
<file path=[Content_Types].xml><?xml version="1.0" encoding="utf-8"?>
<Types xmlns="http://schemas.openxmlformats.org/package/2006/content-types">
  <Default Extension="bin" ContentType="application/vnd.openxmlformats-officedocument.spreadsheetml.printerSettings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xl/workbook.xml" ContentType="application/vnd.openxmlformats-officedocument.spreadsheetml.sheet.main+xml"/>
  <Override PartName="/xl/worksheets/sheet1.xml" ContentType="application/vnd.openxmlformats-officedocument.spreadsheetml.worksheet+xml"/>
  <Override PartName="/xl/worksheets/sheet2.xml" ContentType="application/vnd.openxmlformats-officedocument.spreadsheetml.worksheet+xml"/>
  <Override PartName="/xl/worksheets/sheet3.xml" ContentType="application/vnd.openxmlformats-officedocument.spreadsheetml.worksheet+xml"/>
  <Override PartName="/xl/worksheets/sheet4.xml" ContentType="application/vnd.openxmlformats-officedocument.spreadsheetml.worksheet+xml"/>
  <Override PartName="/xl/worksheets/sheet5.xml" ContentType="application/vnd.openxmlformats-officedocument.spreadsheetml.worksheet+xml"/>
  <Override PartName="/xl/worksheets/sheet6.xml" ContentType="application/vnd.openxmlformats-officedocument.spreadsheetml.worksheet+xml"/>
  <Override PartName="/xl/worksheets/sheet7.xml" ContentType="application/vnd.openxmlformats-officedocument.spreadsheetml.worksheet+xml"/>
  <Override PartName="/xl/worksheets/sheet8.xml" ContentType="application/vnd.openxmlformats-officedocument.spreadsheetml.worksheet+xml"/>
  <Override PartName="/xl/worksheets/sheet9.xml" ContentType="application/vnd.openxmlformats-officedocument.spreadsheetml.worksheet+xml"/>
  <Override PartName="/xl/worksheets/sheet10.xml" ContentType="application/vnd.openxmlformats-officedocument.spreadsheetml.worksheet+xml"/>
  <Override PartName="/xl/theme/theme1.xml" ContentType="application/vnd.openxmlformats-officedocument.theme+xml"/>
  <Override PartName="/xl/styles.xml" ContentType="application/vnd.openxmlformats-officedocument.spreadsheetml.styles+xml"/>
  <Override PartName="/xl/sharedStrings.xml" ContentType="application/vnd.openxmlformats-officedocument.spreadsheetml.sharedStrings+xml"/>
  <Override PartName="/xl/comments1.xml" ContentType="application/vnd.openxmlformats-officedocument.spreadsheetml.comments+xml"/>
  <Override PartName="/xl/comments2.xml" ContentType="application/vnd.openxmlformats-officedocument.spreadsheetml.comments+xml"/>
  <Override PartName="/xl/comments3.xml" ContentType="application/vnd.openxmlformats-officedocument.spreadsheetml.comments+xml"/>
  <Override PartName="/xl/comments4.xml" ContentType="application/vnd.openxmlformats-officedocument.spreadsheetml.comments+xml"/>
  <Override PartName="/xl/comments5.xml" ContentType="application/vnd.openxmlformats-officedocument.spreadsheetml.comments+xml"/>
  <Override PartName="/xl/comments6.xml" ContentType="application/vnd.openxmlformats-officedocument.spreadsheetml.comments+xml"/>
  <Override PartName="/xl/comments7.xml" ContentType="application/vnd.openxmlformats-officedocument.spreadsheetml.comments+xml"/>
  <Override PartName="/xl/calcChain.xml" ContentType="application/vnd.openxmlformats-officedocument.spreadsheetml.calcCh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xl/workbook.xml"/><Relationship Id="rId4" Type="http://schemas.openxmlformats.org/officeDocument/2006/relationships/custom-properties" Target="docProps/custom.xml"/></Relationships>
</file>

<file path=xl/workbook.xml><?xml version="1.0" encoding="utf-8"?>
<workbook xmlns="http://schemas.openxmlformats.org/spreadsheetml/2006/main" xmlns:r="http://schemas.openxmlformats.org/officeDocument/2006/relationships" xmlns:mc="http://schemas.openxmlformats.org/markup-compatibility/2006" xmlns:x15="http://schemas.microsoft.com/office/spreadsheetml/2010/11/main" xmlns:xr="http://schemas.microsoft.com/office/spreadsheetml/2014/revision" xmlns:xr6="http://schemas.microsoft.com/office/spreadsheetml/2016/revision6" xmlns:xr10="http://schemas.microsoft.com/office/spreadsheetml/2016/revision10" xmlns:xr2="http://schemas.microsoft.com/office/spreadsheetml/2015/revision2" mc:Ignorable="x15 xr xr6 xr10 xr2">
  <fileVersion appName="xl" lastEdited="7" lowestEdited="6" rupBuild="29929"/>
  <workbookPr/>
  <mc:AlternateContent xmlns:mc="http://schemas.openxmlformats.org/markup-compatibility/2006">
    <mc:Choice Requires="x15">
      <x15ac:absPath xmlns:x15ac="http://schemas.microsoft.com/office/spreadsheetml/2010/11/ac" url="T:\COA\COA project number process\"/>
    </mc:Choice>
  </mc:AlternateContent>
  <xr:revisionPtr revIDLastSave="0" documentId="13_ncr:1_{2A3DA958-18DD-4FE0-93FF-3DD87C2DDA21}" xr6:coauthVersionLast="47" xr6:coauthVersionMax="47" xr10:uidLastSave="{00000000-0000-0000-0000-000000000000}"/>
  <bookViews>
    <workbookView xWindow="-28920" yWindow="-1110" windowWidth="29040" windowHeight="15720" activeTab="1" xr2:uid="{00000000-000D-0000-FFFF-FFFF00000000}"/>
  </bookViews>
  <sheets>
    <sheet name="NEW ORG for Changes 2027" sheetId="13" r:id="rId1"/>
    <sheet name="ORG Codes Quick Reference 26-27" sheetId="14" r:id="rId2"/>
    <sheet name="ALPHA" sheetId="9" r:id="rId3"/>
    <sheet name="UNIT" sheetId="12" r:id="rId4"/>
    <sheet name="FUNCTION" sheetId="7" r:id="rId5"/>
    <sheet name="KEY CODE" sheetId="8" r:id="rId6"/>
    <sheet name="PROGRAM" sheetId="10" r:id="rId7"/>
    <sheet name="ORG" sheetId="11" r:id="rId8"/>
    <sheet name="Balance Sheet &amp; Revenue Orgs" sheetId="5" r:id="rId9"/>
    <sheet name="Fixed Assets &amp; Depreciation Org" sheetId="6" r:id="rId10"/>
  </sheets>
  <definedNames>
    <definedName name="_xlnm._FilterDatabase" localSheetId="2" hidden="1">ALPHA!$A$6:$T$571</definedName>
    <definedName name="_xlnm._FilterDatabase" localSheetId="8" hidden="1">'Balance Sheet &amp; Revenue Orgs'!$A$5:$L$5</definedName>
    <definedName name="_xlnm._FilterDatabase" localSheetId="4" hidden="1">FUNCTION!$A$6:$T$570</definedName>
    <definedName name="_xlnm._FilterDatabase" localSheetId="5" hidden="1">'KEY CODE'!$A$6:$R$570</definedName>
    <definedName name="_xlnm._FilterDatabase" localSheetId="7" hidden="1">ORG!$A$6:$T$570</definedName>
    <definedName name="_xlnm._FilterDatabase" localSheetId="1" hidden="1">'ORG Codes Quick Reference 26-27'!$A$1:$N$540</definedName>
    <definedName name="_xlnm._FilterDatabase" localSheetId="6" hidden="1">PROGRAM!$A$6:$T$570</definedName>
    <definedName name="_xlnm._FilterDatabase" localSheetId="3" hidden="1">UNIT!$A$6:$T$570</definedName>
    <definedName name="_xlnm.Print_Area" localSheetId="2">ALPHA!$A$1:$J$437</definedName>
    <definedName name="_xlnm.Print_Area" localSheetId="8">'Balance Sheet &amp; Revenue Orgs'!$A$1:$K$53</definedName>
    <definedName name="_xlnm.Print_Area" localSheetId="9">'Fixed Assets &amp; Depreciation Org'!$A$1:$K$31</definedName>
    <definedName name="_xlnm.Print_Area" localSheetId="4">FUNCTION!$A$1:$J$421</definedName>
    <definedName name="_xlnm.Print_Area" localSheetId="5">'KEY CODE'!$A$1:$J$551</definedName>
    <definedName name="_xlnm.Print_Area" localSheetId="0">'NEW ORG for Changes 2027'!$A$1:$J$6</definedName>
    <definedName name="_xlnm.Print_Area" localSheetId="7">ORG!$A$1:$J$417</definedName>
    <definedName name="_xlnm.Print_Area" localSheetId="6">PROGRAM!$A$1:$J$415</definedName>
    <definedName name="_xlnm.Print_Area" localSheetId="3">UNIT!$A$1:$J$420</definedName>
    <definedName name="_xlnm.Print_Titles" localSheetId="2">ALPHA!$1:$3</definedName>
    <definedName name="_xlnm.Print_Titles" localSheetId="8">'Balance Sheet &amp; Revenue Orgs'!$5:$5</definedName>
    <definedName name="_xlnm.Print_Titles" localSheetId="9">'Fixed Assets &amp; Depreciation Org'!$5:$5</definedName>
    <definedName name="_xlnm.Print_Titles" localSheetId="4">FUNCTION!$1:$3</definedName>
    <definedName name="_xlnm.Print_Titles" localSheetId="5">'KEY CODE'!$1:$6</definedName>
    <definedName name="_xlnm.Print_Titles" localSheetId="0">'NEW ORG for Changes 2027'!$1:$6</definedName>
    <definedName name="_xlnm.Print_Titles" localSheetId="7">ORG!$1:$3</definedName>
    <definedName name="_xlnm.Print_Titles" localSheetId="6">PROGRAM!$1:$2</definedName>
    <definedName name="_xlnm.Print_Titles" localSheetId="3">UNIT!$1:$3</definedName>
  </definedNames>
  <calcPr calcId="191029"/>
  <extLst>
    <ext xmlns:xcalcf="http://schemas.microsoft.com/office/spreadsheetml/2018/calcfeatures" uri="{B58B0392-4F1F-4190-BB64-5DF3571DCE5F}">
      <xcalcf:calcFeatures>
        <xcalcf:feature name="microsoft.com:RD"/>
        <xcalcf:feature name="microsoft.com:Single"/>
        <xcalcf:feature name="microsoft.com:FV"/>
        <xcalcf:feature name="microsoft.com:CNMTM"/>
        <xcalcf:feature name="microsoft.com:LET_WF"/>
        <xcalcf:feature name="microsoft.com:LAMBDA_WF"/>
        <xcalcf:feature name="microsoft.com:ARRAYTEXT_WF"/>
      </xcalcf:calcFeatures>
    </ext>
  </extLst>
</workbook>
</file>

<file path=xl/calcChain.xml><?xml version="1.0" encoding="utf-8"?>
<calcChain xmlns="http://schemas.openxmlformats.org/spreadsheetml/2006/main">
  <c r="B286" i="14" l="1"/>
  <c r="B285" i="14"/>
  <c r="B284" i="14"/>
  <c r="B283" i="14"/>
  <c r="B282" i="14"/>
  <c r="B281" i="14"/>
  <c r="B280" i="14"/>
  <c r="B279" i="14"/>
  <c r="B278" i="14"/>
  <c r="B277" i="14"/>
  <c r="B276" i="14"/>
  <c r="B275" i="14"/>
  <c r="B274" i="14"/>
  <c r="B273" i="14"/>
  <c r="B272" i="14"/>
  <c r="B271" i="14"/>
  <c r="B270" i="14"/>
  <c r="B269" i="14"/>
  <c r="B268" i="14"/>
  <c r="B267" i="14"/>
  <c r="B266" i="14"/>
  <c r="B265" i="14"/>
  <c r="B264" i="14"/>
  <c r="B263" i="14"/>
  <c r="B262" i="14"/>
  <c r="B261" i="14"/>
  <c r="B260" i="14"/>
  <c r="B259" i="14"/>
  <c r="B258" i="14"/>
  <c r="B257" i="14"/>
  <c r="B256" i="14"/>
  <c r="B255" i="14"/>
  <c r="B254" i="14"/>
  <c r="B253" i="14"/>
  <c r="B252" i="14"/>
  <c r="B251" i="14"/>
  <c r="B250" i="14"/>
  <c r="B249" i="14"/>
  <c r="B248" i="14"/>
  <c r="B247" i="14"/>
  <c r="B246" i="14"/>
  <c r="B245" i="14"/>
  <c r="B244" i="14"/>
  <c r="B243" i="14"/>
  <c r="B242" i="14"/>
  <c r="B241" i="14"/>
  <c r="B240" i="14"/>
  <c r="B239" i="14"/>
  <c r="B238" i="14"/>
  <c r="B237" i="14"/>
  <c r="B236" i="14"/>
  <c r="B235" i="14"/>
  <c r="J402" i="11" l="1"/>
  <c r="J401" i="11"/>
  <c r="J400" i="11"/>
  <c r="J399" i="11"/>
  <c r="J398" i="11"/>
  <c r="J192" i="11"/>
  <c r="J339" i="11"/>
  <c r="J397" i="11"/>
  <c r="J191" i="11"/>
  <c r="J396" i="11"/>
  <c r="J190" i="11"/>
  <c r="J395" i="11"/>
  <c r="J189" i="11"/>
  <c r="J394" i="11"/>
  <c r="J188" i="11"/>
  <c r="J393" i="11"/>
  <c r="J187" i="11"/>
  <c r="J392" i="11"/>
  <c r="J186" i="11"/>
  <c r="J391" i="11"/>
  <c r="J185" i="11"/>
  <c r="J390" i="11"/>
  <c r="J184" i="11"/>
  <c r="J389" i="11"/>
  <c r="J183" i="11"/>
  <c r="J388" i="11"/>
  <c r="J182" i="11"/>
  <c r="J387" i="11"/>
  <c r="J181" i="11"/>
  <c r="J386" i="11"/>
  <c r="J180" i="11"/>
  <c r="J385" i="11"/>
  <c r="J179" i="11"/>
  <c r="J384" i="11"/>
  <c r="J178" i="11"/>
  <c r="J383" i="11"/>
  <c r="J177" i="11"/>
  <c r="J382" i="11"/>
  <c r="J176" i="11"/>
  <c r="J381" i="11"/>
  <c r="J175" i="11"/>
  <c r="J380" i="11"/>
  <c r="J174" i="11"/>
  <c r="J379" i="11"/>
  <c r="J173" i="11"/>
  <c r="J378" i="11"/>
  <c r="J377" i="11"/>
  <c r="J172" i="11"/>
  <c r="J376" i="11"/>
  <c r="J171" i="11"/>
  <c r="J375" i="11"/>
  <c r="J170" i="11"/>
  <c r="J471" i="10"/>
  <c r="J205" i="10"/>
  <c r="J430" i="10"/>
  <c r="J475" i="10"/>
  <c r="J211" i="10"/>
  <c r="J210" i="10"/>
  <c r="J512" i="10"/>
  <c r="J511" i="10"/>
  <c r="J510" i="10"/>
  <c r="J509" i="10"/>
  <c r="J508" i="10"/>
  <c r="J507" i="10"/>
  <c r="J506" i="10"/>
  <c r="J505" i="10"/>
  <c r="J504" i="10"/>
  <c r="J503" i="10"/>
  <c r="J502" i="10"/>
  <c r="J501" i="10"/>
  <c r="J500" i="10"/>
  <c r="J499" i="10"/>
  <c r="J498" i="10"/>
  <c r="J497" i="10"/>
  <c r="J496" i="10"/>
  <c r="J495" i="10"/>
  <c r="J494" i="10"/>
  <c r="J493" i="10"/>
  <c r="J492" i="10"/>
  <c r="J491" i="10"/>
  <c r="J490" i="10"/>
  <c r="J489" i="10"/>
  <c r="J488" i="10"/>
  <c r="J487" i="10"/>
  <c r="J486" i="10"/>
  <c r="J485" i="10"/>
  <c r="J484" i="10"/>
  <c r="J483" i="10"/>
  <c r="J482" i="10"/>
  <c r="J481" i="10"/>
  <c r="J480" i="10"/>
  <c r="J479" i="10"/>
  <c r="J478" i="10"/>
  <c r="J477" i="10"/>
  <c r="J476" i="10"/>
  <c r="J466" i="10"/>
  <c r="J465" i="10"/>
  <c r="J472" i="10"/>
  <c r="J470" i="10"/>
  <c r="J469" i="10"/>
  <c r="J468" i="10"/>
  <c r="J467" i="10"/>
  <c r="J463" i="10"/>
  <c r="J462" i="10"/>
  <c r="J335" i="7"/>
  <c r="J328" i="7"/>
  <c r="J545" i="7"/>
  <c r="J382" i="7"/>
  <c r="J376" i="7"/>
  <c r="J375" i="7"/>
  <c r="J184" i="7"/>
  <c r="J206" i="7"/>
  <c r="J205" i="7"/>
  <c r="J183" i="7"/>
  <c r="J182" i="7"/>
  <c r="J202" i="7"/>
  <c r="J201" i="7"/>
  <c r="J200" i="7"/>
  <c r="J199" i="7"/>
  <c r="J181" i="7"/>
  <c r="J180" i="7"/>
  <c r="J179" i="7"/>
  <c r="J178" i="7"/>
  <c r="J177" i="7"/>
  <c r="J176" i="7"/>
  <c r="J217" i="7"/>
  <c r="J216" i="7"/>
  <c r="J175" i="7"/>
  <c r="J174" i="7"/>
  <c r="J173" i="7"/>
  <c r="J172" i="7"/>
  <c r="J171" i="7"/>
  <c r="J170" i="7"/>
  <c r="J169" i="7"/>
  <c r="J168" i="7"/>
  <c r="J167" i="7"/>
  <c r="J166" i="7"/>
  <c r="J165" i="7"/>
  <c r="J164" i="7"/>
  <c r="J163" i="7"/>
  <c r="J162" i="7"/>
  <c r="J161" i="7"/>
  <c r="J160" i="7"/>
  <c r="J215" i="7"/>
  <c r="J214" i="7"/>
  <c r="J213" i="7"/>
  <c r="J212" i="7"/>
  <c r="J211" i="7"/>
  <c r="J210" i="7"/>
  <c r="J466" i="7"/>
  <c r="J313" i="7"/>
  <c r="J312" i="7"/>
  <c r="J235" i="7"/>
  <c r="J234" i="7"/>
  <c r="J158" i="7"/>
  <c r="J157" i="7"/>
  <c r="J445" i="9"/>
  <c r="J444" i="9"/>
  <c r="J240" i="9"/>
  <c r="J109" i="9"/>
  <c r="J165" i="9"/>
  <c r="J164" i="9"/>
  <c r="J104" i="9"/>
  <c r="J123" i="9"/>
  <c r="J122" i="9"/>
  <c r="J119" i="9"/>
  <c r="J118" i="9"/>
  <c r="J108" i="9"/>
  <c r="J107" i="9"/>
  <c r="J113" i="9"/>
  <c r="J112" i="9"/>
  <c r="J85" i="9"/>
  <c r="J84" i="9"/>
  <c r="J91" i="9"/>
  <c r="J90" i="9"/>
  <c r="J103" i="9"/>
  <c r="J102" i="9"/>
  <c r="J93" i="9"/>
  <c r="J92" i="9"/>
  <c r="J89" i="9"/>
  <c r="J88" i="9"/>
  <c r="J115" i="9"/>
  <c r="J114" i="9"/>
  <c r="J95" i="9"/>
  <c r="J94" i="9"/>
  <c r="J97" i="9"/>
  <c r="J96" i="9"/>
  <c r="J99" i="9"/>
  <c r="J98" i="9"/>
  <c r="J101" i="9"/>
  <c r="J100" i="9"/>
  <c r="J106" i="9"/>
  <c r="J105" i="9"/>
  <c r="J87" i="9"/>
  <c r="J86" i="9"/>
  <c r="J83" i="9"/>
  <c r="J82" i="9"/>
  <c r="J111" i="9"/>
  <c r="J110" i="9"/>
  <c r="J30" i="9"/>
  <c r="J29" i="9"/>
  <c r="J81" i="9"/>
  <c r="J121" i="9"/>
  <c r="J120" i="9"/>
  <c r="J117" i="9"/>
  <c r="J116" i="9"/>
  <c r="J27" i="9"/>
  <c r="J26" i="9"/>
  <c r="J332" i="12"/>
  <c r="J325" i="12"/>
  <c r="J459" i="12"/>
  <c r="J363" i="12"/>
  <c r="J357" i="12"/>
  <c r="J356" i="12"/>
  <c r="J181" i="12"/>
  <c r="J203" i="12"/>
  <c r="J202" i="12"/>
  <c r="J180" i="12"/>
  <c r="J179" i="12"/>
  <c r="J199" i="12"/>
  <c r="J198" i="12"/>
  <c r="J197" i="12"/>
  <c r="J196" i="12"/>
  <c r="J178" i="12"/>
  <c r="J177" i="12"/>
  <c r="J176" i="12"/>
  <c r="J175" i="12"/>
  <c r="J174" i="12"/>
  <c r="J173" i="12"/>
  <c r="J214" i="12"/>
  <c r="J213" i="12"/>
  <c r="J172" i="12"/>
  <c r="J171" i="12"/>
  <c r="J170" i="12"/>
  <c r="J169" i="12"/>
  <c r="J168" i="12"/>
  <c r="J167" i="12"/>
  <c r="J166" i="12"/>
  <c r="J165" i="12"/>
  <c r="J164" i="12"/>
  <c r="J163" i="12"/>
  <c r="J162" i="12"/>
  <c r="J161" i="12"/>
  <c r="J160" i="12"/>
  <c r="J159" i="12"/>
  <c r="J158" i="12"/>
  <c r="J157" i="12"/>
  <c r="J212" i="12"/>
  <c r="J211" i="12"/>
  <c r="J210" i="12"/>
  <c r="J209" i="12"/>
  <c r="J208" i="12"/>
  <c r="J207" i="12"/>
  <c r="J530" i="12"/>
  <c r="J310" i="12"/>
  <c r="J309" i="12"/>
  <c r="J232" i="12"/>
  <c r="J231" i="12"/>
  <c r="J155" i="12"/>
  <c r="J154" i="12"/>
  <c r="H3" i="13" l="1"/>
  <c r="J286" i="8" l="1"/>
  <c r="J284" i="8"/>
  <c r="J282" i="8"/>
  <c r="J280" i="8"/>
  <c r="J278" i="8"/>
  <c r="J276" i="8"/>
  <c r="J274" i="8"/>
  <c r="J272" i="8"/>
  <c r="J270" i="8"/>
  <c r="J268" i="8"/>
  <c r="J266" i="8"/>
  <c r="J264" i="8"/>
  <c r="J262" i="8"/>
  <c r="J260" i="8"/>
  <c r="J258" i="8"/>
  <c r="J256" i="8"/>
  <c r="J254" i="8"/>
  <c r="J252" i="8"/>
  <c r="J250" i="8"/>
  <c r="J248" i="8"/>
  <c r="J245" i="8"/>
  <c r="J243" i="8"/>
  <c r="J241" i="8"/>
  <c r="J287" i="8"/>
  <c r="J292" i="8" l="1"/>
  <c r="J291" i="8"/>
  <c r="J290" i="8"/>
  <c r="J289" i="8"/>
  <c r="J288" i="8"/>
  <c r="J285" i="8"/>
  <c r="J283" i="8"/>
  <c r="J281" i="8"/>
  <c r="J279" i="8"/>
  <c r="J277" i="8"/>
  <c r="J275" i="8"/>
  <c r="J273" i="8"/>
  <c r="J271" i="8"/>
  <c r="J269" i="8"/>
  <c r="J267" i="8"/>
  <c r="J265" i="8"/>
  <c r="J263" i="8"/>
  <c r="J261" i="8"/>
  <c r="J259" i="8"/>
  <c r="J257" i="8"/>
  <c r="J255" i="8"/>
  <c r="J253" i="8"/>
  <c r="J251" i="8"/>
  <c r="J249" i="8"/>
  <c r="J247" i="8"/>
  <c r="J246" i="8"/>
  <c r="J244" i="8"/>
  <c r="J242" i="8"/>
  <c r="H3" i="8" l="1"/>
  <c r="H3" i="6" l="1"/>
  <c r="H3" i="11"/>
  <c r="H3" i="12"/>
  <c r="H3" i="5"/>
  <c r="H3" i="7"/>
  <c r="H3" i="10"/>
</calcChain>
</file>

<file path=xl/comments1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Conway, Karen - Division of District Support</author>
  </authors>
  <commentList>
    <comment ref="D364" authorId="0" shapeId="0" xr:uid="{12162EF7-0190-4C46-A742-C7F91B3B06B3}">
      <text>
        <r>
          <rPr>
            <b/>
            <sz val="9"/>
            <color indexed="81"/>
            <rFont val="Tahoma"/>
            <family val="2"/>
          </rPr>
          <t>Conway, Karen - Division of District Support:</t>
        </r>
        <r>
          <rPr>
            <sz val="9"/>
            <color indexed="81"/>
            <rFont val="Tahoma"/>
            <family val="2"/>
          </rPr>
          <t xml:space="preserve">
2.10.22 added for Amanda Spears for Simpson County donated monies </t>
        </r>
      </text>
    </comment>
  </commentList>
</comments>
</file>

<file path=xl/comments2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Karen Conway</author>
    <author>Staff</author>
    <author>Conway, Karen - Division of District Support</author>
  </authors>
  <commentList>
    <comment ref="E74" authorId="0" shapeId="0" xr:uid="{F499873B-1F39-4811-8851-E9BA52EC14DB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202" authorId="0" shapeId="0" xr:uid="{4C23F81B-EF6C-41B0-967E-19A07DC7D66E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C213" authorId="1" shapeId="0" xr:uid="{BE635786-5A84-46CE-9480-D90FFFBC984F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changed unit number to match the change in function</t>
        </r>
      </text>
    </comment>
    <comment ref="D213" authorId="1" shapeId="0" xr:uid="{07CE6CF6-94B2-4484-AC21-40B6CE4C445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7/5/07 was under 1100 but according to NCES directive all transportation costs should be in transportation</t>
        </r>
      </text>
    </comment>
    <comment ref="G213" authorId="1" shapeId="0" xr:uid="{85B27FBC-BDFF-49F5-A941-36432337EE5F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 in unit changed org</t>
        </r>
      </text>
    </comment>
    <comment ref="E220" authorId="1" shapeId="0" xr:uid="{6D360632-9677-4F26-82DD-61FC041650F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corrected due to a data entry error.  Research via email and old COA documents had program 116--wasn't on COA but was added 
</t>
        </r>
      </text>
    </comment>
    <comment ref="E252" authorId="0" shapeId="0" xr:uid="{4133245A-2815-470B-84A0-A0C583AF114A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263" authorId="1" shapeId="0" xr:uid="{9ABFFD58-81EC-47AE-B508-5F6B81C9AEB8}">
      <text>
        <r>
          <rPr>
            <b/>
            <sz val="8"/>
            <color indexed="81"/>
            <rFont val="Tahoma"/>
            <family val="2"/>
          </rPr>
          <t xml:space="preserve">Staff:
</t>
        </r>
        <r>
          <rPr>
            <sz val="8"/>
            <color indexed="81"/>
            <rFont val="Tahoma"/>
            <family val="2"/>
          </rPr>
          <t xml:space="preserve">added 4/23 for tracking at risk expenditures
</t>
        </r>
      </text>
    </comment>
    <comment ref="H300" authorId="1" shapeId="0" xr:uid="{D33BF20D-35E2-4E83-8000-55FD644C9A7C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 for students</t>
        </r>
      </text>
    </comment>
    <comment ref="E305" authorId="0" shapeId="0" xr:uid="{60E3064C-9570-45B9-A72D-504B77784649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375" authorId="2" shapeId="0" xr:uid="{4942F91B-886B-4A67-8520-A590E9671A20}">
      <text>
        <r>
          <rPr>
            <b/>
            <sz val="9"/>
            <color indexed="81"/>
            <rFont val="Tahoma"/>
            <family val="2"/>
          </rPr>
          <t>Conway, Karen - Division of District Support:</t>
        </r>
        <r>
          <rPr>
            <sz val="9"/>
            <color indexed="81"/>
            <rFont val="Tahoma"/>
            <family val="2"/>
          </rPr>
          <t xml:space="preserve">
2.10.22 added for Amanda Spears for Simpson County donated monies </t>
        </r>
      </text>
    </comment>
    <comment ref="H435" authorId="1" shapeId="0" xr:uid="{C8072231-0840-409E-A942-5DB2792C35EA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STUDENT AT RISK EXPENDITURES</t>
        </r>
      </text>
    </comment>
    <comment ref="H538" authorId="1" shapeId="0" xr:uid="{DC092CEB-E6FE-4FE6-AC8D-7A60FB92EFBE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</t>
        </r>
      </text>
    </comment>
    <comment ref="E541" authorId="0" shapeId="0" xr:uid="{56177138-412F-4683-AFB8-2D2C763ADF89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</commentList>
</comments>
</file>

<file path=xl/comments3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Staff</author>
    <author>Conway, Karen - Division of District Support</author>
    <author>Karen Conway</author>
  </authors>
  <commentList>
    <comment ref="E25" authorId="0" shapeId="0" xr:uid="{C859DF17-8B0D-433D-BEB9-B18BD1F91FAE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corrected due to a data entry error.  Research via email and old COA documents had program 116--wasn't on COA but was added 
</t>
        </r>
      </text>
    </comment>
    <comment ref="H54" authorId="0" shapeId="0" xr:uid="{59F51113-5C5C-4904-B31F-521720031CF3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 for students</t>
        </r>
      </text>
    </comment>
    <comment ref="H64" authorId="1" shapeId="0" xr:uid="{6B9E07CB-829D-4B44-93B4-169EA8A4FD13}">
      <text>
        <r>
          <rPr>
            <b/>
            <sz val="9"/>
            <color indexed="81"/>
            <rFont val="Tahoma"/>
            <family val="2"/>
          </rPr>
          <t>Conway, Karen - Division of District Support:</t>
        </r>
        <r>
          <rPr>
            <sz val="9"/>
            <color indexed="81"/>
            <rFont val="Tahoma"/>
            <family val="2"/>
          </rPr>
          <t xml:space="preserve">
2.10.22 added for Amanda Spears for Simpson County donated monies </t>
        </r>
      </text>
    </comment>
    <comment ref="H226" authorId="0" shapeId="0" xr:uid="{8CD04659-2782-4275-BBC4-2514546FAAA9}">
      <text>
        <r>
          <rPr>
            <b/>
            <sz val="8"/>
            <color indexed="81"/>
            <rFont val="Tahoma"/>
            <family val="2"/>
          </rPr>
          <t xml:space="preserve">Staff:
</t>
        </r>
        <r>
          <rPr>
            <sz val="8"/>
            <color indexed="81"/>
            <rFont val="Tahoma"/>
            <family val="2"/>
          </rPr>
          <t xml:space="preserve">added 4/23 for tracking at risk expenditures
</t>
        </r>
      </text>
    </comment>
    <comment ref="E297" authorId="2" shapeId="0" xr:uid="{409B8E81-E9B4-41D5-972B-6E425F6C476B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301" authorId="0" shapeId="0" xr:uid="{41ED2241-0224-4F83-90C4-5018509BE32E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</t>
        </r>
      </text>
    </comment>
    <comment ref="E343" authorId="2" shapeId="0" xr:uid="{C8907A47-A3DF-4F4B-947A-9319827A5D9C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345" authorId="2" shapeId="0" xr:uid="{27AC625F-527F-4B9B-8DEF-E9D272988E7B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359" authorId="0" shapeId="0" xr:uid="{8A448D1E-8B07-4DD6-BF48-C8842D31BAF9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STUDENT AT RISK EXPENDITURES</t>
        </r>
      </text>
    </comment>
    <comment ref="E377" authorId="2" shapeId="0" xr:uid="{D8385A2F-F5A1-4384-89DF-57F49E12A731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531" authorId="2" shapeId="0" xr:uid="{6D3FDC29-39C5-457E-9484-30BBEAC33599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C536" authorId="0" shapeId="0" xr:uid="{024CDA55-0590-43A9-868C-FD82C7FC85C1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changed unit number to match the change in function</t>
        </r>
      </text>
    </comment>
    <comment ref="D536" authorId="0" shapeId="0" xr:uid="{4A908F3D-9026-44BE-81E9-ABF54268860B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7/5/07 was under 1100 but according to NCES directive all transportation costs should be in transportation</t>
        </r>
      </text>
    </comment>
    <comment ref="G536" authorId="0" shapeId="0" xr:uid="{0700DEEA-4F54-4D0D-8740-DD23BC1FB9D6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 in unit changed org</t>
        </r>
      </text>
    </comment>
  </commentList>
</comments>
</file>

<file path=xl/comments4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Staff</author>
    <author>Conway, Karen - Division of District Support</author>
    <author>Karen Conway</author>
  </authors>
  <commentList>
    <comment ref="E25" authorId="0" shapeId="0" xr:uid="{0AB6D31A-4516-4FAC-90B8-76EEECC0197E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corrected due to a data entry error.  Research via email and old COA documents had program 116--wasn't on COA but was added 
</t>
        </r>
      </text>
    </comment>
    <comment ref="H54" authorId="0" shapeId="0" xr:uid="{2582434B-648B-4E2C-BDA8-F05707EF082E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 for students</t>
        </r>
      </text>
    </comment>
    <comment ref="H65" authorId="1" shapeId="0" xr:uid="{EEBB59FD-D8E5-4127-979D-1E74C5EB860D}">
      <text>
        <r>
          <rPr>
            <b/>
            <sz val="9"/>
            <color indexed="81"/>
            <rFont val="Tahoma"/>
            <family val="2"/>
          </rPr>
          <t>Conway, Karen - Division of District Support:</t>
        </r>
        <r>
          <rPr>
            <sz val="9"/>
            <color indexed="81"/>
            <rFont val="Tahoma"/>
            <family val="2"/>
          </rPr>
          <t xml:space="preserve">
2.10.22 added for Amanda Spears for Simpson County donated monies </t>
        </r>
      </text>
    </comment>
    <comment ref="H229" authorId="0" shapeId="0" xr:uid="{0DFE977B-875F-421C-9D1F-472362CC4E58}">
      <text>
        <r>
          <rPr>
            <b/>
            <sz val="8"/>
            <color indexed="81"/>
            <rFont val="Tahoma"/>
            <family val="2"/>
          </rPr>
          <t xml:space="preserve">Staff:
</t>
        </r>
        <r>
          <rPr>
            <sz val="8"/>
            <color indexed="81"/>
            <rFont val="Tahoma"/>
            <family val="2"/>
          </rPr>
          <t xml:space="preserve">added 4/23 for tracking at risk expenditures
</t>
        </r>
      </text>
    </comment>
    <comment ref="E300" authorId="2" shapeId="0" xr:uid="{10B97C0D-FDE1-466F-B4EE-05F558104A60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304" authorId="0" shapeId="0" xr:uid="{B3B40B6A-CB95-4765-AF4A-4F31EB79435B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</t>
        </r>
      </text>
    </comment>
    <comment ref="E346" authorId="2" shapeId="0" xr:uid="{1A41AC93-7B95-43B7-BDFF-56D95BB3F0B3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348" authorId="2" shapeId="0" xr:uid="{F6C7F5E1-69FA-4045-B092-ED64BE4308F4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378" authorId="0" shapeId="0" xr:uid="{2A08E5FE-A65F-4A17-8F78-939D60B881CC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STUDENT AT RISK EXPENDITURES</t>
        </r>
      </text>
    </comment>
    <comment ref="E443" authorId="2" shapeId="0" xr:uid="{79FBD946-241F-448E-861C-C5A7F5EF76D7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467" authorId="2" shapeId="0" xr:uid="{83843334-B168-4CC4-B631-FE9902DC0BC5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C472" authorId="0" shapeId="0" xr:uid="{2E9DD437-75DF-4130-9B96-986C55193A31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changed unit number to match the change in function</t>
        </r>
      </text>
    </comment>
    <comment ref="D472" authorId="0" shapeId="0" xr:uid="{28048FF7-3016-4D84-A5F2-1ED1E7766D24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7/5/07 was under 1100 but according to NCES directive all transportation costs should be in transportation</t>
        </r>
      </text>
    </comment>
    <comment ref="G472" authorId="0" shapeId="0" xr:uid="{CC515D73-8B73-4E00-BF30-3EAD146225D7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 in unit changed org</t>
        </r>
      </text>
    </comment>
  </commentList>
</comments>
</file>

<file path=xl/comments5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Karen Conway</author>
    <author>Staff</author>
    <author>Conway, Karen - Division of District Support</author>
  </authors>
  <commentList>
    <comment ref="E18" authorId="0" shapeId="0" xr:uid="{00000000-0006-0000-0400-000001000000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19" authorId="0" shapeId="0" xr:uid="{00000000-0006-0000-0400-000002000000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53" authorId="0" shapeId="0" xr:uid="{00000000-0006-0000-0400-000003000000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104" authorId="0" shapeId="0" xr:uid="{00000000-0006-0000-0400-000004000000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150" authorId="1" shapeId="0" xr:uid="{00000000-0006-0000-0400-00000500000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corrected due to a data entry error.  Research via email and old COA documents had program 116--wasn't on COA but was added 
</t>
        </r>
      </text>
    </comment>
    <comment ref="E170" authorId="0" shapeId="0" xr:uid="{00000000-0006-0000-0400-000006000000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365" authorId="1" shapeId="0" xr:uid="{00000000-0006-0000-0400-00000700000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 for students</t>
        </r>
      </text>
    </comment>
    <comment ref="H366" authorId="1" shapeId="0" xr:uid="{00000000-0006-0000-0400-000008000000}">
      <text>
        <r>
          <rPr>
            <b/>
            <sz val="8"/>
            <color indexed="81"/>
            <rFont val="Tahoma"/>
            <family val="2"/>
          </rPr>
          <t xml:space="preserve">Staff:
</t>
        </r>
        <r>
          <rPr>
            <sz val="8"/>
            <color indexed="81"/>
            <rFont val="Tahoma"/>
            <family val="2"/>
          </rPr>
          <t xml:space="preserve">added 4/23 for tracking at risk expenditures
</t>
        </r>
      </text>
    </comment>
    <comment ref="H367" authorId="1" shapeId="0" xr:uid="{00000000-0006-0000-0400-00000900000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STUDENT AT RISK EXPENDITURES</t>
        </r>
      </text>
    </comment>
    <comment ref="H368" authorId="1" shapeId="0" xr:uid="{00000000-0006-0000-0400-00000A00000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</t>
        </r>
      </text>
    </comment>
    <comment ref="H370" authorId="2" shapeId="0" xr:uid="{2F968906-3328-4CF3-838B-8E32037FA7A3}">
      <text>
        <r>
          <rPr>
            <b/>
            <sz val="9"/>
            <color indexed="81"/>
            <rFont val="Tahoma"/>
            <family val="2"/>
          </rPr>
          <t>Conway, Karen - Division of District Support:</t>
        </r>
        <r>
          <rPr>
            <sz val="9"/>
            <color indexed="81"/>
            <rFont val="Tahoma"/>
            <family val="2"/>
          </rPr>
          <t xml:space="preserve">
2.10.22 added for Amanda Spears for Simpson County donated monies </t>
        </r>
      </text>
    </comment>
    <comment ref="C458" authorId="1" shapeId="0" xr:uid="{00000000-0006-0000-0400-00000B00000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changed unit number to match the change in function</t>
        </r>
      </text>
    </comment>
    <comment ref="D458" authorId="1" shapeId="0" xr:uid="{00000000-0006-0000-0400-00000C00000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7/5/07 was under 1100 but according to NCES directive all transportation costs should be in transportation</t>
        </r>
      </text>
    </comment>
    <comment ref="G458" authorId="1" shapeId="0" xr:uid="{00000000-0006-0000-0400-00000D00000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 in unit changed org</t>
        </r>
      </text>
    </comment>
  </commentList>
</comments>
</file>

<file path=xl/comments6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Karen Conway</author>
    <author>Conway, Karen - Division of District Support</author>
    <author>Staff</author>
  </authors>
  <commentList>
    <comment ref="E16" authorId="0" shapeId="0" xr:uid="{D2B4C158-2978-402F-93C4-E35CED35D523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18" authorId="0" shapeId="0" xr:uid="{DB9415FC-0B49-4131-ACCA-34C4C12668EC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21" authorId="0" shapeId="0" xr:uid="{1722D2C2-36E4-426C-B587-952FE52B90F7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34" authorId="1" shapeId="0" xr:uid="{0F06F51C-5957-4CFC-9C41-DA60AA70D39A}">
      <text>
        <r>
          <rPr>
            <b/>
            <sz val="9"/>
            <color indexed="81"/>
            <rFont val="Tahoma"/>
            <family val="2"/>
          </rPr>
          <t>Conway, Karen - Division of District Support:</t>
        </r>
        <r>
          <rPr>
            <sz val="9"/>
            <color indexed="81"/>
            <rFont val="Tahoma"/>
            <family val="2"/>
          </rPr>
          <t xml:space="preserve">
2.10.22 added for Amanda Spears for Simpson County donated monies </t>
        </r>
      </text>
    </comment>
    <comment ref="C50" authorId="2" shapeId="0" xr:uid="{33ABE809-3D28-4A09-83BA-41D5555DBCCC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changed unit number to match the change in function</t>
        </r>
      </text>
    </comment>
    <comment ref="D50" authorId="2" shapeId="0" xr:uid="{46E0AD5D-450D-4529-B421-FEFAC2FDD4E6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7/5/07 was under 1100 but according to NCES directive all transportation costs should be in transportation</t>
        </r>
      </text>
    </comment>
    <comment ref="G50" authorId="2" shapeId="0" xr:uid="{66FF9FFB-D0D6-42F1-8B55-585B85E17FFE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 in unit changed org</t>
        </r>
      </text>
    </comment>
    <comment ref="E62" authorId="2" shapeId="0" xr:uid="{357266A4-1C6E-4979-9B50-B97FCA560907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corrected due to a data entry error.  Research via email and old COA documents had program 116--wasn't on COA but was added 
</t>
        </r>
      </text>
    </comment>
    <comment ref="E196" authorId="0" shapeId="0" xr:uid="{D630F976-3AE4-4E69-A153-5E5B46927BAE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258" authorId="2" shapeId="0" xr:uid="{58D7AD5C-3D54-4F63-91DA-D859C064B052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 for students</t>
        </r>
      </text>
    </comment>
    <comment ref="H260" authorId="2" shapeId="0" xr:uid="{553052A7-C8C0-42DF-B7F3-9AE11EE7DBA3}">
      <text>
        <r>
          <rPr>
            <b/>
            <sz val="8"/>
            <color indexed="81"/>
            <rFont val="Tahoma"/>
            <family val="2"/>
          </rPr>
          <t xml:space="preserve">Staff:
</t>
        </r>
        <r>
          <rPr>
            <sz val="8"/>
            <color indexed="81"/>
            <rFont val="Tahoma"/>
            <family val="2"/>
          </rPr>
          <t xml:space="preserve">added 4/23 for tracking at risk expenditures
</t>
        </r>
      </text>
    </comment>
    <comment ref="H261" authorId="2" shapeId="0" xr:uid="{C3FD3854-99BA-49A4-BF47-879EF4D2AA90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</t>
        </r>
      </text>
    </comment>
    <comment ref="H262" authorId="2" shapeId="0" xr:uid="{AF9B006D-F5CD-4D90-978A-5BC8E085F95E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STUDENT AT RISK EXPENDITURES</t>
        </r>
      </text>
    </comment>
    <comment ref="E444" authorId="0" shapeId="0" xr:uid="{F00C585A-6AD1-45D1-AA8B-2CDF7E0477D0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</commentList>
</comments>
</file>

<file path=xl/comments7.xml><?xml version="1.0" encoding="utf-8"?>
<comments xmlns="http://schemas.openxmlformats.org/spreadsheetml/2006/main" xmlns:mc="http://schemas.openxmlformats.org/markup-compatibility/2006" xmlns:xr="http://schemas.microsoft.com/office/spreadsheetml/2014/revision" mc:Ignorable="xr">
  <authors>
    <author>Karen Conway</author>
    <author>Staff</author>
    <author>Conway, Karen - Division of District Support</author>
  </authors>
  <commentList>
    <comment ref="E17" authorId="0" shapeId="0" xr:uid="{9CBDD705-73FA-4527-A9EC-7BD46CA20D5C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49" authorId="0" shapeId="0" xr:uid="{775F7644-AD05-4DA7-ACDE-50FBB83E09D8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65" authorId="0" shapeId="0" xr:uid="{6EAC3AD1-38C6-4EF6-AAA0-F378A8285756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E104" authorId="1" shapeId="0" xr:uid="{CC809C36-4C70-4B6E-A05F-74D5BE46281B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corrected due to a data entry error.  Research via email and old COA documents had program 116--wasn't on COA but was added 
</t>
        </r>
      </text>
    </comment>
    <comment ref="E120" authorId="0" shapeId="0" xr:uid="{921C6AE2-6A00-4C60-B4CA-AB16AA8891D8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H218" authorId="1" shapeId="0" xr:uid="{96D3AEC0-0D2D-4D9D-B394-D08316011D0C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 for students</t>
        </r>
      </text>
    </comment>
    <comment ref="H219" authorId="1" shapeId="0" xr:uid="{18BE4259-C6CC-4179-9E7E-FD6AA926331E}">
      <text>
        <r>
          <rPr>
            <b/>
            <sz val="8"/>
            <color indexed="81"/>
            <rFont val="Tahoma"/>
            <family val="2"/>
          </rPr>
          <t xml:space="preserve">Staff:
</t>
        </r>
        <r>
          <rPr>
            <sz val="8"/>
            <color indexed="81"/>
            <rFont val="Tahoma"/>
            <family val="2"/>
          </rPr>
          <t xml:space="preserve">added 4/23 for tracking at risk expenditures
</t>
        </r>
      </text>
    </comment>
    <comment ref="H220" authorId="1" shapeId="0" xr:uid="{78E481A0-70A7-4A26-B5F4-D79A78FA907A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STUDENT AT RISK EXPENDITURES</t>
        </r>
      </text>
    </comment>
    <comment ref="H221" authorId="1" shapeId="0" xr:uid="{15AC7DF1-C95D-420B-9AE7-3576D44484CB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ADDED 4/23 FOR TRACKING AT RISK EXPENDITURES</t>
        </r>
      </text>
    </comment>
    <comment ref="H222" authorId="2" shapeId="0" xr:uid="{0C6BD7D8-E1ED-442A-A90C-C93D78AF6874}">
      <text>
        <r>
          <rPr>
            <b/>
            <sz val="9"/>
            <color indexed="81"/>
            <rFont val="Tahoma"/>
            <family val="2"/>
          </rPr>
          <t>Conway, Karen - Division of District Support:</t>
        </r>
        <r>
          <rPr>
            <sz val="9"/>
            <color indexed="81"/>
            <rFont val="Tahoma"/>
            <family val="2"/>
          </rPr>
          <t xml:space="preserve">
2.10.22 added for Amanda Spears for Simpson County donated monies </t>
        </r>
      </text>
    </comment>
    <comment ref="E533" authorId="0" shapeId="0" xr:uid="{42A4A411-3F90-4B5F-BFAB-923F6E918D3A}">
      <text>
        <r>
          <rPr>
            <b/>
            <sz val="8"/>
            <color indexed="81"/>
            <rFont val="Tahoma"/>
            <family val="2"/>
          </rPr>
          <t>Karen Conway:</t>
        </r>
        <r>
          <rPr>
            <sz val="8"/>
            <color indexed="81"/>
            <rFont val="Tahoma"/>
            <family val="2"/>
          </rPr>
          <t xml:space="preserve">
012309                           cannot use any program levels that are 000 - 099
</t>
        </r>
      </text>
    </comment>
    <comment ref="C544" authorId="1" shapeId="0" xr:uid="{9F092ACE-21AC-4BD0-B9EE-5F3A660AD944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changed unit number to match the change in function</t>
        </r>
      </text>
    </comment>
    <comment ref="D544" authorId="1" shapeId="0" xr:uid="{B642B196-B16A-4790-8B04-B9C8175ABF32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7/5/07 was under 1100 but according to NCES directive all transportation costs should be in transportation</t>
        </r>
      </text>
    </comment>
    <comment ref="G544" authorId="1" shapeId="0" xr:uid="{AAF8D86E-504F-4E5F-B30B-A42E23D5CB8A}">
      <text>
        <r>
          <rPr>
            <b/>
            <sz val="8"/>
            <color indexed="81"/>
            <rFont val="Tahoma"/>
            <family val="2"/>
          </rPr>
          <t>Staff:</t>
        </r>
        <r>
          <rPr>
            <sz val="8"/>
            <color indexed="81"/>
            <rFont val="Tahoma"/>
            <family val="2"/>
          </rPr>
          <t xml:space="preserve">
7.5.07 change in unit changed org</t>
        </r>
      </text>
    </comment>
  </commentList>
</comments>
</file>

<file path=xl/sharedStrings.xml><?xml version="1.0" encoding="utf-8"?>
<sst xmlns="http://schemas.openxmlformats.org/spreadsheetml/2006/main" count="37400" uniqueCount="2585">
  <si>
    <t>GUIDANCE COUNSELOR AT RISK</t>
  </si>
  <si>
    <t>GUI COU AT R</t>
  </si>
  <si>
    <t>629</t>
  </si>
  <si>
    <t>901#794</t>
  </si>
  <si>
    <t>273</t>
  </si>
  <si>
    <t>DRUG &amp; ALCOHOL SUPERVISION</t>
  </si>
  <si>
    <t>DRUG ALC SUP</t>
  </si>
  <si>
    <t>274</t>
  </si>
  <si>
    <t>MUS STR SUP</t>
  </si>
  <si>
    <t>MUSIC (STRING/ORCHESTRA PROGRAM) SUPERVISION</t>
  </si>
  <si>
    <t>278</t>
  </si>
  <si>
    <t>####273</t>
  </si>
  <si>
    <t>####274</t>
  </si>
  <si>
    <t>####278</t>
  </si>
  <si>
    <t>FOREIGN LANGUAGE SUPERVISION</t>
  </si>
  <si>
    <t>FOR LANG SUP</t>
  </si>
  <si>
    <t>####281</t>
  </si>
  <si>
    <t>READING SUPERVISION</t>
  </si>
  <si>
    <t>READING SUP</t>
  </si>
  <si>
    <t>281</t>
  </si>
  <si>
    <t>####282</t>
  </si>
  <si>
    <t>282</t>
  </si>
  <si>
    <t>WRITING  SUPERVISION</t>
  </si>
  <si>
    <t>####283</t>
  </si>
  <si>
    <t>283</t>
  </si>
  <si>
    <t>SCIENCE SUPERVISION</t>
  </si>
  <si>
    <t>####284</t>
  </si>
  <si>
    <t>284</t>
  </si>
  <si>
    <t>MATH SUPERVISION</t>
  </si>
  <si>
    <t>####285</t>
  </si>
  <si>
    <t>MATH SUP</t>
  </si>
  <si>
    <t>A/H SUP</t>
  </si>
  <si>
    <t>SCIENCE SUP</t>
  </si>
  <si>
    <t>WRITING SUP</t>
  </si>
  <si>
    <t>ARTS HUMANITIES SUPERVISION</t>
  </si>
  <si>
    <t>####286</t>
  </si>
  <si>
    <t>SOCIAL STUDIES  SUPERVISION</t>
  </si>
  <si>
    <t>SOC STD SUP</t>
  </si>
  <si>
    <t>286</t>
  </si>
  <si>
    <t>####287</t>
  </si>
  <si>
    <t>PRAC LIV SUP</t>
  </si>
  <si>
    <t>287</t>
  </si>
  <si>
    <t>2123</t>
  </si>
  <si>
    <t>2124</t>
  </si>
  <si>
    <t>2132</t>
  </si>
  <si>
    <t>2133</t>
  </si>
  <si>
    <t>2139</t>
  </si>
  <si>
    <t>2141</t>
  </si>
  <si>
    <t>2142</t>
  </si>
  <si>
    <t>2144</t>
  </si>
  <si>
    <t>2149</t>
  </si>
  <si>
    <t>2151</t>
  </si>
  <si>
    <t>2159</t>
  </si>
  <si>
    <t>2223</t>
  </si>
  <si>
    <t>2229</t>
  </si>
  <si>
    <t>2312</t>
  </si>
  <si>
    <t>2319</t>
  </si>
  <si>
    <t>2531</t>
  </si>
  <si>
    <t>2541</t>
  </si>
  <si>
    <t>2543</t>
  </si>
  <si>
    <t>2544</t>
  </si>
  <si>
    <t>2561</t>
  </si>
  <si>
    <t>2573</t>
  </si>
  <si>
    <t>2582</t>
  </si>
  <si>
    <t>2587</t>
  </si>
  <si>
    <t>2589</t>
  </si>
  <si>
    <t xml:space="preserve">1900     </t>
  </si>
  <si>
    <t xml:space="preserve">00    </t>
  </si>
  <si>
    <t>855</t>
  </si>
  <si>
    <t>###5632</t>
  </si>
  <si>
    <t>FOOD SERVICES SUMMER PROGRAM</t>
  </si>
  <si>
    <t>632</t>
  </si>
  <si>
    <t>216</t>
  </si>
  <si>
    <t>222</t>
  </si>
  <si>
    <t>223</t>
  </si>
  <si>
    <t>MODERATE INCIDENT DISABILITIES</t>
  </si>
  <si>
    <t>224</t>
  </si>
  <si>
    <t>225</t>
  </si>
  <si>
    <t>409</t>
  </si>
  <si>
    <t>490</t>
  </si>
  <si>
    <t>599</t>
  </si>
  <si>
    <t>620</t>
  </si>
  <si>
    <t>699</t>
  </si>
  <si>
    <t>830</t>
  </si>
  <si>
    <t>891</t>
  </si>
  <si>
    <t>899</t>
  </si>
  <si>
    <t>999</t>
  </si>
  <si>
    <t>2681</t>
  </si>
  <si>
    <t>OTHER INSTRUCTION</t>
  </si>
  <si>
    <t xml:space="preserve">SUPERVISION ATTENDANCE SERVICES                                                        </t>
  </si>
  <si>
    <t>####024</t>
  </si>
  <si>
    <t>DRUG AND ALCOHOL PROGRAMS</t>
  </si>
  <si>
    <t>ALCH PROG</t>
  </si>
  <si>
    <t>024</t>
  </si>
  <si>
    <t>OTHER ECE PROGRAMS INSTRUCTION</t>
  </si>
  <si>
    <t>DOWN SYNDROME SERVICES ADMIN</t>
  </si>
  <si>
    <t>SCHOOL BOARD ACTIVITIES ADMINISTRATION</t>
  </si>
  <si>
    <t>####</t>
  </si>
  <si>
    <t>ATH INST BD PD</t>
  </si>
  <si>
    <t>925</t>
  </si>
  <si>
    <t>I R TECH BD PD</t>
  </si>
  <si>
    <t>913</t>
  </si>
  <si>
    <t>2565</t>
  </si>
  <si>
    <t>2564</t>
  </si>
  <si>
    <t>2530</t>
  </si>
  <si>
    <t>2586</t>
  </si>
  <si>
    <t>2583</t>
  </si>
  <si>
    <t>2571</t>
  </si>
  <si>
    <t>2588</t>
  </si>
  <si>
    <t xml:space="preserve">IMPROVEMENT OF INSTRUCTION </t>
  </si>
  <si>
    <t xml:space="preserve">INSTRUCTION RELATED TECHNOLOGY </t>
  </si>
  <si>
    <t>LIBRARY BOARD PAID</t>
  </si>
  <si>
    <t>GUIDANCE COUNSELOR BOARD PAID</t>
  </si>
  <si>
    <t>HEALTH  SERVICES ADMIN</t>
  </si>
  <si>
    <t xml:space="preserve">PHYSICAL THERAPY </t>
  </si>
  <si>
    <t>CO CURRICULAR INSTRUCTION</t>
  </si>
  <si>
    <t xml:space="preserve">NON-PUBLIC SCHOOL INSTRUCTION </t>
  </si>
  <si>
    <t xml:space="preserve">REIMBURSED FIELD TRIPS </t>
  </si>
  <si>
    <t xml:space="preserve">SPECIAL EDUCATION INSTRUCTION </t>
  </si>
  <si>
    <t xml:space="preserve">REGULAR INSTRUCTION </t>
  </si>
  <si>
    <t>ARTS HUMANITIES CORE CONTENT</t>
  </si>
  <si>
    <t>REGULAR INSTRUCTION BOARD PAID</t>
  </si>
  <si>
    <t>COMPUTER APPL SKILLS</t>
  </si>
  <si>
    <t xml:space="preserve">REGULAR INSTRUCTION KINDERGARTEN       </t>
  </si>
  <si>
    <t xml:space="preserve">MATH SCIENCE OTHER INSTRUCTION </t>
  </si>
  <si>
    <t>OTHER SCH REGULAR INSTRUCTION</t>
  </si>
  <si>
    <t xml:space="preserve">SCIENCE CORE CONTENT </t>
  </si>
  <si>
    <t xml:space="preserve">SOCIAL STUDIES  CORE CONTENT </t>
  </si>
  <si>
    <t xml:space="preserve">WRITING  CORE CONTENT </t>
  </si>
  <si>
    <t xml:space="preserve">FAMILY RESOURCE CENTER              </t>
  </si>
  <si>
    <t>PRINCIPAL'S OFFICE BOARD PAID</t>
  </si>
  <si>
    <t>F REC</t>
  </si>
  <si>
    <t xml:space="preserve">ESS COORDINATOR </t>
  </si>
  <si>
    <t>GIFTED &amp; TALENTED COORDINATOR</t>
  </si>
  <si>
    <t xml:space="preserve">PROFESS DEVELOPMENT INSTRUCTIONA </t>
  </si>
  <si>
    <t>GIFTED &amp; TALENTED INSTRUCTION</t>
  </si>
  <si>
    <t>BUS MONITORS SPEC ED</t>
  </si>
  <si>
    <t xml:space="preserve">FUND TRANSFERS OUT </t>
  </si>
  <si>
    <t xml:space="preserve">DEBT SERVICE </t>
  </si>
  <si>
    <t xml:space="preserve">EDUCATIONAL SPECIFICATIONS DEV                                 </t>
  </si>
  <si>
    <t xml:space="preserve">ADULT EDUCATION </t>
  </si>
  <si>
    <t xml:space="preserve">STAFF HEALTH SERVICES  </t>
  </si>
  <si>
    <t>NON INSTR  PERSONNEL TRAINING</t>
  </si>
  <si>
    <t xml:space="preserve">OTHER SUPPORT CENTRAL SERVICES </t>
  </si>
  <si>
    <t>PLANNING, RESEARCH, DEV &amp; EVAL</t>
  </si>
  <si>
    <t xml:space="preserve">SUPPLY SERVICES </t>
  </si>
  <si>
    <t>TECHNOLOGY SVC SUPER &amp;  ADMIN</t>
  </si>
  <si>
    <t>COMMUNITY GOVERNMENTAL RELATIONS</t>
  </si>
  <si>
    <t xml:space="preserve">OTHER EXECUTIVE ADMIN SERVICES  </t>
  </si>
  <si>
    <t>OTHER ADMIN</t>
  </si>
  <si>
    <t>NP ADMIN SRV</t>
  </si>
  <si>
    <t>TECH S S ADMIN</t>
  </si>
  <si>
    <t>ALT ED ADMIN</t>
  </si>
  <si>
    <t>ATH ADMIN</t>
  </si>
  <si>
    <t>OTHER DISTRICT ADMIN SUPPORT</t>
  </si>
  <si>
    <t>ALTERNATIVE EDUC ADMINISTRATION</t>
  </si>
  <si>
    <t>ATHLETIC ACTIVITY ADMINISTRATION</t>
  </si>
  <si>
    <t>EBD SERVICES ADMINISTRATION</t>
  </si>
  <si>
    <t>ELEMENTARY INSTR SUPERVISION</t>
  </si>
  <si>
    <t xml:space="preserve">ELEMENTARY OTHER INSTR SUPER </t>
  </si>
  <si>
    <t xml:space="preserve">FUNCTIONALLY  MENTALLY DSBLD SVCS </t>
  </si>
  <si>
    <t>HEAR IMPAIRED SERVICES ADMIN</t>
  </si>
  <si>
    <t>HIGH SCHOOL INSTR SUPERVISION</t>
  </si>
  <si>
    <t>INSTR &amp; CURRICULUM DEVELPMNT</t>
  </si>
  <si>
    <t>INSTR RELATED TECHNOLOGY BD PD</t>
  </si>
  <si>
    <t>MIDDLE SCH INSTR SUPERVISION</t>
  </si>
  <si>
    <t xml:space="preserve">MIDDLE SCH OTHER INSTR SUPERVISION </t>
  </si>
  <si>
    <t>MULTIPLE DISABILITY SERVICES ADMIN</t>
  </si>
  <si>
    <t>OTHER INSTR STAFF SUPPORT SVCS</t>
  </si>
  <si>
    <t>STUDENT ASSIGNMENT ADMINISTRATION</t>
  </si>
  <si>
    <t>GUIDANCE COUNSELOR SUPERVISION</t>
  </si>
  <si>
    <t>OTHER ATTENDANCE &amp; SOCIAL WORK SVCS</t>
  </si>
  <si>
    <t>OTHER GUIDANCE COLLEGE AWARENESS</t>
  </si>
  <si>
    <t>ATHLETIC INSTRUCTION BOARD PAID</t>
  </si>
  <si>
    <t>INSTRUCTION BAND PROGRAM</t>
  </si>
  <si>
    <t>INSTRUCTION  CHORAL PROGRAM</t>
  </si>
  <si>
    <t>EXTENDED SCH SVCS SPECIAL PROGRAMS</t>
  </si>
  <si>
    <t>INSTRUCTION ITINERANT TEACHERS</t>
  </si>
  <si>
    <t>MAGNET  INSTRUCTION</t>
  </si>
  <si>
    <t>MONTESSORI INSTRUCTION PRIMARY</t>
  </si>
  <si>
    <t>INSTRUCTION STRING ORCHES PROG</t>
  </si>
  <si>
    <t>INSTRUCTIONAL STAFF SUPPORT OTHER</t>
  </si>
  <si>
    <t xml:space="preserve">SAFETY INSPECTION SERVICES </t>
  </si>
  <si>
    <t>921</t>
  </si>
  <si>
    <t>SPECIAL EDUCATION INSTRUCTION  BOARD PAID</t>
  </si>
  <si>
    <t>SPECIAL ED COORDINATOR/ADMIN</t>
  </si>
  <si>
    <t>ACC RES PLAN</t>
  </si>
  <si>
    <t>FINANCE OFFICE</t>
  </si>
  <si>
    <t>OPERATIONS OFFICE</t>
  </si>
  <si>
    <t>001#199</t>
  </si>
  <si>
    <t>####101</t>
  </si>
  <si>
    <t xml:space="preserve">SUPERVISION HUMAN RESOURCES </t>
  </si>
  <si>
    <t xml:space="preserve">MANAGEMENT INFORMATION SVCS                                               </t>
  </si>
  <si>
    <t>PRINTING, PUBLISHING &amp; DUPL SVCS</t>
  </si>
  <si>
    <t xml:space="preserve">PROGRAMMING SERVICES </t>
  </si>
  <si>
    <t>ACCTABILITY RESEARCH &amp; PLANNING</t>
  </si>
  <si>
    <t>GRANTS SUPPORT</t>
  </si>
  <si>
    <t>GRANTS/SUP</t>
  </si>
  <si>
    <t xml:space="preserve">PROFESSIONAL DEVELOPMENT ECE  </t>
  </si>
  <si>
    <t>PROFESSIONAL DEVELOPMENT CURRIC</t>
  </si>
  <si>
    <t>PROFESSIONAL DEVELOPMENT ELE SUPR</t>
  </si>
  <si>
    <t>PROFESSIONAL DEVELOPMENT MS SUPR</t>
  </si>
  <si>
    <t>GRANTS OTHER INSTRUCTIONAL</t>
  </si>
  <si>
    <t>ADULT CONTINUING ED SP PROJ</t>
  </si>
  <si>
    <t>SUPERVISION GENERAL MAINTENANCE</t>
  </si>
  <si>
    <t>OE  INSTR</t>
  </si>
  <si>
    <t>IMPRO  INSTR</t>
  </si>
  <si>
    <t>PURCH, WAREHOUSING &amp; DISTR SVCS</t>
  </si>
  <si>
    <t>BUS DRIVING SPECIAL ED</t>
  </si>
  <si>
    <t>SPECIAL ED INSTR RELAT TECHNOLOGY</t>
  </si>
  <si>
    <t>OTHER SCHOOL ADMIN SUPPORT SVC</t>
  </si>
  <si>
    <t>AUTISM SERVICES ADMINISTRATION</t>
  </si>
  <si>
    <t>EXPELLED SUSPENDED  INSTRUCTION</t>
  </si>
  <si>
    <t>NON-PUBLIC SCH ADMIN SERVICES</t>
  </si>
  <si>
    <t>BUS INVOLVE</t>
  </si>
  <si>
    <t>ADULT I CORR</t>
  </si>
  <si>
    <t>PROFESSIONAL DEV PRESCH SUPR</t>
  </si>
  <si>
    <t>PROFESSIONAL DEVELOPMENT HS SUPR</t>
  </si>
  <si>
    <t>O</t>
  </si>
  <si>
    <t>PROF DEV C0STS  ADMIN TECH PERS</t>
  </si>
  <si>
    <t>###3614</t>
  </si>
  <si>
    <t>001#084</t>
  </si>
  <si>
    <t>####089</t>
  </si>
  <si>
    <t>###1918</t>
  </si>
  <si>
    <t>###1919</t>
  </si>
  <si>
    <t>###1925</t>
  </si>
  <si>
    <t>###1931</t>
  </si>
  <si>
    <t>###1959</t>
  </si>
  <si>
    <t>###1913</t>
  </si>
  <si>
    <t>###1977</t>
  </si>
  <si>
    <t>###1987</t>
  </si>
  <si>
    <t xml:space="preserve">INSTRUCTIONAL STAFF SUPPORT </t>
  </si>
  <si>
    <t>DISTRICT ADMINISTRATIVE SUPPORT SERVICES</t>
  </si>
  <si>
    <t>SCHOOL ADMINISTRATIVE SUPPORT SERVICES</t>
  </si>
  <si>
    <t>BUSINESS SUPPORT SERVICES</t>
  </si>
  <si>
    <t>STUDENT TRANSPORTATION</t>
  </si>
  <si>
    <t>DAY CARE OPERATIONS</t>
  </si>
  <si>
    <t>COMMUNITY SERVICES OPERATIONS</t>
  </si>
  <si>
    <t>ADULT EDUCATION OPERATIONS</t>
  </si>
  <si>
    <t>ARCHITECTURAL &amp; ENGINEERING SERVICES</t>
  </si>
  <si>
    <t>OTHER FACILITY ACQUISITION &amp; CONSTRUCTION SERVICES</t>
  </si>
  <si>
    <t>FUND TRANSFERS</t>
  </si>
  <si>
    <t>####261</t>
  </si>
  <si>
    <t xml:space="preserve">OTHER SUPPORT SERVICES </t>
  </si>
  <si>
    <t>EDUCATIONAL SPECIFICATIONS DEVELOPMENT</t>
  </si>
  <si>
    <t>DEPRECIATION DISTRICT ADMIN</t>
  </si>
  <si>
    <t>DEPRECIATION SCHOOL ADMIN</t>
  </si>
  <si>
    <t>DEPRECIATION INSTR SUPPORT SVCS</t>
  </si>
  <si>
    <t>DEPRECIATION STUDENT SUPP SVCS</t>
  </si>
  <si>
    <t>DEPRECIATION INSTRUCTION</t>
  </si>
  <si>
    <t>FIXED ASSETS GOVERNMENTAL ASSETS</t>
  </si>
  <si>
    <t xml:space="preserve">DEPRECIATION BUS SUPPORT SVCS </t>
  </si>
  <si>
    <t xml:space="preserve">DEPRECIATION PLANT </t>
  </si>
  <si>
    <t>DEPRECIATION COMMUNITY SERVICES</t>
  </si>
  <si>
    <t>DEPRECIATION STUDENT TRANSP</t>
  </si>
  <si>
    <t>DEPRECIATION ADULT EDUC ASSETS</t>
  </si>
  <si>
    <t>FIXED ASSETS ADULT EDUC OPERATIONS</t>
  </si>
  <si>
    <t>FIXED ASSETS FOOD SERVICE</t>
  </si>
  <si>
    <t>FIXED ASSETS DAY CARE OPERATIONS</t>
  </si>
  <si>
    <t>DEPRECIATION FOOD SERVICE ASSETS</t>
  </si>
  <si>
    <t>DEPRECIATION DAY CARE ASSETS</t>
  </si>
  <si>
    <t>FIXED ASSETS OTHER BUSINESS ACTIV</t>
  </si>
  <si>
    <t xml:space="preserve">BUILDING FUND (320) </t>
  </si>
  <si>
    <t xml:space="preserve">CONSTRUCTION FUND (360) </t>
  </si>
  <si>
    <t xml:space="preserve">DEBT SERVICE FUND (400) </t>
  </si>
  <si>
    <t xml:space="preserve">FOOD SERVICE (51) </t>
  </si>
  <si>
    <t xml:space="preserve">DAY CARE (52) </t>
  </si>
  <si>
    <t xml:space="preserve">ADULT EDUCATION (54) </t>
  </si>
  <si>
    <t xml:space="preserve">OTHER PROPRIETARY FUND </t>
  </si>
  <si>
    <t xml:space="preserve">LONG TERM DEBT GROUP </t>
  </si>
  <si>
    <t xml:space="preserve">FUND 1 </t>
  </si>
  <si>
    <t xml:space="preserve">FUND 2 </t>
  </si>
  <si>
    <t xml:space="preserve">CAPITAL OUTLAY (310) </t>
  </si>
  <si>
    <t>STANDARD 30 CHARACTER DESCRIPTION</t>
  </si>
  <si>
    <t xml:space="preserve">GOVERNMENTAL FIXED ASSET </t>
  </si>
  <si>
    <t>BUSINESS TYPE ASSET</t>
  </si>
  <si>
    <t>####108</t>
  </si>
  <si>
    <t>GRANTS/ IN</t>
  </si>
  <si>
    <t xml:space="preserve">CONTINGENCY         </t>
  </si>
  <si>
    <t>BUILDING OP</t>
  </si>
  <si>
    <t xml:space="preserve">ITINERANT CO CURRICULAR INSTR </t>
  </si>
  <si>
    <t xml:space="preserve">SOCIAL WORK SERVICES </t>
  </si>
  <si>
    <t xml:space="preserve">SECURITY OPERATIONS </t>
  </si>
  <si>
    <t>BUS DRIVING ALTERNATIVE SCHOOL</t>
  </si>
  <si>
    <t>BUS DRIVING REGULAR</t>
  </si>
  <si>
    <t>STAFF DEVELOPMENT TRANSPORTATION</t>
  </si>
  <si>
    <t>CARE &amp; UPKEEP OF EQUIPMENT</t>
  </si>
  <si>
    <t>STAFF DEVELOPMENT MAINTENANCE</t>
  </si>
  <si>
    <t>#</t>
  </si>
  <si>
    <t xml:space="preserve">REVENUE GENERAL FUND </t>
  </si>
  <si>
    <t xml:space="preserve">BALANCE SHEET GENERAL FUND </t>
  </si>
  <si>
    <t xml:space="preserve">REVENUE GRANT </t>
  </si>
  <si>
    <t>BALANCE SHEET GRANT</t>
  </si>
  <si>
    <t>BALANCE SHEET CAPITAL OUTLAY</t>
  </si>
  <si>
    <t xml:space="preserve">REVENUE CAPITAL OUTLAY </t>
  </si>
  <si>
    <t xml:space="preserve">BALANCE SHEET BUILDING FUND </t>
  </si>
  <si>
    <t xml:space="preserve">REVENUE BUILDING FUND </t>
  </si>
  <si>
    <t>BALANCE SHEET CONSTRUCTION FUND</t>
  </si>
  <si>
    <t xml:space="preserve">REVENUE CONSTRUCTION FUND </t>
  </si>
  <si>
    <t>REVENUE DEBT SERVICE FUND</t>
  </si>
  <si>
    <t>BALANCE SHEET DEBT SERVICE FUND</t>
  </si>
  <si>
    <t xml:space="preserve">REVENUE FOOD SERVICE </t>
  </si>
  <si>
    <t xml:space="preserve">BALANCE SHEET FOOD SERVICE </t>
  </si>
  <si>
    <t>REVENUE DAY CARE</t>
  </si>
  <si>
    <t>BALANCE SHEET DAY CARE</t>
  </si>
  <si>
    <t>REVENUE ADULT EDUCATION</t>
  </si>
  <si>
    <t>BALANCE SHEET ADULT EDUCATION</t>
  </si>
  <si>
    <t>BALANCE SHEET OTHER PROPRIETARY FUND</t>
  </si>
  <si>
    <t>REVENUE OTHER PROPRIETARY FUND</t>
  </si>
  <si>
    <t>BALANCE SHEET  FISCAL AGENT FUND</t>
  </si>
  <si>
    <t xml:space="preserve">REVENUE FISCAL AGENT FUND </t>
  </si>
  <si>
    <t>REVENUE TRUST AND AGENCY FUND</t>
  </si>
  <si>
    <t>BALANCE SHEET TRUST AND AGENCY FUND</t>
  </si>
  <si>
    <t>####109</t>
  </si>
  <si>
    <t>####106</t>
  </si>
  <si>
    <t>####107</t>
  </si>
  <si>
    <t>####057</t>
  </si>
  <si>
    <t>####173</t>
  </si>
  <si>
    <t xml:space="preserve">###        </t>
  </si>
  <si>
    <t xml:space="preserve">####137 </t>
  </si>
  <si>
    <t>####136</t>
  </si>
  <si>
    <t>000#112</t>
  </si>
  <si>
    <t>000#113</t>
  </si>
  <si>
    <t xml:space="preserve">####097 </t>
  </si>
  <si>
    <t>001#082</t>
  </si>
  <si>
    <t>001#100</t>
  </si>
  <si>
    <t>001#080</t>
  </si>
  <si>
    <t>001#086</t>
  </si>
  <si>
    <t>001#081</t>
  </si>
  <si>
    <t>001#099</t>
  </si>
  <si>
    <t>PER SVCS</t>
  </si>
  <si>
    <t>001#079</t>
  </si>
  <si>
    <t>001#098</t>
  </si>
  <si>
    <t>PUB INFO SVC</t>
  </si>
  <si>
    <t>001#073</t>
  </si>
  <si>
    <t>001#076</t>
  </si>
  <si>
    <t>001#071</t>
  </si>
  <si>
    <t>001#075</t>
  </si>
  <si>
    <t>001#074</t>
  </si>
  <si>
    <t>####123</t>
  </si>
  <si>
    <t>####125</t>
  </si>
  <si>
    <t>####029</t>
  </si>
  <si>
    <t>####119</t>
  </si>
  <si>
    <t>####030</t>
  </si>
  <si>
    <t xml:space="preserve">####088    </t>
  </si>
  <si>
    <t>901#793</t>
  </si>
  <si>
    <t>901#132</t>
  </si>
  <si>
    <t>901#792</t>
  </si>
  <si>
    <t>901#092</t>
  </si>
  <si>
    <t>901#010</t>
  </si>
  <si>
    <t>901#096</t>
  </si>
  <si>
    <t>901#016</t>
  </si>
  <si>
    <t>901#095</t>
  </si>
  <si>
    <t>901#091</t>
  </si>
  <si>
    <t>901#090</t>
  </si>
  <si>
    <t>####231</t>
  </si>
  <si>
    <t>####131</t>
  </si>
  <si>
    <t>####065</t>
  </si>
  <si>
    <t>####052</t>
  </si>
  <si>
    <t>####013</t>
  </si>
  <si>
    <t>####059</t>
  </si>
  <si>
    <t>####127</t>
  </si>
  <si>
    <t>####135</t>
  </si>
  <si>
    <t>####047</t>
  </si>
  <si>
    <t>####031</t>
  </si>
  <si>
    <t>####032</t>
  </si>
  <si>
    <t>####037</t>
  </si>
  <si>
    <t>ECE INS PRES</t>
  </si>
  <si>
    <t>566</t>
  </si>
  <si>
    <t>####566</t>
  </si>
  <si>
    <t xml:space="preserve">####049        </t>
  </si>
  <si>
    <t xml:space="preserve">####050                 </t>
  </si>
  <si>
    <t xml:space="preserve">####043           </t>
  </si>
  <si>
    <t xml:space="preserve">####051           </t>
  </si>
  <si>
    <t xml:space="preserve">####048 </t>
  </si>
  <si>
    <t>####025</t>
  </si>
  <si>
    <t>####022</t>
  </si>
  <si>
    <t>####178</t>
  </si>
  <si>
    <t>####027</t>
  </si>
  <si>
    <t>####006</t>
  </si>
  <si>
    <t>####232</t>
  </si>
  <si>
    <t>####019</t>
  </si>
  <si>
    <t>####008</t>
  </si>
  <si>
    <t>####118</t>
  </si>
  <si>
    <t>####179</t>
  </si>
  <si>
    <t>####295</t>
  </si>
  <si>
    <t>####298</t>
  </si>
  <si>
    <t>####124</t>
  </si>
  <si>
    <t>####017</t>
  </si>
  <si>
    <t>####012</t>
  </si>
  <si>
    <t>####294</t>
  </si>
  <si>
    <t>####299</t>
  </si>
  <si>
    <t>####003</t>
  </si>
  <si>
    <t>####297</t>
  </si>
  <si>
    <t>####001</t>
  </si>
  <si>
    <t>####291</t>
  </si>
  <si>
    <t>####293</t>
  </si>
  <si>
    <t>####296</t>
  </si>
  <si>
    <t>####198</t>
  </si>
  <si>
    <t>####292</t>
  </si>
  <si>
    <t>####104</t>
  </si>
  <si>
    <t>####150</t>
  </si>
  <si>
    <t>####009</t>
  </si>
  <si>
    <t>####077</t>
  </si>
  <si>
    <t>####115</t>
  </si>
  <si>
    <t>####004</t>
  </si>
  <si>
    <t>####053</t>
  </si>
  <si>
    <t>####117</t>
  </si>
  <si>
    <t>####305</t>
  </si>
  <si>
    <t>####253</t>
  </si>
  <si>
    <t>####147</t>
  </si>
  <si>
    <t>####011</t>
  </si>
  <si>
    <t>####146</t>
  </si>
  <si>
    <t>####140</t>
  </si>
  <si>
    <t>####144</t>
  </si>
  <si>
    <t>####145</t>
  </si>
  <si>
    <t>####138</t>
  </si>
  <si>
    <t>####182</t>
  </si>
  <si>
    <t>####156</t>
  </si>
  <si>
    <t>####154</t>
  </si>
  <si>
    <t>####143</t>
  </si>
  <si>
    <t>####181</t>
  </si>
  <si>
    <t>####087</t>
  </si>
  <si>
    <t>901#093</t>
  </si>
  <si>
    <t>901#094</t>
  </si>
  <si>
    <t>###3106</t>
  </si>
  <si>
    <t>###3107</t>
  </si>
  <si>
    <t>###3186</t>
  </si>
  <si>
    <t>###3206</t>
  </si>
  <si>
    <t>###3207</t>
  </si>
  <si>
    <t>###3611</t>
  </si>
  <si>
    <t>###3609</t>
  </si>
  <si>
    <t>###3610</t>
  </si>
  <si>
    <t>###3607</t>
  </si>
  <si>
    <t xml:space="preserve">###         </t>
  </si>
  <si>
    <t>###5113</t>
  </si>
  <si>
    <t>###5203</t>
  </si>
  <si>
    <t>001#404</t>
  </si>
  <si>
    <t>001#406</t>
  </si>
  <si>
    <t>001#241</t>
  </si>
  <si>
    <t>001#405</t>
  </si>
  <si>
    <t>001#083</t>
  </si>
  <si>
    <t>001#054</t>
  </si>
  <si>
    <t>001#105</t>
  </si>
  <si>
    <t>001#242</t>
  </si>
  <si>
    <t>001#245</t>
  </si>
  <si>
    <t>001#217</t>
  </si>
  <si>
    <t>001#617</t>
  </si>
  <si>
    <t>001#619</t>
  </si>
  <si>
    <t>001#072</t>
  </si>
  <si>
    <t>001#218</t>
  </si>
  <si>
    <t>001#426</t>
  </si>
  <si>
    <t>001#604</t>
  </si>
  <si>
    <t xml:space="preserve">001#229             </t>
  </si>
  <si>
    <t>001#192</t>
  </si>
  <si>
    <t>001#175</t>
  </si>
  <si>
    <t>001#187</t>
  </si>
  <si>
    <t>####180</t>
  </si>
  <si>
    <t>####302</t>
  </si>
  <si>
    <t>####188</t>
  </si>
  <si>
    <t xml:space="preserve">####128 </t>
  </si>
  <si>
    <t>####133</t>
  </si>
  <si>
    <t>####221</t>
  </si>
  <si>
    <t>####153</t>
  </si>
  <si>
    <t>####246</t>
  </si>
  <si>
    <t>####159</t>
  </si>
  <si>
    <t>####129</t>
  </si>
  <si>
    <t>####275</t>
  </si>
  <si>
    <t>####214</t>
  </si>
  <si>
    <t>####174</t>
  </si>
  <si>
    <t>####247</t>
  </si>
  <si>
    <t>####176</t>
  </si>
  <si>
    <t>####219</t>
  </si>
  <si>
    <t>####842</t>
  </si>
  <si>
    <t>####227</t>
  </si>
  <si>
    <t>####102</t>
  </si>
  <si>
    <t>####190</t>
  </si>
  <si>
    <t>####060</t>
  </si>
  <si>
    <t>####202</t>
  </si>
  <si>
    <t>####161</t>
  </si>
  <si>
    <t>####369</t>
  </si>
  <si>
    <t>####034</t>
  </si>
  <si>
    <t>####039</t>
  </si>
  <si>
    <t>####314</t>
  </si>
  <si>
    <t>####038</t>
  </si>
  <si>
    <t>####033</t>
  </si>
  <si>
    <t>####165</t>
  </si>
  <si>
    <t>####189</t>
  </si>
  <si>
    <t>####126</t>
  </si>
  <si>
    <t xml:space="preserve">####160  </t>
  </si>
  <si>
    <t xml:space="preserve">####271     </t>
  </si>
  <si>
    <t>####026</t>
  </si>
  <si>
    <t>####164</t>
  </si>
  <si>
    <t>####177</t>
  </si>
  <si>
    <t>####007</t>
  </si>
  <si>
    <t>####170</t>
  </si>
  <si>
    <t>####061</t>
  </si>
  <si>
    <t>####260</t>
  </si>
  <si>
    <t>####149</t>
  </si>
  <si>
    <t>####023</t>
  </si>
  <si>
    <t>####263</t>
  </si>
  <si>
    <t>####018</t>
  </si>
  <si>
    <t>####021</t>
  </si>
  <si>
    <t>####262</t>
  </si>
  <si>
    <t>####220</t>
  </si>
  <si>
    <t>####197</t>
  </si>
  <si>
    <t>####157</t>
  </si>
  <si>
    <t>####230</t>
  </si>
  <si>
    <t>####163</t>
  </si>
  <si>
    <t>####130</t>
  </si>
  <si>
    <t>####162</t>
  </si>
  <si>
    <t>####114</t>
  </si>
  <si>
    <t>001#510</t>
  </si>
  <si>
    <t>001#502</t>
  </si>
  <si>
    <t>001#511</t>
  </si>
  <si>
    <t>001#512</t>
  </si>
  <si>
    <t>001#513</t>
  </si>
  <si>
    <t>001#504</t>
  </si>
  <si>
    <t xml:space="preserve">001#561     </t>
  </si>
  <si>
    <t>001#509</t>
  </si>
  <si>
    <t>001#250</t>
  </si>
  <si>
    <t>001#508</t>
  </si>
  <si>
    <t>001#517</t>
  </si>
  <si>
    <t>####514</t>
  </si>
  <si>
    <t>####553</t>
  </si>
  <si>
    <t>####559</t>
  </si>
  <si>
    <t xml:space="preserve">####550     </t>
  </si>
  <si>
    <t xml:space="preserve">####554      </t>
  </si>
  <si>
    <t>####507</t>
  </si>
  <si>
    <t>####560</t>
  </si>
  <si>
    <t>####551</t>
  </si>
  <si>
    <t xml:space="preserve">####564    </t>
  </si>
  <si>
    <t xml:space="preserve">###     </t>
  </si>
  <si>
    <t>####523</t>
  </si>
  <si>
    <t>####522</t>
  </si>
  <si>
    <t>####521</t>
  </si>
  <si>
    <t>####520</t>
  </si>
  <si>
    <t>8883400</t>
  </si>
  <si>
    <t xml:space="preserve">HEAR IMP                   </t>
  </si>
  <si>
    <t>016</t>
  </si>
  <si>
    <t>BUS MON SP ED</t>
  </si>
  <si>
    <t xml:space="preserve">VOC BUS </t>
  </si>
  <si>
    <t xml:space="preserve">000            </t>
  </si>
  <si>
    <t>2640</t>
  </si>
  <si>
    <t>CARE UPK EQU</t>
  </si>
  <si>
    <t>12</t>
  </si>
  <si>
    <t>REG INS KIND</t>
  </si>
  <si>
    <t>010</t>
  </si>
  <si>
    <t>5300</t>
  </si>
  <si>
    <t>0001840</t>
  </si>
  <si>
    <t>CONTINGENC</t>
  </si>
  <si>
    <t>800</t>
  </si>
  <si>
    <t>PS INS R TECH</t>
  </si>
  <si>
    <t>SATURDAY SCHOOL</t>
  </si>
  <si>
    <t>SAT SCH</t>
  </si>
  <si>
    <t>OTHER SUP SER</t>
  </si>
  <si>
    <t>PUBLISHING</t>
  </si>
  <si>
    <t>STUDENT RESEARCH SERVICES</t>
  </si>
  <si>
    <t>STDT RES SVC</t>
  </si>
  <si>
    <t xml:space="preserve">NON INS TRA </t>
  </si>
  <si>
    <t>PS SP ED DRIV</t>
  </si>
  <si>
    <t>###</t>
  </si>
  <si>
    <t xml:space="preserve"> </t>
  </si>
  <si>
    <t>TYPE</t>
  </si>
  <si>
    <t>FUND</t>
  </si>
  <si>
    <t>UNIT</t>
  </si>
  <si>
    <t>FUNC</t>
  </si>
  <si>
    <t>PROG</t>
  </si>
  <si>
    <t>IL</t>
  </si>
  <si>
    <t>ORG</t>
  </si>
  <si>
    <t>10 CHAR</t>
  </si>
  <si>
    <t>KEY</t>
  </si>
  <si>
    <t>B</t>
  </si>
  <si>
    <t>1</t>
  </si>
  <si>
    <t>000</t>
  </si>
  <si>
    <t>0000</t>
  </si>
  <si>
    <t>00</t>
  </si>
  <si>
    <t>10</t>
  </si>
  <si>
    <t>GF BALANCE</t>
  </si>
  <si>
    <t>R</t>
  </si>
  <si>
    <t>001</t>
  </si>
  <si>
    <t>110</t>
  </si>
  <si>
    <t>GF REVENUE</t>
  </si>
  <si>
    <t>E</t>
  </si>
  <si>
    <t>4300</t>
  </si>
  <si>
    <t>ARCHITECT &amp; ENGINEERING</t>
  </si>
  <si>
    <t>A &amp; E</t>
  </si>
  <si>
    <t>108</t>
  </si>
  <si>
    <t>4600</t>
  </si>
  <si>
    <t>111</t>
  </si>
  <si>
    <t>5100</t>
  </si>
  <si>
    <t>DEBT SERVICE</t>
  </si>
  <si>
    <t>DEBT SVC</t>
  </si>
  <si>
    <t>112</t>
  </si>
  <si>
    <t>4400</t>
  </si>
  <si>
    <t>ED SPECS</t>
  </si>
  <si>
    <t>109</t>
  </si>
  <si>
    <t>1700</t>
  </si>
  <si>
    <t>EXPELLED</t>
  </si>
  <si>
    <t>173</t>
  </si>
  <si>
    <t>5200</t>
  </si>
  <si>
    <t>FUND TRANSFERS OUT</t>
  </si>
  <si>
    <t>FND XFER</t>
  </si>
  <si>
    <t>113</t>
  </si>
  <si>
    <t>2216</t>
  </si>
  <si>
    <t>HIGHLY SKILLED EDUCATORS</t>
  </si>
  <si>
    <t>HIGH SKILL</t>
  </si>
  <si>
    <t>057</t>
  </si>
  <si>
    <t>1200</t>
  </si>
  <si>
    <t>HOME &amp; HOSPITAL INSTRUCTION</t>
  </si>
  <si>
    <t>HOME HOSP</t>
  </si>
  <si>
    <t>137</t>
  </si>
  <si>
    <t>1100</t>
  </si>
  <si>
    <t>136</t>
  </si>
  <si>
    <t>2650</t>
  </si>
  <si>
    <t>MOTOR POOL OPERATION &amp; MAINTENANCE</t>
  </si>
  <si>
    <t>MOTOR POOL</t>
  </si>
  <si>
    <t>097</t>
  </si>
  <si>
    <t>4500</t>
  </si>
  <si>
    <t>4100</t>
  </si>
  <si>
    <t>SITE ACQ</t>
  </si>
  <si>
    <t>106</t>
  </si>
  <si>
    <t>4200</t>
  </si>
  <si>
    <t>SITE IMPROVEMENT</t>
  </si>
  <si>
    <t>SITE IMP</t>
  </si>
  <si>
    <t>107</t>
  </si>
  <si>
    <t>2515</t>
  </si>
  <si>
    <t>ACCOUNTING OFFICE</t>
  </si>
  <si>
    <t>ACCOUNTING</t>
  </si>
  <si>
    <t>082</t>
  </si>
  <si>
    <t>2112</t>
  </si>
  <si>
    <t>ATTENDANCE SERVICES</t>
  </si>
  <si>
    <t>ATTEND</t>
  </si>
  <si>
    <t>029</t>
  </si>
  <si>
    <t>2313</t>
  </si>
  <si>
    <t>BOARD TREASURER ACTIVITIES</t>
  </si>
  <si>
    <t>BOARD TRES</t>
  </si>
  <si>
    <t>073</t>
  </si>
  <si>
    <t>2620</t>
  </si>
  <si>
    <t>087</t>
  </si>
  <si>
    <t>100</t>
  </si>
  <si>
    <t>2511</t>
  </si>
  <si>
    <t>FINANCE</t>
  </si>
  <si>
    <t>080</t>
  </si>
  <si>
    <t>GRANT WRITER</t>
  </si>
  <si>
    <t>GRANT WTR</t>
  </si>
  <si>
    <t>076</t>
  </si>
  <si>
    <t>2630</t>
  </si>
  <si>
    <t>GROUNDS MAINTENANCE</t>
  </si>
  <si>
    <t>GROUNDS</t>
  </si>
  <si>
    <t>088</t>
  </si>
  <si>
    <t>099</t>
  </si>
  <si>
    <t>098</t>
  </si>
  <si>
    <t>2516</t>
  </si>
  <si>
    <t>INT AUDIT</t>
  </si>
  <si>
    <t>083</t>
  </si>
  <si>
    <t>2518</t>
  </si>
  <si>
    <t>OPERATION</t>
  </si>
  <si>
    <t>086</t>
  </si>
  <si>
    <t>2514</t>
  </si>
  <si>
    <t>PAYROLL OFFICE</t>
  </si>
  <si>
    <t>PAYROLL</t>
  </si>
  <si>
    <t>081</t>
  </si>
  <si>
    <t>2517</t>
  </si>
  <si>
    <t>PROPERTY ACCOUNTING</t>
  </si>
  <si>
    <t>PROP ACCT</t>
  </si>
  <si>
    <t>079</t>
  </si>
  <si>
    <t>2143</t>
  </si>
  <si>
    <t>200</t>
  </si>
  <si>
    <t>PSYCHOLOGIST/PSYCHOMETRIST</t>
  </si>
  <si>
    <t>PSYCH</t>
  </si>
  <si>
    <t>119</t>
  </si>
  <si>
    <t>2520</t>
  </si>
  <si>
    <t>084</t>
  </si>
  <si>
    <t>2311</t>
  </si>
  <si>
    <t>BOARD</t>
  </si>
  <si>
    <t>071</t>
  </si>
  <si>
    <t>2660</t>
  </si>
  <si>
    <t>SECURITY</t>
  </si>
  <si>
    <t>089</t>
  </si>
  <si>
    <t>2113</t>
  </si>
  <si>
    <t>SOCIAL WK</t>
  </si>
  <si>
    <t>030</t>
  </si>
  <si>
    <t>2211</t>
  </si>
  <si>
    <t>SP ED COOR</t>
  </si>
  <si>
    <t>123</t>
  </si>
  <si>
    <t>2321</t>
  </si>
  <si>
    <t>SUPERINTENDENT'S OFFICE</t>
  </si>
  <si>
    <t>SUPERINTEN</t>
  </si>
  <si>
    <t>075</t>
  </si>
  <si>
    <t>2315</t>
  </si>
  <si>
    <t>TAX ASSESSMENT &amp; COLLECTION</t>
  </si>
  <si>
    <t>TAX COLLECT</t>
  </si>
  <si>
    <t>074</t>
  </si>
  <si>
    <t>120</t>
  </si>
  <si>
    <t>VOL PROG</t>
  </si>
  <si>
    <t>125</t>
  </si>
  <si>
    <t>901</t>
  </si>
  <si>
    <t>2730</t>
  </si>
  <si>
    <t>##</t>
  </si>
  <si>
    <t>ALT BUS</t>
  </si>
  <si>
    <t>132</t>
  </si>
  <si>
    <t>2720</t>
  </si>
  <si>
    <t>BUS DRIVE</t>
  </si>
  <si>
    <t>092</t>
  </si>
  <si>
    <t>SP ED BUS</t>
  </si>
  <si>
    <t>093</t>
  </si>
  <si>
    <t>2740</t>
  </si>
  <si>
    <t>BUS MAINTENANCE</t>
  </si>
  <si>
    <t>BUS MAINT</t>
  </si>
  <si>
    <t>096</t>
  </si>
  <si>
    <t>BUS MONT</t>
  </si>
  <si>
    <t>094</t>
  </si>
  <si>
    <t>11</t>
  </si>
  <si>
    <t>PS BUS MONT</t>
  </si>
  <si>
    <t>095</t>
  </si>
  <si>
    <t>2750</t>
  </si>
  <si>
    <t>TRANS STDEV</t>
  </si>
  <si>
    <t>090</t>
  </si>
  <si>
    <t>2710</t>
  </si>
  <si>
    <t>TRANSPORTATION DIRECTOR</t>
  </si>
  <si>
    <t>TRAN DIR</t>
  </si>
  <si>
    <t>091</t>
  </si>
  <si>
    <t>PS BUS DRIVE</t>
  </si>
  <si>
    <t>792</t>
  </si>
  <si>
    <t>793</t>
  </si>
  <si>
    <t>920</t>
  </si>
  <si>
    <t>2690</t>
  </si>
  <si>
    <t>134</t>
  </si>
  <si>
    <t>2670</t>
  </si>
  <si>
    <t>MNT ST DEV</t>
  </si>
  <si>
    <t>103</t>
  </si>
  <si>
    <t>30</t>
  </si>
  <si>
    <t>ALTERNATIVE EDUCATION</t>
  </si>
  <si>
    <t>ALT ED</t>
  </si>
  <si>
    <t>179</t>
  </si>
  <si>
    <t>1900</t>
  </si>
  <si>
    <t>420</t>
  </si>
  <si>
    <t>ATHLETIC</t>
  </si>
  <si>
    <t>025</t>
  </si>
  <si>
    <t>2153</t>
  </si>
  <si>
    <t>230</t>
  </si>
  <si>
    <t>AUDIOLOGY SERVICES</t>
  </si>
  <si>
    <t>AUDIO</t>
  </si>
  <si>
    <t>047</t>
  </si>
  <si>
    <t>217</t>
  </si>
  <si>
    <t>AUTISM</t>
  </si>
  <si>
    <t>131</t>
  </si>
  <si>
    <t>BLDG OP BD PD</t>
  </si>
  <si>
    <t>987</t>
  </si>
  <si>
    <t>CO CURRIC</t>
  </si>
  <si>
    <t>022</t>
  </si>
  <si>
    <t>COOPERATIVE STUDENT</t>
  </si>
  <si>
    <t>COOP</t>
  </si>
  <si>
    <t>178</t>
  </si>
  <si>
    <t>2224</t>
  </si>
  <si>
    <t>EDUCATIONAL TELEVISION</t>
  </si>
  <si>
    <t>ED TV</t>
  </si>
  <si>
    <t>065</t>
  </si>
  <si>
    <t>260</t>
  </si>
  <si>
    <t>2ND LANG</t>
  </si>
  <si>
    <t>124</t>
  </si>
  <si>
    <t>2122</t>
  </si>
  <si>
    <t>GUIDANCE COUNSELOR</t>
  </si>
  <si>
    <t>GUID COUNS</t>
  </si>
  <si>
    <t>031</t>
  </si>
  <si>
    <t>300</t>
  </si>
  <si>
    <t>GUID VOC</t>
  </si>
  <si>
    <t>2580</t>
  </si>
  <si>
    <t>2570</t>
  </si>
  <si>
    <t>2560</t>
  </si>
  <si>
    <t>2581</t>
  </si>
  <si>
    <t>2322</t>
  </si>
  <si>
    <t>2540</t>
  </si>
  <si>
    <t>2576</t>
  </si>
  <si>
    <t>2680</t>
  </si>
  <si>
    <t>2641</t>
  </si>
  <si>
    <t>2590</t>
  </si>
  <si>
    <t>2579</t>
  </si>
  <si>
    <t>2563</t>
  </si>
  <si>
    <t>2532</t>
  </si>
  <si>
    <t>2575</t>
  </si>
  <si>
    <t>2572</t>
  </si>
  <si>
    <t>2542</t>
  </si>
  <si>
    <t xml:space="preserve">2190 </t>
  </si>
  <si>
    <t>2574</t>
  </si>
  <si>
    <t>314</t>
  </si>
  <si>
    <t>ADMINISTRATIVE TECHNOLOGY SERVICES</t>
  </si>
  <si>
    <t>ADM TECH SVC</t>
  </si>
  <si>
    <t>PERSONNEL SERVICES</t>
  </si>
  <si>
    <t>VOLUNTEER PROGRAMS</t>
  </si>
  <si>
    <t>PUBLIC INFORMATION SERVICES</t>
  </si>
  <si>
    <t>PUR WAR DIS</t>
  </si>
  <si>
    <t>032</t>
  </si>
  <si>
    <t>GUID BD PD</t>
  </si>
  <si>
    <t>931</t>
  </si>
  <si>
    <t>2130</t>
  </si>
  <si>
    <t>HEALTH SVC</t>
  </si>
  <si>
    <t>037</t>
  </si>
  <si>
    <t xml:space="preserve">HS VOC </t>
  </si>
  <si>
    <t>017</t>
  </si>
  <si>
    <t>052</t>
  </si>
  <si>
    <t>2222</t>
  </si>
  <si>
    <t>LIBRARY</t>
  </si>
  <si>
    <t>059</t>
  </si>
  <si>
    <t>LIB BD PD</t>
  </si>
  <si>
    <t>959</t>
  </si>
  <si>
    <t>LUNCHROOM MONITOR</t>
  </si>
  <si>
    <t>LUNCH MONT</t>
  </si>
  <si>
    <t>127</t>
  </si>
  <si>
    <t>500</t>
  </si>
  <si>
    <t>NON PUBLIC</t>
  </si>
  <si>
    <t>027</t>
  </si>
  <si>
    <t>OCCUPATIONAL THERAPY</t>
  </si>
  <si>
    <t>049</t>
  </si>
  <si>
    <t>OTHER BOARD PAID FIELD TRIPS</t>
  </si>
  <si>
    <t>TRIPS BD PD</t>
  </si>
  <si>
    <t>919</t>
  </si>
  <si>
    <t>19</t>
  </si>
  <si>
    <t>003</t>
  </si>
  <si>
    <t>OE SP ED</t>
  </si>
  <si>
    <t>008</t>
  </si>
  <si>
    <t>3300</t>
  </si>
  <si>
    <t>PARENT INVOLVEMENT</t>
  </si>
  <si>
    <t>PRNT INVOL</t>
  </si>
  <si>
    <t>150</t>
  </si>
  <si>
    <t>PHYS THER</t>
  </si>
  <si>
    <t>050</t>
  </si>
  <si>
    <t>135</t>
  </si>
  <si>
    <t xml:space="preserve">100 </t>
  </si>
  <si>
    <t>PS INSTR</t>
  </si>
  <si>
    <t>PS SP ED</t>
  </si>
  <si>
    <t>006</t>
  </si>
  <si>
    <t>2410</t>
  </si>
  <si>
    <t>PRINCIPAL'S OFFICE</t>
  </si>
  <si>
    <t>PRINCIPAL</t>
  </si>
  <si>
    <t>077</t>
  </si>
  <si>
    <t>PRIN BD PD</t>
  </si>
  <si>
    <t>977</t>
  </si>
  <si>
    <t>REG INSTR</t>
  </si>
  <si>
    <t>118</t>
  </si>
  <si>
    <t>REG INS BD PD</t>
  </si>
  <si>
    <t>918</t>
  </si>
  <si>
    <t>REIM TRIPS</t>
  </si>
  <si>
    <t>019</t>
  </si>
  <si>
    <t>SP ED INSTR</t>
  </si>
  <si>
    <t>121</t>
  </si>
  <si>
    <t>2152</t>
  </si>
  <si>
    <t>SPEECH PATHOLOGY</t>
  </si>
  <si>
    <t>SPEECH</t>
  </si>
  <si>
    <t>043</t>
  </si>
  <si>
    <t>280</t>
  </si>
  <si>
    <t>STATE AGENCY CHILDREN (KECSAC)</t>
  </si>
  <si>
    <t>KECSAC</t>
  </si>
  <si>
    <t>198</t>
  </si>
  <si>
    <t>2160</t>
  </si>
  <si>
    <t>THERAPY</t>
  </si>
  <si>
    <t>051</t>
  </si>
  <si>
    <t>2170</t>
  </si>
  <si>
    <t>VIS HANDI</t>
  </si>
  <si>
    <t>048</t>
  </si>
  <si>
    <t>853</t>
  </si>
  <si>
    <t>WELFARE SPENDING</t>
  </si>
  <si>
    <t>WELFARE</t>
  </si>
  <si>
    <t>009</t>
  </si>
  <si>
    <t>2290</t>
  </si>
  <si>
    <t>ACADEMIC COMPETITION</t>
  </si>
  <si>
    <t>ACAD COMPT</t>
  </si>
  <si>
    <t>231</t>
  </si>
  <si>
    <t>232</t>
  </si>
  <si>
    <t>191</t>
  </si>
  <si>
    <t>READING CORE CONTENT</t>
  </si>
  <si>
    <t>READING</t>
  </si>
  <si>
    <t>291</t>
  </si>
  <si>
    <t>192</t>
  </si>
  <si>
    <t>292</t>
  </si>
  <si>
    <t>193</t>
  </si>
  <si>
    <t>293</t>
  </si>
  <si>
    <t>194</t>
  </si>
  <si>
    <t>MATH CORE CONTENT</t>
  </si>
  <si>
    <t>MATH CORE CO</t>
  </si>
  <si>
    <t>294</t>
  </si>
  <si>
    <t>195</t>
  </si>
  <si>
    <t>A/H CORE CO</t>
  </si>
  <si>
    <t>295</t>
  </si>
  <si>
    <t>196</t>
  </si>
  <si>
    <t>296</t>
  </si>
  <si>
    <t>197</t>
  </si>
  <si>
    <t>PRACTICAL LIVING CORE CONTENT</t>
  </si>
  <si>
    <t>297</t>
  </si>
  <si>
    <t>298</t>
  </si>
  <si>
    <t>199</t>
  </si>
  <si>
    <t>299</t>
  </si>
  <si>
    <t>2</t>
  </si>
  <si>
    <t>20</t>
  </si>
  <si>
    <t>SRF BALANCE</t>
  </si>
  <si>
    <t>220</t>
  </si>
  <si>
    <t>GRANT REV</t>
  </si>
  <si>
    <t>ALL VOC</t>
  </si>
  <si>
    <t>147</t>
  </si>
  <si>
    <t>253</t>
  </si>
  <si>
    <t>851</t>
  </si>
  <si>
    <t>FRYSC</t>
  </si>
  <si>
    <t>104</t>
  </si>
  <si>
    <t>270</t>
  </si>
  <si>
    <t>GT COORD</t>
  </si>
  <si>
    <t>004</t>
  </si>
  <si>
    <t>GT INSTR</t>
  </si>
  <si>
    <t>011</t>
  </si>
  <si>
    <t>2213</t>
  </si>
  <si>
    <t>PROF DEV</t>
  </si>
  <si>
    <t>053</t>
  </si>
  <si>
    <t>PROG COOR</t>
  </si>
  <si>
    <t>117</t>
  </si>
  <si>
    <t>430</t>
  </si>
  <si>
    <t>ROTC INSTRUCTION</t>
  </si>
  <si>
    <t>ROTC</t>
  </si>
  <si>
    <t>305</t>
  </si>
  <si>
    <t>391</t>
  </si>
  <si>
    <t>SPECIAL VOC</t>
  </si>
  <si>
    <t>146</t>
  </si>
  <si>
    <t>310</t>
  </si>
  <si>
    <t>AG ED</t>
  </si>
  <si>
    <t>140</t>
  </si>
  <si>
    <t>360</t>
  </si>
  <si>
    <t>144</t>
  </si>
  <si>
    <t>343</t>
  </si>
  <si>
    <t>FAMILY&amp;CON</t>
  </si>
  <si>
    <t>145</t>
  </si>
  <si>
    <t>330</t>
  </si>
  <si>
    <t>HEALTH OCC</t>
  </si>
  <si>
    <t>138</t>
  </si>
  <si>
    <t>320</t>
  </si>
  <si>
    <t>MARKETING</t>
  </si>
  <si>
    <t>139</t>
  </si>
  <si>
    <t>PUBLIC SVC</t>
  </si>
  <si>
    <t>156</t>
  </si>
  <si>
    <t>371</t>
  </si>
  <si>
    <t>TECH CAREER</t>
  </si>
  <si>
    <t>143</t>
  </si>
  <si>
    <t>370</t>
  </si>
  <si>
    <t>154</t>
  </si>
  <si>
    <t>385</t>
  </si>
  <si>
    <t>WORK EXP</t>
  </si>
  <si>
    <t>181</t>
  </si>
  <si>
    <t>390</t>
  </si>
  <si>
    <t>182</t>
  </si>
  <si>
    <t>3400</t>
  </si>
  <si>
    <t>690</t>
  </si>
  <si>
    <t>ADULT I CORRECTIONS</t>
  </si>
  <si>
    <t>520</t>
  </si>
  <si>
    <t>600</t>
  </si>
  <si>
    <t>ADULT CONT ED</t>
  </si>
  <si>
    <t>521</t>
  </si>
  <si>
    <t>522</t>
  </si>
  <si>
    <t>523</t>
  </si>
  <si>
    <t>31</t>
  </si>
  <si>
    <t>BALANCE CO</t>
  </si>
  <si>
    <t>CO REVENUE</t>
  </si>
  <si>
    <t>0003112</t>
  </si>
  <si>
    <t>DEBT SVC CO</t>
  </si>
  <si>
    <t>0003113</t>
  </si>
  <si>
    <t>FUND XFER</t>
  </si>
  <si>
    <t>SITE ACQ CO</t>
  </si>
  <si>
    <t>SITE IMP CO</t>
  </si>
  <si>
    <t>PLANT OPERATIONS &amp; MAINTENANCE</t>
  </si>
  <si>
    <t>186</t>
  </si>
  <si>
    <t>32</t>
  </si>
  <si>
    <t>BALANCE BF</t>
  </si>
  <si>
    <t>BF REVENUE</t>
  </si>
  <si>
    <t>211</t>
  </si>
  <si>
    <t>0003212</t>
  </si>
  <si>
    <t>DEBT SVC BF</t>
  </si>
  <si>
    <t>212</t>
  </si>
  <si>
    <t>0003213</t>
  </si>
  <si>
    <t>213</t>
  </si>
  <si>
    <t>SITE ACQ BF</t>
  </si>
  <si>
    <t>206</t>
  </si>
  <si>
    <t>SITE IMP BF</t>
  </si>
  <si>
    <t>207</t>
  </si>
  <si>
    <t>553</t>
  </si>
  <si>
    <t>36</t>
  </si>
  <si>
    <t>BALANCE CF</t>
  </si>
  <si>
    <t>CF REVENUE</t>
  </si>
  <si>
    <t>611</t>
  </si>
  <si>
    <t>0003612</t>
  </si>
  <si>
    <t>DEBT SVC CF</t>
  </si>
  <si>
    <t>612</t>
  </si>
  <si>
    <t>609</t>
  </si>
  <si>
    <t>0003613</t>
  </si>
  <si>
    <t>613</t>
  </si>
  <si>
    <t>NEW CONST CF</t>
  </si>
  <si>
    <t>610</t>
  </si>
  <si>
    <t>SITE IMP CF</t>
  </si>
  <si>
    <t>607</t>
  </si>
  <si>
    <t>400</t>
  </si>
  <si>
    <t>40</t>
  </si>
  <si>
    <t>BALANCE DS</t>
  </si>
  <si>
    <t>DS REVENUE</t>
  </si>
  <si>
    <t>0004112</t>
  </si>
  <si>
    <t>51</t>
  </si>
  <si>
    <t>BALANCE FS</t>
  </si>
  <si>
    <t>510</t>
  </si>
  <si>
    <t>FS REVENUE</t>
  </si>
  <si>
    <t>3100</t>
  </si>
  <si>
    <t>FOOD SERVICES</t>
  </si>
  <si>
    <t>FOOD SVC</t>
  </si>
  <si>
    <t>101</t>
  </si>
  <si>
    <t>52</t>
  </si>
  <si>
    <t>BALANCE DC</t>
  </si>
  <si>
    <t>REVENUE SC</t>
  </si>
  <si>
    <t>840</t>
  </si>
  <si>
    <t>DAY CARE SERVICES</t>
  </si>
  <si>
    <t>2420</t>
  </si>
  <si>
    <t>###1148</t>
  </si>
  <si>
    <t>COUNCIL ACT</t>
  </si>
  <si>
    <t>DAY CARE</t>
  </si>
  <si>
    <t>203</t>
  </si>
  <si>
    <t>54</t>
  </si>
  <si>
    <t>BALANCE AE</t>
  </si>
  <si>
    <t>540</t>
  </si>
  <si>
    <t>REVENUE AE</t>
  </si>
  <si>
    <t>41</t>
  </si>
  <si>
    <t>ADULT ED</t>
  </si>
  <si>
    <t>428</t>
  </si>
  <si>
    <t>5X</t>
  </si>
  <si>
    <t>BALANCE</t>
  </si>
  <si>
    <t>5X0</t>
  </si>
  <si>
    <t>REVENUE</t>
  </si>
  <si>
    <t>6X</t>
  </si>
  <si>
    <t>BALANCE FIS</t>
  </si>
  <si>
    <t>6X0</t>
  </si>
  <si>
    <t>REVENUE FIS</t>
  </si>
  <si>
    <t>BALANCE TA</t>
  </si>
  <si>
    <t>T/A REVENUE</t>
  </si>
  <si>
    <t>SCHOLARSHIPS</t>
  </si>
  <si>
    <t>SCHOLAR</t>
  </si>
  <si>
    <t>002</t>
  </si>
  <si>
    <t>185</t>
  </si>
  <si>
    <t>DIVERSITY INSTRUCTION</t>
  </si>
  <si>
    <t>DIVERS INST</t>
  </si>
  <si>
    <t>164</t>
  </si>
  <si>
    <t>ECE DIST</t>
  </si>
  <si>
    <t>229</t>
  </si>
  <si>
    <t>228</t>
  </si>
  <si>
    <t>ECE ESY</t>
  </si>
  <si>
    <t>158</t>
  </si>
  <si>
    <t>514</t>
  </si>
  <si>
    <t>604</t>
  </si>
  <si>
    <t>ADULT EDUCATION ADMINISTRATION</t>
  </si>
  <si>
    <t>028</t>
  </si>
  <si>
    <t>180</t>
  </si>
  <si>
    <t>302</t>
  </si>
  <si>
    <t>2519</t>
  </si>
  <si>
    <t>BUS NS TRAN</t>
  </si>
  <si>
    <t>163</t>
  </si>
  <si>
    <t>BUSINESS INVOLVEMENT</t>
  </si>
  <si>
    <t>511</t>
  </si>
  <si>
    <t>2513</t>
  </si>
  <si>
    <t>404</t>
  </si>
  <si>
    <t>COMM RELA</t>
  </si>
  <si>
    <t>2215</t>
  </si>
  <si>
    <t>CURRICULUM RESOURCE CENTER</t>
  </si>
  <si>
    <t>CURR RES</t>
  </si>
  <si>
    <t>188</t>
  </si>
  <si>
    <t>DATA OPERATIONS</t>
  </si>
  <si>
    <t>DATA OP</t>
  </si>
  <si>
    <t>219</t>
  </si>
  <si>
    <t>DOWN SYD</t>
  </si>
  <si>
    <t>128</t>
  </si>
  <si>
    <t>160</t>
  </si>
  <si>
    <t>EBD SRVC</t>
  </si>
  <si>
    <t>133</t>
  </si>
  <si>
    <t>2126</t>
  </si>
  <si>
    <t>369</t>
  </si>
  <si>
    <t>2221</t>
  </si>
  <si>
    <t>EDUCATIONAL MEDIA ADMINISTRATION</t>
  </si>
  <si>
    <t>ED MEDIA</t>
  </si>
  <si>
    <t>221</t>
  </si>
  <si>
    <t>ELEM SUP</t>
  </si>
  <si>
    <t>153</t>
  </si>
  <si>
    <t>190</t>
  </si>
  <si>
    <t>ELEM OTHER</t>
  </si>
  <si>
    <t>246</t>
  </si>
  <si>
    <t>2316</t>
  </si>
  <si>
    <t>EMPLOYEE RELATIONS</t>
  </si>
  <si>
    <t>EMP RELA</t>
  </si>
  <si>
    <t>517</t>
  </si>
  <si>
    <t>EQUITY &amp; DIVERSITY</t>
  </si>
  <si>
    <t>EQUITY</t>
  </si>
  <si>
    <t>608</t>
  </si>
  <si>
    <t>ESL ADMINISTRATION</t>
  </si>
  <si>
    <t>ESL ADM</t>
  </si>
  <si>
    <t>EVALUATE</t>
  </si>
  <si>
    <t>2610</t>
  </si>
  <si>
    <t>FACILITIES MANAGEMENT</t>
  </si>
  <si>
    <t>FAC MGT</t>
  </si>
  <si>
    <t>407</t>
  </si>
  <si>
    <t>FUNC MD</t>
  </si>
  <si>
    <t>159</t>
  </si>
  <si>
    <t>GRANT ACCOUNTING</t>
  </si>
  <si>
    <t>GRANT ACCT</t>
  </si>
  <si>
    <t>406</t>
  </si>
  <si>
    <t>2121</t>
  </si>
  <si>
    <t>GUID SUP</t>
  </si>
  <si>
    <t>034</t>
  </si>
  <si>
    <t>2131</t>
  </si>
  <si>
    <t>HEALTH SERVICES SUPERVISION</t>
  </si>
  <si>
    <t>HEALTH SUPER</t>
  </si>
  <si>
    <t>039</t>
  </si>
  <si>
    <t>214</t>
  </si>
  <si>
    <t>129</t>
  </si>
  <si>
    <t>HS SUP</t>
  </si>
  <si>
    <t>275</t>
  </si>
  <si>
    <t>102</t>
  </si>
  <si>
    <t>INST BAND</t>
  </si>
  <si>
    <t>INST CHORAL</t>
  </si>
  <si>
    <t>261</t>
  </si>
  <si>
    <t>INST STRING</t>
  </si>
  <si>
    <t>262</t>
  </si>
  <si>
    <t>INST ITIN</t>
  </si>
  <si>
    <t>263</t>
  </si>
  <si>
    <t>2212</t>
  </si>
  <si>
    <t>CUR DEV</t>
  </si>
  <si>
    <t>INTERNAL AFFAIRS</t>
  </si>
  <si>
    <t>INT AFFR</t>
  </si>
  <si>
    <t>405</t>
  </si>
  <si>
    <t>INTERNAL AUDITING</t>
  </si>
  <si>
    <t>2314</t>
  </si>
  <si>
    <t>LEGAL</t>
  </si>
  <si>
    <t>414</t>
  </si>
  <si>
    <t>MIS</t>
  </si>
  <si>
    <t>512</t>
  </si>
  <si>
    <t>411</t>
  </si>
  <si>
    <t>MS SUP</t>
  </si>
  <si>
    <t>174</t>
  </si>
  <si>
    <t>MS OTHER</t>
  </si>
  <si>
    <t>247</t>
  </si>
  <si>
    <t>215</t>
  </si>
  <si>
    <t>MULT DS</t>
  </si>
  <si>
    <t>176</t>
  </si>
  <si>
    <t>2134</t>
  </si>
  <si>
    <t>038</t>
  </si>
  <si>
    <t>2119</t>
  </si>
  <si>
    <t>OTHER ATTD</t>
  </si>
  <si>
    <t>033</t>
  </si>
  <si>
    <t>250</t>
  </si>
  <si>
    <t>890</t>
  </si>
  <si>
    <t>OTHER COMMUNITY SERVICE</t>
  </si>
  <si>
    <t>2390</t>
  </si>
  <si>
    <t>187</t>
  </si>
  <si>
    <t>245</t>
  </si>
  <si>
    <t>ESS COOR</t>
  </si>
  <si>
    <t>SPEC ED TECH</t>
  </si>
  <si>
    <t>2584</t>
  </si>
  <si>
    <t>2577</t>
  </si>
  <si>
    <t>NETWORK SUPPORT</t>
  </si>
  <si>
    <t>NETWRK SUPP</t>
  </si>
  <si>
    <t>2585</t>
  </si>
  <si>
    <t>OTHER ECE</t>
  </si>
  <si>
    <t>177</t>
  </si>
  <si>
    <t>2329</t>
  </si>
  <si>
    <t>OTHER EXEC</t>
  </si>
  <si>
    <t>OTHER FISCAL OPERATIONS</t>
  </si>
  <si>
    <t>105</t>
  </si>
  <si>
    <t>2129</t>
  </si>
  <si>
    <t>OTHER GUIDE</t>
  </si>
  <si>
    <t>165</t>
  </si>
  <si>
    <t>OTHER PERSONNEL SERVICES</t>
  </si>
  <si>
    <t>OTHER PER</t>
  </si>
  <si>
    <t>242</t>
  </si>
  <si>
    <t>2900</t>
  </si>
  <si>
    <t>OTHER SUPPORT SERVICES</t>
  </si>
  <si>
    <t>OTHER SUP</t>
  </si>
  <si>
    <t>2512</t>
  </si>
  <si>
    <t>PLANNING &amp; BUDGETING</t>
  </si>
  <si>
    <t>PLAN BUDG</t>
  </si>
  <si>
    <t>513</t>
  </si>
  <si>
    <t>PRE SUP</t>
  </si>
  <si>
    <t>842</t>
  </si>
  <si>
    <t>PRINT SERV</t>
  </si>
  <si>
    <t>504</t>
  </si>
  <si>
    <t>PD CURR</t>
  </si>
  <si>
    <t>PD ECE</t>
  </si>
  <si>
    <t>559</t>
  </si>
  <si>
    <t>PD ELEM SUP</t>
  </si>
  <si>
    <t>550</t>
  </si>
  <si>
    <t>554</t>
  </si>
  <si>
    <t>PD HS SUP</t>
  </si>
  <si>
    <t>560</t>
  </si>
  <si>
    <t>PD MS SUPER</t>
  </si>
  <si>
    <t>551</t>
  </si>
  <si>
    <t>PD PS SUP</t>
  </si>
  <si>
    <t>564</t>
  </si>
  <si>
    <t>PD TECH</t>
  </si>
  <si>
    <t>561</t>
  </si>
  <si>
    <t>PROG SER</t>
  </si>
  <si>
    <t>509</t>
  </si>
  <si>
    <t>PUBLIC INFORMATION</t>
  </si>
  <si>
    <t>PUB INFO</t>
  </si>
  <si>
    <t>617</t>
  </si>
  <si>
    <t>619</t>
  </si>
  <si>
    <t>2125</t>
  </si>
  <si>
    <t>126</t>
  </si>
  <si>
    <t>RISK MANAGEMENT</t>
  </si>
  <si>
    <t>RISK MGT</t>
  </si>
  <si>
    <t>072</t>
  </si>
  <si>
    <t>130</t>
  </si>
  <si>
    <t>SAFETY &amp; ENVIRONMENTAL SERVICES</t>
  </si>
  <si>
    <t>SAFETY</t>
  </si>
  <si>
    <t>SAFETY INSP</t>
  </si>
  <si>
    <t>2662</t>
  </si>
  <si>
    <t>SECURITY INVESTIGATIONS</t>
  </si>
  <si>
    <t>SEC INVT</t>
  </si>
  <si>
    <t>162</t>
  </si>
  <si>
    <t>507</t>
  </si>
  <si>
    <t>STF HEALTH</t>
  </si>
  <si>
    <t>241</t>
  </si>
  <si>
    <t>0011139</t>
  </si>
  <si>
    <t>STAFF RECRUITMENT &amp; PLACEMENT</t>
  </si>
  <si>
    <t>2114</t>
  </si>
  <si>
    <t>STUDENT ACCOUNTING</t>
  </si>
  <si>
    <t>STUDENT ACCT</t>
  </si>
  <si>
    <t>218</t>
  </si>
  <si>
    <t>STUDENT SUPPORT SERVICES</t>
  </si>
  <si>
    <t>STUDENT SUP</t>
  </si>
  <si>
    <t>271</t>
  </si>
  <si>
    <t>2111</t>
  </si>
  <si>
    <t>SUP ATTEND</t>
  </si>
  <si>
    <t>026</t>
  </si>
  <si>
    <t>SUP GEN MT</t>
  </si>
  <si>
    <t>SUP HR</t>
  </si>
  <si>
    <t>502</t>
  </si>
  <si>
    <t>SUP SAFE</t>
  </si>
  <si>
    <t>060</t>
  </si>
  <si>
    <t>VOC ED SUP</t>
  </si>
  <si>
    <t>161</t>
  </si>
  <si>
    <t>SUPPLY SRVC</t>
  </si>
  <si>
    <t>426</t>
  </si>
  <si>
    <t>TELECOMMUNICATIONS</t>
  </si>
  <si>
    <t>TELECOM</t>
  </si>
  <si>
    <t>508</t>
  </si>
  <si>
    <t>TITLE I ADMINISTRATION</t>
  </si>
  <si>
    <t>TITLE I</t>
  </si>
  <si>
    <t>202</t>
  </si>
  <si>
    <t>170</t>
  </si>
  <si>
    <t>148</t>
  </si>
  <si>
    <t>FOREIGN LANGUAGE INSTRUCTION</t>
  </si>
  <si>
    <t>FOREIGN</t>
  </si>
  <si>
    <t>023</t>
  </si>
  <si>
    <t>MAGNET</t>
  </si>
  <si>
    <t>018</t>
  </si>
  <si>
    <t>13</t>
  </si>
  <si>
    <t>MONT INSTR</t>
  </si>
  <si>
    <t>021</t>
  </si>
  <si>
    <t>OTHER INSTRUCTIONAL PROGRAMS</t>
  </si>
  <si>
    <t>OTHER INSTR</t>
  </si>
  <si>
    <t xml:space="preserve"> ##</t>
  </si>
  <si>
    <t>116</t>
  </si>
  <si>
    <t>OTHER INST</t>
  </si>
  <si>
    <t>OTHER SC ADM</t>
  </si>
  <si>
    <t>114</t>
  </si>
  <si>
    <t>189</t>
  </si>
  <si>
    <t>PS OTHER</t>
  </si>
  <si>
    <t>007</t>
  </si>
  <si>
    <t>RESOURCE TEACHERS</t>
  </si>
  <si>
    <t>RESOURCE</t>
  </si>
  <si>
    <t>227</t>
  </si>
  <si>
    <t>061</t>
  </si>
  <si>
    <t>054</t>
  </si>
  <si>
    <t>854</t>
  </si>
  <si>
    <t>YOUTH DEVELOPMENT</t>
  </si>
  <si>
    <t>YOUTH DEV</t>
  </si>
  <si>
    <t>157</t>
  </si>
  <si>
    <t>175</t>
  </si>
  <si>
    <t>115</t>
  </si>
  <si>
    <t>ESS SPEC</t>
  </si>
  <si>
    <t>149</t>
  </si>
  <si>
    <t>SUMMER SCHOOL</t>
  </si>
  <si>
    <t>SUMMER</t>
  </si>
  <si>
    <t>4900</t>
  </si>
  <si>
    <t>CONSTRUCTION SERVICES</t>
  </si>
  <si>
    <t>CONST SERV</t>
  </si>
  <si>
    <t>614</t>
  </si>
  <si>
    <t>80</t>
  </si>
  <si>
    <t>BAL FA GA</t>
  </si>
  <si>
    <t>8</t>
  </si>
  <si>
    <t>8881100</t>
  </si>
  <si>
    <t>DEPR INST</t>
  </si>
  <si>
    <t>2100</t>
  </si>
  <si>
    <t>8882100</t>
  </si>
  <si>
    <t>2200</t>
  </si>
  <si>
    <t>8882200</t>
  </si>
  <si>
    <t>DEPR INS SUP</t>
  </si>
  <si>
    <t>2300</t>
  </si>
  <si>
    <t>8882300</t>
  </si>
  <si>
    <t>DEPR DIS AD</t>
  </si>
  <si>
    <t>2400</t>
  </si>
  <si>
    <t>8882400</t>
  </si>
  <si>
    <t>DEPR SCH AD</t>
  </si>
  <si>
    <t>2500</t>
  </si>
  <si>
    <t>8882500</t>
  </si>
  <si>
    <t>DEPR BUS SUP</t>
  </si>
  <si>
    <t>2600</t>
  </si>
  <si>
    <t>8882600</t>
  </si>
  <si>
    <t>DEPR PLANT</t>
  </si>
  <si>
    <t>2700</t>
  </si>
  <si>
    <t>8882700</t>
  </si>
  <si>
    <t>DEPR TRANS</t>
  </si>
  <si>
    <t>8883300</t>
  </si>
  <si>
    <t>DEPR COMM</t>
  </si>
  <si>
    <t>81</t>
  </si>
  <si>
    <t>BAL FA SFS</t>
  </si>
  <si>
    <t>82</t>
  </si>
  <si>
    <t>BAL FA DC</t>
  </si>
  <si>
    <t>84</t>
  </si>
  <si>
    <t>BAL FA ADULT</t>
  </si>
  <si>
    <t>8X</t>
  </si>
  <si>
    <t>BAL FA OTHER</t>
  </si>
  <si>
    <t>0008101</t>
  </si>
  <si>
    <t>DEPR SFS</t>
  </si>
  <si>
    <t>3200</t>
  </si>
  <si>
    <t>0008201</t>
  </si>
  <si>
    <t>0008401</t>
  </si>
  <si>
    <t>0008X01</t>
  </si>
  <si>
    <t>DEPR OTHER</t>
  </si>
  <si>
    <t>9</t>
  </si>
  <si>
    <t>90</t>
  </si>
  <si>
    <t>BALANCE SHEET - LONG TERM DEBT</t>
  </si>
  <si>
    <t>BS LTDAG</t>
  </si>
  <si>
    <t>OCC THERAPY</t>
  </si>
  <si>
    <t>AVIATE INST</t>
  </si>
  <si>
    <t>2790</t>
  </si>
  <si>
    <t>2214</t>
  </si>
  <si>
    <t>2230</t>
  </si>
  <si>
    <t>INST/TECH</t>
  </si>
  <si>
    <t>012</t>
  </si>
  <si>
    <t>2323</t>
  </si>
  <si>
    <t>2324</t>
  </si>
  <si>
    <t>013</t>
  </si>
  <si>
    <t>ITIN CC INST</t>
  </si>
  <si>
    <t>WRITING COR</t>
  </si>
  <si>
    <t>SCIENCE COR</t>
  </si>
  <si>
    <t>SOCIAL STUD</t>
  </si>
  <si>
    <t>PRAC LIV COR</t>
  </si>
  <si>
    <t>COMP APP SKI</t>
  </si>
  <si>
    <t>MATH/SCIEN</t>
  </si>
  <si>
    <t>BLDG RENV CF</t>
  </si>
  <si>
    <t>INSTR SUP OT</t>
  </si>
  <si>
    <t>SUPER ASSIG</t>
  </si>
  <si>
    <t>OTH COMM SVC</t>
  </si>
  <si>
    <t>OTHER FISCA</t>
  </si>
  <si>
    <t>DEPR STUDEN</t>
  </si>
  <si>
    <t>DEPR ADLT ED</t>
  </si>
  <si>
    <t>DEPR DAY CAR</t>
  </si>
  <si>
    <t>943</t>
  </si>
  <si>
    <t>SPEECH PATHOLOGY BOARD PAID</t>
  </si>
  <si>
    <t>938</t>
  </si>
  <si>
    <t xml:space="preserve">STUDENT ASSIGNMENT </t>
  </si>
  <si>
    <t>####191</t>
  </si>
  <si>
    <t>SUPER ASSGN</t>
  </si>
  <si>
    <t>440</t>
  </si>
  <si>
    <t>SCHOOL COUNCIL ACTIVITIES</t>
  </si>
  <si>
    <t>567</t>
  </si>
  <si>
    <t>####567</t>
  </si>
  <si>
    <t>794</t>
  </si>
  <si>
    <t>ESS BUS TRAN</t>
  </si>
  <si>
    <t>ESS BUS TRANSPORTATION</t>
  </si>
  <si>
    <t>(B)asic   (O)ptional</t>
  </si>
  <si>
    <t>VOC INS BD PD</t>
  </si>
  <si>
    <t>940</t>
  </si>
  <si>
    <t>####167</t>
  </si>
  <si>
    <t>167</t>
  </si>
  <si>
    <t>EXTENDED SCH SVCS DAY PROGRAMS</t>
  </si>
  <si>
    <t>067</t>
  </si>
  <si>
    <t>OTHER ADULT EDUCATION PROGRAMS</t>
  </si>
  <si>
    <t>OTH ADLT ED</t>
  </si>
  <si>
    <t>880</t>
  </si>
  <si>
    <t>FIXED ASSETS GOVERNMENTAL ASSETS REVENUE</t>
  </si>
  <si>
    <t>REV FA GA</t>
  </si>
  <si>
    <t>810</t>
  </si>
  <si>
    <t>REV FA SFS</t>
  </si>
  <si>
    <t>820</t>
  </si>
  <si>
    <t>FIXED ASSETS FOOD SERVICE REVENUE</t>
  </si>
  <si>
    <t>FIXED ASSETS DAY CARE OPERATIONS REVENUE</t>
  </si>
  <si>
    <t>REV FA DC</t>
  </si>
  <si>
    <t>FIXED ASSETS ADULT EDUC OPERATIONS REVENUE</t>
  </si>
  <si>
    <t>REV FA ADULT</t>
  </si>
  <si>
    <t>FRYSC COORDINATORS</t>
  </si>
  <si>
    <t>FRYSC COOR</t>
  </si>
  <si>
    <t>208</t>
  </si>
  <si>
    <t>INSTR &amp; CURRICULUM GRANTS</t>
  </si>
  <si>
    <t>INSTR CU GT</t>
  </si>
  <si>
    <t>626</t>
  </si>
  <si>
    <t>####626</t>
  </si>
  <si>
    <t>LIMITED ENGLISH PROFICIENCY INSTR</t>
  </si>
  <si>
    <t>DEPRECIATION OTHER BUS. ASSETS</t>
  </si>
  <si>
    <t>852</t>
  </si>
  <si>
    <t>####852</t>
  </si>
  <si>
    <t>MIGRANT EDUCATION</t>
  </si>
  <si>
    <t>MIGRANT  ED</t>
  </si>
  <si>
    <t>####121</t>
  </si>
  <si>
    <t>901#795</t>
  </si>
  <si>
    <t>TITLE I OPT TO XFER TRANSP</t>
  </si>
  <si>
    <t>T I OPT TRAN</t>
  </si>
  <si>
    <t>795</t>
  </si>
  <si>
    <t>796</t>
  </si>
  <si>
    <t>####796</t>
  </si>
  <si>
    <t>TITLE I SUPPLEM EDUC SVCS</t>
  </si>
  <si>
    <t>T I SUP EDU</t>
  </si>
  <si>
    <t>2191</t>
  </si>
  <si>
    <t>TITLE I PARENT INVOLVEMENT</t>
  </si>
  <si>
    <t>797</t>
  </si>
  <si>
    <t xml:space="preserve">####797     </t>
  </si>
  <si>
    <t>T I PAR INV</t>
  </si>
  <si>
    <t>EXPENDITURE ORG LIST</t>
  </si>
  <si>
    <t>BY: UNIT</t>
  </si>
  <si>
    <t>BY: FUNCTION</t>
  </si>
  <si>
    <t>BY: PROGRAM</t>
  </si>
  <si>
    <t>BY: ORG</t>
  </si>
  <si>
    <t>MUNIS ORG LISTING</t>
  </si>
  <si>
    <t xml:space="preserve">Fixed Assets &amp; Depreciation </t>
  </si>
  <si>
    <t xml:space="preserve">BALANCE SHEET &amp; REVENUE ORGS </t>
  </si>
  <si>
    <t>####628</t>
  </si>
  <si>
    <t>INSTRUCTION AT RISK</t>
  </si>
  <si>
    <t>INSTR AT RISK</t>
  </si>
  <si>
    <t>628</t>
  </si>
  <si>
    <t>####630</t>
  </si>
  <si>
    <t>PRINCIPAL'S OFFICE AT RISK</t>
  </si>
  <si>
    <t>630</t>
  </si>
  <si>
    <t>####631</t>
  </si>
  <si>
    <t>SUPERVISION AT RISK INSTR</t>
  </si>
  <si>
    <t>SUP AT RISK</t>
  </si>
  <si>
    <t>631</t>
  </si>
  <si>
    <t xml:space="preserve">## </t>
  </si>
  <si>
    <t>####629</t>
  </si>
  <si>
    <t>comments</t>
  </si>
  <si>
    <t xml:space="preserve">ATHLETIC INSTRUCTION  </t>
  </si>
  <si>
    <t xml:space="preserve">ADT ED ADM </t>
  </si>
  <si>
    <t xml:space="preserve">####208 </t>
  </si>
  <si>
    <t>285</t>
  </si>
  <si>
    <t xml:space="preserve">ROTC INSTRUCTION                                                                </t>
  </si>
  <si>
    <t xml:space="preserve">470         </t>
  </si>
  <si>
    <t>####701</t>
  </si>
  <si>
    <t>PERSONNEL INFORMATION</t>
  </si>
  <si>
    <t>PER INFO</t>
  </si>
  <si>
    <t>701</t>
  </si>
  <si>
    <t>470</t>
  </si>
  <si>
    <t>####702</t>
  </si>
  <si>
    <t>SYSTEM ANALYSIS &amp; TRAINING</t>
  </si>
  <si>
    <t>SYS ANA TR</t>
  </si>
  <si>
    <t>702</t>
  </si>
  <si>
    <t>####703</t>
  </si>
  <si>
    <t>HARDWARE MAINTENANCE &amp; SUPPORT</t>
  </si>
  <si>
    <t>HDWR MAIN</t>
  </si>
  <si>
    <t>703</t>
  </si>
  <si>
    <t>####704</t>
  </si>
  <si>
    <t xml:space="preserve">OTHER INSTRUCTION </t>
  </si>
  <si>
    <t>OTH INST</t>
  </si>
  <si>
    <t>704</t>
  </si>
  <si>
    <t>####706</t>
  </si>
  <si>
    <t>AFTER SCHOOL</t>
  </si>
  <si>
    <t>AFTER SCH</t>
  </si>
  <si>
    <t>706</t>
  </si>
  <si>
    <t>####707</t>
  </si>
  <si>
    <t>NIGHT SCHOOL</t>
  </si>
  <si>
    <t>NIGHT SCH</t>
  </si>
  <si>
    <t>707</t>
  </si>
  <si>
    <t>####708</t>
  </si>
  <si>
    <t>DEAF-BLIND</t>
  </si>
  <si>
    <t>708</t>
  </si>
  <si>
    <t>####709</t>
  </si>
  <si>
    <t>VISUALLY IMPAIRED</t>
  </si>
  <si>
    <t>VISUAL IMP</t>
  </si>
  <si>
    <t>709</t>
  </si>
  <si>
    <t>####710</t>
  </si>
  <si>
    <t xml:space="preserve">AUTISM SERVICES      </t>
  </si>
  <si>
    <t>710</t>
  </si>
  <si>
    <t>####711</t>
  </si>
  <si>
    <t>TRAUMATIC BRAIN INJURY</t>
  </si>
  <si>
    <t>TR BRN INJ</t>
  </si>
  <si>
    <t>711</t>
  </si>
  <si>
    <t>####712</t>
  </si>
  <si>
    <t>MOD IN DIS</t>
  </si>
  <si>
    <t>712</t>
  </si>
  <si>
    <t>####713</t>
  </si>
  <si>
    <t>MILD MENTAL DISABILITY</t>
  </si>
  <si>
    <t>M MENTAL</t>
  </si>
  <si>
    <t>713</t>
  </si>
  <si>
    <t>####714</t>
  </si>
  <si>
    <t>OTHER HEALTH IMPAIRED</t>
  </si>
  <si>
    <t>OTH HEA IM</t>
  </si>
  <si>
    <t>714</t>
  </si>
  <si>
    <t>####715</t>
  </si>
  <si>
    <t>ORTHOPEDIC IMPPAIRMENT/PHYSICALLY DISABLED</t>
  </si>
  <si>
    <t>ORTHO IM</t>
  </si>
  <si>
    <t>715</t>
  </si>
  <si>
    <t>####716</t>
  </si>
  <si>
    <t>DEVELOPMENTAL DELAY</t>
  </si>
  <si>
    <t>DEV DELAY</t>
  </si>
  <si>
    <t>716</t>
  </si>
  <si>
    <t>####717</t>
  </si>
  <si>
    <t>SPECIFIC LEARNING DISABILITY</t>
  </si>
  <si>
    <t>SPE LG DIS</t>
  </si>
  <si>
    <t>717</t>
  </si>
  <si>
    <t>####718</t>
  </si>
  <si>
    <t>OTHER SPECIAL PROGRAMS</t>
  </si>
  <si>
    <t>OTH SPC PR</t>
  </si>
  <si>
    <t>718</t>
  </si>
  <si>
    <t>####719</t>
  </si>
  <si>
    <t>OTHER INSTR PROGRAMS BD PD</t>
  </si>
  <si>
    <t>OTH INS BD</t>
  </si>
  <si>
    <t>719</t>
  </si>
  <si>
    <t>####722</t>
  </si>
  <si>
    <t>OTH INS 19</t>
  </si>
  <si>
    <t>722</t>
  </si>
  <si>
    <t>####723</t>
  </si>
  <si>
    <t>NON-PUBLIC SCH PRGMS-BD PD</t>
  </si>
  <si>
    <t>NON PUB BD</t>
  </si>
  <si>
    <t>723</t>
  </si>
  <si>
    <t>####724</t>
  </si>
  <si>
    <t>ADULT/TECHNICAL EDUCATION</t>
  </si>
  <si>
    <t>AD TEC ED</t>
  </si>
  <si>
    <t>724</t>
  </si>
  <si>
    <t>####725</t>
  </si>
  <si>
    <t>ADULT/ESL PROGRAMS</t>
  </si>
  <si>
    <t>AD ESL 19</t>
  </si>
  <si>
    <t>725</t>
  </si>
  <si>
    <t>####726</t>
  </si>
  <si>
    <t>ADULT/CONTINUING EDUC BD PD</t>
  </si>
  <si>
    <t>AD CON BD</t>
  </si>
  <si>
    <t>726</t>
  </si>
  <si>
    <t>####727</t>
  </si>
  <si>
    <t>CO-CURRIC &amp; EXTRA-CURRIC BD PD</t>
  </si>
  <si>
    <t xml:space="preserve">CO CR EXT </t>
  </si>
  <si>
    <t>727</t>
  </si>
  <si>
    <t>####728</t>
  </si>
  <si>
    <t>GUIDANCE APPRAISAL</t>
  </si>
  <si>
    <t>GUID APPR</t>
  </si>
  <si>
    <t>728</t>
  </si>
  <si>
    <t>####729</t>
  </si>
  <si>
    <t>GUIDANCE INFORMATION</t>
  </si>
  <si>
    <t>GUID INFO</t>
  </si>
  <si>
    <t>729</t>
  </si>
  <si>
    <t>####730</t>
  </si>
  <si>
    <t>HEALTH SERVICES MEDICAL</t>
  </si>
  <si>
    <t>HL SVC MED</t>
  </si>
  <si>
    <t>730</t>
  </si>
  <si>
    <t>####731</t>
  </si>
  <si>
    <t>HEALTH SERVICES DENTAL</t>
  </si>
  <si>
    <t>HL SVC DEN</t>
  </si>
  <si>
    <t>731</t>
  </si>
  <si>
    <t>####732</t>
  </si>
  <si>
    <t>HEALTH SERVICES OTHER</t>
  </si>
  <si>
    <t>HL SVC OTH</t>
  </si>
  <si>
    <t>732</t>
  </si>
  <si>
    <t>####733</t>
  </si>
  <si>
    <t>PSYCHOLOGICAL SUPERVISION</t>
  </si>
  <si>
    <t>PSY SUP</t>
  </si>
  <si>
    <t>733</t>
  </si>
  <si>
    <t>####734</t>
  </si>
  <si>
    <t xml:space="preserve">PSYCHOLOGICAL TESTING </t>
  </si>
  <si>
    <t>PSY TEST</t>
  </si>
  <si>
    <t>734</t>
  </si>
  <si>
    <t>####735</t>
  </si>
  <si>
    <t>PSYCHOLOGICAL PSYCHOTHERAPY</t>
  </si>
  <si>
    <t>PSY PSYC</t>
  </si>
  <si>
    <t>735</t>
  </si>
  <si>
    <t>####736</t>
  </si>
  <si>
    <t>PSYCHOLOGICAL OTHER</t>
  </si>
  <si>
    <t>PSY OTH</t>
  </si>
  <si>
    <t>736</t>
  </si>
  <si>
    <t>####737</t>
  </si>
  <si>
    <t>SPEECH PTH &amp; AUDIO SUPERVISION</t>
  </si>
  <si>
    <t>SP AUD SUP</t>
  </si>
  <si>
    <t>737</t>
  </si>
  <si>
    <t>####738</t>
  </si>
  <si>
    <t>SPEECH PTH &amp; AUDIOLOGY OTHER</t>
  </si>
  <si>
    <t>SP AUD OTH</t>
  </si>
  <si>
    <t>738</t>
  </si>
  <si>
    <t>####739</t>
  </si>
  <si>
    <t>ENVIRONMENTAL PROGRAMS</t>
  </si>
  <si>
    <t>ENVIR PRG</t>
  </si>
  <si>
    <t>739</t>
  </si>
  <si>
    <t>####740</t>
  </si>
  <si>
    <t>OTH PG ADM</t>
  </si>
  <si>
    <t>740</t>
  </si>
  <si>
    <t>####741</t>
  </si>
  <si>
    <t>LIBRARY/EDUC SVCS AUDIO VISUAL</t>
  </si>
  <si>
    <t>LIB AUDIO</t>
  </si>
  <si>
    <t>741</t>
  </si>
  <si>
    <t>####742</t>
  </si>
  <si>
    <t xml:space="preserve">LIBRARY EDUCATIONAL MEDIA OTH </t>
  </si>
  <si>
    <t>LIB MEDIA</t>
  </si>
  <si>
    <t>742</t>
  </si>
  <si>
    <t>####743</t>
  </si>
  <si>
    <t>BOARD SECRETARY</t>
  </si>
  <si>
    <t>BOARD SEC</t>
  </si>
  <si>
    <t>743</t>
  </si>
  <si>
    <t>####744</t>
  </si>
  <si>
    <t>BOARD OF EDUCATION OTHER</t>
  </si>
  <si>
    <t>BD ED OTH</t>
  </si>
  <si>
    <t>744</t>
  </si>
  <si>
    <t>####745</t>
  </si>
  <si>
    <t>PRINTING &amp; DUPLICATING</t>
  </si>
  <si>
    <t>PRINT DUP</t>
  </si>
  <si>
    <t>745</t>
  </si>
  <si>
    <t>####746</t>
  </si>
  <si>
    <t>PLANNING SERVICES</t>
  </si>
  <si>
    <t>PLAN SVC</t>
  </si>
  <si>
    <t>746</t>
  </si>
  <si>
    <t>####747</t>
  </si>
  <si>
    <t>DEVELOPMENT SERVICES</t>
  </si>
  <si>
    <t>DEV SVC</t>
  </si>
  <si>
    <t>747</t>
  </si>
  <si>
    <t>####748</t>
  </si>
  <si>
    <t>EVALUATION SERVICES</t>
  </si>
  <si>
    <t>EVAL SVC</t>
  </si>
  <si>
    <t>748</t>
  </si>
  <si>
    <t>####749</t>
  </si>
  <si>
    <t>PUBLIC INFORMATION SUPERVISION</t>
  </si>
  <si>
    <t>PUB INF SU</t>
  </si>
  <si>
    <t>749</t>
  </si>
  <si>
    <t>####750</t>
  </si>
  <si>
    <t xml:space="preserve">REGULAR ESS </t>
  </si>
  <si>
    <t>REG ESS 11</t>
  </si>
  <si>
    <t>750</t>
  </si>
  <si>
    <t>451</t>
  </si>
  <si>
    <t>####752</t>
  </si>
  <si>
    <t>ALT ED 11</t>
  </si>
  <si>
    <t>752</t>
  </si>
  <si>
    <t>####753</t>
  </si>
  <si>
    <t>OTHER TECHNOLOGY SERVICES</t>
  </si>
  <si>
    <t>OTH TCH SV</t>
  </si>
  <si>
    <t>753</t>
  </si>
  <si>
    <t>####754</t>
  </si>
  <si>
    <t>754</t>
  </si>
  <si>
    <t>3309</t>
  </si>
  <si>
    <t>####755</t>
  </si>
  <si>
    <t>COMMUNITY RECREATION</t>
  </si>
  <si>
    <t>COMM REC</t>
  </si>
  <si>
    <t>755</t>
  </si>
  <si>
    <t>####756</t>
  </si>
  <si>
    <t>CIVIC SERVICES</t>
  </si>
  <si>
    <t>CIV SVC</t>
  </si>
  <si>
    <t>756</t>
  </si>
  <si>
    <t>####757</t>
  </si>
  <si>
    <t>PUBLIC LIBRARY SERVICES</t>
  </si>
  <si>
    <t>PUB LIB SV</t>
  </si>
  <si>
    <t>757</t>
  </si>
  <si>
    <t>####758</t>
  </si>
  <si>
    <t>COMMUNITY EDUCATION</t>
  </si>
  <si>
    <t>COMM EDU</t>
  </si>
  <si>
    <t>758</t>
  </si>
  <si>
    <t>####759</t>
  </si>
  <si>
    <t>OTHER COMMUNITY SERVICE  BD PD</t>
  </si>
  <si>
    <t>OTH COM BD</t>
  </si>
  <si>
    <t>759</t>
  </si>
  <si>
    <t>####762</t>
  </si>
  <si>
    <t xml:space="preserve">HIGH SCH OTHER INSTR SUPERVISION </t>
  </si>
  <si>
    <t>HS OTHER</t>
  </si>
  <si>
    <t>762</t>
  </si>
  <si>
    <t>####763</t>
  </si>
  <si>
    <t>KINDERGARTEN INSTR SUPERVISION</t>
  </si>
  <si>
    <t>KIN SUPER</t>
  </si>
  <si>
    <t>763</t>
  </si>
  <si>
    <t>####765</t>
  </si>
  <si>
    <t xml:space="preserve">ACA CM IN </t>
  </si>
  <si>
    <t>765</t>
  </si>
  <si>
    <t>####766</t>
  </si>
  <si>
    <t>ACADEMIC COMPETITION OTHER</t>
  </si>
  <si>
    <t xml:space="preserve">ACA CM OT </t>
  </si>
  <si>
    <t>766</t>
  </si>
  <si>
    <t>####767</t>
  </si>
  <si>
    <t>SUMMER SCHOOL OTHER</t>
  </si>
  <si>
    <t>SUM SCH OT</t>
  </si>
  <si>
    <t>767</t>
  </si>
  <si>
    <t>####768</t>
  </si>
  <si>
    <t>768</t>
  </si>
  <si>
    <t>####769</t>
  </si>
  <si>
    <t>769</t>
  </si>
  <si>
    <t>####770</t>
  </si>
  <si>
    <t>770</t>
  </si>
  <si>
    <t>####772</t>
  </si>
  <si>
    <t>ESS SPECIAL PROG OTH</t>
  </si>
  <si>
    <t>ESS SPC OT</t>
  </si>
  <si>
    <t>772</t>
  </si>
  <si>
    <t>####773</t>
  </si>
  <si>
    <t>ESS DAYTIME</t>
  </si>
  <si>
    <t>ESS DAY</t>
  </si>
  <si>
    <t>773</t>
  </si>
  <si>
    <t>####774</t>
  </si>
  <si>
    <t>TITLE I SUPPLEM EDUC SVCS OTH</t>
  </si>
  <si>
    <t>TIT I OTH</t>
  </si>
  <si>
    <t>774</t>
  </si>
  <si>
    <t>####775</t>
  </si>
  <si>
    <t>775</t>
  </si>
  <si>
    <t>####776</t>
  </si>
  <si>
    <t>VOLUNTEER PROG OTHER</t>
  </si>
  <si>
    <t>VOL PRG OT</t>
  </si>
  <si>
    <t>776</t>
  </si>
  <si>
    <t>####777</t>
  </si>
  <si>
    <t>DRUG &amp; ALCOHOL PROGRAMS</t>
  </si>
  <si>
    <t>DRUG ALCH</t>
  </si>
  <si>
    <t>777</t>
  </si>
  <si>
    <t>####778</t>
  </si>
  <si>
    <t>778</t>
  </si>
  <si>
    <t>####779</t>
  </si>
  <si>
    <t>SCH BASED ALLOC COSTS (SBDM)</t>
  </si>
  <si>
    <t>SBDM</t>
  </si>
  <si>
    <t>779</t>
  </si>
  <si>
    <t>####780</t>
  </si>
  <si>
    <t>ENV PRG</t>
  </si>
  <si>
    <t>780</t>
  </si>
  <si>
    <t>####781</t>
  </si>
  <si>
    <t>ENVIRONMENTAL PROG OTHER</t>
  </si>
  <si>
    <t>ENV PRG OT</t>
  </si>
  <si>
    <t>781</t>
  </si>
  <si>
    <t>####782</t>
  </si>
  <si>
    <t>EARLY CHILDHOOD PROGRAMS</t>
  </si>
  <si>
    <t>EAR CHD</t>
  </si>
  <si>
    <t>782</t>
  </si>
  <si>
    <t>####783</t>
  </si>
  <si>
    <t>EARLY CHILDHOOD PROG OTHER</t>
  </si>
  <si>
    <t>EA CH OT</t>
  </si>
  <si>
    <t>783</t>
  </si>
  <si>
    <t>####784</t>
  </si>
  <si>
    <t>EARLY CHILDHOOD PROG OTH</t>
  </si>
  <si>
    <t>EA CH P OT</t>
  </si>
  <si>
    <t>784</t>
  </si>
  <si>
    <t>####785</t>
  </si>
  <si>
    <t>STUDENT SAFETY PROGRAM</t>
  </si>
  <si>
    <t>ST SAF PRG</t>
  </si>
  <si>
    <t>785</t>
  </si>
  <si>
    <t>####786</t>
  </si>
  <si>
    <t>DIVERSITY PROGRAM</t>
  </si>
  <si>
    <t>DIV PRG</t>
  </si>
  <si>
    <t>786</t>
  </si>
  <si>
    <t>####787</t>
  </si>
  <si>
    <t>OTHER REGULAR PROGRAM</t>
  </si>
  <si>
    <t>OTH REG PG</t>
  </si>
  <si>
    <t>787</t>
  </si>
  <si>
    <t>####788</t>
  </si>
  <si>
    <t>READING CORE CONTENT OTHER</t>
  </si>
  <si>
    <t>READ CCO</t>
  </si>
  <si>
    <t>788</t>
  </si>
  <si>
    <t>####789</t>
  </si>
  <si>
    <t>WRITING CORE CONTENT OTHER</t>
  </si>
  <si>
    <t>WRI CCO</t>
  </si>
  <si>
    <t>789</t>
  </si>
  <si>
    <t>####790</t>
  </si>
  <si>
    <t>SCIENCE CORE CONTENT OTHER</t>
  </si>
  <si>
    <t>SCI CCO</t>
  </si>
  <si>
    <t>790</t>
  </si>
  <si>
    <t>####791</t>
  </si>
  <si>
    <t>MATH CORE CONTENT OTHER</t>
  </si>
  <si>
    <t>MATH CCO</t>
  </si>
  <si>
    <t>791</t>
  </si>
  <si>
    <t>####798</t>
  </si>
  <si>
    <t>ART/HUMANITIES CONTENT OTHER</t>
  </si>
  <si>
    <t>ARTHUM CCO</t>
  </si>
  <si>
    <t>798</t>
  </si>
  <si>
    <t>####799</t>
  </si>
  <si>
    <t>SOCIAL STUDIES CORE CONTENT OT</t>
  </si>
  <si>
    <t>SOC ST CCO</t>
  </si>
  <si>
    <t>799</t>
  </si>
  <si>
    <t xml:space="preserve">####801 </t>
  </si>
  <si>
    <t>PRACTICAL LIV CORE CONTENT OTH</t>
  </si>
  <si>
    <t>PR LIV CCO</t>
  </si>
  <si>
    <t>801</t>
  </si>
  <si>
    <t>####802</t>
  </si>
  <si>
    <t>COMPUTER APPL SKILLS OTH</t>
  </si>
  <si>
    <t>COM APP SK</t>
  </si>
  <si>
    <t>802</t>
  </si>
  <si>
    <t>####803</t>
  </si>
  <si>
    <t>MATH/SCIENCE</t>
  </si>
  <si>
    <t xml:space="preserve">MATH/SCI </t>
  </si>
  <si>
    <t>803</t>
  </si>
  <si>
    <t>used in TB and WB only</t>
  </si>
  <si>
    <t>###1922</t>
  </si>
  <si>
    <t xml:space="preserve">FOREIGN LANGUAGE INSTRUCTION  </t>
  </si>
  <si>
    <t xml:space="preserve">FRGN LANG </t>
  </si>
  <si>
    <t>922</t>
  </si>
  <si>
    <t>####944</t>
  </si>
  <si>
    <t xml:space="preserve">BUS ADM </t>
  </si>
  <si>
    <t>944</t>
  </si>
  <si>
    <t>####947</t>
  </si>
  <si>
    <t>947</t>
  </si>
  <si>
    <t>REGULAR ESS</t>
  </si>
  <si>
    <t>REG ESS 19</t>
  </si>
  <si>
    <t>950</t>
  </si>
  <si>
    <t>452</t>
  </si>
  <si>
    <t>####952</t>
  </si>
  <si>
    <t>AT RISK EDUCATION</t>
  </si>
  <si>
    <t>AT RISK 19</t>
  </si>
  <si>
    <t>952</t>
  </si>
  <si>
    <t>###1960</t>
  </si>
  <si>
    <t xml:space="preserve">BAND PROGRAM   </t>
  </si>
  <si>
    <t>BAND PRG</t>
  </si>
  <si>
    <t>960</t>
  </si>
  <si>
    <t>###1961</t>
  </si>
  <si>
    <t xml:space="preserve">CHORAL PROGRAM  </t>
  </si>
  <si>
    <t>CHORAL PRG</t>
  </si>
  <si>
    <t>961</t>
  </si>
  <si>
    <t>###1962</t>
  </si>
  <si>
    <t xml:space="preserve">ORCHESTRA PROGRAM   </t>
  </si>
  <si>
    <t>ORCH PRG</t>
  </si>
  <si>
    <t>962</t>
  </si>
  <si>
    <t>###1963</t>
  </si>
  <si>
    <t xml:space="preserve">ITINERANT TEACHERS  </t>
  </si>
  <si>
    <t>ITIN TEACH</t>
  </si>
  <si>
    <t>963</t>
  </si>
  <si>
    <t>###1981</t>
  </si>
  <si>
    <t xml:space="preserve">MAGNET  INSTRUCTION   </t>
  </si>
  <si>
    <t>MAG INST</t>
  </si>
  <si>
    <t>981</t>
  </si>
  <si>
    <t>###1982</t>
  </si>
  <si>
    <t xml:space="preserve">MONTESSORI INSTRUCTION  </t>
  </si>
  <si>
    <t>982</t>
  </si>
  <si>
    <t>BY: KEYCODE</t>
  </si>
  <si>
    <t>BY: ALPHA</t>
  </si>
  <si>
    <t>###1986</t>
  </si>
  <si>
    <t>BLD MNT BP</t>
  </si>
  <si>
    <t>986</t>
  </si>
  <si>
    <t xml:space="preserve">###1988    </t>
  </si>
  <si>
    <t>GRNDS BP</t>
  </si>
  <si>
    <t>988</t>
  </si>
  <si>
    <t>###1950</t>
  </si>
  <si>
    <t>4700</t>
  </si>
  <si>
    <t>BUILDING IMPROVEMENTS</t>
  </si>
  <si>
    <t>BLDG IMPR</t>
  </si>
  <si>
    <t xml:space="preserve">2211   </t>
  </si>
  <si>
    <t xml:space="preserve">214           </t>
  </si>
  <si>
    <t>LAND/SITE ACQUISITION</t>
  </si>
  <si>
    <t>BUILDING ACQUISTION &amp; CONSTRUCTION</t>
  </si>
  <si>
    <t>LAND IMPROVEMENT</t>
  </si>
  <si>
    <t>###3606</t>
  </si>
  <si>
    <t>###3109</t>
  </si>
  <si>
    <t>###3209</t>
  </si>
  <si>
    <t>209</t>
  </si>
  <si>
    <t>###3603</t>
  </si>
  <si>
    <t>603</t>
  </si>
  <si>
    <t xml:space="preserve">470   </t>
  </si>
  <si>
    <t>606</t>
  </si>
  <si>
    <t>949</t>
  </si>
  <si>
    <t xml:space="preserve">###1949        </t>
  </si>
  <si>
    <t xml:space="preserve">###1970                 </t>
  </si>
  <si>
    <t>970</t>
  </si>
  <si>
    <t>930</t>
  </si>
  <si>
    <t xml:space="preserve">54 </t>
  </si>
  <si>
    <r>
      <t>SUPERVISION STUDENT SAFETY</t>
    </r>
    <r>
      <rPr>
        <strike/>
        <sz val="10"/>
        <rFont val="Times New Roman"/>
        <family val="1"/>
      </rPr>
      <t/>
    </r>
  </si>
  <si>
    <t>###5067</t>
  </si>
  <si>
    <r>
      <t xml:space="preserve">295    </t>
    </r>
    <r>
      <rPr>
        <strike/>
        <sz val="10"/>
        <rFont val="Times New Roman"/>
        <family val="1"/>
      </rPr>
      <t xml:space="preserve"> </t>
    </r>
  </si>
  <si>
    <t>####116</t>
  </si>
  <si>
    <t>GRANT PROGRAM COORDINATOR</t>
  </si>
  <si>
    <t>460</t>
  </si>
  <si>
    <r>
      <t xml:space="preserve"> ##</t>
    </r>
    <r>
      <rPr>
        <sz val="10"/>
        <color indexed="10"/>
        <rFont val="Times New Roman"/>
        <family val="1"/>
      </rPr>
      <t/>
    </r>
  </si>
  <si>
    <t>GUIDANCE RECORDS MAINT</t>
  </si>
  <si>
    <t>GU REC MNT</t>
  </si>
  <si>
    <t xml:space="preserve">3191 </t>
  </si>
  <si>
    <t>####134</t>
  </si>
  <si>
    <t>MAINTENANCE SCHEDULING SVCS</t>
  </si>
  <si>
    <t xml:space="preserve">MAINT SCHED </t>
  </si>
  <si>
    <t>BUS ADMIN</t>
  </si>
  <si>
    <t>####158</t>
  </si>
  <si>
    <t>GUIDANCE PLACEMENT SVCS</t>
  </si>
  <si>
    <t>MAINTENANCE OF BUILDINGS</t>
  </si>
  <si>
    <t>MNT BDG CO</t>
  </si>
  <si>
    <t xml:space="preserve">GU PLCMT SVCS </t>
  </si>
  <si>
    <t>2642</t>
  </si>
  <si>
    <t>####193</t>
  </si>
  <si>
    <t>####194</t>
  </si>
  <si>
    <t>ELECTRONIC MAINTENANCE</t>
  </si>
  <si>
    <t>ELEC MAINT</t>
  </si>
  <si>
    <t>MNT OF BLDG</t>
  </si>
  <si>
    <t>####195</t>
  </si>
  <si>
    <t>####196</t>
  </si>
  <si>
    <t>R &amp; R-INST</t>
  </si>
  <si>
    <t>HEALTH NURSING SERVICES</t>
  </si>
  <si>
    <t>HH NUR SVC</t>
  </si>
  <si>
    <t>GU ECE PLACE</t>
  </si>
  <si>
    <t>GUIDANCE ECE PLACEMENT</t>
  </si>
  <si>
    <t>####407</t>
  </si>
  <si>
    <t>####411</t>
  </si>
  <si>
    <t xml:space="preserve">MAINTENANCE SHOP OPERATIONS   </t>
  </si>
  <si>
    <t xml:space="preserve">ELEC MAINT </t>
  </si>
  <si>
    <t>ACCOUNTS PAYABLE</t>
  </si>
  <si>
    <t>####414</t>
  </si>
  <si>
    <t>###5428</t>
  </si>
  <si>
    <t xml:space="preserve">PROF DEV INSTR TECHNOLOGY  </t>
  </si>
  <si>
    <t xml:space="preserve">PD INT TCH  </t>
  </si>
  <si>
    <t xml:space="preserve">PROFESSIONAL DEVELOPMENT PRAC LIVING </t>
  </si>
  <si>
    <t xml:space="preserve">PD PRAC LV </t>
  </si>
  <si>
    <t>397</t>
  </si>
  <si>
    <t>TRANS DISTR-LOGIS/AVIAT INSTR</t>
  </si>
  <si>
    <t>###3608</t>
  </si>
  <si>
    <t>ARCH &amp; ENG</t>
  </si>
  <si>
    <t>BUILDING ACQUISITION &amp; CONSTRUCTION</t>
  </si>
  <si>
    <t>####760</t>
  </si>
  <si>
    <t xml:space="preserve">ECE EXT SCH YR PROG INSTRU </t>
  </si>
  <si>
    <t>####761</t>
  </si>
  <si>
    <t>761</t>
  </si>
  <si>
    <t>760</t>
  </si>
  <si>
    <t>001#804</t>
  </si>
  <si>
    <t>804</t>
  </si>
  <si>
    <t>806</t>
  </si>
  <si>
    <t>805</t>
  </si>
  <si>
    <t>LEGAL SERVICES</t>
  </si>
  <si>
    <t>0011805</t>
  </si>
  <si>
    <t>####905</t>
  </si>
  <si>
    <t>905</t>
  </si>
  <si>
    <t>998</t>
  </si>
  <si>
    <t>###1938</t>
  </si>
  <si>
    <t xml:space="preserve">###1940 </t>
  </si>
  <si>
    <t>239</t>
  </si>
  <si>
    <t>OPERATION OF BUILDINGS  BD PD</t>
  </si>
  <si>
    <t>###1921</t>
  </si>
  <si>
    <t xml:space="preserve">#          </t>
  </si>
  <si>
    <t xml:space="preserve">1100      </t>
  </si>
  <si>
    <r>
      <t>100</t>
    </r>
    <r>
      <rPr>
        <strike/>
        <sz val="10"/>
        <rFont val="Times New Roman"/>
        <family val="1"/>
      </rPr>
      <t/>
    </r>
  </si>
  <si>
    <r>
      <t xml:space="preserve">100   </t>
    </r>
    <r>
      <rPr>
        <strike/>
        <sz val="10"/>
        <rFont val="Times New Roman"/>
        <family val="1"/>
      </rPr>
      <t/>
    </r>
  </si>
  <si>
    <t xml:space="preserve">149   </t>
  </si>
  <si>
    <r>
      <t xml:space="preserve">160    </t>
    </r>
    <r>
      <rPr>
        <strike/>
        <sz val="10"/>
        <rFont val="Times New Roman"/>
        <family val="1"/>
      </rPr>
      <t xml:space="preserve"> </t>
    </r>
  </si>
  <si>
    <t xml:space="preserve">STUDENT SAFETY INSTRUCTION                                             </t>
  </si>
  <si>
    <t xml:space="preserve">SFTY INSTR               </t>
  </si>
  <si>
    <r>
      <t>##</t>
    </r>
    <r>
      <rPr>
        <sz val="10"/>
        <color indexed="10"/>
        <rFont val="Times New Roman"/>
        <family val="1"/>
      </rPr>
      <t/>
    </r>
  </si>
  <si>
    <t>OTHER SCH SPEC ED INSTRUCTION  UP ELE</t>
  </si>
  <si>
    <t xml:space="preserve">229     </t>
  </si>
  <si>
    <t xml:space="preserve">399  </t>
  </si>
  <si>
    <r>
      <t xml:space="preserve">41          </t>
    </r>
    <r>
      <rPr>
        <strike/>
        <sz val="10"/>
        <rFont val="Times New Roman"/>
        <family val="1"/>
      </rPr>
      <t xml:space="preserve"> </t>
    </r>
  </si>
  <si>
    <t xml:space="preserve">1900  </t>
  </si>
  <si>
    <t xml:space="preserve">54      </t>
  </si>
  <si>
    <t xml:space="preserve">1900        </t>
  </si>
  <si>
    <t xml:space="preserve">1900         </t>
  </si>
  <si>
    <t xml:space="preserve">1900           </t>
  </si>
  <si>
    <t xml:space="preserve">451           </t>
  </si>
  <si>
    <r>
      <t xml:space="preserve">470    </t>
    </r>
    <r>
      <rPr>
        <strike/>
        <sz val="10"/>
        <rFont val="Times New Roman"/>
        <family val="1"/>
      </rPr>
      <t xml:space="preserve"> </t>
    </r>
  </si>
  <si>
    <r>
      <t xml:space="preserve">470       </t>
    </r>
    <r>
      <rPr>
        <strike/>
        <sz val="10"/>
        <rFont val="Times New Roman"/>
        <family val="1"/>
      </rPr>
      <t xml:space="preserve"> </t>
    </r>
  </si>
  <si>
    <t xml:space="preserve">470     </t>
  </si>
  <si>
    <t xml:space="preserve">###1943           </t>
  </si>
  <si>
    <r>
      <t xml:space="preserve">OTHER PROGRAM ADMINISTRATION                                                     </t>
    </r>
    <r>
      <rPr>
        <strike/>
        <sz val="10"/>
        <rFont val="Times New Roman"/>
        <family val="1"/>
      </rPr>
      <t xml:space="preserve"> </t>
    </r>
    <r>
      <rPr>
        <sz val="10"/>
        <rFont val="Times New Roman"/>
        <family val="1"/>
      </rPr>
      <t xml:space="preserve">              </t>
    </r>
  </si>
  <si>
    <t xml:space="preserve">440  </t>
  </si>
  <si>
    <t xml:space="preserve">451          </t>
  </si>
  <si>
    <t xml:space="preserve">41 </t>
  </si>
  <si>
    <r>
      <t xml:space="preserve">###5028 </t>
    </r>
    <r>
      <rPr>
        <strike/>
        <sz val="10"/>
        <rFont val="Times New Roman"/>
        <family val="1"/>
      </rPr>
      <t xml:space="preserve"> </t>
    </r>
  </si>
  <si>
    <r>
      <t>470</t>
    </r>
    <r>
      <rPr>
        <strike/>
        <sz val="10"/>
        <rFont val="Times New Roman"/>
        <family val="1"/>
      </rPr>
      <t/>
    </r>
  </si>
  <si>
    <t xml:space="preserve">160    </t>
  </si>
  <si>
    <t xml:space="preserve">190        </t>
  </si>
  <si>
    <r>
      <t xml:space="preserve">##  </t>
    </r>
    <r>
      <rPr>
        <sz val="10"/>
        <color indexed="10"/>
        <rFont val="Times New Roman"/>
        <family val="1"/>
      </rPr>
      <t/>
    </r>
  </si>
  <si>
    <r>
      <t xml:space="preserve">100    </t>
    </r>
    <r>
      <rPr>
        <strike/>
        <sz val="10"/>
        <rFont val="Times New Roman"/>
        <family val="1"/>
      </rPr>
      <t/>
    </r>
  </si>
  <si>
    <t xml:space="preserve">409 </t>
  </si>
  <si>
    <r>
      <t xml:space="preserve">2490              </t>
    </r>
    <r>
      <rPr>
        <strike/>
        <sz val="10"/>
        <rFont val="Times New Roman"/>
        <family val="1"/>
      </rPr>
      <t xml:space="preserve"> </t>
    </r>
  </si>
  <si>
    <r>
      <t xml:space="preserve">470    </t>
    </r>
    <r>
      <rPr>
        <strike/>
        <sz val="10"/>
        <rFont val="Times New Roman"/>
        <family val="1"/>
      </rPr>
      <t xml:space="preserve">  </t>
    </r>
    <r>
      <rPr>
        <sz val="10"/>
        <rFont val="Times New Roman"/>
        <family val="1"/>
      </rPr>
      <t xml:space="preserve">  </t>
    </r>
  </si>
  <si>
    <t xml:space="preserve">2610                       </t>
  </si>
  <si>
    <r>
      <t xml:space="preserve">470    </t>
    </r>
    <r>
      <rPr>
        <strike/>
        <sz val="10"/>
        <rFont val="Times New Roman"/>
        <family val="1"/>
      </rPr>
      <t/>
    </r>
  </si>
  <si>
    <t xml:space="preserve">OPERATION OF BUILDINGS                                                            </t>
  </si>
  <si>
    <r>
      <rPr>
        <sz val="10"/>
        <rFont val="Times New Roman"/>
        <family val="1"/>
      </rPr>
      <t xml:space="preserve">MAINTENANCE OF BUILDINGS BD PD                                                             </t>
    </r>
    <r>
      <rPr>
        <strike/>
        <sz val="10"/>
        <rFont val="Times New Roman"/>
        <family val="1"/>
      </rPr>
      <t xml:space="preserve">                                     </t>
    </r>
  </si>
  <si>
    <t xml:space="preserve">2620                   </t>
  </si>
  <si>
    <t xml:space="preserve">##         </t>
  </si>
  <si>
    <r>
      <t xml:space="preserve">409       </t>
    </r>
    <r>
      <rPr>
        <strike/>
        <sz val="10"/>
        <rFont val="Times New Roman"/>
        <family val="1"/>
      </rPr>
      <t xml:space="preserve"> </t>
    </r>
    <r>
      <rPr>
        <sz val="10"/>
        <rFont val="Times New Roman"/>
        <family val="1"/>
      </rPr>
      <t xml:space="preserve">  </t>
    </r>
  </si>
  <si>
    <t xml:space="preserve">470 </t>
  </si>
  <si>
    <t xml:space="preserve">ELECTRICAL MAINTENANCE </t>
  </si>
  <si>
    <r>
      <t xml:space="preserve">470    </t>
    </r>
    <r>
      <rPr>
        <strike/>
        <sz val="10"/>
        <rFont val="Times New Roman"/>
        <family val="1"/>
      </rPr>
      <t xml:space="preserve"> </t>
    </r>
    <r>
      <rPr>
        <sz val="10"/>
        <rFont val="Times New Roman"/>
        <family val="1"/>
      </rPr>
      <t xml:space="preserve"> </t>
    </r>
  </si>
  <si>
    <t xml:space="preserve">####420  </t>
  </si>
  <si>
    <t xml:space="preserve">490     </t>
  </si>
  <si>
    <t xml:space="preserve">MAINT SHOP    </t>
  </si>
  <si>
    <r>
      <t>490</t>
    </r>
    <r>
      <rPr>
        <strike/>
        <sz val="10"/>
        <rFont val="Times New Roman"/>
        <family val="1"/>
      </rPr>
      <t/>
    </r>
  </si>
  <si>
    <t xml:space="preserve">470  </t>
  </si>
  <si>
    <t xml:space="preserve">LAND/SITE ACQUISITION                                                                     </t>
  </si>
  <si>
    <r>
      <t xml:space="preserve">LAND/SITE ACQUISITION                                                                     </t>
    </r>
    <r>
      <rPr>
        <strike/>
        <sz val="10"/>
        <rFont val="Times New Roman"/>
        <family val="1"/>
      </rPr>
      <t xml:space="preserve"> </t>
    </r>
  </si>
  <si>
    <r>
      <t xml:space="preserve">LAND IMPROVEMENT                                                                           </t>
    </r>
    <r>
      <rPr>
        <strike/>
        <sz val="10"/>
        <rFont val="Times New Roman"/>
        <family val="1"/>
      </rPr>
      <t xml:space="preserve"> </t>
    </r>
  </si>
  <si>
    <r>
      <t xml:space="preserve">### </t>
    </r>
    <r>
      <rPr>
        <strike/>
        <sz val="10"/>
        <rFont val="Times New Roman"/>
        <family val="1"/>
      </rPr>
      <t xml:space="preserve"> </t>
    </r>
  </si>
  <si>
    <r>
      <t xml:space="preserve">2670    </t>
    </r>
    <r>
      <rPr>
        <strike/>
        <sz val="10"/>
        <rFont val="Times New Roman"/>
        <family val="1"/>
      </rPr>
      <t xml:space="preserve"> </t>
    </r>
  </si>
  <si>
    <t xml:space="preserve">STUDENT SAFETY ADMINISTRATION  </t>
  </si>
  <si>
    <r>
      <t xml:space="preserve">STD SF ADM              </t>
    </r>
    <r>
      <rPr>
        <strike/>
        <sz val="10"/>
        <rFont val="Times New Roman"/>
        <family val="1"/>
      </rPr>
      <t xml:space="preserve"> </t>
    </r>
  </si>
  <si>
    <r>
      <t xml:space="preserve">470 </t>
    </r>
    <r>
      <rPr>
        <strike/>
        <sz val="10"/>
        <rFont val="Times New Roman"/>
        <family val="1"/>
      </rPr>
      <t xml:space="preserve"> </t>
    </r>
  </si>
  <si>
    <t xml:space="preserve">###           </t>
  </si>
  <si>
    <t xml:space="preserve">4300     </t>
  </si>
  <si>
    <r>
      <t xml:space="preserve">470       </t>
    </r>
    <r>
      <rPr>
        <strike/>
        <sz val="10"/>
        <rFont val="Times New Roman"/>
        <family val="1"/>
      </rPr>
      <t xml:space="preserve">  </t>
    </r>
    <r>
      <rPr>
        <sz val="10"/>
        <rFont val="Times New Roman"/>
        <family val="1"/>
      </rPr>
      <t xml:space="preserve">  </t>
    </r>
  </si>
  <si>
    <r>
      <t xml:space="preserve">500       </t>
    </r>
    <r>
      <rPr>
        <strike/>
        <sz val="10"/>
        <rFont val="Times New Roman"/>
        <family val="1"/>
      </rPr>
      <t/>
    </r>
  </si>
  <si>
    <r>
      <t xml:space="preserve">ACCT PAY </t>
    </r>
    <r>
      <rPr>
        <strike/>
        <sz val="10"/>
        <rFont val="Times New Roman"/>
        <family val="1"/>
      </rPr>
      <t xml:space="preserve"> </t>
    </r>
  </si>
  <si>
    <t xml:space="preserve">RECRUIT &amp; REPLACE -INSTR PERSONNEL                                                                                                     </t>
  </si>
  <si>
    <r>
      <t xml:space="preserve">100  </t>
    </r>
    <r>
      <rPr>
        <strike/>
        <sz val="10"/>
        <rFont val="Times New Roman"/>
        <family val="1"/>
      </rPr>
      <t/>
    </r>
  </si>
  <si>
    <r>
      <t xml:space="preserve">451   </t>
    </r>
    <r>
      <rPr>
        <strike/>
        <sz val="10"/>
        <rFont val="Times New Roman"/>
        <family val="1"/>
      </rPr>
      <t xml:space="preserve"> </t>
    </r>
    <r>
      <rPr>
        <sz val="10"/>
        <rFont val="Times New Roman"/>
        <family val="1"/>
      </rPr>
      <t xml:space="preserve"> </t>
    </r>
  </si>
  <si>
    <t xml:space="preserve">  00    </t>
  </si>
  <si>
    <t xml:space="preserve">2790  </t>
  </si>
  <si>
    <t xml:space="preserve">161     </t>
  </si>
  <si>
    <t>21</t>
  </si>
  <si>
    <t>###2818</t>
  </si>
  <si>
    <t>ATHACTFD</t>
  </si>
  <si>
    <t>ATHLETICS DISTRICT ACTIVITY</t>
  </si>
  <si>
    <t>818</t>
  </si>
  <si>
    <t>###2819</t>
  </si>
  <si>
    <t>TRANSP FIELD TRIPS DISTRICT ACTIVITY</t>
  </si>
  <si>
    <t>TRFTDA</t>
  </si>
  <si>
    <t>819</t>
  </si>
  <si>
    <t>###2825</t>
  </si>
  <si>
    <t>825</t>
  </si>
  <si>
    <t>INSTRUCTION DISTRICT ACTIVITY</t>
  </si>
  <si>
    <t>###2859</t>
  </si>
  <si>
    <t>LIBRARY DISTRICT ACTIVITY</t>
  </si>
  <si>
    <t>LIBDSACT</t>
  </si>
  <si>
    <t>859</t>
  </si>
  <si>
    <t>FUND 22</t>
  </si>
  <si>
    <t>BALANCE SHEET DISTRICT ACTIVITY AY</t>
  </si>
  <si>
    <t>REVENUE DISTRICT ACTIVITY AY</t>
  </si>
  <si>
    <t>BALANCE SHEET DISTRICT ACTIVITY MY</t>
  </si>
  <si>
    <t>REVENUE DISTRICT ACTIVITY MY</t>
  </si>
  <si>
    <t>22</t>
  </si>
  <si>
    <t>###2826</t>
  </si>
  <si>
    <t>826</t>
  </si>
  <si>
    <t>827</t>
  </si>
  <si>
    <t>###2827</t>
  </si>
  <si>
    <t>###2828</t>
  </si>
  <si>
    <t>828</t>
  </si>
  <si>
    <t>###2860</t>
  </si>
  <si>
    <t>860</t>
  </si>
  <si>
    <t>###2887</t>
  </si>
  <si>
    <t>887</t>
  </si>
  <si>
    <t>###2888</t>
  </si>
  <si>
    <t>888</t>
  </si>
  <si>
    <t>829</t>
  </si>
  <si>
    <t>###2829</t>
  </si>
  <si>
    <t>###2830</t>
  </si>
  <si>
    <t>###2831</t>
  </si>
  <si>
    <t>831</t>
  </si>
  <si>
    <t>###2832</t>
  </si>
  <si>
    <t>832</t>
  </si>
  <si>
    <t>###2833</t>
  </si>
  <si>
    <t>INDASPED</t>
  </si>
  <si>
    <t>833</t>
  </si>
  <si>
    <t>###2834</t>
  </si>
  <si>
    <t>834</t>
  </si>
  <si>
    <t>INSTRUC DIST ACTIVITY SP ED</t>
  </si>
  <si>
    <t>ATHLETIC ACTIVITY ADMIN</t>
  </si>
  <si>
    <t>###2835</t>
  </si>
  <si>
    <t>###2836</t>
  </si>
  <si>
    <t>835</t>
  </si>
  <si>
    <t>836</t>
  </si>
  <si>
    <t>2180</t>
  </si>
  <si>
    <t xml:space="preserve">VISUALLY IMPAIRED/VISION SERVICES </t>
  </si>
  <si>
    <t>OTHER COCUR &amp; EXTRACURR</t>
  </si>
  <si>
    <t>OTHCOCR</t>
  </si>
  <si>
    <t>OTHCOCO</t>
  </si>
  <si>
    <t>870</t>
  </si>
  <si>
    <t>####871</t>
  </si>
  <si>
    <t>####870</t>
  </si>
  <si>
    <t>7X</t>
  </si>
  <si>
    <t>7X0</t>
  </si>
  <si>
    <t>7XXX</t>
  </si>
  <si>
    <t>FIDUCIARY FUNDS AGENCY</t>
  </si>
  <si>
    <t xml:space="preserve">FIDUCIARY PPP TRUST FUND (7XXX) </t>
  </si>
  <si>
    <t>PHYSICAL THERAPY  ADMIN</t>
  </si>
  <si>
    <t>PTHERAPY</t>
  </si>
  <si>
    <t>872</t>
  </si>
  <si>
    <t>####872</t>
  </si>
  <si>
    <t>###1912</t>
  </si>
  <si>
    <t xml:space="preserve">REGULAR INSTR KINDERGART BD PD     </t>
  </si>
  <si>
    <t>REG INS k BP</t>
  </si>
  <si>
    <t>912</t>
  </si>
  <si>
    <t>###1929</t>
  </si>
  <si>
    <r>
      <t xml:space="preserve">409       </t>
    </r>
    <r>
      <rPr>
        <strike/>
        <sz val="10"/>
        <rFont val="Times New Roman"/>
        <family val="1"/>
      </rPr>
      <t xml:space="preserve"> </t>
    </r>
  </si>
  <si>
    <t>929</t>
  </si>
  <si>
    <t>ATTENDANCE SERVICES BOARD PAID</t>
  </si>
  <si>
    <t>ATT SVC BD PD</t>
  </si>
  <si>
    <t>###1937</t>
  </si>
  <si>
    <t>HEALTH SERVICES ADMIN BD PD</t>
  </si>
  <si>
    <t>HEA SVC BD PD</t>
  </si>
  <si>
    <t>937</t>
  </si>
  <si>
    <t>REV FA OTHER</t>
  </si>
  <si>
    <t>8X0</t>
  </si>
  <si>
    <t>FIXED ASSETS  OTHER BUSINESS REVENUE</t>
  </si>
  <si>
    <t>OCCUPATIONAL THERAPY SERVICES ADMIN</t>
  </si>
  <si>
    <t>CTE LAW, PUB SFTY, CORRS &amp; SEC</t>
  </si>
  <si>
    <t xml:space="preserve">CTE CONSTRUCTION </t>
  </si>
  <si>
    <t>CTE  MANUFACTURING</t>
  </si>
  <si>
    <t>LAW PSCS</t>
  </si>
  <si>
    <t>307</t>
  </si>
  <si>
    <t>373</t>
  </si>
  <si>
    <t>374</t>
  </si>
  <si>
    <t>871</t>
  </si>
  <si>
    <t>CTE CONS</t>
  </si>
  <si>
    <t>CTE MFG</t>
  </si>
  <si>
    <t>889</t>
  </si>
  <si>
    <t>####889</t>
  </si>
  <si>
    <t>####890</t>
  </si>
  <si>
    <t>####891</t>
  </si>
  <si>
    <t>CTE INFO TECHNOLOGY</t>
  </si>
  <si>
    <t>ALL CTE PROGRAMS</t>
  </si>
  <si>
    <t>CTE ENGINEERING &amp; TECH EDUC</t>
  </si>
  <si>
    <t>CTE ENG TECH</t>
  </si>
  <si>
    <t>CTE WORK EXP PROGRAMS</t>
  </si>
  <si>
    <t>CTE MEDIA ARTS</t>
  </si>
  <si>
    <t>MEDIA ARTS</t>
  </si>
  <si>
    <t>CTE MARKETING</t>
  </si>
  <si>
    <t>ALL CTE PROGRAMS BD PD</t>
  </si>
  <si>
    <t>ALL CTE BD PD</t>
  </si>
  <si>
    <t>CTE INSTR BD PD</t>
  </si>
  <si>
    <t>HIGH SCHOOL CTE INSTRUCTIO</t>
  </si>
  <si>
    <t>GUIDANCE COUNSELOR CTE</t>
  </si>
  <si>
    <t>CTE  HEALTH SCIENCE</t>
  </si>
  <si>
    <t>CTE AGRICULTURE EDUCATION</t>
  </si>
  <si>
    <t>CTE BUSINESS ADMINISTRATION</t>
  </si>
  <si>
    <t xml:space="preserve">SPECIAL CTE VOC PROGRAMS </t>
  </si>
  <si>
    <t xml:space="preserve">300    </t>
  </si>
  <si>
    <t>CTE PUBLIC SERVICE</t>
  </si>
  <si>
    <t>SUPERVISION CTE</t>
  </si>
  <si>
    <t>CTE BUSINESS EDUCATION</t>
  </si>
  <si>
    <t>CTE FAMILY &amp; CONSUMER SCIENCES</t>
  </si>
  <si>
    <t>2490</t>
  </si>
  <si>
    <t>OTHER SCHOOL ADMIN SUPPORT SVC BD PD</t>
  </si>
  <si>
    <t>OTH SCH BD PD</t>
  </si>
  <si>
    <t>###1914</t>
  </si>
  <si>
    <t>914</t>
  </si>
  <si>
    <t>###2853</t>
  </si>
  <si>
    <t>GIFTED &amp; TALENTED OTH INSTRUC</t>
  </si>
  <si>
    <t>GT OT INS</t>
  </si>
  <si>
    <t>####873</t>
  </si>
  <si>
    <t>873</t>
  </si>
  <si>
    <t xml:space="preserve">REGULAR INSTR KINDERGARTEN SPEC ED   </t>
  </si>
  <si>
    <t>REG INS KSE</t>
  </si>
  <si>
    <r>
      <t xml:space="preserve">BUS DRIVING </t>
    </r>
    <r>
      <rPr>
        <sz val="10"/>
        <rFont val="Times New Roman"/>
        <family val="1"/>
      </rPr>
      <t>CTE</t>
    </r>
  </si>
  <si>
    <t>2240</t>
  </si>
  <si>
    <t>####874</t>
  </si>
  <si>
    <t>874</t>
  </si>
  <si>
    <t>ACADEMIC STUDENT ASSESSSMENT</t>
  </si>
  <si>
    <t>AC ST ASMT</t>
  </si>
  <si>
    <t>NEW:</t>
  </si>
  <si>
    <t>####875</t>
  </si>
  <si>
    <t>AC ST ASM SE</t>
  </si>
  <si>
    <t>875</t>
  </si>
  <si>
    <t>ACADEMIC STUDENT ASSESSSMENT SPEC ED</t>
  </si>
  <si>
    <t>0002111</t>
  </si>
  <si>
    <t>0002223</t>
  </si>
  <si>
    <t>700</t>
  </si>
  <si>
    <t>####892</t>
  </si>
  <si>
    <t>892</t>
  </si>
  <si>
    <t xml:space="preserve">COMMUNITY/JUNIOR COLLEGE EDUC </t>
  </si>
  <si>
    <t>CJCEDUC</t>
  </si>
  <si>
    <t>989</t>
  </si>
  <si>
    <t xml:space="preserve">SECURITY BD PD     </t>
  </si>
  <si>
    <t>SECURIT BP</t>
  </si>
  <si>
    <t xml:space="preserve">BUS MONITORS NON PRE-K                                                           </t>
  </si>
  <si>
    <t>PRE-K REGULAR INSTRUCTION</t>
  </si>
  <si>
    <t xml:space="preserve">PRE-K SPECIAL ED INSTRUCTION </t>
  </si>
  <si>
    <t>PRE-K OTHER INSTRUCTION</t>
  </si>
  <si>
    <t>BUS MONITORS PRE-K</t>
  </si>
  <si>
    <t>PRE-K INSTR RELATED TECHNOLOG</t>
  </si>
  <si>
    <t>ECE INSTR SUPPORT PRE-K</t>
  </si>
  <si>
    <t>BUS DRIVING PRE-K</t>
  </si>
  <si>
    <t>PRE-K INSTR SUPERVISION</t>
  </si>
  <si>
    <t>####002</t>
  </si>
  <si>
    <t>####811</t>
  </si>
  <si>
    <t>INSTR &amp; CURRICULUM DEVMNT PREK</t>
  </si>
  <si>
    <t>CU DV PK</t>
  </si>
  <si>
    <t>811</t>
  </si>
  <si>
    <t>BALANCE SHEET CTE ACADEMY ACTIVITY AY</t>
  </si>
  <si>
    <t>REVENUE CTE ACADEMY ACTIVITY AY</t>
  </si>
  <si>
    <t>###2806</t>
  </si>
  <si>
    <t>25</t>
  </si>
  <si>
    <t>###2518</t>
  </si>
  <si>
    <t>518</t>
  </si>
  <si>
    <t>###2519</t>
  </si>
  <si>
    <t>TRANSP FIELD TRIPS SCH ACTIVITY</t>
  </si>
  <si>
    <t>519</t>
  </si>
  <si>
    <t>###2525</t>
  </si>
  <si>
    <t>ATHLETICS SCH ACTIVITY</t>
  </si>
  <si>
    <t>525</t>
  </si>
  <si>
    <t>###2529</t>
  </si>
  <si>
    <t>ATHLETIC SCH ACTIVITY ADMIN</t>
  </si>
  <si>
    <t>529</t>
  </si>
  <si>
    <t>###2531</t>
  </si>
  <si>
    <t>GUIDANCE COUNSELOR SCH ACTIVITY</t>
  </si>
  <si>
    <t>531</t>
  </si>
  <si>
    <t>###2533</t>
  </si>
  <si>
    <t>INSTRUC SCH ACTIVITY SP ED</t>
  </si>
  <si>
    <t>533</t>
  </si>
  <si>
    <t>###2535</t>
  </si>
  <si>
    <t>CO-CURRIC &amp; EXT-CURRIC SCH ACT</t>
  </si>
  <si>
    <t>535</t>
  </si>
  <si>
    <t>###2559</t>
  </si>
  <si>
    <t>LIBRARY SCH ACTIVITY</t>
  </si>
  <si>
    <t>###2587</t>
  </si>
  <si>
    <t xml:space="preserve">OPERATION OF BUILDINGS                                             </t>
  </si>
  <si>
    <t>587</t>
  </si>
  <si>
    <t>0002503</t>
  </si>
  <si>
    <t>503</t>
  </si>
  <si>
    <t>BALANCE SHEET SCHOOL ACTIVITY AY</t>
  </si>
  <si>
    <t>REVENUE SCHOOL ACTIVITY AY</t>
  </si>
  <si>
    <t>FUND 25 (annual fund)</t>
  </si>
  <si>
    <t>FUND 21 (annual fund)</t>
  </si>
  <si>
    <t>FUND 23 (annual fund)</t>
  </si>
  <si>
    <t>23</t>
  </si>
  <si>
    <t>331</t>
  </si>
  <si>
    <t>###2315</t>
  </si>
  <si>
    <t>CTE HEALTH SCIE BIOMEDICAL</t>
  </si>
  <si>
    <t>CT BIOMED</t>
  </si>
  <si>
    <t>332</t>
  </si>
  <si>
    <t>###2316</t>
  </si>
  <si>
    <t>CTE HEALTH SCI ALLIED HEAL</t>
  </si>
  <si>
    <t>CT ALL HEA</t>
  </si>
  <si>
    <t>350</t>
  </si>
  <si>
    <t>###2317</t>
  </si>
  <si>
    <t>CTE EDUC COLLEGE TEACH LEARN</t>
  </si>
  <si>
    <t>CT ED COLL</t>
  </si>
  <si>
    <t>###2318</t>
  </si>
  <si>
    <t>C/J GUIDANCE COUNSELOR CTE</t>
  </si>
  <si>
    <t>CJ GUI VOC</t>
  </si>
  <si>
    <t>###2319</t>
  </si>
  <si>
    <t>C/J SUPERVISION CTE</t>
  </si>
  <si>
    <t>CJ CTE SUP</t>
  </si>
  <si>
    <t>###2320</t>
  </si>
  <si>
    <t>C/J BUS DRIVING C/J CTE</t>
  </si>
  <si>
    <t xml:space="preserve">CJ BUS </t>
  </si>
  <si>
    <t>###2321</t>
  </si>
  <si>
    <t>705</t>
  </si>
  <si>
    <t>###2322</t>
  </si>
  <si>
    <t>C/J CTE PUBLIC SERVICE</t>
  </si>
  <si>
    <t>CJ PUB SVC</t>
  </si>
  <si>
    <t>###2323</t>
  </si>
  <si>
    <t>C/J CT LAW, PUB SFY, CORR &amp; SEC</t>
  </si>
  <si>
    <t>CJ LAW PSC</t>
  </si>
  <si>
    <t>###2324</t>
  </si>
  <si>
    <t>C/J CTE AGRICULTURE EDUCAT</t>
  </si>
  <si>
    <t>CJ AG ED</t>
  </si>
  <si>
    <t>720</t>
  </si>
  <si>
    <t>###2325</t>
  </si>
  <si>
    <t>C/J CTE MARKETING</t>
  </si>
  <si>
    <t>CJ MARKETI</t>
  </si>
  <si>
    <t>###2326</t>
  </si>
  <si>
    <t>CJ HEAL OC</t>
  </si>
  <si>
    <t>###2327</t>
  </si>
  <si>
    <t>C/J CTE HEALTH SCIE BIOMEDICAL</t>
  </si>
  <si>
    <t>CJ BIOMED</t>
  </si>
  <si>
    <t>###2328</t>
  </si>
  <si>
    <t>C/J CTE HEALTH SCI ALLIED HEAL</t>
  </si>
  <si>
    <t>CJ ALL HEA</t>
  </si>
  <si>
    <t>###2329</t>
  </si>
  <si>
    <t>C/J CTE FAMILY &amp; CONSUMER SCI</t>
  </si>
  <si>
    <t>CJ FAM&amp;CON</t>
  </si>
  <si>
    <t>###2330</t>
  </si>
  <si>
    <t>C/J EDUC COLLEGE TEACH LEARN</t>
  </si>
  <si>
    <t>CJ ED COLL</t>
  </si>
  <si>
    <t>###2331</t>
  </si>
  <si>
    <t>C/J CTE BUSINESS EDUCATION</t>
  </si>
  <si>
    <t xml:space="preserve">CJ BUS ADM </t>
  </si>
  <si>
    <t>###2332</t>
  </si>
  <si>
    <t>C/J CTE ENGINEER &amp; TECH EDUC</t>
  </si>
  <si>
    <t>CJ ENG TCH</t>
  </si>
  <si>
    <t>771</t>
  </si>
  <si>
    <t>###2333</t>
  </si>
  <si>
    <t>C/J CTE INFO TECHNOLOGY</t>
  </si>
  <si>
    <t>CJ INFO TCH</t>
  </si>
  <si>
    <t>###2334</t>
  </si>
  <si>
    <t xml:space="preserve">C/J CTE CONSTRUCTION </t>
  </si>
  <si>
    <t>CJ CONSTRU</t>
  </si>
  <si>
    <t>###2335</t>
  </si>
  <si>
    <t>C/J CTE  MANUFACTURING</t>
  </si>
  <si>
    <t>CJ MFG</t>
  </si>
  <si>
    <t>###2336</t>
  </si>
  <si>
    <t>C/J CTE WORK EXP PROGR</t>
  </si>
  <si>
    <t>CJ WRK EXP</t>
  </si>
  <si>
    <t>###2337</t>
  </si>
  <si>
    <t>C/J CTE MEDIA ARTS</t>
  </si>
  <si>
    <t>CJ MDA ART</t>
  </si>
  <si>
    <t>###2338</t>
  </si>
  <si>
    <t xml:space="preserve">C/J SPEC CTE VOC PROGRAMS </t>
  </si>
  <si>
    <t>CJ SPC VOC</t>
  </si>
  <si>
    <t>###2339</t>
  </si>
  <si>
    <t>C/J TRANS DISTR-LOGIS/AVIAT INSTR</t>
  </si>
  <si>
    <t>CJ AVIT IN</t>
  </si>
  <si>
    <t>###2340</t>
  </si>
  <si>
    <t>C/J CTE INSTR BD PD</t>
  </si>
  <si>
    <t>CJ BD PD</t>
  </si>
  <si>
    <r>
      <t xml:space="preserve">300  </t>
    </r>
    <r>
      <rPr>
        <strike/>
        <sz val="10"/>
        <rFont val="Times New Roman"/>
        <family val="1"/>
      </rPr>
      <t xml:space="preserve"> </t>
    </r>
  </si>
  <si>
    <t xml:space="preserve">CTE PRINCIPAL'S OFFICE </t>
  </si>
  <si>
    <r>
      <t xml:space="preserve">700    </t>
    </r>
    <r>
      <rPr>
        <strike/>
        <sz val="10"/>
        <rFont val="Times New Roman"/>
        <family val="1"/>
      </rPr>
      <t xml:space="preserve"> </t>
    </r>
  </si>
  <si>
    <t>###2342</t>
  </si>
  <si>
    <t>C/J CTE PRINCIPAL'S OFFICE</t>
  </si>
  <si>
    <t>###2343</t>
  </si>
  <si>
    <t>###2344</t>
  </si>
  <si>
    <t>###2345</t>
  </si>
  <si>
    <t>###2346</t>
  </si>
  <si>
    <t>ALL C/J CTE PROGRAMS BD PD</t>
  </si>
  <si>
    <t>ALL CJ BPD</t>
  </si>
  <si>
    <t>###5153</t>
  </si>
  <si>
    <t>###5152</t>
  </si>
  <si>
    <t>###5141</t>
  </si>
  <si>
    <t>###5142</t>
  </si>
  <si>
    <t>C/J CTE HEALTH SCIENCE</t>
  </si>
  <si>
    <t>###1989</t>
  </si>
  <si>
    <t>395</t>
  </si>
  <si>
    <t>9402347</t>
  </si>
  <si>
    <t>9402395</t>
  </si>
  <si>
    <t>347</t>
  </si>
  <si>
    <t xml:space="preserve">CTE SPECIAL ED INSTRUCTION </t>
  </si>
  <si>
    <t>CTE MAINTENANCE OF BUILDINGS</t>
  </si>
  <si>
    <t>CTE MN BLD</t>
  </si>
  <si>
    <t>CTE ECE INS</t>
  </si>
  <si>
    <t>###2837</t>
  </si>
  <si>
    <t>###2537</t>
  </si>
  <si>
    <t>HEALTH  SVCS NURSING SA</t>
  </si>
  <si>
    <t>HEA NUR SA</t>
  </si>
  <si>
    <t>HEALTH  SVCS NURSING DA</t>
  </si>
  <si>
    <t>HEA NUR DA</t>
  </si>
  <si>
    <t>###2538</t>
  </si>
  <si>
    <t>3900</t>
  </si>
  <si>
    <t>OTHER INSTRUC NON SBDM</t>
  </si>
  <si>
    <t>OTHER NON-INSTR SERVICES</t>
  </si>
  <si>
    <t>OTHINSNON</t>
  </si>
  <si>
    <t>OTHSUPPSVC</t>
  </si>
  <si>
    <t>OTHNONINS</t>
  </si>
  <si>
    <t>538</t>
  </si>
  <si>
    <t>539</t>
  </si>
  <si>
    <t>###2540</t>
  </si>
  <si>
    <t>###2539</t>
  </si>
  <si>
    <t>141</t>
  </si>
  <si>
    <t>142</t>
  </si>
  <si>
    <t>151</t>
  </si>
  <si>
    <t>152</t>
  </si>
  <si>
    <t>315</t>
  </si>
  <si>
    <t>316</t>
  </si>
  <si>
    <t>317</t>
  </si>
  <si>
    <t>537</t>
  </si>
  <si>
    <t>837</t>
  </si>
  <si>
    <t>###5307</t>
  </si>
  <si>
    <t>OTHNONINSA</t>
  </si>
  <si>
    <t>####315</t>
  </si>
  <si>
    <t>####316</t>
  </si>
  <si>
    <t>####317</t>
  </si>
  <si>
    <t>####318</t>
  </si>
  <si>
    <t>####319</t>
  </si>
  <si>
    <t>####320</t>
  </si>
  <si>
    <t>####322</t>
  </si>
  <si>
    <t>####323</t>
  </si>
  <si>
    <t>####324</t>
  </si>
  <si>
    <t>####325</t>
  </si>
  <si>
    <t>####326</t>
  </si>
  <si>
    <t>####327</t>
  </si>
  <si>
    <t>####328</t>
  </si>
  <si>
    <t>####329</t>
  </si>
  <si>
    <t>####330</t>
  </si>
  <si>
    <t>####331</t>
  </si>
  <si>
    <t>####332</t>
  </si>
  <si>
    <t>####333</t>
  </si>
  <si>
    <t>####334</t>
  </si>
  <si>
    <t>####335</t>
  </si>
  <si>
    <t>####336</t>
  </si>
  <si>
    <t>####337</t>
  </si>
  <si>
    <t>####338</t>
  </si>
  <si>
    <t>####339</t>
  </si>
  <si>
    <t>####340</t>
  </si>
  <si>
    <t>###1341</t>
  </si>
  <si>
    <t>####430</t>
  </si>
  <si>
    <t>####431</t>
  </si>
  <si>
    <t>###2203</t>
  </si>
  <si>
    <t>####432</t>
  </si>
  <si>
    <t>BUS DRIVING  SE  NTAF</t>
  </si>
  <si>
    <t>SP ED DRIV</t>
  </si>
  <si>
    <t xml:space="preserve">BUS MONITORS NPK SE NTAF                                             </t>
  </si>
  <si>
    <t>MN NP NTAF</t>
  </si>
  <si>
    <t>BUS MONITORS NPK REG NTAF</t>
  </si>
  <si>
    <t>MN RG NTAF</t>
  </si>
  <si>
    <t>BUS DRIVING TRANSP NTAF</t>
  </si>
  <si>
    <t>BUS DRIVING  PKSE  NTAF</t>
  </si>
  <si>
    <t>OTHER INSTRUC SCH ACTIVITY</t>
  </si>
  <si>
    <t>OTHACTFD</t>
  </si>
  <si>
    <t>###2515</t>
  </si>
  <si>
    <t>515</t>
  </si>
  <si>
    <t>OTHER SCH ADMIN SCH ACTIVITY</t>
  </si>
  <si>
    <t>OTH SC ADM</t>
  </si>
  <si>
    <t>856</t>
  </si>
  <si>
    <t>####856</t>
  </si>
  <si>
    <t>432</t>
  </si>
  <si>
    <t>431</t>
  </si>
  <si>
    <t>901#894</t>
  </si>
  <si>
    <t>ESS SUMMER SCH BUS TRANSPORT</t>
  </si>
  <si>
    <t>ESS SUM TRAN</t>
  </si>
  <si>
    <t>894</t>
  </si>
  <si>
    <t>843</t>
  </si>
  <si>
    <t>844</t>
  </si>
  <si>
    <t>####843</t>
  </si>
  <si>
    <t>PRO DEV DA</t>
  </si>
  <si>
    <t>####844</t>
  </si>
  <si>
    <t>PRIN ODA</t>
  </si>
  <si>
    <t>####845</t>
  </si>
  <si>
    <t>845</t>
  </si>
  <si>
    <t>####846</t>
  </si>
  <si>
    <t>846</t>
  </si>
  <si>
    <t>PROFESSIONAL DEV DIS ACTIV</t>
  </si>
  <si>
    <t xml:space="preserve">PRINCIPAL'S OFFICE DIS ACTIV </t>
  </si>
  <si>
    <t>488</t>
  </si>
  <si>
    <t xml:space="preserve">###2488    </t>
  </si>
  <si>
    <t>876</t>
  </si>
  <si>
    <t>877</t>
  </si>
  <si>
    <t>###1876</t>
  </si>
  <si>
    <t>###1877</t>
  </si>
  <si>
    <t>BLDG RENV</t>
  </si>
  <si>
    <t>###2897</t>
  </si>
  <si>
    <t>897</t>
  </si>
  <si>
    <t>####633</t>
  </si>
  <si>
    <t>633</t>
  </si>
  <si>
    <t>201</t>
  </si>
  <si>
    <t>####201</t>
  </si>
  <si>
    <t>STATE AGCY CHILDREN SPEC EDUC (KECSAC)</t>
  </si>
  <si>
    <t>KECSACSPED</t>
  </si>
  <si>
    <t>577</t>
  </si>
  <si>
    <t>2127</t>
  </si>
  <si>
    <t>####577</t>
  </si>
  <si>
    <t>GUIDANCE INTERVENTION</t>
  </si>
  <si>
    <t>GUID INTVN</t>
  </si>
  <si>
    <t>###5213</t>
  </si>
  <si>
    <r>
      <t xml:space="preserve">HEALTH NURSING SERVCES SPEC EDUC                                             </t>
    </r>
    <r>
      <rPr>
        <strike/>
        <sz val="10"/>
        <rFont val="Times New Roman"/>
        <family val="1"/>
      </rPr>
      <t xml:space="preserve"> </t>
    </r>
  </si>
  <si>
    <t xml:space="preserve">HH NUR SPED  </t>
  </si>
  <si>
    <t>HEALTH NURSING SVCS SPEC ED BD PD</t>
  </si>
  <si>
    <t>H NRS SPED</t>
  </si>
  <si>
    <t>OLD:</t>
  </si>
  <si>
    <t>NEW</t>
  </si>
  <si>
    <t>####853</t>
  </si>
  <si>
    <t>READ TO ACHIEVE</t>
  </si>
  <si>
    <t xml:space="preserve">READ ACHIE </t>
  </si>
  <si>
    <t xml:space="preserve">READ ACH </t>
  </si>
  <si>
    <t>0011998</t>
  </si>
  <si>
    <t>UNPAID SALARIES MUNIS ERP CUES ONLY</t>
  </si>
  <si>
    <t>ERP CUES</t>
  </si>
  <si>
    <t>####342</t>
  </si>
  <si>
    <t>###2854</t>
  </si>
  <si>
    <t>last update: July 1, 2026</t>
  </si>
  <si>
    <t>New Org</t>
  </si>
  <si>
    <t>Changed ORGs &amp; key codes</t>
  </si>
  <si>
    <t>Delete Orgs</t>
  </si>
  <si>
    <t>segment chg</t>
  </si>
  <si>
    <t>Segment Descript Chg</t>
  </si>
  <si>
    <t>"X" in column identifies any changes</t>
  </si>
  <si>
    <r>
      <t xml:space="preserve">3309    </t>
    </r>
    <r>
      <rPr>
        <b/>
        <strike/>
        <sz val="10"/>
        <rFont val="Times New Roman"/>
        <family val="1"/>
      </rPr>
      <t xml:space="preserve"> </t>
    </r>
  </si>
  <si>
    <r>
      <t xml:space="preserve">470    </t>
    </r>
    <r>
      <rPr>
        <b/>
        <strike/>
        <sz val="10"/>
        <rFont val="Times New Roman"/>
        <family val="1"/>
      </rPr>
      <t xml:space="preserve">             </t>
    </r>
  </si>
  <si>
    <r>
      <t xml:space="preserve">160    </t>
    </r>
    <r>
      <rPr>
        <b/>
        <strike/>
        <sz val="10"/>
        <rFont val="Times New Roman"/>
        <family val="1"/>
      </rPr>
      <t xml:space="preserve"> </t>
    </r>
  </si>
  <si>
    <t>BUS DRIVING CTE</t>
  </si>
  <si>
    <t xml:space="preserve">BUS MONITORS NON PRE-K                                                        </t>
  </si>
  <si>
    <r>
      <t xml:space="preserve">100       </t>
    </r>
    <r>
      <rPr>
        <b/>
        <strike/>
        <sz val="10"/>
        <rFont val="Times New Roman"/>
        <family val="1"/>
      </rPr>
      <t xml:space="preserve"> </t>
    </r>
  </si>
  <si>
    <r>
      <t xml:space="preserve">1900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  </t>
    </r>
  </si>
  <si>
    <r>
      <t xml:space="preserve">2790  </t>
    </r>
    <r>
      <rPr>
        <b/>
        <strike/>
        <sz val="10"/>
        <rFont val="Times New Roman"/>
        <family val="1"/>
      </rPr>
      <t xml:space="preserve"> </t>
    </r>
  </si>
  <si>
    <r>
      <t xml:space="preserve">930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</t>
    </r>
  </si>
  <si>
    <t xml:space="preserve">ATHLETIC INSTRUCTION </t>
  </si>
  <si>
    <t xml:space="preserve">920            </t>
  </si>
  <si>
    <r>
      <t xml:space="preserve">470       </t>
    </r>
    <r>
      <rPr>
        <b/>
        <strike/>
        <sz val="10"/>
        <rFont val="Times New Roman"/>
        <family val="1"/>
      </rPr>
      <t xml:space="preserve"> </t>
    </r>
  </si>
  <si>
    <r>
      <t xml:space="preserve">##  </t>
    </r>
    <r>
      <rPr>
        <b/>
        <strike/>
        <sz val="10"/>
        <rFont val="Times New Roman"/>
        <family val="1"/>
      </rPr>
      <t xml:space="preserve">      </t>
    </r>
    <r>
      <rPr>
        <b/>
        <sz val="10"/>
        <rFont val="Times New Roman"/>
        <family val="1"/>
      </rPr>
      <t xml:space="preserve">  </t>
    </r>
    <r>
      <rPr>
        <sz val="10"/>
        <color indexed="10"/>
        <rFont val="Times New Roman"/>
        <family val="1"/>
      </rPr>
      <t/>
    </r>
  </si>
  <si>
    <t>###5028</t>
  </si>
  <si>
    <r>
      <t xml:space="preserve">54               </t>
    </r>
    <r>
      <rPr>
        <b/>
        <strike/>
        <sz val="10"/>
        <rFont val="Times New Roman"/>
        <family val="1"/>
      </rPr>
      <t xml:space="preserve"> </t>
    </r>
  </si>
  <si>
    <r>
      <t xml:space="preserve">41         </t>
    </r>
    <r>
      <rPr>
        <b/>
        <strike/>
        <sz val="10"/>
        <rFont val="Times New Roman"/>
        <family val="1"/>
      </rPr>
      <t xml:space="preserve"> </t>
    </r>
  </si>
  <si>
    <r>
      <t xml:space="preserve">470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</t>
    </r>
  </si>
  <si>
    <t xml:space="preserve"> GUIDANCE COUNSELOR CTE</t>
  </si>
  <si>
    <r>
      <t xml:space="preserve">470       </t>
    </r>
    <r>
      <rPr>
        <b/>
        <strike/>
        <sz val="10"/>
        <rFont val="Times New Roman"/>
        <family val="1"/>
      </rPr>
      <t xml:space="preserve">  </t>
    </r>
    <r>
      <rPr>
        <b/>
        <sz val="10"/>
        <rFont val="Times New Roman"/>
        <family val="1"/>
      </rPr>
      <t xml:space="preserve">  </t>
    </r>
  </si>
  <si>
    <r>
      <t xml:space="preserve">HEALTH NURSING SERVCES ECE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214     </t>
    </r>
    <r>
      <rPr>
        <b/>
        <strike/>
        <sz val="10"/>
        <rFont val="Times New Roman"/>
        <family val="1"/>
      </rPr>
      <t xml:space="preserve">  </t>
    </r>
  </si>
  <si>
    <t>####048</t>
  </si>
  <si>
    <r>
      <t xml:space="preserve">490       </t>
    </r>
    <r>
      <rPr>
        <b/>
        <strike/>
        <sz val="10"/>
        <rFont val="Times New Roman"/>
        <family val="1"/>
      </rPr>
      <t xml:space="preserve"> </t>
    </r>
  </si>
  <si>
    <r>
      <t xml:space="preserve">##  </t>
    </r>
    <r>
      <rPr>
        <b/>
        <strike/>
        <sz val="10"/>
        <rFont val="Times New Roman"/>
        <family val="1"/>
      </rPr>
      <t xml:space="preserve">      </t>
    </r>
  </si>
  <si>
    <r>
      <t xml:space="preserve">100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</t>
    </r>
  </si>
  <si>
    <r>
      <t xml:space="preserve">SUPERVISION STUDENT SAFETY                                               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 </t>
    </r>
  </si>
  <si>
    <r>
      <t xml:space="preserve">STUDENT SAFETY INSTRUCTION                                                 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                                                      </t>
    </r>
  </si>
  <si>
    <r>
      <t xml:space="preserve">54          </t>
    </r>
    <r>
      <rPr>
        <b/>
        <strike/>
        <sz val="10"/>
        <rFont val="Times New Roman"/>
        <family val="1"/>
      </rPr>
      <t xml:space="preserve"> </t>
    </r>
  </si>
  <si>
    <r>
      <t xml:space="preserve">295    </t>
    </r>
    <r>
      <rPr>
        <b/>
        <strike/>
        <sz val="10"/>
        <rFont val="Times New Roman"/>
        <family val="1"/>
      </rPr>
      <t xml:space="preserve"> </t>
    </r>
  </si>
  <si>
    <t xml:space="preserve">OPERATION OF BUILDINGS                                                          </t>
  </si>
  <si>
    <r>
      <t xml:space="preserve">2610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161     </t>
    </r>
    <r>
      <rPr>
        <b/>
        <strike/>
        <sz val="10"/>
        <rFont val="Times New Roman"/>
        <family val="1"/>
      </rPr>
      <t xml:space="preserve"> </t>
    </r>
  </si>
  <si>
    <r>
      <t xml:space="preserve">LAND/SITE ACQUISITION       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 xml:space="preserve">470        </t>
  </si>
  <si>
    <r>
      <t xml:space="preserve">LAND IMPROVEMENT             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2490              </t>
    </r>
    <r>
      <rPr>
        <b/>
        <strike/>
        <sz val="10"/>
        <rFont val="Times New Roman"/>
        <family val="1"/>
      </rPr>
      <t xml:space="preserve"> </t>
    </r>
  </si>
  <si>
    <r>
      <t xml:space="preserve">### </t>
    </r>
    <r>
      <rPr>
        <b/>
        <strike/>
        <sz val="10"/>
        <rFont val="Times New Roman"/>
        <family val="1"/>
      </rPr>
      <t xml:space="preserve"> </t>
    </r>
  </si>
  <si>
    <r>
      <t xml:space="preserve">470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</t>
    </r>
  </si>
  <si>
    <t xml:space="preserve">GRANT PROGRAM COORDINATOR                      </t>
  </si>
  <si>
    <r>
      <t xml:space="preserve">295  </t>
    </r>
    <r>
      <rPr>
        <b/>
        <strike/>
        <sz val="10"/>
        <rFont val="Times New Roman"/>
        <family val="1"/>
      </rPr>
      <t xml:space="preserve"> </t>
    </r>
  </si>
  <si>
    <r>
      <t xml:space="preserve">##  </t>
    </r>
    <r>
      <rPr>
        <b/>
        <strike/>
        <sz val="10"/>
        <rFont val="Times New Roman"/>
        <family val="1"/>
      </rPr>
      <t xml:space="preserve">      </t>
    </r>
    <r>
      <rPr>
        <b/>
        <sz val="10"/>
        <rFont val="Times New Roman"/>
        <family val="1"/>
      </rPr>
      <t xml:space="preserve"> </t>
    </r>
    <r>
      <rPr>
        <sz val="10"/>
        <color indexed="10"/>
        <rFont val="Times New Roman"/>
        <family val="1"/>
      </rPr>
      <t/>
    </r>
  </si>
  <si>
    <r>
      <t xml:space="preserve">1900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      </t>
    </r>
  </si>
  <si>
    <r>
      <t xml:space="preserve">460      </t>
    </r>
    <r>
      <rPr>
        <b/>
        <strike/>
        <sz val="10"/>
        <rFont val="Times New Roman"/>
        <family val="1"/>
      </rPr>
      <t xml:space="preserve"> </t>
    </r>
  </si>
  <si>
    <r>
      <t xml:space="preserve">GUIDANCE RECORDS MAINT   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##  </t>
    </r>
    <r>
      <rPr>
        <b/>
        <strike/>
        <sz val="10"/>
        <rFont val="Times New Roman"/>
        <family val="1"/>
      </rPr>
      <t xml:space="preserve">     </t>
    </r>
  </si>
  <si>
    <r>
      <t xml:space="preserve">3191    </t>
    </r>
    <r>
      <rPr>
        <b/>
        <strike/>
        <sz val="10"/>
        <rFont val="Times New Roman"/>
        <family val="1"/>
      </rPr>
      <t xml:space="preserve"> </t>
    </r>
  </si>
  <si>
    <t xml:space="preserve">2211          </t>
  </si>
  <si>
    <t xml:space="preserve">214               </t>
  </si>
  <si>
    <r>
      <t xml:space="preserve">STUDENT SAFETY ADMINISTRATION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2670    </t>
    </r>
    <r>
      <rPr>
        <b/>
        <strike/>
        <sz val="10"/>
        <rFont val="Times New Roman"/>
        <family val="1"/>
      </rPr>
      <t xml:space="preserve"> </t>
    </r>
  </si>
  <si>
    <r>
      <t xml:space="preserve">451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    </t>
    </r>
  </si>
  <si>
    <r>
      <t xml:space="preserve">MAINTENANCE SCHEDULING SVCS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160                  </t>
    </r>
    <r>
      <rPr>
        <b/>
        <strike/>
        <sz val="10"/>
        <rFont val="Times New Roman"/>
        <family val="1"/>
      </rPr>
      <t xml:space="preserve"> </t>
    </r>
  </si>
  <si>
    <t xml:space="preserve">930 </t>
  </si>
  <si>
    <r>
      <t xml:space="preserve">100     </t>
    </r>
    <r>
      <rPr>
        <b/>
        <strike/>
        <sz val="10"/>
        <rFont val="Times New Roman"/>
        <family val="1"/>
      </rPr>
      <t xml:space="preserve"> </t>
    </r>
  </si>
  <si>
    <t xml:space="preserve"> ## </t>
  </si>
  <si>
    <t xml:space="preserve">1900          </t>
  </si>
  <si>
    <t xml:space="preserve">1900            </t>
  </si>
  <si>
    <r>
      <t xml:space="preserve">100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</t>
    </r>
  </si>
  <si>
    <r>
      <t xml:space="preserve">CTE ENGINEERING &amp; TECH EDUC                                          </t>
    </r>
    <r>
      <rPr>
        <b/>
        <strike/>
        <sz val="10"/>
        <rFont val="Times New Roman"/>
        <family val="1"/>
      </rPr>
      <t xml:space="preserve"> </t>
    </r>
  </si>
  <si>
    <t xml:space="preserve">3309 </t>
  </si>
  <si>
    <r>
      <t xml:space="preserve">#        </t>
    </r>
    <r>
      <rPr>
        <b/>
        <strike/>
        <sz val="10"/>
        <rFont val="Times New Roman"/>
        <family val="1"/>
      </rPr>
      <t xml:space="preserve">     </t>
    </r>
  </si>
  <si>
    <r>
      <t xml:space="preserve">116         </t>
    </r>
    <r>
      <rPr>
        <b/>
        <strike/>
        <sz val="10"/>
        <rFont val="Times New Roman"/>
        <family val="1"/>
      </rPr>
      <t xml:space="preserve"> </t>
    </r>
  </si>
  <si>
    <r>
      <t xml:space="preserve">100     </t>
    </r>
    <r>
      <rPr>
        <b/>
        <strike/>
        <sz val="10"/>
        <rFont val="Times New Roman"/>
        <family val="1"/>
      </rPr>
      <t xml:space="preserve">  </t>
    </r>
  </si>
  <si>
    <r>
      <t xml:space="preserve">500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</t>
    </r>
  </si>
  <si>
    <r>
      <rPr>
        <b/>
        <sz val="10"/>
        <rFont val="Times New Roman"/>
        <family val="1"/>
      </rPr>
      <t xml:space="preserve">229         </t>
    </r>
    <r>
      <rPr>
        <b/>
        <strike/>
        <sz val="10"/>
        <rFont val="Times New Roman"/>
        <family val="1"/>
      </rPr>
      <t xml:space="preserve">   </t>
    </r>
    <r>
      <rPr>
        <b/>
        <sz val="10"/>
        <rFont val="Times New Roman"/>
        <family val="1"/>
      </rPr>
      <t xml:space="preserve">     </t>
    </r>
  </si>
  <si>
    <r>
      <t xml:space="preserve">451 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      </t>
    </r>
  </si>
  <si>
    <r>
      <t xml:space="preserve">451     </t>
    </r>
    <r>
      <rPr>
        <b/>
        <strike/>
        <sz val="10"/>
        <rFont val="Times New Roman"/>
        <family val="1"/>
      </rPr>
      <t xml:space="preserve">   </t>
    </r>
    <r>
      <rPr>
        <b/>
        <sz val="10"/>
        <rFont val="Times New Roman"/>
        <family val="1"/>
      </rPr>
      <t xml:space="preserve">        </t>
    </r>
  </si>
  <si>
    <r>
      <t xml:space="preserve">##  </t>
    </r>
    <r>
      <rPr>
        <b/>
        <strike/>
        <sz val="10"/>
        <rFont val="Times New Roman"/>
        <family val="1"/>
      </rPr>
      <t xml:space="preserve">   </t>
    </r>
  </si>
  <si>
    <t>MAINTENANCE OF BLDGS CO</t>
  </si>
  <si>
    <r>
      <t xml:space="preserve">GUIDANCE PLACEMENT SVCS    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 xml:space="preserve">####193 </t>
  </si>
  <si>
    <t xml:space="preserve">ELECTRONIC MAINTENANCE                                        </t>
  </si>
  <si>
    <t xml:space="preserve">### </t>
  </si>
  <si>
    <t xml:space="preserve">2642 </t>
  </si>
  <si>
    <t xml:space="preserve">####194 </t>
  </si>
  <si>
    <r>
      <t xml:space="preserve">2620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490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</t>
    </r>
  </si>
  <si>
    <t xml:space="preserve">MAINTENANCE OF BUILDINGS                                                                                                   </t>
  </si>
  <si>
    <t xml:space="preserve">####196 </t>
  </si>
  <si>
    <r>
      <t xml:space="preserve">##  </t>
    </r>
    <r>
      <rPr>
        <b/>
        <strike/>
        <sz val="10"/>
        <rFont val="Times New Roman"/>
        <family val="1"/>
      </rPr>
      <t xml:space="preserve"> </t>
    </r>
  </si>
  <si>
    <t>0005213</t>
  </si>
  <si>
    <r>
      <t xml:space="preserve">##  </t>
    </r>
    <r>
      <rPr>
        <b/>
        <strike/>
        <sz val="10"/>
        <rFont val="Times New Roman"/>
        <family val="1"/>
      </rPr>
      <t xml:space="preserve">  </t>
    </r>
  </si>
  <si>
    <r>
      <t xml:space="preserve">490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</t>
    </r>
  </si>
  <si>
    <r>
      <t xml:space="preserve">RECRUIT &amp; REPLACE -INSTR PERSONNEL                                       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930     </t>
    </r>
    <r>
      <rPr>
        <b/>
        <strike/>
        <sz val="10"/>
        <rFont val="Times New Roman"/>
        <family val="1"/>
      </rPr>
      <t xml:space="preserve">   </t>
    </r>
    <r>
      <rPr>
        <b/>
        <sz val="10"/>
        <rFont val="Times New Roman"/>
        <family val="1"/>
      </rPr>
      <t xml:space="preserve">  </t>
    </r>
  </si>
  <si>
    <t xml:space="preserve">ROTC INSTRUCTION  </t>
  </si>
  <si>
    <r>
      <t xml:space="preserve">HEALTH NURSING SERVICES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>###2341</t>
  </si>
  <si>
    <r>
      <t xml:space="preserve">300  </t>
    </r>
    <r>
      <rPr>
        <b/>
        <strike/>
        <sz val="10"/>
        <rFont val="Times New Roman"/>
        <family val="1"/>
      </rPr>
      <t xml:space="preserve"> </t>
    </r>
  </si>
  <si>
    <r>
      <t xml:space="preserve">700    </t>
    </r>
    <r>
      <rPr>
        <b/>
        <strike/>
        <sz val="10"/>
        <rFont val="Times New Roman"/>
        <family val="1"/>
      </rPr>
      <t xml:space="preserve"> </t>
    </r>
  </si>
  <si>
    <r>
      <t xml:space="preserve">470    </t>
    </r>
    <r>
      <rPr>
        <b/>
        <strike/>
        <sz val="10"/>
        <rFont val="Times New Roman"/>
        <family val="1"/>
      </rPr>
      <t xml:space="preserve">  </t>
    </r>
    <r>
      <rPr>
        <b/>
        <sz val="10"/>
        <rFont val="Times New Roman"/>
        <family val="1"/>
      </rPr>
      <t xml:space="preserve">  </t>
    </r>
  </si>
  <si>
    <r>
      <t xml:space="preserve">GUIDANCE ECE PLACEMENT     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 xml:space="preserve">ACCOUNTS PAYABLE                                                                      </t>
  </si>
  <si>
    <t xml:space="preserve">####407  </t>
  </si>
  <si>
    <t xml:space="preserve">####411  </t>
  </si>
  <si>
    <r>
      <t xml:space="preserve">ELECTRICAL MAINTENANCE                  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##          </t>
    </r>
    <r>
      <rPr>
        <b/>
        <strike/>
        <sz val="10"/>
        <rFont val="Times New Roman"/>
        <family val="1"/>
      </rPr>
      <t xml:space="preserve"> </t>
    </r>
  </si>
  <si>
    <t xml:space="preserve">MAINTENANCE SHOP OPERATIONS                                        </t>
  </si>
  <si>
    <t xml:space="preserve">2670  </t>
  </si>
  <si>
    <r>
      <t xml:space="preserve">###         </t>
    </r>
    <r>
      <rPr>
        <b/>
        <strike/>
        <sz val="10"/>
        <rFont val="Times New Roman"/>
        <family val="1"/>
      </rPr>
      <t xml:space="preserve"> </t>
    </r>
  </si>
  <si>
    <t xml:space="preserve">PROF DEV INSTR TECHNOLOGY                                                      </t>
  </si>
  <si>
    <t>INSTRUCTION SCH ACTIVITY</t>
  </si>
  <si>
    <r>
      <t xml:space="preserve">470    </t>
    </r>
    <r>
      <rPr>
        <b/>
        <strike/>
        <sz val="10"/>
        <rFont val="Times New Roman"/>
        <family val="1"/>
      </rPr>
      <t xml:space="preserve"> </t>
    </r>
  </si>
  <si>
    <t xml:space="preserve">190    </t>
  </si>
  <si>
    <t xml:space="preserve">PROFESSIONAL DEVELOPMENT PRAC LIVING                </t>
  </si>
  <si>
    <t xml:space="preserve">197     </t>
  </si>
  <si>
    <t>PROFESSIONAL DEV PRE-K SUPR</t>
  </si>
  <si>
    <t>TRANSP  DISTRIB &amp; LOGISTICS/AVIATION INSTR</t>
  </si>
  <si>
    <r>
      <t xml:space="preserve">1900   </t>
    </r>
    <r>
      <rPr>
        <b/>
        <strike/>
        <sz val="10"/>
        <rFont val="Times New Roman"/>
        <family val="1"/>
      </rPr>
      <t xml:space="preserve"> </t>
    </r>
  </si>
  <si>
    <t xml:space="preserve">397       </t>
  </si>
  <si>
    <t xml:space="preserve">LAND/SITE ACQUISITION                                                                      </t>
  </si>
  <si>
    <r>
      <t xml:space="preserve">BUILDING ACQUISITION &amp; CONSTRUCTION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 xml:space="preserve">452  </t>
  </si>
  <si>
    <t xml:space="preserve">452 </t>
  </si>
  <si>
    <r>
      <t xml:space="preserve">41          </t>
    </r>
    <r>
      <rPr>
        <b/>
        <strike/>
        <sz val="10"/>
        <rFont val="Times New Roman"/>
        <family val="1"/>
      </rPr>
      <t xml:space="preserve"> </t>
    </r>
  </si>
  <si>
    <r>
      <t xml:space="preserve">OTHER PROGRAM ADMINISTRATION                                              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            </t>
    </r>
  </si>
  <si>
    <r>
      <t xml:space="preserve">####760    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#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####761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761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#              </t>
    </r>
    <r>
      <rPr>
        <b/>
        <strike/>
        <sz val="10"/>
        <rFont val="Times New Roman"/>
        <family val="1"/>
      </rPr>
      <t xml:space="preserve"> </t>
    </r>
  </si>
  <si>
    <r>
      <t xml:space="preserve">ECE EXT SCH YR PROG INSTRU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>ESS SPECIAL PROG OTHER</t>
  </si>
  <si>
    <t>VOLUNTEER PROG OTH</t>
  </si>
  <si>
    <t xml:space="preserve">160 </t>
  </si>
  <si>
    <r>
      <t xml:space="preserve">2720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LEGAL SERVICES                                  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>####806</t>
  </si>
  <si>
    <r>
      <t xml:space="preserve">160   </t>
    </r>
    <r>
      <rPr>
        <b/>
        <strike/>
        <sz val="10"/>
        <rFont val="Times New Roman"/>
        <family val="1"/>
      </rPr>
      <t xml:space="preserve"> </t>
    </r>
  </si>
  <si>
    <t xml:space="preserve">####905 </t>
  </si>
  <si>
    <r>
      <t xml:space="preserve">149      </t>
    </r>
    <r>
      <rPr>
        <b/>
        <strike/>
        <sz val="10"/>
        <rFont val="Times New Roman"/>
        <family val="1"/>
      </rPr>
      <t xml:space="preserve">    </t>
    </r>
  </si>
  <si>
    <t xml:space="preserve">2790   </t>
  </si>
  <si>
    <r>
      <t xml:space="preserve">409    </t>
    </r>
    <r>
      <rPr>
        <b/>
        <strike/>
        <sz val="10"/>
        <rFont val="Times New Roman"/>
        <family val="1"/>
      </rPr>
      <t xml:space="preserve"> </t>
    </r>
  </si>
  <si>
    <r>
      <t xml:space="preserve">209          </t>
    </r>
    <r>
      <rPr>
        <b/>
        <strike/>
        <sz val="10"/>
        <rFont val="Times New Roman"/>
        <family val="1"/>
      </rPr>
      <t xml:space="preserve"> </t>
    </r>
  </si>
  <si>
    <r>
      <t xml:space="preserve">998        </t>
    </r>
    <r>
      <rPr>
        <b/>
        <strike/>
        <sz val="10"/>
        <rFont val="Times New Roman"/>
        <family val="1"/>
      </rPr>
      <t xml:space="preserve"> </t>
    </r>
    <r>
      <rPr>
        <b/>
        <sz val="10"/>
        <rFont val="Times New Roman"/>
        <family val="1"/>
      </rPr>
      <t xml:space="preserve">  </t>
    </r>
  </si>
  <si>
    <r>
      <t xml:space="preserve">409       </t>
    </r>
    <r>
      <rPr>
        <b/>
        <strike/>
        <sz val="10"/>
        <rFont val="Times New Roman"/>
        <family val="1"/>
      </rPr>
      <t xml:space="preserve"> </t>
    </r>
  </si>
  <si>
    <r>
      <t xml:space="preserve">149      </t>
    </r>
    <r>
      <rPr>
        <b/>
        <strike/>
        <sz val="10"/>
        <rFont val="Times New Roman"/>
        <family val="1"/>
      </rPr>
      <t xml:space="preserve">    </t>
    </r>
    <r>
      <rPr>
        <b/>
        <sz val="10"/>
        <rFont val="Times New Roman"/>
        <family val="1"/>
      </rPr>
      <t xml:space="preserve">  </t>
    </r>
  </si>
  <si>
    <r>
      <t xml:space="preserve">HEALTH NURSING SVCS ECE BD PD                                                    </t>
    </r>
    <r>
      <rPr>
        <b/>
        <strike/>
        <sz val="10"/>
        <rFont val="Times New Roman"/>
        <family val="1"/>
      </rPr>
      <t xml:space="preserve"> </t>
    </r>
  </si>
  <si>
    <t>###1940</t>
  </si>
  <si>
    <r>
      <t xml:space="preserve">1900                   </t>
    </r>
    <r>
      <rPr>
        <b/>
        <strike/>
        <sz val="10"/>
        <rFont val="Times New Roman"/>
        <family val="1"/>
      </rPr>
      <t xml:space="preserve"> </t>
    </r>
  </si>
  <si>
    <r>
      <t xml:space="preserve">399        </t>
    </r>
    <r>
      <rPr>
        <b/>
        <strike/>
        <sz val="10"/>
        <rFont val="Times New Roman"/>
        <family val="1"/>
      </rPr>
      <t xml:space="preserve"> </t>
    </r>
  </si>
  <si>
    <r>
      <t xml:space="preserve">239          </t>
    </r>
    <r>
      <rPr>
        <b/>
        <strike/>
        <sz val="10"/>
        <rFont val="Times New Roman"/>
        <family val="1"/>
      </rPr>
      <t xml:space="preserve"> </t>
    </r>
  </si>
  <si>
    <t xml:space="preserve">####944           </t>
  </si>
  <si>
    <t xml:space="preserve">####947          </t>
  </si>
  <si>
    <t>####950</t>
  </si>
  <si>
    <t>MAINTENANCE OF BUILDING BD PD</t>
  </si>
  <si>
    <t>OPERATION OF BUILDING BD PD</t>
  </si>
  <si>
    <t>###1988</t>
  </si>
  <si>
    <t>GROUNDS MAINTENANCE BD PD</t>
  </si>
  <si>
    <t>x</t>
  </si>
</sst>
</file>

<file path=xl/styles.xml><?xml version="1.0" encoding="utf-8"?>
<styleSheet xmlns="http://schemas.openxmlformats.org/spreadsheetml/2006/main" xmlns:mc="http://schemas.openxmlformats.org/markup-compatibility/2006" xmlns:x14ac="http://schemas.microsoft.com/office/spreadsheetml/2009/9/ac" xmlns:x16r2="http://schemas.microsoft.com/office/spreadsheetml/2015/02/main" xmlns:xr="http://schemas.microsoft.com/office/spreadsheetml/2014/revision" mc:Ignorable="x14ac x16r2 xr">
  <fonts count="32" x14ac:knownFonts="1">
    <font>
      <sz val="10"/>
      <name val="Arial"/>
    </font>
    <font>
      <sz val="10"/>
      <name val="Times New Roman"/>
      <family val="1"/>
    </font>
    <font>
      <b/>
      <sz val="10"/>
      <name val="Times New Roman"/>
      <family val="1"/>
    </font>
    <font>
      <strike/>
      <sz val="10"/>
      <name val="Times New Roman"/>
      <family val="1"/>
    </font>
    <font>
      <b/>
      <sz val="16"/>
      <name val="Times New Roman"/>
      <family val="1"/>
    </font>
    <font>
      <sz val="8"/>
      <color indexed="81"/>
      <name val="Tahoma"/>
      <family val="2"/>
    </font>
    <font>
      <b/>
      <sz val="8"/>
      <color indexed="81"/>
      <name val="Tahoma"/>
      <family val="2"/>
    </font>
    <font>
      <sz val="10"/>
      <color indexed="10"/>
      <name val="Times New Roman"/>
      <family val="1"/>
    </font>
    <font>
      <sz val="10"/>
      <name val="Arial"/>
      <family val="2"/>
    </font>
    <font>
      <sz val="10"/>
      <color indexed="14"/>
      <name val="Times New Roman"/>
      <family val="1"/>
    </font>
    <font>
      <strike/>
      <sz val="8"/>
      <name val="Times New Roman"/>
      <family val="1"/>
    </font>
    <font>
      <sz val="10"/>
      <color indexed="48"/>
      <name val="Times New Roman"/>
      <family val="1"/>
    </font>
    <font>
      <b/>
      <sz val="11"/>
      <name val="Times New Roman"/>
      <family val="1"/>
    </font>
    <font>
      <b/>
      <sz val="12"/>
      <name val="Times New Roman"/>
      <family val="1"/>
    </font>
    <font>
      <sz val="8"/>
      <name val="Times New Roman"/>
      <family val="1"/>
    </font>
    <font>
      <b/>
      <sz val="10"/>
      <color rgb="FFFF0000"/>
      <name val="Times New Roman"/>
      <family val="1"/>
    </font>
    <font>
      <b/>
      <sz val="10"/>
      <color theme="5"/>
      <name val="Times New Roman"/>
      <family val="1"/>
    </font>
    <font>
      <sz val="10"/>
      <color rgb="FFFF0000"/>
      <name val="Times New Roman"/>
      <family val="1"/>
    </font>
    <font>
      <sz val="9"/>
      <color indexed="81"/>
      <name val="Tahoma"/>
      <family val="2"/>
    </font>
    <font>
      <b/>
      <sz val="9"/>
      <color indexed="81"/>
      <name val="Tahoma"/>
      <family val="2"/>
    </font>
    <font>
      <b/>
      <sz val="8"/>
      <name val="Times New Roman"/>
      <family val="1"/>
    </font>
    <font>
      <b/>
      <i/>
      <sz val="8"/>
      <name val="Times New Roman"/>
      <family val="1"/>
    </font>
    <font>
      <b/>
      <sz val="10"/>
      <color rgb="FF0000FF"/>
      <name val="Times New Roman"/>
      <family val="1"/>
    </font>
    <font>
      <b/>
      <i/>
      <sz val="10"/>
      <color rgb="FF6600CC"/>
      <name val="Times New Roman"/>
      <family val="1"/>
    </font>
    <font>
      <b/>
      <sz val="10"/>
      <color rgb="FF00B0F0"/>
      <name val="Times New Roman"/>
      <family val="1"/>
    </font>
    <font>
      <b/>
      <sz val="10"/>
      <color rgb="FFFF00FF"/>
      <name val="Times New Roman"/>
      <family val="1"/>
    </font>
    <font>
      <b/>
      <strike/>
      <sz val="10"/>
      <name val="Times New Roman"/>
      <family val="1"/>
    </font>
    <font>
      <b/>
      <sz val="10"/>
      <color rgb="FF6600CC"/>
      <name val="Times New Roman"/>
      <family val="1"/>
    </font>
    <font>
      <b/>
      <sz val="10"/>
      <color theme="1"/>
      <name val="Times New Roman"/>
      <family val="1"/>
    </font>
    <font>
      <b/>
      <i/>
      <sz val="10"/>
      <name val="Times New Roman"/>
      <family val="1"/>
    </font>
    <font>
      <b/>
      <i/>
      <sz val="10"/>
      <color rgb="FF0000FF"/>
      <name val="Times New Roman"/>
      <family val="1"/>
    </font>
    <font>
      <b/>
      <sz val="10"/>
      <color rgb="FF3333FF"/>
      <name val="Times New Roman"/>
      <family val="1"/>
    </font>
  </fonts>
  <fills count="6">
    <fill>
      <patternFill patternType="none"/>
    </fill>
    <fill>
      <patternFill patternType="gray125"/>
    </fill>
    <fill>
      <patternFill patternType="solid">
        <fgColor indexed="8"/>
        <bgColor indexed="64"/>
      </patternFill>
    </fill>
    <fill>
      <patternFill patternType="solid">
        <fgColor indexed="63"/>
        <bgColor indexed="64"/>
      </patternFill>
    </fill>
    <fill>
      <patternFill patternType="solid">
        <fgColor theme="1"/>
        <bgColor indexed="64"/>
      </patternFill>
    </fill>
    <fill>
      <patternFill patternType="solid">
        <fgColor rgb="FFFFFF00"/>
        <bgColor indexed="64"/>
      </patternFill>
    </fill>
  </fills>
  <borders count="6">
    <border>
      <left/>
      <right/>
      <top/>
      <bottom/>
      <diagonal/>
    </border>
    <border>
      <left style="thin">
        <color indexed="64"/>
      </left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/>
      <top style="thin">
        <color indexed="64"/>
      </top>
      <bottom style="thin">
        <color indexed="64"/>
      </bottom>
      <diagonal/>
    </border>
    <border>
      <left/>
      <right style="thin">
        <color indexed="64"/>
      </right>
      <top style="thin">
        <color indexed="64"/>
      </top>
      <bottom style="thin">
        <color indexed="64"/>
      </bottom>
      <diagonal/>
    </border>
    <border>
      <left style="thin">
        <color indexed="64"/>
      </left>
      <right style="thin">
        <color indexed="64"/>
      </right>
      <top/>
      <bottom style="thin">
        <color indexed="64"/>
      </bottom>
      <diagonal/>
    </border>
    <border>
      <left style="thin">
        <color indexed="64"/>
      </left>
      <right style="thin">
        <color indexed="64"/>
      </right>
      <top style="thin">
        <color indexed="64"/>
      </top>
      <bottom/>
      <diagonal/>
    </border>
  </borders>
  <cellStyleXfs count="2">
    <xf numFmtId="0" fontId="0" fillId="0" borderId="0"/>
    <xf numFmtId="0" fontId="8" fillId="0" borderId="0"/>
  </cellStyleXfs>
  <cellXfs count="158">
    <xf numFmtId="0" fontId="0" fillId="0" borderId="0" xfId="0"/>
    <xf numFmtId="0" fontId="1" fillId="0" borderId="0" xfId="0" applyFont="1"/>
    <xf numFmtId="0" fontId="1" fillId="0" borderId="1" xfId="0" applyFont="1" applyBorder="1"/>
    <xf numFmtId="0" fontId="2" fillId="0" borderId="1" xfId="0" applyFont="1" applyBorder="1" applyAlignment="1">
      <alignment horizontal="center"/>
    </xf>
    <xf numFmtId="0" fontId="2" fillId="0" borderId="1" xfId="0" applyFont="1" applyBorder="1" applyAlignment="1">
      <alignment horizontal="center" wrapText="1"/>
    </xf>
    <xf numFmtId="49" fontId="1" fillId="0" borderId="1" xfId="0" applyNumberFormat="1" applyFont="1" applyBorder="1" applyAlignment="1">
      <alignment horizontal="center"/>
    </xf>
    <xf numFmtId="0" fontId="1" fillId="0" borderId="1" xfId="0" applyFont="1" applyBorder="1" applyAlignment="1">
      <alignment horizontal="left"/>
    </xf>
    <xf numFmtId="49" fontId="1" fillId="0" borderId="1" xfId="0" applyNumberFormat="1" applyFont="1" applyBorder="1" applyAlignment="1">
      <alignment horizontal="left"/>
    </xf>
    <xf numFmtId="49" fontId="1" fillId="0" borderId="1" xfId="0" applyNumberFormat="1" applyFont="1" applyBorder="1" applyAlignment="1">
      <alignment horizontal="center" wrapText="1"/>
    </xf>
    <xf numFmtId="0" fontId="1" fillId="0" borderId="1" xfId="0" applyFont="1" applyBorder="1" applyAlignment="1">
      <alignment wrapText="1"/>
    </xf>
    <xf numFmtId="49" fontId="1" fillId="2" borderId="1" xfId="0" applyNumberFormat="1" applyFont="1" applyFill="1" applyBorder="1" applyAlignment="1">
      <alignment horizontal="center"/>
    </xf>
    <xf numFmtId="0" fontId="1" fillId="2" borderId="1" xfId="0" applyFont="1" applyFill="1" applyBorder="1"/>
    <xf numFmtId="49" fontId="1" fillId="2" borderId="1" xfId="0" applyNumberFormat="1" applyFont="1" applyFill="1" applyBorder="1" applyAlignment="1">
      <alignment horizontal="left"/>
    </xf>
    <xf numFmtId="49" fontId="1" fillId="0" borderId="1" xfId="0" applyNumberFormat="1" applyFont="1" applyBorder="1" applyAlignment="1">
      <alignment horizontal="left" wrapText="1"/>
    </xf>
    <xf numFmtId="0" fontId="1" fillId="0" borderId="1" xfId="0" applyFont="1" applyBorder="1" applyAlignment="1">
      <alignment horizontal="left" wrapText="1"/>
    </xf>
    <xf numFmtId="49" fontId="2" fillId="0" borderId="1" xfId="0" applyNumberFormat="1" applyFont="1" applyBorder="1" applyAlignment="1">
      <alignment horizontal="center"/>
    </xf>
    <xf numFmtId="0" fontId="1" fillId="2" borderId="1" xfId="0" applyFont="1" applyFill="1" applyBorder="1" applyAlignment="1">
      <alignment horizontal="left"/>
    </xf>
    <xf numFmtId="0" fontId="3" fillId="0" borderId="0" xfId="0" applyFont="1"/>
    <xf numFmtId="0" fontId="1" fillId="3" borderId="1" xfId="0" applyFont="1" applyFill="1" applyBorder="1" applyAlignment="1">
      <alignment horizontal="center"/>
    </xf>
    <xf numFmtId="0" fontId="1" fillId="3" borderId="1" xfId="0" applyFont="1" applyFill="1" applyBorder="1"/>
    <xf numFmtId="49" fontId="1" fillId="3" borderId="1" xfId="0" applyNumberFormat="1" applyFont="1" applyFill="1" applyBorder="1" applyAlignment="1">
      <alignment horizontal="center"/>
    </xf>
    <xf numFmtId="49" fontId="1" fillId="3" borderId="1" xfId="0" applyNumberFormat="1" applyFont="1" applyFill="1" applyBorder="1" applyAlignment="1">
      <alignment horizontal="left"/>
    </xf>
    <xf numFmtId="49" fontId="3" fillId="0" borderId="1" xfId="0" applyNumberFormat="1" applyFont="1" applyBorder="1" applyAlignment="1">
      <alignment horizontal="center"/>
    </xf>
    <xf numFmtId="0" fontId="1" fillId="0" borderId="1" xfId="0" applyFont="1" applyBorder="1" applyAlignment="1">
      <alignment horizontal="center"/>
    </xf>
    <xf numFmtId="0" fontId="4" fillId="0" borderId="1" xfId="0" applyFont="1" applyBorder="1" applyAlignment="1">
      <alignment horizontal="center"/>
    </xf>
    <xf numFmtId="0" fontId="1" fillId="0" borderId="0" xfId="0" applyFont="1" applyAlignment="1">
      <alignment horizontal="center"/>
    </xf>
    <xf numFmtId="0" fontId="2" fillId="0" borderId="1" xfId="0" applyFont="1" applyBorder="1"/>
    <xf numFmtId="0" fontId="2" fillId="0" borderId="0" xfId="0" applyFont="1"/>
    <xf numFmtId="49" fontId="3" fillId="0" borderId="1" xfId="0" applyNumberFormat="1" applyFont="1" applyBorder="1" applyAlignment="1">
      <alignment horizontal="left" wrapText="1"/>
    </xf>
    <xf numFmtId="0" fontId="2" fillId="0" borderId="1" xfId="0" applyFont="1" applyBorder="1" applyAlignment="1">
      <alignment wrapText="1"/>
    </xf>
    <xf numFmtId="0" fontId="1" fillId="0" borderId="0" xfId="0" applyFont="1" applyAlignment="1">
      <alignment horizontal="center" wrapText="1"/>
    </xf>
    <xf numFmtId="0" fontId="1" fillId="0" borderId="0" xfId="0" applyFont="1" applyAlignment="1">
      <alignment wrapText="1"/>
    </xf>
    <xf numFmtId="0" fontId="1" fillId="0" borderId="1" xfId="0" applyFont="1" applyBorder="1" applyAlignment="1">
      <alignment horizontal="center" wrapText="1"/>
    </xf>
    <xf numFmtId="0" fontId="3" fillId="0" borderId="1" xfId="0" applyFont="1" applyBorder="1" applyAlignment="1">
      <alignment wrapText="1"/>
    </xf>
    <xf numFmtId="0" fontId="2" fillId="0" borderId="0" xfId="0" applyFont="1" applyAlignment="1">
      <alignment wrapText="1"/>
    </xf>
    <xf numFmtId="0" fontId="3" fillId="0" borderId="1" xfId="0" applyFont="1" applyBorder="1"/>
    <xf numFmtId="0" fontId="1" fillId="0" borderId="2" xfId="0" applyFont="1" applyBorder="1" applyAlignment="1">
      <alignment wrapText="1"/>
    </xf>
    <xf numFmtId="49" fontId="1" fillId="4" borderId="1" xfId="0" applyNumberFormat="1" applyFont="1" applyFill="1" applyBorder="1" applyAlignment="1">
      <alignment horizontal="center"/>
    </xf>
    <xf numFmtId="49" fontId="1" fillId="4" borderId="1" xfId="0" applyNumberFormat="1" applyFont="1" applyFill="1" applyBorder="1" applyAlignment="1">
      <alignment horizontal="center" wrapText="1"/>
    </xf>
    <xf numFmtId="0" fontId="1" fillId="4" borderId="1" xfId="0" applyFont="1" applyFill="1" applyBorder="1" applyAlignment="1">
      <alignment wrapText="1"/>
    </xf>
    <xf numFmtId="0" fontId="1" fillId="4" borderId="1" xfId="0" applyFont="1" applyFill="1" applyBorder="1"/>
    <xf numFmtId="49" fontId="1" fillId="4" borderId="1" xfId="0" applyNumberFormat="1" applyFont="1" applyFill="1" applyBorder="1" applyAlignment="1">
      <alignment horizontal="left" wrapText="1"/>
    </xf>
    <xf numFmtId="0" fontId="1" fillId="4" borderId="1" xfId="0" applyFont="1" applyFill="1" applyBorder="1" applyAlignment="1">
      <alignment horizontal="left" wrapText="1"/>
    </xf>
    <xf numFmtId="0" fontId="1" fillId="0" borderId="0" xfId="1" applyFont="1" applyAlignment="1">
      <alignment wrapText="1"/>
    </xf>
    <xf numFmtId="49" fontId="1" fillId="0" borderId="0" xfId="1" applyNumberFormat="1" applyFont="1" applyAlignment="1">
      <alignment horizontal="center" wrapText="1"/>
    </xf>
    <xf numFmtId="49" fontId="3" fillId="0" borderId="0" xfId="1" applyNumberFormat="1" applyFont="1" applyAlignment="1">
      <alignment horizontal="center" wrapText="1"/>
    </xf>
    <xf numFmtId="49" fontId="3" fillId="0" borderId="0" xfId="1" applyNumberFormat="1" applyFont="1" applyAlignment="1">
      <alignment horizontal="center"/>
    </xf>
    <xf numFmtId="49" fontId="1" fillId="0" borderId="0" xfId="0" applyNumberFormat="1" applyFont="1" applyAlignment="1">
      <alignment horizontal="center"/>
    </xf>
    <xf numFmtId="49" fontId="2" fillId="0" borderId="0" xfId="1" applyNumberFormat="1" applyFont="1" applyAlignment="1">
      <alignment horizontal="center" wrapText="1"/>
    </xf>
    <xf numFmtId="0" fontId="1" fillId="0" borderId="1" xfId="0" applyFont="1" applyBorder="1" applyAlignment="1">
      <alignment horizontal="center" wrapText="1" shrinkToFit="1"/>
    </xf>
    <xf numFmtId="49" fontId="1" fillId="0" borderId="1" xfId="0" applyNumberFormat="1" applyFont="1" applyBorder="1" applyAlignment="1">
      <alignment horizontal="center" wrapText="1" shrinkToFit="1"/>
    </xf>
    <xf numFmtId="0" fontId="11" fillId="0" borderId="1" xfId="0" applyFont="1" applyBorder="1"/>
    <xf numFmtId="0" fontId="11" fillId="0" borderId="1" xfId="0" applyFont="1" applyBorder="1" applyAlignment="1">
      <alignment wrapText="1"/>
    </xf>
    <xf numFmtId="0" fontId="9" fillId="0" borderId="1" xfId="0" applyFont="1" applyBorder="1"/>
    <xf numFmtId="49" fontId="1" fillId="0" borderId="0" xfId="0" applyNumberFormat="1" applyFont="1" applyAlignment="1">
      <alignment horizontal="center" wrapText="1"/>
    </xf>
    <xf numFmtId="49" fontId="1" fillId="0" borderId="1" xfId="0" applyNumberFormat="1" applyFont="1" applyBorder="1" applyAlignment="1">
      <alignment wrapText="1"/>
    </xf>
    <xf numFmtId="49" fontId="2" fillId="0" borderId="1" xfId="0" applyNumberFormat="1" applyFont="1" applyBorder="1" applyAlignment="1">
      <alignment wrapText="1"/>
    </xf>
    <xf numFmtId="49" fontId="1" fillId="0" borderId="0" xfId="1" applyNumberFormat="1" applyFont="1" applyAlignment="1">
      <alignment horizontal="center"/>
    </xf>
    <xf numFmtId="0" fontId="12" fillId="0" borderId="1" xfId="0" applyFont="1" applyBorder="1" applyAlignment="1">
      <alignment horizontal="center" wrapText="1"/>
    </xf>
    <xf numFmtId="0" fontId="13" fillId="0" borderId="1" xfId="0" applyFont="1" applyBorder="1" applyAlignment="1">
      <alignment horizontal="center"/>
    </xf>
    <xf numFmtId="0" fontId="1" fillId="4" borderId="1" xfId="0" applyFont="1" applyFill="1" applyBorder="1" applyAlignment="1">
      <alignment horizontal="left"/>
    </xf>
    <xf numFmtId="0" fontId="13" fillId="0" borderId="0" xfId="0" applyFont="1"/>
    <xf numFmtId="49" fontId="1" fillId="0" borderId="1" xfId="0" quotePrefix="1" applyNumberFormat="1" applyFont="1" applyBorder="1" applyAlignment="1">
      <alignment horizontal="center" wrapText="1"/>
    </xf>
    <xf numFmtId="49" fontId="2" fillId="0" borderId="1" xfId="0" applyNumberFormat="1" applyFont="1" applyBorder="1" applyAlignment="1">
      <alignment horizontal="center" wrapText="1"/>
    </xf>
    <xf numFmtId="0" fontId="10" fillId="0" borderId="1" xfId="0" applyFont="1" applyBorder="1" applyAlignment="1">
      <alignment wrapText="1"/>
    </xf>
    <xf numFmtId="0" fontId="1" fillId="0" borderId="1" xfId="0" quotePrefix="1" applyFont="1" applyBorder="1" applyAlignment="1">
      <alignment horizontal="center"/>
    </xf>
    <xf numFmtId="0" fontId="2" fillId="0" borderId="0" xfId="0" applyFont="1" applyAlignment="1">
      <alignment horizontal="center"/>
    </xf>
    <xf numFmtId="0" fontId="13" fillId="0" borderId="0" xfId="0" applyFont="1" applyAlignment="1">
      <alignment horizontal="center"/>
    </xf>
    <xf numFmtId="0" fontId="15" fillId="0" borderId="1" xfId="0" applyFont="1" applyBorder="1"/>
    <xf numFmtId="0" fontId="16" fillId="0" borderId="1" xfId="0" applyFont="1" applyBorder="1"/>
    <xf numFmtId="0" fontId="17" fillId="0" borderId="1" xfId="0" applyFont="1" applyBorder="1"/>
    <xf numFmtId="0" fontId="2" fillId="5" borderId="1" xfId="0" applyFont="1" applyFill="1" applyBorder="1"/>
    <xf numFmtId="0" fontId="14" fillId="0" borderId="1" xfId="0" applyFont="1" applyBorder="1" applyAlignment="1">
      <alignment wrapText="1"/>
    </xf>
    <xf numFmtId="49" fontId="1" fillId="0" borderId="1" xfId="0" quotePrefix="1" applyNumberFormat="1" applyFont="1" applyBorder="1" applyAlignment="1">
      <alignment horizontal="center"/>
    </xf>
    <xf numFmtId="49" fontId="3" fillId="0" borderId="1" xfId="1" applyNumberFormat="1" applyFont="1" applyBorder="1" applyAlignment="1">
      <alignment horizontal="center" wrapText="1"/>
    </xf>
    <xf numFmtId="0" fontId="1" fillId="0" borderId="3" xfId="0" applyFont="1" applyBorder="1"/>
    <xf numFmtId="0" fontId="1" fillId="0" borderId="1" xfId="0" applyFont="1" applyBorder="1" applyAlignment="1">
      <alignment horizontal="center" vertical="center"/>
    </xf>
    <xf numFmtId="0" fontId="1" fillId="0" borderId="1" xfId="0" applyFont="1" applyBorder="1" applyAlignment="1">
      <alignment horizontal="center" vertical="center" wrapText="1"/>
    </xf>
    <xf numFmtId="0" fontId="1" fillId="0" borderId="1" xfId="0" applyFont="1" applyBorder="1" applyAlignment="1">
      <alignment vertical="center" wrapText="1"/>
    </xf>
    <xf numFmtId="0" fontId="1" fillId="0" borderId="1" xfId="0" quotePrefix="1" applyFont="1" applyBorder="1" applyAlignment="1">
      <alignment horizontal="center" vertical="center"/>
    </xf>
    <xf numFmtId="0" fontId="1" fillId="0" borderId="1" xfId="0" quotePrefix="1" applyFont="1" applyBorder="1" applyAlignment="1">
      <alignment horizontal="center" wrapText="1"/>
    </xf>
    <xf numFmtId="0" fontId="1" fillId="0" borderId="1" xfId="0" quotePrefix="1" applyFont="1" applyBorder="1" applyAlignment="1">
      <alignment horizontal="center" vertical="center" wrapText="1"/>
    </xf>
    <xf numFmtId="0" fontId="1" fillId="0" borderId="4" xfId="0" applyFont="1" applyBorder="1" applyAlignment="1">
      <alignment wrapText="1"/>
    </xf>
    <xf numFmtId="49" fontId="1" fillId="0" borderId="4" xfId="0" applyNumberFormat="1" applyFont="1" applyBorder="1" applyAlignment="1">
      <alignment horizontal="center" wrapText="1"/>
    </xf>
    <xf numFmtId="0" fontId="1" fillId="0" borderId="4" xfId="0" applyFont="1" applyBorder="1" applyAlignment="1">
      <alignment horizontal="left" wrapText="1"/>
    </xf>
    <xf numFmtId="49" fontId="1" fillId="0" borderId="4" xfId="0" applyNumberFormat="1" applyFont="1" applyBorder="1" applyAlignment="1">
      <alignment horizontal="left" wrapText="1"/>
    </xf>
    <xf numFmtId="0" fontId="2" fillId="0" borderId="5" xfId="0" applyFont="1" applyBorder="1" applyAlignment="1">
      <alignment horizontal="center" wrapText="1"/>
    </xf>
    <xf numFmtId="49" fontId="1" fillId="0" borderId="3" xfId="0" applyNumberFormat="1" applyFont="1" applyBorder="1" applyAlignment="1">
      <alignment horizontal="center" wrapText="1"/>
    </xf>
    <xf numFmtId="49" fontId="1" fillId="0" borderId="3" xfId="0" quotePrefix="1" applyNumberFormat="1" applyFont="1" applyBorder="1" applyAlignment="1">
      <alignment horizontal="center" wrapText="1"/>
    </xf>
    <xf numFmtId="0" fontId="1" fillId="0" borderId="2" xfId="0" applyFont="1" applyBorder="1"/>
    <xf numFmtId="0" fontId="1" fillId="4" borderId="2" xfId="0" applyFont="1" applyFill="1" applyBorder="1"/>
    <xf numFmtId="0" fontId="20" fillId="0" borderId="0" xfId="0" applyFont="1" applyAlignment="1">
      <alignment horizontal="center" wrapText="1"/>
    </xf>
    <xf numFmtId="0" fontId="21" fillId="0" borderId="0" xfId="0" applyFont="1" applyAlignment="1">
      <alignment horizontal="center" wrapText="1"/>
    </xf>
    <xf numFmtId="0" fontId="22" fillId="0" borderId="1" xfId="0" applyFont="1" applyBorder="1" applyAlignment="1">
      <alignment horizontal="center"/>
    </xf>
    <xf numFmtId="0" fontId="15" fillId="0" borderId="1" xfId="0" applyFont="1" applyBorder="1" applyAlignment="1">
      <alignment horizontal="center" wrapText="1"/>
    </xf>
    <xf numFmtId="0" fontId="23" fillId="0" borderId="1" xfId="0" applyFont="1" applyBorder="1" applyAlignment="1">
      <alignment horizontal="center" wrapText="1"/>
    </xf>
    <xf numFmtId="0" fontId="24" fillId="0" borderId="1" xfId="0" applyFont="1" applyBorder="1" applyAlignment="1">
      <alignment horizontal="center" wrapText="1"/>
    </xf>
    <xf numFmtId="0" fontId="25" fillId="0" borderId="1" xfId="0" applyFont="1" applyBorder="1" applyAlignment="1">
      <alignment horizontal="center" wrapText="1"/>
    </xf>
    <xf numFmtId="0" fontId="20" fillId="0" borderId="0" xfId="0" applyFont="1" applyAlignment="1">
      <alignment horizontal="left"/>
    </xf>
    <xf numFmtId="49" fontId="2" fillId="0" borderId="1" xfId="0" applyNumberFormat="1" applyFont="1" applyBorder="1" applyAlignment="1">
      <alignment horizontal="left" wrapText="1"/>
    </xf>
    <xf numFmtId="49" fontId="2" fillId="0" borderId="1" xfId="0" quotePrefix="1" applyNumberFormat="1" applyFont="1" applyBorder="1" applyAlignment="1">
      <alignment horizontal="center" wrapText="1"/>
    </xf>
    <xf numFmtId="49" fontId="25" fillId="0" borderId="1" xfId="0" applyNumberFormat="1" applyFont="1" applyBorder="1" applyAlignment="1">
      <alignment horizontal="center" wrapText="1"/>
    </xf>
    <xf numFmtId="0" fontId="2" fillId="0" borderId="0" xfId="0" applyFont="1" applyAlignment="1">
      <alignment horizontal="center" wrapText="1"/>
    </xf>
    <xf numFmtId="0" fontId="2" fillId="0" borderId="1" xfId="0" applyFont="1" applyBorder="1" applyAlignment="1">
      <alignment horizontal="left" wrapText="1"/>
    </xf>
    <xf numFmtId="49" fontId="2" fillId="0" borderId="1" xfId="1" applyNumberFormat="1" applyFont="1" applyBorder="1" applyAlignment="1">
      <alignment horizontal="left" wrapText="1"/>
    </xf>
    <xf numFmtId="49" fontId="22" fillId="0" borderId="1" xfId="1" applyNumberFormat="1" applyFont="1" applyBorder="1" applyAlignment="1">
      <alignment horizontal="center" wrapText="1"/>
    </xf>
    <xf numFmtId="0" fontId="15" fillId="0" borderId="1" xfId="0" applyFont="1" applyBorder="1" applyAlignment="1">
      <alignment horizontal="left" wrapText="1"/>
    </xf>
    <xf numFmtId="0" fontId="27" fillId="0" borderId="1" xfId="0" applyFont="1" applyBorder="1" applyAlignment="1">
      <alignment horizontal="center" wrapText="1"/>
    </xf>
    <xf numFmtId="0" fontId="28" fillId="0" borderId="1" xfId="0" applyFont="1" applyBorder="1" applyAlignment="1">
      <alignment wrapText="1"/>
    </xf>
    <xf numFmtId="49" fontId="24" fillId="0" borderId="1" xfId="0" applyNumberFormat="1" applyFont="1" applyBorder="1" applyAlignment="1">
      <alignment horizontal="center" wrapText="1"/>
    </xf>
    <xf numFmtId="49" fontId="15" fillId="0" borderId="1" xfId="0" applyNumberFormat="1" applyFont="1" applyBorder="1" applyAlignment="1">
      <alignment horizontal="center" wrapText="1"/>
    </xf>
    <xf numFmtId="49" fontId="23" fillId="0" borderId="1" xfId="0" applyNumberFormat="1" applyFont="1" applyBorder="1" applyAlignment="1">
      <alignment horizontal="center" wrapText="1"/>
    </xf>
    <xf numFmtId="0" fontId="29" fillId="0" borderId="1" xfId="0" applyFont="1" applyBorder="1" applyAlignment="1">
      <alignment horizontal="center" wrapText="1"/>
    </xf>
    <xf numFmtId="49" fontId="29" fillId="0" borderId="1" xfId="0" applyNumberFormat="1" applyFont="1" applyBorder="1" applyAlignment="1">
      <alignment horizontal="center" wrapText="1"/>
    </xf>
    <xf numFmtId="49" fontId="24" fillId="0" borderId="1" xfId="1" applyNumberFormat="1" applyFont="1" applyBorder="1" applyAlignment="1">
      <alignment horizontal="center"/>
    </xf>
    <xf numFmtId="49" fontId="25" fillId="0" borderId="1" xfId="1" applyNumberFormat="1" applyFont="1" applyBorder="1" applyAlignment="1">
      <alignment horizontal="center"/>
    </xf>
    <xf numFmtId="0" fontId="22" fillId="0" borderId="1" xfId="0" applyFont="1" applyBorder="1" applyAlignment="1">
      <alignment horizontal="center" wrapText="1"/>
    </xf>
    <xf numFmtId="0" fontId="30" fillId="0" borderId="1" xfId="0" applyFont="1" applyBorder="1" applyAlignment="1">
      <alignment horizontal="center" wrapText="1"/>
    </xf>
    <xf numFmtId="49" fontId="22" fillId="0" borderId="1" xfId="1" applyNumberFormat="1" applyFont="1" applyBorder="1" applyAlignment="1">
      <alignment horizontal="center"/>
    </xf>
    <xf numFmtId="49" fontId="22" fillId="0" borderId="1" xfId="0" applyNumberFormat="1" applyFont="1" applyBorder="1" applyAlignment="1">
      <alignment horizontal="center" wrapText="1"/>
    </xf>
    <xf numFmtId="49" fontId="2" fillId="0" borderId="1" xfId="1" applyNumberFormat="1" applyFont="1" applyBorder="1" applyAlignment="1">
      <alignment horizontal="center"/>
    </xf>
    <xf numFmtId="49" fontId="15" fillId="0" borderId="1" xfId="1" applyNumberFormat="1" applyFont="1" applyBorder="1" applyAlignment="1">
      <alignment horizontal="left" wrapText="1"/>
    </xf>
    <xf numFmtId="49" fontId="2" fillId="0" borderId="1" xfId="1" applyNumberFormat="1" applyFont="1" applyBorder="1" applyAlignment="1">
      <alignment horizontal="center" wrapText="1"/>
    </xf>
    <xf numFmtId="49" fontId="26" fillId="0" borderId="1" xfId="1" applyNumberFormat="1" applyFont="1" applyBorder="1" applyAlignment="1">
      <alignment horizontal="center" wrapText="1"/>
    </xf>
    <xf numFmtId="0" fontId="2" fillId="0" borderId="1" xfId="0" quotePrefix="1" applyFont="1" applyBorder="1" applyAlignment="1">
      <alignment horizontal="center" wrapText="1"/>
    </xf>
    <xf numFmtId="0" fontId="2" fillId="0" borderId="0" xfId="1" applyFont="1" applyAlignment="1">
      <alignment horizontal="center" wrapText="1"/>
    </xf>
    <xf numFmtId="49" fontId="26" fillId="0" borderId="1" xfId="0" applyNumberFormat="1" applyFont="1" applyBorder="1" applyAlignment="1">
      <alignment horizontal="center" wrapText="1"/>
    </xf>
    <xf numFmtId="49" fontId="15" fillId="0" borderId="1" xfId="1" applyNumberFormat="1" applyFont="1" applyBorder="1" applyAlignment="1">
      <alignment horizontal="center"/>
    </xf>
    <xf numFmtId="0" fontId="23" fillId="0" borderId="1" xfId="1" applyFont="1" applyBorder="1" applyAlignment="1">
      <alignment horizontal="center" wrapText="1"/>
    </xf>
    <xf numFmtId="0" fontId="24" fillId="0" borderId="1" xfId="1" applyFont="1" applyBorder="1" applyAlignment="1">
      <alignment horizontal="center" wrapText="1"/>
    </xf>
    <xf numFmtId="49" fontId="25" fillId="0" borderId="1" xfId="1" applyNumberFormat="1" applyFont="1" applyBorder="1" applyAlignment="1">
      <alignment horizontal="center" wrapText="1"/>
    </xf>
    <xf numFmtId="0" fontId="2" fillId="0" borderId="1" xfId="1" applyFont="1" applyBorder="1" applyAlignment="1">
      <alignment horizontal="left" wrapText="1"/>
    </xf>
    <xf numFmtId="49" fontId="29" fillId="0" borderId="1" xfId="1" applyNumberFormat="1" applyFont="1" applyBorder="1" applyAlignment="1">
      <alignment horizontal="center"/>
    </xf>
    <xf numFmtId="49" fontId="15" fillId="0" borderId="1" xfId="0" applyNumberFormat="1" applyFont="1" applyBorder="1"/>
    <xf numFmtId="49" fontId="29" fillId="0" borderId="1" xfId="1" applyNumberFormat="1" applyFont="1" applyBorder="1" applyAlignment="1">
      <alignment horizontal="center" wrapText="1"/>
    </xf>
    <xf numFmtId="0" fontId="22" fillId="0" borderId="0" xfId="0" applyFont="1" applyAlignment="1">
      <alignment horizontal="center"/>
    </xf>
    <xf numFmtId="0" fontId="2" fillId="0" borderId="1" xfId="0" applyFont="1" applyBorder="1" applyAlignment="1">
      <alignment horizontal="center" vertical="center"/>
    </xf>
    <xf numFmtId="0" fontId="2" fillId="0" borderId="1" xfId="0" applyFont="1" applyBorder="1" applyAlignment="1">
      <alignment horizontal="center" vertical="center" wrapText="1"/>
    </xf>
    <xf numFmtId="0" fontId="0" fillId="0" borderId="1" xfId="0" applyBorder="1"/>
    <xf numFmtId="49" fontId="2" fillId="0" borderId="0" xfId="1" applyNumberFormat="1" applyFont="1"/>
    <xf numFmtId="49" fontId="2" fillId="0" borderId="0" xfId="0" applyNumberFormat="1" applyFont="1"/>
    <xf numFmtId="0" fontId="2" fillId="0" borderId="1" xfId="0" quotePrefix="1" applyFont="1" applyBorder="1" applyAlignment="1">
      <alignment horizontal="center"/>
    </xf>
    <xf numFmtId="0" fontId="2" fillId="0" borderId="1" xfId="0" applyFont="1" applyBorder="1" applyAlignment="1">
      <alignment vertical="center" wrapText="1"/>
    </xf>
    <xf numFmtId="0" fontId="2" fillId="0" borderId="1" xfId="0" quotePrefix="1" applyFont="1" applyBorder="1" applyAlignment="1">
      <alignment horizontal="center" vertical="center" wrapText="1"/>
    </xf>
    <xf numFmtId="49" fontId="2" fillId="0" borderId="1" xfId="0" quotePrefix="1" applyNumberFormat="1" applyFont="1" applyBorder="1" applyAlignment="1">
      <alignment horizontal="center"/>
    </xf>
    <xf numFmtId="49" fontId="22" fillId="0" borderId="0" xfId="0" applyNumberFormat="1" applyFont="1"/>
    <xf numFmtId="0" fontId="22" fillId="0" borderId="0" xfId="0" applyFont="1" applyAlignment="1">
      <alignment horizontal="center" wrapText="1"/>
    </xf>
    <xf numFmtId="0" fontId="25" fillId="0" borderId="0" xfId="0" applyFont="1" applyAlignment="1">
      <alignment horizontal="center" wrapText="1"/>
    </xf>
    <xf numFmtId="0" fontId="31" fillId="0" borderId="1" xfId="0" applyFont="1" applyBorder="1" applyAlignment="1">
      <alignment horizontal="center"/>
    </xf>
    <xf numFmtId="0" fontId="15" fillId="0" borderId="0" xfId="0" applyFont="1" applyAlignment="1">
      <alignment horizontal="center" wrapText="1"/>
    </xf>
    <xf numFmtId="49" fontId="2" fillId="0" borderId="0" xfId="0" applyNumberFormat="1" applyFont="1" applyAlignment="1">
      <alignment horizontal="center" wrapText="1"/>
    </xf>
    <xf numFmtId="49" fontId="2" fillId="0" borderId="1" xfId="1" applyNumberFormat="1" applyFont="1" applyBorder="1"/>
    <xf numFmtId="0" fontId="2" fillId="0" borderId="1" xfId="0" quotePrefix="1" applyFont="1" applyBorder="1" applyAlignment="1">
      <alignment horizontal="center" vertical="center"/>
    </xf>
    <xf numFmtId="49" fontId="24" fillId="0" borderId="1" xfId="0" applyNumberFormat="1" applyFont="1" applyBorder="1" applyAlignment="1">
      <alignment horizontal="center"/>
    </xf>
    <xf numFmtId="49" fontId="25" fillId="0" borderId="1" xfId="0" applyNumberFormat="1" applyFont="1" applyBorder="1" applyAlignment="1">
      <alignment horizontal="center"/>
    </xf>
    <xf numFmtId="49" fontId="30" fillId="0" borderId="1" xfId="0" applyNumberFormat="1" applyFont="1" applyBorder="1" applyAlignment="1">
      <alignment horizontal="center" wrapText="1"/>
    </xf>
    <xf numFmtId="0" fontId="23" fillId="0" borderId="0" xfId="0" applyFont="1" applyAlignment="1">
      <alignment horizontal="center" wrapText="1"/>
    </xf>
    <xf numFmtId="0" fontId="24" fillId="0" borderId="0" xfId="0" applyFont="1" applyAlignment="1">
      <alignment horizontal="center" wrapText="1"/>
    </xf>
  </cellXfs>
  <cellStyles count="2">
    <cellStyle name="Normal" xfId="0" builtinId="0"/>
    <cellStyle name="Normal 2" xfId="1" xr:uid="{00000000-0005-0000-0000-000001000000}"/>
  </cellStyles>
  <dxfs count="0"/>
  <tableStyles count="0" defaultTableStyle="TableStyleMedium9" defaultPivotStyle="PivotStyleLight16"/>
  <extLst>
    <ext xmlns:x14="http://schemas.microsoft.com/office/spreadsheetml/2009/9/main" uri="{EB79DEF2-80B8-43e5-95BD-54CBDDF9020C}">
      <x14:slicerStyles defaultSlicerStyle="SlicerStyleLight1"/>
    </ext>
    <ext xmlns:x15="http://schemas.microsoft.com/office/spreadsheetml/2010/11/main" uri="{9260A510-F301-46a8-8635-F512D64BE5F5}">
      <x15:timelineStyles defaultTimelineStyle="TimeSlicerStyleLight1"/>
    </ext>
  </extLst>
</styleSheet>
</file>

<file path=xl/_rels/workbook.xml.rels><?xml version="1.0" encoding="UTF-8" standalone="yes"?>
<Relationships xmlns="http://schemas.openxmlformats.org/package/2006/relationships"><Relationship Id="rId8" Type="http://schemas.openxmlformats.org/officeDocument/2006/relationships/worksheet" Target="worksheets/sheet8.xml"/><Relationship Id="rId13" Type="http://schemas.openxmlformats.org/officeDocument/2006/relationships/sharedStrings" Target="sharedStrings.xml"/><Relationship Id="rId18" Type="http://schemas.openxmlformats.org/officeDocument/2006/relationships/customXml" Target="../customXml/item4.xml"/><Relationship Id="rId3" Type="http://schemas.openxmlformats.org/officeDocument/2006/relationships/worksheet" Target="worksheets/sheet3.xml"/><Relationship Id="rId7" Type="http://schemas.openxmlformats.org/officeDocument/2006/relationships/worksheet" Target="worksheets/sheet7.xml"/><Relationship Id="rId12" Type="http://schemas.openxmlformats.org/officeDocument/2006/relationships/styles" Target="styles.xml"/><Relationship Id="rId17" Type="http://schemas.openxmlformats.org/officeDocument/2006/relationships/customXml" Target="../customXml/item3.xml"/><Relationship Id="rId2" Type="http://schemas.openxmlformats.org/officeDocument/2006/relationships/worksheet" Target="worksheets/sheet2.xml"/><Relationship Id="rId16" Type="http://schemas.openxmlformats.org/officeDocument/2006/relationships/customXml" Target="../customXml/item2.xml"/><Relationship Id="rId1" Type="http://schemas.openxmlformats.org/officeDocument/2006/relationships/worksheet" Target="worksheets/sheet1.xml"/><Relationship Id="rId6" Type="http://schemas.openxmlformats.org/officeDocument/2006/relationships/worksheet" Target="worksheets/sheet6.xml"/><Relationship Id="rId11" Type="http://schemas.openxmlformats.org/officeDocument/2006/relationships/theme" Target="theme/theme1.xml"/><Relationship Id="rId5" Type="http://schemas.openxmlformats.org/officeDocument/2006/relationships/worksheet" Target="worksheets/sheet5.xml"/><Relationship Id="rId15" Type="http://schemas.openxmlformats.org/officeDocument/2006/relationships/customXml" Target="../customXml/item1.xml"/><Relationship Id="rId10" Type="http://schemas.openxmlformats.org/officeDocument/2006/relationships/worksheet" Target="worksheets/sheet10.xml"/><Relationship Id="rId19" Type="http://schemas.openxmlformats.org/officeDocument/2006/relationships/customXml" Target="../customXml/item5.xml"/><Relationship Id="rId4" Type="http://schemas.openxmlformats.org/officeDocument/2006/relationships/worksheet" Target="worksheets/sheet4.xml"/><Relationship Id="rId9" Type="http://schemas.openxmlformats.org/officeDocument/2006/relationships/worksheet" Target="worksheets/sheet9.xml"/><Relationship Id="rId14" Type="http://schemas.openxmlformats.org/officeDocument/2006/relationships/calcChain" Target="calcChain.xml"/></Relationships>
</file>

<file path=xl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Overflow="clip" wrap="square" lIns="18288" tIns="0" rIns="0" bIns="0" upright="1"/>
      <a:lstStyle/>
    </a:lnDef>
  </a:objectDefaults>
  <a:extraClrSchemeLst/>
</a:theme>
</file>

<file path=xl/worksheets/_rels/sheet1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1.bin"/></Relationships>
</file>

<file path=xl/worksheets/_rels/sheet2.xml.rels><?xml version="1.0" encoding="UTF-8" standalone="yes"?>
<Relationships xmlns="http://schemas.openxmlformats.org/package/2006/relationships"><Relationship Id="rId2" Type="http://schemas.openxmlformats.org/officeDocument/2006/relationships/comments" Target="../comments1.xml"/><Relationship Id="rId1" Type="http://schemas.openxmlformats.org/officeDocument/2006/relationships/vmlDrawing" Target="../drawings/vmlDrawing1.vml"/></Relationships>
</file>

<file path=xl/worksheets/_rels/sheet3.xml.rels><?xml version="1.0" encoding="UTF-8" standalone="yes"?>
<Relationships xmlns="http://schemas.openxmlformats.org/package/2006/relationships"><Relationship Id="rId3" Type="http://schemas.openxmlformats.org/officeDocument/2006/relationships/comments" Target="../comments2.xml"/><Relationship Id="rId2" Type="http://schemas.openxmlformats.org/officeDocument/2006/relationships/vmlDrawing" Target="../drawings/vmlDrawing2.vml"/><Relationship Id="rId1" Type="http://schemas.openxmlformats.org/officeDocument/2006/relationships/printerSettings" Target="../printerSettings/printerSettings2.bin"/></Relationships>
</file>

<file path=xl/worksheets/_rels/sheet4.xml.rels><?xml version="1.0" encoding="UTF-8" standalone="yes"?>
<Relationships xmlns="http://schemas.openxmlformats.org/package/2006/relationships"><Relationship Id="rId3" Type="http://schemas.openxmlformats.org/officeDocument/2006/relationships/comments" Target="../comments3.xml"/><Relationship Id="rId2" Type="http://schemas.openxmlformats.org/officeDocument/2006/relationships/vmlDrawing" Target="../drawings/vmlDrawing3.vml"/><Relationship Id="rId1" Type="http://schemas.openxmlformats.org/officeDocument/2006/relationships/printerSettings" Target="../printerSettings/printerSettings3.bin"/></Relationships>
</file>

<file path=xl/worksheets/_rels/sheet5.xml.rels><?xml version="1.0" encoding="UTF-8" standalone="yes"?>
<Relationships xmlns="http://schemas.openxmlformats.org/package/2006/relationships"><Relationship Id="rId3" Type="http://schemas.openxmlformats.org/officeDocument/2006/relationships/comments" Target="../comments4.xml"/><Relationship Id="rId2" Type="http://schemas.openxmlformats.org/officeDocument/2006/relationships/vmlDrawing" Target="../drawings/vmlDrawing4.vml"/><Relationship Id="rId1" Type="http://schemas.openxmlformats.org/officeDocument/2006/relationships/printerSettings" Target="../printerSettings/printerSettings4.bin"/></Relationships>
</file>

<file path=xl/worksheets/_rels/sheet6.xml.rels><?xml version="1.0" encoding="UTF-8" standalone="yes"?>
<Relationships xmlns="http://schemas.openxmlformats.org/package/2006/relationships"><Relationship Id="rId3" Type="http://schemas.openxmlformats.org/officeDocument/2006/relationships/comments" Target="../comments5.xml"/><Relationship Id="rId2" Type="http://schemas.openxmlformats.org/officeDocument/2006/relationships/vmlDrawing" Target="../drawings/vmlDrawing5.vml"/><Relationship Id="rId1" Type="http://schemas.openxmlformats.org/officeDocument/2006/relationships/printerSettings" Target="../printerSettings/printerSettings5.bin"/></Relationships>
</file>

<file path=xl/worksheets/_rels/sheet7.xml.rels><?xml version="1.0" encoding="UTF-8" standalone="yes"?>
<Relationships xmlns="http://schemas.openxmlformats.org/package/2006/relationships"><Relationship Id="rId3" Type="http://schemas.openxmlformats.org/officeDocument/2006/relationships/comments" Target="../comments6.xml"/><Relationship Id="rId2" Type="http://schemas.openxmlformats.org/officeDocument/2006/relationships/vmlDrawing" Target="../drawings/vmlDrawing6.vml"/><Relationship Id="rId1" Type="http://schemas.openxmlformats.org/officeDocument/2006/relationships/printerSettings" Target="../printerSettings/printerSettings6.bin"/></Relationships>
</file>

<file path=xl/worksheets/_rels/sheet8.xml.rels><?xml version="1.0" encoding="UTF-8" standalone="yes"?>
<Relationships xmlns="http://schemas.openxmlformats.org/package/2006/relationships"><Relationship Id="rId3" Type="http://schemas.openxmlformats.org/officeDocument/2006/relationships/comments" Target="../comments7.xml"/><Relationship Id="rId2" Type="http://schemas.openxmlformats.org/officeDocument/2006/relationships/vmlDrawing" Target="../drawings/vmlDrawing7.vml"/><Relationship Id="rId1" Type="http://schemas.openxmlformats.org/officeDocument/2006/relationships/printerSettings" Target="../printerSettings/printerSettings7.bin"/></Relationships>
</file>

<file path=xl/worksheets/_rels/sheet9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8.bin"/></Relationships>
</file>

<file path=xl/worksheets/_rels/sheet10.xml.rels><?xml version="1.0" encoding="UTF-8" standalone="yes"?>
<Relationships xmlns="http://schemas.openxmlformats.org/package/2006/relationships"><Relationship Id="rId1" Type="http://schemas.openxmlformats.org/officeDocument/2006/relationships/printerSettings" Target="../printerSettings/printerSettings9.bin"/></Relationships>
</file>

<file path=xl/worksheets/sheet1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000-000000000000}">
  <dimension ref="A1:K15"/>
  <sheetViews>
    <sheetView zoomScaleNormal="100" workbookViewId="0">
      <pane xSplit="6" ySplit="6" topLeftCell="G7" activePane="bottomRight" state="frozen"/>
      <selection pane="topRight" activeCell="G1" sqref="G1"/>
      <selection pane="bottomLeft" activeCell="A9" sqref="A9"/>
      <selection pane="bottomRight" activeCell="H5" sqref="H5"/>
    </sheetView>
  </sheetViews>
  <sheetFormatPr defaultColWidth="9.109375" defaultRowHeight="13.2" x14ac:dyDescent="0.25"/>
  <cols>
    <col min="1" max="1" width="4.5546875" style="2" bestFit="1" customWidth="1"/>
    <col min="2" max="2" width="6.33203125" style="2" bestFit="1" customWidth="1"/>
    <col min="3" max="3" width="7.5546875" style="2" customWidth="1"/>
    <col min="4" max="4" width="6.33203125" style="2" bestFit="1" customWidth="1"/>
    <col min="5" max="5" width="6.5546875" style="2" customWidth="1"/>
    <col min="6" max="6" width="5.33203125" style="2" customWidth="1"/>
    <col min="7" max="7" width="8" style="9" bestFit="1" customWidth="1"/>
    <col min="8" max="8" width="42.6640625" style="9" customWidth="1"/>
    <col min="9" max="9" width="15.109375" style="9" customWidth="1"/>
    <col min="10" max="10" width="4.6640625" style="9" bestFit="1" customWidth="1"/>
    <col min="11" max="11" width="3.5546875" style="2" hidden="1" customWidth="1"/>
    <col min="12" max="16384" width="9.109375" style="1"/>
  </cols>
  <sheetData>
    <row r="1" spans="1:11" ht="13.8" x14ac:dyDescent="0.25">
      <c r="F1" s="51"/>
      <c r="G1" s="52"/>
      <c r="H1" s="58" t="s">
        <v>1415</v>
      </c>
    </row>
    <row r="2" spans="1:11" ht="13.8" x14ac:dyDescent="0.25">
      <c r="E2" s="53"/>
      <c r="F2" s="53"/>
      <c r="H2" s="58" t="s">
        <v>1819</v>
      </c>
    </row>
    <row r="3" spans="1:11" x14ac:dyDescent="0.25">
      <c r="E3" s="53"/>
      <c r="F3" s="53"/>
      <c r="H3" s="4" t="str">
        <f>ALPHA!H3</f>
        <v>last update: July 1, 2026</v>
      </c>
    </row>
    <row r="4" spans="1:11" x14ac:dyDescent="0.25">
      <c r="E4" s="53"/>
      <c r="F4" s="53"/>
      <c r="H4" s="4"/>
    </row>
    <row r="5" spans="1:11" x14ac:dyDescent="0.25">
      <c r="E5" s="53"/>
      <c r="F5" s="53"/>
      <c r="H5" s="4" t="s">
        <v>2127</v>
      </c>
    </row>
    <row r="6" spans="1:11" s="34" customFormat="1" ht="26.4" x14ac:dyDescent="0.25">
      <c r="A6" s="86" t="s">
        <v>563</v>
      </c>
      <c r="B6" s="86" t="s">
        <v>564</v>
      </c>
      <c r="C6" s="86" t="s">
        <v>565</v>
      </c>
      <c r="D6" s="86" t="s">
        <v>566</v>
      </c>
      <c r="E6" s="86" t="s">
        <v>567</v>
      </c>
      <c r="F6" s="86" t="s">
        <v>568</v>
      </c>
      <c r="G6" s="86" t="s">
        <v>569</v>
      </c>
      <c r="H6" s="86" t="s">
        <v>273</v>
      </c>
      <c r="I6" s="86" t="s">
        <v>570</v>
      </c>
      <c r="J6" s="86" t="s">
        <v>571</v>
      </c>
      <c r="K6" s="29">
        <v>1</v>
      </c>
    </row>
    <row r="7" spans="1:11" x14ac:dyDescent="0.25">
      <c r="A7" s="5" t="s">
        <v>2416</v>
      </c>
      <c r="B7" s="5"/>
      <c r="C7" s="5"/>
      <c r="D7" s="5"/>
      <c r="E7" s="5"/>
      <c r="F7" s="5"/>
      <c r="G7" s="8"/>
      <c r="I7" s="14"/>
      <c r="J7" s="8"/>
      <c r="K7" s="89"/>
    </row>
    <row r="8" spans="1:11" x14ac:dyDescent="0.25">
      <c r="A8" s="5"/>
      <c r="B8" s="5"/>
      <c r="C8" s="5"/>
      <c r="D8" s="5"/>
      <c r="E8" s="5"/>
      <c r="F8" s="8"/>
      <c r="G8" s="8"/>
      <c r="H8" s="14"/>
      <c r="I8" s="14"/>
      <c r="J8" s="8"/>
    </row>
    <row r="9" spans="1:11" x14ac:dyDescent="0.25">
      <c r="A9" s="5"/>
      <c r="B9" s="5"/>
      <c r="C9" s="5"/>
      <c r="D9" s="5"/>
      <c r="E9" s="5"/>
      <c r="F9" s="5"/>
      <c r="G9" s="8"/>
      <c r="I9" s="14"/>
      <c r="J9" s="8"/>
    </row>
    <row r="10" spans="1:11" x14ac:dyDescent="0.25">
      <c r="A10" s="5"/>
      <c r="B10" s="5"/>
      <c r="C10" s="8"/>
      <c r="D10" s="5"/>
      <c r="E10" s="5"/>
      <c r="F10" s="8"/>
      <c r="G10" s="8"/>
      <c r="H10" s="14"/>
      <c r="I10" s="14"/>
      <c r="J10" s="8"/>
    </row>
    <row r="11" spans="1:11" x14ac:dyDescent="0.25">
      <c r="A11" s="2" t="s">
        <v>2417</v>
      </c>
    </row>
    <row r="12" spans="1:11" x14ac:dyDescent="0.25">
      <c r="A12" s="5"/>
      <c r="B12" s="5"/>
      <c r="C12" s="5"/>
      <c r="D12" s="5"/>
      <c r="E12" s="8"/>
      <c r="F12" s="5"/>
      <c r="G12" s="8"/>
      <c r="H12" s="14"/>
      <c r="I12" s="14"/>
      <c r="J12" s="8"/>
      <c r="K12" s="90">
        <v>365</v>
      </c>
    </row>
    <row r="13" spans="1:11" x14ac:dyDescent="0.25">
      <c r="A13" s="5"/>
      <c r="B13" s="5"/>
      <c r="C13" s="5"/>
      <c r="D13" s="5"/>
      <c r="E13" s="5"/>
      <c r="F13" s="5"/>
      <c r="G13" s="8"/>
      <c r="I13" s="14"/>
      <c r="J13" s="8"/>
    </row>
    <row r="15" spans="1:11" x14ac:dyDescent="0.25">
      <c r="A15" s="5"/>
      <c r="B15" s="5"/>
      <c r="C15" s="8"/>
      <c r="D15" s="5"/>
      <c r="E15" s="5"/>
      <c r="F15" s="8"/>
      <c r="G15" s="8"/>
      <c r="I15" s="14"/>
      <c r="J15" s="62"/>
    </row>
  </sheetData>
  <printOptions horizontalCentered="1" gridLines="1"/>
  <pageMargins left="0.26" right="0.36" top="0.48" bottom="0.91" header="0.17" footer="0.2"/>
  <pageSetup scale="90" orientation="landscape" r:id="rId1"/>
  <headerFooter alignWithMargins="0">
    <oddHeader>&amp;CNEW ORG List</oddHeader>
    <oddFooter>&amp;L&amp;"Times New Roman,Regular"# = Appropriate Fund 
## = Appropriate Instructional Level
### =Appropriate Unit or Program for function
&amp;C&amp;"Times New Roman,Regular"Page &amp;P&amp;R&amp;"Times New Roman,Regular"&amp;A
June 2013</oddFooter>
  </headerFooter>
</worksheet>
</file>

<file path=xl/worksheets/sheet2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74E53772-27CA-4C2C-9A20-5D8C78A67C2C}">
  <dimension ref="A1:N540"/>
  <sheetViews>
    <sheetView tabSelected="1" workbookViewId="0">
      <pane ySplit="1" topLeftCell="A2" activePane="bottomLeft" state="frozen"/>
      <selection pane="bottomLeft" activeCell="W22" sqref="W22"/>
    </sheetView>
  </sheetViews>
  <sheetFormatPr defaultRowHeight="13.8" x14ac:dyDescent="0.3"/>
  <cols>
    <col min="1" max="1" width="9.88671875" style="34" customWidth="1"/>
    <col min="2" max="2" width="5.6640625" style="34" customWidth="1"/>
    <col min="3" max="3" width="6.44140625" style="27" customWidth="1"/>
    <col min="4" max="4" width="52.33203125" style="34" customWidth="1"/>
    <col min="5" max="5" width="5.44140625" style="27" customWidth="1"/>
    <col min="6" max="6" width="8.5546875" style="27" customWidth="1"/>
    <col min="7" max="7" width="6.109375" style="27" customWidth="1"/>
    <col min="8" max="8" width="4.33203125" style="27" customWidth="1"/>
    <col min="9" max="9" width="5.5546875" style="135" customWidth="1"/>
    <col min="10" max="10" width="7.88671875" style="149" customWidth="1"/>
    <col min="11" max="11" width="6.33203125" style="156" customWidth="1"/>
    <col min="12" max="12" width="8.44140625" style="157" customWidth="1"/>
    <col min="13" max="13" width="7.88671875" style="147" customWidth="1"/>
    <col min="14" max="14" width="9.44140625" style="102" customWidth="1"/>
  </cols>
  <sheetData>
    <row r="1" spans="1:14" ht="31.2" x14ac:dyDescent="0.25">
      <c r="A1" s="91" t="s">
        <v>569</v>
      </c>
      <c r="B1" s="91" t="s">
        <v>571</v>
      </c>
      <c r="C1" s="91" t="s">
        <v>564</v>
      </c>
      <c r="D1" s="91" t="s">
        <v>273</v>
      </c>
      <c r="E1" s="91" t="s">
        <v>565</v>
      </c>
      <c r="F1" s="91" t="s">
        <v>566</v>
      </c>
      <c r="G1" s="91" t="s">
        <v>567</v>
      </c>
      <c r="H1" s="91" t="s">
        <v>568</v>
      </c>
      <c r="I1" s="91" t="s">
        <v>2428</v>
      </c>
      <c r="J1" s="91" t="s">
        <v>2429</v>
      </c>
      <c r="K1" s="92" t="s">
        <v>2430</v>
      </c>
      <c r="L1" s="91" t="s">
        <v>2431</v>
      </c>
      <c r="M1" s="91" t="s">
        <v>2432</v>
      </c>
      <c r="N1" s="91"/>
    </row>
    <row r="2" spans="1:14" x14ac:dyDescent="0.3">
      <c r="A2" s="63" t="s">
        <v>394</v>
      </c>
      <c r="B2" s="63" t="s">
        <v>580</v>
      </c>
      <c r="C2" s="15" t="s">
        <v>288</v>
      </c>
      <c r="D2" s="29" t="s">
        <v>2143</v>
      </c>
      <c r="E2" s="15" t="s">
        <v>561</v>
      </c>
      <c r="F2" s="15" t="s">
        <v>612</v>
      </c>
      <c r="G2" s="15" t="s">
        <v>829</v>
      </c>
      <c r="H2" s="15" t="s">
        <v>713</v>
      </c>
      <c r="I2" s="93"/>
      <c r="J2" s="94"/>
      <c r="K2" s="95"/>
      <c r="L2" s="96"/>
      <c r="M2" s="97"/>
      <c r="N2" s="98" t="s">
        <v>2433</v>
      </c>
    </row>
    <row r="3" spans="1:14" x14ac:dyDescent="0.3">
      <c r="A3" s="63" t="s">
        <v>2151</v>
      </c>
      <c r="B3" s="63" t="s">
        <v>1037</v>
      </c>
      <c r="C3" s="15" t="s">
        <v>288</v>
      </c>
      <c r="D3" s="99" t="s">
        <v>1035</v>
      </c>
      <c r="E3" s="15" t="s">
        <v>561</v>
      </c>
      <c r="F3" s="100" t="s">
        <v>2434</v>
      </c>
      <c r="G3" s="63" t="s">
        <v>2435</v>
      </c>
      <c r="H3" s="15" t="s">
        <v>576</v>
      </c>
      <c r="I3" s="93"/>
      <c r="J3" s="94"/>
      <c r="K3" s="95"/>
      <c r="L3" s="96"/>
      <c r="M3" s="101"/>
    </row>
    <row r="4" spans="1:14" x14ac:dyDescent="0.3">
      <c r="A4" s="63" t="s">
        <v>392</v>
      </c>
      <c r="B4" s="63" t="s">
        <v>819</v>
      </c>
      <c r="C4" s="15" t="s">
        <v>288</v>
      </c>
      <c r="D4" s="29" t="s">
        <v>125</v>
      </c>
      <c r="E4" s="15" t="s">
        <v>561</v>
      </c>
      <c r="F4" s="15" t="s">
        <v>612</v>
      </c>
      <c r="G4" s="15" t="s">
        <v>640</v>
      </c>
      <c r="H4" s="15" t="s">
        <v>818</v>
      </c>
      <c r="I4" s="93"/>
      <c r="J4" s="94"/>
      <c r="K4" s="95"/>
      <c r="L4" s="96"/>
      <c r="M4" s="97"/>
    </row>
    <row r="5" spans="1:14" x14ac:dyDescent="0.3">
      <c r="A5" s="63" t="s">
        <v>405</v>
      </c>
      <c r="B5" s="63" t="s">
        <v>906</v>
      </c>
      <c r="C5" s="15" t="s">
        <v>288</v>
      </c>
      <c r="D5" s="29" t="s">
        <v>133</v>
      </c>
      <c r="E5" s="15" t="s">
        <v>561</v>
      </c>
      <c r="F5" s="15" t="s">
        <v>683</v>
      </c>
      <c r="G5" s="15" t="s">
        <v>904</v>
      </c>
      <c r="H5" s="15" t="s">
        <v>699</v>
      </c>
      <c r="I5" s="93"/>
      <c r="J5" s="94"/>
      <c r="K5" s="95"/>
      <c r="L5" s="96"/>
      <c r="M5" s="101"/>
    </row>
    <row r="6" spans="1:14" x14ac:dyDescent="0.3">
      <c r="A6" s="63" t="s">
        <v>379</v>
      </c>
      <c r="B6" s="63" t="s">
        <v>832</v>
      </c>
      <c r="C6" s="15" t="s">
        <v>288</v>
      </c>
      <c r="D6" s="29" t="s">
        <v>2144</v>
      </c>
      <c r="E6" s="15" t="s">
        <v>561</v>
      </c>
      <c r="F6" s="15" t="s">
        <v>736</v>
      </c>
      <c r="G6" s="15" t="s">
        <v>668</v>
      </c>
      <c r="H6" s="15" t="s">
        <v>713</v>
      </c>
      <c r="I6" s="93"/>
      <c r="J6" s="94"/>
      <c r="K6" s="95"/>
      <c r="L6" s="96"/>
      <c r="M6" s="97"/>
    </row>
    <row r="7" spans="1:14" x14ac:dyDescent="0.3">
      <c r="A7" s="63" t="s">
        <v>494</v>
      </c>
      <c r="B7" s="63" t="s">
        <v>1264</v>
      </c>
      <c r="C7" s="15" t="s">
        <v>288</v>
      </c>
      <c r="D7" s="29" t="s">
        <v>2145</v>
      </c>
      <c r="E7" s="15" t="s">
        <v>561</v>
      </c>
      <c r="F7" s="15" t="s">
        <v>736</v>
      </c>
      <c r="G7" s="63" t="s">
        <v>2436</v>
      </c>
      <c r="H7" s="15" t="s">
        <v>713</v>
      </c>
      <c r="I7" s="93"/>
      <c r="J7" s="94"/>
      <c r="K7" s="95"/>
      <c r="L7" s="96"/>
      <c r="M7" s="97"/>
    </row>
    <row r="8" spans="1:14" x14ac:dyDescent="0.3">
      <c r="A8" s="63" t="s">
        <v>382</v>
      </c>
      <c r="B8" s="63" t="s">
        <v>821</v>
      </c>
      <c r="C8" s="15" t="s">
        <v>288</v>
      </c>
      <c r="D8" s="29" t="s">
        <v>1926</v>
      </c>
      <c r="E8" s="15" t="s">
        <v>561</v>
      </c>
      <c r="F8" s="15" t="s">
        <v>736</v>
      </c>
      <c r="G8" s="15" t="s">
        <v>668</v>
      </c>
      <c r="H8" s="15" t="s">
        <v>818</v>
      </c>
      <c r="I8" s="93"/>
      <c r="J8" s="94"/>
      <c r="K8" s="95"/>
      <c r="L8" s="96"/>
      <c r="M8" s="101"/>
    </row>
    <row r="9" spans="1:14" x14ac:dyDescent="0.3">
      <c r="A9" s="63" t="s">
        <v>402</v>
      </c>
      <c r="B9" s="63" t="s">
        <v>864</v>
      </c>
      <c r="C9" s="15" t="s">
        <v>288</v>
      </c>
      <c r="D9" s="29" t="s">
        <v>862</v>
      </c>
      <c r="E9" s="15" t="s">
        <v>561</v>
      </c>
      <c r="F9" s="63" t="s">
        <v>1637</v>
      </c>
      <c r="G9" s="15" t="s">
        <v>861</v>
      </c>
      <c r="H9" s="15" t="s">
        <v>699</v>
      </c>
      <c r="I9" s="93"/>
      <c r="J9" s="94"/>
      <c r="K9" s="95"/>
      <c r="L9" s="96"/>
      <c r="M9" s="101"/>
    </row>
    <row r="10" spans="1:14" x14ac:dyDescent="0.3">
      <c r="A10" s="63" t="s">
        <v>349</v>
      </c>
      <c r="B10" s="63" t="s">
        <v>547</v>
      </c>
      <c r="C10" s="15" t="s">
        <v>288</v>
      </c>
      <c r="D10" s="29" t="s">
        <v>2437</v>
      </c>
      <c r="E10" s="15" t="s">
        <v>697</v>
      </c>
      <c r="F10" s="15" t="s">
        <v>702</v>
      </c>
      <c r="G10" s="15" t="s">
        <v>766</v>
      </c>
      <c r="H10" s="15" t="s">
        <v>576</v>
      </c>
      <c r="I10" s="93"/>
      <c r="J10" s="94"/>
      <c r="K10" s="95"/>
      <c r="L10" s="96"/>
      <c r="M10" s="101"/>
    </row>
    <row r="11" spans="1:14" x14ac:dyDescent="0.3">
      <c r="A11" s="63" t="s">
        <v>411</v>
      </c>
      <c r="B11" s="63" t="s">
        <v>908</v>
      </c>
      <c r="C11" s="15" t="s">
        <v>288</v>
      </c>
      <c r="D11" s="29" t="s">
        <v>135</v>
      </c>
      <c r="E11" s="15" t="s">
        <v>561</v>
      </c>
      <c r="F11" s="15" t="s">
        <v>612</v>
      </c>
      <c r="G11" s="15" t="s">
        <v>904</v>
      </c>
      <c r="H11" s="15" t="s">
        <v>699</v>
      </c>
      <c r="I11" s="93"/>
      <c r="J11" s="94"/>
      <c r="K11" s="95"/>
      <c r="L11" s="96"/>
      <c r="M11" s="101"/>
    </row>
    <row r="12" spans="1:14" x14ac:dyDescent="0.3">
      <c r="A12" s="63" t="s">
        <v>389</v>
      </c>
      <c r="B12" s="63" t="s">
        <v>1336</v>
      </c>
      <c r="C12" s="15" t="s">
        <v>288</v>
      </c>
      <c r="D12" s="29" t="s">
        <v>123</v>
      </c>
      <c r="E12" s="15" t="s">
        <v>561</v>
      </c>
      <c r="F12" s="15" t="s">
        <v>612</v>
      </c>
      <c r="G12" s="15" t="s">
        <v>640</v>
      </c>
      <c r="H12" s="15" t="s">
        <v>545</v>
      </c>
      <c r="I12" s="93"/>
      <c r="J12" s="94"/>
      <c r="K12" s="95"/>
      <c r="L12" s="96"/>
      <c r="M12" s="101"/>
    </row>
    <row r="13" spans="1:14" x14ac:dyDescent="0.3">
      <c r="A13" s="63" t="s">
        <v>359</v>
      </c>
      <c r="B13" s="63" t="s">
        <v>1339</v>
      </c>
      <c r="C13" s="15" t="s">
        <v>288</v>
      </c>
      <c r="D13" s="103" t="s">
        <v>110</v>
      </c>
      <c r="E13" s="63" t="s">
        <v>561</v>
      </c>
      <c r="F13" s="15" t="s">
        <v>1334</v>
      </c>
      <c r="G13" s="63" t="s">
        <v>829</v>
      </c>
      <c r="H13" s="63" t="s">
        <v>699</v>
      </c>
      <c r="I13" s="93"/>
      <c r="J13" s="94"/>
      <c r="K13" s="95"/>
      <c r="L13" s="96"/>
      <c r="M13" s="101"/>
    </row>
    <row r="14" spans="1:14" x14ac:dyDescent="0.3">
      <c r="A14" s="63" t="s">
        <v>351</v>
      </c>
      <c r="B14" s="63" t="s">
        <v>539</v>
      </c>
      <c r="C14" s="15" t="s">
        <v>288</v>
      </c>
      <c r="D14" s="29" t="s">
        <v>2438</v>
      </c>
      <c r="E14" s="15" t="s">
        <v>697</v>
      </c>
      <c r="F14" s="15" t="s">
        <v>698</v>
      </c>
      <c r="G14" s="63" t="s">
        <v>2439</v>
      </c>
      <c r="H14" s="63" t="s">
        <v>576</v>
      </c>
      <c r="I14" s="93"/>
      <c r="J14" s="94"/>
      <c r="K14" s="95"/>
      <c r="L14" s="96"/>
      <c r="M14" s="101"/>
    </row>
    <row r="15" spans="1:14" x14ac:dyDescent="0.3">
      <c r="A15" s="63" t="s">
        <v>388</v>
      </c>
      <c r="B15" s="63" t="s">
        <v>800</v>
      </c>
      <c r="C15" s="15" t="s">
        <v>288</v>
      </c>
      <c r="D15" s="29" t="s">
        <v>2098</v>
      </c>
      <c r="E15" s="15" t="s">
        <v>561</v>
      </c>
      <c r="F15" s="63" t="s">
        <v>2440</v>
      </c>
      <c r="G15" s="15" t="s">
        <v>766</v>
      </c>
      <c r="H15" s="15" t="s">
        <v>732</v>
      </c>
      <c r="I15" s="93"/>
      <c r="J15" s="94"/>
      <c r="K15" s="95"/>
      <c r="L15" s="96"/>
      <c r="M15" s="101"/>
    </row>
    <row r="16" spans="1:14" x14ac:dyDescent="0.3">
      <c r="A16" s="63" t="s">
        <v>501</v>
      </c>
      <c r="B16" s="63" t="s">
        <v>1251</v>
      </c>
      <c r="C16" s="15" t="s">
        <v>288</v>
      </c>
      <c r="D16" s="29" t="s">
        <v>178</v>
      </c>
      <c r="E16" s="15" t="s">
        <v>561</v>
      </c>
      <c r="F16" s="15" t="s">
        <v>612</v>
      </c>
      <c r="G16" s="15" t="s">
        <v>1164</v>
      </c>
      <c r="H16" s="15" t="s">
        <v>699</v>
      </c>
      <c r="I16" s="93"/>
      <c r="J16" s="94"/>
      <c r="K16" s="95"/>
      <c r="L16" s="96"/>
      <c r="M16" s="101"/>
    </row>
    <row r="17" spans="1:14" x14ac:dyDescent="0.3">
      <c r="A17" s="63" t="s">
        <v>381</v>
      </c>
      <c r="B17" s="63" t="s">
        <v>844</v>
      </c>
      <c r="C17" s="15" t="s">
        <v>288</v>
      </c>
      <c r="D17" s="29" t="s">
        <v>117</v>
      </c>
      <c r="E17" s="15" t="s">
        <v>561</v>
      </c>
      <c r="F17" s="63" t="s">
        <v>2441</v>
      </c>
      <c r="G17" s="63" t="s">
        <v>79</v>
      </c>
      <c r="H17" s="15" t="s">
        <v>699</v>
      </c>
      <c r="I17" s="93"/>
      <c r="J17" s="94"/>
      <c r="K17" s="95"/>
      <c r="L17" s="96"/>
      <c r="M17" s="101"/>
    </row>
    <row r="18" spans="1:14" x14ac:dyDescent="0.3">
      <c r="A18" s="63" t="s">
        <v>502</v>
      </c>
      <c r="B18" s="63" t="s">
        <v>1254</v>
      </c>
      <c r="C18" s="15" t="s">
        <v>288</v>
      </c>
      <c r="D18" s="29" t="s">
        <v>179</v>
      </c>
      <c r="E18" s="15" t="s">
        <v>561</v>
      </c>
      <c r="F18" s="15" t="s">
        <v>612</v>
      </c>
      <c r="G18" s="15" t="s">
        <v>625</v>
      </c>
      <c r="H18" s="15" t="s">
        <v>1252</v>
      </c>
      <c r="I18" s="93"/>
      <c r="J18" s="94"/>
      <c r="K18" s="95"/>
      <c r="L18" s="96"/>
      <c r="M18" s="101"/>
    </row>
    <row r="19" spans="1:14" x14ac:dyDescent="0.3">
      <c r="A19" s="63" t="s">
        <v>376</v>
      </c>
      <c r="B19" s="63" t="s">
        <v>751</v>
      </c>
      <c r="C19" s="15" t="s">
        <v>288</v>
      </c>
      <c r="D19" s="29" t="s">
        <v>115</v>
      </c>
      <c r="E19" s="15" t="s">
        <v>561</v>
      </c>
      <c r="F19" s="15" t="s">
        <v>736</v>
      </c>
      <c r="G19" s="63" t="s">
        <v>2442</v>
      </c>
      <c r="H19" s="15" t="s">
        <v>699</v>
      </c>
      <c r="I19" s="93"/>
      <c r="J19" s="94"/>
      <c r="K19" s="95"/>
      <c r="L19" s="96"/>
      <c r="M19" s="101"/>
    </row>
    <row r="20" spans="1:14" x14ac:dyDescent="0.3">
      <c r="A20" s="63" t="s">
        <v>499</v>
      </c>
      <c r="B20" s="63" t="s">
        <v>1249</v>
      </c>
      <c r="C20" s="15" t="s">
        <v>288</v>
      </c>
      <c r="D20" s="29" t="s">
        <v>1247</v>
      </c>
      <c r="E20" s="15" t="s">
        <v>561</v>
      </c>
      <c r="F20" s="15" t="s">
        <v>612</v>
      </c>
      <c r="G20" s="15" t="s">
        <v>587</v>
      </c>
      <c r="H20" s="15" t="s">
        <v>699</v>
      </c>
      <c r="I20" s="93"/>
      <c r="J20" s="94"/>
      <c r="K20" s="95"/>
      <c r="L20" s="96"/>
      <c r="M20" s="101"/>
    </row>
    <row r="21" spans="1:14" x14ac:dyDescent="0.3">
      <c r="A21" s="63" t="s">
        <v>90</v>
      </c>
      <c r="B21" s="63" t="s">
        <v>93</v>
      </c>
      <c r="C21" s="15" t="s">
        <v>288</v>
      </c>
      <c r="D21" s="29" t="s">
        <v>91</v>
      </c>
      <c r="E21" s="63" t="s">
        <v>561</v>
      </c>
      <c r="F21" s="63" t="s">
        <v>736</v>
      </c>
      <c r="G21" s="15" t="s">
        <v>1207</v>
      </c>
      <c r="H21" s="63" t="s">
        <v>699</v>
      </c>
      <c r="I21" s="93"/>
      <c r="J21" s="94"/>
      <c r="K21" s="95"/>
      <c r="L21" s="96"/>
      <c r="M21" s="101"/>
    </row>
    <row r="22" spans="1:14" ht="13.2" x14ac:dyDescent="0.25">
      <c r="A22" s="63" t="s">
        <v>375</v>
      </c>
      <c r="B22" s="63" t="s">
        <v>739</v>
      </c>
      <c r="C22" s="15" t="s">
        <v>288</v>
      </c>
      <c r="D22" s="104" t="s">
        <v>2443</v>
      </c>
      <c r="E22" s="15" t="s">
        <v>561</v>
      </c>
      <c r="F22" s="15" t="s">
        <v>612</v>
      </c>
      <c r="G22" s="63" t="s">
        <v>2444</v>
      </c>
      <c r="H22" s="15" t="s">
        <v>699</v>
      </c>
      <c r="I22" s="105"/>
      <c r="J22" s="106"/>
      <c r="K22" s="107"/>
      <c r="L22" s="96"/>
      <c r="M22" s="101"/>
    </row>
    <row r="23" spans="1:14" x14ac:dyDescent="0.3">
      <c r="A23" s="63" t="s">
        <v>491</v>
      </c>
      <c r="B23" s="63" t="s">
        <v>1229</v>
      </c>
      <c r="C23" s="15" t="s">
        <v>288</v>
      </c>
      <c r="D23" s="29" t="s">
        <v>89</v>
      </c>
      <c r="E23" s="63" t="s">
        <v>561</v>
      </c>
      <c r="F23" s="15" t="s">
        <v>1227</v>
      </c>
      <c r="G23" s="63" t="s">
        <v>2445</v>
      </c>
      <c r="H23" s="63" t="s">
        <v>2446</v>
      </c>
      <c r="I23" s="93"/>
      <c r="J23" s="94"/>
      <c r="K23" s="95"/>
      <c r="L23" s="96"/>
      <c r="M23" s="101"/>
    </row>
    <row r="24" spans="1:14" x14ac:dyDescent="0.3">
      <c r="A24" s="63" t="s">
        <v>378</v>
      </c>
      <c r="B24" s="63" t="s">
        <v>812</v>
      </c>
      <c r="C24" s="15" t="s">
        <v>288</v>
      </c>
      <c r="D24" s="29" t="s">
        <v>116</v>
      </c>
      <c r="E24" s="15" t="s">
        <v>561</v>
      </c>
      <c r="F24" s="15" t="s">
        <v>736</v>
      </c>
      <c r="G24" s="15" t="s">
        <v>810</v>
      </c>
      <c r="H24" s="15" t="s">
        <v>699</v>
      </c>
      <c r="I24" s="93"/>
      <c r="J24" s="94"/>
      <c r="K24" s="95"/>
      <c r="L24" s="96"/>
      <c r="M24" s="101"/>
    </row>
    <row r="25" spans="1:14" x14ac:dyDescent="0.3">
      <c r="A25" s="63" t="s">
        <v>2447</v>
      </c>
      <c r="B25" s="63" t="s">
        <v>1050</v>
      </c>
      <c r="C25" s="63" t="s">
        <v>2448</v>
      </c>
      <c r="D25" s="29" t="s">
        <v>1049</v>
      </c>
      <c r="E25" s="63" t="s">
        <v>561</v>
      </c>
      <c r="F25" s="15" t="s">
        <v>683</v>
      </c>
      <c r="G25" s="15" t="s">
        <v>951</v>
      </c>
      <c r="H25" s="63" t="s">
        <v>2449</v>
      </c>
      <c r="I25" s="93"/>
      <c r="J25" s="94"/>
      <c r="K25" s="95"/>
      <c r="L25" s="96"/>
      <c r="M25" s="101"/>
    </row>
    <row r="26" spans="1:14" x14ac:dyDescent="0.3">
      <c r="A26" s="63" t="s">
        <v>341</v>
      </c>
      <c r="B26" s="63" t="s">
        <v>633</v>
      </c>
      <c r="C26" s="15" t="s">
        <v>288</v>
      </c>
      <c r="D26" s="103" t="s">
        <v>631</v>
      </c>
      <c r="E26" s="15" t="s">
        <v>561</v>
      </c>
      <c r="F26" s="15" t="s">
        <v>630</v>
      </c>
      <c r="G26" s="63" t="s">
        <v>2445</v>
      </c>
      <c r="H26" s="63" t="s">
        <v>699</v>
      </c>
      <c r="I26" s="93"/>
      <c r="J26" s="94"/>
      <c r="K26" s="95"/>
      <c r="L26" s="96"/>
      <c r="M26" s="101"/>
    </row>
    <row r="27" spans="1:14" x14ac:dyDescent="0.3">
      <c r="A27" s="63" t="s">
        <v>343</v>
      </c>
      <c r="B27" s="63" t="s">
        <v>682</v>
      </c>
      <c r="C27" s="15" t="s">
        <v>288</v>
      </c>
      <c r="D27" s="103" t="s">
        <v>281</v>
      </c>
      <c r="E27" s="63" t="s">
        <v>561</v>
      </c>
      <c r="F27" s="15" t="s">
        <v>680</v>
      </c>
      <c r="G27" s="63" t="s">
        <v>2445</v>
      </c>
      <c r="H27" s="63" t="s">
        <v>699</v>
      </c>
      <c r="I27" s="93"/>
      <c r="J27" s="94"/>
      <c r="K27" s="95"/>
      <c r="L27" s="96"/>
      <c r="M27" s="101"/>
    </row>
    <row r="28" spans="1:14" x14ac:dyDescent="0.3">
      <c r="A28" s="63" t="s">
        <v>364</v>
      </c>
      <c r="B28" s="63" t="s">
        <v>765</v>
      </c>
      <c r="C28" s="15" t="s">
        <v>288</v>
      </c>
      <c r="D28" s="29" t="s">
        <v>763</v>
      </c>
      <c r="E28" s="15" t="s">
        <v>561</v>
      </c>
      <c r="F28" s="15" t="s">
        <v>762</v>
      </c>
      <c r="G28" s="63" t="s">
        <v>2450</v>
      </c>
      <c r="H28" s="15" t="s">
        <v>699</v>
      </c>
      <c r="I28" s="93"/>
      <c r="J28" s="94"/>
      <c r="K28" s="95"/>
      <c r="L28" s="96"/>
      <c r="M28" s="101"/>
    </row>
    <row r="29" spans="1:14" x14ac:dyDescent="0.3">
      <c r="A29" s="63" t="s">
        <v>365</v>
      </c>
      <c r="B29" s="63" t="s">
        <v>793</v>
      </c>
      <c r="C29" s="15" t="s">
        <v>288</v>
      </c>
      <c r="D29" s="108" t="s">
        <v>2451</v>
      </c>
      <c r="E29" s="15" t="s">
        <v>561</v>
      </c>
      <c r="F29" s="15" t="s">
        <v>762</v>
      </c>
      <c r="G29" s="15" t="s">
        <v>766</v>
      </c>
      <c r="H29" s="63" t="s">
        <v>699</v>
      </c>
      <c r="I29" s="93"/>
      <c r="J29" s="94"/>
      <c r="K29" s="95"/>
      <c r="L29" s="96"/>
      <c r="M29" s="101"/>
    </row>
    <row r="30" spans="1:14" x14ac:dyDescent="0.3">
      <c r="A30" s="63" t="s">
        <v>485</v>
      </c>
      <c r="B30" s="63" t="s">
        <v>1145</v>
      </c>
      <c r="C30" s="15" t="s">
        <v>288</v>
      </c>
      <c r="D30" s="29" t="s">
        <v>171</v>
      </c>
      <c r="E30" s="63" t="s">
        <v>561</v>
      </c>
      <c r="F30" s="15" t="s">
        <v>1143</v>
      </c>
      <c r="G30" s="63" t="s">
        <v>2445</v>
      </c>
      <c r="H30" s="63" t="s">
        <v>699</v>
      </c>
      <c r="I30" s="93"/>
      <c r="J30" s="94"/>
      <c r="K30" s="95"/>
      <c r="L30" s="96"/>
      <c r="M30" s="101"/>
      <c r="N30" s="66"/>
    </row>
    <row r="31" spans="1:14" x14ac:dyDescent="0.3">
      <c r="A31" s="63" t="s">
        <v>481</v>
      </c>
      <c r="B31" s="63" t="s">
        <v>1105</v>
      </c>
      <c r="C31" s="15" t="s">
        <v>288</v>
      </c>
      <c r="D31" s="29" t="s">
        <v>170</v>
      </c>
      <c r="E31" s="63" t="s">
        <v>561</v>
      </c>
      <c r="F31" s="15" t="s">
        <v>1103</v>
      </c>
      <c r="G31" s="63" t="s">
        <v>2445</v>
      </c>
      <c r="H31" s="63" t="s">
        <v>699</v>
      </c>
      <c r="I31" s="93"/>
      <c r="J31" s="94"/>
      <c r="K31" s="95"/>
      <c r="L31" s="96"/>
      <c r="M31" s="101"/>
    </row>
    <row r="32" spans="1:14" x14ac:dyDescent="0.3">
      <c r="A32" s="63" t="s">
        <v>366</v>
      </c>
      <c r="B32" s="63" t="s">
        <v>798</v>
      </c>
      <c r="C32" s="15" t="s">
        <v>288</v>
      </c>
      <c r="D32" s="103" t="s">
        <v>113</v>
      </c>
      <c r="E32" s="63" t="s">
        <v>561</v>
      </c>
      <c r="F32" s="15" t="s">
        <v>796</v>
      </c>
      <c r="G32" s="63" t="s">
        <v>2452</v>
      </c>
      <c r="H32" s="63" t="s">
        <v>699</v>
      </c>
      <c r="I32" s="93"/>
      <c r="J32" s="94"/>
      <c r="K32" s="95"/>
      <c r="L32" s="96"/>
      <c r="M32" s="101"/>
      <c r="N32" s="66"/>
    </row>
    <row r="33" spans="1:13" x14ac:dyDescent="0.3">
      <c r="A33" s="63" t="s">
        <v>484</v>
      </c>
      <c r="B33" s="63" t="s">
        <v>1142</v>
      </c>
      <c r="C33" s="15" t="s">
        <v>288</v>
      </c>
      <c r="D33" s="103" t="s">
        <v>2453</v>
      </c>
      <c r="E33" s="63" t="s">
        <v>561</v>
      </c>
      <c r="F33" s="15" t="s">
        <v>1141</v>
      </c>
      <c r="G33" s="15" t="s">
        <v>668</v>
      </c>
      <c r="H33" s="63" t="s">
        <v>699</v>
      </c>
      <c r="I33" s="93"/>
      <c r="J33" s="94"/>
      <c r="K33" s="95"/>
      <c r="L33" s="96"/>
      <c r="M33" s="101"/>
    </row>
    <row r="34" spans="1:13" x14ac:dyDescent="0.3">
      <c r="A34" s="63" t="s">
        <v>482</v>
      </c>
      <c r="B34" s="63" t="s">
        <v>1109</v>
      </c>
      <c r="C34" s="15" t="s">
        <v>288</v>
      </c>
      <c r="D34" s="103" t="s">
        <v>1107</v>
      </c>
      <c r="E34" s="63" t="s">
        <v>561</v>
      </c>
      <c r="F34" s="15" t="s">
        <v>1106</v>
      </c>
      <c r="G34" s="63" t="s">
        <v>2445</v>
      </c>
      <c r="H34" s="63" t="s">
        <v>699</v>
      </c>
      <c r="I34" s="93"/>
      <c r="J34" s="94"/>
      <c r="K34" s="95"/>
      <c r="L34" s="96"/>
      <c r="M34" s="101"/>
    </row>
    <row r="35" spans="1:13" x14ac:dyDescent="0.3">
      <c r="A35" s="63" t="s">
        <v>372</v>
      </c>
      <c r="B35" s="63" t="s">
        <v>850</v>
      </c>
      <c r="C35" s="15" t="s">
        <v>288</v>
      </c>
      <c r="D35" s="29" t="s">
        <v>848</v>
      </c>
      <c r="E35" s="63" t="s">
        <v>561</v>
      </c>
      <c r="F35" s="15" t="s">
        <v>847</v>
      </c>
      <c r="G35" s="15" t="s">
        <v>741</v>
      </c>
      <c r="H35" s="63" t="s">
        <v>699</v>
      </c>
      <c r="I35" s="93"/>
      <c r="J35" s="94"/>
      <c r="K35" s="95"/>
      <c r="L35" s="109"/>
      <c r="M35" s="101"/>
    </row>
    <row r="36" spans="1:13" x14ac:dyDescent="0.3">
      <c r="A36" s="63" t="s">
        <v>363</v>
      </c>
      <c r="B36" s="63" t="s">
        <v>744</v>
      </c>
      <c r="C36" s="15" t="s">
        <v>288</v>
      </c>
      <c r="D36" s="29" t="s">
        <v>742</v>
      </c>
      <c r="E36" s="63" t="s">
        <v>561</v>
      </c>
      <c r="F36" s="15" t="s">
        <v>740</v>
      </c>
      <c r="G36" s="63" t="s">
        <v>2454</v>
      </c>
      <c r="H36" s="63" t="s">
        <v>699</v>
      </c>
      <c r="I36" s="93"/>
      <c r="J36" s="110"/>
      <c r="K36" s="111"/>
      <c r="L36" s="109"/>
      <c r="M36" s="101"/>
    </row>
    <row r="37" spans="1:13" x14ac:dyDescent="0.3">
      <c r="A37" s="63" t="s">
        <v>2455</v>
      </c>
      <c r="B37" s="63" t="s">
        <v>860</v>
      </c>
      <c r="C37" s="15" t="s">
        <v>288</v>
      </c>
      <c r="D37" s="103" t="s">
        <v>2040</v>
      </c>
      <c r="E37" s="63" t="s">
        <v>561</v>
      </c>
      <c r="F37" s="15" t="s">
        <v>858</v>
      </c>
      <c r="G37" s="63" t="s">
        <v>72</v>
      </c>
      <c r="H37" s="63" t="s">
        <v>699</v>
      </c>
      <c r="I37" s="3"/>
      <c r="J37" s="4"/>
      <c r="K37" s="112"/>
      <c r="L37" s="4"/>
      <c r="M37" s="63"/>
    </row>
    <row r="38" spans="1:13" x14ac:dyDescent="0.3">
      <c r="A38" s="63" t="s">
        <v>370</v>
      </c>
      <c r="B38" s="63" t="s">
        <v>814</v>
      </c>
      <c r="C38" s="15" t="s">
        <v>288</v>
      </c>
      <c r="D38" s="103" t="s">
        <v>813</v>
      </c>
      <c r="E38" s="63" t="s">
        <v>561</v>
      </c>
      <c r="F38" s="15" t="s">
        <v>855</v>
      </c>
      <c r="G38" s="15" t="s">
        <v>1043</v>
      </c>
      <c r="H38" s="63" t="s">
        <v>699</v>
      </c>
      <c r="I38" s="3"/>
      <c r="J38" s="4"/>
      <c r="K38" s="112"/>
      <c r="L38" s="4"/>
      <c r="M38" s="63"/>
    </row>
    <row r="39" spans="1:13" x14ac:dyDescent="0.3">
      <c r="A39" s="63" t="s">
        <v>371</v>
      </c>
      <c r="B39" s="63" t="s">
        <v>827</v>
      </c>
      <c r="C39" s="15" t="s">
        <v>288</v>
      </c>
      <c r="D39" s="103" t="s">
        <v>114</v>
      </c>
      <c r="E39" s="63" t="s">
        <v>561</v>
      </c>
      <c r="F39" s="15" t="s">
        <v>2039</v>
      </c>
      <c r="G39" s="15" t="s">
        <v>1043</v>
      </c>
      <c r="H39" s="63" t="s">
        <v>699</v>
      </c>
      <c r="I39" s="3"/>
      <c r="J39" s="63"/>
      <c r="K39" s="113"/>
      <c r="L39" s="4"/>
      <c r="M39" s="63"/>
    </row>
    <row r="40" spans="1:13" x14ac:dyDescent="0.3">
      <c r="A40" s="63" t="s">
        <v>373</v>
      </c>
      <c r="B40" s="63" t="s">
        <v>857</v>
      </c>
      <c r="C40" s="15" t="s">
        <v>288</v>
      </c>
      <c r="D40" s="103" t="s">
        <v>2072</v>
      </c>
      <c r="E40" s="63" t="s">
        <v>561</v>
      </c>
      <c r="F40" s="15" t="s">
        <v>855</v>
      </c>
      <c r="G40" s="15" t="s">
        <v>668</v>
      </c>
      <c r="H40" s="63" t="s">
        <v>699</v>
      </c>
      <c r="I40" s="3"/>
      <c r="J40" s="4"/>
      <c r="K40" s="112"/>
      <c r="L40" s="4"/>
      <c r="M40" s="63"/>
    </row>
    <row r="41" spans="1:13" x14ac:dyDescent="0.3">
      <c r="A41" s="63" t="s">
        <v>358</v>
      </c>
      <c r="B41" s="63" t="s">
        <v>801</v>
      </c>
      <c r="C41" s="15" t="s">
        <v>288</v>
      </c>
      <c r="D41" s="103" t="s">
        <v>109</v>
      </c>
      <c r="E41" s="63" t="s">
        <v>561</v>
      </c>
      <c r="F41" s="15" t="s">
        <v>683</v>
      </c>
      <c r="G41" s="63" t="s">
        <v>2456</v>
      </c>
      <c r="H41" s="63" t="s">
        <v>699</v>
      </c>
      <c r="I41" s="93"/>
      <c r="J41" s="94"/>
      <c r="K41" s="95"/>
      <c r="L41" s="96"/>
      <c r="M41" s="101"/>
    </row>
    <row r="42" spans="1:13" x14ac:dyDescent="0.3">
      <c r="A42" s="63" t="s">
        <v>406</v>
      </c>
      <c r="B42" s="63" t="s">
        <v>911</v>
      </c>
      <c r="C42" s="15" t="s">
        <v>288</v>
      </c>
      <c r="D42" s="29" t="s">
        <v>134</v>
      </c>
      <c r="E42" s="15" t="s">
        <v>561</v>
      </c>
      <c r="F42" s="15" t="s">
        <v>909</v>
      </c>
      <c r="G42" s="63" t="s">
        <v>2445</v>
      </c>
      <c r="H42" s="15" t="s">
        <v>699</v>
      </c>
      <c r="I42" s="93"/>
      <c r="J42" s="94"/>
      <c r="K42" s="95"/>
      <c r="L42" s="96"/>
      <c r="M42" s="101"/>
    </row>
    <row r="43" spans="1:13" x14ac:dyDescent="0.3">
      <c r="A43" s="63" t="s">
        <v>442</v>
      </c>
      <c r="B43" s="63" t="s">
        <v>1269</v>
      </c>
      <c r="C43" s="15" t="s">
        <v>288</v>
      </c>
      <c r="D43" s="29" t="s">
        <v>142</v>
      </c>
      <c r="E43" s="15" t="s">
        <v>580</v>
      </c>
      <c r="F43" s="63" t="s">
        <v>785</v>
      </c>
      <c r="G43" s="63" t="s">
        <v>2445</v>
      </c>
      <c r="H43" s="63" t="s">
        <v>576</v>
      </c>
      <c r="I43" s="93"/>
      <c r="J43" s="94"/>
      <c r="K43" s="95"/>
      <c r="L43" s="96"/>
      <c r="M43" s="101"/>
    </row>
    <row r="44" spans="1:13" x14ac:dyDescent="0.3">
      <c r="A44" s="63" t="s">
        <v>316</v>
      </c>
      <c r="B44" s="63" t="s">
        <v>607</v>
      </c>
      <c r="C44" s="15" t="s">
        <v>288</v>
      </c>
      <c r="D44" s="103" t="s">
        <v>605</v>
      </c>
      <c r="E44" s="63" t="s">
        <v>561</v>
      </c>
      <c r="F44" s="15" t="s">
        <v>604</v>
      </c>
      <c r="G44" s="63" t="s">
        <v>2445</v>
      </c>
      <c r="H44" s="63" t="s">
        <v>2457</v>
      </c>
      <c r="I44" s="93"/>
      <c r="J44" s="94"/>
      <c r="K44" s="95"/>
      <c r="L44" s="96"/>
      <c r="M44" s="101"/>
    </row>
    <row r="45" spans="1:13" x14ac:dyDescent="0.3">
      <c r="A45" s="63" t="s">
        <v>360</v>
      </c>
      <c r="B45" s="63" t="s">
        <v>804</v>
      </c>
      <c r="C45" s="15" t="s">
        <v>288</v>
      </c>
      <c r="D45" s="29" t="s">
        <v>803</v>
      </c>
      <c r="E45" s="15" t="s">
        <v>561</v>
      </c>
      <c r="F45" s="15" t="s">
        <v>802</v>
      </c>
      <c r="G45" s="63" t="s">
        <v>2458</v>
      </c>
      <c r="H45" s="15" t="s">
        <v>699</v>
      </c>
      <c r="I45" s="93"/>
      <c r="J45" s="94"/>
      <c r="K45" s="95"/>
      <c r="L45" s="114"/>
      <c r="M45" s="115"/>
    </row>
    <row r="46" spans="1:13" x14ac:dyDescent="0.3">
      <c r="A46" s="63" t="s">
        <v>477</v>
      </c>
      <c r="B46" s="63" t="s">
        <v>1234</v>
      </c>
      <c r="C46" s="15" t="s">
        <v>288</v>
      </c>
      <c r="D46" s="29" t="s">
        <v>2459</v>
      </c>
      <c r="E46" s="63" t="s">
        <v>561</v>
      </c>
      <c r="F46" s="15" t="s">
        <v>683</v>
      </c>
      <c r="G46" s="15" t="s">
        <v>1051</v>
      </c>
      <c r="H46" s="63" t="s">
        <v>699</v>
      </c>
      <c r="I46" s="93"/>
      <c r="J46" s="94"/>
      <c r="K46" s="95"/>
      <c r="L46" s="96"/>
      <c r="M46" s="101"/>
    </row>
    <row r="47" spans="1:13" x14ac:dyDescent="0.3">
      <c r="A47" s="63" t="s">
        <v>496</v>
      </c>
      <c r="B47" s="63" t="s">
        <v>1268</v>
      </c>
      <c r="C47" s="15" t="s">
        <v>288</v>
      </c>
      <c r="D47" s="29" t="s">
        <v>2460</v>
      </c>
      <c r="E47" s="15" t="s">
        <v>561</v>
      </c>
      <c r="F47" s="15" t="s">
        <v>736</v>
      </c>
      <c r="G47" s="15" t="s">
        <v>1051</v>
      </c>
      <c r="H47" s="63" t="s">
        <v>699</v>
      </c>
      <c r="I47" s="93"/>
      <c r="J47" s="94"/>
      <c r="K47" s="95"/>
      <c r="L47" s="96"/>
      <c r="M47" s="101"/>
    </row>
    <row r="48" spans="1:13" x14ac:dyDescent="0.3">
      <c r="A48" s="63" t="s">
        <v>357</v>
      </c>
      <c r="B48" s="63" t="s">
        <v>758</v>
      </c>
      <c r="C48" s="15" t="s">
        <v>288</v>
      </c>
      <c r="D48" s="29" t="s">
        <v>756</v>
      </c>
      <c r="E48" s="15" t="s">
        <v>561</v>
      </c>
      <c r="F48" s="15" t="s">
        <v>755</v>
      </c>
      <c r="G48" s="63" t="s">
        <v>2439</v>
      </c>
      <c r="H48" s="15" t="s">
        <v>699</v>
      </c>
      <c r="I48" s="93"/>
      <c r="J48" s="94"/>
      <c r="K48" s="95"/>
      <c r="L48" s="96"/>
      <c r="M48" s="101"/>
    </row>
    <row r="49" spans="1:13" x14ac:dyDescent="0.3">
      <c r="A49" s="63" t="s">
        <v>1851</v>
      </c>
      <c r="B49" s="63" t="s">
        <v>1374</v>
      </c>
      <c r="C49" s="63" t="s">
        <v>2461</v>
      </c>
      <c r="D49" s="99" t="s">
        <v>1375</v>
      </c>
      <c r="E49" s="15" t="s">
        <v>561</v>
      </c>
      <c r="F49" s="63" t="s">
        <v>66</v>
      </c>
      <c r="G49" s="15" t="s">
        <v>948</v>
      </c>
      <c r="H49" s="15" t="s">
        <v>1022</v>
      </c>
      <c r="I49" s="93"/>
      <c r="J49" s="94"/>
      <c r="K49" s="95"/>
      <c r="L49" s="96"/>
      <c r="M49" s="101"/>
    </row>
    <row r="50" spans="1:13" x14ac:dyDescent="0.3">
      <c r="A50" s="63" t="s">
        <v>336</v>
      </c>
      <c r="B50" s="63" t="s">
        <v>676</v>
      </c>
      <c r="C50" s="15" t="s">
        <v>288</v>
      </c>
      <c r="D50" s="103" t="s">
        <v>96</v>
      </c>
      <c r="E50" s="15" t="s">
        <v>580</v>
      </c>
      <c r="F50" s="15" t="s">
        <v>674</v>
      </c>
      <c r="G50" s="63" t="s">
        <v>2445</v>
      </c>
      <c r="H50" s="63" t="s">
        <v>67</v>
      </c>
      <c r="I50" s="93"/>
      <c r="J50" s="94"/>
      <c r="K50" s="95"/>
      <c r="L50" s="96"/>
      <c r="M50" s="101"/>
    </row>
    <row r="51" spans="1:13" x14ac:dyDescent="0.3">
      <c r="A51" s="63" t="s">
        <v>449</v>
      </c>
      <c r="B51" s="63" t="s">
        <v>1206</v>
      </c>
      <c r="C51" s="15" t="s">
        <v>288</v>
      </c>
      <c r="D51" s="103" t="s">
        <v>1204</v>
      </c>
      <c r="E51" s="15" t="s">
        <v>580</v>
      </c>
      <c r="F51" s="63" t="s">
        <v>1155</v>
      </c>
      <c r="G51" s="63" t="s">
        <v>2445</v>
      </c>
      <c r="H51" s="15" t="s">
        <v>576</v>
      </c>
      <c r="I51" s="93"/>
      <c r="J51" s="94"/>
      <c r="K51" s="95"/>
      <c r="L51" s="96"/>
      <c r="M51" s="101"/>
    </row>
    <row r="52" spans="1:13" x14ac:dyDescent="0.3">
      <c r="A52" s="63" t="s">
        <v>334</v>
      </c>
      <c r="B52" s="63" t="s">
        <v>637</v>
      </c>
      <c r="C52" s="15" t="s">
        <v>288</v>
      </c>
      <c r="D52" s="103" t="s">
        <v>635</v>
      </c>
      <c r="E52" s="15" t="s">
        <v>580</v>
      </c>
      <c r="F52" s="15" t="s">
        <v>634</v>
      </c>
      <c r="G52" s="63" t="s">
        <v>2445</v>
      </c>
      <c r="H52" s="63" t="s">
        <v>67</v>
      </c>
      <c r="I52" s="93"/>
      <c r="J52" s="94"/>
      <c r="K52" s="95"/>
      <c r="L52" s="96"/>
      <c r="M52" s="101"/>
    </row>
    <row r="53" spans="1:13" x14ac:dyDescent="0.3">
      <c r="A53" s="63" t="s">
        <v>338</v>
      </c>
      <c r="B53" s="63" t="s">
        <v>693</v>
      </c>
      <c r="C53" s="15" t="s">
        <v>288</v>
      </c>
      <c r="D53" s="103" t="s">
        <v>691</v>
      </c>
      <c r="E53" s="15" t="s">
        <v>580</v>
      </c>
      <c r="F53" s="15" t="s">
        <v>690</v>
      </c>
      <c r="G53" s="63" t="s">
        <v>2445</v>
      </c>
      <c r="H53" s="63" t="s">
        <v>67</v>
      </c>
      <c r="I53" s="93"/>
      <c r="J53" s="94"/>
      <c r="K53" s="95"/>
      <c r="L53" s="96"/>
      <c r="M53" s="101"/>
    </row>
    <row r="54" spans="1:13" x14ac:dyDescent="0.3">
      <c r="A54" s="63" t="s">
        <v>337</v>
      </c>
      <c r="B54" s="63" t="s">
        <v>689</v>
      </c>
      <c r="C54" s="15" t="s">
        <v>288</v>
      </c>
      <c r="D54" s="103" t="s">
        <v>687</v>
      </c>
      <c r="E54" s="15" t="s">
        <v>580</v>
      </c>
      <c r="F54" s="15" t="s">
        <v>686</v>
      </c>
      <c r="G54" s="63" t="s">
        <v>2445</v>
      </c>
      <c r="H54" s="63" t="s">
        <v>67</v>
      </c>
      <c r="I54" s="93"/>
      <c r="J54" s="94"/>
      <c r="K54" s="95"/>
      <c r="L54" s="96"/>
      <c r="M54" s="101"/>
    </row>
    <row r="55" spans="1:13" x14ac:dyDescent="0.3">
      <c r="A55" s="63" t="s">
        <v>335</v>
      </c>
      <c r="B55" s="63" t="s">
        <v>646</v>
      </c>
      <c r="C55" s="15" t="s">
        <v>288</v>
      </c>
      <c r="D55" s="103" t="s">
        <v>644</v>
      </c>
      <c r="E55" s="15" t="s">
        <v>580</v>
      </c>
      <c r="F55" s="15" t="s">
        <v>1337</v>
      </c>
      <c r="G55" s="63" t="s">
        <v>2462</v>
      </c>
      <c r="H55" s="63" t="s">
        <v>67</v>
      </c>
      <c r="I55" s="93"/>
      <c r="J55" s="94"/>
      <c r="K55" s="95"/>
      <c r="L55" s="96"/>
      <c r="M55" s="101"/>
    </row>
    <row r="56" spans="1:13" x14ac:dyDescent="0.3">
      <c r="A56" s="63" t="s">
        <v>403</v>
      </c>
      <c r="B56" s="63" t="s">
        <v>836</v>
      </c>
      <c r="C56" s="15" t="s">
        <v>288</v>
      </c>
      <c r="D56" s="29" t="s">
        <v>834</v>
      </c>
      <c r="E56" s="15" t="s">
        <v>561</v>
      </c>
      <c r="F56" s="15" t="s">
        <v>833</v>
      </c>
      <c r="G56" s="63" t="s">
        <v>2445</v>
      </c>
      <c r="H56" s="15" t="s">
        <v>699</v>
      </c>
      <c r="I56" s="93"/>
      <c r="J56" s="94"/>
      <c r="K56" s="95"/>
      <c r="L56" s="96"/>
      <c r="M56" s="101"/>
    </row>
    <row r="57" spans="1:13" x14ac:dyDescent="0.3">
      <c r="A57" s="63" t="s">
        <v>331</v>
      </c>
      <c r="B57" s="63" t="s">
        <v>666</v>
      </c>
      <c r="C57" s="15" t="s">
        <v>288</v>
      </c>
      <c r="D57" s="29" t="s">
        <v>664</v>
      </c>
      <c r="E57" s="15" t="s">
        <v>580</v>
      </c>
      <c r="F57" s="15" t="s">
        <v>663</v>
      </c>
      <c r="G57" s="63" t="s">
        <v>2445</v>
      </c>
      <c r="H57" s="15" t="s">
        <v>576</v>
      </c>
      <c r="I57" s="93"/>
      <c r="J57" s="94"/>
      <c r="K57" s="95"/>
      <c r="L57" s="96"/>
      <c r="M57" s="101"/>
    </row>
    <row r="58" spans="1:13" x14ac:dyDescent="0.3">
      <c r="A58" s="63" t="s">
        <v>326</v>
      </c>
      <c r="B58" s="63" t="s">
        <v>643</v>
      </c>
      <c r="C58" s="15" t="s">
        <v>288</v>
      </c>
      <c r="D58" s="29" t="s">
        <v>187</v>
      </c>
      <c r="E58" s="15" t="s">
        <v>580</v>
      </c>
      <c r="F58" s="15" t="s">
        <v>641</v>
      </c>
      <c r="G58" s="63" t="s">
        <v>2445</v>
      </c>
      <c r="H58" s="15" t="s">
        <v>576</v>
      </c>
      <c r="I58" s="93"/>
      <c r="J58" s="94"/>
      <c r="K58" s="95"/>
      <c r="L58" s="96"/>
      <c r="M58" s="101"/>
    </row>
    <row r="59" spans="1:13" x14ac:dyDescent="0.3">
      <c r="A59" s="63" t="s">
        <v>328</v>
      </c>
      <c r="B59" s="63" t="s">
        <v>662</v>
      </c>
      <c r="C59" s="15" t="s">
        <v>288</v>
      </c>
      <c r="D59" s="29" t="s">
        <v>660</v>
      </c>
      <c r="E59" s="15" t="s">
        <v>580</v>
      </c>
      <c r="F59" s="15" t="s">
        <v>659</v>
      </c>
      <c r="G59" s="63" t="s">
        <v>2445</v>
      </c>
      <c r="H59" s="15" t="s">
        <v>576</v>
      </c>
      <c r="I59" s="93"/>
      <c r="J59" s="94"/>
      <c r="K59" s="95"/>
      <c r="L59" s="96"/>
      <c r="M59" s="101"/>
    </row>
    <row r="60" spans="1:13" x14ac:dyDescent="0.3">
      <c r="A60" s="63" t="s">
        <v>324</v>
      </c>
      <c r="B60" s="63" t="s">
        <v>629</v>
      </c>
      <c r="C60" s="15" t="s">
        <v>288</v>
      </c>
      <c r="D60" s="29" t="s">
        <v>627</v>
      </c>
      <c r="E60" s="15" t="s">
        <v>580</v>
      </c>
      <c r="F60" s="15" t="s">
        <v>626</v>
      </c>
      <c r="G60" s="63" t="s">
        <v>2445</v>
      </c>
      <c r="H60" s="15" t="s">
        <v>576</v>
      </c>
      <c r="I60" s="93"/>
      <c r="J60" s="94"/>
      <c r="K60" s="95"/>
      <c r="L60" s="96"/>
      <c r="M60" s="101"/>
    </row>
    <row r="61" spans="1:13" x14ac:dyDescent="0.3">
      <c r="A61" s="63" t="s">
        <v>441</v>
      </c>
      <c r="B61" s="63" t="s">
        <v>655</v>
      </c>
      <c r="C61" s="15" t="s">
        <v>288</v>
      </c>
      <c r="D61" s="29" t="s">
        <v>1127</v>
      </c>
      <c r="E61" s="15" t="s">
        <v>580</v>
      </c>
      <c r="F61" s="15" t="s">
        <v>653</v>
      </c>
      <c r="G61" s="63" t="s">
        <v>2445</v>
      </c>
      <c r="H61" s="15" t="s">
        <v>576</v>
      </c>
      <c r="I61" s="93"/>
      <c r="J61" s="94"/>
      <c r="K61" s="95"/>
      <c r="L61" s="96"/>
      <c r="M61" s="101"/>
    </row>
    <row r="62" spans="1:13" x14ac:dyDescent="0.3">
      <c r="A62" s="63" t="s">
        <v>221</v>
      </c>
      <c r="B62" s="63" t="s">
        <v>673</v>
      </c>
      <c r="C62" s="15" t="s">
        <v>288</v>
      </c>
      <c r="D62" s="29" t="s">
        <v>207</v>
      </c>
      <c r="E62" s="15" t="s">
        <v>580</v>
      </c>
      <c r="F62" s="15" t="s">
        <v>672</v>
      </c>
      <c r="G62" s="63" t="s">
        <v>2445</v>
      </c>
      <c r="H62" s="15" t="s">
        <v>576</v>
      </c>
      <c r="I62" s="93"/>
      <c r="J62" s="94"/>
      <c r="K62" s="95"/>
      <c r="L62" s="96"/>
      <c r="M62" s="101"/>
    </row>
    <row r="63" spans="1:13" x14ac:dyDescent="0.3">
      <c r="A63" s="63" t="s">
        <v>327</v>
      </c>
      <c r="B63" s="63" t="s">
        <v>658</v>
      </c>
      <c r="C63" s="15" t="s">
        <v>288</v>
      </c>
      <c r="D63" s="29" t="s">
        <v>188</v>
      </c>
      <c r="E63" s="15" t="s">
        <v>580</v>
      </c>
      <c r="F63" s="15" t="s">
        <v>656</v>
      </c>
      <c r="G63" s="63" t="s">
        <v>2445</v>
      </c>
      <c r="H63" s="15" t="s">
        <v>576</v>
      </c>
      <c r="I63" s="93"/>
      <c r="J63" s="94"/>
      <c r="K63" s="95"/>
      <c r="L63" s="96"/>
      <c r="M63" s="101"/>
    </row>
    <row r="64" spans="1:13" x14ac:dyDescent="0.3">
      <c r="A64" s="63" t="s">
        <v>422</v>
      </c>
      <c r="B64" s="63" t="s">
        <v>639</v>
      </c>
      <c r="C64" s="15" t="s">
        <v>288</v>
      </c>
      <c r="D64" s="29" t="s">
        <v>2463</v>
      </c>
      <c r="E64" s="63" t="s">
        <v>561</v>
      </c>
      <c r="F64" s="63" t="s">
        <v>2464</v>
      </c>
      <c r="G64" s="63" t="s">
        <v>2445</v>
      </c>
      <c r="H64" s="15" t="s">
        <v>699</v>
      </c>
      <c r="I64" s="93"/>
      <c r="J64" s="94"/>
      <c r="K64" s="95"/>
      <c r="L64" s="96"/>
      <c r="M64" s="101"/>
    </row>
    <row r="65" spans="1:13" x14ac:dyDescent="0.3">
      <c r="A65" s="63" t="s">
        <v>344</v>
      </c>
      <c r="B65" s="63" t="s">
        <v>650</v>
      </c>
      <c r="C65" s="15" t="s">
        <v>288</v>
      </c>
      <c r="D65" s="29" t="s">
        <v>648</v>
      </c>
      <c r="E65" s="63" t="s">
        <v>561</v>
      </c>
      <c r="F65" s="15" t="s">
        <v>647</v>
      </c>
      <c r="G65" s="63" t="s">
        <v>2445</v>
      </c>
      <c r="H65" s="63" t="s">
        <v>699</v>
      </c>
      <c r="I65" s="93"/>
      <c r="J65" s="94"/>
      <c r="K65" s="95"/>
      <c r="L65" s="114"/>
      <c r="M65" s="115"/>
    </row>
    <row r="66" spans="1:13" x14ac:dyDescent="0.3">
      <c r="A66" s="63" t="s">
        <v>222</v>
      </c>
      <c r="B66" s="63" t="s">
        <v>679</v>
      </c>
      <c r="C66" s="15" t="s">
        <v>288</v>
      </c>
      <c r="D66" s="29" t="s">
        <v>282</v>
      </c>
      <c r="E66" s="63" t="s">
        <v>561</v>
      </c>
      <c r="F66" s="15" t="s">
        <v>677</v>
      </c>
      <c r="G66" s="63" t="s">
        <v>2445</v>
      </c>
      <c r="H66" s="63" t="s">
        <v>699</v>
      </c>
      <c r="I66" s="93"/>
      <c r="J66" s="94"/>
      <c r="K66" s="95"/>
      <c r="L66" s="96"/>
      <c r="M66" s="101"/>
    </row>
    <row r="67" spans="1:13" x14ac:dyDescent="0.3">
      <c r="A67" s="63" t="s">
        <v>354</v>
      </c>
      <c r="B67" s="63" t="s">
        <v>718</v>
      </c>
      <c r="C67" s="15" t="s">
        <v>288</v>
      </c>
      <c r="D67" s="29" t="s">
        <v>285</v>
      </c>
      <c r="E67" s="15" t="s">
        <v>697</v>
      </c>
      <c r="F67" s="15" t="s">
        <v>716</v>
      </c>
      <c r="G67" s="63" t="s">
        <v>2445</v>
      </c>
      <c r="H67" s="15" t="s">
        <v>576</v>
      </c>
      <c r="I67" s="93"/>
      <c r="J67" s="94"/>
      <c r="K67" s="95"/>
      <c r="L67" s="96"/>
      <c r="M67" s="101"/>
    </row>
    <row r="68" spans="1:13" x14ac:dyDescent="0.3">
      <c r="A68" s="63" t="s">
        <v>353</v>
      </c>
      <c r="B68" s="63" t="s">
        <v>722</v>
      </c>
      <c r="C68" s="15" t="s">
        <v>288</v>
      </c>
      <c r="D68" s="29" t="s">
        <v>720</v>
      </c>
      <c r="E68" s="15" t="s">
        <v>697</v>
      </c>
      <c r="F68" s="15" t="s">
        <v>719</v>
      </c>
      <c r="G68" s="63" t="s">
        <v>2445</v>
      </c>
      <c r="H68" s="15" t="s">
        <v>576</v>
      </c>
      <c r="I68" s="93"/>
      <c r="J68" s="94"/>
      <c r="K68" s="95"/>
      <c r="L68" s="96"/>
      <c r="M68" s="101"/>
    </row>
    <row r="69" spans="1:13" x14ac:dyDescent="0.3">
      <c r="A69" s="63" t="s">
        <v>348</v>
      </c>
      <c r="B69" s="63" t="s">
        <v>704</v>
      </c>
      <c r="C69" s="15" t="s">
        <v>288</v>
      </c>
      <c r="D69" s="29" t="s">
        <v>284</v>
      </c>
      <c r="E69" s="15" t="s">
        <v>697</v>
      </c>
      <c r="F69" s="15" t="s">
        <v>702</v>
      </c>
      <c r="G69" s="15" t="s">
        <v>640</v>
      </c>
      <c r="H69" s="15" t="s">
        <v>576</v>
      </c>
      <c r="I69" s="93"/>
      <c r="J69" s="94"/>
      <c r="K69" s="95"/>
      <c r="L69" s="96"/>
      <c r="M69" s="101"/>
    </row>
    <row r="70" spans="1:13" x14ac:dyDescent="0.3">
      <c r="A70" s="63" t="s">
        <v>423</v>
      </c>
      <c r="B70" s="63" t="s">
        <v>706</v>
      </c>
      <c r="C70" s="15" t="s">
        <v>288</v>
      </c>
      <c r="D70" s="29" t="s">
        <v>208</v>
      </c>
      <c r="E70" s="15" t="s">
        <v>697</v>
      </c>
      <c r="F70" s="15" t="s">
        <v>702</v>
      </c>
      <c r="G70" s="15" t="s">
        <v>668</v>
      </c>
      <c r="H70" s="15" t="s">
        <v>576</v>
      </c>
      <c r="I70" s="93"/>
      <c r="J70" s="94"/>
      <c r="K70" s="95"/>
      <c r="L70" s="96"/>
      <c r="M70" s="101"/>
    </row>
    <row r="71" spans="1:13" x14ac:dyDescent="0.3">
      <c r="A71" s="63" t="s">
        <v>424</v>
      </c>
      <c r="B71" s="63" t="s">
        <v>712</v>
      </c>
      <c r="C71" s="15" t="s">
        <v>288</v>
      </c>
      <c r="D71" s="29" t="s">
        <v>136</v>
      </c>
      <c r="E71" s="63" t="s">
        <v>697</v>
      </c>
      <c r="F71" s="63" t="s">
        <v>698</v>
      </c>
      <c r="G71" s="15" t="s">
        <v>668</v>
      </c>
      <c r="H71" s="15" t="s">
        <v>576</v>
      </c>
      <c r="I71" s="93"/>
      <c r="J71" s="94"/>
      <c r="K71" s="95"/>
      <c r="L71" s="96"/>
      <c r="M71" s="101"/>
    </row>
    <row r="72" spans="1:13" x14ac:dyDescent="0.3">
      <c r="A72" s="63" t="s">
        <v>352</v>
      </c>
      <c r="B72" s="63" t="s">
        <v>715</v>
      </c>
      <c r="C72" s="15" t="s">
        <v>288</v>
      </c>
      <c r="D72" s="29" t="s">
        <v>2146</v>
      </c>
      <c r="E72" s="15" t="s">
        <v>697</v>
      </c>
      <c r="F72" s="63" t="s">
        <v>2441</v>
      </c>
      <c r="G72" s="63" t="s">
        <v>2465</v>
      </c>
      <c r="H72" s="15" t="s">
        <v>713</v>
      </c>
      <c r="I72" s="93"/>
      <c r="J72" s="94"/>
      <c r="K72" s="95"/>
      <c r="L72" s="114"/>
      <c r="M72" s="115"/>
    </row>
    <row r="73" spans="1:13" x14ac:dyDescent="0.3">
      <c r="A73" s="63" t="s">
        <v>350</v>
      </c>
      <c r="B73" s="63" t="s">
        <v>710</v>
      </c>
      <c r="C73" s="15" t="s">
        <v>288</v>
      </c>
      <c r="D73" s="29" t="s">
        <v>708</v>
      </c>
      <c r="E73" s="15" t="s">
        <v>697</v>
      </c>
      <c r="F73" s="15" t="s">
        <v>707</v>
      </c>
      <c r="G73" s="63" t="s">
        <v>2445</v>
      </c>
      <c r="H73" s="15" t="s">
        <v>576</v>
      </c>
      <c r="I73" s="93"/>
      <c r="J73" s="94"/>
      <c r="K73" s="95"/>
      <c r="L73" s="96"/>
      <c r="M73" s="101"/>
    </row>
    <row r="74" spans="1:13" x14ac:dyDescent="0.3">
      <c r="A74" s="63" t="s">
        <v>323</v>
      </c>
      <c r="B74" s="63" t="s">
        <v>617</v>
      </c>
      <c r="C74" s="15" t="s">
        <v>288</v>
      </c>
      <c r="D74" s="103" t="s">
        <v>615</v>
      </c>
      <c r="E74" s="63" t="s">
        <v>561</v>
      </c>
      <c r="F74" s="15" t="s">
        <v>614</v>
      </c>
      <c r="G74" s="63" t="s">
        <v>2445</v>
      </c>
      <c r="H74" s="63" t="s">
        <v>699</v>
      </c>
      <c r="I74" s="93"/>
      <c r="J74" s="94"/>
      <c r="K74" s="95"/>
      <c r="L74" s="96"/>
      <c r="M74" s="101"/>
    </row>
    <row r="75" spans="1:13" x14ac:dyDescent="0.3">
      <c r="A75" s="63" t="s">
        <v>332</v>
      </c>
      <c r="B75" s="63" t="s">
        <v>652</v>
      </c>
      <c r="C75" s="15" t="s">
        <v>288</v>
      </c>
      <c r="D75" s="29" t="s">
        <v>791</v>
      </c>
      <c r="E75" s="15" t="s">
        <v>580</v>
      </c>
      <c r="F75" s="63" t="s">
        <v>770</v>
      </c>
      <c r="G75" s="63" t="s">
        <v>2445</v>
      </c>
      <c r="H75" s="15" t="s">
        <v>576</v>
      </c>
      <c r="I75" s="93"/>
      <c r="J75" s="94"/>
      <c r="K75" s="95"/>
      <c r="L75" s="96"/>
      <c r="M75" s="101"/>
    </row>
    <row r="76" spans="1:13" x14ac:dyDescent="0.3">
      <c r="A76" s="63" t="s">
        <v>329</v>
      </c>
      <c r="B76" s="63" t="s">
        <v>651</v>
      </c>
      <c r="C76" s="15" t="s">
        <v>288</v>
      </c>
      <c r="D76" s="29" t="s">
        <v>789</v>
      </c>
      <c r="E76" s="15" t="s">
        <v>580</v>
      </c>
      <c r="F76" s="63" t="s">
        <v>769</v>
      </c>
      <c r="G76" s="63" t="s">
        <v>2445</v>
      </c>
      <c r="H76" s="15" t="s">
        <v>576</v>
      </c>
      <c r="I76" s="93"/>
      <c r="J76" s="94"/>
      <c r="K76" s="95"/>
      <c r="L76" s="96"/>
      <c r="M76" s="101"/>
    </row>
    <row r="77" spans="1:13" x14ac:dyDescent="0.3">
      <c r="A77" s="63" t="s">
        <v>325</v>
      </c>
      <c r="B77" s="63" t="s">
        <v>640</v>
      </c>
      <c r="C77" s="15" t="s">
        <v>288</v>
      </c>
      <c r="D77" s="29" t="s">
        <v>787</v>
      </c>
      <c r="E77" s="15" t="s">
        <v>580</v>
      </c>
      <c r="F77" s="63" t="s">
        <v>768</v>
      </c>
      <c r="G77" s="63" t="s">
        <v>2445</v>
      </c>
      <c r="H77" s="15" t="s">
        <v>576</v>
      </c>
      <c r="I77" s="93"/>
      <c r="J77" s="94"/>
      <c r="K77" s="95"/>
      <c r="L77" s="96"/>
      <c r="M77" s="101"/>
    </row>
    <row r="78" spans="1:13" x14ac:dyDescent="0.3">
      <c r="A78" s="63" t="s">
        <v>190</v>
      </c>
      <c r="B78" s="63" t="s">
        <v>1007</v>
      </c>
      <c r="C78" s="63" t="s">
        <v>288</v>
      </c>
      <c r="D78" s="99" t="s">
        <v>1005</v>
      </c>
      <c r="E78" s="63" t="s">
        <v>434</v>
      </c>
      <c r="F78" s="63" t="s">
        <v>1004</v>
      </c>
      <c r="G78" s="63" t="s">
        <v>2445</v>
      </c>
      <c r="H78" s="63" t="s">
        <v>699</v>
      </c>
      <c r="I78" s="105"/>
      <c r="J78" s="106"/>
      <c r="K78" s="95"/>
      <c r="L78" s="96"/>
      <c r="M78" s="101"/>
    </row>
    <row r="79" spans="1:13" x14ac:dyDescent="0.3">
      <c r="A79" s="63" t="s">
        <v>475</v>
      </c>
      <c r="B79" s="63" t="s">
        <v>1114</v>
      </c>
      <c r="C79" s="15" t="s">
        <v>288</v>
      </c>
      <c r="D79" s="103" t="s">
        <v>209</v>
      </c>
      <c r="E79" s="63" t="s">
        <v>561</v>
      </c>
      <c r="F79" s="63" t="s">
        <v>1334</v>
      </c>
      <c r="G79" s="15" t="s">
        <v>668</v>
      </c>
      <c r="H79" s="63" t="s">
        <v>699</v>
      </c>
      <c r="I79" s="93"/>
      <c r="J79" s="94"/>
      <c r="K79" s="95"/>
      <c r="L79" s="96"/>
      <c r="M79" s="101"/>
    </row>
    <row r="80" spans="1:13" x14ac:dyDescent="0.3">
      <c r="A80" s="63" t="s">
        <v>400</v>
      </c>
      <c r="B80" s="63" t="s">
        <v>903</v>
      </c>
      <c r="C80" s="15" t="s">
        <v>288</v>
      </c>
      <c r="D80" s="29" t="s">
        <v>129</v>
      </c>
      <c r="E80" s="63" t="s">
        <v>561</v>
      </c>
      <c r="F80" s="63" t="s">
        <v>1637</v>
      </c>
      <c r="G80" s="15" t="s">
        <v>901</v>
      </c>
      <c r="H80" s="63" t="s">
        <v>699</v>
      </c>
      <c r="I80" s="93"/>
      <c r="J80" s="94"/>
      <c r="K80" s="95"/>
      <c r="L80" s="96"/>
      <c r="M80" s="101"/>
    </row>
    <row r="81" spans="1:13" x14ac:dyDescent="0.3">
      <c r="A81" s="63" t="s">
        <v>443</v>
      </c>
      <c r="B81" s="63" t="s">
        <v>1164</v>
      </c>
      <c r="C81" s="15" t="s">
        <v>288</v>
      </c>
      <c r="D81" s="29" t="s">
        <v>1163</v>
      </c>
      <c r="E81" s="15" t="s">
        <v>580</v>
      </c>
      <c r="F81" s="15" t="s">
        <v>1053</v>
      </c>
      <c r="G81" s="63" t="s">
        <v>2445</v>
      </c>
      <c r="H81" s="15" t="s">
        <v>576</v>
      </c>
      <c r="I81" s="93"/>
      <c r="J81" s="94"/>
      <c r="K81" s="95"/>
      <c r="L81" s="96"/>
      <c r="M81" s="101"/>
    </row>
    <row r="82" spans="1:13" x14ac:dyDescent="0.3">
      <c r="A82" s="63" t="s">
        <v>314</v>
      </c>
      <c r="B82" s="63" t="s">
        <v>621</v>
      </c>
      <c r="C82" s="15" t="s">
        <v>288</v>
      </c>
      <c r="D82" s="99" t="s">
        <v>2466</v>
      </c>
      <c r="E82" s="15" t="s">
        <v>561</v>
      </c>
      <c r="F82" s="15" t="s">
        <v>619</v>
      </c>
      <c r="G82" s="63" t="s">
        <v>2467</v>
      </c>
      <c r="H82" s="15" t="s">
        <v>699</v>
      </c>
      <c r="I82" s="93"/>
      <c r="J82" s="94"/>
      <c r="K82" s="95"/>
      <c r="L82" s="96"/>
      <c r="M82" s="115"/>
    </row>
    <row r="83" spans="1:13" x14ac:dyDescent="0.3">
      <c r="A83" s="63" t="s">
        <v>425</v>
      </c>
      <c r="B83" s="63" t="s">
        <v>621</v>
      </c>
      <c r="C83" s="15" t="s">
        <v>921</v>
      </c>
      <c r="D83" s="99" t="s">
        <v>2466</v>
      </c>
      <c r="E83" s="15" t="s">
        <v>561</v>
      </c>
      <c r="F83" s="15" t="s">
        <v>619</v>
      </c>
      <c r="G83" s="63" t="s">
        <v>2467</v>
      </c>
      <c r="H83" s="15" t="s">
        <v>699</v>
      </c>
      <c r="I83" s="93"/>
      <c r="J83" s="94"/>
      <c r="K83" s="95"/>
      <c r="L83" s="96"/>
      <c r="M83" s="115"/>
    </row>
    <row r="84" spans="1:13" x14ac:dyDescent="0.3">
      <c r="A84" s="63" t="s">
        <v>315</v>
      </c>
      <c r="B84" s="63" t="s">
        <v>625</v>
      </c>
      <c r="C84" s="15" t="s">
        <v>288</v>
      </c>
      <c r="D84" s="103" t="s">
        <v>2468</v>
      </c>
      <c r="E84" s="15" t="s">
        <v>561</v>
      </c>
      <c r="F84" s="15" t="s">
        <v>622</v>
      </c>
      <c r="G84" s="63" t="s">
        <v>2467</v>
      </c>
      <c r="H84" s="15" t="s">
        <v>699</v>
      </c>
      <c r="I84" s="93"/>
      <c r="J84" s="94"/>
      <c r="K84" s="95"/>
      <c r="L84" s="96"/>
      <c r="M84" s="115"/>
    </row>
    <row r="85" spans="1:13" x14ac:dyDescent="0.3">
      <c r="A85" s="63" t="s">
        <v>426</v>
      </c>
      <c r="B85" s="63" t="s">
        <v>625</v>
      </c>
      <c r="C85" s="15" t="s">
        <v>921</v>
      </c>
      <c r="D85" s="103" t="s">
        <v>2468</v>
      </c>
      <c r="E85" s="15" t="s">
        <v>561</v>
      </c>
      <c r="F85" s="15" t="s">
        <v>622</v>
      </c>
      <c r="G85" s="63" t="s">
        <v>2467</v>
      </c>
      <c r="H85" s="15" t="s">
        <v>699</v>
      </c>
      <c r="I85" s="93"/>
      <c r="J85" s="94"/>
      <c r="K85" s="95"/>
      <c r="L85" s="114"/>
      <c r="M85" s="115"/>
    </row>
    <row r="86" spans="1:13" x14ac:dyDescent="0.3">
      <c r="A86" s="63" t="s">
        <v>276</v>
      </c>
      <c r="B86" s="63" t="s">
        <v>587</v>
      </c>
      <c r="C86" s="15" t="s">
        <v>288</v>
      </c>
      <c r="D86" s="103" t="s">
        <v>585</v>
      </c>
      <c r="E86" s="15" t="s">
        <v>561</v>
      </c>
      <c r="F86" s="15" t="s">
        <v>584</v>
      </c>
      <c r="G86" s="63" t="s">
        <v>2467</v>
      </c>
      <c r="H86" s="15" t="s">
        <v>699</v>
      </c>
      <c r="I86" s="93"/>
      <c r="J86" s="94"/>
      <c r="K86" s="95"/>
      <c r="L86" s="96"/>
      <c r="M86" s="115"/>
    </row>
    <row r="87" spans="1:13" x14ac:dyDescent="0.3">
      <c r="A87" s="63" t="s">
        <v>313</v>
      </c>
      <c r="B87" s="63" t="s">
        <v>596</v>
      </c>
      <c r="C87" s="15" t="s">
        <v>288</v>
      </c>
      <c r="D87" s="103" t="s">
        <v>139</v>
      </c>
      <c r="E87" s="15" t="s">
        <v>561</v>
      </c>
      <c r="F87" s="15" t="s">
        <v>594</v>
      </c>
      <c r="G87" s="63" t="s">
        <v>2467</v>
      </c>
      <c r="H87" s="15" t="s">
        <v>699</v>
      </c>
      <c r="I87" s="93"/>
      <c r="J87" s="116"/>
      <c r="K87" s="117"/>
      <c r="L87" s="116"/>
      <c r="M87" s="118"/>
    </row>
    <row r="88" spans="1:13" x14ac:dyDescent="0.3">
      <c r="A88" s="63" t="s">
        <v>1837</v>
      </c>
      <c r="B88" s="63" t="s">
        <v>596</v>
      </c>
      <c r="C88" s="15" t="s">
        <v>921</v>
      </c>
      <c r="D88" s="103" t="s">
        <v>139</v>
      </c>
      <c r="E88" s="15" t="s">
        <v>561</v>
      </c>
      <c r="F88" s="15" t="s">
        <v>594</v>
      </c>
      <c r="G88" s="63" t="s">
        <v>2467</v>
      </c>
      <c r="H88" s="15" t="s">
        <v>699</v>
      </c>
      <c r="I88" s="93"/>
      <c r="J88" s="116"/>
      <c r="K88" s="117"/>
      <c r="L88" s="116"/>
      <c r="M88" s="119"/>
    </row>
    <row r="89" spans="1:13" x14ac:dyDescent="0.3">
      <c r="A89" s="100" t="s">
        <v>2132</v>
      </c>
      <c r="B89" s="63" t="s">
        <v>589</v>
      </c>
      <c r="C89" s="15" t="s">
        <v>1987</v>
      </c>
      <c r="D89" s="104" t="s">
        <v>601</v>
      </c>
      <c r="E89" s="120" t="s">
        <v>574</v>
      </c>
      <c r="F89" s="120" t="s">
        <v>590</v>
      </c>
      <c r="G89" s="63" t="s">
        <v>2467</v>
      </c>
      <c r="H89" s="120" t="s">
        <v>576</v>
      </c>
      <c r="I89" s="93"/>
      <c r="J89" s="116"/>
      <c r="K89" s="117"/>
      <c r="L89" s="116"/>
      <c r="M89" s="119"/>
    </row>
    <row r="90" spans="1:13" x14ac:dyDescent="0.3">
      <c r="A90" s="63" t="s">
        <v>321</v>
      </c>
      <c r="B90" s="63" t="s">
        <v>593</v>
      </c>
      <c r="C90" s="15" t="s">
        <v>288</v>
      </c>
      <c r="D90" s="103" t="s">
        <v>591</v>
      </c>
      <c r="E90" s="15" t="s">
        <v>574</v>
      </c>
      <c r="F90" s="15" t="s">
        <v>590</v>
      </c>
      <c r="G90" s="63" t="s">
        <v>2467</v>
      </c>
      <c r="H90" s="15" t="s">
        <v>576</v>
      </c>
      <c r="I90" s="105"/>
      <c r="J90" s="121"/>
      <c r="K90" s="95"/>
      <c r="L90" s="96"/>
      <c r="M90" s="101"/>
    </row>
    <row r="91" spans="1:13" x14ac:dyDescent="0.3">
      <c r="A91" s="122" t="s">
        <v>959</v>
      </c>
      <c r="B91" s="122" t="s">
        <v>593</v>
      </c>
      <c r="C91" s="120" t="s">
        <v>921</v>
      </c>
      <c r="D91" s="104" t="s">
        <v>591</v>
      </c>
      <c r="E91" s="120" t="s">
        <v>574</v>
      </c>
      <c r="F91" s="120" t="s">
        <v>590</v>
      </c>
      <c r="G91" s="63" t="s">
        <v>2467</v>
      </c>
      <c r="H91" s="120" t="s">
        <v>576</v>
      </c>
      <c r="I91" s="105"/>
      <c r="J91" s="121"/>
      <c r="K91" s="95"/>
      <c r="L91" s="114"/>
      <c r="M91" s="101"/>
    </row>
    <row r="92" spans="1:13" x14ac:dyDescent="0.3">
      <c r="A92" s="122" t="s">
        <v>999</v>
      </c>
      <c r="B92" s="122" t="s">
        <v>593</v>
      </c>
      <c r="C92" s="120" t="s">
        <v>995</v>
      </c>
      <c r="D92" s="104" t="s">
        <v>591</v>
      </c>
      <c r="E92" s="120" t="s">
        <v>574</v>
      </c>
      <c r="F92" s="120" t="s">
        <v>590</v>
      </c>
      <c r="G92" s="63" t="s">
        <v>2467</v>
      </c>
      <c r="H92" s="120" t="s">
        <v>576</v>
      </c>
      <c r="I92" s="93"/>
      <c r="J92" s="116"/>
      <c r="K92" s="117"/>
      <c r="L92" s="116"/>
      <c r="M92" s="119"/>
    </row>
    <row r="93" spans="1:13" x14ac:dyDescent="0.3">
      <c r="A93" s="122" t="s">
        <v>435</v>
      </c>
      <c r="B93" s="122" t="s">
        <v>603</v>
      </c>
      <c r="C93" s="120" t="s">
        <v>1000</v>
      </c>
      <c r="D93" s="104" t="s">
        <v>601</v>
      </c>
      <c r="E93" s="122" t="s">
        <v>561</v>
      </c>
      <c r="F93" s="120" t="s">
        <v>600</v>
      </c>
      <c r="G93" s="63" t="s">
        <v>2467</v>
      </c>
      <c r="H93" s="123" t="s">
        <v>699</v>
      </c>
      <c r="I93" s="93"/>
      <c r="J93" s="94"/>
      <c r="K93" s="95"/>
      <c r="L93" s="114"/>
      <c r="M93" s="115"/>
    </row>
    <row r="94" spans="1:13" x14ac:dyDescent="0.3">
      <c r="A94" s="63" t="s">
        <v>322</v>
      </c>
      <c r="B94" s="63" t="s">
        <v>603</v>
      </c>
      <c r="C94" s="15" t="s">
        <v>288</v>
      </c>
      <c r="D94" s="103" t="s">
        <v>601</v>
      </c>
      <c r="E94" s="15" t="s">
        <v>574</v>
      </c>
      <c r="F94" s="15" t="s">
        <v>600</v>
      </c>
      <c r="G94" s="63" t="s">
        <v>2467</v>
      </c>
      <c r="H94" s="15" t="s">
        <v>576</v>
      </c>
      <c r="I94" s="105"/>
      <c r="J94" s="121"/>
      <c r="K94" s="95"/>
      <c r="L94" s="114"/>
      <c r="M94" s="101"/>
    </row>
    <row r="95" spans="1:13" x14ac:dyDescent="0.3">
      <c r="A95" s="122" t="s">
        <v>961</v>
      </c>
      <c r="B95" s="122" t="s">
        <v>603</v>
      </c>
      <c r="C95" s="120" t="s">
        <v>921</v>
      </c>
      <c r="D95" s="104" t="s">
        <v>137</v>
      </c>
      <c r="E95" s="120" t="s">
        <v>574</v>
      </c>
      <c r="F95" s="120" t="s">
        <v>600</v>
      </c>
      <c r="G95" s="63" t="s">
        <v>2467</v>
      </c>
      <c r="H95" s="120" t="s">
        <v>576</v>
      </c>
      <c r="I95" s="105"/>
      <c r="J95" s="121"/>
      <c r="K95" s="95"/>
      <c r="L95" s="114"/>
      <c r="M95" s="101"/>
    </row>
    <row r="96" spans="1:13" x14ac:dyDescent="0.3">
      <c r="A96" s="63" t="s">
        <v>511</v>
      </c>
      <c r="B96" s="63" t="s">
        <v>1261</v>
      </c>
      <c r="C96" s="15" t="s">
        <v>288</v>
      </c>
      <c r="D96" s="99" t="s">
        <v>210</v>
      </c>
      <c r="E96" s="15" t="s">
        <v>561</v>
      </c>
      <c r="F96" s="63" t="s">
        <v>2469</v>
      </c>
      <c r="G96" s="63" t="s">
        <v>2445</v>
      </c>
      <c r="H96" s="15" t="s">
        <v>699</v>
      </c>
      <c r="I96" s="93"/>
      <c r="J96" s="94"/>
      <c r="K96" s="95"/>
      <c r="L96" s="96"/>
      <c r="M96" s="101"/>
    </row>
    <row r="97" spans="1:13" x14ac:dyDescent="0.3">
      <c r="A97" s="63" t="s">
        <v>404</v>
      </c>
      <c r="B97" s="63" t="s">
        <v>1275</v>
      </c>
      <c r="C97" s="15" t="s">
        <v>288</v>
      </c>
      <c r="D97" s="29" t="s">
        <v>132</v>
      </c>
      <c r="E97" s="15" t="s">
        <v>561</v>
      </c>
      <c r="F97" s="15" t="s">
        <v>683</v>
      </c>
      <c r="G97" s="15" t="s">
        <v>581</v>
      </c>
      <c r="H97" s="15" t="s">
        <v>699</v>
      </c>
      <c r="I97" s="93"/>
      <c r="J97" s="94"/>
      <c r="K97" s="95"/>
      <c r="L97" s="96"/>
      <c r="M97" s="101"/>
    </row>
    <row r="98" spans="1:13" x14ac:dyDescent="0.3">
      <c r="A98" s="63" t="s">
        <v>1853</v>
      </c>
      <c r="B98" s="63" t="s">
        <v>1258</v>
      </c>
      <c r="C98" s="15" t="s">
        <v>288</v>
      </c>
      <c r="D98" s="103" t="s">
        <v>286</v>
      </c>
      <c r="E98" s="63" t="s">
        <v>2470</v>
      </c>
      <c r="F98" s="15" t="s">
        <v>543</v>
      </c>
      <c r="G98" s="63" t="s">
        <v>2471</v>
      </c>
      <c r="H98" s="15" t="s">
        <v>576</v>
      </c>
      <c r="I98" s="93"/>
      <c r="J98" s="94"/>
      <c r="K98" s="95"/>
      <c r="L98" s="96"/>
      <c r="M98" s="101"/>
    </row>
    <row r="99" spans="1:13" x14ac:dyDescent="0.3">
      <c r="A99" s="63" t="s">
        <v>407</v>
      </c>
      <c r="B99" s="63" t="s">
        <v>913</v>
      </c>
      <c r="C99" s="15" t="s">
        <v>288</v>
      </c>
      <c r="D99" s="29" t="s">
        <v>2472</v>
      </c>
      <c r="E99" s="63" t="s">
        <v>561</v>
      </c>
      <c r="F99" s="15" t="s">
        <v>683</v>
      </c>
      <c r="G99" s="63" t="s">
        <v>2473</v>
      </c>
      <c r="H99" s="63" t="s">
        <v>699</v>
      </c>
      <c r="I99" s="93"/>
      <c r="J99" s="94"/>
      <c r="K99" s="95"/>
      <c r="L99" s="96"/>
      <c r="M99" s="101"/>
    </row>
    <row r="100" spans="1:13" x14ac:dyDescent="0.3">
      <c r="A100" s="63" t="s">
        <v>383</v>
      </c>
      <c r="B100" s="63" t="s">
        <v>840</v>
      </c>
      <c r="C100" s="15" t="s">
        <v>288</v>
      </c>
      <c r="D100" s="29" t="s">
        <v>119</v>
      </c>
      <c r="E100" s="15" t="s">
        <v>561</v>
      </c>
      <c r="F100" s="15" t="s">
        <v>612</v>
      </c>
      <c r="G100" s="15" t="s">
        <v>640</v>
      </c>
      <c r="H100" s="15" t="s">
        <v>699</v>
      </c>
      <c r="I100" s="93"/>
      <c r="J100" s="94"/>
      <c r="K100" s="95"/>
      <c r="L100" s="96"/>
      <c r="M100" s="101"/>
    </row>
    <row r="101" spans="1:13" x14ac:dyDescent="0.3">
      <c r="A101" s="63" t="s">
        <v>342</v>
      </c>
      <c r="B101" s="63" t="s">
        <v>671</v>
      </c>
      <c r="C101" s="15" t="s">
        <v>288</v>
      </c>
      <c r="D101" s="29" t="s">
        <v>669</v>
      </c>
      <c r="E101" s="63" t="s">
        <v>561</v>
      </c>
      <c r="F101" s="63" t="s">
        <v>667</v>
      </c>
      <c r="G101" s="15" t="s">
        <v>668</v>
      </c>
      <c r="H101" s="63" t="s">
        <v>699</v>
      </c>
      <c r="I101" s="93"/>
      <c r="J101" s="94"/>
      <c r="K101" s="95"/>
      <c r="L101" s="96"/>
      <c r="M101" s="101"/>
    </row>
    <row r="102" spans="1:13" x14ac:dyDescent="0.3">
      <c r="A102" s="63" t="s">
        <v>1401</v>
      </c>
      <c r="B102" s="63" t="s">
        <v>846</v>
      </c>
      <c r="C102" s="15" t="s">
        <v>288</v>
      </c>
      <c r="D102" s="29" t="s">
        <v>118</v>
      </c>
      <c r="E102" s="15" t="s">
        <v>561</v>
      </c>
      <c r="F102" s="15" t="s">
        <v>736</v>
      </c>
      <c r="G102" s="15" t="s">
        <v>668</v>
      </c>
      <c r="H102" s="63" t="s">
        <v>2474</v>
      </c>
      <c r="I102" s="93"/>
      <c r="J102" s="94"/>
      <c r="K102" s="95"/>
      <c r="L102" s="96"/>
      <c r="M102" s="101"/>
    </row>
    <row r="103" spans="1:13" x14ac:dyDescent="0.3">
      <c r="A103" s="63" t="s">
        <v>339</v>
      </c>
      <c r="B103" s="63" t="s">
        <v>685</v>
      </c>
      <c r="C103" s="15" t="s">
        <v>288</v>
      </c>
      <c r="D103" s="29" t="s">
        <v>185</v>
      </c>
      <c r="E103" s="63" t="s">
        <v>561</v>
      </c>
      <c r="F103" s="15" t="s">
        <v>683</v>
      </c>
      <c r="G103" s="15" t="s">
        <v>668</v>
      </c>
      <c r="H103" s="63" t="s">
        <v>699</v>
      </c>
      <c r="I103" s="93"/>
      <c r="J103" s="94"/>
      <c r="K103" s="95"/>
      <c r="L103" s="96"/>
      <c r="M103" s="101"/>
    </row>
    <row r="104" spans="1:13" x14ac:dyDescent="0.3">
      <c r="A104" s="63" t="s">
        <v>387</v>
      </c>
      <c r="B104" s="63" t="s">
        <v>761</v>
      </c>
      <c r="C104" s="15" t="s">
        <v>288</v>
      </c>
      <c r="D104" s="29" t="s">
        <v>1395</v>
      </c>
      <c r="E104" s="63" t="s">
        <v>561</v>
      </c>
      <c r="F104" s="63" t="s">
        <v>2475</v>
      </c>
      <c r="G104" s="63" t="s">
        <v>2476</v>
      </c>
      <c r="H104" s="63" t="s">
        <v>699</v>
      </c>
      <c r="I104" s="93"/>
      <c r="J104" s="94"/>
      <c r="K104" s="95"/>
      <c r="L104" s="96"/>
      <c r="M104" s="101"/>
    </row>
    <row r="105" spans="1:13" x14ac:dyDescent="0.3">
      <c r="A105" s="63" t="s">
        <v>340</v>
      </c>
      <c r="B105" s="63" t="s">
        <v>696</v>
      </c>
      <c r="C105" s="15" t="s">
        <v>288</v>
      </c>
      <c r="D105" s="29" t="s">
        <v>790</v>
      </c>
      <c r="E105" s="63" t="s">
        <v>561</v>
      </c>
      <c r="F105" s="63" t="s">
        <v>865</v>
      </c>
      <c r="G105" s="15" t="s">
        <v>694</v>
      </c>
      <c r="H105" s="63" t="s">
        <v>699</v>
      </c>
      <c r="I105" s="93"/>
      <c r="J105" s="94"/>
      <c r="K105" s="95"/>
      <c r="L105" s="96"/>
      <c r="M105" s="101"/>
    </row>
    <row r="106" spans="1:13" x14ac:dyDescent="0.3">
      <c r="A106" s="63" t="s">
        <v>488</v>
      </c>
      <c r="B106" s="63" t="s">
        <v>1203</v>
      </c>
      <c r="C106" s="15" t="s">
        <v>288</v>
      </c>
      <c r="D106" s="29" t="s">
        <v>2477</v>
      </c>
      <c r="E106" s="63" t="s">
        <v>561</v>
      </c>
      <c r="F106" s="15" t="s">
        <v>1202</v>
      </c>
      <c r="G106" s="63" t="s">
        <v>2445</v>
      </c>
      <c r="H106" s="63" t="s">
        <v>2478</v>
      </c>
      <c r="I106" s="93"/>
      <c r="J106" s="94"/>
      <c r="K106" s="95"/>
      <c r="L106" s="96"/>
      <c r="M106" s="101"/>
    </row>
    <row r="107" spans="1:13" x14ac:dyDescent="0.3">
      <c r="A107" s="63" t="s">
        <v>361</v>
      </c>
      <c r="B107" s="63" t="s">
        <v>809</v>
      </c>
      <c r="C107" s="15" t="s">
        <v>288</v>
      </c>
      <c r="D107" s="29" t="s">
        <v>807</v>
      </c>
      <c r="E107" s="15" t="s">
        <v>561</v>
      </c>
      <c r="F107" s="63" t="s">
        <v>2479</v>
      </c>
      <c r="G107" s="63" t="s">
        <v>2435</v>
      </c>
      <c r="H107" s="15" t="s">
        <v>699</v>
      </c>
      <c r="I107" s="93"/>
      <c r="J107" s="94"/>
      <c r="K107" s="95"/>
      <c r="L107" s="96"/>
      <c r="M107" s="101"/>
    </row>
    <row r="108" spans="1:13" x14ac:dyDescent="0.3">
      <c r="A108" s="63" t="s">
        <v>460</v>
      </c>
      <c r="B108" s="63" t="s">
        <v>1069</v>
      </c>
      <c r="C108" s="15" t="s">
        <v>288</v>
      </c>
      <c r="D108" s="29" t="s">
        <v>95</v>
      </c>
      <c r="E108" s="63" t="s">
        <v>561</v>
      </c>
      <c r="F108" s="15" t="s">
        <v>683</v>
      </c>
      <c r="G108" s="15" t="s">
        <v>1067</v>
      </c>
      <c r="H108" s="63" t="s">
        <v>699</v>
      </c>
      <c r="I108" s="93"/>
      <c r="J108" s="94"/>
      <c r="K108" s="95"/>
      <c r="L108" s="96"/>
      <c r="M108" s="101"/>
    </row>
    <row r="109" spans="1:13" x14ac:dyDescent="0.3">
      <c r="A109" s="63" t="s">
        <v>466</v>
      </c>
      <c r="B109" s="63" t="s">
        <v>1111</v>
      </c>
      <c r="C109" s="15" t="s">
        <v>288</v>
      </c>
      <c r="D109" s="29" t="s">
        <v>161</v>
      </c>
      <c r="E109" s="63" t="s">
        <v>561</v>
      </c>
      <c r="F109" s="63" t="s">
        <v>2480</v>
      </c>
      <c r="G109" s="63" t="s">
        <v>2481</v>
      </c>
      <c r="H109" s="63" t="s">
        <v>699</v>
      </c>
      <c r="I109" s="93"/>
      <c r="J109" s="94"/>
      <c r="K109" s="95"/>
      <c r="L109" s="109"/>
      <c r="M109" s="101"/>
    </row>
    <row r="110" spans="1:13" x14ac:dyDescent="0.3">
      <c r="A110" s="63" t="s">
        <v>509</v>
      </c>
      <c r="B110" s="63" t="s">
        <v>1207</v>
      </c>
      <c r="C110" s="15" t="s">
        <v>288</v>
      </c>
      <c r="D110" s="103" t="s">
        <v>2482</v>
      </c>
      <c r="E110" s="63" t="s">
        <v>318</v>
      </c>
      <c r="F110" s="63" t="s">
        <v>2483</v>
      </c>
      <c r="G110" s="63" t="s">
        <v>1051</v>
      </c>
      <c r="H110" s="63" t="s">
        <v>699</v>
      </c>
      <c r="I110" s="93"/>
      <c r="J110" s="94"/>
      <c r="K110" s="95"/>
      <c r="L110" s="96"/>
      <c r="M110" s="101"/>
    </row>
    <row r="111" spans="1:13" x14ac:dyDescent="0.3">
      <c r="A111" s="63" t="s">
        <v>356</v>
      </c>
      <c r="B111" s="63" t="s">
        <v>747</v>
      </c>
      <c r="C111" s="15" t="s">
        <v>288</v>
      </c>
      <c r="D111" s="29" t="s">
        <v>211</v>
      </c>
      <c r="E111" s="63" t="s">
        <v>561</v>
      </c>
      <c r="F111" s="63" t="s">
        <v>683</v>
      </c>
      <c r="G111" s="15" t="s">
        <v>745</v>
      </c>
      <c r="H111" s="63" t="s">
        <v>699</v>
      </c>
      <c r="I111" s="93"/>
      <c r="J111" s="94"/>
      <c r="K111" s="95"/>
      <c r="L111" s="96"/>
      <c r="M111" s="101"/>
    </row>
    <row r="112" spans="1:13" x14ac:dyDescent="0.3">
      <c r="A112" s="63" t="s">
        <v>346</v>
      </c>
      <c r="B112" s="63" t="s">
        <v>701</v>
      </c>
      <c r="C112" s="15" t="s">
        <v>288</v>
      </c>
      <c r="D112" s="29" t="s">
        <v>283</v>
      </c>
      <c r="E112" s="15" t="s">
        <v>697</v>
      </c>
      <c r="F112" s="63" t="s">
        <v>702</v>
      </c>
      <c r="G112" s="63" t="s">
        <v>2484</v>
      </c>
      <c r="H112" s="15" t="s">
        <v>699</v>
      </c>
      <c r="I112" s="93"/>
      <c r="J112" s="94"/>
      <c r="K112" s="95"/>
      <c r="L112" s="96"/>
      <c r="M112" s="97"/>
    </row>
    <row r="113" spans="1:14" x14ac:dyDescent="0.3">
      <c r="A113" s="63" t="s">
        <v>461</v>
      </c>
      <c r="B113" s="63" t="s">
        <v>1072</v>
      </c>
      <c r="C113" s="15" t="s">
        <v>288</v>
      </c>
      <c r="D113" s="29" t="s">
        <v>157</v>
      </c>
      <c r="E113" s="63" t="s">
        <v>561</v>
      </c>
      <c r="F113" s="15" t="s">
        <v>683</v>
      </c>
      <c r="G113" s="15" t="s">
        <v>973</v>
      </c>
      <c r="H113" s="63" t="s">
        <v>699</v>
      </c>
      <c r="I113" s="93"/>
      <c r="J113" s="94"/>
      <c r="K113" s="95"/>
      <c r="L113" s="96"/>
      <c r="M113" s="101"/>
    </row>
    <row r="114" spans="1:14" x14ac:dyDescent="0.3">
      <c r="A114" s="63" t="s">
        <v>1860</v>
      </c>
      <c r="B114" s="63" t="s">
        <v>728</v>
      </c>
      <c r="C114" s="15" t="s">
        <v>288</v>
      </c>
      <c r="D114" s="29" t="s">
        <v>2485</v>
      </c>
      <c r="E114" s="63" t="s">
        <v>561</v>
      </c>
      <c r="F114" s="15" t="s">
        <v>727</v>
      </c>
      <c r="G114" s="63" t="s">
        <v>2450</v>
      </c>
      <c r="H114" s="15" t="s">
        <v>576</v>
      </c>
      <c r="I114" s="93"/>
      <c r="J114" s="94"/>
      <c r="K114" s="95"/>
      <c r="L114" s="96"/>
      <c r="M114" s="101"/>
    </row>
    <row r="115" spans="1:14" x14ac:dyDescent="0.3">
      <c r="A115" s="63" t="s">
        <v>362</v>
      </c>
      <c r="B115" s="63" t="s">
        <v>828</v>
      </c>
      <c r="C115" s="15" t="s">
        <v>288</v>
      </c>
      <c r="D115" s="29" t="s">
        <v>2147</v>
      </c>
      <c r="E115" s="63" t="s">
        <v>561</v>
      </c>
      <c r="F115" s="63" t="s">
        <v>1334</v>
      </c>
      <c r="G115" s="63" t="s">
        <v>2486</v>
      </c>
      <c r="H115" s="15" t="s">
        <v>713</v>
      </c>
      <c r="I115" s="93"/>
      <c r="J115" s="94"/>
      <c r="K115" s="95"/>
      <c r="L115" s="96"/>
      <c r="M115" s="101"/>
    </row>
    <row r="116" spans="1:14" x14ac:dyDescent="0.3">
      <c r="A116" s="63" t="s">
        <v>320</v>
      </c>
      <c r="B116" s="63" t="s">
        <v>613</v>
      </c>
      <c r="C116" s="15" t="s">
        <v>288</v>
      </c>
      <c r="D116" s="103" t="s">
        <v>280</v>
      </c>
      <c r="E116" s="63" t="s">
        <v>561</v>
      </c>
      <c r="F116" s="63" t="s">
        <v>1918</v>
      </c>
      <c r="G116" s="63" t="s">
        <v>2487</v>
      </c>
      <c r="H116" s="63" t="s">
        <v>699</v>
      </c>
      <c r="I116" s="93"/>
      <c r="J116" s="94"/>
      <c r="K116" s="95"/>
      <c r="L116" s="96"/>
      <c r="M116" s="101"/>
    </row>
    <row r="117" spans="1:14" x14ac:dyDescent="0.3">
      <c r="A117" s="63" t="s">
        <v>319</v>
      </c>
      <c r="B117" s="63" t="s">
        <v>611</v>
      </c>
      <c r="C117" s="15" t="s">
        <v>288</v>
      </c>
      <c r="D117" s="103" t="s">
        <v>609</v>
      </c>
      <c r="E117" s="63" t="s">
        <v>318</v>
      </c>
      <c r="F117" s="15" t="s">
        <v>608</v>
      </c>
      <c r="G117" s="63" t="s">
        <v>2488</v>
      </c>
      <c r="H117" s="63" t="s">
        <v>2489</v>
      </c>
      <c r="I117" s="93"/>
      <c r="J117" s="94"/>
      <c r="K117" s="95"/>
      <c r="L117" s="96"/>
      <c r="M117" s="101"/>
    </row>
    <row r="118" spans="1:14" x14ac:dyDescent="0.3">
      <c r="A118" s="63" t="s">
        <v>416</v>
      </c>
      <c r="B118" s="63" t="s">
        <v>931</v>
      </c>
      <c r="C118" s="15" t="s">
        <v>288</v>
      </c>
      <c r="D118" s="29" t="s">
        <v>2100</v>
      </c>
      <c r="E118" s="15" t="s">
        <v>561</v>
      </c>
      <c r="F118" s="63" t="s">
        <v>2490</v>
      </c>
      <c r="G118" s="15" t="s">
        <v>929</v>
      </c>
      <c r="H118" s="15" t="s">
        <v>699</v>
      </c>
      <c r="I118" s="93"/>
      <c r="J118" s="94"/>
      <c r="K118" s="95"/>
      <c r="L118" s="96"/>
      <c r="M118" s="101"/>
    </row>
    <row r="119" spans="1:14" x14ac:dyDescent="0.3">
      <c r="A119" s="63" t="s">
        <v>1218</v>
      </c>
      <c r="B119" s="63" t="s">
        <v>934</v>
      </c>
      <c r="C119" s="15" t="s">
        <v>573</v>
      </c>
      <c r="D119" s="103" t="s">
        <v>1219</v>
      </c>
      <c r="E119" s="15" t="s">
        <v>580</v>
      </c>
      <c r="F119" s="63" t="s">
        <v>782</v>
      </c>
      <c r="G119" s="63" t="s">
        <v>2467</v>
      </c>
      <c r="H119" s="15" t="s">
        <v>576</v>
      </c>
      <c r="I119" s="93"/>
      <c r="J119" s="94"/>
      <c r="K119" s="95"/>
      <c r="L119" s="96"/>
      <c r="M119" s="101"/>
    </row>
    <row r="120" spans="1:14" x14ac:dyDescent="0.3">
      <c r="A120" s="63" t="s">
        <v>413</v>
      </c>
      <c r="B120" s="63" t="s">
        <v>923</v>
      </c>
      <c r="C120" s="15" t="s">
        <v>288</v>
      </c>
      <c r="D120" s="99" t="s">
        <v>2101</v>
      </c>
      <c r="E120" s="15" t="s">
        <v>561</v>
      </c>
      <c r="F120" s="63" t="s">
        <v>2475</v>
      </c>
      <c r="G120" s="15" t="s">
        <v>921</v>
      </c>
      <c r="H120" s="15" t="s">
        <v>699</v>
      </c>
      <c r="I120" s="93"/>
      <c r="J120" s="94"/>
      <c r="K120" s="95"/>
      <c r="L120" s="96"/>
      <c r="M120" s="101"/>
    </row>
    <row r="121" spans="1:14" x14ac:dyDescent="0.3">
      <c r="A121" s="63" t="s">
        <v>2287</v>
      </c>
      <c r="B121" s="124" t="s">
        <v>2316</v>
      </c>
      <c r="C121" s="63" t="s">
        <v>1000</v>
      </c>
      <c r="D121" s="99" t="s">
        <v>1005</v>
      </c>
      <c r="E121" s="63" t="s">
        <v>1370</v>
      </c>
      <c r="F121" s="63" t="s">
        <v>1004</v>
      </c>
      <c r="G121" s="63" t="s">
        <v>766</v>
      </c>
      <c r="H121" s="63" t="s">
        <v>699</v>
      </c>
      <c r="I121" s="93"/>
      <c r="J121" s="94"/>
      <c r="K121" s="95"/>
      <c r="L121" s="96"/>
      <c r="M121" s="97"/>
      <c r="N121"/>
    </row>
    <row r="122" spans="1:14" x14ac:dyDescent="0.3">
      <c r="A122" s="63" t="s">
        <v>2288</v>
      </c>
      <c r="B122" s="124" t="s">
        <v>2317</v>
      </c>
      <c r="C122" s="63" t="s">
        <v>1000</v>
      </c>
      <c r="D122" s="99" t="s">
        <v>1005</v>
      </c>
      <c r="E122" s="63" t="s">
        <v>1370</v>
      </c>
      <c r="F122" s="63" t="s">
        <v>1004</v>
      </c>
      <c r="G122" s="63" t="s">
        <v>2134</v>
      </c>
      <c r="H122" s="63" t="s">
        <v>699</v>
      </c>
      <c r="I122" s="93"/>
      <c r="J122" s="94"/>
      <c r="K122" s="95"/>
      <c r="L122" s="96"/>
      <c r="M122" s="97"/>
      <c r="N122"/>
    </row>
    <row r="123" spans="1:14" x14ac:dyDescent="0.3">
      <c r="A123" s="63" t="s">
        <v>420</v>
      </c>
      <c r="B123" s="63" t="s">
        <v>939</v>
      </c>
      <c r="C123" s="15" t="s">
        <v>288</v>
      </c>
      <c r="D123" s="99" t="s">
        <v>2087</v>
      </c>
      <c r="E123" s="15" t="s">
        <v>561</v>
      </c>
      <c r="F123" s="63" t="s">
        <v>2475</v>
      </c>
      <c r="G123" s="15" t="s">
        <v>937</v>
      </c>
      <c r="H123" s="15" t="s">
        <v>699</v>
      </c>
      <c r="I123" s="93"/>
      <c r="J123" s="94"/>
      <c r="K123" s="95"/>
      <c r="L123" s="96"/>
      <c r="M123" s="101"/>
    </row>
    <row r="124" spans="1:14" x14ac:dyDescent="0.3">
      <c r="A124" s="63" t="s">
        <v>414</v>
      </c>
      <c r="B124" s="63" t="s">
        <v>925</v>
      </c>
      <c r="C124" s="15" t="s">
        <v>288</v>
      </c>
      <c r="D124" s="99" t="s">
        <v>2102</v>
      </c>
      <c r="E124" s="15" t="s">
        <v>561</v>
      </c>
      <c r="F124" s="63" t="s">
        <v>612</v>
      </c>
      <c r="G124" s="15" t="s">
        <v>924</v>
      </c>
      <c r="H124" s="15" t="s">
        <v>699</v>
      </c>
      <c r="I124" s="93"/>
      <c r="J124" s="94"/>
      <c r="K124" s="95"/>
      <c r="L124" s="96"/>
      <c r="M124" s="101"/>
      <c r="N124" s="125"/>
    </row>
    <row r="125" spans="1:14" x14ac:dyDescent="0.3">
      <c r="A125" s="63" t="s">
        <v>415</v>
      </c>
      <c r="B125" s="63" t="s">
        <v>928</v>
      </c>
      <c r="C125" s="15" t="s">
        <v>288</v>
      </c>
      <c r="D125" s="99" t="s">
        <v>2108</v>
      </c>
      <c r="E125" s="15" t="s">
        <v>561</v>
      </c>
      <c r="F125" s="63" t="s">
        <v>2491</v>
      </c>
      <c r="G125" s="15" t="s">
        <v>926</v>
      </c>
      <c r="H125" s="15" t="s">
        <v>699</v>
      </c>
      <c r="I125" s="93"/>
      <c r="J125" s="94"/>
      <c r="K125" s="95"/>
      <c r="L125" s="114"/>
      <c r="M125" s="115"/>
    </row>
    <row r="126" spans="1:14" x14ac:dyDescent="0.3">
      <c r="A126" s="63" t="s">
        <v>412</v>
      </c>
      <c r="B126" s="63" t="s">
        <v>920</v>
      </c>
      <c r="C126" s="15" t="s">
        <v>288</v>
      </c>
      <c r="D126" s="99" t="s">
        <v>2098</v>
      </c>
      <c r="E126" s="15" t="s">
        <v>561</v>
      </c>
      <c r="F126" s="63" t="s">
        <v>2475</v>
      </c>
      <c r="G126" s="15" t="s">
        <v>918</v>
      </c>
      <c r="H126" s="15" t="s">
        <v>699</v>
      </c>
      <c r="I126" s="93"/>
      <c r="J126" s="94"/>
      <c r="K126" s="95"/>
      <c r="L126" s="96"/>
      <c r="M126" s="101"/>
    </row>
    <row r="127" spans="1:14" x14ac:dyDescent="0.3">
      <c r="A127" s="63" t="s">
        <v>410</v>
      </c>
      <c r="B127" s="63" t="s">
        <v>899</v>
      </c>
      <c r="C127" s="15" t="s">
        <v>288</v>
      </c>
      <c r="D127" s="99" t="s">
        <v>2088</v>
      </c>
      <c r="E127" s="15" t="s">
        <v>561</v>
      </c>
      <c r="F127" s="15" t="s">
        <v>612</v>
      </c>
      <c r="G127" s="15" t="s">
        <v>766</v>
      </c>
      <c r="H127" s="15" t="s">
        <v>699</v>
      </c>
      <c r="I127" s="93"/>
      <c r="J127" s="94"/>
      <c r="K127" s="95"/>
      <c r="L127" s="96"/>
      <c r="M127" s="101"/>
    </row>
    <row r="128" spans="1:14" x14ac:dyDescent="0.3">
      <c r="A128" s="63" t="s">
        <v>1014</v>
      </c>
      <c r="B128" s="63" t="s">
        <v>1246</v>
      </c>
      <c r="C128" s="15" t="s">
        <v>573</v>
      </c>
      <c r="D128" s="29" t="s">
        <v>1362</v>
      </c>
      <c r="E128" s="15" t="s">
        <v>561</v>
      </c>
      <c r="F128" s="15" t="s">
        <v>1013</v>
      </c>
      <c r="G128" s="63" t="s">
        <v>2450</v>
      </c>
      <c r="H128" s="15" t="s">
        <v>699</v>
      </c>
      <c r="I128" s="93"/>
      <c r="J128" s="94"/>
      <c r="K128" s="95"/>
      <c r="L128" s="96"/>
      <c r="M128" s="101"/>
    </row>
    <row r="129" spans="1:14" x14ac:dyDescent="0.3">
      <c r="A129" s="63" t="s">
        <v>498</v>
      </c>
      <c r="B129" s="63" t="s">
        <v>1277</v>
      </c>
      <c r="C129" s="15" t="s">
        <v>288</v>
      </c>
      <c r="D129" s="103" t="s">
        <v>176</v>
      </c>
      <c r="E129" s="15" t="s">
        <v>561</v>
      </c>
      <c r="F129" s="15" t="s">
        <v>612</v>
      </c>
      <c r="G129" s="15" t="s">
        <v>1275</v>
      </c>
      <c r="H129" s="15" t="s">
        <v>699</v>
      </c>
      <c r="I129" s="93"/>
      <c r="J129" s="94"/>
      <c r="K129" s="95"/>
      <c r="L129" s="96"/>
      <c r="M129" s="101"/>
    </row>
    <row r="130" spans="1:14" x14ac:dyDescent="0.3">
      <c r="A130" s="63" t="s">
        <v>401</v>
      </c>
      <c r="B130" s="63" t="s">
        <v>825</v>
      </c>
      <c r="C130" s="15" t="s">
        <v>288</v>
      </c>
      <c r="D130" s="103" t="s">
        <v>823</v>
      </c>
      <c r="E130" s="15" t="s">
        <v>561</v>
      </c>
      <c r="F130" s="63" t="s">
        <v>1410</v>
      </c>
      <c r="G130" s="63" t="s">
        <v>901</v>
      </c>
      <c r="H130" s="63" t="s">
        <v>699</v>
      </c>
      <c r="I130" s="93"/>
      <c r="J130" s="94"/>
      <c r="K130" s="95"/>
      <c r="L130" s="96"/>
      <c r="M130" s="101"/>
    </row>
    <row r="131" spans="1:14" x14ac:dyDescent="0.3">
      <c r="A131" s="63" t="s">
        <v>2286</v>
      </c>
      <c r="B131" s="124" t="s">
        <v>2318</v>
      </c>
      <c r="C131" s="63" t="s">
        <v>1000</v>
      </c>
      <c r="D131" s="29" t="s">
        <v>807</v>
      </c>
      <c r="E131" s="63" t="s">
        <v>1370</v>
      </c>
      <c r="F131" s="63" t="s">
        <v>1859</v>
      </c>
      <c r="G131" s="63" t="s">
        <v>766</v>
      </c>
      <c r="H131" s="15" t="s">
        <v>699</v>
      </c>
      <c r="I131" s="93"/>
      <c r="J131" s="94"/>
      <c r="K131" s="95"/>
      <c r="L131" s="96"/>
      <c r="M131" s="97"/>
      <c r="N131"/>
    </row>
    <row r="132" spans="1:14" x14ac:dyDescent="0.3">
      <c r="A132" s="63" t="s">
        <v>2285</v>
      </c>
      <c r="B132" s="124" t="s">
        <v>2319</v>
      </c>
      <c r="C132" s="63" t="s">
        <v>1000</v>
      </c>
      <c r="D132" s="29" t="s">
        <v>807</v>
      </c>
      <c r="E132" s="63" t="s">
        <v>1370</v>
      </c>
      <c r="F132" s="63" t="s">
        <v>1859</v>
      </c>
      <c r="G132" s="63" t="s">
        <v>2134</v>
      </c>
      <c r="H132" s="15" t="s">
        <v>699</v>
      </c>
      <c r="I132" s="93"/>
      <c r="J132" s="94"/>
      <c r="K132" s="95"/>
      <c r="L132" s="96"/>
      <c r="M132" s="97"/>
      <c r="N132"/>
    </row>
    <row r="133" spans="1:14" x14ac:dyDescent="0.3">
      <c r="A133" s="63" t="s">
        <v>463</v>
      </c>
      <c r="B133" s="63" t="s">
        <v>1080</v>
      </c>
      <c r="C133" s="15" t="s">
        <v>288</v>
      </c>
      <c r="D133" s="29" t="s">
        <v>158</v>
      </c>
      <c r="E133" s="63" t="s">
        <v>561</v>
      </c>
      <c r="F133" s="15" t="s">
        <v>683</v>
      </c>
      <c r="G133" s="63" t="s">
        <v>2492</v>
      </c>
      <c r="H133" s="63" t="s">
        <v>577</v>
      </c>
      <c r="I133" s="93"/>
      <c r="J133" s="94"/>
      <c r="K133" s="95"/>
      <c r="L133" s="96"/>
      <c r="M133" s="101"/>
    </row>
    <row r="134" spans="1:14" x14ac:dyDescent="0.3">
      <c r="A134" s="63" t="s">
        <v>419</v>
      </c>
      <c r="B134" s="63" t="s">
        <v>941</v>
      </c>
      <c r="C134" s="15" t="s">
        <v>288</v>
      </c>
      <c r="D134" s="99" t="s">
        <v>2493</v>
      </c>
      <c r="E134" s="15" t="s">
        <v>561</v>
      </c>
      <c r="F134" s="63" t="s">
        <v>2475</v>
      </c>
      <c r="G134" s="15" t="s">
        <v>940</v>
      </c>
      <c r="H134" s="15" t="s">
        <v>699</v>
      </c>
      <c r="I134" s="93"/>
      <c r="J134" s="94"/>
      <c r="K134" s="95"/>
      <c r="L134" s="96"/>
      <c r="M134" s="101"/>
    </row>
    <row r="135" spans="1:14" x14ac:dyDescent="0.3">
      <c r="A135" s="63" t="s">
        <v>418</v>
      </c>
      <c r="B135" s="63" t="s">
        <v>936</v>
      </c>
      <c r="C135" s="15" t="s">
        <v>288</v>
      </c>
      <c r="D135" s="99" t="s">
        <v>2105</v>
      </c>
      <c r="E135" s="15" t="s">
        <v>561</v>
      </c>
      <c r="F135" s="63" t="s">
        <v>2475</v>
      </c>
      <c r="G135" s="15" t="s">
        <v>917</v>
      </c>
      <c r="H135" s="15" t="s">
        <v>699</v>
      </c>
      <c r="I135" s="93"/>
      <c r="J135" s="94"/>
      <c r="K135" s="95"/>
      <c r="L135" s="96"/>
      <c r="M135" s="101"/>
    </row>
    <row r="136" spans="1:14" x14ac:dyDescent="0.3">
      <c r="A136" s="63" t="s">
        <v>506</v>
      </c>
      <c r="B136" s="63" t="s">
        <v>1273</v>
      </c>
      <c r="C136" s="15" t="s">
        <v>288</v>
      </c>
      <c r="D136" s="29" t="s">
        <v>1271</v>
      </c>
      <c r="E136" s="15" t="s">
        <v>561</v>
      </c>
      <c r="F136" s="63" t="s">
        <v>2494</v>
      </c>
      <c r="G136" s="15" t="s">
        <v>1270</v>
      </c>
      <c r="H136" s="15" t="s">
        <v>699</v>
      </c>
      <c r="I136" s="93"/>
      <c r="J136" s="94"/>
      <c r="K136" s="95"/>
      <c r="L136" s="96"/>
      <c r="M136" s="101"/>
    </row>
    <row r="137" spans="1:14" x14ac:dyDescent="0.3">
      <c r="A137" s="63" t="s">
        <v>1864</v>
      </c>
      <c r="B137" s="63" t="s">
        <v>1046</v>
      </c>
      <c r="C137" s="63" t="s">
        <v>2495</v>
      </c>
      <c r="D137" s="103" t="s">
        <v>1278</v>
      </c>
      <c r="E137" s="15" t="s">
        <v>561</v>
      </c>
      <c r="F137" s="15" t="s">
        <v>612</v>
      </c>
      <c r="G137" s="15" t="s">
        <v>589</v>
      </c>
      <c r="H137" s="15" t="s">
        <v>699</v>
      </c>
      <c r="I137" s="93"/>
      <c r="J137" s="94"/>
      <c r="K137" s="95"/>
      <c r="L137" s="96"/>
      <c r="M137" s="101"/>
    </row>
    <row r="138" spans="1:14" x14ac:dyDescent="0.3">
      <c r="A138" s="63" t="s">
        <v>465</v>
      </c>
      <c r="B138" s="63" t="s">
        <v>1099</v>
      </c>
      <c r="C138" s="15" t="s">
        <v>288</v>
      </c>
      <c r="D138" s="29" t="s">
        <v>160</v>
      </c>
      <c r="E138" s="63" t="s">
        <v>561</v>
      </c>
      <c r="F138" s="15" t="s">
        <v>683</v>
      </c>
      <c r="G138" s="15" t="s">
        <v>970</v>
      </c>
      <c r="H138" s="63" t="s">
        <v>699</v>
      </c>
      <c r="I138" s="93"/>
      <c r="J138" s="94"/>
      <c r="K138" s="95"/>
      <c r="L138" s="96"/>
      <c r="M138" s="101"/>
    </row>
    <row r="139" spans="1:14" x14ac:dyDescent="0.3">
      <c r="A139" s="63" t="s">
        <v>489</v>
      </c>
      <c r="B139" s="63" t="s">
        <v>1070</v>
      </c>
      <c r="C139" s="15" t="s">
        <v>288</v>
      </c>
      <c r="D139" s="29" t="s">
        <v>1221</v>
      </c>
      <c r="E139" s="63" t="s">
        <v>561</v>
      </c>
      <c r="F139" s="15" t="s">
        <v>1220</v>
      </c>
      <c r="G139" s="63" t="s">
        <v>2450</v>
      </c>
      <c r="H139" s="63" t="s">
        <v>699</v>
      </c>
      <c r="I139" s="93"/>
      <c r="J139" s="94"/>
      <c r="K139" s="95"/>
      <c r="L139" s="96"/>
      <c r="M139" s="101"/>
    </row>
    <row r="140" spans="1:14" x14ac:dyDescent="0.3">
      <c r="A140" s="63" t="s">
        <v>479</v>
      </c>
      <c r="B140" s="63" t="s">
        <v>1236</v>
      </c>
      <c r="C140" s="15" t="s">
        <v>288</v>
      </c>
      <c r="D140" s="29" t="s">
        <v>2106</v>
      </c>
      <c r="E140" s="63" t="s">
        <v>561</v>
      </c>
      <c r="F140" s="15" t="s">
        <v>683</v>
      </c>
      <c r="G140" s="15" t="s">
        <v>766</v>
      </c>
      <c r="H140" s="63" t="s">
        <v>699</v>
      </c>
      <c r="I140" s="93"/>
      <c r="J140" s="94"/>
      <c r="K140" s="95"/>
      <c r="L140" s="96"/>
      <c r="M140" s="101"/>
    </row>
    <row r="141" spans="1:14" x14ac:dyDescent="0.3">
      <c r="A141" s="63" t="s">
        <v>510</v>
      </c>
      <c r="B141" s="63" t="s">
        <v>1214</v>
      </c>
      <c r="C141" s="15" t="s">
        <v>288</v>
      </c>
      <c r="D141" s="29" t="s">
        <v>1212</v>
      </c>
      <c r="E141" s="63" t="s">
        <v>561</v>
      </c>
      <c r="F141" s="15" t="s">
        <v>1211</v>
      </c>
      <c r="G141" s="63" t="s">
        <v>2450</v>
      </c>
      <c r="H141" s="63" t="s">
        <v>699</v>
      </c>
      <c r="I141" s="105"/>
      <c r="J141" s="106"/>
      <c r="K141" s="95"/>
      <c r="L141" s="96"/>
      <c r="M141" s="101"/>
    </row>
    <row r="142" spans="1:14" x14ac:dyDescent="0.3">
      <c r="A142" s="63" t="s">
        <v>508</v>
      </c>
      <c r="B142" s="63" t="s">
        <v>1055</v>
      </c>
      <c r="C142" s="15" t="s">
        <v>288</v>
      </c>
      <c r="D142" s="26" t="s">
        <v>2363</v>
      </c>
      <c r="E142" s="63" t="s">
        <v>561</v>
      </c>
      <c r="F142" s="63" t="s">
        <v>1985</v>
      </c>
      <c r="G142" s="63" t="s">
        <v>2450</v>
      </c>
      <c r="H142" s="15" t="s">
        <v>576</v>
      </c>
      <c r="I142" s="93"/>
      <c r="J142" s="94"/>
      <c r="K142" s="95"/>
      <c r="L142" s="96"/>
      <c r="M142" s="93" t="s">
        <v>562</v>
      </c>
    </row>
    <row r="143" spans="1:14" x14ac:dyDescent="0.3">
      <c r="A143" s="63" t="s">
        <v>492</v>
      </c>
      <c r="B143" s="63" t="s">
        <v>1041</v>
      </c>
      <c r="C143" s="15" t="s">
        <v>288</v>
      </c>
      <c r="D143" s="29" t="s">
        <v>1039</v>
      </c>
      <c r="E143" s="15" t="s">
        <v>561</v>
      </c>
      <c r="F143" s="15" t="s">
        <v>736</v>
      </c>
      <c r="G143" s="15" t="s">
        <v>1038</v>
      </c>
      <c r="H143" s="15" t="s">
        <v>576</v>
      </c>
      <c r="I143" s="93"/>
      <c r="J143" s="94"/>
      <c r="K143" s="95"/>
      <c r="L143" s="96"/>
      <c r="M143" s="101"/>
    </row>
    <row r="144" spans="1:14" x14ac:dyDescent="0.3">
      <c r="A144" s="63" t="s">
        <v>486</v>
      </c>
      <c r="B144" s="63" t="s">
        <v>1167</v>
      </c>
      <c r="C144" s="15" t="s">
        <v>288</v>
      </c>
      <c r="D144" s="29" t="s">
        <v>172</v>
      </c>
      <c r="E144" s="15" t="s">
        <v>561</v>
      </c>
      <c r="F144" s="15" t="s">
        <v>1165</v>
      </c>
      <c r="G144" s="63" t="s">
        <v>2450</v>
      </c>
      <c r="H144" s="15" t="s">
        <v>699</v>
      </c>
      <c r="I144" s="93"/>
      <c r="J144" s="94"/>
      <c r="K144" s="95"/>
      <c r="L144" s="96"/>
      <c r="M144" s="101"/>
    </row>
    <row r="145" spans="1:13" x14ac:dyDescent="0.3">
      <c r="A145" s="63" t="s">
        <v>1371</v>
      </c>
      <c r="B145" s="63" t="s">
        <v>1372</v>
      </c>
      <c r="C145" s="15" t="s">
        <v>288</v>
      </c>
      <c r="D145" s="103" t="s">
        <v>1373</v>
      </c>
      <c r="E145" s="15" t="s">
        <v>561</v>
      </c>
      <c r="F145" s="15" t="s">
        <v>612</v>
      </c>
      <c r="G145" s="63" t="s">
        <v>2496</v>
      </c>
      <c r="H145" s="15" t="s">
        <v>699</v>
      </c>
      <c r="I145" s="93"/>
      <c r="J145" s="94"/>
      <c r="K145" s="95"/>
      <c r="L145" s="96"/>
      <c r="M145" s="101"/>
    </row>
    <row r="146" spans="1:13" x14ac:dyDescent="0.3">
      <c r="A146" s="63" t="s">
        <v>495</v>
      </c>
      <c r="B146" s="63" t="s">
        <v>1245</v>
      </c>
      <c r="C146" s="15" t="s">
        <v>288</v>
      </c>
      <c r="D146" s="29" t="s">
        <v>1255</v>
      </c>
      <c r="E146" s="15" t="s">
        <v>561</v>
      </c>
      <c r="F146" s="15" t="s">
        <v>736</v>
      </c>
      <c r="G146" s="15" t="s">
        <v>1081</v>
      </c>
      <c r="H146" s="63" t="s">
        <v>699</v>
      </c>
      <c r="I146" s="93"/>
      <c r="J146" s="94"/>
      <c r="K146" s="95"/>
      <c r="L146" s="96"/>
      <c r="M146" s="101"/>
    </row>
    <row r="147" spans="1:13" x14ac:dyDescent="0.3">
      <c r="A147" s="63" t="s">
        <v>317</v>
      </c>
      <c r="B147" s="63" t="s">
        <v>599</v>
      </c>
      <c r="C147" s="15" t="s">
        <v>288</v>
      </c>
      <c r="D147" s="103" t="s">
        <v>212</v>
      </c>
      <c r="E147" s="15" t="s">
        <v>561</v>
      </c>
      <c r="F147" s="15" t="s">
        <v>597</v>
      </c>
      <c r="G147" s="63" t="s">
        <v>2497</v>
      </c>
      <c r="H147" s="63" t="s">
        <v>2489</v>
      </c>
      <c r="I147" s="93"/>
      <c r="J147" s="94"/>
      <c r="K147" s="95"/>
      <c r="L147" s="96"/>
      <c r="M147" s="101"/>
    </row>
    <row r="148" spans="1:13" x14ac:dyDescent="0.3">
      <c r="A148" s="63" t="s">
        <v>469</v>
      </c>
      <c r="B148" s="63" t="s">
        <v>1135</v>
      </c>
      <c r="C148" s="15" t="s">
        <v>288</v>
      </c>
      <c r="D148" s="29" t="s">
        <v>165</v>
      </c>
      <c r="E148" s="63" t="s">
        <v>561</v>
      </c>
      <c r="F148" s="15" t="s">
        <v>683</v>
      </c>
      <c r="G148" s="63" t="s">
        <v>2492</v>
      </c>
      <c r="H148" s="63" t="s">
        <v>894</v>
      </c>
      <c r="I148" s="93"/>
      <c r="J148" s="94"/>
      <c r="K148" s="95"/>
      <c r="L148" s="96"/>
      <c r="M148" s="101"/>
    </row>
    <row r="149" spans="1:13" x14ac:dyDescent="0.3">
      <c r="A149" s="63" t="s">
        <v>455</v>
      </c>
      <c r="B149" s="63" t="s">
        <v>1274</v>
      </c>
      <c r="C149" s="15" t="s">
        <v>288</v>
      </c>
      <c r="D149" s="29" t="s">
        <v>213</v>
      </c>
      <c r="E149" s="15" t="s">
        <v>580</v>
      </c>
      <c r="F149" s="15" t="s">
        <v>1149</v>
      </c>
      <c r="G149" s="63" t="s">
        <v>2498</v>
      </c>
      <c r="H149" s="15" t="s">
        <v>576</v>
      </c>
      <c r="I149" s="93"/>
      <c r="J149" s="94"/>
      <c r="K149" s="95"/>
      <c r="L149" s="96"/>
      <c r="M149" s="101"/>
    </row>
    <row r="150" spans="1:13" x14ac:dyDescent="0.3">
      <c r="A150" s="63" t="s">
        <v>471</v>
      </c>
      <c r="B150" s="63" t="s">
        <v>1140</v>
      </c>
      <c r="C150" s="15" t="s">
        <v>288</v>
      </c>
      <c r="D150" s="29" t="s">
        <v>167</v>
      </c>
      <c r="E150" s="63" t="s">
        <v>561</v>
      </c>
      <c r="F150" s="15" t="s">
        <v>683</v>
      </c>
      <c r="G150" s="15" t="s">
        <v>1138</v>
      </c>
      <c r="H150" s="63" t="s">
        <v>699</v>
      </c>
      <c r="I150" s="93"/>
      <c r="J150" s="94"/>
      <c r="K150" s="95"/>
      <c r="L150" s="96"/>
      <c r="M150" s="101"/>
    </row>
    <row r="151" spans="1:13" x14ac:dyDescent="0.3">
      <c r="A151" s="63" t="s">
        <v>493</v>
      </c>
      <c r="B151" s="63" t="s">
        <v>1160</v>
      </c>
      <c r="C151" s="15" t="s">
        <v>288</v>
      </c>
      <c r="D151" s="29" t="s">
        <v>94</v>
      </c>
      <c r="E151" s="15" t="s">
        <v>561</v>
      </c>
      <c r="F151" s="15" t="s">
        <v>736</v>
      </c>
      <c r="G151" s="126" t="s">
        <v>2499</v>
      </c>
      <c r="H151" s="63" t="s">
        <v>699</v>
      </c>
      <c r="I151" s="93"/>
      <c r="J151" s="94"/>
      <c r="K151" s="95"/>
      <c r="L151" s="96"/>
      <c r="M151" s="101"/>
    </row>
    <row r="152" spans="1:13" x14ac:dyDescent="0.3">
      <c r="A152" s="63" t="s">
        <v>377</v>
      </c>
      <c r="B152" s="63" t="s">
        <v>754</v>
      </c>
      <c r="C152" s="15" t="s">
        <v>288</v>
      </c>
      <c r="D152" s="29" t="s">
        <v>752</v>
      </c>
      <c r="E152" s="15" t="s">
        <v>561</v>
      </c>
      <c r="F152" s="15" t="s">
        <v>736</v>
      </c>
      <c r="G152" s="15" t="s">
        <v>640</v>
      </c>
      <c r="H152" s="15" t="s">
        <v>732</v>
      </c>
      <c r="I152" s="93"/>
      <c r="J152" s="94"/>
      <c r="K152" s="95"/>
      <c r="L152" s="96"/>
      <c r="M152" s="101"/>
    </row>
    <row r="153" spans="1:13" x14ac:dyDescent="0.3">
      <c r="A153" s="63" t="s">
        <v>384</v>
      </c>
      <c r="B153" s="63" t="s">
        <v>735</v>
      </c>
      <c r="C153" s="15" t="s">
        <v>288</v>
      </c>
      <c r="D153" s="29" t="s">
        <v>733</v>
      </c>
      <c r="E153" s="15" t="s">
        <v>561</v>
      </c>
      <c r="F153" s="63" t="s">
        <v>2475</v>
      </c>
      <c r="G153" s="63" t="s">
        <v>2500</v>
      </c>
      <c r="H153" s="63" t="s">
        <v>699</v>
      </c>
      <c r="I153" s="93"/>
      <c r="J153" s="94"/>
      <c r="K153" s="95"/>
      <c r="L153" s="96"/>
      <c r="M153" s="101"/>
    </row>
    <row r="154" spans="1:13" x14ac:dyDescent="0.3">
      <c r="A154" s="63" t="s">
        <v>457</v>
      </c>
      <c r="B154" s="63" t="s">
        <v>1051</v>
      </c>
      <c r="C154" s="15" t="s">
        <v>288</v>
      </c>
      <c r="D154" s="103" t="s">
        <v>155</v>
      </c>
      <c r="E154" s="63" t="s">
        <v>561</v>
      </c>
      <c r="F154" s="15" t="s">
        <v>683</v>
      </c>
      <c r="G154" s="63" t="s">
        <v>2501</v>
      </c>
      <c r="H154" s="63" t="s">
        <v>2502</v>
      </c>
      <c r="I154" s="93"/>
      <c r="J154" s="94"/>
      <c r="K154" s="95"/>
      <c r="L154" s="96"/>
      <c r="M154" s="101"/>
    </row>
    <row r="155" spans="1:13" x14ac:dyDescent="0.3">
      <c r="A155" s="63" t="s">
        <v>421</v>
      </c>
      <c r="B155" s="63" t="s">
        <v>944</v>
      </c>
      <c r="C155" s="15" t="s">
        <v>288</v>
      </c>
      <c r="D155" s="99" t="s">
        <v>2091</v>
      </c>
      <c r="E155" s="15" t="s">
        <v>561</v>
      </c>
      <c r="F155" s="63" t="s">
        <v>1934</v>
      </c>
      <c r="G155" s="15" t="s">
        <v>942</v>
      </c>
      <c r="H155" s="15" t="s">
        <v>699</v>
      </c>
      <c r="I155" s="93"/>
      <c r="J155" s="94"/>
      <c r="K155" s="95"/>
      <c r="L155" s="96"/>
      <c r="M155" s="101"/>
    </row>
    <row r="156" spans="1:13" x14ac:dyDescent="0.3">
      <c r="A156" s="63" t="s">
        <v>417</v>
      </c>
      <c r="B156" s="63" t="s">
        <v>946</v>
      </c>
      <c r="C156" s="15" t="s">
        <v>288</v>
      </c>
      <c r="D156" s="99" t="s">
        <v>2092</v>
      </c>
      <c r="E156" s="15" t="s">
        <v>561</v>
      </c>
      <c r="F156" s="63" t="s">
        <v>1934</v>
      </c>
      <c r="G156" s="15" t="s">
        <v>945</v>
      </c>
      <c r="H156" s="15" t="s">
        <v>699</v>
      </c>
      <c r="I156" s="93"/>
      <c r="J156" s="94"/>
      <c r="K156" s="95"/>
      <c r="L156" s="96"/>
      <c r="M156" s="101"/>
    </row>
    <row r="157" spans="1:13" x14ac:dyDescent="0.3">
      <c r="A157" s="63" t="s">
        <v>427</v>
      </c>
      <c r="B157" s="63" t="s">
        <v>966</v>
      </c>
      <c r="C157" s="15" t="s">
        <v>921</v>
      </c>
      <c r="D157" s="99" t="s">
        <v>2503</v>
      </c>
      <c r="E157" s="63" t="s">
        <v>561</v>
      </c>
      <c r="F157" s="15" t="s">
        <v>638</v>
      </c>
      <c r="G157" s="63" t="s">
        <v>2450</v>
      </c>
      <c r="H157" s="63" t="s">
        <v>699</v>
      </c>
      <c r="I157" s="93"/>
      <c r="J157" s="94"/>
      <c r="K157" s="95"/>
      <c r="L157" s="114"/>
      <c r="M157" s="115"/>
    </row>
    <row r="158" spans="1:13" x14ac:dyDescent="0.3">
      <c r="A158" s="63" t="s">
        <v>456</v>
      </c>
      <c r="B158" s="63" t="s">
        <v>1150</v>
      </c>
      <c r="C158" s="15" t="s">
        <v>288</v>
      </c>
      <c r="D158" s="29" t="s">
        <v>154</v>
      </c>
      <c r="E158" s="15" t="s">
        <v>580</v>
      </c>
      <c r="F158" s="15" t="s">
        <v>1149</v>
      </c>
      <c r="G158" s="63" t="s">
        <v>2450</v>
      </c>
      <c r="H158" s="15" t="s">
        <v>576</v>
      </c>
      <c r="I158" s="93"/>
      <c r="J158" s="94"/>
      <c r="K158" s="95"/>
      <c r="L158" s="96"/>
      <c r="M158" s="101"/>
    </row>
    <row r="159" spans="1:13" x14ac:dyDescent="0.3">
      <c r="A159" s="63" t="s">
        <v>459</v>
      </c>
      <c r="B159" s="63" t="s">
        <v>1064</v>
      </c>
      <c r="C159" s="15" t="s">
        <v>288</v>
      </c>
      <c r="D159" s="29" t="s">
        <v>1062</v>
      </c>
      <c r="E159" s="63" t="s">
        <v>561</v>
      </c>
      <c r="F159" s="15" t="s">
        <v>1061</v>
      </c>
      <c r="G159" s="63" t="s">
        <v>2450</v>
      </c>
      <c r="H159" s="63" t="s">
        <v>2457</v>
      </c>
      <c r="I159" s="93"/>
      <c r="J159" s="94"/>
      <c r="K159" s="95"/>
      <c r="L159" s="96"/>
      <c r="M159" s="101"/>
    </row>
    <row r="160" spans="1:13" x14ac:dyDescent="0.3">
      <c r="A160" s="63" t="s">
        <v>487</v>
      </c>
      <c r="B160" s="63" t="s">
        <v>1262</v>
      </c>
      <c r="C160" s="15" t="s">
        <v>288</v>
      </c>
      <c r="D160" s="29" t="s">
        <v>2504</v>
      </c>
      <c r="E160" s="15" t="s">
        <v>561</v>
      </c>
      <c r="F160" s="15" t="s">
        <v>1073</v>
      </c>
      <c r="G160" s="63" t="s">
        <v>2450</v>
      </c>
      <c r="H160" s="63" t="s">
        <v>2457</v>
      </c>
      <c r="I160" s="93"/>
      <c r="J160" s="94"/>
      <c r="K160" s="95"/>
      <c r="L160" s="96"/>
      <c r="M160" s="101"/>
    </row>
    <row r="161" spans="1:13" x14ac:dyDescent="0.3">
      <c r="A161" s="63" t="s">
        <v>476</v>
      </c>
      <c r="B161" s="63" t="s">
        <v>1081</v>
      </c>
      <c r="C161" s="15" t="s">
        <v>288</v>
      </c>
      <c r="D161" s="29" t="s">
        <v>169</v>
      </c>
      <c r="E161" s="63" t="s">
        <v>561</v>
      </c>
      <c r="F161" s="63" t="s">
        <v>683</v>
      </c>
      <c r="G161" s="63" t="s">
        <v>1361</v>
      </c>
      <c r="H161" s="63" t="s">
        <v>699</v>
      </c>
      <c r="I161" s="93"/>
      <c r="J161" s="94"/>
      <c r="K161" s="95"/>
      <c r="L161" s="96"/>
      <c r="M161" s="101"/>
    </row>
    <row r="162" spans="1:13" x14ac:dyDescent="0.3">
      <c r="A162" s="63" t="s">
        <v>1359</v>
      </c>
      <c r="B162" s="63" t="s">
        <v>870</v>
      </c>
      <c r="C162" s="15" t="s">
        <v>288</v>
      </c>
      <c r="D162" s="29" t="s">
        <v>1358</v>
      </c>
      <c r="E162" s="63" t="s">
        <v>561</v>
      </c>
      <c r="F162" s="63" t="s">
        <v>736</v>
      </c>
      <c r="G162" s="15" t="s">
        <v>1361</v>
      </c>
      <c r="H162" s="63" t="s">
        <v>699</v>
      </c>
      <c r="I162" s="93"/>
      <c r="J162" s="94"/>
      <c r="K162" s="95"/>
      <c r="L162" s="96"/>
      <c r="M162" s="101"/>
    </row>
    <row r="163" spans="1:13" x14ac:dyDescent="0.3">
      <c r="A163" s="63" t="s">
        <v>454</v>
      </c>
      <c r="B163" s="63" t="s">
        <v>874</v>
      </c>
      <c r="C163" s="15" t="s">
        <v>288</v>
      </c>
      <c r="D163" s="103" t="s">
        <v>148</v>
      </c>
      <c r="E163" s="15" t="s">
        <v>580</v>
      </c>
      <c r="F163" s="15" t="s">
        <v>1161</v>
      </c>
      <c r="G163" s="63" t="s">
        <v>2450</v>
      </c>
      <c r="H163" s="63" t="s">
        <v>67</v>
      </c>
      <c r="I163" s="93"/>
      <c r="J163" s="94"/>
      <c r="K163" s="95"/>
      <c r="L163" s="96"/>
      <c r="M163" s="101"/>
    </row>
    <row r="164" spans="1:13" x14ac:dyDescent="0.3">
      <c r="A164" s="63" t="s">
        <v>2505</v>
      </c>
      <c r="B164" s="63" t="s">
        <v>876</v>
      </c>
      <c r="C164" s="15" t="s">
        <v>288</v>
      </c>
      <c r="D164" s="103" t="s">
        <v>2506</v>
      </c>
      <c r="E164" s="63" t="s">
        <v>2507</v>
      </c>
      <c r="F164" s="63" t="s">
        <v>2508</v>
      </c>
      <c r="G164" s="63" t="s">
        <v>2450</v>
      </c>
      <c r="H164" s="15" t="s">
        <v>576</v>
      </c>
      <c r="I164" s="93"/>
      <c r="J164" s="94"/>
      <c r="K164" s="95"/>
      <c r="L164" s="96"/>
      <c r="M164" s="101"/>
    </row>
    <row r="165" spans="1:13" x14ac:dyDescent="0.3">
      <c r="A165" s="63" t="s">
        <v>2509</v>
      </c>
      <c r="B165" s="63" t="s">
        <v>878</v>
      </c>
      <c r="C165" s="15" t="s">
        <v>288</v>
      </c>
      <c r="D165" s="103" t="s">
        <v>204</v>
      </c>
      <c r="E165" s="63" t="s">
        <v>2507</v>
      </c>
      <c r="F165" s="63" t="s">
        <v>2510</v>
      </c>
      <c r="G165" s="63" t="s">
        <v>2511</v>
      </c>
      <c r="H165" s="15" t="s">
        <v>576</v>
      </c>
      <c r="I165" s="105"/>
      <c r="J165" s="127"/>
      <c r="K165" s="128"/>
      <c r="L165" s="129"/>
      <c r="M165" s="130"/>
    </row>
    <row r="166" spans="1:13" x14ac:dyDescent="0.3">
      <c r="A166" s="122" t="s">
        <v>1875</v>
      </c>
      <c r="B166" s="122" t="s">
        <v>882</v>
      </c>
      <c r="C166" s="120" t="s">
        <v>288</v>
      </c>
      <c r="D166" s="131" t="s">
        <v>2512</v>
      </c>
      <c r="E166" s="122" t="s">
        <v>2507</v>
      </c>
      <c r="F166" s="122" t="s">
        <v>2510</v>
      </c>
      <c r="G166" s="122" t="s">
        <v>2450</v>
      </c>
      <c r="H166" s="132" t="s">
        <v>699</v>
      </c>
      <c r="I166" s="93"/>
      <c r="J166" s="94"/>
      <c r="K166" s="95"/>
      <c r="L166" s="96"/>
      <c r="M166" s="101"/>
    </row>
    <row r="167" spans="1:13" x14ac:dyDescent="0.3">
      <c r="A167" s="63" t="s">
        <v>2513</v>
      </c>
      <c r="B167" s="63" t="s">
        <v>885</v>
      </c>
      <c r="C167" s="15" t="s">
        <v>288</v>
      </c>
      <c r="D167" s="103" t="s">
        <v>182</v>
      </c>
      <c r="E167" s="63" t="s">
        <v>2507</v>
      </c>
      <c r="F167" s="63" t="s">
        <v>2483</v>
      </c>
      <c r="G167" s="63" t="s">
        <v>2456</v>
      </c>
      <c r="H167" s="63" t="s">
        <v>2514</v>
      </c>
      <c r="I167" s="93"/>
      <c r="J167" s="94"/>
      <c r="K167" s="95"/>
      <c r="L167" s="96"/>
      <c r="M167" s="101"/>
    </row>
    <row r="168" spans="1:13" x14ac:dyDescent="0.3">
      <c r="A168" s="63" t="s">
        <v>505</v>
      </c>
      <c r="B168" s="63" t="s">
        <v>887</v>
      </c>
      <c r="C168" s="15" t="s">
        <v>288</v>
      </c>
      <c r="D168" s="29" t="s">
        <v>1148</v>
      </c>
      <c r="E168" s="15" t="s">
        <v>561</v>
      </c>
      <c r="F168" s="63" t="s">
        <v>2494</v>
      </c>
      <c r="G168" s="15" t="s">
        <v>1147</v>
      </c>
      <c r="H168" s="15" t="s">
        <v>576</v>
      </c>
      <c r="I168" s="93"/>
      <c r="J168" s="94"/>
      <c r="K168" s="95"/>
      <c r="L168" s="96"/>
      <c r="M168" s="97"/>
    </row>
    <row r="169" spans="1:13" x14ac:dyDescent="0.3">
      <c r="A169" s="63" t="s">
        <v>398</v>
      </c>
      <c r="B169" s="63" t="s">
        <v>854</v>
      </c>
      <c r="C169" s="15" t="s">
        <v>288</v>
      </c>
      <c r="D169" s="29" t="s">
        <v>852</v>
      </c>
      <c r="E169" s="15" t="s">
        <v>561</v>
      </c>
      <c r="F169" s="15" t="s">
        <v>612</v>
      </c>
      <c r="G169" s="15" t="s">
        <v>851</v>
      </c>
      <c r="H169" s="15" t="s">
        <v>699</v>
      </c>
      <c r="I169" s="93"/>
      <c r="J169" s="94"/>
      <c r="K169" s="95"/>
      <c r="L169" s="96"/>
      <c r="M169" s="101"/>
    </row>
    <row r="170" spans="1:13" x14ac:dyDescent="0.3">
      <c r="A170" s="63" t="s">
        <v>189</v>
      </c>
      <c r="B170" s="63" t="s">
        <v>891</v>
      </c>
      <c r="C170" s="15" t="s">
        <v>288</v>
      </c>
      <c r="D170" s="103" t="s">
        <v>1156</v>
      </c>
      <c r="E170" s="15" t="s">
        <v>580</v>
      </c>
      <c r="F170" s="15" t="s">
        <v>1158</v>
      </c>
      <c r="G170" s="63" t="s">
        <v>2450</v>
      </c>
      <c r="H170" s="15" t="s">
        <v>576</v>
      </c>
      <c r="I170" s="93"/>
      <c r="J170" s="94"/>
      <c r="K170" s="95"/>
      <c r="L170" s="96"/>
      <c r="M170" s="101"/>
    </row>
    <row r="171" spans="1:13" x14ac:dyDescent="0.3">
      <c r="A171" s="63" t="s">
        <v>2403</v>
      </c>
      <c r="B171" s="100" t="s">
        <v>2402</v>
      </c>
      <c r="C171" s="15" t="s">
        <v>288</v>
      </c>
      <c r="D171" s="29" t="s">
        <v>2404</v>
      </c>
      <c r="E171" s="15" t="s">
        <v>561</v>
      </c>
      <c r="F171" s="15" t="s">
        <v>612</v>
      </c>
      <c r="G171" s="15" t="s">
        <v>19</v>
      </c>
      <c r="H171" s="15" t="s">
        <v>699</v>
      </c>
      <c r="I171" s="93" t="s">
        <v>562</v>
      </c>
      <c r="J171" s="94"/>
      <c r="K171" s="95"/>
      <c r="L171" s="96"/>
      <c r="M171" s="101"/>
    </row>
    <row r="172" spans="1:13" x14ac:dyDescent="0.3">
      <c r="A172" s="63" t="s">
        <v>478</v>
      </c>
      <c r="B172" s="63" t="s">
        <v>1244</v>
      </c>
      <c r="C172" s="15" t="s">
        <v>288</v>
      </c>
      <c r="D172" s="29" t="s">
        <v>1242</v>
      </c>
      <c r="E172" s="63" t="s">
        <v>561</v>
      </c>
      <c r="F172" s="15" t="s">
        <v>683</v>
      </c>
      <c r="G172" s="15" t="s">
        <v>1146</v>
      </c>
      <c r="H172" s="15" t="s">
        <v>576</v>
      </c>
      <c r="I172" s="105"/>
      <c r="J172" s="133"/>
      <c r="K172" s="95"/>
      <c r="L172" s="96"/>
      <c r="M172" s="101"/>
    </row>
    <row r="173" spans="1:13" x14ac:dyDescent="0.3">
      <c r="A173" s="63" t="s">
        <v>2355</v>
      </c>
      <c r="B173" s="63" t="s">
        <v>1017</v>
      </c>
      <c r="C173" s="15" t="s">
        <v>893</v>
      </c>
      <c r="D173" s="99" t="s">
        <v>1012</v>
      </c>
      <c r="E173" s="63" t="s">
        <v>561</v>
      </c>
      <c r="F173" s="63" t="s">
        <v>1321</v>
      </c>
      <c r="G173" s="15" t="s">
        <v>1011</v>
      </c>
      <c r="H173" s="63" t="s">
        <v>699</v>
      </c>
      <c r="I173" s="93" t="s">
        <v>562</v>
      </c>
      <c r="J173" s="94"/>
      <c r="K173" s="95"/>
      <c r="L173" s="96"/>
      <c r="M173" s="101"/>
    </row>
    <row r="174" spans="1:13" x14ac:dyDescent="0.3">
      <c r="A174" s="63" t="s">
        <v>436</v>
      </c>
      <c r="B174" s="63" t="s">
        <v>1017</v>
      </c>
      <c r="C174" s="15" t="s">
        <v>1008</v>
      </c>
      <c r="D174" s="99" t="s">
        <v>1012</v>
      </c>
      <c r="E174" s="63" t="s">
        <v>561</v>
      </c>
      <c r="F174" s="63" t="s">
        <v>1321</v>
      </c>
      <c r="G174" s="15" t="s">
        <v>1011</v>
      </c>
      <c r="H174" s="63" t="s">
        <v>699</v>
      </c>
      <c r="I174" s="93"/>
      <c r="J174" s="94"/>
      <c r="K174" s="95"/>
      <c r="L174" s="96"/>
      <c r="M174" s="101"/>
    </row>
    <row r="175" spans="1:13" x14ac:dyDescent="0.3">
      <c r="A175" s="63" t="s">
        <v>428</v>
      </c>
      <c r="B175" s="63" t="s">
        <v>977</v>
      </c>
      <c r="C175" s="15" t="s">
        <v>932</v>
      </c>
      <c r="D175" s="99" t="s">
        <v>2466</v>
      </c>
      <c r="E175" s="15" t="s">
        <v>561</v>
      </c>
      <c r="F175" s="15" t="s">
        <v>619</v>
      </c>
      <c r="G175" s="63" t="s">
        <v>2467</v>
      </c>
      <c r="H175" s="15" t="s">
        <v>699</v>
      </c>
      <c r="I175" s="93"/>
      <c r="J175" s="116"/>
      <c r="K175" s="117"/>
      <c r="L175" s="116"/>
      <c r="M175" s="119"/>
    </row>
    <row r="176" spans="1:13" x14ac:dyDescent="0.3">
      <c r="A176" s="63" t="s">
        <v>429</v>
      </c>
      <c r="B176" s="63" t="s">
        <v>979</v>
      </c>
      <c r="C176" s="15" t="s">
        <v>932</v>
      </c>
      <c r="D176" s="103" t="s">
        <v>2468</v>
      </c>
      <c r="E176" s="15" t="s">
        <v>561</v>
      </c>
      <c r="F176" s="15" t="s">
        <v>622</v>
      </c>
      <c r="G176" s="63" t="s">
        <v>2467</v>
      </c>
      <c r="H176" s="134" t="s">
        <v>699</v>
      </c>
      <c r="I176" s="93"/>
      <c r="J176" s="94"/>
      <c r="K176" s="95"/>
      <c r="L176" s="96"/>
      <c r="M176" s="115"/>
    </row>
    <row r="177" spans="1:13" x14ac:dyDescent="0.3">
      <c r="A177" s="63" t="s">
        <v>1439</v>
      </c>
      <c r="B177" s="63" t="s">
        <v>1390</v>
      </c>
      <c r="C177" s="15" t="s">
        <v>288</v>
      </c>
      <c r="D177" s="103" t="s">
        <v>1388</v>
      </c>
      <c r="E177" s="15" t="s">
        <v>561</v>
      </c>
      <c r="F177" s="63" t="s">
        <v>822</v>
      </c>
      <c r="G177" s="15" t="s">
        <v>901</v>
      </c>
      <c r="H177" s="63" t="s">
        <v>576</v>
      </c>
      <c r="I177" s="93"/>
      <c r="J177" s="94"/>
      <c r="K177" s="95"/>
      <c r="L177" s="96"/>
      <c r="M177" s="101"/>
    </row>
    <row r="178" spans="1:13" x14ac:dyDescent="0.3">
      <c r="A178" s="63" t="s">
        <v>1838</v>
      </c>
      <c r="B178" s="63" t="s">
        <v>1839</v>
      </c>
      <c r="C178" s="15" t="s">
        <v>932</v>
      </c>
      <c r="D178" s="103" t="s">
        <v>139</v>
      </c>
      <c r="E178" s="15" t="s">
        <v>561</v>
      </c>
      <c r="F178" s="63" t="s">
        <v>594</v>
      </c>
      <c r="G178" s="15" t="s">
        <v>1447</v>
      </c>
      <c r="H178" s="63" t="s">
        <v>699</v>
      </c>
      <c r="I178" s="105"/>
      <c r="J178" s="121"/>
      <c r="K178" s="95"/>
      <c r="L178" s="96"/>
      <c r="M178" s="101"/>
    </row>
    <row r="179" spans="1:13" x14ac:dyDescent="0.3">
      <c r="A179" s="122" t="s">
        <v>971</v>
      </c>
      <c r="B179" s="122" t="s">
        <v>973</v>
      </c>
      <c r="C179" s="120" t="s">
        <v>932</v>
      </c>
      <c r="D179" s="104" t="s">
        <v>138</v>
      </c>
      <c r="E179" s="120" t="s">
        <v>574</v>
      </c>
      <c r="F179" s="120" t="s">
        <v>590</v>
      </c>
      <c r="G179" s="63" t="s">
        <v>2467</v>
      </c>
      <c r="H179" s="120" t="s">
        <v>576</v>
      </c>
      <c r="I179" s="105"/>
      <c r="J179" s="121"/>
      <c r="K179" s="95"/>
      <c r="L179" s="114"/>
      <c r="M179" s="101"/>
    </row>
    <row r="180" spans="1:13" x14ac:dyDescent="0.3">
      <c r="A180" s="122" t="s">
        <v>974</v>
      </c>
      <c r="B180" s="122" t="s">
        <v>975</v>
      </c>
      <c r="C180" s="120" t="s">
        <v>932</v>
      </c>
      <c r="D180" s="104" t="s">
        <v>137</v>
      </c>
      <c r="E180" s="120" t="s">
        <v>574</v>
      </c>
      <c r="F180" s="120" t="s">
        <v>600</v>
      </c>
      <c r="G180" s="63" t="s">
        <v>2467</v>
      </c>
      <c r="H180" s="120" t="s">
        <v>576</v>
      </c>
      <c r="I180" s="105"/>
      <c r="J180" s="121"/>
      <c r="K180" s="95"/>
      <c r="L180" s="114"/>
      <c r="M180" s="101"/>
    </row>
    <row r="181" spans="1:13" x14ac:dyDescent="0.3">
      <c r="A181" s="122" t="s">
        <v>2515</v>
      </c>
      <c r="B181" s="122" t="s">
        <v>975</v>
      </c>
      <c r="C181" s="120" t="s">
        <v>1008</v>
      </c>
      <c r="D181" s="104" t="s">
        <v>137</v>
      </c>
      <c r="E181" s="120" t="s">
        <v>574</v>
      </c>
      <c r="F181" s="120" t="s">
        <v>600</v>
      </c>
      <c r="G181" s="63" t="s">
        <v>2467</v>
      </c>
      <c r="H181" s="120" t="s">
        <v>576</v>
      </c>
      <c r="I181" s="93" t="s">
        <v>562</v>
      </c>
      <c r="J181" s="121"/>
      <c r="K181" s="95"/>
      <c r="L181" s="114"/>
      <c r="M181" s="101"/>
    </row>
    <row r="182" spans="1:13" x14ac:dyDescent="0.3">
      <c r="A182" s="63" t="s">
        <v>468</v>
      </c>
      <c r="B182" s="63" t="s">
        <v>1110</v>
      </c>
      <c r="C182" s="15" t="s">
        <v>288</v>
      </c>
      <c r="D182" s="29" t="s">
        <v>163</v>
      </c>
      <c r="E182" s="63" t="s">
        <v>561</v>
      </c>
      <c r="F182" s="15" t="s">
        <v>1122</v>
      </c>
      <c r="G182" s="63" t="s">
        <v>2450</v>
      </c>
      <c r="H182" s="63" t="s">
        <v>699</v>
      </c>
      <c r="I182" s="93"/>
      <c r="J182" s="94"/>
      <c r="K182" s="95"/>
      <c r="L182" s="96"/>
      <c r="M182" s="101"/>
    </row>
    <row r="183" spans="1:13" x14ac:dyDescent="0.3">
      <c r="A183" s="63" t="s">
        <v>446</v>
      </c>
      <c r="B183" s="63" t="s">
        <v>745</v>
      </c>
      <c r="C183" s="15" t="s">
        <v>288</v>
      </c>
      <c r="D183" s="103" t="s">
        <v>144</v>
      </c>
      <c r="E183" s="15" t="s">
        <v>580</v>
      </c>
      <c r="F183" s="63" t="s">
        <v>773</v>
      </c>
      <c r="G183" s="63" t="s">
        <v>2450</v>
      </c>
      <c r="H183" s="63" t="s">
        <v>576</v>
      </c>
      <c r="I183" s="93"/>
      <c r="J183" s="94"/>
      <c r="K183" s="95"/>
      <c r="L183" s="96"/>
      <c r="M183" s="101"/>
    </row>
    <row r="184" spans="1:13" x14ac:dyDescent="0.3">
      <c r="A184" s="63" t="s">
        <v>450</v>
      </c>
      <c r="B184" s="63" t="s">
        <v>1223</v>
      </c>
      <c r="C184" s="15" t="s">
        <v>288</v>
      </c>
      <c r="D184" s="103" t="s">
        <v>557</v>
      </c>
      <c r="E184" s="15" t="s">
        <v>580</v>
      </c>
      <c r="F184" s="63" t="s">
        <v>783</v>
      </c>
      <c r="G184" s="63" t="s">
        <v>2450</v>
      </c>
      <c r="H184" s="15" t="s">
        <v>576</v>
      </c>
      <c r="I184" s="93"/>
      <c r="J184" s="94"/>
      <c r="K184" s="95"/>
      <c r="L184" s="96"/>
      <c r="M184" s="101"/>
    </row>
    <row r="185" spans="1:13" x14ac:dyDescent="0.3">
      <c r="A185" s="63" t="s">
        <v>472</v>
      </c>
      <c r="B185" s="63" t="s">
        <v>1067</v>
      </c>
      <c r="C185" s="15" t="s">
        <v>288</v>
      </c>
      <c r="D185" s="103" t="s">
        <v>168</v>
      </c>
      <c r="E185" s="63" t="s">
        <v>561</v>
      </c>
      <c r="F185" s="15" t="s">
        <v>865</v>
      </c>
      <c r="G185" s="63" t="s">
        <v>2450</v>
      </c>
      <c r="H185" s="63" t="s">
        <v>699</v>
      </c>
      <c r="I185" s="93"/>
      <c r="J185" s="94"/>
      <c r="K185" s="95"/>
      <c r="L185" s="96"/>
      <c r="M185" s="101"/>
    </row>
    <row r="186" spans="1:13" x14ac:dyDescent="0.3">
      <c r="A186" s="63" t="s">
        <v>504</v>
      </c>
      <c r="B186" s="63" t="s">
        <v>896</v>
      </c>
      <c r="C186" s="15" t="s">
        <v>288</v>
      </c>
      <c r="D186" s="103" t="s">
        <v>181</v>
      </c>
      <c r="E186" s="63" t="s">
        <v>561</v>
      </c>
      <c r="F186" s="15" t="s">
        <v>865</v>
      </c>
      <c r="G186" s="63" t="s">
        <v>79</v>
      </c>
      <c r="H186" s="63" t="s">
        <v>699</v>
      </c>
      <c r="J186" s="94"/>
      <c r="K186" s="95"/>
      <c r="L186" s="96"/>
      <c r="M186" s="101"/>
    </row>
    <row r="187" spans="1:13" x14ac:dyDescent="0.3">
      <c r="A187" s="63" t="s">
        <v>462</v>
      </c>
      <c r="B187" s="63" t="s">
        <v>1078</v>
      </c>
      <c r="C187" s="15" t="s">
        <v>288</v>
      </c>
      <c r="D187" s="29" t="s">
        <v>1076</v>
      </c>
      <c r="E187" s="63" t="s">
        <v>561</v>
      </c>
      <c r="F187" s="15" t="s">
        <v>1075</v>
      </c>
      <c r="G187" s="63" t="s">
        <v>2450</v>
      </c>
      <c r="H187" s="63" t="s">
        <v>2516</v>
      </c>
      <c r="I187" s="93"/>
      <c r="J187" s="94"/>
      <c r="K187" s="95"/>
      <c r="L187" s="96"/>
      <c r="M187" s="101"/>
    </row>
    <row r="188" spans="1:13" x14ac:dyDescent="0.3">
      <c r="A188" s="100" t="s">
        <v>2133</v>
      </c>
      <c r="B188" s="63" t="s">
        <v>74</v>
      </c>
      <c r="C188" s="15" t="s">
        <v>2008</v>
      </c>
      <c r="D188" s="29" t="s">
        <v>601</v>
      </c>
      <c r="E188" s="120" t="s">
        <v>574</v>
      </c>
      <c r="F188" s="120" t="s">
        <v>590</v>
      </c>
      <c r="G188" s="63" t="s">
        <v>2467</v>
      </c>
      <c r="H188" s="120" t="s">
        <v>576</v>
      </c>
      <c r="I188" s="93"/>
      <c r="J188" s="94"/>
      <c r="K188" s="95"/>
      <c r="L188" s="96"/>
      <c r="M188" s="101"/>
    </row>
    <row r="189" spans="1:13" x14ac:dyDescent="0.3">
      <c r="A189" s="63" t="s">
        <v>474</v>
      </c>
      <c r="B189" s="63" t="s">
        <v>1267</v>
      </c>
      <c r="C189" s="15" t="s">
        <v>288</v>
      </c>
      <c r="D189" s="103" t="s">
        <v>1265</v>
      </c>
      <c r="E189" s="63" t="s">
        <v>561</v>
      </c>
      <c r="F189" s="63" t="s">
        <v>1122</v>
      </c>
      <c r="G189" s="63" t="s">
        <v>2517</v>
      </c>
      <c r="H189" s="63" t="s">
        <v>699</v>
      </c>
      <c r="I189" s="93"/>
      <c r="J189" s="94"/>
      <c r="K189" s="95"/>
      <c r="L189" s="96"/>
      <c r="M189" s="101"/>
    </row>
    <row r="190" spans="1:13" x14ac:dyDescent="0.3">
      <c r="A190" s="63" t="s">
        <v>453</v>
      </c>
      <c r="B190" s="63" t="s">
        <v>1043</v>
      </c>
      <c r="C190" s="15" t="s">
        <v>288</v>
      </c>
      <c r="D190" s="103" t="s">
        <v>147</v>
      </c>
      <c r="E190" s="15" t="s">
        <v>580</v>
      </c>
      <c r="F190" s="63" t="s">
        <v>772</v>
      </c>
      <c r="G190" s="63" t="s">
        <v>2450</v>
      </c>
      <c r="H190" s="63" t="s">
        <v>67</v>
      </c>
      <c r="I190" s="93"/>
      <c r="J190" s="94"/>
      <c r="K190" s="95"/>
      <c r="L190" s="96"/>
      <c r="M190" s="101"/>
    </row>
    <row r="191" spans="1:13" x14ac:dyDescent="0.3">
      <c r="A191" s="63" t="s">
        <v>507</v>
      </c>
      <c r="B191" s="63" t="s">
        <v>741</v>
      </c>
      <c r="C191" s="15" t="s">
        <v>288</v>
      </c>
      <c r="D191" s="103" t="s">
        <v>1172</v>
      </c>
      <c r="E191" s="63" t="s">
        <v>561</v>
      </c>
      <c r="F191" s="15" t="s">
        <v>1171</v>
      </c>
      <c r="G191" s="63" t="s">
        <v>2450</v>
      </c>
      <c r="H191" s="15" t="s">
        <v>699</v>
      </c>
      <c r="I191" s="116"/>
      <c r="J191" s="94"/>
      <c r="K191" s="95"/>
      <c r="L191" s="96"/>
      <c r="M191" s="101"/>
    </row>
    <row r="192" spans="1:13" x14ac:dyDescent="0.3">
      <c r="A192" s="63" t="s">
        <v>355</v>
      </c>
      <c r="B192" s="63" t="s">
        <v>868</v>
      </c>
      <c r="C192" s="15" t="s">
        <v>288</v>
      </c>
      <c r="D192" s="29" t="s">
        <v>866</v>
      </c>
      <c r="E192" s="15" t="s">
        <v>561</v>
      </c>
      <c r="F192" s="15" t="s">
        <v>865</v>
      </c>
      <c r="G192" s="15" t="s">
        <v>596</v>
      </c>
      <c r="H192" s="15" t="s">
        <v>699</v>
      </c>
      <c r="I192" s="93"/>
      <c r="J192" s="94"/>
      <c r="K192" s="95"/>
      <c r="L192" s="96"/>
      <c r="M192" s="101"/>
    </row>
    <row r="193" spans="1:13" x14ac:dyDescent="0.3">
      <c r="A193" s="63" t="s">
        <v>439</v>
      </c>
      <c r="B193" s="63" t="s">
        <v>1217</v>
      </c>
      <c r="C193" s="15" t="s">
        <v>288</v>
      </c>
      <c r="D193" s="29" t="s">
        <v>141</v>
      </c>
      <c r="E193" s="15" t="s">
        <v>580</v>
      </c>
      <c r="F193" s="63" t="s">
        <v>781</v>
      </c>
      <c r="G193" s="63" t="s">
        <v>2450</v>
      </c>
      <c r="H193" s="15" t="s">
        <v>576</v>
      </c>
      <c r="I193" s="93"/>
      <c r="J193" s="94"/>
      <c r="K193" s="95"/>
      <c r="L193" s="96"/>
      <c r="M193" s="101"/>
    </row>
    <row r="194" spans="1:13" x14ac:dyDescent="0.3">
      <c r="A194" s="63" t="s">
        <v>444</v>
      </c>
      <c r="B194" s="63" t="s">
        <v>1170</v>
      </c>
      <c r="C194" s="15" t="s">
        <v>288</v>
      </c>
      <c r="D194" s="103" t="s">
        <v>1168</v>
      </c>
      <c r="E194" s="15" t="s">
        <v>580</v>
      </c>
      <c r="F194" s="63" t="s">
        <v>778</v>
      </c>
      <c r="G194" s="63" t="s">
        <v>2450</v>
      </c>
      <c r="H194" s="15" t="s">
        <v>576</v>
      </c>
      <c r="I194" s="93"/>
      <c r="J194" s="94"/>
      <c r="K194" s="95"/>
      <c r="L194" s="96"/>
      <c r="M194" s="101"/>
    </row>
    <row r="195" spans="1:13" x14ac:dyDescent="0.3">
      <c r="A195" s="63" t="s">
        <v>445</v>
      </c>
      <c r="B195" s="63" t="s">
        <v>1151</v>
      </c>
      <c r="C195" s="15" t="s">
        <v>288</v>
      </c>
      <c r="D195" s="29" t="s">
        <v>143</v>
      </c>
      <c r="E195" s="15" t="s">
        <v>580</v>
      </c>
      <c r="F195" s="63" t="s">
        <v>777</v>
      </c>
      <c r="G195" s="63" t="s">
        <v>2450</v>
      </c>
      <c r="H195" s="63" t="s">
        <v>576</v>
      </c>
      <c r="I195" s="93"/>
      <c r="J195" s="94"/>
      <c r="K195" s="95"/>
      <c r="L195" s="96"/>
      <c r="M195" s="101"/>
    </row>
    <row r="196" spans="1:13" x14ac:dyDescent="0.3">
      <c r="A196" s="63" t="s">
        <v>464</v>
      </c>
      <c r="B196" s="63" t="s">
        <v>1083</v>
      </c>
      <c r="C196" s="15" t="s">
        <v>288</v>
      </c>
      <c r="D196" s="103" t="s">
        <v>159</v>
      </c>
      <c r="E196" s="63" t="s">
        <v>561</v>
      </c>
      <c r="F196" s="15" t="s">
        <v>683</v>
      </c>
      <c r="G196" s="15" t="s">
        <v>1447</v>
      </c>
      <c r="H196" s="63" t="s">
        <v>577</v>
      </c>
      <c r="I196" s="93"/>
      <c r="J196" s="94"/>
      <c r="K196" s="95"/>
      <c r="L196" s="96"/>
      <c r="M196" s="101"/>
    </row>
    <row r="197" spans="1:13" x14ac:dyDescent="0.3">
      <c r="A197" s="63" t="s">
        <v>470</v>
      </c>
      <c r="B197" s="63" t="s">
        <v>1137</v>
      </c>
      <c r="C197" s="15" t="s">
        <v>288</v>
      </c>
      <c r="D197" s="103" t="s">
        <v>166</v>
      </c>
      <c r="E197" s="63" t="s">
        <v>561</v>
      </c>
      <c r="F197" s="15" t="s">
        <v>683</v>
      </c>
      <c r="G197" s="15" t="s">
        <v>1447</v>
      </c>
      <c r="H197" s="63" t="s">
        <v>894</v>
      </c>
      <c r="I197" s="93"/>
      <c r="J197" s="94"/>
      <c r="K197" s="95"/>
      <c r="L197" s="96"/>
      <c r="M197" s="101"/>
    </row>
    <row r="198" spans="1:13" x14ac:dyDescent="0.3">
      <c r="A198" s="63" t="s">
        <v>520</v>
      </c>
      <c r="B198" s="63" t="s">
        <v>1146</v>
      </c>
      <c r="C198" s="15" t="s">
        <v>288</v>
      </c>
      <c r="D198" s="29" t="s">
        <v>2518</v>
      </c>
      <c r="E198" s="15" t="s">
        <v>580</v>
      </c>
      <c r="F198" s="63" t="s">
        <v>782</v>
      </c>
      <c r="G198" s="63" t="s">
        <v>2517</v>
      </c>
      <c r="H198" s="63" t="s">
        <v>576</v>
      </c>
      <c r="I198" s="93"/>
      <c r="J198" s="94"/>
      <c r="K198" s="95"/>
      <c r="L198" s="96"/>
      <c r="M198" s="101"/>
    </row>
    <row r="199" spans="1:13" x14ac:dyDescent="0.3">
      <c r="A199" s="63" t="s">
        <v>409</v>
      </c>
      <c r="B199" s="63" t="s">
        <v>900</v>
      </c>
      <c r="C199" s="15" t="s">
        <v>288</v>
      </c>
      <c r="D199" s="99" t="s">
        <v>553</v>
      </c>
      <c r="E199" s="15" t="s">
        <v>561</v>
      </c>
      <c r="F199" s="15" t="s">
        <v>736</v>
      </c>
      <c r="G199" s="15" t="s">
        <v>603</v>
      </c>
      <c r="H199" s="63" t="s">
        <v>1257</v>
      </c>
      <c r="I199" s="93"/>
      <c r="J199" s="110"/>
      <c r="K199" s="111"/>
      <c r="L199" s="96"/>
      <c r="M199" s="101"/>
    </row>
    <row r="200" spans="1:13" x14ac:dyDescent="0.3">
      <c r="A200" s="63" t="s">
        <v>497</v>
      </c>
      <c r="B200" s="63" t="s">
        <v>759</v>
      </c>
      <c r="C200" s="15" t="s">
        <v>288</v>
      </c>
      <c r="D200" s="103" t="s">
        <v>174</v>
      </c>
      <c r="E200" s="63" t="s">
        <v>561</v>
      </c>
      <c r="F200" s="15" t="s">
        <v>612</v>
      </c>
      <c r="G200" s="15" t="s">
        <v>1114</v>
      </c>
      <c r="H200" s="63" t="s">
        <v>699</v>
      </c>
      <c r="I200" s="93"/>
      <c r="J200" s="94"/>
      <c r="K200" s="95"/>
      <c r="L200" s="96"/>
      <c r="M200" s="101"/>
    </row>
    <row r="201" spans="1:13" x14ac:dyDescent="0.3">
      <c r="A201" s="63" t="s">
        <v>242</v>
      </c>
      <c r="B201" s="63" t="s">
        <v>1117</v>
      </c>
      <c r="C201" s="15" t="s">
        <v>288</v>
      </c>
      <c r="D201" s="103" t="s">
        <v>175</v>
      </c>
      <c r="E201" s="63" t="s">
        <v>561</v>
      </c>
      <c r="F201" s="15" t="s">
        <v>612</v>
      </c>
      <c r="G201" s="15" t="s">
        <v>731</v>
      </c>
      <c r="H201" s="63" t="s">
        <v>699</v>
      </c>
      <c r="I201" s="93"/>
      <c r="J201" s="94"/>
      <c r="K201" s="95"/>
      <c r="L201" s="96"/>
      <c r="M201" s="101"/>
    </row>
    <row r="202" spans="1:13" x14ac:dyDescent="0.3">
      <c r="A202" s="63" t="s">
        <v>503</v>
      </c>
      <c r="B202" s="63" t="s">
        <v>1119</v>
      </c>
      <c r="C202" s="15" t="s">
        <v>288</v>
      </c>
      <c r="D202" s="103" t="s">
        <v>180</v>
      </c>
      <c r="E202" s="63" t="s">
        <v>561</v>
      </c>
      <c r="F202" s="15" t="s">
        <v>612</v>
      </c>
      <c r="G202" s="15" t="s">
        <v>903</v>
      </c>
      <c r="H202" s="63" t="s">
        <v>699</v>
      </c>
      <c r="I202" s="93"/>
      <c r="J202" s="94"/>
      <c r="K202" s="95"/>
      <c r="L202" s="96"/>
      <c r="M202" s="101"/>
    </row>
    <row r="203" spans="1:13" x14ac:dyDescent="0.3">
      <c r="A203" s="63" t="s">
        <v>500</v>
      </c>
      <c r="B203" s="63" t="s">
        <v>1121</v>
      </c>
      <c r="C203" s="15" t="s">
        <v>288</v>
      </c>
      <c r="D203" s="103" t="s">
        <v>177</v>
      </c>
      <c r="E203" s="63" t="s">
        <v>561</v>
      </c>
      <c r="F203" s="15" t="s">
        <v>612</v>
      </c>
      <c r="G203" s="15" t="s">
        <v>1007</v>
      </c>
      <c r="H203" s="63" t="s">
        <v>699</v>
      </c>
      <c r="I203" s="93"/>
      <c r="J203" s="94"/>
      <c r="K203" s="95"/>
      <c r="L203" s="96"/>
      <c r="M203" s="101"/>
    </row>
    <row r="204" spans="1:13" x14ac:dyDescent="0.3">
      <c r="A204" s="63" t="s">
        <v>490</v>
      </c>
      <c r="B204" s="63" t="s">
        <v>1226</v>
      </c>
      <c r="C204" s="15" t="s">
        <v>288</v>
      </c>
      <c r="D204" s="103" t="s">
        <v>1224</v>
      </c>
      <c r="E204" s="63" t="s">
        <v>561</v>
      </c>
      <c r="F204" s="63" t="s">
        <v>784</v>
      </c>
      <c r="G204" s="63" t="s">
        <v>2452</v>
      </c>
      <c r="H204" s="63" t="s">
        <v>699</v>
      </c>
      <c r="I204" s="93"/>
      <c r="J204" s="94"/>
      <c r="K204" s="95"/>
      <c r="L204" s="114"/>
      <c r="M204" s="115"/>
    </row>
    <row r="205" spans="1:13" x14ac:dyDescent="0.3">
      <c r="A205" s="63" t="s">
        <v>11</v>
      </c>
      <c r="B205" s="63" t="s">
        <v>4</v>
      </c>
      <c r="C205" s="15" t="s">
        <v>288</v>
      </c>
      <c r="D205" s="29" t="s">
        <v>5</v>
      </c>
      <c r="E205" s="63" t="s">
        <v>561</v>
      </c>
      <c r="F205" s="15" t="s">
        <v>683</v>
      </c>
      <c r="G205" s="15" t="s">
        <v>1207</v>
      </c>
      <c r="H205" s="63" t="s">
        <v>699</v>
      </c>
      <c r="I205" s="93"/>
      <c r="J205" s="94"/>
      <c r="K205" s="95"/>
      <c r="L205" s="96"/>
      <c r="M205" s="101"/>
    </row>
    <row r="206" spans="1:13" ht="13.95" customHeight="1" x14ac:dyDescent="0.3">
      <c r="A206" s="63" t="s">
        <v>12</v>
      </c>
      <c r="B206" s="63" t="s">
        <v>7</v>
      </c>
      <c r="C206" s="15" t="s">
        <v>288</v>
      </c>
      <c r="D206" s="29" t="s">
        <v>9</v>
      </c>
      <c r="E206" s="63" t="s">
        <v>561</v>
      </c>
      <c r="F206" s="15" t="s">
        <v>683</v>
      </c>
      <c r="G206" s="15" t="s">
        <v>903</v>
      </c>
      <c r="H206" s="63" t="s">
        <v>699</v>
      </c>
      <c r="I206" s="93"/>
      <c r="J206" s="94"/>
      <c r="K206" s="95"/>
      <c r="L206" s="96"/>
      <c r="M206" s="101"/>
    </row>
    <row r="207" spans="1:13" x14ac:dyDescent="0.3">
      <c r="A207" s="63" t="s">
        <v>467</v>
      </c>
      <c r="B207" s="63" t="s">
        <v>1113</v>
      </c>
      <c r="C207" s="15" t="s">
        <v>288</v>
      </c>
      <c r="D207" s="29" t="s">
        <v>162</v>
      </c>
      <c r="E207" s="63" t="s">
        <v>561</v>
      </c>
      <c r="F207" s="15" t="s">
        <v>683</v>
      </c>
      <c r="G207" s="63" t="s">
        <v>2492</v>
      </c>
      <c r="H207" s="63" t="s">
        <v>732</v>
      </c>
      <c r="I207" s="93"/>
      <c r="J207" s="94"/>
      <c r="K207" s="95"/>
      <c r="L207" s="96"/>
      <c r="M207" s="101"/>
    </row>
    <row r="208" spans="1:13" x14ac:dyDescent="0.3">
      <c r="A208" s="63" t="s">
        <v>13</v>
      </c>
      <c r="B208" s="63" t="s">
        <v>10</v>
      </c>
      <c r="C208" s="15" t="s">
        <v>288</v>
      </c>
      <c r="D208" s="29" t="s">
        <v>14</v>
      </c>
      <c r="E208" s="63" t="s">
        <v>561</v>
      </c>
      <c r="F208" s="15" t="s">
        <v>683</v>
      </c>
      <c r="G208" s="15" t="s">
        <v>587</v>
      </c>
      <c r="H208" s="63" t="s">
        <v>699</v>
      </c>
      <c r="I208" s="93"/>
      <c r="J208" s="94"/>
      <c r="K208" s="95"/>
      <c r="L208" s="96"/>
      <c r="M208" s="101"/>
    </row>
    <row r="209" spans="1:14" x14ac:dyDescent="0.3">
      <c r="A209" s="63" t="s">
        <v>16</v>
      </c>
      <c r="B209" s="63" t="s">
        <v>19</v>
      </c>
      <c r="C209" s="15" t="s">
        <v>288</v>
      </c>
      <c r="D209" s="29" t="s">
        <v>17</v>
      </c>
      <c r="E209" s="15" t="s">
        <v>561</v>
      </c>
      <c r="F209" s="15" t="s">
        <v>683</v>
      </c>
      <c r="G209" s="15" t="s">
        <v>870</v>
      </c>
      <c r="H209" s="15" t="s">
        <v>699</v>
      </c>
      <c r="I209" s="93"/>
      <c r="J209" s="94"/>
      <c r="K209" s="95"/>
      <c r="L209" s="96"/>
      <c r="M209" s="101"/>
    </row>
    <row r="210" spans="1:14" x14ac:dyDescent="0.3">
      <c r="A210" s="63" t="s">
        <v>20</v>
      </c>
      <c r="B210" s="63" t="s">
        <v>21</v>
      </c>
      <c r="C210" s="15" t="s">
        <v>288</v>
      </c>
      <c r="D210" s="29" t="s">
        <v>22</v>
      </c>
      <c r="E210" s="15" t="s">
        <v>561</v>
      </c>
      <c r="F210" s="15" t="s">
        <v>683</v>
      </c>
      <c r="G210" s="15" t="s">
        <v>874</v>
      </c>
      <c r="H210" s="15" t="s">
        <v>699</v>
      </c>
      <c r="I210" s="93"/>
      <c r="J210" s="94"/>
      <c r="K210" s="95"/>
      <c r="L210" s="96"/>
      <c r="M210" s="101"/>
    </row>
    <row r="211" spans="1:14" x14ac:dyDescent="0.3">
      <c r="A211" s="63" t="s">
        <v>23</v>
      </c>
      <c r="B211" s="63" t="s">
        <v>24</v>
      </c>
      <c r="C211" s="15" t="s">
        <v>288</v>
      </c>
      <c r="D211" s="29" t="s">
        <v>25</v>
      </c>
      <c r="E211" s="15" t="s">
        <v>561</v>
      </c>
      <c r="F211" s="15" t="s">
        <v>683</v>
      </c>
      <c r="G211" s="15" t="s">
        <v>876</v>
      </c>
      <c r="H211" s="15" t="s">
        <v>699</v>
      </c>
      <c r="I211" s="93"/>
      <c r="J211" s="94"/>
      <c r="K211" s="95"/>
      <c r="L211" s="96"/>
      <c r="M211" s="101"/>
    </row>
    <row r="212" spans="1:14" x14ac:dyDescent="0.3">
      <c r="A212" s="63" t="s">
        <v>26</v>
      </c>
      <c r="B212" s="63" t="s">
        <v>27</v>
      </c>
      <c r="C212" s="15" t="s">
        <v>288</v>
      </c>
      <c r="D212" s="29" t="s">
        <v>28</v>
      </c>
      <c r="E212" s="15" t="s">
        <v>561</v>
      </c>
      <c r="F212" s="15" t="s">
        <v>683</v>
      </c>
      <c r="G212" s="15" t="s">
        <v>878</v>
      </c>
      <c r="H212" s="15" t="s">
        <v>699</v>
      </c>
      <c r="I212" s="93"/>
      <c r="J212" s="94"/>
      <c r="K212" s="95"/>
      <c r="L212" s="96"/>
      <c r="M212" s="101"/>
    </row>
    <row r="213" spans="1:14" x14ac:dyDescent="0.3">
      <c r="A213" s="63" t="s">
        <v>29</v>
      </c>
      <c r="B213" s="63" t="s">
        <v>1440</v>
      </c>
      <c r="C213" s="15" t="s">
        <v>288</v>
      </c>
      <c r="D213" s="29" t="s">
        <v>34</v>
      </c>
      <c r="E213" s="15" t="s">
        <v>561</v>
      </c>
      <c r="F213" s="15" t="s">
        <v>683</v>
      </c>
      <c r="G213" s="15" t="s">
        <v>882</v>
      </c>
      <c r="H213" s="15" t="s">
        <v>699</v>
      </c>
      <c r="I213" s="93"/>
      <c r="J213" s="94"/>
      <c r="K213" s="95"/>
      <c r="L213" s="96"/>
      <c r="M213" s="101"/>
    </row>
    <row r="214" spans="1:14" x14ac:dyDescent="0.3">
      <c r="A214" s="63" t="s">
        <v>35</v>
      </c>
      <c r="B214" s="63" t="s">
        <v>38</v>
      </c>
      <c r="C214" s="15" t="s">
        <v>288</v>
      </c>
      <c r="D214" s="29" t="s">
        <v>36</v>
      </c>
      <c r="E214" s="15" t="s">
        <v>561</v>
      </c>
      <c r="F214" s="15" t="s">
        <v>683</v>
      </c>
      <c r="G214" s="15" t="s">
        <v>885</v>
      </c>
      <c r="H214" s="15" t="s">
        <v>699</v>
      </c>
      <c r="I214" s="93"/>
      <c r="J214" s="94"/>
      <c r="K214" s="95"/>
      <c r="L214" s="96"/>
      <c r="M214" s="101"/>
    </row>
    <row r="215" spans="1:14" x14ac:dyDescent="0.3">
      <c r="A215" s="63" t="s">
        <v>39</v>
      </c>
      <c r="B215" s="63" t="s">
        <v>41</v>
      </c>
      <c r="C215" s="15" t="s">
        <v>288</v>
      </c>
      <c r="D215" s="29" t="s">
        <v>888</v>
      </c>
      <c r="E215" s="15" t="s">
        <v>561</v>
      </c>
      <c r="F215" s="15" t="s">
        <v>683</v>
      </c>
      <c r="G215" s="15" t="s">
        <v>887</v>
      </c>
      <c r="H215" s="15" t="s">
        <v>699</v>
      </c>
      <c r="I215" s="93"/>
      <c r="J215" s="94"/>
      <c r="K215" s="95"/>
      <c r="L215" s="96"/>
      <c r="M215" s="101"/>
    </row>
    <row r="216" spans="1:14" x14ac:dyDescent="0.3">
      <c r="A216" s="63" t="s">
        <v>395</v>
      </c>
      <c r="B216" s="63" t="s">
        <v>873</v>
      </c>
      <c r="C216" s="15" t="s">
        <v>288</v>
      </c>
      <c r="D216" s="29" t="s">
        <v>871</v>
      </c>
      <c r="E216" s="15" t="s">
        <v>561</v>
      </c>
      <c r="F216" s="15" t="s">
        <v>612</v>
      </c>
      <c r="G216" s="15" t="s">
        <v>870</v>
      </c>
      <c r="H216" s="15" t="s">
        <v>699</v>
      </c>
      <c r="I216" s="93"/>
      <c r="J216" s="94"/>
      <c r="K216" s="95"/>
      <c r="L216" s="96"/>
      <c r="M216" s="101"/>
      <c r="N216" s="66"/>
    </row>
    <row r="217" spans="1:14" x14ac:dyDescent="0.3">
      <c r="A217" s="63" t="s">
        <v>399</v>
      </c>
      <c r="B217" s="63" t="s">
        <v>875</v>
      </c>
      <c r="C217" s="15" t="s">
        <v>288</v>
      </c>
      <c r="D217" s="29" t="s">
        <v>128</v>
      </c>
      <c r="E217" s="15" t="s">
        <v>561</v>
      </c>
      <c r="F217" s="15" t="s">
        <v>612</v>
      </c>
      <c r="G217" s="15" t="s">
        <v>874</v>
      </c>
      <c r="H217" s="15" t="s">
        <v>699</v>
      </c>
      <c r="I217" s="93"/>
      <c r="J217" s="94"/>
      <c r="K217" s="95"/>
      <c r="L217" s="96"/>
      <c r="M217" s="101"/>
      <c r="N217" s="1"/>
    </row>
    <row r="218" spans="1:14" x14ac:dyDescent="0.3">
      <c r="A218" s="63" t="s">
        <v>396</v>
      </c>
      <c r="B218" s="63" t="s">
        <v>877</v>
      </c>
      <c r="C218" s="15" t="s">
        <v>288</v>
      </c>
      <c r="D218" s="29" t="s">
        <v>126</v>
      </c>
      <c r="E218" s="15" t="s">
        <v>561</v>
      </c>
      <c r="F218" s="15" t="s">
        <v>612</v>
      </c>
      <c r="G218" s="15" t="s">
        <v>876</v>
      </c>
      <c r="H218" s="15" t="s">
        <v>699</v>
      </c>
      <c r="I218" s="93"/>
      <c r="J218" s="94"/>
      <c r="K218" s="95"/>
      <c r="L218" s="96"/>
      <c r="M218" s="101"/>
    </row>
    <row r="219" spans="1:14" x14ac:dyDescent="0.3">
      <c r="A219" s="63" t="s">
        <v>390</v>
      </c>
      <c r="B219" s="63" t="s">
        <v>881</v>
      </c>
      <c r="C219" s="15" t="s">
        <v>288</v>
      </c>
      <c r="D219" s="29" t="s">
        <v>879</v>
      </c>
      <c r="E219" s="15" t="s">
        <v>561</v>
      </c>
      <c r="F219" s="4" t="s">
        <v>612</v>
      </c>
      <c r="G219" s="15" t="s">
        <v>878</v>
      </c>
      <c r="H219" s="15" t="s">
        <v>699</v>
      </c>
      <c r="I219" s="93"/>
      <c r="J219" s="94"/>
      <c r="K219" s="95"/>
      <c r="L219" s="96"/>
      <c r="M219" s="101"/>
    </row>
    <row r="220" spans="1:14" x14ac:dyDescent="0.3">
      <c r="A220" s="63" t="s">
        <v>385</v>
      </c>
      <c r="B220" s="63" t="s">
        <v>884</v>
      </c>
      <c r="C220" s="15" t="s">
        <v>288</v>
      </c>
      <c r="D220" s="29" t="s">
        <v>120</v>
      </c>
      <c r="E220" s="15" t="s">
        <v>561</v>
      </c>
      <c r="F220" s="15" t="s">
        <v>612</v>
      </c>
      <c r="G220" s="15" t="s">
        <v>882</v>
      </c>
      <c r="H220" s="15" t="s">
        <v>699</v>
      </c>
      <c r="I220" s="93"/>
      <c r="J220" s="94"/>
      <c r="K220" s="95"/>
      <c r="L220" s="96"/>
      <c r="M220" s="101"/>
    </row>
    <row r="221" spans="1:14" x14ac:dyDescent="0.3">
      <c r="A221" s="63" t="s">
        <v>397</v>
      </c>
      <c r="B221" s="63" t="s">
        <v>886</v>
      </c>
      <c r="C221" s="15" t="s">
        <v>288</v>
      </c>
      <c r="D221" s="29" t="s">
        <v>127</v>
      </c>
      <c r="E221" s="15" t="s">
        <v>561</v>
      </c>
      <c r="F221" s="15" t="s">
        <v>612</v>
      </c>
      <c r="G221" s="15" t="s">
        <v>885</v>
      </c>
      <c r="H221" s="15" t="s">
        <v>699</v>
      </c>
      <c r="I221" s="93"/>
      <c r="J221" s="94"/>
      <c r="K221" s="95"/>
      <c r="L221" s="96"/>
      <c r="M221" s="101"/>
    </row>
    <row r="222" spans="1:14" x14ac:dyDescent="0.3">
      <c r="A222" s="63" t="s">
        <v>393</v>
      </c>
      <c r="B222" s="63" t="s">
        <v>889</v>
      </c>
      <c r="C222" s="15" t="s">
        <v>288</v>
      </c>
      <c r="D222" s="29" t="s">
        <v>888</v>
      </c>
      <c r="E222" s="15" t="s">
        <v>561</v>
      </c>
      <c r="F222" s="15" t="s">
        <v>612</v>
      </c>
      <c r="G222" s="15" t="s">
        <v>887</v>
      </c>
      <c r="H222" s="15" t="s">
        <v>699</v>
      </c>
      <c r="I222" s="93"/>
      <c r="J222" s="94"/>
      <c r="K222" s="95"/>
      <c r="L222" s="96"/>
      <c r="M222" s="101"/>
    </row>
    <row r="223" spans="1:14" x14ac:dyDescent="0.3">
      <c r="A223" s="63" t="s">
        <v>386</v>
      </c>
      <c r="B223" s="63" t="s">
        <v>890</v>
      </c>
      <c r="C223" s="15" t="s">
        <v>288</v>
      </c>
      <c r="D223" s="29" t="s">
        <v>122</v>
      </c>
      <c r="E223" s="15" t="s">
        <v>561</v>
      </c>
      <c r="F223" s="15" t="s">
        <v>612</v>
      </c>
      <c r="G223" s="15" t="s">
        <v>854</v>
      </c>
      <c r="H223" s="15" t="s">
        <v>699</v>
      </c>
      <c r="I223" s="93"/>
      <c r="J223" s="94"/>
      <c r="K223" s="95"/>
      <c r="L223" s="96"/>
      <c r="M223" s="101"/>
    </row>
    <row r="224" spans="1:14" x14ac:dyDescent="0.3">
      <c r="A224" s="63" t="s">
        <v>391</v>
      </c>
      <c r="B224" s="63" t="s">
        <v>892</v>
      </c>
      <c r="C224" s="15" t="s">
        <v>288</v>
      </c>
      <c r="D224" s="29" t="s">
        <v>124</v>
      </c>
      <c r="E224" s="15" t="s">
        <v>561</v>
      </c>
      <c r="F224" s="15" t="s">
        <v>612</v>
      </c>
      <c r="G224" s="15" t="s">
        <v>891</v>
      </c>
      <c r="H224" s="15" t="s">
        <v>699</v>
      </c>
      <c r="I224" s="93"/>
      <c r="J224" s="94"/>
      <c r="K224" s="95"/>
      <c r="L224" s="96"/>
      <c r="M224" s="101"/>
    </row>
    <row r="225" spans="1:14" x14ac:dyDescent="0.3">
      <c r="A225" s="63" t="s">
        <v>458</v>
      </c>
      <c r="B225" s="63" t="s">
        <v>1052</v>
      </c>
      <c r="C225" s="15" t="s">
        <v>288</v>
      </c>
      <c r="D225" s="103" t="s">
        <v>156</v>
      </c>
      <c r="E225" s="63" t="s">
        <v>561</v>
      </c>
      <c r="F225" s="63" t="s">
        <v>683</v>
      </c>
      <c r="G225" s="63" t="s">
        <v>2519</v>
      </c>
      <c r="H225" s="15" t="s">
        <v>576</v>
      </c>
      <c r="I225" s="93"/>
      <c r="J225" s="94"/>
      <c r="K225" s="95"/>
      <c r="L225" s="96"/>
      <c r="M225" s="101"/>
    </row>
    <row r="226" spans="1:14" x14ac:dyDescent="0.3">
      <c r="A226" s="63" t="s">
        <v>408</v>
      </c>
      <c r="B226" s="63" t="s">
        <v>917</v>
      </c>
      <c r="C226" s="15" t="s">
        <v>288</v>
      </c>
      <c r="D226" s="29" t="s">
        <v>2520</v>
      </c>
      <c r="E226" s="15" t="s">
        <v>561</v>
      </c>
      <c r="F226" s="15" t="s">
        <v>612</v>
      </c>
      <c r="G226" s="15" t="s">
        <v>914</v>
      </c>
      <c r="H226" s="15" t="s">
        <v>699</v>
      </c>
      <c r="I226" s="93"/>
      <c r="J226" s="94"/>
      <c r="K226" s="95"/>
      <c r="L226" s="96"/>
      <c r="M226" s="101"/>
    </row>
    <row r="227" spans="1:14" x14ac:dyDescent="0.3">
      <c r="A227" s="63" t="s">
        <v>2325</v>
      </c>
      <c r="B227" s="100" t="s">
        <v>2077</v>
      </c>
      <c r="C227" s="15" t="s">
        <v>288</v>
      </c>
      <c r="D227" s="99" t="s">
        <v>2308</v>
      </c>
      <c r="E227" s="136" t="s">
        <v>561</v>
      </c>
      <c r="F227" s="3">
        <v>3900</v>
      </c>
      <c r="G227" s="137">
        <v>490</v>
      </c>
      <c r="H227" s="136" t="s">
        <v>699</v>
      </c>
      <c r="I227" s="93"/>
      <c r="J227" s="94"/>
      <c r="K227" s="95"/>
      <c r="L227" s="96"/>
      <c r="M227" s="101"/>
    </row>
    <row r="228" spans="1:14" x14ac:dyDescent="0.3">
      <c r="A228" s="63" t="s">
        <v>483</v>
      </c>
      <c r="B228" s="63" t="s">
        <v>786</v>
      </c>
      <c r="C228" s="15" t="s">
        <v>288</v>
      </c>
      <c r="D228" s="103" t="s">
        <v>2521</v>
      </c>
      <c r="E228" s="15" t="s">
        <v>561</v>
      </c>
      <c r="F228" s="15" t="s">
        <v>1141</v>
      </c>
      <c r="G228" s="63" t="s">
        <v>2452</v>
      </c>
      <c r="H228" s="15" t="s">
        <v>699</v>
      </c>
      <c r="I228" s="93"/>
      <c r="J228" s="94"/>
      <c r="K228" s="95"/>
      <c r="L228" s="96"/>
      <c r="M228" s="101"/>
    </row>
    <row r="229" spans="1:14" ht="13.2" x14ac:dyDescent="0.25">
      <c r="A229" s="63" t="s">
        <v>2327</v>
      </c>
      <c r="B229" s="100" t="s">
        <v>2320</v>
      </c>
      <c r="C229" s="15" t="s">
        <v>288</v>
      </c>
      <c r="D229" s="29" t="s">
        <v>2195</v>
      </c>
      <c r="E229" s="15" t="s">
        <v>561</v>
      </c>
      <c r="F229" s="63" t="s">
        <v>736</v>
      </c>
      <c r="G229" s="15" t="s">
        <v>2193</v>
      </c>
      <c r="H229" s="15" t="s">
        <v>699</v>
      </c>
      <c r="I229" s="93"/>
      <c r="J229" s="97"/>
      <c r="K229" s="4"/>
      <c r="L229" s="138"/>
      <c r="M229" s="138"/>
      <c r="N229"/>
    </row>
    <row r="230" spans="1:14" ht="13.2" x14ac:dyDescent="0.25">
      <c r="A230" s="63" t="s">
        <v>2194</v>
      </c>
      <c r="B230" s="100" t="s">
        <v>2320</v>
      </c>
      <c r="C230" s="15" t="s">
        <v>288</v>
      </c>
      <c r="D230" s="29" t="s">
        <v>2195</v>
      </c>
      <c r="E230" s="15" t="s">
        <v>561</v>
      </c>
      <c r="F230" s="63" t="s">
        <v>736</v>
      </c>
      <c r="G230" s="15" t="s">
        <v>2193</v>
      </c>
      <c r="H230" s="15" t="s">
        <v>699</v>
      </c>
      <c r="I230" s="93"/>
      <c r="J230" s="97"/>
      <c r="K230" s="4"/>
      <c r="L230" s="138"/>
      <c r="M230" s="138"/>
      <c r="N230"/>
    </row>
    <row r="231" spans="1:14" ht="13.2" x14ac:dyDescent="0.25">
      <c r="A231" s="63" t="s">
        <v>2328</v>
      </c>
      <c r="B231" s="100" t="s">
        <v>2321</v>
      </c>
      <c r="C231" s="15" t="s">
        <v>288</v>
      </c>
      <c r="D231" s="29" t="s">
        <v>2199</v>
      </c>
      <c r="E231" s="15" t="s">
        <v>561</v>
      </c>
      <c r="F231" s="63" t="s">
        <v>736</v>
      </c>
      <c r="G231" s="15" t="s">
        <v>2197</v>
      </c>
      <c r="H231" s="15" t="s">
        <v>699</v>
      </c>
      <c r="I231" s="93"/>
      <c r="J231" s="97"/>
      <c r="K231" s="4"/>
      <c r="L231" s="138"/>
      <c r="M231" s="138"/>
      <c r="N231"/>
    </row>
    <row r="232" spans="1:14" ht="13.2" x14ac:dyDescent="0.25">
      <c r="A232" s="63" t="s">
        <v>2198</v>
      </c>
      <c r="B232" s="100" t="s">
        <v>2321</v>
      </c>
      <c r="C232" s="15" t="s">
        <v>288</v>
      </c>
      <c r="D232" s="29" t="s">
        <v>2199</v>
      </c>
      <c r="E232" s="15" t="s">
        <v>561</v>
      </c>
      <c r="F232" s="63" t="s">
        <v>736</v>
      </c>
      <c r="G232" s="15" t="s">
        <v>2197</v>
      </c>
      <c r="H232" s="15" t="s">
        <v>699</v>
      </c>
      <c r="I232" s="93"/>
      <c r="J232" s="97"/>
      <c r="K232" s="4"/>
      <c r="L232" s="138"/>
      <c r="M232" s="138"/>
      <c r="N232"/>
    </row>
    <row r="233" spans="1:14" ht="13.2" x14ac:dyDescent="0.25">
      <c r="A233" s="63" t="s">
        <v>2329</v>
      </c>
      <c r="B233" s="100" t="s">
        <v>2322</v>
      </c>
      <c r="C233" s="15" t="s">
        <v>288</v>
      </c>
      <c r="D233" s="99" t="s">
        <v>2203</v>
      </c>
      <c r="E233" s="15" t="s">
        <v>561</v>
      </c>
      <c r="F233" s="63" t="s">
        <v>736</v>
      </c>
      <c r="G233" s="15" t="s">
        <v>2201</v>
      </c>
      <c r="H233" s="15" t="s">
        <v>699</v>
      </c>
      <c r="I233" s="93"/>
      <c r="J233" s="97"/>
      <c r="K233" s="4"/>
      <c r="L233" s="138"/>
      <c r="M233" s="138"/>
      <c r="N233"/>
    </row>
    <row r="234" spans="1:14" ht="13.2" x14ac:dyDescent="0.25">
      <c r="A234" s="63" t="s">
        <v>2202</v>
      </c>
      <c r="B234" s="100" t="s">
        <v>2322</v>
      </c>
      <c r="C234" s="15" t="s">
        <v>288</v>
      </c>
      <c r="D234" s="99" t="s">
        <v>2203</v>
      </c>
      <c r="E234" s="15" t="s">
        <v>561</v>
      </c>
      <c r="F234" s="63" t="s">
        <v>736</v>
      </c>
      <c r="G234" s="15" t="s">
        <v>2201</v>
      </c>
      <c r="H234" s="15" t="s">
        <v>699</v>
      </c>
      <c r="I234" s="93"/>
      <c r="J234" s="97"/>
      <c r="K234" s="4"/>
      <c r="L234" s="138"/>
      <c r="M234" s="138"/>
      <c r="N234"/>
    </row>
    <row r="235" spans="1:14" ht="13.2" x14ac:dyDescent="0.25">
      <c r="A235" s="63" t="s">
        <v>2330</v>
      </c>
      <c r="B235" s="4" t="str">
        <f t="shared" ref="B235:B286" si="0">RIGHT(A235,3)</f>
        <v>318</v>
      </c>
      <c r="C235" s="15" t="s">
        <v>288</v>
      </c>
      <c r="D235" s="99" t="s">
        <v>2283</v>
      </c>
      <c r="E235" s="63" t="s">
        <v>561</v>
      </c>
      <c r="F235" s="15" t="s">
        <v>736</v>
      </c>
      <c r="G235" s="63" t="s">
        <v>2134</v>
      </c>
      <c r="H235" s="63" t="s">
        <v>699</v>
      </c>
      <c r="I235" s="93"/>
      <c r="J235" s="97"/>
      <c r="K235" s="4"/>
      <c r="L235" s="138"/>
      <c r="M235" s="138"/>
      <c r="N235"/>
    </row>
    <row r="236" spans="1:14" ht="13.2" x14ac:dyDescent="0.25">
      <c r="A236" s="63" t="s">
        <v>2205</v>
      </c>
      <c r="B236" s="4" t="str">
        <f t="shared" si="0"/>
        <v>318</v>
      </c>
      <c r="C236" s="15" t="s">
        <v>288</v>
      </c>
      <c r="D236" s="99" t="s">
        <v>2283</v>
      </c>
      <c r="E236" s="63" t="s">
        <v>561</v>
      </c>
      <c r="F236" s="15" t="s">
        <v>736</v>
      </c>
      <c r="G236" s="63" t="s">
        <v>2134</v>
      </c>
      <c r="H236" s="63" t="s">
        <v>699</v>
      </c>
      <c r="I236" s="93"/>
      <c r="J236" s="97"/>
      <c r="K236" s="4"/>
      <c r="L236" s="138"/>
      <c r="M236" s="138"/>
      <c r="N236"/>
    </row>
    <row r="237" spans="1:14" ht="13.2" x14ac:dyDescent="0.25">
      <c r="A237" s="63" t="s">
        <v>2331</v>
      </c>
      <c r="B237" s="4" t="str">
        <f t="shared" si="0"/>
        <v>319</v>
      </c>
      <c r="C237" s="15" t="s">
        <v>288</v>
      </c>
      <c r="D237" s="29" t="s">
        <v>2206</v>
      </c>
      <c r="E237" s="15" t="s">
        <v>561</v>
      </c>
      <c r="F237" s="15" t="s">
        <v>762</v>
      </c>
      <c r="G237" s="15" t="s">
        <v>2134</v>
      </c>
      <c r="H237" s="63" t="s">
        <v>699</v>
      </c>
      <c r="I237" s="93"/>
      <c r="J237" s="97"/>
      <c r="K237" s="4"/>
      <c r="L237" s="138"/>
      <c r="M237" s="138"/>
      <c r="N237"/>
    </row>
    <row r="238" spans="1:14" ht="13.2" x14ac:dyDescent="0.25">
      <c r="A238" s="63" t="s">
        <v>2208</v>
      </c>
      <c r="B238" s="4" t="str">
        <f t="shared" si="0"/>
        <v>319</v>
      </c>
      <c r="C238" s="15" t="s">
        <v>288</v>
      </c>
      <c r="D238" s="29" t="s">
        <v>2206</v>
      </c>
      <c r="E238" s="15" t="s">
        <v>561</v>
      </c>
      <c r="F238" s="15" t="s">
        <v>762</v>
      </c>
      <c r="G238" s="15" t="s">
        <v>2134</v>
      </c>
      <c r="H238" s="63" t="s">
        <v>699</v>
      </c>
      <c r="I238" s="93"/>
      <c r="J238" s="97"/>
      <c r="K238" s="4"/>
      <c r="L238" s="138"/>
      <c r="M238" s="138"/>
      <c r="N238"/>
    </row>
    <row r="239" spans="1:14" ht="13.2" x14ac:dyDescent="0.25">
      <c r="A239" s="63" t="s">
        <v>2332</v>
      </c>
      <c r="B239" s="4" t="str">
        <f t="shared" si="0"/>
        <v>320</v>
      </c>
      <c r="C239" s="15" t="s">
        <v>288</v>
      </c>
      <c r="D239" s="29" t="s">
        <v>2209</v>
      </c>
      <c r="E239" s="63" t="s">
        <v>561</v>
      </c>
      <c r="F239" s="15" t="s">
        <v>683</v>
      </c>
      <c r="G239" s="15" t="s">
        <v>2134</v>
      </c>
      <c r="H239" s="63" t="s">
        <v>699</v>
      </c>
      <c r="I239" s="93"/>
      <c r="J239" s="97"/>
      <c r="K239" s="4"/>
      <c r="L239" s="138"/>
      <c r="M239" s="138"/>
      <c r="N239"/>
    </row>
    <row r="240" spans="1:14" ht="13.2" x14ac:dyDescent="0.25">
      <c r="A240" s="63" t="s">
        <v>2211</v>
      </c>
      <c r="B240" s="4" t="str">
        <f t="shared" si="0"/>
        <v>320</v>
      </c>
      <c r="C240" s="15" t="s">
        <v>288</v>
      </c>
      <c r="D240" s="29" t="s">
        <v>2209</v>
      </c>
      <c r="E240" s="63" t="s">
        <v>561</v>
      </c>
      <c r="F240" s="15" t="s">
        <v>683</v>
      </c>
      <c r="G240" s="15" t="s">
        <v>2134</v>
      </c>
      <c r="H240" s="63" t="s">
        <v>699</v>
      </c>
      <c r="I240" s="93"/>
      <c r="J240" s="97"/>
      <c r="K240" s="4"/>
      <c r="L240" s="138"/>
      <c r="M240" s="138"/>
      <c r="N240"/>
    </row>
    <row r="241" spans="1:14" ht="13.2" x14ac:dyDescent="0.25">
      <c r="A241" s="63" t="s">
        <v>2214</v>
      </c>
      <c r="B241" s="4" t="str">
        <f t="shared" si="0"/>
        <v>321</v>
      </c>
      <c r="C241" s="15" t="s">
        <v>288</v>
      </c>
      <c r="D241" s="29" t="s">
        <v>2212</v>
      </c>
      <c r="E241" s="15" t="s">
        <v>697</v>
      </c>
      <c r="F241" s="15" t="s">
        <v>702</v>
      </c>
      <c r="G241" s="15" t="s">
        <v>2134</v>
      </c>
      <c r="H241" s="15" t="s">
        <v>576</v>
      </c>
      <c r="I241" s="93"/>
      <c r="J241" s="97"/>
      <c r="K241" s="4"/>
      <c r="L241" s="138"/>
      <c r="M241" s="138"/>
      <c r="N241"/>
    </row>
    <row r="242" spans="1:14" ht="13.2" x14ac:dyDescent="0.25">
      <c r="A242" s="63" t="s">
        <v>2333</v>
      </c>
      <c r="B242" s="4" t="str">
        <f t="shared" si="0"/>
        <v>322</v>
      </c>
      <c r="C242" s="15" t="s">
        <v>288</v>
      </c>
      <c r="D242" s="99" t="s">
        <v>2088</v>
      </c>
      <c r="E242" s="15" t="s">
        <v>561</v>
      </c>
      <c r="F242" s="63" t="s">
        <v>1933</v>
      </c>
      <c r="G242" s="63" t="s">
        <v>2134</v>
      </c>
      <c r="H242" s="15" t="s">
        <v>699</v>
      </c>
      <c r="I242" s="93"/>
      <c r="J242" s="97"/>
      <c r="K242" s="4"/>
      <c r="L242" s="138"/>
      <c r="M242" s="138"/>
      <c r="N242"/>
    </row>
    <row r="243" spans="1:14" ht="13.2" x14ac:dyDescent="0.25">
      <c r="A243" s="63" t="s">
        <v>2216</v>
      </c>
      <c r="B243" s="4" t="str">
        <f t="shared" si="0"/>
        <v>322</v>
      </c>
      <c r="C243" s="15" t="s">
        <v>288</v>
      </c>
      <c r="D243" s="99" t="s">
        <v>2088</v>
      </c>
      <c r="E243" s="15" t="s">
        <v>561</v>
      </c>
      <c r="F243" s="63" t="s">
        <v>1933</v>
      </c>
      <c r="G243" s="63" t="s">
        <v>2134</v>
      </c>
      <c r="H243" s="15" t="s">
        <v>699</v>
      </c>
      <c r="I243" s="93"/>
      <c r="J243" s="97"/>
      <c r="K243" s="4"/>
      <c r="L243" s="138"/>
      <c r="M243" s="138"/>
      <c r="N243"/>
    </row>
    <row r="244" spans="1:14" ht="13.2" x14ac:dyDescent="0.25">
      <c r="A244" s="63" t="s">
        <v>2334</v>
      </c>
      <c r="B244" s="4" t="str">
        <f t="shared" si="0"/>
        <v>323</v>
      </c>
      <c r="C244" s="15" t="s">
        <v>288</v>
      </c>
      <c r="D244" s="99" t="s">
        <v>2217</v>
      </c>
      <c r="E244" s="15" t="s">
        <v>561</v>
      </c>
      <c r="F244" s="63" t="s">
        <v>1933</v>
      </c>
      <c r="G244" s="15" t="s">
        <v>2215</v>
      </c>
      <c r="H244" s="15" t="s">
        <v>699</v>
      </c>
      <c r="I244" s="93"/>
      <c r="J244" s="97"/>
      <c r="K244" s="4"/>
      <c r="L244" s="138"/>
      <c r="M244" s="138"/>
      <c r="N244"/>
    </row>
    <row r="245" spans="1:14" ht="13.2" x14ac:dyDescent="0.25">
      <c r="A245" s="63" t="s">
        <v>2219</v>
      </c>
      <c r="B245" s="4" t="str">
        <f t="shared" si="0"/>
        <v>323</v>
      </c>
      <c r="C245" s="15" t="s">
        <v>288</v>
      </c>
      <c r="D245" s="99" t="s">
        <v>2217</v>
      </c>
      <c r="E245" s="15" t="s">
        <v>561</v>
      </c>
      <c r="F245" s="63" t="s">
        <v>1933</v>
      </c>
      <c r="G245" s="15" t="s">
        <v>2215</v>
      </c>
      <c r="H245" s="15" t="s">
        <v>699</v>
      </c>
      <c r="I245" s="93"/>
      <c r="J245" s="97"/>
      <c r="K245" s="4"/>
      <c r="L245" s="138"/>
      <c r="M245" s="138"/>
      <c r="N245"/>
    </row>
    <row r="246" spans="1:14" ht="13.2" x14ac:dyDescent="0.25">
      <c r="A246" s="63" t="s">
        <v>2335</v>
      </c>
      <c r="B246" s="4" t="str">
        <f t="shared" si="0"/>
        <v>324</v>
      </c>
      <c r="C246" s="15" t="s">
        <v>288</v>
      </c>
      <c r="D246" s="99" t="s">
        <v>2220</v>
      </c>
      <c r="E246" s="15" t="s">
        <v>561</v>
      </c>
      <c r="F246" s="63" t="s">
        <v>1933</v>
      </c>
      <c r="G246" s="15" t="s">
        <v>1467</v>
      </c>
      <c r="H246" s="15" t="s">
        <v>699</v>
      </c>
      <c r="I246" s="93"/>
      <c r="J246" s="97"/>
      <c r="K246" s="4"/>
      <c r="L246" s="138"/>
      <c r="M246" s="138"/>
      <c r="N246"/>
    </row>
    <row r="247" spans="1:14" ht="13.2" x14ac:dyDescent="0.25">
      <c r="A247" s="63" t="s">
        <v>2222</v>
      </c>
      <c r="B247" s="4" t="str">
        <f t="shared" si="0"/>
        <v>324</v>
      </c>
      <c r="C247" s="15" t="s">
        <v>288</v>
      </c>
      <c r="D247" s="99" t="s">
        <v>2220</v>
      </c>
      <c r="E247" s="15" t="s">
        <v>561</v>
      </c>
      <c r="F247" s="63" t="s">
        <v>1933</v>
      </c>
      <c r="G247" s="15" t="s">
        <v>1467</v>
      </c>
      <c r="H247" s="15" t="s">
        <v>699</v>
      </c>
      <c r="I247" s="93"/>
      <c r="J247" s="97"/>
      <c r="K247" s="4"/>
      <c r="L247" s="138"/>
      <c r="M247" s="138"/>
      <c r="N247"/>
    </row>
    <row r="248" spans="1:14" ht="13.2" x14ac:dyDescent="0.25">
      <c r="A248" s="63" t="s">
        <v>2336</v>
      </c>
      <c r="B248" s="4" t="str">
        <f t="shared" si="0"/>
        <v>325</v>
      </c>
      <c r="C248" s="15" t="s">
        <v>288</v>
      </c>
      <c r="D248" s="99" t="s">
        <v>2223</v>
      </c>
      <c r="E248" s="15" t="s">
        <v>561</v>
      </c>
      <c r="F248" s="63" t="s">
        <v>736</v>
      </c>
      <c r="G248" s="15" t="s">
        <v>1477</v>
      </c>
      <c r="H248" s="15" t="s">
        <v>699</v>
      </c>
      <c r="I248" s="93"/>
      <c r="J248" s="97"/>
      <c r="K248" s="4"/>
      <c r="L248" s="138"/>
      <c r="M248" s="138"/>
      <c r="N248"/>
    </row>
    <row r="249" spans="1:14" ht="13.2" x14ac:dyDescent="0.25">
      <c r="A249" s="63" t="s">
        <v>2226</v>
      </c>
      <c r="B249" s="4" t="str">
        <f t="shared" si="0"/>
        <v>325</v>
      </c>
      <c r="C249" s="15" t="s">
        <v>288</v>
      </c>
      <c r="D249" s="99" t="s">
        <v>2223</v>
      </c>
      <c r="E249" s="15" t="s">
        <v>561</v>
      </c>
      <c r="F249" s="63" t="s">
        <v>736</v>
      </c>
      <c r="G249" s="15" t="s">
        <v>1477</v>
      </c>
      <c r="H249" s="15" t="s">
        <v>699</v>
      </c>
      <c r="I249" s="93"/>
      <c r="J249" s="97"/>
      <c r="K249" s="4"/>
      <c r="L249" s="138"/>
      <c r="M249" s="138"/>
      <c r="N249"/>
    </row>
    <row r="250" spans="1:14" ht="13.2" x14ac:dyDescent="0.25">
      <c r="A250" s="63" t="s">
        <v>2337</v>
      </c>
      <c r="B250" s="4" t="str">
        <f t="shared" si="0"/>
        <v>326</v>
      </c>
      <c r="C250" s="63" t="s">
        <v>288</v>
      </c>
      <c r="D250" s="99" t="s">
        <v>2227</v>
      </c>
      <c r="E250" s="15" t="s">
        <v>561</v>
      </c>
      <c r="F250" s="15" t="s">
        <v>736</v>
      </c>
      <c r="G250" s="15" t="s">
        <v>2225</v>
      </c>
      <c r="H250" s="15" t="s">
        <v>699</v>
      </c>
      <c r="I250" s="93"/>
      <c r="J250" s="97"/>
      <c r="K250" s="4"/>
      <c r="L250" s="138"/>
      <c r="M250" s="138"/>
      <c r="N250"/>
    </row>
    <row r="251" spans="1:14" ht="13.2" x14ac:dyDescent="0.25">
      <c r="A251" s="63" t="s">
        <v>2229</v>
      </c>
      <c r="B251" s="4" t="str">
        <f t="shared" si="0"/>
        <v>326</v>
      </c>
      <c r="C251" s="63" t="s">
        <v>288</v>
      </c>
      <c r="D251" s="99" t="s">
        <v>2227</v>
      </c>
      <c r="E251" s="15" t="s">
        <v>561</v>
      </c>
      <c r="F251" s="15" t="s">
        <v>736</v>
      </c>
      <c r="G251" s="15" t="s">
        <v>2225</v>
      </c>
      <c r="H251" s="15" t="s">
        <v>699</v>
      </c>
      <c r="I251" s="93"/>
      <c r="J251" s="97"/>
      <c r="K251" s="4"/>
      <c r="L251" s="138"/>
      <c r="M251" s="138"/>
      <c r="N251"/>
    </row>
    <row r="252" spans="1:14" ht="13.2" x14ac:dyDescent="0.25">
      <c r="A252" s="63" t="s">
        <v>2338</v>
      </c>
      <c r="B252" s="4" t="str">
        <f t="shared" si="0"/>
        <v>327</v>
      </c>
      <c r="C252" s="15" t="s">
        <v>288</v>
      </c>
      <c r="D252" s="29" t="s">
        <v>2289</v>
      </c>
      <c r="E252" s="15" t="s">
        <v>561</v>
      </c>
      <c r="F252" s="63" t="s">
        <v>736</v>
      </c>
      <c r="G252" s="15" t="s">
        <v>1547</v>
      </c>
      <c r="H252" s="15" t="s">
        <v>699</v>
      </c>
      <c r="I252" s="93"/>
      <c r="J252" s="97"/>
      <c r="K252" s="4"/>
      <c r="L252" s="138"/>
      <c r="M252" s="138"/>
      <c r="N252"/>
    </row>
    <row r="253" spans="1:14" ht="13.2" x14ac:dyDescent="0.25">
      <c r="A253" s="63" t="s">
        <v>2231</v>
      </c>
      <c r="B253" s="4" t="str">
        <f t="shared" si="0"/>
        <v>327</v>
      </c>
      <c r="C253" s="15" t="s">
        <v>288</v>
      </c>
      <c r="D253" s="29" t="s">
        <v>2289</v>
      </c>
      <c r="E253" s="15" t="s">
        <v>561</v>
      </c>
      <c r="F253" s="63" t="s">
        <v>736</v>
      </c>
      <c r="G253" s="15" t="s">
        <v>1547</v>
      </c>
      <c r="H253" s="15" t="s">
        <v>699</v>
      </c>
      <c r="I253" s="93"/>
      <c r="J253" s="97"/>
      <c r="K253" s="4"/>
      <c r="L253" s="138"/>
      <c r="M253" s="138"/>
      <c r="N253"/>
    </row>
    <row r="254" spans="1:14" ht="13.2" x14ac:dyDescent="0.25">
      <c r="A254" s="63" t="s">
        <v>2339</v>
      </c>
      <c r="B254" s="4" t="str">
        <f t="shared" si="0"/>
        <v>328</v>
      </c>
      <c r="C254" s="15" t="s">
        <v>288</v>
      </c>
      <c r="D254" s="29" t="s">
        <v>2232</v>
      </c>
      <c r="E254" s="15" t="s">
        <v>561</v>
      </c>
      <c r="F254" s="63" t="s">
        <v>736</v>
      </c>
      <c r="G254" s="15" t="s">
        <v>1551</v>
      </c>
      <c r="H254" s="15" t="s">
        <v>699</v>
      </c>
      <c r="I254" s="93"/>
      <c r="J254" s="97"/>
      <c r="K254" s="4"/>
      <c r="L254" s="138"/>
      <c r="M254" s="138"/>
      <c r="N254"/>
    </row>
    <row r="255" spans="1:14" ht="13.2" x14ac:dyDescent="0.25">
      <c r="A255" s="63" t="s">
        <v>2234</v>
      </c>
      <c r="B255" s="4" t="str">
        <f t="shared" si="0"/>
        <v>328</v>
      </c>
      <c r="C255" s="15" t="s">
        <v>288</v>
      </c>
      <c r="D255" s="29" t="s">
        <v>2232</v>
      </c>
      <c r="E255" s="15" t="s">
        <v>561</v>
      </c>
      <c r="F255" s="63" t="s">
        <v>736</v>
      </c>
      <c r="G255" s="15" t="s">
        <v>1551</v>
      </c>
      <c r="H255" s="15" t="s">
        <v>699</v>
      </c>
      <c r="I255" s="93"/>
      <c r="J255" s="97"/>
      <c r="K255" s="4"/>
      <c r="L255" s="138"/>
      <c r="M255" s="138"/>
      <c r="N255"/>
    </row>
    <row r="256" spans="1:14" ht="13.2" x14ac:dyDescent="0.25">
      <c r="A256" s="63" t="s">
        <v>2340</v>
      </c>
      <c r="B256" s="4" t="str">
        <f t="shared" si="0"/>
        <v>329</v>
      </c>
      <c r="C256" s="15" t="s">
        <v>288</v>
      </c>
      <c r="D256" s="29" t="s">
        <v>2235</v>
      </c>
      <c r="E256" s="15" t="s">
        <v>561</v>
      </c>
      <c r="F256" s="63" t="s">
        <v>736</v>
      </c>
      <c r="G256" s="15" t="s">
        <v>1555</v>
      </c>
      <c r="H256" s="15" t="s">
        <v>699</v>
      </c>
      <c r="I256" s="93"/>
      <c r="J256" s="97"/>
      <c r="K256" s="4"/>
      <c r="L256" s="138"/>
      <c r="M256" s="138"/>
      <c r="N256"/>
    </row>
    <row r="257" spans="1:14" ht="13.2" x14ac:dyDescent="0.25">
      <c r="A257" s="63" t="s">
        <v>2237</v>
      </c>
      <c r="B257" s="4" t="str">
        <f t="shared" si="0"/>
        <v>329</v>
      </c>
      <c r="C257" s="15" t="s">
        <v>288</v>
      </c>
      <c r="D257" s="29" t="s">
        <v>2235</v>
      </c>
      <c r="E257" s="15" t="s">
        <v>561</v>
      </c>
      <c r="F257" s="63" t="s">
        <v>736</v>
      </c>
      <c r="G257" s="15" t="s">
        <v>1555</v>
      </c>
      <c r="H257" s="15" t="s">
        <v>699</v>
      </c>
      <c r="I257" s="93"/>
      <c r="J257" s="97"/>
      <c r="K257" s="4"/>
      <c r="L257" s="138"/>
      <c r="M257" s="138"/>
      <c r="N257"/>
    </row>
    <row r="258" spans="1:14" ht="13.2" x14ac:dyDescent="0.25">
      <c r="A258" s="63" t="s">
        <v>2341</v>
      </c>
      <c r="B258" s="4" t="str">
        <f t="shared" si="0"/>
        <v>330</v>
      </c>
      <c r="C258" s="15" t="s">
        <v>288</v>
      </c>
      <c r="D258" s="99" t="s">
        <v>2238</v>
      </c>
      <c r="E258" s="15" t="s">
        <v>561</v>
      </c>
      <c r="F258" s="63" t="s">
        <v>736</v>
      </c>
      <c r="G258" s="15" t="s">
        <v>1598</v>
      </c>
      <c r="H258" s="15" t="s">
        <v>699</v>
      </c>
      <c r="I258" s="93"/>
      <c r="J258" s="97"/>
      <c r="K258" s="4"/>
      <c r="L258" s="138"/>
      <c r="M258" s="138"/>
      <c r="N258"/>
    </row>
    <row r="259" spans="1:14" ht="13.2" x14ac:dyDescent="0.25">
      <c r="A259" s="63" t="s">
        <v>2240</v>
      </c>
      <c r="B259" s="4" t="str">
        <f t="shared" si="0"/>
        <v>330</v>
      </c>
      <c r="C259" s="15" t="s">
        <v>288</v>
      </c>
      <c r="D259" s="99" t="s">
        <v>2238</v>
      </c>
      <c r="E259" s="15" t="s">
        <v>561</v>
      </c>
      <c r="F259" s="63" t="s">
        <v>736</v>
      </c>
      <c r="G259" s="15" t="s">
        <v>1598</v>
      </c>
      <c r="H259" s="15" t="s">
        <v>699</v>
      </c>
      <c r="I259" s="93"/>
      <c r="J259" s="97"/>
      <c r="K259" s="4"/>
      <c r="L259" s="138"/>
      <c r="M259" s="138"/>
      <c r="N259"/>
    </row>
    <row r="260" spans="1:14" ht="13.2" x14ac:dyDescent="0.25">
      <c r="A260" s="63" t="s">
        <v>2342</v>
      </c>
      <c r="B260" s="4" t="str">
        <f t="shared" si="0"/>
        <v>331</v>
      </c>
      <c r="C260" s="15" t="s">
        <v>288</v>
      </c>
      <c r="D260" s="99" t="s">
        <v>2241</v>
      </c>
      <c r="E260" s="15" t="s">
        <v>561</v>
      </c>
      <c r="F260" s="63" t="s">
        <v>736</v>
      </c>
      <c r="G260" s="15" t="s">
        <v>1626</v>
      </c>
      <c r="H260" s="15" t="s">
        <v>699</v>
      </c>
      <c r="I260" s="93"/>
      <c r="J260" s="97"/>
      <c r="K260" s="4"/>
      <c r="L260" s="138"/>
      <c r="M260" s="138"/>
      <c r="N260"/>
    </row>
    <row r="261" spans="1:14" ht="13.2" x14ac:dyDescent="0.25">
      <c r="A261" s="63" t="s">
        <v>2243</v>
      </c>
      <c r="B261" s="4" t="str">
        <f t="shared" si="0"/>
        <v>331</v>
      </c>
      <c r="C261" s="15" t="s">
        <v>288</v>
      </c>
      <c r="D261" s="99" t="s">
        <v>2241</v>
      </c>
      <c r="E261" s="15" t="s">
        <v>561</v>
      </c>
      <c r="F261" s="63" t="s">
        <v>736</v>
      </c>
      <c r="G261" s="15" t="s">
        <v>1626</v>
      </c>
      <c r="H261" s="15" t="s">
        <v>699</v>
      </c>
      <c r="I261" s="93"/>
      <c r="J261" s="97"/>
      <c r="K261" s="4"/>
      <c r="L261" s="138"/>
      <c r="M261" s="138"/>
      <c r="N261"/>
    </row>
    <row r="262" spans="1:14" ht="13.2" x14ac:dyDescent="0.25">
      <c r="A262" s="63" t="s">
        <v>2343</v>
      </c>
      <c r="B262" s="4" t="str">
        <f t="shared" si="0"/>
        <v>332</v>
      </c>
      <c r="C262" s="15" t="s">
        <v>288</v>
      </c>
      <c r="D262" s="29" t="s">
        <v>2244</v>
      </c>
      <c r="E262" s="63" t="s">
        <v>561</v>
      </c>
      <c r="F262" s="15" t="s">
        <v>736</v>
      </c>
      <c r="G262" s="63" t="s">
        <v>1902</v>
      </c>
      <c r="H262" s="63" t="s">
        <v>699</v>
      </c>
      <c r="I262" s="93"/>
      <c r="J262" s="97"/>
      <c r="K262" s="4"/>
      <c r="L262" s="138"/>
      <c r="M262" s="138"/>
    </row>
    <row r="263" spans="1:14" ht="13.2" x14ac:dyDescent="0.25">
      <c r="A263" s="63" t="s">
        <v>2246</v>
      </c>
      <c r="B263" s="4" t="str">
        <f t="shared" si="0"/>
        <v>332</v>
      </c>
      <c r="C263" s="15" t="s">
        <v>288</v>
      </c>
      <c r="D263" s="29" t="s">
        <v>2244</v>
      </c>
      <c r="E263" s="63" t="s">
        <v>561</v>
      </c>
      <c r="F263" s="15" t="s">
        <v>736</v>
      </c>
      <c r="G263" s="63" t="s">
        <v>1902</v>
      </c>
      <c r="H263" s="63" t="s">
        <v>699</v>
      </c>
      <c r="I263" s="93"/>
      <c r="J263" s="97"/>
      <c r="K263" s="4"/>
      <c r="L263" s="138"/>
      <c r="M263" s="138"/>
      <c r="N263"/>
    </row>
    <row r="264" spans="1:14" ht="13.2" x14ac:dyDescent="0.25">
      <c r="A264" s="63" t="s">
        <v>2344</v>
      </c>
      <c r="B264" s="4" t="str">
        <f t="shared" si="0"/>
        <v>333</v>
      </c>
      <c r="C264" s="15" t="s">
        <v>288</v>
      </c>
      <c r="D264" s="99" t="s">
        <v>2247</v>
      </c>
      <c r="E264" s="15" t="s">
        <v>561</v>
      </c>
      <c r="F264" s="63" t="s">
        <v>1933</v>
      </c>
      <c r="G264" s="15" t="s">
        <v>1682</v>
      </c>
      <c r="H264" s="15" t="s">
        <v>699</v>
      </c>
      <c r="I264" s="93"/>
      <c r="J264" s="97"/>
      <c r="K264" s="4"/>
      <c r="L264" s="138"/>
      <c r="M264" s="138"/>
    </row>
    <row r="265" spans="1:14" ht="13.2" x14ac:dyDescent="0.25">
      <c r="A265" s="63" t="s">
        <v>2250</v>
      </c>
      <c r="B265" s="4" t="str">
        <f t="shared" si="0"/>
        <v>333</v>
      </c>
      <c r="C265" s="15" t="s">
        <v>288</v>
      </c>
      <c r="D265" s="99" t="s">
        <v>2247</v>
      </c>
      <c r="E265" s="15" t="s">
        <v>561</v>
      </c>
      <c r="F265" s="63" t="s">
        <v>1933</v>
      </c>
      <c r="G265" s="15" t="s">
        <v>1682</v>
      </c>
      <c r="H265" s="15" t="s">
        <v>699</v>
      </c>
      <c r="I265" s="93"/>
      <c r="J265" s="97"/>
      <c r="K265" s="4"/>
      <c r="L265" s="138"/>
      <c r="M265" s="138"/>
    </row>
    <row r="266" spans="1:14" ht="13.2" x14ac:dyDescent="0.25">
      <c r="A266" s="63" t="s">
        <v>2345</v>
      </c>
      <c r="B266" s="4" t="str">
        <f t="shared" si="0"/>
        <v>334</v>
      </c>
      <c r="C266" s="15" t="s">
        <v>288</v>
      </c>
      <c r="D266" s="99" t="s">
        <v>2251</v>
      </c>
      <c r="E266" s="15" t="s">
        <v>561</v>
      </c>
      <c r="F266" s="63" t="s">
        <v>736</v>
      </c>
      <c r="G266" s="15" t="s">
        <v>2249</v>
      </c>
      <c r="H266" s="15" t="s">
        <v>699</v>
      </c>
      <c r="I266" s="93"/>
      <c r="J266" s="97"/>
      <c r="K266" s="4"/>
      <c r="L266" s="138"/>
      <c r="M266" s="138"/>
    </row>
    <row r="267" spans="1:14" ht="13.2" x14ac:dyDescent="0.25">
      <c r="A267" s="63" t="s">
        <v>2253</v>
      </c>
      <c r="B267" s="4" t="str">
        <f t="shared" si="0"/>
        <v>334</v>
      </c>
      <c r="C267" s="15" t="s">
        <v>288</v>
      </c>
      <c r="D267" s="99" t="s">
        <v>2251</v>
      </c>
      <c r="E267" s="15" t="s">
        <v>561</v>
      </c>
      <c r="F267" s="63" t="s">
        <v>736</v>
      </c>
      <c r="G267" s="15" t="s">
        <v>2249</v>
      </c>
      <c r="H267" s="15" t="s">
        <v>699</v>
      </c>
      <c r="I267" s="93"/>
      <c r="J267" s="97"/>
      <c r="K267" s="4"/>
      <c r="L267" s="138"/>
      <c r="M267" s="138"/>
    </row>
    <row r="268" spans="1:14" ht="13.2" x14ac:dyDescent="0.25">
      <c r="A268" s="63" t="s">
        <v>2346</v>
      </c>
      <c r="B268" s="4" t="str">
        <f t="shared" si="0"/>
        <v>335</v>
      </c>
      <c r="C268" s="15" t="s">
        <v>288</v>
      </c>
      <c r="D268" s="99" t="s">
        <v>2254</v>
      </c>
      <c r="E268" s="15" t="s">
        <v>561</v>
      </c>
      <c r="F268" s="63" t="s">
        <v>736</v>
      </c>
      <c r="G268" s="15" t="s">
        <v>1690</v>
      </c>
      <c r="H268" s="15" t="s">
        <v>699</v>
      </c>
      <c r="I268" s="93"/>
      <c r="J268" s="97"/>
      <c r="K268" s="4"/>
      <c r="L268" s="138"/>
      <c r="M268" s="138"/>
    </row>
    <row r="269" spans="1:14" ht="13.2" x14ac:dyDescent="0.25">
      <c r="A269" s="63" t="s">
        <v>2256</v>
      </c>
      <c r="B269" s="4" t="str">
        <f t="shared" si="0"/>
        <v>335</v>
      </c>
      <c r="C269" s="15" t="s">
        <v>288</v>
      </c>
      <c r="D269" s="99" t="s">
        <v>2254</v>
      </c>
      <c r="E269" s="15" t="s">
        <v>561</v>
      </c>
      <c r="F269" s="63" t="s">
        <v>736</v>
      </c>
      <c r="G269" s="15" t="s">
        <v>1690</v>
      </c>
      <c r="H269" s="15" t="s">
        <v>699</v>
      </c>
      <c r="I269" s="93"/>
      <c r="J269" s="97"/>
      <c r="K269" s="4"/>
      <c r="L269" s="138"/>
      <c r="M269" s="138"/>
    </row>
    <row r="270" spans="1:14" ht="13.2" x14ac:dyDescent="0.25">
      <c r="A270" s="63" t="s">
        <v>2347</v>
      </c>
      <c r="B270" s="4" t="str">
        <f t="shared" si="0"/>
        <v>336</v>
      </c>
      <c r="C270" s="15" t="s">
        <v>288</v>
      </c>
      <c r="D270" s="99" t="s">
        <v>2257</v>
      </c>
      <c r="E270" s="15" t="s">
        <v>561</v>
      </c>
      <c r="F270" s="63" t="s">
        <v>736</v>
      </c>
      <c r="G270" s="15" t="s">
        <v>1694</v>
      </c>
      <c r="H270" s="15" t="s">
        <v>699</v>
      </c>
      <c r="I270" s="93"/>
      <c r="J270" s="97"/>
      <c r="K270" s="4"/>
      <c r="L270" s="138"/>
      <c r="M270" s="138"/>
    </row>
    <row r="271" spans="1:14" ht="13.2" x14ac:dyDescent="0.25">
      <c r="A271" s="63" t="s">
        <v>2259</v>
      </c>
      <c r="B271" s="4" t="str">
        <f t="shared" si="0"/>
        <v>336</v>
      </c>
      <c r="C271" s="15" t="s">
        <v>288</v>
      </c>
      <c r="D271" s="99" t="s">
        <v>2257</v>
      </c>
      <c r="E271" s="15" t="s">
        <v>561</v>
      </c>
      <c r="F271" s="63" t="s">
        <v>736</v>
      </c>
      <c r="G271" s="15" t="s">
        <v>1694</v>
      </c>
      <c r="H271" s="15" t="s">
        <v>699</v>
      </c>
      <c r="I271" s="93"/>
      <c r="J271" s="97"/>
      <c r="K271" s="4"/>
      <c r="L271" s="138"/>
      <c r="M271" s="138"/>
    </row>
    <row r="272" spans="1:14" ht="13.2" x14ac:dyDescent="0.25">
      <c r="A272" s="63" t="s">
        <v>2348</v>
      </c>
      <c r="B272" s="4" t="str">
        <f t="shared" si="0"/>
        <v>337</v>
      </c>
      <c r="C272" s="15" t="s">
        <v>288</v>
      </c>
      <c r="D272" s="99" t="s">
        <v>2260</v>
      </c>
      <c r="E272" s="15" t="s">
        <v>561</v>
      </c>
      <c r="F272" s="63" t="s">
        <v>1930</v>
      </c>
      <c r="G272" s="15" t="s">
        <v>1733</v>
      </c>
      <c r="H272" s="15" t="s">
        <v>699</v>
      </c>
      <c r="I272" s="93"/>
      <c r="J272" s="97"/>
      <c r="K272" s="4"/>
      <c r="L272" s="138"/>
      <c r="M272" s="138"/>
    </row>
    <row r="273" spans="1:14" ht="13.2" x14ac:dyDescent="0.25">
      <c r="A273" s="63" t="s">
        <v>2262</v>
      </c>
      <c r="B273" s="4" t="str">
        <f t="shared" si="0"/>
        <v>337</v>
      </c>
      <c r="C273" s="15" t="s">
        <v>288</v>
      </c>
      <c r="D273" s="99" t="s">
        <v>2260</v>
      </c>
      <c r="E273" s="15" t="s">
        <v>561</v>
      </c>
      <c r="F273" s="63" t="s">
        <v>1930</v>
      </c>
      <c r="G273" s="15" t="s">
        <v>1733</v>
      </c>
      <c r="H273" s="15" t="s">
        <v>699</v>
      </c>
      <c r="I273" s="93"/>
      <c r="J273" s="97"/>
      <c r="K273" s="4"/>
      <c r="L273" s="138"/>
      <c r="M273" s="138"/>
    </row>
    <row r="274" spans="1:14" ht="13.2" x14ac:dyDescent="0.25">
      <c r="A274" s="63" t="s">
        <v>2349</v>
      </c>
      <c r="B274" s="4" t="str">
        <f t="shared" si="0"/>
        <v>338</v>
      </c>
      <c r="C274" s="15" t="s">
        <v>288</v>
      </c>
      <c r="D274" s="99" t="s">
        <v>2263</v>
      </c>
      <c r="E274" s="15" t="s">
        <v>561</v>
      </c>
      <c r="F274" s="63" t="s">
        <v>1930</v>
      </c>
      <c r="G274" s="15" t="s">
        <v>1753</v>
      </c>
      <c r="H274" s="15" t="s">
        <v>699</v>
      </c>
      <c r="I274" s="93"/>
      <c r="J274" s="97"/>
      <c r="K274" s="4"/>
      <c r="L274" s="138"/>
      <c r="M274" s="138"/>
    </row>
    <row r="275" spans="1:14" ht="13.2" x14ac:dyDescent="0.25">
      <c r="A275" s="63" t="s">
        <v>2265</v>
      </c>
      <c r="B275" s="4" t="str">
        <f t="shared" si="0"/>
        <v>338</v>
      </c>
      <c r="C275" s="15" t="s">
        <v>288</v>
      </c>
      <c r="D275" s="99" t="s">
        <v>2263</v>
      </c>
      <c r="E275" s="15" t="s">
        <v>561</v>
      </c>
      <c r="F275" s="63" t="s">
        <v>1930</v>
      </c>
      <c r="G275" s="15" t="s">
        <v>1753</v>
      </c>
      <c r="H275" s="15" t="s">
        <v>699</v>
      </c>
      <c r="I275" s="93"/>
      <c r="J275" s="97"/>
      <c r="K275" s="4"/>
      <c r="L275" s="138"/>
      <c r="M275" s="138"/>
    </row>
    <row r="276" spans="1:14" ht="13.2" x14ac:dyDescent="0.25">
      <c r="A276" s="63" t="s">
        <v>2350</v>
      </c>
      <c r="B276" s="4" t="str">
        <f t="shared" si="0"/>
        <v>339</v>
      </c>
      <c r="C276" s="15" t="s">
        <v>288</v>
      </c>
      <c r="D276" s="99" t="s">
        <v>2266</v>
      </c>
      <c r="E276" s="15" t="s">
        <v>561</v>
      </c>
      <c r="F276" s="63" t="s">
        <v>736</v>
      </c>
      <c r="G276" s="15" t="s">
        <v>1757</v>
      </c>
      <c r="H276" s="15" t="s">
        <v>699</v>
      </c>
      <c r="I276" s="93"/>
      <c r="J276" s="97"/>
      <c r="K276" s="4"/>
      <c r="L276" s="138"/>
      <c r="M276" s="138"/>
    </row>
    <row r="277" spans="1:14" ht="13.2" x14ac:dyDescent="0.25">
      <c r="A277" s="63" t="s">
        <v>2268</v>
      </c>
      <c r="B277" s="4" t="str">
        <f t="shared" si="0"/>
        <v>339</v>
      </c>
      <c r="C277" s="15" t="s">
        <v>288</v>
      </c>
      <c r="D277" s="99" t="s">
        <v>2266</v>
      </c>
      <c r="E277" s="15" t="s">
        <v>561</v>
      </c>
      <c r="F277" s="63" t="s">
        <v>736</v>
      </c>
      <c r="G277" s="15" t="s">
        <v>1757</v>
      </c>
      <c r="H277" s="15" t="s">
        <v>699</v>
      </c>
      <c r="I277" s="93"/>
      <c r="J277" s="97"/>
      <c r="K277" s="4"/>
      <c r="L277" s="138"/>
      <c r="M277" s="138"/>
      <c r="N277"/>
    </row>
    <row r="278" spans="1:14" ht="13.2" x14ac:dyDescent="0.25">
      <c r="A278" s="63" t="s">
        <v>2351</v>
      </c>
      <c r="B278" s="4" t="str">
        <f t="shared" si="0"/>
        <v>340</v>
      </c>
      <c r="C278" s="15" t="s">
        <v>288</v>
      </c>
      <c r="D278" s="103" t="s">
        <v>2269</v>
      </c>
      <c r="E278" s="15" t="s">
        <v>561</v>
      </c>
      <c r="F278" s="63" t="s">
        <v>1932</v>
      </c>
      <c r="G278" s="63" t="s">
        <v>1412</v>
      </c>
      <c r="H278" s="15" t="s">
        <v>699</v>
      </c>
      <c r="I278" s="93"/>
      <c r="J278" s="97"/>
      <c r="K278" s="4"/>
      <c r="L278" s="138"/>
      <c r="M278" s="138"/>
      <c r="N278" s="139"/>
    </row>
    <row r="279" spans="1:14" ht="13.2" x14ac:dyDescent="0.25">
      <c r="A279" s="63" t="s">
        <v>2271</v>
      </c>
      <c r="B279" s="4" t="str">
        <f t="shared" si="0"/>
        <v>340</v>
      </c>
      <c r="C279" s="15" t="s">
        <v>288</v>
      </c>
      <c r="D279" s="103" t="s">
        <v>2269</v>
      </c>
      <c r="E279" s="15" t="s">
        <v>561</v>
      </c>
      <c r="F279" s="63" t="s">
        <v>1932</v>
      </c>
      <c r="G279" s="63" t="s">
        <v>1412</v>
      </c>
      <c r="H279" s="15" t="s">
        <v>699</v>
      </c>
      <c r="I279" s="93"/>
      <c r="J279" s="97"/>
      <c r="K279" s="4"/>
      <c r="L279" s="138"/>
      <c r="M279" s="138"/>
      <c r="N279" s="139"/>
    </row>
    <row r="280" spans="1:14" ht="13.2" x14ac:dyDescent="0.25">
      <c r="A280" s="63" t="s">
        <v>2522</v>
      </c>
      <c r="B280" s="4" t="str">
        <f t="shared" si="0"/>
        <v>341</v>
      </c>
      <c r="C280" s="15" t="s">
        <v>573</v>
      </c>
      <c r="D280" s="103" t="s">
        <v>2272</v>
      </c>
      <c r="E280" s="63" t="s">
        <v>561</v>
      </c>
      <c r="F280" s="63" t="s">
        <v>736</v>
      </c>
      <c r="G280" s="63" t="s">
        <v>1765</v>
      </c>
      <c r="H280" s="63" t="s">
        <v>699</v>
      </c>
      <c r="I280" s="93"/>
      <c r="J280" s="97"/>
      <c r="K280" s="4"/>
      <c r="L280" s="138"/>
      <c r="M280" s="138"/>
      <c r="N280" s="140"/>
    </row>
    <row r="281" spans="1:14" ht="13.2" x14ac:dyDescent="0.25">
      <c r="A281" s="63" t="s">
        <v>2425</v>
      </c>
      <c r="B281" s="4" t="str">
        <f t="shared" si="0"/>
        <v>342</v>
      </c>
      <c r="C281" s="15" t="s">
        <v>288</v>
      </c>
      <c r="D281" s="29" t="s">
        <v>2275</v>
      </c>
      <c r="E281" s="15" t="s">
        <v>561</v>
      </c>
      <c r="F281" s="15" t="s">
        <v>833</v>
      </c>
      <c r="G281" s="63" t="s">
        <v>2523</v>
      </c>
      <c r="H281" s="15" t="s">
        <v>699</v>
      </c>
      <c r="I281" s="93"/>
      <c r="J281" s="97"/>
      <c r="K281" s="4"/>
      <c r="L281" s="138"/>
      <c r="M281" s="138"/>
    </row>
    <row r="282" spans="1:14" ht="13.2" x14ac:dyDescent="0.25">
      <c r="A282" s="63" t="s">
        <v>2277</v>
      </c>
      <c r="B282" s="4" t="str">
        <f t="shared" si="0"/>
        <v>342</v>
      </c>
      <c r="C282" s="15" t="s">
        <v>288</v>
      </c>
      <c r="D282" s="29" t="s">
        <v>2275</v>
      </c>
      <c r="E282" s="15" t="s">
        <v>561</v>
      </c>
      <c r="F282" s="15" t="s">
        <v>833</v>
      </c>
      <c r="G282" s="63" t="s">
        <v>2523</v>
      </c>
      <c r="H282" s="15" t="s">
        <v>699</v>
      </c>
      <c r="I282" s="93" t="s">
        <v>562</v>
      </c>
      <c r="J282" s="97"/>
      <c r="K282" s="4"/>
      <c r="L282" s="138"/>
      <c r="M282" s="138"/>
    </row>
    <row r="283" spans="1:14" ht="13.2" x14ac:dyDescent="0.25">
      <c r="A283" s="63" t="s">
        <v>2279</v>
      </c>
      <c r="B283" s="4" t="str">
        <f t="shared" si="0"/>
        <v>343</v>
      </c>
      <c r="C283" s="15" t="s">
        <v>288</v>
      </c>
      <c r="D283" s="29" t="s">
        <v>2278</v>
      </c>
      <c r="E283" s="15" t="s">
        <v>561</v>
      </c>
      <c r="F283" s="15" t="s">
        <v>833</v>
      </c>
      <c r="G283" s="63" t="s">
        <v>2524</v>
      </c>
      <c r="H283" s="15" t="s">
        <v>699</v>
      </c>
      <c r="I283" s="93"/>
      <c r="J283" s="97"/>
      <c r="K283" s="4"/>
      <c r="L283" s="138"/>
      <c r="M283" s="138"/>
    </row>
    <row r="284" spans="1:14" ht="13.2" x14ac:dyDescent="0.25">
      <c r="A284" s="63" t="s">
        <v>2280</v>
      </c>
      <c r="B284" s="4" t="str">
        <f t="shared" si="0"/>
        <v>344</v>
      </c>
      <c r="C284" s="15" t="s">
        <v>2192</v>
      </c>
      <c r="D284" s="103" t="s">
        <v>601</v>
      </c>
      <c r="E284" s="15" t="s">
        <v>574</v>
      </c>
      <c r="F284" s="15" t="s">
        <v>600</v>
      </c>
      <c r="G284" s="63" t="s">
        <v>2525</v>
      </c>
      <c r="H284" s="15" t="s">
        <v>576</v>
      </c>
      <c r="I284" s="93"/>
      <c r="J284" s="97"/>
      <c r="K284" s="4"/>
      <c r="L284" s="138"/>
      <c r="M284" s="138"/>
    </row>
    <row r="285" spans="1:14" ht="13.2" x14ac:dyDescent="0.25">
      <c r="A285" s="63" t="s">
        <v>2281</v>
      </c>
      <c r="B285" s="4" t="str">
        <f t="shared" si="0"/>
        <v>345</v>
      </c>
      <c r="C285" s="15" t="s">
        <v>288</v>
      </c>
      <c r="D285" s="29" t="s">
        <v>134</v>
      </c>
      <c r="E285" s="15" t="s">
        <v>561</v>
      </c>
      <c r="F285" s="15" t="s">
        <v>909</v>
      </c>
      <c r="G285" s="63" t="s">
        <v>766</v>
      </c>
      <c r="H285" s="15" t="s">
        <v>699</v>
      </c>
      <c r="I285" s="93"/>
      <c r="J285" s="97"/>
      <c r="K285" s="4"/>
      <c r="L285" s="138"/>
      <c r="M285" s="138"/>
    </row>
    <row r="286" spans="1:14" ht="13.2" x14ac:dyDescent="0.25">
      <c r="A286" s="63" t="s">
        <v>2282</v>
      </c>
      <c r="B286" s="4" t="str">
        <f t="shared" si="0"/>
        <v>346</v>
      </c>
      <c r="C286" s="15" t="s">
        <v>288</v>
      </c>
      <c r="D286" s="29" t="s">
        <v>134</v>
      </c>
      <c r="E286" s="15" t="s">
        <v>561</v>
      </c>
      <c r="F286" s="15" t="s">
        <v>909</v>
      </c>
      <c r="G286" s="63" t="s">
        <v>2134</v>
      </c>
      <c r="H286" s="15" t="s">
        <v>699</v>
      </c>
      <c r="I286" s="93"/>
      <c r="J286" s="97"/>
      <c r="K286" s="4"/>
      <c r="L286" s="138"/>
      <c r="M286" s="138"/>
    </row>
    <row r="287" spans="1:14" x14ac:dyDescent="0.3">
      <c r="A287" s="63" t="s">
        <v>2292</v>
      </c>
      <c r="B287" s="63" t="s">
        <v>2294</v>
      </c>
      <c r="C287" s="15" t="s">
        <v>2192</v>
      </c>
      <c r="D287" s="29" t="s">
        <v>2295</v>
      </c>
      <c r="E287" s="15" t="s">
        <v>1370</v>
      </c>
      <c r="F287" s="15" t="s">
        <v>736</v>
      </c>
      <c r="G287" s="15" t="s">
        <v>668</v>
      </c>
      <c r="H287" s="63" t="s">
        <v>1925</v>
      </c>
      <c r="I287" s="93"/>
      <c r="J287" s="95"/>
      <c r="K287" s="96"/>
      <c r="L287" s="97"/>
      <c r="M287" s="4"/>
    </row>
    <row r="288" spans="1:14" x14ac:dyDescent="0.3">
      <c r="A288" s="63" t="s">
        <v>480</v>
      </c>
      <c r="B288" s="63" t="s">
        <v>1074</v>
      </c>
      <c r="C288" s="15" t="s">
        <v>288</v>
      </c>
      <c r="D288" s="103" t="s">
        <v>2526</v>
      </c>
      <c r="E288" s="63" t="s">
        <v>561</v>
      </c>
      <c r="F288" s="15" t="s">
        <v>1073</v>
      </c>
      <c r="G288" s="63" t="s">
        <v>668</v>
      </c>
      <c r="H288" s="63" t="s">
        <v>2457</v>
      </c>
      <c r="I288" s="93"/>
      <c r="J288" s="94"/>
      <c r="K288" s="95"/>
      <c r="L288" s="96"/>
      <c r="M288" s="101"/>
      <c r="N288"/>
    </row>
    <row r="289" spans="1:14" x14ac:dyDescent="0.3">
      <c r="A289" s="63" t="s">
        <v>2293</v>
      </c>
      <c r="B289" s="15" t="s">
        <v>2291</v>
      </c>
      <c r="C289" s="15" t="s">
        <v>2192</v>
      </c>
      <c r="D289" s="103" t="s">
        <v>2296</v>
      </c>
      <c r="E289" s="63" t="s">
        <v>1370</v>
      </c>
      <c r="F289" s="63" t="s">
        <v>1957</v>
      </c>
      <c r="G289" s="63" t="s">
        <v>766</v>
      </c>
      <c r="H289" s="63" t="s">
        <v>1958</v>
      </c>
      <c r="I289" s="93"/>
      <c r="J289" s="95"/>
      <c r="K289" s="96"/>
      <c r="L289" s="97"/>
      <c r="M289" s="4"/>
      <c r="N289"/>
    </row>
    <row r="290" spans="1:14" x14ac:dyDescent="0.3">
      <c r="A290" s="63" t="s">
        <v>437</v>
      </c>
      <c r="B290" s="63" t="s">
        <v>1059</v>
      </c>
      <c r="C290" s="15" t="s">
        <v>288</v>
      </c>
      <c r="D290" s="103" t="s">
        <v>2527</v>
      </c>
      <c r="E290" s="15" t="s">
        <v>580</v>
      </c>
      <c r="F290" s="15" t="s">
        <v>1058</v>
      </c>
      <c r="G290" s="63" t="s">
        <v>2452</v>
      </c>
      <c r="H290" s="15" t="s">
        <v>576</v>
      </c>
      <c r="I290" s="93"/>
      <c r="J290" s="94"/>
      <c r="K290" s="95"/>
      <c r="L290" s="96"/>
      <c r="M290" s="101"/>
    </row>
    <row r="291" spans="1:14" x14ac:dyDescent="0.3">
      <c r="A291" s="63" t="s">
        <v>440</v>
      </c>
      <c r="B291" s="63" t="s">
        <v>1126</v>
      </c>
      <c r="C291" s="15" t="s">
        <v>288</v>
      </c>
      <c r="D291" s="103" t="s">
        <v>1124</v>
      </c>
      <c r="E291" s="15" t="s">
        <v>580</v>
      </c>
      <c r="F291" s="63" t="s">
        <v>774</v>
      </c>
      <c r="G291" s="63" t="s">
        <v>2452</v>
      </c>
      <c r="H291" s="15" t="s">
        <v>576</v>
      </c>
      <c r="I291" s="93"/>
      <c r="J291" s="94"/>
      <c r="K291" s="95"/>
      <c r="L291" s="96"/>
      <c r="M291" s="101"/>
    </row>
    <row r="292" spans="1:14" x14ac:dyDescent="0.3">
      <c r="A292" s="63" t="s">
        <v>438</v>
      </c>
      <c r="B292" s="63" t="s">
        <v>1102</v>
      </c>
      <c r="C292" s="15" t="s">
        <v>288</v>
      </c>
      <c r="D292" s="29" t="s">
        <v>1100</v>
      </c>
      <c r="E292" s="15" t="s">
        <v>580</v>
      </c>
      <c r="F292" s="15" t="s">
        <v>626</v>
      </c>
      <c r="G292" s="63" t="s">
        <v>884</v>
      </c>
      <c r="H292" s="15" t="s">
        <v>576</v>
      </c>
      <c r="I292" s="93"/>
      <c r="J292" s="94"/>
      <c r="K292" s="95"/>
      <c r="L292" s="96"/>
      <c r="M292" s="101"/>
    </row>
    <row r="293" spans="1:14" x14ac:dyDescent="0.3">
      <c r="A293" s="63" t="s">
        <v>2528</v>
      </c>
      <c r="B293" s="63" t="s">
        <v>1097</v>
      </c>
      <c r="C293" s="15" t="s">
        <v>288</v>
      </c>
      <c r="D293" s="29" t="s">
        <v>1095</v>
      </c>
      <c r="E293" s="63" t="s">
        <v>2470</v>
      </c>
      <c r="F293" s="15" t="s">
        <v>1094</v>
      </c>
      <c r="G293" s="63" t="s">
        <v>2456</v>
      </c>
      <c r="H293" s="15" t="s">
        <v>576</v>
      </c>
      <c r="I293" s="93"/>
      <c r="J293" s="94"/>
      <c r="K293" s="95"/>
      <c r="L293" s="96"/>
      <c r="M293" s="115"/>
    </row>
    <row r="294" spans="1:14" x14ac:dyDescent="0.3">
      <c r="A294" s="63" t="s">
        <v>2529</v>
      </c>
      <c r="B294" s="63" t="s">
        <v>1133</v>
      </c>
      <c r="C294" s="15" t="s">
        <v>288</v>
      </c>
      <c r="D294" s="29" t="s">
        <v>2530</v>
      </c>
      <c r="E294" s="63" t="s">
        <v>2470</v>
      </c>
      <c r="F294" s="63" t="s">
        <v>776</v>
      </c>
      <c r="G294" s="63" t="s">
        <v>2445</v>
      </c>
      <c r="H294" s="63" t="s">
        <v>2531</v>
      </c>
      <c r="I294" s="93"/>
      <c r="J294" s="94"/>
      <c r="K294" s="95"/>
      <c r="L294" s="96"/>
      <c r="M294" s="101"/>
      <c r="N294"/>
    </row>
    <row r="295" spans="1:14" x14ac:dyDescent="0.3">
      <c r="A295" s="63" t="s">
        <v>1887</v>
      </c>
      <c r="B295" s="63" t="s">
        <v>1130</v>
      </c>
      <c r="C295" s="15" t="s">
        <v>288</v>
      </c>
      <c r="D295" s="29" t="s">
        <v>2532</v>
      </c>
      <c r="E295" s="63" t="s">
        <v>2470</v>
      </c>
      <c r="F295" s="63" t="s">
        <v>775</v>
      </c>
      <c r="G295" s="63" t="s">
        <v>2445</v>
      </c>
      <c r="H295" s="15" t="s">
        <v>576</v>
      </c>
      <c r="I295" s="93"/>
      <c r="J295" s="94"/>
      <c r="K295" s="95"/>
      <c r="L295" s="96"/>
      <c r="M295" s="101"/>
      <c r="N295"/>
    </row>
    <row r="296" spans="1:14" x14ac:dyDescent="0.3">
      <c r="A296" s="63" t="s">
        <v>1963</v>
      </c>
      <c r="B296" s="63" t="s">
        <v>737</v>
      </c>
      <c r="C296" s="15" t="s">
        <v>288</v>
      </c>
      <c r="D296" s="103" t="s">
        <v>1208</v>
      </c>
      <c r="E296" s="63" t="s">
        <v>2470</v>
      </c>
      <c r="F296" s="63" t="s">
        <v>2533</v>
      </c>
      <c r="G296" s="63" t="s">
        <v>2445</v>
      </c>
      <c r="H296" s="63" t="s">
        <v>576</v>
      </c>
      <c r="I296" s="93"/>
      <c r="J296" s="94"/>
      <c r="K296" s="95"/>
      <c r="L296" s="96"/>
      <c r="M296" s="101"/>
      <c r="N296"/>
    </row>
    <row r="297" spans="1:14" x14ac:dyDescent="0.3">
      <c r="A297" s="63" t="s">
        <v>451</v>
      </c>
      <c r="B297" s="63" t="s">
        <v>1238</v>
      </c>
      <c r="C297" s="15" t="s">
        <v>288</v>
      </c>
      <c r="D297" s="103" t="s">
        <v>145</v>
      </c>
      <c r="E297" s="15" t="s">
        <v>580</v>
      </c>
      <c r="F297" s="63" t="s">
        <v>672</v>
      </c>
      <c r="G297" s="63" t="s">
        <v>2456</v>
      </c>
      <c r="H297" s="15" t="s">
        <v>576</v>
      </c>
      <c r="I297" s="93"/>
      <c r="J297" s="94"/>
      <c r="K297" s="95"/>
      <c r="L297" s="96"/>
      <c r="M297" s="101"/>
      <c r="N297"/>
    </row>
    <row r="298" spans="1:14" x14ac:dyDescent="0.3">
      <c r="A298" s="63" t="s">
        <v>1888</v>
      </c>
      <c r="B298" s="63" t="s">
        <v>1024</v>
      </c>
      <c r="C298" s="15" t="s">
        <v>1018</v>
      </c>
      <c r="D298" s="99" t="s">
        <v>140</v>
      </c>
      <c r="E298" s="63" t="s">
        <v>2534</v>
      </c>
      <c r="F298" s="15" t="s">
        <v>736</v>
      </c>
      <c r="G298" s="15" t="s">
        <v>951</v>
      </c>
      <c r="H298" s="15" t="s">
        <v>1022</v>
      </c>
      <c r="I298" s="93"/>
      <c r="J298" s="94"/>
      <c r="K298" s="95"/>
      <c r="L298" s="96"/>
      <c r="M298" s="101"/>
      <c r="N298"/>
    </row>
    <row r="299" spans="1:14" x14ac:dyDescent="0.3">
      <c r="A299" s="63" t="s">
        <v>2353</v>
      </c>
      <c r="B299" s="63" t="s">
        <v>914</v>
      </c>
      <c r="C299" s="15" t="s">
        <v>288</v>
      </c>
      <c r="D299" s="29" t="s">
        <v>2359</v>
      </c>
      <c r="E299" s="15" t="s">
        <v>697</v>
      </c>
      <c r="F299" s="15" t="s">
        <v>1332</v>
      </c>
      <c r="G299" s="63" t="s">
        <v>1043</v>
      </c>
      <c r="H299" s="63" t="s">
        <v>67</v>
      </c>
      <c r="I299" s="93"/>
      <c r="J299" s="94"/>
      <c r="K299" s="95"/>
      <c r="L299" s="96"/>
      <c r="M299" s="101"/>
      <c r="N299"/>
    </row>
    <row r="300" spans="1:14" x14ac:dyDescent="0.3">
      <c r="A300" s="137" t="s">
        <v>2354</v>
      </c>
      <c r="B300" s="141" t="s">
        <v>2374</v>
      </c>
      <c r="C300" s="136" t="s">
        <v>288</v>
      </c>
      <c r="D300" s="142" t="s">
        <v>2361</v>
      </c>
      <c r="E300" s="15" t="s">
        <v>697</v>
      </c>
      <c r="F300" s="136">
        <v>2790</v>
      </c>
      <c r="G300" s="137">
        <v>100</v>
      </c>
      <c r="H300" s="63" t="s">
        <v>67</v>
      </c>
      <c r="I300" s="93"/>
      <c r="J300" s="94"/>
      <c r="K300" s="95"/>
      <c r="L300" s="96"/>
      <c r="M300" s="101"/>
      <c r="N300"/>
    </row>
    <row r="301" spans="1:14" x14ac:dyDescent="0.3">
      <c r="A301" s="137" t="s">
        <v>2356</v>
      </c>
      <c r="B301" s="143" t="s">
        <v>2373</v>
      </c>
      <c r="C301" s="136" t="s">
        <v>288</v>
      </c>
      <c r="D301" s="142" t="s">
        <v>2357</v>
      </c>
      <c r="E301" s="15" t="s">
        <v>697</v>
      </c>
      <c r="F301" s="136">
        <v>2790</v>
      </c>
      <c r="G301" s="136">
        <v>200</v>
      </c>
      <c r="H301" s="15" t="s">
        <v>576</v>
      </c>
      <c r="I301" s="93"/>
      <c r="J301" s="94"/>
      <c r="K301" s="95"/>
      <c r="L301" s="96"/>
      <c r="M301" s="101"/>
      <c r="N301"/>
    </row>
    <row r="302" spans="1:14" x14ac:dyDescent="0.3">
      <c r="A302" s="63" t="s">
        <v>2392</v>
      </c>
      <c r="B302" s="63" t="s">
        <v>2391</v>
      </c>
      <c r="C302" s="15" t="s">
        <v>1987</v>
      </c>
      <c r="D302" s="29" t="s">
        <v>648</v>
      </c>
      <c r="E302" s="63" t="s">
        <v>561</v>
      </c>
      <c r="F302" s="15" t="s">
        <v>647</v>
      </c>
      <c r="G302" s="63" t="s">
        <v>1954</v>
      </c>
      <c r="H302" s="63" t="s">
        <v>699</v>
      </c>
      <c r="J302" s="94"/>
      <c r="K302" s="95"/>
      <c r="L302" s="96"/>
      <c r="M302" s="101"/>
      <c r="N302"/>
    </row>
    <row r="303" spans="1:14" x14ac:dyDescent="0.3">
      <c r="A303" s="63" t="s">
        <v>513</v>
      </c>
      <c r="B303" s="63" t="s">
        <v>1232</v>
      </c>
      <c r="C303" s="15" t="s">
        <v>288</v>
      </c>
      <c r="D303" s="103" t="s">
        <v>191</v>
      </c>
      <c r="E303" s="15" t="s">
        <v>580</v>
      </c>
      <c r="F303" s="63" t="s">
        <v>107</v>
      </c>
      <c r="G303" s="63" t="s">
        <v>2445</v>
      </c>
      <c r="H303" s="15" t="s">
        <v>576</v>
      </c>
      <c r="I303" s="93"/>
      <c r="J303" s="94"/>
      <c r="K303" s="95"/>
      <c r="L303" s="96"/>
      <c r="M303" s="101"/>
      <c r="N303"/>
    </row>
    <row r="304" spans="1:14" ht="13.2" x14ac:dyDescent="0.25">
      <c r="A304" s="100" t="s">
        <v>2185</v>
      </c>
      <c r="B304" s="63" t="s">
        <v>2186</v>
      </c>
      <c r="C304" s="15" t="s">
        <v>2159</v>
      </c>
      <c r="D304" s="29" t="s">
        <v>601</v>
      </c>
      <c r="E304" s="144" t="s">
        <v>561</v>
      </c>
      <c r="F304" s="15" t="s">
        <v>600</v>
      </c>
      <c r="G304" s="15" t="s">
        <v>1447</v>
      </c>
      <c r="H304" s="144" t="s">
        <v>576</v>
      </c>
      <c r="I304" s="93"/>
      <c r="J304" s="97"/>
      <c r="K304" s="4"/>
      <c r="L304" s="93"/>
      <c r="M304" s="138"/>
      <c r="N304" s="66"/>
    </row>
    <row r="305" spans="1:14" x14ac:dyDescent="0.3">
      <c r="A305" s="63" t="s">
        <v>517</v>
      </c>
      <c r="B305" s="63" t="s">
        <v>1181</v>
      </c>
      <c r="C305" s="15" t="s">
        <v>288</v>
      </c>
      <c r="D305" s="29" t="s">
        <v>193</v>
      </c>
      <c r="E305" s="15" t="s">
        <v>580</v>
      </c>
      <c r="F305" s="63" t="s">
        <v>104</v>
      </c>
      <c r="G305" s="63" t="s">
        <v>2445</v>
      </c>
      <c r="H305" s="15" t="s">
        <v>576</v>
      </c>
      <c r="I305" s="93"/>
      <c r="J305" s="94"/>
      <c r="K305" s="95"/>
      <c r="L305" s="96"/>
      <c r="M305" s="101"/>
    </row>
    <row r="306" spans="1:14" x14ac:dyDescent="0.3">
      <c r="A306" s="63" t="s">
        <v>528</v>
      </c>
      <c r="B306" s="63" t="s">
        <v>1215</v>
      </c>
      <c r="C306" s="15" t="s">
        <v>288</v>
      </c>
      <c r="D306" s="103" t="s">
        <v>2535</v>
      </c>
      <c r="E306" s="63" t="s">
        <v>561</v>
      </c>
      <c r="F306" s="63" t="s">
        <v>1334</v>
      </c>
      <c r="G306" s="63" t="s">
        <v>2445</v>
      </c>
      <c r="H306" s="63" t="s">
        <v>699</v>
      </c>
      <c r="I306" s="93"/>
      <c r="J306" s="94"/>
      <c r="K306" s="95"/>
      <c r="L306" s="114"/>
      <c r="M306" s="115"/>
    </row>
    <row r="307" spans="1:14" x14ac:dyDescent="0.3">
      <c r="A307" s="63" t="s">
        <v>521</v>
      </c>
      <c r="B307" s="63" t="s">
        <v>1241</v>
      </c>
      <c r="C307" s="15" t="s">
        <v>288</v>
      </c>
      <c r="D307" s="103" t="s">
        <v>1239</v>
      </c>
      <c r="E307" s="15" t="s">
        <v>580</v>
      </c>
      <c r="F307" s="63" t="s">
        <v>108</v>
      </c>
      <c r="G307" s="63" t="s">
        <v>2445</v>
      </c>
      <c r="H307" s="15" t="s">
        <v>576</v>
      </c>
      <c r="I307" s="93"/>
      <c r="J307" s="94"/>
      <c r="K307" s="95"/>
      <c r="L307" s="96"/>
      <c r="M307" s="101"/>
    </row>
    <row r="308" spans="1:14" x14ac:dyDescent="0.3">
      <c r="A308" s="63" t="s">
        <v>519</v>
      </c>
      <c r="B308" s="63" t="s">
        <v>1197</v>
      </c>
      <c r="C308" s="15" t="s">
        <v>288</v>
      </c>
      <c r="D308" s="103" t="s">
        <v>194</v>
      </c>
      <c r="E308" s="15" t="s">
        <v>580</v>
      </c>
      <c r="F308" s="63" t="s">
        <v>106</v>
      </c>
      <c r="G308" s="63" t="s">
        <v>2445</v>
      </c>
      <c r="H308" s="15" t="s">
        <v>576</v>
      </c>
      <c r="I308" s="93"/>
      <c r="J308" s="94"/>
      <c r="K308" s="95"/>
      <c r="L308" s="96"/>
      <c r="M308" s="101"/>
    </row>
    <row r="309" spans="1:14" x14ac:dyDescent="0.3">
      <c r="A309" s="63" t="s">
        <v>512</v>
      </c>
      <c r="B309" s="63" t="s">
        <v>1002</v>
      </c>
      <c r="C309" s="15" t="s">
        <v>288</v>
      </c>
      <c r="D309" s="103" t="s">
        <v>1065</v>
      </c>
      <c r="E309" s="15" t="s">
        <v>580</v>
      </c>
      <c r="F309" s="63" t="s">
        <v>1154</v>
      </c>
      <c r="G309" s="63" t="s">
        <v>2445</v>
      </c>
      <c r="H309" s="15" t="s">
        <v>576</v>
      </c>
      <c r="I309" s="93"/>
      <c r="J309" s="94"/>
      <c r="K309" s="95"/>
      <c r="L309" s="96"/>
      <c r="M309" s="101"/>
      <c r="N309"/>
    </row>
    <row r="310" spans="1:14" x14ac:dyDescent="0.3">
      <c r="A310" s="63" t="s">
        <v>514</v>
      </c>
      <c r="B310" s="63" t="s">
        <v>1057</v>
      </c>
      <c r="C310" s="15" t="s">
        <v>288</v>
      </c>
      <c r="D310" s="29" t="s">
        <v>1056</v>
      </c>
      <c r="E310" s="15" t="s">
        <v>580</v>
      </c>
      <c r="F310" s="63" t="s">
        <v>102</v>
      </c>
      <c r="G310" s="63" t="s">
        <v>2445</v>
      </c>
      <c r="H310" s="15" t="s">
        <v>576</v>
      </c>
      <c r="I310" s="93"/>
      <c r="J310" s="94"/>
      <c r="K310" s="95"/>
      <c r="L310" s="96"/>
      <c r="M310" s="101"/>
    </row>
    <row r="311" spans="1:14" x14ac:dyDescent="0.3">
      <c r="A311" s="63" t="s">
        <v>515</v>
      </c>
      <c r="B311" s="63" t="s">
        <v>1132</v>
      </c>
      <c r="C311" s="15" t="s">
        <v>288</v>
      </c>
      <c r="D311" s="103" t="s">
        <v>192</v>
      </c>
      <c r="E311" s="15" t="s">
        <v>580</v>
      </c>
      <c r="F311" s="63" t="s">
        <v>103</v>
      </c>
      <c r="G311" s="63" t="s">
        <v>2445</v>
      </c>
      <c r="H311" s="15" t="s">
        <v>576</v>
      </c>
      <c r="I311" s="93"/>
      <c r="J311" s="94"/>
      <c r="K311" s="95"/>
      <c r="L311" s="96"/>
      <c r="M311" s="101"/>
    </row>
    <row r="312" spans="1:14" x14ac:dyDescent="0.3">
      <c r="A312" s="63" t="s">
        <v>516</v>
      </c>
      <c r="B312" s="63" t="s">
        <v>1177</v>
      </c>
      <c r="C312" s="15" t="s">
        <v>288</v>
      </c>
      <c r="D312" s="29" t="s">
        <v>1175</v>
      </c>
      <c r="E312" s="15" t="s">
        <v>580</v>
      </c>
      <c r="F312" s="15" t="s">
        <v>1174</v>
      </c>
      <c r="G312" s="63" t="s">
        <v>2445</v>
      </c>
      <c r="H312" s="15" t="s">
        <v>576</v>
      </c>
      <c r="I312" s="93"/>
      <c r="J312" s="94"/>
      <c r="K312" s="95"/>
      <c r="L312" s="96"/>
      <c r="M312" s="101"/>
    </row>
    <row r="313" spans="1:14" x14ac:dyDescent="0.3">
      <c r="A313" s="63" t="s">
        <v>523</v>
      </c>
      <c r="B313" s="63" t="s">
        <v>1047</v>
      </c>
      <c r="C313" s="15" t="s">
        <v>288</v>
      </c>
      <c r="D313" s="99" t="s">
        <v>195</v>
      </c>
      <c r="E313" s="15" t="s">
        <v>561</v>
      </c>
      <c r="F313" s="15" t="s">
        <v>1333</v>
      </c>
      <c r="G313" s="63" t="s">
        <v>2445</v>
      </c>
      <c r="H313" s="63" t="s">
        <v>2457</v>
      </c>
      <c r="I313" s="93"/>
      <c r="J313" s="94"/>
      <c r="K313" s="95"/>
      <c r="L313" s="96"/>
      <c r="M313" s="101"/>
    </row>
    <row r="314" spans="1:14" x14ac:dyDescent="0.3">
      <c r="A314" s="63" t="s">
        <v>2367</v>
      </c>
      <c r="B314" s="63" t="s">
        <v>2368</v>
      </c>
      <c r="C314" s="15" t="s">
        <v>2159</v>
      </c>
      <c r="D314" s="99" t="s">
        <v>2369</v>
      </c>
      <c r="E314" s="15" t="s">
        <v>561</v>
      </c>
      <c r="F314" s="63" t="s">
        <v>2469</v>
      </c>
      <c r="G314" s="63" t="s">
        <v>2525</v>
      </c>
      <c r="H314" s="15" t="s">
        <v>699</v>
      </c>
      <c r="I314" s="93" t="s">
        <v>562</v>
      </c>
      <c r="J314" s="94"/>
      <c r="K314" s="95"/>
      <c r="L314" s="96"/>
      <c r="M314" s="101"/>
    </row>
    <row r="315" spans="1:14" x14ac:dyDescent="0.3">
      <c r="A315" s="63" t="s">
        <v>522</v>
      </c>
      <c r="B315" s="63" t="s">
        <v>1087</v>
      </c>
      <c r="C315" s="15" t="s">
        <v>288</v>
      </c>
      <c r="D315" s="103" t="s">
        <v>1085</v>
      </c>
      <c r="E315" s="15" t="s">
        <v>580</v>
      </c>
      <c r="F315" s="15" t="s">
        <v>1084</v>
      </c>
      <c r="G315" s="63" t="s">
        <v>2445</v>
      </c>
      <c r="H315" s="63" t="s">
        <v>67</v>
      </c>
      <c r="I315" s="93"/>
      <c r="J315" s="94"/>
      <c r="K315" s="95"/>
      <c r="L315" s="96"/>
      <c r="M315" s="101"/>
      <c r="N315"/>
    </row>
    <row r="316" spans="1:14" ht="13.2" x14ac:dyDescent="0.25">
      <c r="A316" s="63" t="s">
        <v>2160</v>
      </c>
      <c r="B316" s="63" t="s">
        <v>2161</v>
      </c>
      <c r="C316" s="15" t="s">
        <v>2159</v>
      </c>
      <c r="D316" s="103" t="s">
        <v>2536</v>
      </c>
      <c r="E316" s="63" t="s">
        <v>561</v>
      </c>
      <c r="F316" s="15" t="s">
        <v>736</v>
      </c>
      <c r="G316" s="63" t="s">
        <v>1447</v>
      </c>
      <c r="H316" s="63" t="s">
        <v>699</v>
      </c>
      <c r="I316" s="93"/>
      <c r="J316" s="97"/>
      <c r="K316" s="4"/>
      <c r="L316" s="138"/>
      <c r="M316" s="138"/>
    </row>
    <row r="317" spans="1:14" ht="13.2" x14ac:dyDescent="0.25">
      <c r="A317" s="63" t="s">
        <v>2162</v>
      </c>
      <c r="B317" s="63" t="s">
        <v>2164</v>
      </c>
      <c r="C317" s="15" t="s">
        <v>2159</v>
      </c>
      <c r="D317" s="103" t="s">
        <v>2163</v>
      </c>
      <c r="E317" s="63" t="s">
        <v>561</v>
      </c>
      <c r="F317" s="15" t="s">
        <v>1332</v>
      </c>
      <c r="G317" s="63" t="s">
        <v>79</v>
      </c>
      <c r="H317" s="63" t="s">
        <v>699</v>
      </c>
      <c r="I317" s="93"/>
      <c r="J317" s="97"/>
      <c r="K317" s="4"/>
      <c r="L317" s="138"/>
      <c r="M317" s="138"/>
    </row>
    <row r="318" spans="1:14" x14ac:dyDescent="0.3">
      <c r="A318" s="63" t="s">
        <v>536</v>
      </c>
      <c r="B318" s="63" t="s">
        <v>950</v>
      </c>
      <c r="C318" s="15" t="s">
        <v>288</v>
      </c>
      <c r="D318" s="99" t="s">
        <v>949</v>
      </c>
      <c r="E318" s="63" t="s">
        <v>532</v>
      </c>
      <c r="F318" s="63" t="s">
        <v>947</v>
      </c>
      <c r="G318" s="15" t="s">
        <v>948</v>
      </c>
      <c r="H318" s="15" t="s">
        <v>1022</v>
      </c>
      <c r="I318" s="93"/>
      <c r="J318" s="94"/>
      <c r="K318" s="95"/>
      <c r="L318" s="96"/>
      <c r="M318" s="101"/>
    </row>
    <row r="319" spans="1:14" x14ac:dyDescent="0.3">
      <c r="A319" s="63" t="s">
        <v>535</v>
      </c>
      <c r="B319" s="63" t="s">
        <v>953</v>
      </c>
      <c r="C319" s="15" t="s">
        <v>288</v>
      </c>
      <c r="D319" s="99" t="s">
        <v>203</v>
      </c>
      <c r="E319" s="63" t="s">
        <v>532</v>
      </c>
      <c r="F319" s="63" t="s">
        <v>947</v>
      </c>
      <c r="G319" s="15" t="s">
        <v>951</v>
      </c>
      <c r="H319" s="15" t="s">
        <v>1022</v>
      </c>
      <c r="I319" s="93"/>
      <c r="J319" s="94"/>
      <c r="K319" s="95"/>
      <c r="L319" s="96"/>
      <c r="M319" s="115"/>
    </row>
    <row r="320" spans="1:14" x14ac:dyDescent="0.3">
      <c r="A320" s="63" t="s">
        <v>534</v>
      </c>
      <c r="B320" s="63" t="s">
        <v>954</v>
      </c>
      <c r="C320" s="15" t="s">
        <v>288</v>
      </c>
      <c r="D320" s="99" t="s">
        <v>202</v>
      </c>
      <c r="E320" s="63" t="s">
        <v>532</v>
      </c>
      <c r="F320" s="15" t="s">
        <v>736</v>
      </c>
      <c r="G320" s="15" t="s">
        <v>884</v>
      </c>
      <c r="H320" s="63" t="s">
        <v>2457</v>
      </c>
      <c r="I320" s="93"/>
      <c r="J320" s="94"/>
      <c r="K320" s="95"/>
      <c r="L320" s="96"/>
      <c r="M320" s="101"/>
    </row>
    <row r="321" spans="1:13" x14ac:dyDescent="0.3">
      <c r="A321" s="63" t="s">
        <v>533</v>
      </c>
      <c r="B321" s="63" t="s">
        <v>955</v>
      </c>
      <c r="C321" s="15" t="s">
        <v>288</v>
      </c>
      <c r="D321" s="99" t="s">
        <v>196</v>
      </c>
      <c r="E321" s="63" t="s">
        <v>532</v>
      </c>
      <c r="F321" s="15" t="s">
        <v>865</v>
      </c>
      <c r="G321" s="15" t="s">
        <v>884</v>
      </c>
      <c r="H321" s="63" t="s">
        <v>2457</v>
      </c>
      <c r="I321" s="93"/>
      <c r="J321" s="94"/>
      <c r="K321" s="95"/>
      <c r="L321" s="96"/>
      <c r="M321" s="101"/>
    </row>
    <row r="322" spans="1:13" ht="13.2" x14ac:dyDescent="0.25">
      <c r="A322" s="63" t="s">
        <v>2165</v>
      </c>
      <c r="B322" s="63" t="s">
        <v>2167</v>
      </c>
      <c r="C322" s="15" t="s">
        <v>2159</v>
      </c>
      <c r="D322" s="103" t="s">
        <v>2166</v>
      </c>
      <c r="E322" s="63" t="s">
        <v>561</v>
      </c>
      <c r="F322" s="15" t="s">
        <v>736</v>
      </c>
      <c r="G322" s="63" t="s">
        <v>726</v>
      </c>
      <c r="H322" s="63" t="s">
        <v>699</v>
      </c>
      <c r="I322" s="93"/>
      <c r="J322" s="97"/>
      <c r="K322" s="4"/>
      <c r="L322" s="138"/>
      <c r="M322" s="138"/>
    </row>
    <row r="323" spans="1:13" ht="13.2" x14ac:dyDescent="0.25">
      <c r="A323" s="63" t="s">
        <v>2168</v>
      </c>
      <c r="B323" s="63" t="s">
        <v>2170</v>
      </c>
      <c r="C323" s="15" t="s">
        <v>2159</v>
      </c>
      <c r="D323" s="103" t="s">
        <v>2169</v>
      </c>
      <c r="E323" s="63" t="s">
        <v>561</v>
      </c>
      <c r="F323" s="63" t="s">
        <v>683</v>
      </c>
      <c r="G323" s="63" t="s">
        <v>726</v>
      </c>
      <c r="H323" s="15" t="s">
        <v>576</v>
      </c>
      <c r="I323" s="93"/>
      <c r="J323" s="97"/>
      <c r="K323" s="4"/>
      <c r="L323" s="138"/>
      <c r="M323" s="138"/>
    </row>
    <row r="324" spans="1:13" ht="13.2" x14ac:dyDescent="0.25">
      <c r="A324" s="63" t="s">
        <v>2171</v>
      </c>
      <c r="B324" s="63" t="s">
        <v>2173</v>
      </c>
      <c r="C324" s="15" t="s">
        <v>2159</v>
      </c>
      <c r="D324" s="29" t="s">
        <v>2172</v>
      </c>
      <c r="E324" s="15" t="s">
        <v>561</v>
      </c>
      <c r="F324" s="15" t="s">
        <v>762</v>
      </c>
      <c r="G324" s="63" t="s">
        <v>2537</v>
      </c>
      <c r="H324" s="15" t="s">
        <v>699</v>
      </c>
      <c r="I324" s="93"/>
      <c r="J324" s="97"/>
      <c r="K324" s="4"/>
      <c r="L324" s="138"/>
      <c r="M324" s="138"/>
    </row>
    <row r="325" spans="1:13" ht="13.2" x14ac:dyDescent="0.25">
      <c r="A325" s="63" t="s">
        <v>2174</v>
      </c>
      <c r="B325" s="63" t="s">
        <v>2176</v>
      </c>
      <c r="C325" s="15" t="s">
        <v>2159</v>
      </c>
      <c r="D325" s="103" t="s">
        <v>2175</v>
      </c>
      <c r="E325" s="15" t="s">
        <v>561</v>
      </c>
      <c r="F325" s="15" t="s">
        <v>736</v>
      </c>
      <c r="G325" s="63" t="s">
        <v>668</v>
      </c>
      <c r="H325" s="15" t="s">
        <v>699</v>
      </c>
      <c r="I325" s="93"/>
      <c r="J325" s="97"/>
      <c r="K325" s="4"/>
      <c r="L325" s="138"/>
      <c r="M325" s="138"/>
    </row>
    <row r="326" spans="1:13" ht="13.2" x14ac:dyDescent="0.25">
      <c r="A326" s="63" t="s">
        <v>2177</v>
      </c>
      <c r="B326" s="63" t="s">
        <v>2179</v>
      </c>
      <c r="C326" s="15" t="s">
        <v>2159</v>
      </c>
      <c r="D326" s="103" t="s">
        <v>2178</v>
      </c>
      <c r="E326" s="15" t="s">
        <v>561</v>
      </c>
      <c r="F326" s="15" t="s">
        <v>736</v>
      </c>
      <c r="G326" s="63" t="s">
        <v>1848</v>
      </c>
      <c r="H326" s="15" t="s">
        <v>699</v>
      </c>
      <c r="I326" s="93"/>
      <c r="J326" s="97"/>
      <c r="K326" s="4"/>
      <c r="L326" s="138"/>
      <c r="M326" s="138"/>
    </row>
    <row r="327" spans="1:13" ht="13.2" x14ac:dyDescent="0.25">
      <c r="A327" s="63" t="s">
        <v>2177</v>
      </c>
      <c r="B327" s="63" t="s">
        <v>2179</v>
      </c>
      <c r="C327" s="15" t="s">
        <v>2159</v>
      </c>
      <c r="D327" s="103" t="s">
        <v>2178</v>
      </c>
      <c r="E327" s="15" t="s">
        <v>561</v>
      </c>
      <c r="F327" s="15" t="s">
        <v>736</v>
      </c>
      <c r="G327" s="63" t="s">
        <v>86</v>
      </c>
      <c r="H327" s="15" t="s">
        <v>699</v>
      </c>
      <c r="I327" s="93"/>
      <c r="J327" s="97"/>
      <c r="K327" s="4"/>
      <c r="L327" s="138"/>
      <c r="M327" s="138"/>
    </row>
    <row r="328" spans="1:13" ht="13.2" x14ac:dyDescent="0.25">
      <c r="A328" s="137" t="s">
        <v>2300</v>
      </c>
      <c r="B328" s="143" t="s">
        <v>2323</v>
      </c>
      <c r="C328" s="15" t="s">
        <v>2159</v>
      </c>
      <c r="D328" s="142" t="s">
        <v>2301</v>
      </c>
      <c r="E328" s="137" t="s">
        <v>561</v>
      </c>
      <c r="F328" s="3">
        <v>2134</v>
      </c>
      <c r="G328" s="137">
        <v>999</v>
      </c>
      <c r="H328" s="137" t="s">
        <v>699</v>
      </c>
      <c r="I328" s="93"/>
      <c r="J328" s="97"/>
      <c r="K328" s="4"/>
      <c r="L328" s="138"/>
      <c r="M328" s="138"/>
    </row>
    <row r="329" spans="1:13" ht="13.2" x14ac:dyDescent="0.25">
      <c r="A329" s="63" t="s">
        <v>2305</v>
      </c>
      <c r="B329" s="63" t="s">
        <v>2312</v>
      </c>
      <c r="C329" s="15" t="s">
        <v>2159</v>
      </c>
      <c r="D329" s="26" t="s">
        <v>2307</v>
      </c>
      <c r="E329" s="15" t="s">
        <v>561</v>
      </c>
      <c r="F329" s="15" t="s">
        <v>736</v>
      </c>
      <c r="G329" s="63" t="s">
        <v>1370</v>
      </c>
      <c r="H329" s="15" t="s">
        <v>699</v>
      </c>
      <c r="I329" s="93"/>
      <c r="J329" s="97"/>
      <c r="K329" s="4"/>
      <c r="L329" s="138"/>
      <c r="M329" s="138"/>
    </row>
    <row r="330" spans="1:13" ht="13.2" x14ac:dyDescent="0.25">
      <c r="A330" s="63" t="s">
        <v>2315</v>
      </c>
      <c r="B330" s="63" t="s">
        <v>2313</v>
      </c>
      <c r="C330" s="15" t="s">
        <v>2159</v>
      </c>
      <c r="D330" s="26" t="s">
        <v>1172</v>
      </c>
      <c r="E330" s="15" t="s">
        <v>561</v>
      </c>
      <c r="F330" s="15" t="s">
        <v>1171</v>
      </c>
      <c r="G330" s="63" t="s">
        <v>1370</v>
      </c>
      <c r="H330" s="15" t="s">
        <v>699</v>
      </c>
      <c r="I330" s="93"/>
      <c r="J330" s="97"/>
      <c r="K330" s="4"/>
      <c r="L330" s="138"/>
      <c r="M330" s="138"/>
    </row>
    <row r="331" spans="1:13" ht="13.2" x14ac:dyDescent="0.25">
      <c r="A331" s="63" t="s">
        <v>2314</v>
      </c>
      <c r="B331" s="63" t="s">
        <v>1020</v>
      </c>
      <c r="C331" s="15" t="s">
        <v>2159</v>
      </c>
      <c r="D331" s="99" t="s">
        <v>2308</v>
      </c>
      <c r="E331" s="15" t="s">
        <v>561</v>
      </c>
      <c r="F331" s="15" t="s">
        <v>2306</v>
      </c>
      <c r="G331" s="63" t="s">
        <v>1370</v>
      </c>
      <c r="H331" s="15" t="s">
        <v>699</v>
      </c>
      <c r="I331" s="93"/>
      <c r="J331" s="97"/>
      <c r="K331" s="4"/>
      <c r="L331" s="138"/>
      <c r="M331" s="138"/>
    </row>
    <row r="332" spans="1:13" x14ac:dyDescent="0.3">
      <c r="A332" s="63" t="s">
        <v>526</v>
      </c>
      <c r="B332" s="63" t="s">
        <v>1186</v>
      </c>
      <c r="C332" s="15" t="s">
        <v>288</v>
      </c>
      <c r="D332" s="103" t="s">
        <v>200</v>
      </c>
      <c r="E332" s="63" t="s">
        <v>561</v>
      </c>
      <c r="F332" s="15" t="s">
        <v>909</v>
      </c>
      <c r="G332" s="63" t="s">
        <v>2445</v>
      </c>
      <c r="H332" s="63" t="s">
        <v>577</v>
      </c>
      <c r="I332" s="93"/>
      <c r="J332" s="94"/>
      <c r="K332" s="95"/>
      <c r="L332" s="96"/>
      <c r="M332" s="101"/>
    </row>
    <row r="333" spans="1:13" x14ac:dyDescent="0.3">
      <c r="A333" s="63" t="s">
        <v>530</v>
      </c>
      <c r="B333" s="63" t="s">
        <v>1191</v>
      </c>
      <c r="C333" s="15" t="s">
        <v>288</v>
      </c>
      <c r="D333" s="103" t="s">
        <v>201</v>
      </c>
      <c r="E333" s="63" t="s">
        <v>561</v>
      </c>
      <c r="F333" s="15" t="s">
        <v>909</v>
      </c>
      <c r="G333" s="63" t="s">
        <v>2445</v>
      </c>
      <c r="H333" s="63" t="s">
        <v>894</v>
      </c>
      <c r="I333" s="93"/>
      <c r="J333" s="94"/>
      <c r="K333" s="95"/>
      <c r="L333" s="96"/>
      <c r="M333" s="101"/>
    </row>
    <row r="334" spans="1:13" x14ac:dyDescent="0.3">
      <c r="A334" s="63" t="s">
        <v>524</v>
      </c>
      <c r="B334" s="63" t="s">
        <v>980</v>
      </c>
      <c r="C334" s="15" t="s">
        <v>288</v>
      </c>
      <c r="D334" s="103" t="s">
        <v>199</v>
      </c>
      <c r="E334" s="63" t="s">
        <v>561</v>
      </c>
      <c r="F334" s="15" t="s">
        <v>909</v>
      </c>
      <c r="G334" s="63" t="s">
        <v>2538</v>
      </c>
      <c r="H334" s="63" t="s">
        <v>699</v>
      </c>
      <c r="I334" s="93"/>
      <c r="J334" s="94"/>
      <c r="K334" s="95"/>
      <c r="L334" s="96"/>
      <c r="M334" s="101"/>
    </row>
    <row r="335" spans="1:13" x14ac:dyDescent="0.3">
      <c r="A335" s="63" t="s">
        <v>527</v>
      </c>
      <c r="B335" s="63" t="s">
        <v>1187</v>
      </c>
      <c r="C335" s="15" t="s">
        <v>288</v>
      </c>
      <c r="D335" s="103" t="s">
        <v>2539</v>
      </c>
      <c r="E335" s="63" t="s">
        <v>561</v>
      </c>
      <c r="F335" s="15" t="s">
        <v>909</v>
      </c>
      <c r="G335" s="63" t="s">
        <v>2540</v>
      </c>
      <c r="H335" s="63" t="s">
        <v>699</v>
      </c>
      <c r="I335" s="93"/>
      <c r="J335" s="94"/>
      <c r="K335" s="95"/>
      <c r="L335" s="96"/>
      <c r="M335" s="101"/>
    </row>
    <row r="336" spans="1:13" x14ac:dyDescent="0.3">
      <c r="A336" s="63" t="s">
        <v>525</v>
      </c>
      <c r="B336" s="63" t="s">
        <v>1184</v>
      </c>
      <c r="C336" s="15" t="s">
        <v>288</v>
      </c>
      <c r="D336" s="103" t="s">
        <v>198</v>
      </c>
      <c r="E336" s="63" t="s">
        <v>561</v>
      </c>
      <c r="F336" s="15" t="s">
        <v>909</v>
      </c>
      <c r="G336" s="63" t="s">
        <v>668</v>
      </c>
      <c r="H336" s="63" t="s">
        <v>699</v>
      </c>
      <c r="I336" s="93"/>
      <c r="J336" s="94"/>
      <c r="K336" s="95"/>
      <c r="L336" s="96"/>
      <c r="M336" s="101"/>
    </row>
    <row r="337" spans="1:14" ht="13.2" x14ac:dyDescent="0.25">
      <c r="A337" s="63" t="s">
        <v>2180</v>
      </c>
      <c r="B337" s="63" t="s">
        <v>1184</v>
      </c>
      <c r="C337" s="15" t="s">
        <v>2159</v>
      </c>
      <c r="D337" s="103" t="s">
        <v>2181</v>
      </c>
      <c r="E337" s="63" t="s">
        <v>561</v>
      </c>
      <c r="F337" s="15" t="s">
        <v>802</v>
      </c>
      <c r="G337" s="15" t="s">
        <v>1447</v>
      </c>
      <c r="H337" s="63" t="s">
        <v>699</v>
      </c>
      <c r="I337" s="93"/>
      <c r="J337" s="97"/>
      <c r="K337" s="4"/>
      <c r="L337" s="138"/>
      <c r="M337" s="138"/>
    </row>
    <row r="338" spans="1:14" x14ac:dyDescent="0.3">
      <c r="A338" s="63" t="s">
        <v>529</v>
      </c>
      <c r="B338" s="63" t="s">
        <v>1189</v>
      </c>
      <c r="C338" s="15" t="s">
        <v>288</v>
      </c>
      <c r="D338" s="103" t="s">
        <v>217</v>
      </c>
      <c r="E338" s="63" t="s">
        <v>561</v>
      </c>
      <c r="F338" s="15" t="s">
        <v>909</v>
      </c>
      <c r="G338" s="63" t="s">
        <v>2445</v>
      </c>
      <c r="H338" s="63" t="s">
        <v>732</v>
      </c>
      <c r="I338" s="105"/>
      <c r="J338" s="121"/>
      <c r="K338" s="95"/>
      <c r="L338" s="96"/>
      <c r="M338" s="101"/>
    </row>
    <row r="339" spans="1:14" x14ac:dyDescent="0.3">
      <c r="A339" s="63" t="s">
        <v>518</v>
      </c>
      <c r="B339" s="63" t="s">
        <v>1195</v>
      </c>
      <c r="C339" s="15" t="s">
        <v>288</v>
      </c>
      <c r="D339" s="103" t="s">
        <v>219</v>
      </c>
      <c r="E339" s="15" t="s">
        <v>580</v>
      </c>
      <c r="F339" s="63" t="s">
        <v>105</v>
      </c>
      <c r="G339" s="63" t="s">
        <v>2445</v>
      </c>
      <c r="H339" s="15" t="s">
        <v>576</v>
      </c>
      <c r="I339" s="93"/>
      <c r="J339" s="94"/>
      <c r="K339" s="95"/>
      <c r="L339" s="96"/>
      <c r="M339" s="101"/>
    </row>
    <row r="340" spans="1:14" x14ac:dyDescent="0.3">
      <c r="A340" s="63" t="s">
        <v>531</v>
      </c>
      <c r="B340" s="63" t="s">
        <v>1193</v>
      </c>
      <c r="C340" s="15" t="s">
        <v>288</v>
      </c>
      <c r="D340" s="103" t="s">
        <v>2541</v>
      </c>
      <c r="E340" s="63" t="s">
        <v>561</v>
      </c>
      <c r="F340" s="15" t="s">
        <v>909</v>
      </c>
      <c r="G340" s="63" t="s">
        <v>2436</v>
      </c>
      <c r="H340" s="63" t="s">
        <v>713</v>
      </c>
      <c r="I340" s="105"/>
      <c r="J340" s="121"/>
      <c r="K340" s="95"/>
      <c r="L340" s="96"/>
      <c r="M340" s="101"/>
    </row>
    <row r="341" spans="1:14" x14ac:dyDescent="0.3">
      <c r="A341" s="63" t="s">
        <v>369</v>
      </c>
      <c r="B341" s="63" t="s">
        <v>368</v>
      </c>
      <c r="C341" s="15" t="s">
        <v>288</v>
      </c>
      <c r="D341" s="103" t="s">
        <v>2148</v>
      </c>
      <c r="E341" s="63" t="s">
        <v>561</v>
      </c>
      <c r="F341" s="63" t="s">
        <v>1122</v>
      </c>
      <c r="G341" s="15" t="s">
        <v>1043</v>
      </c>
      <c r="H341" s="63" t="s">
        <v>713</v>
      </c>
      <c r="I341" s="93"/>
      <c r="J341" s="94"/>
      <c r="K341" s="95"/>
      <c r="L341" s="96"/>
      <c r="M341" s="101"/>
      <c r="N341" s="139"/>
    </row>
    <row r="342" spans="1:14" x14ac:dyDescent="0.3">
      <c r="A342" s="63" t="s">
        <v>1364</v>
      </c>
      <c r="B342" s="63" t="s">
        <v>1363</v>
      </c>
      <c r="C342" s="15" t="s">
        <v>288</v>
      </c>
      <c r="D342" s="103" t="s">
        <v>2542</v>
      </c>
      <c r="E342" s="15" t="s">
        <v>561</v>
      </c>
      <c r="F342" s="63" t="s">
        <v>2543</v>
      </c>
      <c r="G342" s="63" t="s">
        <v>2544</v>
      </c>
      <c r="H342" s="15" t="s">
        <v>699</v>
      </c>
      <c r="I342" s="93"/>
      <c r="J342" s="94"/>
      <c r="K342" s="95"/>
      <c r="L342" s="96"/>
      <c r="M342" s="101"/>
    </row>
    <row r="343" spans="1:14" x14ac:dyDescent="0.3">
      <c r="A343" s="8" t="s">
        <v>2408</v>
      </c>
      <c r="B343" s="63" t="s">
        <v>2406</v>
      </c>
      <c r="C343" s="5" t="s">
        <v>288</v>
      </c>
      <c r="D343" s="103" t="s">
        <v>2409</v>
      </c>
      <c r="E343" s="15" t="s">
        <v>561</v>
      </c>
      <c r="F343" s="63" t="s">
        <v>2407</v>
      </c>
      <c r="G343" s="63" t="s">
        <v>1447</v>
      </c>
      <c r="H343" s="15" t="s">
        <v>699</v>
      </c>
      <c r="I343" s="93" t="s">
        <v>562</v>
      </c>
      <c r="J343" s="94"/>
      <c r="K343" s="95"/>
      <c r="L343" s="96"/>
      <c r="M343" s="101"/>
    </row>
    <row r="344" spans="1:14" ht="13.2" x14ac:dyDescent="0.25">
      <c r="A344" s="63" t="s">
        <v>2182</v>
      </c>
      <c r="B344" s="63" t="s">
        <v>2184</v>
      </c>
      <c r="C344" s="15" t="s">
        <v>2159</v>
      </c>
      <c r="D344" s="29" t="s">
        <v>2183</v>
      </c>
      <c r="E344" s="63" t="s">
        <v>561</v>
      </c>
      <c r="F344" s="15" t="s">
        <v>1094</v>
      </c>
      <c r="G344" s="15" t="s">
        <v>78</v>
      </c>
      <c r="H344" s="63" t="s">
        <v>699</v>
      </c>
      <c r="I344" s="93"/>
      <c r="J344" s="97"/>
      <c r="K344" s="4"/>
      <c r="L344" s="138"/>
      <c r="M344" s="138"/>
      <c r="N344" s="139"/>
    </row>
    <row r="345" spans="1:14" x14ac:dyDescent="0.3">
      <c r="A345" s="63" t="s">
        <v>1840</v>
      </c>
      <c r="B345" s="63" t="s">
        <v>1841</v>
      </c>
      <c r="C345" s="15" t="s">
        <v>924</v>
      </c>
      <c r="D345" s="99" t="s">
        <v>1829</v>
      </c>
      <c r="E345" s="15" t="s">
        <v>561</v>
      </c>
      <c r="F345" s="15" t="s">
        <v>1828</v>
      </c>
      <c r="G345" s="63" t="s">
        <v>1447</v>
      </c>
      <c r="H345" s="15" t="s">
        <v>699</v>
      </c>
      <c r="I345" s="93"/>
      <c r="J345" s="94"/>
      <c r="K345" s="95"/>
      <c r="L345" s="96"/>
      <c r="M345" s="101"/>
      <c r="N345" s="139"/>
    </row>
    <row r="346" spans="1:14" x14ac:dyDescent="0.3">
      <c r="A346" s="63" t="s">
        <v>452</v>
      </c>
      <c r="B346" s="63" t="s">
        <v>1048</v>
      </c>
      <c r="C346" s="15" t="s">
        <v>288</v>
      </c>
      <c r="D346" s="29" t="s">
        <v>146</v>
      </c>
      <c r="E346" s="15" t="s">
        <v>580</v>
      </c>
      <c r="F346" s="63" t="s">
        <v>771</v>
      </c>
      <c r="G346" s="63" t="s">
        <v>2445</v>
      </c>
      <c r="H346" s="15" t="s">
        <v>576</v>
      </c>
      <c r="I346" s="93"/>
      <c r="J346" s="94"/>
      <c r="K346" s="95"/>
      <c r="L346" s="96"/>
      <c r="M346" s="101"/>
    </row>
    <row r="347" spans="1:14" x14ac:dyDescent="0.3">
      <c r="A347" s="63" t="s">
        <v>1836</v>
      </c>
      <c r="B347" s="63" t="s">
        <v>1843</v>
      </c>
      <c r="C347" s="15" t="s">
        <v>924</v>
      </c>
      <c r="D347" s="29" t="s">
        <v>2545</v>
      </c>
      <c r="E347" s="15" t="s">
        <v>561</v>
      </c>
      <c r="F347" s="63" t="s">
        <v>619</v>
      </c>
      <c r="G347" s="63" t="s">
        <v>1447</v>
      </c>
      <c r="H347" s="15" t="s">
        <v>699</v>
      </c>
      <c r="I347" s="93"/>
      <c r="J347" s="94"/>
      <c r="K347" s="95"/>
      <c r="L347" s="96"/>
      <c r="M347" s="115"/>
      <c r="N347" s="145"/>
    </row>
    <row r="348" spans="1:14" x14ac:dyDescent="0.3">
      <c r="A348" s="63" t="s">
        <v>433</v>
      </c>
      <c r="B348" s="63" t="s">
        <v>994</v>
      </c>
      <c r="C348" s="15" t="s">
        <v>924</v>
      </c>
      <c r="D348" s="103" t="s">
        <v>2468</v>
      </c>
      <c r="E348" s="15" t="s">
        <v>561</v>
      </c>
      <c r="F348" s="15" t="s">
        <v>622</v>
      </c>
      <c r="G348" s="63" t="s">
        <v>2467</v>
      </c>
      <c r="H348" s="134" t="s">
        <v>699</v>
      </c>
      <c r="I348" s="93"/>
      <c r="J348" s="94"/>
      <c r="K348" s="95"/>
      <c r="L348" s="96"/>
      <c r="M348" s="115"/>
      <c r="N348" s="146"/>
    </row>
    <row r="349" spans="1:14" x14ac:dyDescent="0.3">
      <c r="A349" s="63" t="s">
        <v>1895</v>
      </c>
      <c r="B349" s="63" t="s">
        <v>1090</v>
      </c>
      <c r="C349" s="15" t="s">
        <v>924</v>
      </c>
      <c r="D349" s="103" t="s">
        <v>585</v>
      </c>
      <c r="E349" s="15" t="s">
        <v>561</v>
      </c>
      <c r="F349" s="15" t="s">
        <v>584</v>
      </c>
      <c r="G349" s="63" t="s">
        <v>1447</v>
      </c>
      <c r="H349" s="15" t="s">
        <v>699</v>
      </c>
      <c r="I349" s="93"/>
      <c r="J349" s="94"/>
      <c r="K349" s="95"/>
      <c r="L349" s="96"/>
      <c r="M349" s="115"/>
      <c r="N349" s="139"/>
    </row>
    <row r="350" spans="1:14" x14ac:dyDescent="0.3">
      <c r="A350" s="122" t="s">
        <v>431</v>
      </c>
      <c r="B350" s="122" t="s">
        <v>988</v>
      </c>
      <c r="C350" s="120" t="s">
        <v>924</v>
      </c>
      <c r="D350" s="104" t="s">
        <v>139</v>
      </c>
      <c r="E350" s="120" t="s">
        <v>561</v>
      </c>
      <c r="F350" s="120" t="s">
        <v>594</v>
      </c>
      <c r="G350" s="63" t="s">
        <v>2467</v>
      </c>
      <c r="H350" s="123" t="s">
        <v>699</v>
      </c>
      <c r="I350" s="93"/>
      <c r="J350" s="94"/>
      <c r="K350" s="95"/>
      <c r="L350" s="96"/>
      <c r="M350" s="101"/>
      <c r="N350" s="139"/>
    </row>
    <row r="351" spans="1:14" x14ac:dyDescent="0.3">
      <c r="A351" s="122" t="s">
        <v>432</v>
      </c>
      <c r="B351" s="122" t="s">
        <v>992</v>
      </c>
      <c r="C351" s="120" t="s">
        <v>924</v>
      </c>
      <c r="D351" s="103" t="s">
        <v>2546</v>
      </c>
      <c r="E351" s="120" t="s">
        <v>561</v>
      </c>
      <c r="F351" s="120" t="s">
        <v>618</v>
      </c>
      <c r="G351" s="63" t="s">
        <v>2467</v>
      </c>
      <c r="H351" s="123" t="s">
        <v>699</v>
      </c>
      <c r="I351" s="93"/>
      <c r="J351" s="94"/>
      <c r="K351" s="95"/>
      <c r="L351" s="96"/>
      <c r="M351" s="101"/>
      <c r="N351" s="146"/>
    </row>
    <row r="352" spans="1:14" x14ac:dyDescent="0.3">
      <c r="A352" s="122" t="s">
        <v>430</v>
      </c>
      <c r="B352" s="122" t="s">
        <v>984</v>
      </c>
      <c r="C352" s="120" t="s">
        <v>924</v>
      </c>
      <c r="D352" s="99" t="s">
        <v>623</v>
      </c>
      <c r="E352" s="120" t="s">
        <v>561</v>
      </c>
      <c r="F352" s="120" t="s">
        <v>588</v>
      </c>
      <c r="G352" s="63" t="s">
        <v>2467</v>
      </c>
      <c r="H352" s="123" t="s">
        <v>699</v>
      </c>
      <c r="I352" s="105"/>
      <c r="J352" s="121"/>
      <c r="K352" s="95"/>
      <c r="L352" s="96"/>
      <c r="M352" s="115"/>
      <c r="N352" s="147"/>
    </row>
    <row r="353" spans="1:14" x14ac:dyDescent="0.3">
      <c r="A353" s="122" t="s">
        <v>985</v>
      </c>
      <c r="B353" s="122" t="s">
        <v>987</v>
      </c>
      <c r="C353" s="120" t="s">
        <v>924</v>
      </c>
      <c r="D353" s="104" t="s">
        <v>591</v>
      </c>
      <c r="E353" s="120" t="s">
        <v>574</v>
      </c>
      <c r="F353" s="120" t="s">
        <v>590</v>
      </c>
      <c r="G353" s="63" t="s">
        <v>2467</v>
      </c>
      <c r="H353" s="120" t="s">
        <v>576</v>
      </c>
      <c r="I353" s="105"/>
      <c r="J353" s="121"/>
      <c r="K353" s="95"/>
      <c r="L353" s="96"/>
      <c r="M353" s="101"/>
      <c r="N353" s="139"/>
    </row>
    <row r="354" spans="1:14" x14ac:dyDescent="0.3">
      <c r="A354" s="122" t="s">
        <v>989</v>
      </c>
      <c r="B354" s="122" t="s">
        <v>990</v>
      </c>
      <c r="C354" s="120" t="s">
        <v>924</v>
      </c>
      <c r="D354" s="104" t="s">
        <v>137</v>
      </c>
      <c r="E354" s="120" t="s">
        <v>574</v>
      </c>
      <c r="F354" s="120" t="s">
        <v>600</v>
      </c>
      <c r="G354" s="63" t="s">
        <v>2467</v>
      </c>
      <c r="H354" s="120" t="s">
        <v>576</v>
      </c>
      <c r="I354" s="105"/>
      <c r="J354" s="121"/>
      <c r="K354" s="95"/>
      <c r="L354" s="114"/>
      <c r="M354" s="101"/>
    </row>
    <row r="355" spans="1:14" x14ac:dyDescent="0.3">
      <c r="A355" s="122" t="s">
        <v>220</v>
      </c>
      <c r="B355" s="122" t="s">
        <v>1283</v>
      </c>
      <c r="C355" s="120" t="s">
        <v>924</v>
      </c>
      <c r="D355" s="104" t="s">
        <v>1281</v>
      </c>
      <c r="E355" s="120" t="s">
        <v>561</v>
      </c>
      <c r="F355" s="120" t="s">
        <v>1280</v>
      </c>
      <c r="G355" s="63" t="s">
        <v>2467</v>
      </c>
      <c r="H355" s="123" t="s">
        <v>699</v>
      </c>
      <c r="I355" s="93"/>
      <c r="J355" s="94"/>
      <c r="K355" s="95"/>
      <c r="L355" s="96"/>
      <c r="M355" s="101"/>
    </row>
    <row r="356" spans="1:14" x14ac:dyDescent="0.3">
      <c r="A356" s="63" t="s">
        <v>447</v>
      </c>
      <c r="B356" s="63" t="s">
        <v>1200</v>
      </c>
      <c r="C356" s="15" t="s">
        <v>288</v>
      </c>
      <c r="D356" s="103" t="s">
        <v>1198</v>
      </c>
      <c r="E356" s="15" t="s">
        <v>580</v>
      </c>
      <c r="F356" s="63" t="s">
        <v>779</v>
      </c>
      <c r="G356" s="63" t="s">
        <v>2445</v>
      </c>
      <c r="H356" s="15" t="s">
        <v>576</v>
      </c>
      <c r="I356" s="93"/>
      <c r="J356" s="94"/>
      <c r="K356" s="95"/>
      <c r="L356" s="96"/>
      <c r="M356" s="101"/>
    </row>
    <row r="357" spans="1:14" x14ac:dyDescent="0.3">
      <c r="A357" s="63" t="s">
        <v>448</v>
      </c>
      <c r="B357" s="63" t="s">
        <v>1201</v>
      </c>
      <c r="C357" s="15" t="s">
        <v>288</v>
      </c>
      <c r="D357" s="103" t="s">
        <v>556</v>
      </c>
      <c r="E357" s="15" t="s">
        <v>580</v>
      </c>
      <c r="F357" s="63" t="s">
        <v>780</v>
      </c>
      <c r="G357" s="63" t="s">
        <v>2445</v>
      </c>
      <c r="H357" s="15" t="s">
        <v>576</v>
      </c>
      <c r="I357" s="93"/>
      <c r="J357" s="94"/>
      <c r="K357" s="95"/>
      <c r="L357" s="96"/>
      <c r="M357" s="101"/>
    </row>
    <row r="358" spans="1:14" x14ac:dyDescent="0.3">
      <c r="A358" s="63" t="s">
        <v>1394</v>
      </c>
      <c r="B358" s="63" t="s">
        <v>1393</v>
      </c>
      <c r="C358" s="15" t="s">
        <v>288</v>
      </c>
      <c r="D358" s="29" t="s">
        <v>1391</v>
      </c>
      <c r="E358" s="63" t="s">
        <v>561</v>
      </c>
      <c r="F358" s="63" t="s">
        <v>1122</v>
      </c>
      <c r="G358" s="15" t="s">
        <v>884</v>
      </c>
      <c r="H358" s="63" t="s">
        <v>699</v>
      </c>
      <c r="I358" s="93"/>
      <c r="J358" s="94"/>
      <c r="K358" s="95"/>
      <c r="L358" s="96"/>
      <c r="M358" s="101"/>
      <c r="N358" s="146"/>
    </row>
    <row r="359" spans="1:14" x14ac:dyDescent="0.3">
      <c r="A359" s="63" t="s">
        <v>1423</v>
      </c>
      <c r="B359" s="63" t="s">
        <v>1426</v>
      </c>
      <c r="C359" s="15" t="s">
        <v>288</v>
      </c>
      <c r="D359" s="103" t="s">
        <v>1424</v>
      </c>
      <c r="E359" s="15" t="s">
        <v>561</v>
      </c>
      <c r="F359" s="15" t="s">
        <v>612</v>
      </c>
      <c r="G359" s="63" t="s">
        <v>1791</v>
      </c>
      <c r="H359" s="15" t="s">
        <v>699</v>
      </c>
      <c r="I359" s="93"/>
      <c r="J359" s="94"/>
      <c r="K359" s="95"/>
      <c r="L359" s="96"/>
      <c r="M359" s="101"/>
      <c r="N359" s="139"/>
    </row>
    <row r="360" spans="1:14" x14ac:dyDescent="0.3">
      <c r="A360" s="63" t="s">
        <v>1435</v>
      </c>
      <c r="B360" s="63" t="s">
        <v>2</v>
      </c>
      <c r="C360" s="15" t="s">
        <v>288</v>
      </c>
      <c r="D360" s="29" t="s">
        <v>0</v>
      </c>
      <c r="E360" s="15" t="s">
        <v>561</v>
      </c>
      <c r="F360" s="15" t="s">
        <v>762</v>
      </c>
      <c r="G360" s="63" t="s">
        <v>2547</v>
      </c>
      <c r="H360" s="15" t="s">
        <v>1434</v>
      </c>
      <c r="I360" s="93"/>
      <c r="J360" s="94"/>
      <c r="K360" s="95"/>
      <c r="L360" s="96"/>
      <c r="M360" s="101"/>
      <c r="N360" s="139"/>
    </row>
    <row r="361" spans="1:14" x14ac:dyDescent="0.3">
      <c r="A361" s="63" t="s">
        <v>1427</v>
      </c>
      <c r="B361" s="63" t="s">
        <v>1429</v>
      </c>
      <c r="C361" s="15" t="s">
        <v>288</v>
      </c>
      <c r="D361" s="29" t="s">
        <v>1428</v>
      </c>
      <c r="E361" s="15" t="s">
        <v>561</v>
      </c>
      <c r="F361" s="15" t="s">
        <v>833</v>
      </c>
      <c r="G361" s="63" t="s">
        <v>1791</v>
      </c>
      <c r="H361" s="15" t="s">
        <v>699</v>
      </c>
      <c r="I361" s="93"/>
      <c r="J361" s="94"/>
      <c r="K361" s="95"/>
      <c r="L361" s="114"/>
      <c r="M361" s="115"/>
      <c r="N361" s="147"/>
    </row>
    <row r="362" spans="1:14" x14ac:dyDescent="0.3">
      <c r="A362" s="63" t="s">
        <v>1430</v>
      </c>
      <c r="B362" s="63" t="s">
        <v>1433</v>
      </c>
      <c r="C362" s="15" t="s">
        <v>288</v>
      </c>
      <c r="D362" s="29" t="s">
        <v>1431</v>
      </c>
      <c r="E362" s="63" t="s">
        <v>561</v>
      </c>
      <c r="F362" s="15" t="s">
        <v>683</v>
      </c>
      <c r="G362" s="63" t="s">
        <v>2548</v>
      </c>
      <c r="H362" s="63" t="s">
        <v>699</v>
      </c>
      <c r="I362" s="93"/>
      <c r="J362" s="94"/>
      <c r="K362" s="95"/>
      <c r="L362" s="96"/>
      <c r="M362" s="101"/>
    </row>
    <row r="363" spans="1:14" x14ac:dyDescent="0.3">
      <c r="A363" s="63" t="s">
        <v>69</v>
      </c>
      <c r="B363" s="63" t="s">
        <v>71</v>
      </c>
      <c r="C363" s="15" t="s">
        <v>1000</v>
      </c>
      <c r="D363" s="99" t="s">
        <v>70</v>
      </c>
      <c r="E363" s="63" t="s">
        <v>434</v>
      </c>
      <c r="F363" s="63" t="s">
        <v>1004</v>
      </c>
      <c r="G363" s="15" t="s">
        <v>68</v>
      </c>
      <c r="H363" s="63" t="s">
        <v>699</v>
      </c>
      <c r="I363" s="93"/>
      <c r="J363" s="94"/>
      <c r="K363" s="95"/>
      <c r="L363" s="96"/>
      <c r="M363" s="101"/>
    </row>
    <row r="364" spans="1:14" x14ac:dyDescent="0.3">
      <c r="A364" s="63" t="s">
        <v>2400</v>
      </c>
      <c r="B364" s="100" t="s">
        <v>2401</v>
      </c>
      <c r="C364" s="15" t="s">
        <v>288</v>
      </c>
      <c r="D364" s="26" t="s">
        <v>1805</v>
      </c>
      <c r="E364" s="15" t="s">
        <v>561</v>
      </c>
      <c r="F364" s="15" t="s">
        <v>612</v>
      </c>
      <c r="G364" s="15" t="s">
        <v>19</v>
      </c>
      <c r="H364" s="15" t="s">
        <v>699</v>
      </c>
      <c r="I364" s="93" t="s">
        <v>562</v>
      </c>
      <c r="J364" s="94"/>
      <c r="K364" s="95"/>
      <c r="L364" s="96"/>
      <c r="M364" s="101"/>
    </row>
    <row r="365" spans="1:14" x14ac:dyDescent="0.3">
      <c r="A365" s="63" t="s">
        <v>1443</v>
      </c>
      <c r="B365" s="63" t="s">
        <v>1446</v>
      </c>
      <c r="C365" s="15" t="s">
        <v>288</v>
      </c>
      <c r="D365" s="29" t="s">
        <v>1444</v>
      </c>
      <c r="E365" s="15" t="s">
        <v>580</v>
      </c>
      <c r="F365" s="63" t="s">
        <v>62</v>
      </c>
      <c r="G365" s="63" t="s">
        <v>1442</v>
      </c>
      <c r="H365" s="63" t="s">
        <v>576</v>
      </c>
      <c r="I365" s="93"/>
      <c r="J365" s="94"/>
      <c r="K365" s="95"/>
      <c r="L365" s="96"/>
      <c r="M365" s="101"/>
    </row>
    <row r="366" spans="1:14" x14ac:dyDescent="0.3">
      <c r="A366" s="63" t="s">
        <v>1448</v>
      </c>
      <c r="B366" s="63" t="s">
        <v>1451</v>
      </c>
      <c r="C366" s="15" t="s">
        <v>288</v>
      </c>
      <c r="D366" s="29" t="s">
        <v>1449</v>
      </c>
      <c r="E366" s="15" t="s">
        <v>580</v>
      </c>
      <c r="F366" s="63" t="s">
        <v>63</v>
      </c>
      <c r="G366" s="63" t="s">
        <v>1447</v>
      </c>
      <c r="H366" s="15" t="s">
        <v>576</v>
      </c>
      <c r="I366" s="93"/>
      <c r="J366" s="94"/>
      <c r="K366" s="95"/>
      <c r="L366" s="96"/>
      <c r="M366" s="101"/>
    </row>
    <row r="367" spans="1:14" x14ac:dyDescent="0.3">
      <c r="A367" s="63" t="s">
        <v>1452</v>
      </c>
      <c r="B367" s="63" t="s">
        <v>1455</v>
      </c>
      <c r="C367" s="15" t="s">
        <v>288</v>
      </c>
      <c r="D367" s="103" t="s">
        <v>1453</v>
      </c>
      <c r="E367" s="15" t="s">
        <v>580</v>
      </c>
      <c r="F367" s="63" t="s">
        <v>64</v>
      </c>
      <c r="G367" s="63" t="s">
        <v>1447</v>
      </c>
      <c r="H367" s="15" t="s">
        <v>576</v>
      </c>
      <c r="I367" s="93"/>
      <c r="J367" s="94"/>
      <c r="K367" s="95"/>
      <c r="L367" s="96"/>
      <c r="M367" s="101"/>
    </row>
    <row r="368" spans="1:14" x14ac:dyDescent="0.3">
      <c r="A368" s="63" t="s">
        <v>1456</v>
      </c>
      <c r="B368" s="63" t="s">
        <v>1459</v>
      </c>
      <c r="C368" s="15" t="s">
        <v>288</v>
      </c>
      <c r="D368" s="56" t="s">
        <v>1457</v>
      </c>
      <c r="E368" s="63" t="s">
        <v>561</v>
      </c>
      <c r="F368" s="15" t="s">
        <v>612</v>
      </c>
      <c r="G368" s="63" t="s">
        <v>79</v>
      </c>
      <c r="H368" s="63" t="s">
        <v>699</v>
      </c>
      <c r="I368" s="93"/>
      <c r="J368" s="94"/>
      <c r="K368" s="95"/>
      <c r="L368" s="96"/>
      <c r="M368" s="101"/>
    </row>
    <row r="369" spans="1:14" x14ac:dyDescent="0.3">
      <c r="A369" s="63" t="s">
        <v>1460</v>
      </c>
      <c r="B369" s="63" t="s">
        <v>1463</v>
      </c>
      <c r="C369" s="15" t="s">
        <v>288</v>
      </c>
      <c r="D369" s="103" t="s">
        <v>1461</v>
      </c>
      <c r="E369" s="63" t="s">
        <v>561</v>
      </c>
      <c r="F369" s="15" t="s">
        <v>736</v>
      </c>
      <c r="G369" s="15" t="s">
        <v>593</v>
      </c>
      <c r="H369" s="15" t="s">
        <v>699</v>
      </c>
      <c r="I369" s="93"/>
      <c r="J369" s="94"/>
      <c r="K369" s="95"/>
      <c r="L369" s="96"/>
      <c r="M369" s="101"/>
    </row>
    <row r="370" spans="1:14" x14ac:dyDescent="0.3">
      <c r="A370" s="63" t="s">
        <v>1464</v>
      </c>
      <c r="B370" s="63" t="s">
        <v>1467</v>
      </c>
      <c r="C370" s="15" t="s">
        <v>288</v>
      </c>
      <c r="D370" s="99" t="s">
        <v>1465</v>
      </c>
      <c r="E370" s="15" t="s">
        <v>561</v>
      </c>
      <c r="F370" s="15" t="s">
        <v>736</v>
      </c>
      <c r="G370" s="15" t="s">
        <v>1261</v>
      </c>
      <c r="H370" s="15" t="s">
        <v>699</v>
      </c>
      <c r="I370" s="93"/>
      <c r="J370" s="94"/>
      <c r="K370" s="95"/>
      <c r="L370" s="96"/>
      <c r="M370" s="101"/>
    </row>
    <row r="371" spans="1:14" x14ac:dyDescent="0.3">
      <c r="A371" s="63" t="s">
        <v>1468</v>
      </c>
      <c r="B371" s="63" t="s">
        <v>1470</v>
      </c>
      <c r="C371" s="15" t="s">
        <v>288</v>
      </c>
      <c r="D371" s="56" t="s">
        <v>1469</v>
      </c>
      <c r="E371" s="63" t="s">
        <v>561</v>
      </c>
      <c r="F371" s="15" t="s">
        <v>736</v>
      </c>
      <c r="G371" s="15" t="s">
        <v>975</v>
      </c>
      <c r="H371" s="63" t="s">
        <v>699</v>
      </c>
      <c r="I371" s="93"/>
      <c r="J371" s="94"/>
      <c r="K371" s="95"/>
      <c r="L371" s="96"/>
      <c r="M371" s="101"/>
    </row>
    <row r="372" spans="1:14" x14ac:dyDescent="0.3">
      <c r="A372" s="63" t="s">
        <v>1471</v>
      </c>
      <c r="B372" s="63" t="s">
        <v>1474</v>
      </c>
      <c r="C372" s="15" t="s">
        <v>288</v>
      </c>
      <c r="D372" s="56" t="s">
        <v>1472</v>
      </c>
      <c r="E372" s="63" t="s">
        <v>561</v>
      </c>
      <c r="F372" s="15" t="s">
        <v>736</v>
      </c>
      <c r="G372" s="15" t="s">
        <v>72</v>
      </c>
      <c r="H372" s="63" t="s">
        <v>699</v>
      </c>
      <c r="I372" s="93"/>
      <c r="J372" s="94"/>
      <c r="K372" s="95"/>
      <c r="L372" s="96"/>
      <c r="M372" s="101"/>
    </row>
    <row r="373" spans="1:14" x14ac:dyDescent="0.3">
      <c r="A373" s="63" t="s">
        <v>1475</v>
      </c>
      <c r="B373" s="63" t="s">
        <v>1477</v>
      </c>
      <c r="C373" s="15" t="s">
        <v>288</v>
      </c>
      <c r="D373" s="56" t="s">
        <v>1476</v>
      </c>
      <c r="E373" s="63" t="s">
        <v>561</v>
      </c>
      <c r="F373" s="15" t="s">
        <v>736</v>
      </c>
      <c r="G373" s="15" t="s">
        <v>745</v>
      </c>
      <c r="H373" s="63" t="s">
        <v>699</v>
      </c>
      <c r="I373" s="93"/>
      <c r="J373" s="94"/>
      <c r="K373" s="95"/>
      <c r="L373" s="96"/>
      <c r="M373" s="101"/>
    </row>
    <row r="374" spans="1:14" x14ac:dyDescent="0.3">
      <c r="A374" s="63" t="s">
        <v>1478</v>
      </c>
      <c r="B374" s="63" t="s">
        <v>1481</v>
      </c>
      <c r="C374" s="15" t="s">
        <v>288</v>
      </c>
      <c r="D374" s="56" t="s">
        <v>1479</v>
      </c>
      <c r="E374" s="63" t="s">
        <v>561</v>
      </c>
      <c r="F374" s="15" t="s">
        <v>736</v>
      </c>
      <c r="G374" s="15" t="s">
        <v>1223</v>
      </c>
      <c r="H374" s="63" t="s">
        <v>699</v>
      </c>
      <c r="I374" s="93"/>
      <c r="J374" s="94"/>
      <c r="K374" s="95"/>
      <c r="L374" s="96"/>
      <c r="M374" s="101"/>
    </row>
    <row r="375" spans="1:14" x14ac:dyDescent="0.3">
      <c r="A375" s="63" t="s">
        <v>1482</v>
      </c>
      <c r="B375" s="63" t="s">
        <v>1484</v>
      </c>
      <c r="C375" s="15" t="s">
        <v>288</v>
      </c>
      <c r="D375" s="56" t="s">
        <v>75</v>
      </c>
      <c r="E375" s="63" t="s">
        <v>561</v>
      </c>
      <c r="F375" s="15" t="s">
        <v>736</v>
      </c>
      <c r="G375" s="15" t="s">
        <v>896</v>
      </c>
      <c r="H375" s="63" t="s">
        <v>699</v>
      </c>
      <c r="I375" s="93"/>
      <c r="J375" s="94"/>
      <c r="K375" s="95"/>
      <c r="L375" s="96"/>
      <c r="M375" s="101"/>
    </row>
    <row r="376" spans="1:14" x14ac:dyDescent="0.3">
      <c r="A376" s="63" t="s">
        <v>1485</v>
      </c>
      <c r="B376" s="63" t="s">
        <v>1488</v>
      </c>
      <c r="C376" s="15" t="s">
        <v>288</v>
      </c>
      <c r="D376" s="56" t="s">
        <v>1486</v>
      </c>
      <c r="E376" s="63" t="s">
        <v>561</v>
      </c>
      <c r="F376" s="15" t="s">
        <v>736</v>
      </c>
      <c r="G376" s="15" t="s">
        <v>1078</v>
      </c>
      <c r="H376" s="63" t="s">
        <v>699</v>
      </c>
      <c r="I376" s="93"/>
      <c r="J376" s="94"/>
      <c r="K376" s="95"/>
      <c r="L376" s="96"/>
      <c r="M376" s="101"/>
    </row>
    <row r="377" spans="1:14" x14ac:dyDescent="0.3">
      <c r="A377" s="63" t="s">
        <v>1489</v>
      </c>
      <c r="B377" s="63" t="s">
        <v>1492</v>
      </c>
      <c r="C377" s="15" t="s">
        <v>288</v>
      </c>
      <c r="D377" s="56" t="s">
        <v>1490</v>
      </c>
      <c r="E377" s="63" t="s">
        <v>561</v>
      </c>
      <c r="F377" s="15" t="s">
        <v>736</v>
      </c>
      <c r="G377" s="15" t="s">
        <v>73</v>
      </c>
      <c r="H377" s="63" t="s">
        <v>699</v>
      </c>
      <c r="I377" s="93"/>
      <c r="J377" s="94"/>
      <c r="K377" s="95"/>
      <c r="L377" s="96"/>
      <c r="M377" s="101"/>
    </row>
    <row r="378" spans="1:14" x14ac:dyDescent="0.3">
      <c r="A378" s="63" t="s">
        <v>1493</v>
      </c>
      <c r="B378" s="63" t="s">
        <v>1496</v>
      </c>
      <c r="C378" s="15" t="s">
        <v>288</v>
      </c>
      <c r="D378" s="56" t="s">
        <v>1494</v>
      </c>
      <c r="E378" s="63" t="s">
        <v>561</v>
      </c>
      <c r="F378" s="15" t="s">
        <v>736</v>
      </c>
      <c r="G378" s="15" t="s">
        <v>74</v>
      </c>
      <c r="H378" s="63" t="s">
        <v>699</v>
      </c>
      <c r="I378" s="93"/>
      <c r="J378" s="94"/>
      <c r="K378" s="95"/>
      <c r="L378" s="96"/>
      <c r="M378" s="101"/>
    </row>
    <row r="379" spans="1:14" x14ac:dyDescent="0.3">
      <c r="A379" s="63" t="s">
        <v>1497</v>
      </c>
      <c r="B379" s="63" t="s">
        <v>1500</v>
      </c>
      <c r="C379" s="15" t="s">
        <v>288</v>
      </c>
      <c r="D379" s="56" t="s">
        <v>1498</v>
      </c>
      <c r="E379" s="63" t="s">
        <v>561</v>
      </c>
      <c r="F379" s="15" t="s">
        <v>736</v>
      </c>
      <c r="G379" s="15" t="s">
        <v>76</v>
      </c>
      <c r="H379" s="63" t="s">
        <v>699</v>
      </c>
      <c r="I379" s="93"/>
      <c r="J379" s="94"/>
      <c r="K379" s="95"/>
      <c r="L379" s="96"/>
      <c r="M379" s="101"/>
    </row>
    <row r="380" spans="1:14" x14ac:dyDescent="0.3">
      <c r="A380" s="63" t="s">
        <v>1501</v>
      </c>
      <c r="B380" s="63" t="s">
        <v>1504</v>
      </c>
      <c r="C380" s="15" t="s">
        <v>288</v>
      </c>
      <c r="D380" s="56" t="s">
        <v>1502</v>
      </c>
      <c r="E380" s="63" t="s">
        <v>561</v>
      </c>
      <c r="F380" s="15" t="s">
        <v>736</v>
      </c>
      <c r="G380" s="15" t="s">
        <v>77</v>
      </c>
      <c r="H380" s="63" t="s">
        <v>699</v>
      </c>
      <c r="I380" s="93"/>
      <c r="J380" s="94"/>
      <c r="K380" s="95"/>
      <c r="L380" s="96"/>
      <c r="M380" s="101"/>
    </row>
    <row r="381" spans="1:14" x14ac:dyDescent="0.3">
      <c r="A381" s="63" t="s">
        <v>1505</v>
      </c>
      <c r="B381" s="63" t="s">
        <v>1508</v>
      </c>
      <c r="C381" s="15" t="s">
        <v>288</v>
      </c>
      <c r="D381" s="56" t="s">
        <v>1506</v>
      </c>
      <c r="E381" s="63" t="s">
        <v>561</v>
      </c>
      <c r="F381" s="15" t="s">
        <v>736</v>
      </c>
      <c r="G381" s="63" t="s">
        <v>892</v>
      </c>
      <c r="H381" s="63" t="s">
        <v>699</v>
      </c>
      <c r="I381" s="93"/>
      <c r="J381" s="94"/>
      <c r="K381" s="95"/>
      <c r="L381" s="96"/>
      <c r="M381" s="101"/>
    </row>
    <row r="382" spans="1:14" x14ac:dyDescent="0.3">
      <c r="A382" s="63" t="s">
        <v>1509</v>
      </c>
      <c r="B382" s="63" t="s">
        <v>1512</v>
      </c>
      <c r="C382" s="15" t="s">
        <v>288</v>
      </c>
      <c r="D382" s="56" t="s">
        <v>1510</v>
      </c>
      <c r="E382" s="63" t="s">
        <v>561</v>
      </c>
      <c r="F382" s="15" t="s">
        <v>736</v>
      </c>
      <c r="G382" s="63" t="s">
        <v>78</v>
      </c>
      <c r="H382" s="63" t="s">
        <v>699</v>
      </c>
      <c r="I382" s="93"/>
      <c r="J382" s="94"/>
      <c r="K382" s="95"/>
      <c r="L382" s="96"/>
      <c r="M382" s="101"/>
      <c r="N382" s="140"/>
    </row>
    <row r="383" spans="1:14" x14ac:dyDescent="0.3">
      <c r="A383" s="63" t="s">
        <v>1513</v>
      </c>
      <c r="B383" s="63" t="s">
        <v>1515</v>
      </c>
      <c r="C383" s="15" t="s">
        <v>288</v>
      </c>
      <c r="D383" s="56" t="s">
        <v>88</v>
      </c>
      <c r="E383" s="63" t="s">
        <v>561</v>
      </c>
      <c r="F383" s="63" t="s">
        <v>736</v>
      </c>
      <c r="G383" s="63" t="s">
        <v>79</v>
      </c>
      <c r="H383" s="63" t="s">
        <v>699</v>
      </c>
      <c r="I383" s="93"/>
      <c r="J383" s="94"/>
      <c r="K383" s="95"/>
      <c r="L383" s="96"/>
      <c r="M383" s="101"/>
      <c r="N383" s="140"/>
    </row>
    <row r="384" spans="1:14" x14ac:dyDescent="0.3">
      <c r="A384" s="63" t="s">
        <v>1516</v>
      </c>
      <c r="B384" s="63" t="s">
        <v>1519</v>
      </c>
      <c r="C384" s="15" t="s">
        <v>288</v>
      </c>
      <c r="D384" s="99" t="s">
        <v>1517</v>
      </c>
      <c r="E384" s="63" t="s">
        <v>561</v>
      </c>
      <c r="F384" s="63" t="s">
        <v>736</v>
      </c>
      <c r="G384" s="63" t="s">
        <v>80</v>
      </c>
      <c r="H384" s="63" t="s">
        <v>699</v>
      </c>
      <c r="I384" s="93"/>
      <c r="J384" s="94"/>
      <c r="K384" s="95"/>
      <c r="L384" s="96"/>
      <c r="M384" s="101"/>
      <c r="N384" s="139"/>
    </row>
    <row r="385" spans="1:14" x14ac:dyDescent="0.3">
      <c r="A385" s="63" t="s">
        <v>1520</v>
      </c>
      <c r="B385" s="63" t="s">
        <v>1523</v>
      </c>
      <c r="C385" s="15" t="s">
        <v>1018</v>
      </c>
      <c r="D385" s="56" t="s">
        <v>1521</v>
      </c>
      <c r="E385" s="15" t="s">
        <v>561</v>
      </c>
      <c r="F385" s="15" t="s">
        <v>736</v>
      </c>
      <c r="G385" s="15" t="s">
        <v>992</v>
      </c>
      <c r="H385" s="15" t="s">
        <v>1022</v>
      </c>
      <c r="I385" s="93"/>
      <c r="J385" s="94"/>
      <c r="K385" s="95"/>
      <c r="L385" s="96"/>
      <c r="M385" s="101"/>
      <c r="N385" s="139"/>
    </row>
    <row r="386" spans="1:14" x14ac:dyDescent="0.3">
      <c r="A386" s="63" t="s">
        <v>1524</v>
      </c>
      <c r="B386" s="63" t="s">
        <v>1527</v>
      </c>
      <c r="C386" s="15" t="s">
        <v>1018</v>
      </c>
      <c r="D386" s="56" t="s">
        <v>1525</v>
      </c>
      <c r="E386" s="15" t="s">
        <v>561</v>
      </c>
      <c r="F386" s="15" t="s">
        <v>736</v>
      </c>
      <c r="G386" s="15" t="s">
        <v>81</v>
      </c>
      <c r="H386" s="15" t="s">
        <v>1022</v>
      </c>
      <c r="I386" s="93"/>
      <c r="J386" s="94"/>
      <c r="K386" s="95"/>
      <c r="L386" s="96"/>
      <c r="M386" s="101"/>
      <c r="N386" s="139"/>
    </row>
    <row r="387" spans="1:14" x14ac:dyDescent="0.3">
      <c r="A387" s="63" t="s">
        <v>1528</v>
      </c>
      <c r="B387" s="63" t="s">
        <v>1531</v>
      </c>
      <c r="C387" s="15" t="s">
        <v>1018</v>
      </c>
      <c r="D387" s="56" t="s">
        <v>1529</v>
      </c>
      <c r="E387" s="15" t="s">
        <v>561</v>
      </c>
      <c r="F387" s="15" t="s">
        <v>736</v>
      </c>
      <c r="G387" s="15" t="s">
        <v>82</v>
      </c>
      <c r="H387" s="63" t="s">
        <v>2549</v>
      </c>
      <c r="I387" s="93"/>
      <c r="J387" s="94"/>
      <c r="K387" s="95"/>
      <c r="L387" s="96"/>
      <c r="M387" s="101"/>
      <c r="N387" s="139"/>
    </row>
    <row r="388" spans="1:14" x14ac:dyDescent="0.3">
      <c r="A388" s="63" t="s">
        <v>1532</v>
      </c>
      <c r="B388" s="63" t="s">
        <v>1535</v>
      </c>
      <c r="C388" s="15" t="s">
        <v>288</v>
      </c>
      <c r="D388" s="56" t="s">
        <v>1533</v>
      </c>
      <c r="E388" s="63" t="s">
        <v>561</v>
      </c>
      <c r="F388" s="63" t="s">
        <v>736</v>
      </c>
      <c r="G388" s="15" t="s">
        <v>86</v>
      </c>
      <c r="H388" s="63" t="s">
        <v>699</v>
      </c>
      <c r="I388" s="93"/>
      <c r="J388" s="94"/>
      <c r="K388" s="95"/>
      <c r="L388" s="96"/>
      <c r="M388" s="101"/>
      <c r="N388" s="139"/>
    </row>
    <row r="389" spans="1:14" x14ac:dyDescent="0.3">
      <c r="A389" s="63" t="s">
        <v>1536</v>
      </c>
      <c r="B389" s="63" t="s">
        <v>1539</v>
      </c>
      <c r="C389" s="15" t="s">
        <v>288</v>
      </c>
      <c r="D389" s="29" t="s">
        <v>1537</v>
      </c>
      <c r="E389" s="15" t="s">
        <v>561</v>
      </c>
      <c r="F389" s="15" t="s">
        <v>42</v>
      </c>
      <c r="G389" s="63" t="s">
        <v>2445</v>
      </c>
      <c r="H389" s="15" t="s">
        <v>1434</v>
      </c>
      <c r="I389" s="93"/>
      <c r="J389" s="94"/>
      <c r="K389" s="95"/>
      <c r="L389" s="96"/>
      <c r="M389" s="101"/>
    </row>
    <row r="390" spans="1:14" x14ac:dyDescent="0.3">
      <c r="A390" s="63" t="s">
        <v>1540</v>
      </c>
      <c r="B390" s="63" t="s">
        <v>1543</v>
      </c>
      <c r="C390" s="15" t="s">
        <v>288</v>
      </c>
      <c r="D390" s="29" t="s">
        <v>1541</v>
      </c>
      <c r="E390" s="15" t="s">
        <v>561</v>
      </c>
      <c r="F390" s="15" t="s">
        <v>43</v>
      </c>
      <c r="G390" s="63" t="s">
        <v>2445</v>
      </c>
      <c r="H390" s="15" t="s">
        <v>1434</v>
      </c>
      <c r="I390" s="93"/>
      <c r="J390" s="94"/>
      <c r="K390" s="95"/>
      <c r="L390" s="96"/>
      <c r="M390" s="101"/>
    </row>
    <row r="391" spans="1:14" x14ac:dyDescent="0.3">
      <c r="A391" s="63" t="s">
        <v>1544</v>
      </c>
      <c r="B391" s="63" t="s">
        <v>1547</v>
      </c>
      <c r="C391" s="15" t="s">
        <v>288</v>
      </c>
      <c r="D391" s="103" t="s">
        <v>1545</v>
      </c>
      <c r="E391" s="15" t="s">
        <v>561</v>
      </c>
      <c r="F391" s="15" t="s">
        <v>44</v>
      </c>
      <c r="G391" s="63" t="s">
        <v>2445</v>
      </c>
      <c r="H391" s="15" t="s">
        <v>1434</v>
      </c>
      <c r="I391" s="93"/>
      <c r="J391" s="94"/>
      <c r="K391" s="95"/>
      <c r="L391" s="96"/>
      <c r="M391" s="101"/>
    </row>
    <row r="392" spans="1:14" x14ac:dyDescent="0.3">
      <c r="A392" s="63" t="s">
        <v>1548</v>
      </c>
      <c r="B392" s="63" t="s">
        <v>1551</v>
      </c>
      <c r="C392" s="15" t="s">
        <v>288</v>
      </c>
      <c r="D392" s="103" t="s">
        <v>1549</v>
      </c>
      <c r="E392" s="15" t="s">
        <v>561</v>
      </c>
      <c r="F392" s="15" t="s">
        <v>45</v>
      </c>
      <c r="G392" s="63" t="s">
        <v>2445</v>
      </c>
      <c r="H392" s="15" t="s">
        <v>1434</v>
      </c>
      <c r="I392" s="93"/>
      <c r="J392" s="94"/>
      <c r="K392" s="95"/>
      <c r="L392" s="96"/>
      <c r="M392" s="101"/>
    </row>
    <row r="393" spans="1:14" x14ac:dyDescent="0.3">
      <c r="A393" s="63" t="s">
        <v>1552</v>
      </c>
      <c r="B393" s="63" t="s">
        <v>1555</v>
      </c>
      <c r="C393" s="15" t="s">
        <v>288</v>
      </c>
      <c r="D393" s="103" t="s">
        <v>1553</v>
      </c>
      <c r="E393" s="63" t="s">
        <v>561</v>
      </c>
      <c r="F393" s="15" t="s">
        <v>46</v>
      </c>
      <c r="G393" s="63" t="s">
        <v>2445</v>
      </c>
      <c r="H393" s="63" t="s">
        <v>699</v>
      </c>
      <c r="I393" s="93"/>
      <c r="J393" s="94"/>
      <c r="K393" s="95"/>
      <c r="L393" s="96"/>
      <c r="M393" s="101"/>
    </row>
    <row r="394" spans="1:14" x14ac:dyDescent="0.3">
      <c r="A394" s="63" t="s">
        <v>1556</v>
      </c>
      <c r="B394" s="63" t="s">
        <v>1559</v>
      </c>
      <c r="C394" s="15" t="s">
        <v>288</v>
      </c>
      <c r="D394" s="103" t="s">
        <v>1557</v>
      </c>
      <c r="E394" s="63" t="s">
        <v>561</v>
      </c>
      <c r="F394" s="15" t="s">
        <v>47</v>
      </c>
      <c r="G394" s="15" t="s">
        <v>668</v>
      </c>
      <c r="H394" s="63" t="s">
        <v>699</v>
      </c>
      <c r="I394" s="93"/>
      <c r="J394" s="94"/>
      <c r="K394" s="95"/>
      <c r="L394" s="96"/>
      <c r="M394" s="97"/>
    </row>
    <row r="395" spans="1:14" x14ac:dyDescent="0.3">
      <c r="A395" s="63" t="s">
        <v>1560</v>
      </c>
      <c r="B395" s="63" t="s">
        <v>1563</v>
      </c>
      <c r="C395" s="15" t="s">
        <v>288</v>
      </c>
      <c r="D395" s="103" t="s">
        <v>1561</v>
      </c>
      <c r="E395" s="63" t="s">
        <v>561</v>
      </c>
      <c r="F395" s="15" t="s">
        <v>48</v>
      </c>
      <c r="G395" s="15" t="s">
        <v>668</v>
      </c>
      <c r="H395" s="63" t="s">
        <v>699</v>
      </c>
      <c r="I395" s="93"/>
      <c r="J395" s="94"/>
      <c r="K395" s="95"/>
      <c r="L395" s="96"/>
      <c r="M395" s="101"/>
    </row>
    <row r="396" spans="1:14" x14ac:dyDescent="0.3">
      <c r="A396" s="63" t="s">
        <v>1564</v>
      </c>
      <c r="B396" s="63" t="s">
        <v>1567</v>
      </c>
      <c r="C396" s="15" t="s">
        <v>288</v>
      </c>
      <c r="D396" s="29" t="s">
        <v>1565</v>
      </c>
      <c r="E396" s="63" t="s">
        <v>561</v>
      </c>
      <c r="F396" s="63" t="s">
        <v>49</v>
      </c>
      <c r="G396" s="15" t="s">
        <v>668</v>
      </c>
      <c r="H396" s="63" t="s">
        <v>699</v>
      </c>
      <c r="I396" s="93"/>
      <c r="J396" s="94"/>
      <c r="K396" s="95"/>
      <c r="L396" s="96"/>
      <c r="M396" s="101"/>
    </row>
    <row r="397" spans="1:14" x14ac:dyDescent="0.3">
      <c r="A397" s="63" t="s">
        <v>1568</v>
      </c>
      <c r="B397" s="63" t="s">
        <v>1571</v>
      </c>
      <c r="C397" s="15" t="s">
        <v>288</v>
      </c>
      <c r="D397" s="29" t="s">
        <v>1569</v>
      </c>
      <c r="E397" s="63" t="s">
        <v>561</v>
      </c>
      <c r="F397" s="63" t="s">
        <v>50</v>
      </c>
      <c r="G397" s="15" t="s">
        <v>668</v>
      </c>
      <c r="H397" s="63" t="s">
        <v>699</v>
      </c>
      <c r="I397" s="93"/>
      <c r="J397" s="94"/>
      <c r="K397" s="95"/>
      <c r="L397" s="96"/>
      <c r="M397" s="101"/>
    </row>
    <row r="398" spans="1:14" x14ac:dyDescent="0.3">
      <c r="A398" s="63" t="s">
        <v>1572</v>
      </c>
      <c r="B398" s="63" t="s">
        <v>1575</v>
      </c>
      <c r="C398" s="15" t="s">
        <v>288</v>
      </c>
      <c r="D398" s="29" t="s">
        <v>1573</v>
      </c>
      <c r="E398" s="63" t="s">
        <v>561</v>
      </c>
      <c r="F398" s="63" t="s">
        <v>51</v>
      </c>
      <c r="G398" s="15" t="s">
        <v>668</v>
      </c>
      <c r="H398" s="63" t="s">
        <v>699</v>
      </c>
      <c r="I398" s="93"/>
      <c r="J398" s="94"/>
      <c r="K398" s="95"/>
      <c r="L398" s="96"/>
      <c r="M398" s="101"/>
    </row>
    <row r="399" spans="1:14" x14ac:dyDescent="0.3">
      <c r="A399" s="63" t="s">
        <v>1576</v>
      </c>
      <c r="B399" s="63" t="s">
        <v>1579</v>
      </c>
      <c r="C399" s="15" t="s">
        <v>288</v>
      </c>
      <c r="D399" s="29" t="s">
        <v>1577</v>
      </c>
      <c r="E399" s="63" t="s">
        <v>561</v>
      </c>
      <c r="F399" s="15" t="s">
        <v>52</v>
      </c>
      <c r="G399" s="63" t="s">
        <v>668</v>
      </c>
      <c r="H399" s="63" t="s">
        <v>699</v>
      </c>
      <c r="I399" s="93"/>
      <c r="J399" s="94"/>
      <c r="K399" s="95"/>
      <c r="L399" s="96"/>
      <c r="M399" s="101"/>
    </row>
    <row r="400" spans="1:14" x14ac:dyDescent="0.3">
      <c r="A400" s="63" t="s">
        <v>1580</v>
      </c>
      <c r="B400" s="63" t="s">
        <v>1583</v>
      </c>
      <c r="C400" s="15" t="s">
        <v>288</v>
      </c>
      <c r="D400" s="29" t="s">
        <v>1581</v>
      </c>
      <c r="E400" s="15" t="s">
        <v>561</v>
      </c>
      <c r="F400" s="15" t="s">
        <v>683</v>
      </c>
      <c r="G400" s="15" t="s">
        <v>825</v>
      </c>
      <c r="H400" s="63" t="s">
        <v>699</v>
      </c>
      <c r="I400" s="93"/>
      <c r="J400" s="94"/>
      <c r="K400" s="95"/>
      <c r="L400" s="96"/>
      <c r="M400" s="101"/>
    </row>
    <row r="401" spans="1:13" x14ac:dyDescent="0.3">
      <c r="A401" s="63" t="s">
        <v>1584</v>
      </c>
      <c r="B401" s="63" t="s">
        <v>1586</v>
      </c>
      <c r="C401" s="15" t="s">
        <v>288</v>
      </c>
      <c r="D401" s="56" t="s">
        <v>2550</v>
      </c>
      <c r="E401" s="63" t="s">
        <v>561</v>
      </c>
      <c r="F401" s="15" t="s">
        <v>683</v>
      </c>
      <c r="G401" s="63" t="s">
        <v>1081</v>
      </c>
      <c r="H401" s="63" t="s">
        <v>699</v>
      </c>
      <c r="I401" s="148"/>
      <c r="J401" s="94"/>
      <c r="K401" s="95"/>
      <c r="L401" s="96"/>
      <c r="M401" s="101"/>
    </row>
    <row r="402" spans="1:13" x14ac:dyDescent="0.3">
      <c r="A402" s="63" t="s">
        <v>1587</v>
      </c>
      <c r="B402" s="63" t="s">
        <v>1590</v>
      </c>
      <c r="C402" s="15" t="s">
        <v>288</v>
      </c>
      <c r="D402" s="29" t="s">
        <v>1588</v>
      </c>
      <c r="E402" s="15" t="s">
        <v>561</v>
      </c>
      <c r="F402" s="15" t="s">
        <v>53</v>
      </c>
      <c r="G402" s="15" t="s">
        <v>640</v>
      </c>
      <c r="H402" s="15" t="s">
        <v>699</v>
      </c>
      <c r="I402" s="93"/>
      <c r="J402" s="94"/>
      <c r="K402" s="95"/>
      <c r="L402" s="96"/>
      <c r="M402" s="101"/>
    </row>
    <row r="403" spans="1:13" x14ac:dyDescent="0.3">
      <c r="A403" s="63" t="s">
        <v>1591</v>
      </c>
      <c r="B403" s="63" t="s">
        <v>1594</v>
      </c>
      <c r="C403" s="15" t="s">
        <v>288</v>
      </c>
      <c r="D403" s="29" t="s">
        <v>1592</v>
      </c>
      <c r="E403" s="15" t="s">
        <v>561</v>
      </c>
      <c r="F403" s="15" t="s">
        <v>54</v>
      </c>
      <c r="G403" s="15" t="s">
        <v>640</v>
      </c>
      <c r="H403" s="15" t="s">
        <v>699</v>
      </c>
      <c r="I403" s="93"/>
      <c r="J403" s="94"/>
      <c r="K403" s="95"/>
      <c r="L403" s="96"/>
      <c r="M403" s="101"/>
    </row>
    <row r="404" spans="1:13" x14ac:dyDescent="0.3">
      <c r="A404" s="63" t="s">
        <v>1595</v>
      </c>
      <c r="B404" s="63" t="s">
        <v>1598</v>
      </c>
      <c r="C404" s="15" t="s">
        <v>288</v>
      </c>
      <c r="D404" s="103" t="s">
        <v>1596</v>
      </c>
      <c r="E404" s="15" t="s">
        <v>580</v>
      </c>
      <c r="F404" s="15" t="s">
        <v>55</v>
      </c>
      <c r="G404" s="15" t="s">
        <v>1447</v>
      </c>
      <c r="H404" s="63" t="s">
        <v>576</v>
      </c>
      <c r="I404" s="93"/>
      <c r="J404" s="94"/>
      <c r="K404" s="95"/>
      <c r="L404" s="96"/>
      <c r="M404" s="101"/>
    </row>
    <row r="405" spans="1:13" x14ac:dyDescent="0.3">
      <c r="A405" s="63" t="s">
        <v>1599</v>
      </c>
      <c r="B405" s="63" t="s">
        <v>1602</v>
      </c>
      <c r="C405" s="15" t="s">
        <v>288</v>
      </c>
      <c r="D405" s="103" t="s">
        <v>1600</v>
      </c>
      <c r="E405" s="15" t="s">
        <v>580</v>
      </c>
      <c r="F405" s="15" t="s">
        <v>56</v>
      </c>
      <c r="G405" s="63" t="s">
        <v>2452</v>
      </c>
      <c r="H405" s="63" t="s">
        <v>576</v>
      </c>
      <c r="I405" s="93"/>
      <c r="J405" s="94"/>
      <c r="K405" s="95"/>
      <c r="L405" s="96"/>
      <c r="M405" s="101"/>
    </row>
    <row r="406" spans="1:13" x14ac:dyDescent="0.3">
      <c r="A406" s="63" t="s">
        <v>1603</v>
      </c>
      <c r="B406" s="63" t="s">
        <v>1606</v>
      </c>
      <c r="C406" s="15" t="s">
        <v>288</v>
      </c>
      <c r="D406" s="29" t="s">
        <v>1604</v>
      </c>
      <c r="E406" s="15" t="s">
        <v>580</v>
      </c>
      <c r="F406" s="63" t="s">
        <v>57</v>
      </c>
      <c r="G406" s="63" t="s">
        <v>2445</v>
      </c>
      <c r="H406" s="15" t="s">
        <v>576</v>
      </c>
      <c r="I406" s="93"/>
      <c r="J406" s="94"/>
      <c r="K406" s="95"/>
      <c r="L406" s="96"/>
      <c r="M406" s="101"/>
    </row>
    <row r="407" spans="1:13" x14ac:dyDescent="0.3">
      <c r="A407" s="63" t="s">
        <v>1607</v>
      </c>
      <c r="B407" s="63" t="s">
        <v>1610</v>
      </c>
      <c r="C407" s="15" t="s">
        <v>288</v>
      </c>
      <c r="D407" s="103" t="s">
        <v>1608</v>
      </c>
      <c r="E407" s="15" t="s">
        <v>580</v>
      </c>
      <c r="F407" s="63" t="s">
        <v>58</v>
      </c>
      <c r="G407" s="63" t="s">
        <v>2445</v>
      </c>
      <c r="H407" s="15" t="s">
        <v>576</v>
      </c>
      <c r="I407" s="93"/>
      <c r="J407" s="94"/>
      <c r="K407" s="95"/>
      <c r="L407" s="96"/>
      <c r="M407" s="101"/>
    </row>
    <row r="408" spans="1:13" x14ac:dyDescent="0.3">
      <c r="A408" s="63" t="s">
        <v>1611</v>
      </c>
      <c r="B408" s="63" t="s">
        <v>1614</v>
      </c>
      <c r="C408" s="15" t="s">
        <v>288</v>
      </c>
      <c r="D408" s="103" t="s">
        <v>1612</v>
      </c>
      <c r="E408" s="15" t="s">
        <v>580</v>
      </c>
      <c r="F408" s="63" t="s">
        <v>59</v>
      </c>
      <c r="G408" s="63" t="s">
        <v>2445</v>
      </c>
      <c r="H408" s="15" t="s">
        <v>576</v>
      </c>
      <c r="I408" s="93"/>
      <c r="J408" s="94"/>
      <c r="K408" s="95"/>
      <c r="L408" s="96"/>
      <c r="M408" s="101"/>
    </row>
    <row r="409" spans="1:13" x14ac:dyDescent="0.3">
      <c r="A409" s="63" t="s">
        <v>1615</v>
      </c>
      <c r="B409" s="63" t="s">
        <v>1618</v>
      </c>
      <c r="C409" s="15" t="s">
        <v>288</v>
      </c>
      <c r="D409" s="103" t="s">
        <v>1616</v>
      </c>
      <c r="E409" s="15" t="s">
        <v>580</v>
      </c>
      <c r="F409" s="63" t="s">
        <v>60</v>
      </c>
      <c r="G409" s="63" t="s">
        <v>2445</v>
      </c>
      <c r="H409" s="15" t="s">
        <v>576</v>
      </c>
      <c r="I409" s="93"/>
      <c r="J409" s="94"/>
      <c r="K409" s="95"/>
      <c r="L409" s="96"/>
      <c r="M409" s="101"/>
    </row>
    <row r="410" spans="1:13" x14ac:dyDescent="0.3">
      <c r="A410" s="63" t="s">
        <v>1619</v>
      </c>
      <c r="B410" s="63" t="s">
        <v>1622</v>
      </c>
      <c r="C410" s="15" t="s">
        <v>288</v>
      </c>
      <c r="D410" s="29" t="s">
        <v>1620</v>
      </c>
      <c r="E410" s="15" t="s">
        <v>580</v>
      </c>
      <c r="F410" s="63" t="s">
        <v>61</v>
      </c>
      <c r="G410" s="63" t="s">
        <v>2445</v>
      </c>
      <c r="H410" s="15" t="s">
        <v>576</v>
      </c>
      <c r="I410" s="93"/>
      <c r="J410" s="94"/>
      <c r="K410" s="95"/>
      <c r="L410" s="96"/>
      <c r="M410" s="101"/>
    </row>
    <row r="411" spans="1:13" x14ac:dyDescent="0.3">
      <c r="A411" s="63" t="s">
        <v>1623</v>
      </c>
      <c r="B411" s="63" t="s">
        <v>1626</v>
      </c>
      <c r="C411" s="15" t="s">
        <v>288</v>
      </c>
      <c r="D411" s="103" t="s">
        <v>1624</v>
      </c>
      <c r="E411" s="63" t="s">
        <v>561</v>
      </c>
      <c r="F411" s="15" t="s">
        <v>612</v>
      </c>
      <c r="G411" s="63" t="s">
        <v>581</v>
      </c>
      <c r="H411" s="15" t="s">
        <v>699</v>
      </c>
      <c r="I411" s="93"/>
      <c r="J411" s="94"/>
      <c r="K411" s="95"/>
      <c r="L411" s="96"/>
      <c r="M411" s="101"/>
    </row>
    <row r="412" spans="1:13" x14ac:dyDescent="0.3">
      <c r="A412" s="63" t="s">
        <v>1628</v>
      </c>
      <c r="B412" s="63" t="s">
        <v>1630</v>
      </c>
      <c r="C412" s="15" t="s">
        <v>288</v>
      </c>
      <c r="D412" s="29" t="s">
        <v>733</v>
      </c>
      <c r="E412" s="15" t="s">
        <v>561</v>
      </c>
      <c r="F412" s="15" t="s">
        <v>612</v>
      </c>
      <c r="G412" s="15" t="s">
        <v>1627</v>
      </c>
      <c r="H412" s="15" t="s">
        <v>699</v>
      </c>
      <c r="I412" s="93"/>
      <c r="J412" s="94"/>
      <c r="K412" s="95"/>
      <c r="L412" s="96"/>
      <c r="M412" s="101"/>
    </row>
    <row r="413" spans="1:13" x14ac:dyDescent="0.3">
      <c r="A413" s="63" t="s">
        <v>1631</v>
      </c>
      <c r="B413" s="63" t="s">
        <v>1634</v>
      </c>
      <c r="C413" s="15" t="s">
        <v>288</v>
      </c>
      <c r="D413" s="103" t="s">
        <v>1632</v>
      </c>
      <c r="E413" s="15" t="s">
        <v>580</v>
      </c>
      <c r="F413" s="63" t="s">
        <v>65</v>
      </c>
      <c r="G413" s="63" t="s">
        <v>1447</v>
      </c>
      <c r="H413" s="15" t="s">
        <v>576</v>
      </c>
      <c r="I413" s="93"/>
      <c r="J413" s="94"/>
      <c r="K413" s="95"/>
      <c r="L413" s="96"/>
      <c r="M413" s="101"/>
    </row>
    <row r="414" spans="1:13" x14ac:dyDescent="0.3">
      <c r="A414" s="63" t="s">
        <v>1635</v>
      </c>
      <c r="B414" s="63" t="s">
        <v>1636</v>
      </c>
      <c r="C414" s="15" t="s">
        <v>288</v>
      </c>
      <c r="D414" s="29" t="s">
        <v>287</v>
      </c>
      <c r="E414" s="63" t="s">
        <v>2470</v>
      </c>
      <c r="F414" s="63" t="s">
        <v>87</v>
      </c>
      <c r="G414" s="63" t="s">
        <v>1447</v>
      </c>
      <c r="H414" s="15" t="s">
        <v>576</v>
      </c>
      <c r="I414" s="93"/>
      <c r="J414" s="94"/>
      <c r="K414" s="95"/>
      <c r="L414" s="96"/>
      <c r="M414" s="101"/>
    </row>
    <row r="415" spans="1:13" x14ac:dyDescent="0.3">
      <c r="A415" s="63" t="s">
        <v>1638</v>
      </c>
      <c r="B415" s="63" t="s">
        <v>1641</v>
      </c>
      <c r="C415" s="15" t="s">
        <v>288</v>
      </c>
      <c r="D415" s="56" t="s">
        <v>1639</v>
      </c>
      <c r="E415" s="15" t="s">
        <v>561</v>
      </c>
      <c r="F415" s="63" t="s">
        <v>1637</v>
      </c>
      <c r="G415" s="15" t="s">
        <v>1380</v>
      </c>
      <c r="H415" s="63" t="s">
        <v>699</v>
      </c>
      <c r="I415" s="93"/>
      <c r="J415" s="94"/>
      <c r="K415" s="95"/>
      <c r="L415" s="96"/>
      <c r="M415" s="101"/>
    </row>
    <row r="416" spans="1:13" x14ac:dyDescent="0.3">
      <c r="A416" s="63" t="s">
        <v>1642</v>
      </c>
      <c r="B416" s="63" t="s">
        <v>1645</v>
      </c>
      <c r="C416" s="15" t="s">
        <v>288</v>
      </c>
      <c r="D416" s="56" t="s">
        <v>1643</v>
      </c>
      <c r="E416" s="15" t="s">
        <v>561</v>
      </c>
      <c r="F416" s="63" t="s">
        <v>1637</v>
      </c>
      <c r="G416" s="15" t="s">
        <v>1382</v>
      </c>
      <c r="H416" s="63" t="s">
        <v>699</v>
      </c>
      <c r="I416" s="93"/>
      <c r="J416" s="94"/>
      <c r="K416" s="95"/>
      <c r="L416" s="96"/>
      <c r="M416" s="101"/>
    </row>
    <row r="417" spans="1:13" x14ac:dyDescent="0.3">
      <c r="A417" s="63" t="s">
        <v>1646</v>
      </c>
      <c r="B417" s="63" t="s">
        <v>1649</v>
      </c>
      <c r="C417" s="15" t="s">
        <v>288</v>
      </c>
      <c r="D417" s="56" t="s">
        <v>1647</v>
      </c>
      <c r="E417" s="15" t="s">
        <v>561</v>
      </c>
      <c r="F417" s="63" t="s">
        <v>1637</v>
      </c>
      <c r="G417" s="15" t="s">
        <v>83</v>
      </c>
      <c r="H417" s="63" t="s">
        <v>699</v>
      </c>
      <c r="I417" s="93"/>
      <c r="J417" s="94"/>
      <c r="K417" s="95"/>
      <c r="L417" s="96"/>
      <c r="M417" s="101"/>
    </row>
    <row r="418" spans="1:13" x14ac:dyDescent="0.3">
      <c r="A418" s="63" t="s">
        <v>1650</v>
      </c>
      <c r="B418" s="63" t="s">
        <v>1653</v>
      </c>
      <c r="C418" s="15" t="s">
        <v>288</v>
      </c>
      <c r="D418" s="56" t="s">
        <v>1651</v>
      </c>
      <c r="E418" s="15" t="s">
        <v>561</v>
      </c>
      <c r="F418" s="63" t="s">
        <v>1637</v>
      </c>
      <c r="G418" s="15" t="s">
        <v>84</v>
      </c>
      <c r="H418" s="63" t="s">
        <v>699</v>
      </c>
      <c r="I418" s="93"/>
      <c r="J418" s="94"/>
      <c r="K418" s="95"/>
      <c r="L418" s="96"/>
      <c r="M418" s="101"/>
    </row>
    <row r="419" spans="1:13" x14ac:dyDescent="0.3">
      <c r="A419" s="63" t="s">
        <v>1654</v>
      </c>
      <c r="B419" s="63" t="s">
        <v>1657</v>
      </c>
      <c r="C419" s="15" t="s">
        <v>288</v>
      </c>
      <c r="D419" s="56" t="s">
        <v>1655</v>
      </c>
      <c r="E419" s="15" t="s">
        <v>561</v>
      </c>
      <c r="F419" s="63" t="s">
        <v>1637</v>
      </c>
      <c r="G419" s="15" t="s">
        <v>85</v>
      </c>
      <c r="H419" s="63" t="s">
        <v>699</v>
      </c>
      <c r="I419" s="93"/>
      <c r="J419" s="94"/>
      <c r="K419" s="95"/>
      <c r="L419" s="96"/>
      <c r="M419" s="101"/>
    </row>
    <row r="420" spans="1:13" x14ac:dyDescent="0.3">
      <c r="A420" s="63" t="s">
        <v>2551</v>
      </c>
      <c r="B420" s="15" t="s">
        <v>1902</v>
      </c>
      <c r="C420" s="63" t="s">
        <v>2552</v>
      </c>
      <c r="D420" s="99" t="s">
        <v>2094</v>
      </c>
      <c r="E420" s="15" t="s">
        <v>561</v>
      </c>
      <c r="F420" s="63" t="s">
        <v>2440</v>
      </c>
      <c r="G420" s="15" t="s">
        <v>932</v>
      </c>
      <c r="H420" s="15" t="s">
        <v>699</v>
      </c>
      <c r="I420" s="93"/>
      <c r="J420" s="94"/>
      <c r="K420" s="95"/>
      <c r="L420" s="96"/>
      <c r="M420" s="101"/>
    </row>
    <row r="421" spans="1:13" x14ac:dyDescent="0.3">
      <c r="A421" s="63" t="s">
        <v>2553</v>
      </c>
      <c r="B421" s="100" t="s">
        <v>2554</v>
      </c>
      <c r="C421" s="63" t="s">
        <v>2555</v>
      </c>
      <c r="D421" s="103" t="s">
        <v>2556</v>
      </c>
      <c r="E421" s="15" t="s">
        <v>561</v>
      </c>
      <c r="F421" s="15" t="s">
        <v>736</v>
      </c>
      <c r="G421" s="15" t="s">
        <v>1044</v>
      </c>
      <c r="H421" s="63" t="s">
        <v>2457</v>
      </c>
      <c r="I421" s="116"/>
      <c r="J421" s="110"/>
      <c r="K421" s="95"/>
      <c r="L421" s="96"/>
      <c r="M421" s="101"/>
    </row>
    <row r="422" spans="1:13" x14ac:dyDescent="0.3">
      <c r="A422" s="63" t="s">
        <v>1658</v>
      </c>
      <c r="B422" s="63" t="s">
        <v>1661</v>
      </c>
      <c r="C422" s="15" t="s">
        <v>288</v>
      </c>
      <c r="D422" s="103" t="s">
        <v>1659</v>
      </c>
      <c r="E422" s="15" t="s">
        <v>561</v>
      </c>
      <c r="F422" s="15" t="s">
        <v>683</v>
      </c>
      <c r="G422" s="15" t="s">
        <v>1447</v>
      </c>
      <c r="H422" s="63" t="s">
        <v>732</v>
      </c>
      <c r="I422" s="93"/>
      <c r="J422" s="94"/>
      <c r="K422" s="95"/>
      <c r="L422" s="114"/>
      <c r="M422" s="115"/>
    </row>
    <row r="423" spans="1:13" x14ac:dyDescent="0.3">
      <c r="A423" s="63" t="s">
        <v>1662</v>
      </c>
      <c r="B423" s="63" t="s">
        <v>1665</v>
      </c>
      <c r="C423" s="15" t="s">
        <v>288</v>
      </c>
      <c r="D423" s="103" t="s">
        <v>1663</v>
      </c>
      <c r="E423" s="63" t="s">
        <v>561</v>
      </c>
      <c r="F423" s="63" t="s">
        <v>683</v>
      </c>
      <c r="G423" s="63" t="s">
        <v>640</v>
      </c>
      <c r="H423" s="63" t="s">
        <v>545</v>
      </c>
      <c r="I423" s="93"/>
      <c r="J423" s="94"/>
      <c r="K423" s="95"/>
      <c r="L423" s="96"/>
      <c r="M423" s="101"/>
    </row>
    <row r="424" spans="1:13" x14ac:dyDescent="0.3">
      <c r="A424" s="63" t="s">
        <v>1666</v>
      </c>
      <c r="B424" s="63" t="s">
        <v>1668</v>
      </c>
      <c r="C424" s="15" t="s">
        <v>288</v>
      </c>
      <c r="D424" s="103" t="s">
        <v>866</v>
      </c>
      <c r="E424" s="63" t="s">
        <v>561</v>
      </c>
      <c r="F424" s="63" t="s">
        <v>612</v>
      </c>
      <c r="G424" s="63" t="s">
        <v>596</v>
      </c>
      <c r="H424" s="63" t="s">
        <v>699</v>
      </c>
      <c r="I424" s="93"/>
      <c r="J424" s="94"/>
      <c r="K424" s="95"/>
      <c r="L424" s="114"/>
      <c r="M424" s="115"/>
    </row>
    <row r="425" spans="1:13" x14ac:dyDescent="0.3">
      <c r="A425" s="63" t="s">
        <v>1669</v>
      </c>
      <c r="B425" s="63" t="s">
        <v>1672</v>
      </c>
      <c r="C425" s="15" t="s">
        <v>288</v>
      </c>
      <c r="D425" s="103" t="s">
        <v>1670</v>
      </c>
      <c r="E425" s="63" t="s">
        <v>561</v>
      </c>
      <c r="F425" s="63" t="s">
        <v>736</v>
      </c>
      <c r="G425" s="63" t="s">
        <v>596</v>
      </c>
      <c r="H425" s="63" t="s">
        <v>699</v>
      </c>
      <c r="I425" s="93"/>
      <c r="J425" s="94"/>
      <c r="K425" s="95"/>
      <c r="L425" s="114"/>
      <c r="M425" s="115"/>
    </row>
    <row r="426" spans="1:13" x14ac:dyDescent="0.3">
      <c r="A426" s="63" t="s">
        <v>1673</v>
      </c>
      <c r="B426" s="63" t="s">
        <v>1676</v>
      </c>
      <c r="C426" s="15" t="s">
        <v>288</v>
      </c>
      <c r="D426" s="103" t="s">
        <v>1674</v>
      </c>
      <c r="E426" s="63" t="s">
        <v>561</v>
      </c>
      <c r="F426" s="63" t="s">
        <v>736</v>
      </c>
      <c r="G426" s="63" t="s">
        <v>589</v>
      </c>
      <c r="H426" s="63" t="s">
        <v>699</v>
      </c>
      <c r="I426" s="93"/>
      <c r="J426" s="94"/>
      <c r="K426" s="95"/>
      <c r="L426" s="114"/>
      <c r="M426" s="115"/>
    </row>
    <row r="427" spans="1:13" x14ac:dyDescent="0.3">
      <c r="A427" s="63" t="s">
        <v>1677</v>
      </c>
      <c r="B427" s="63" t="s">
        <v>1678</v>
      </c>
      <c r="C427" s="15" t="s">
        <v>288</v>
      </c>
      <c r="D427" s="103" t="s">
        <v>1461</v>
      </c>
      <c r="E427" s="15" t="s">
        <v>561</v>
      </c>
      <c r="F427" s="15" t="s">
        <v>612</v>
      </c>
      <c r="G427" s="15" t="s">
        <v>593</v>
      </c>
      <c r="H427" s="63" t="s">
        <v>699</v>
      </c>
      <c r="I427" s="93"/>
      <c r="J427" s="94"/>
      <c r="K427" s="95"/>
      <c r="L427" s="114"/>
      <c r="M427" s="115"/>
    </row>
    <row r="428" spans="1:13" x14ac:dyDescent="0.3">
      <c r="A428" s="63" t="s">
        <v>1679</v>
      </c>
      <c r="B428" s="63" t="s">
        <v>1680</v>
      </c>
      <c r="C428" s="15" t="s">
        <v>288</v>
      </c>
      <c r="D428" s="103" t="s">
        <v>553</v>
      </c>
      <c r="E428" s="15" t="s">
        <v>561</v>
      </c>
      <c r="F428" s="15" t="s">
        <v>612</v>
      </c>
      <c r="G428" s="15" t="s">
        <v>603</v>
      </c>
      <c r="H428" s="63" t="s">
        <v>699</v>
      </c>
      <c r="I428" s="93"/>
      <c r="J428" s="94"/>
      <c r="K428" s="95"/>
      <c r="L428" s="114"/>
      <c r="M428" s="115"/>
    </row>
    <row r="429" spans="1:13" x14ac:dyDescent="0.3">
      <c r="A429" s="63" t="s">
        <v>1681</v>
      </c>
      <c r="B429" s="63" t="s">
        <v>1682</v>
      </c>
      <c r="C429" s="15" t="s">
        <v>288</v>
      </c>
      <c r="D429" s="103" t="s">
        <v>1465</v>
      </c>
      <c r="E429" s="15" t="s">
        <v>561</v>
      </c>
      <c r="F429" s="15" t="s">
        <v>612</v>
      </c>
      <c r="G429" s="15" t="s">
        <v>1261</v>
      </c>
      <c r="H429" s="63" t="s">
        <v>699</v>
      </c>
      <c r="I429" s="93"/>
      <c r="J429" s="94"/>
      <c r="K429" s="95"/>
      <c r="L429" s="114"/>
      <c r="M429" s="115"/>
    </row>
    <row r="430" spans="1:13" x14ac:dyDescent="0.3">
      <c r="A430" s="63" t="s">
        <v>1683</v>
      </c>
      <c r="B430" s="63" t="s">
        <v>1686</v>
      </c>
      <c r="C430" s="15" t="s">
        <v>288</v>
      </c>
      <c r="D430" s="103" t="s">
        <v>2557</v>
      </c>
      <c r="E430" s="15" t="s">
        <v>561</v>
      </c>
      <c r="F430" s="15" t="s">
        <v>736</v>
      </c>
      <c r="G430" s="15" t="s">
        <v>1275</v>
      </c>
      <c r="H430" s="63" t="s">
        <v>699</v>
      </c>
      <c r="I430" s="93"/>
      <c r="J430" s="94"/>
      <c r="K430" s="95"/>
      <c r="L430" s="114"/>
      <c r="M430" s="115"/>
    </row>
    <row r="431" spans="1:13" x14ac:dyDescent="0.3">
      <c r="A431" s="63" t="s">
        <v>1687</v>
      </c>
      <c r="B431" s="63" t="s">
        <v>1690</v>
      </c>
      <c r="C431" s="15" t="s">
        <v>288</v>
      </c>
      <c r="D431" s="103" t="s">
        <v>1688</v>
      </c>
      <c r="E431" s="15" t="s">
        <v>561</v>
      </c>
      <c r="F431" s="15" t="s">
        <v>736</v>
      </c>
      <c r="G431" s="15" t="s">
        <v>1258</v>
      </c>
      <c r="H431" s="63" t="s">
        <v>699</v>
      </c>
      <c r="I431" s="93"/>
      <c r="J431" s="94"/>
      <c r="K431" s="95"/>
      <c r="L431" s="114"/>
      <c r="M431" s="115"/>
    </row>
    <row r="432" spans="1:13" x14ac:dyDescent="0.3">
      <c r="A432" s="63" t="s">
        <v>1691</v>
      </c>
      <c r="B432" s="63" t="s">
        <v>1694</v>
      </c>
      <c r="C432" s="15" t="s">
        <v>288</v>
      </c>
      <c r="D432" s="103" t="s">
        <v>1692</v>
      </c>
      <c r="E432" s="15" t="s">
        <v>561</v>
      </c>
      <c r="F432" s="15" t="s">
        <v>612</v>
      </c>
      <c r="G432" s="15" t="s">
        <v>671</v>
      </c>
      <c r="H432" s="63" t="s">
        <v>699</v>
      </c>
      <c r="I432" s="93"/>
      <c r="K432" s="95"/>
      <c r="L432" s="114"/>
      <c r="M432" s="115"/>
    </row>
    <row r="433" spans="1:14" x14ac:dyDescent="0.3">
      <c r="A433" s="63" t="s">
        <v>1695</v>
      </c>
      <c r="B433" s="63" t="s">
        <v>1696</v>
      </c>
      <c r="C433" s="15" t="s">
        <v>288</v>
      </c>
      <c r="D433" s="103" t="s">
        <v>790</v>
      </c>
      <c r="E433" s="15" t="s">
        <v>561</v>
      </c>
      <c r="F433" s="15" t="s">
        <v>612</v>
      </c>
      <c r="G433" s="15" t="s">
        <v>694</v>
      </c>
      <c r="H433" s="63" t="s">
        <v>699</v>
      </c>
      <c r="I433" s="93"/>
      <c r="J433" s="94"/>
      <c r="K433" s="95"/>
      <c r="L433" s="114"/>
      <c r="M433" s="115"/>
    </row>
    <row r="434" spans="1:14" x14ac:dyDescent="0.3">
      <c r="A434" s="63" t="s">
        <v>1697</v>
      </c>
      <c r="B434" s="63" t="s">
        <v>1700</v>
      </c>
      <c r="C434" s="15" t="s">
        <v>288</v>
      </c>
      <c r="D434" s="103" t="s">
        <v>2558</v>
      </c>
      <c r="E434" s="15" t="s">
        <v>561</v>
      </c>
      <c r="F434" s="15" t="s">
        <v>736</v>
      </c>
      <c r="G434" s="15" t="s">
        <v>694</v>
      </c>
      <c r="H434" s="63" t="s">
        <v>699</v>
      </c>
      <c r="I434" s="93"/>
      <c r="J434" s="94"/>
      <c r="K434" s="95"/>
      <c r="L434" s="114"/>
      <c r="M434" s="115"/>
    </row>
    <row r="435" spans="1:14" x14ac:dyDescent="0.3">
      <c r="A435" s="63" t="s">
        <v>1701</v>
      </c>
      <c r="B435" s="63" t="s">
        <v>1704</v>
      </c>
      <c r="C435" s="15" t="s">
        <v>288</v>
      </c>
      <c r="D435" s="103" t="s">
        <v>1702</v>
      </c>
      <c r="E435" s="15" t="s">
        <v>561</v>
      </c>
      <c r="F435" s="15" t="s">
        <v>612</v>
      </c>
      <c r="G435" s="15" t="s">
        <v>1207</v>
      </c>
      <c r="H435" s="63" t="s">
        <v>699</v>
      </c>
      <c r="I435" s="93"/>
      <c r="J435" s="94"/>
      <c r="K435" s="95"/>
      <c r="L435" s="114"/>
      <c r="M435" s="115"/>
    </row>
    <row r="436" spans="1:14" x14ac:dyDescent="0.3">
      <c r="A436" s="63" t="s">
        <v>1707</v>
      </c>
      <c r="B436" s="63" t="s">
        <v>1710</v>
      </c>
      <c r="C436" s="15" t="s">
        <v>288</v>
      </c>
      <c r="D436" s="103" t="s">
        <v>1708</v>
      </c>
      <c r="E436" s="15" t="s">
        <v>561</v>
      </c>
      <c r="F436" s="15" t="s">
        <v>612</v>
      </c>
      <c r="G436" s="15" t="s">
        <v>923</v>
      </c>
      <c r="H436" s="63" t="s">
        <v>699</v>
      </c>
      <c r="I436" s="93"/>
      <c r="J436" s="94"/>
      <c r="K436" s="95"/>
      <c r="L436" s="114"/>
      <c r="M436" s="115"/>
    </row>
    <row r="437" spans="1:14" x14ac:dyDescent="0.3">
      <c r="A437" s="63" t="s">
        <v>1711</v>
      </c>
      <c r="B437" s="63" t="s">
        <v>1713</v>
      </c>
      <c r="C437" s="15" t="s">
        <v>288</v>
      </c>
      <c r="D437" s="103" t="s">
        <v>1581</v>
      </c>
      <c r="E437" s="15" t="s">
        <v>561</v>
      </c>
      <c r="F437" s="15" t="s">
        <v>612</v>
      </c>
      <c r="G437" s="15" t="s">
        <v>825</v>
      </c>
      <c r="H437" s="63" t="s">
        <v>699</v>
      </c>
      <c r="I437" s="93"/>
      <c r="J437" s="94"/>
      <c r="K437" s="95"/>
      <c r="L437" s="114"/>
      <c r="M437" s="115"/>
      <c r="N437" s="139"/>
    </row>
    <row r="438" spans="1:14" x14ac:dyDescent="0.3">
      <c r="A438" s="63" t="s">
        <v>1714</v>
      </c>
      <c r="B438" s="63" t="s">
        <v>1717</v>
      </c>
      <c r="C438" s="15" t="s">
        <v>288</v>
      </c>
      <c r="D438" s="103" t="s">
        <v>1715</v>
      </c>
      <c r="E438" s="15" t="s">
        <v>561</v>
      </c>
      <c r="F438" s="15" t="s">
        <v>736</v>
      </c>
      <c r="G438" s="15" t="s">
        <v>825</v>
      </c>
      <c r="H438" s="63" t="s">
        <v>699</v>
      </c>
      <c r="I438" s="93"/>
      <c r="J438" s="94"/>
      <c r="K438" s="95"/>
      <c r="L438" s="114"/>
      <c r="M438" s="115"/>
    </row>
    <row r="439" spans="1:14" x14ac:dyDescent="0.3">
      <c r="A439" s="63" t="s">
        <v>1718</v>
      </c>
      <c r="B439" s="63" t="s">
        <v>1721</v>
      </c>
      <c r="C439" s="15" t="s">
        <v>288</v>
      </c>
      <c r="D439" s="103" t="s">
        <v>1719</v>
      </c>
      <c r="E439" s="15" t="s">
        <v>561</v>
      </c>
      <c r="F439" s="15" t="s">
        <v>612</v>
      </c>
      <c r="G439" s="15" t="s">
        <v>1070</v>
      </c>
      <c r="H439" s="63" t="s">
        <v>713</v>
      </c>
      <c r="I439" s="93"/>
      <c r="J439" s="94"/>
      <c r="K439" s="95"/>
      <c r="L439" s="114"/>
      <c r="M439" s="115"/>
    </row>
    <row r="440" spans="1:14" x14ac:dyDescent="0.3">
      <c r="A440" s="63" t="s">
        <v>1722</v>
      </c>
      <c r="B440" s="63" t="s">
        <v>1725</v>
      </c>
      <c r="C440" s="15" t="s">
        <v>288</v>
      </c>
      <c r="D440" s="103" t="s">
        <v>1723</v>
      </c>
      <c r="E440" s="15" t="s">
        <v>561</v>
      </c>
      <c r="F440" s="15" t="s">
        <v>612</v>
      </c>
      <c r="G440" s="15" t="s">
        <v>1236</v>
      </c>
      <c r="H440" s="63" t="s">
        <v>713</v>
      </c>
      <c r="I440" s="93"/>
      <c r="J440" s="94"/>
      <c r="K440" s="95"/>
      <c r="L440" s="114"/>
      <c r="M440" s="115"/>
    </row>
    <row r="441" spans="1:14" x14ac:dyDescent="0.3">
      <c r="A441" s="63" t="s">
        <v>1726</v>
      </c>
      <c r="B441" s="63" t="s">
        <v>1729</v>
      </c>
      <c r="C441" s="15" t="s">
        <v>288</v>
      </c>
      <c r="D441" s="103" t="s">
        <v>1727</v>
      </c>
      <c r="E441" s="15" t="s">
        <v>561</v>
      </c>
      <c r="F441" s="15" t="s">
        <v>736</v>
      </c>
      <c r="G441" s="15" t="s">
        <v>1236</v>
      </c>
      <c r="H441" s="63" t="s">
        <v>713</v>
      </c>
      <c r="I441" s="93"/>
      <c r="J441" s="94"/>
      <c r="K441" s="95"/>
      <c r="L441" s="114"/>
      <c r="M441" s="115"/>
    </row>
    <row r="442" spans="1:14" x14ac:dyDescent="0.3">
      <c r="A442" s="63" t="s">
        <v>1730</v>
      </c>
      <c r="B442" s="63" t="s">
        <v>1733</v>
      </c>
      <c r="C442" s="15" t="s">
        <v>288</v>
      </c>
      <c r="D442" s="103" t="s">
        <v>1731</v>
      </c>
      <c r="E442" s="15" t="s">
        <v>561</v>
      </c>
      <c r="F442" s="15" t="s">
        <v>612</v>
      </c>
      <c r="G442" s="15" t="s">
        <v>1051</v>
      </c>
      <c r="H442" s="63" t="s">
        <v>699</v>
      </c>
      <c r="I442" s="93"/>
      <c r="J442" s="94"/>
      <c r="K442" s="95"/>
      <c r="L442" s="114"/>
      <c r="M442" s="115"/>
    </row>
    <row r="443" spans="1:14" x14ac:dyDescent="0.3">
      <c r="A443" s="63" t="s">
        <v>1734</v>
      </c>
      <c r="B443" s="63" t="s">
        <v>1737</v>
      </c>
      <c r="C443" s="15" t="s">
        <v>288</v>
      </c>
      <c r="D443" s="103" t="s">
        <v>1735</v>
      </c>
      <c r="E443" s="15" t="s">
        <v>561</v>
      </c>
      <c r="F443" s="15" t="s">
        <v>612</v>
      </c>
      <c r="G443" s="15" t="s">
        <v>1038</v>
      </c>
      <c r="H443" s="63" t="s">
        <v>699</v>
      </c>
      <c r="I443" s="93"/>
      <c r="J443" s="94"/>
      <c r="K443" s="95"/>
      <c r="L443" s="114"/>
      <c r="M443" s="115"/>
    </row>
    <row r="444" spans="1:14" x14ac:dyDescent="0.3">
      <c r="A444" s="63" t="s">
        <v>1738</v>
      </c>
      <c r="B444" s="63" t="s">
        <v>1741</v>
      </c>
      <c r="C444" s="15" t="s">
        <v>288</v>
      </c>
      <c r="D444" s="103" t="s">
        <v>1739</v>
      </c>
      <c r="E444" s="15" t="s">
        <v>561</v>
      </c>
      <c r="F444" s="15" t="s">
        <v>612</v>
      </c>
      <c r="G444" s="15" t="s">
        <v>1081</v>
      </c>
      <c r="H444" s="63" t="s">
        <v>699</v>
      </c>
      <c r="I444" s="93"/>
      <c r="J444" s="94"/>
      <c r="K444" s="95"/>
      <c r="L444" s="114"/>
      <c r="M444" s="115"/>
    </row>
    <row r="445" spans="1:14" x14ac:dyDescent="0.3">
      <c r="A445" s="63" t="s">
        <v>1742</v>
      </c>
      <c r="B445" s="63" t="s">
        <v>1745</v>
      </c>
      <c r="C445" s="15" t="s">
        <v>288</v>
      </c>
      <c r="D445" s="103" t="s">
        <v>1743</v>
      </c>
      <c r="E445" s="15" t="s">
        <v>561</v>
      </c>
      <c r="F445" s="15" t="s">
        <v>736</v>
      </c>
      <c r="G445" s="15" t="s">
        <v>870</v>
      </c>
      <c r="H445" s="63" t="s">
        <v>699</v>
      </c>
      <c r="I445" s="93"/>
      <c r="J445" s="94"/>
      <c r="K445" s="95"/>
      <c r="L445" s="114"/>
      <c r="M445" s="115"/>
    </row>
    <row r="446" spans="1:14" x14ac:dyDescent="0.3">
      <c r="A446" s="63" t="s">
        <v>1746</v>
      </c>
      <c r="B446" s="63" t="s">
        <v>1749</v>
      </c>
      <c r="C446" s="15" t="s">
        <v>288</v>
      </c>
      <c r="D446" s="103" t="s">
        <v>1747</v>
      </c>
      <c r="E446" s="15" t="s">
        <v>561</v>
      </c>
      <c r="F446" s="15" t="s">
        <v>736</v>
      </c>
      <c r="G446" s="15" t="s">
        <v>874</v>
      </c>
      <c r="H446" s="63" t="s">
        <v>699</v>
      </c>
      <c r="I446" s="93"/>
      <c r="J446" s="94"/>
      <c r="K446" s="95"/>
      <c r="L446" s="114"/>
      <c r="M446" s="115"/>
    </row>
    <row r="447" spans="1:14" x14ac:dyDescent="0.3">
      <c r="A447" s="63" t="s">
        <v>1750</v>
      </c>
      <c r="B447" s="63" t="s">
        <v>1753</v>
      </c>
      <c r="C447" s="15" t="s">
        <v>288</v>
      </c>
      <c r="D447" s="103" t="s">
        <v>1751</v>
      </c>
      <c r="E447" s="15" t="s">
        <v>561</v>
      </c>
      <c r="F447" s="15" t="s">
        <v>736</v>
      </c>
      <c r="G447" s="15" t="s">
        <v>876</v>
      </c>
      <c r="H447" s="63" t="s">
        <v>699</v>
      </c>
      <c r="I447" s="93"/>
      <c r="J447" s="94"/>
      <c r="K447" s="95"/>
      <c r="L447" s="114"/>
      <c r="M447" s="115"/>
    </row>
    <row r="448" spans="1:14" x14ac:dyDescent="0.3">
      <c r="A448" s="63" t="s">
        <v>1754</v>
      </c>
      <c r="B448" s="63" t="s">
        <v>1757</v>
      </c>
      <c r="C448" s="15" t="s">
        <v>288</v>
      </c>
      <c r="D448" s="103" t="s">
        <v>1755</v>
      </c>
      <c r="E448" s="15" t="s">
        <v>561</v>
      </c>
      <c r="F448" s="15" t="s">
        <v>736</v>
      </c>
      <c r="G448" s="15" t="s">
        <v>878</v>
      </c>
      <c r="H448" s="63" t="s">
        <v>699</v>
      </c>
      <c r="I448" s="93"/>
      <c r="J448" s="94"/>
      <c r="K448" s="95"/>
      <c r="L448" s="96"/>
      <c r="M448" s="101"/>
    </row>
    <row r="449" spans="1:14" x14ac:dyDescent="0.3">
      <c r="A449" s="63" t="s">
        <v>347</v>
      </c>
      <c r="B449" s="63" t="s">
        <v>724</v>
      </c>
      <c r="C449" s="15" t="s">
        <v>288</v>
      </c>
      <c r="D449" s="29" t="s">
        <v>2149</v>
      </c>
      <c r="E449" s="15" t="s">
        <v>697</v>
      </c>
      <c r="F449" s="15" t="s">
        <v>1332</v>
      </c>
      <c r="G449" s="63" t="s">
        <v>2559</v>
      </c>
      <c r="H449" s="15" t="s">
        <v>713</v>
      </c>
      <c r="I449" s="93"/>
      <c r="J449" s="94"/>
      <c r="K449" s="95"/>
      <c r="L449" s="96"/>
      <c r="M449" s="101"/>
    </row>
    <row r="450" spans="1:14" x14ac:dyDescent="0.3">
      <c r="A450" s="63" t="s">
        <v>345</v>
      </c>
      <c r="B450" s="63" t="s">
        <v>725</v>
      </c>
      <c r="C450" s="15" t="s">
        <v>288</v>
      </c>
      <c r="D450" s="29" t="s">
        <v>2364</v>
      </c>
      <c r="E450" s="15" t="s">
        <v>697</v>
      </c>
      <c r="F450" s="15" t="s">
        <v>1332</v>
      </c>
      <c r="G450" s="15" t="s">
        <v>668</v>
      </c>
      <c r="H450" s="15" t="s">
        <v>713</v>
      </c>
      <c r="I450" s="93"/>
      <c r="J450" s="94"/>
      <c r="K450" s="95"/>
      <c r="L450" s="96"/>
      <c r="M450" s="93" t="s">
        <v>562</v>
      </c>
    </row>
    <row r="451" spans="1:14" x14ac:dyDescent="0.3">
      <c r="A451" s="63" t="s">
        <v>3</v>
      </c>
      <c r="B451" s="63" t="s">
        <v>1365</v>
      </c>
      <c r="C451" s="15" t="s">
        <v>288</v>
      </c>
      <c r="D451" s="29" t="s">
        <v>1367</v>
      </c>
      <c r="E451" s="15" t="s">
        <v>697</v>
      </c>
      <c r="F451" s="15" t="s">
        <v>1332</v>
      </c>
      <c r="G451" s="15" t="s">
        <v>581</v>
      </c>
      <c r="H451" s="15" t="s">
        <v>699</v>
      </c>
      <c r="I451" s="93"/>
      <c r="J451" s="94"/>
      <c r="K451" s="95"/>
      <c r="L451" s="96"/>
      <c r="M451" s="101"/>
    </row>
    <row r="452" spans="1:14" x14ac:dyDescent="0.3">
      <c r="A452" s="63" t="s">
        <v>1402</v>
      </c>
      <c r="B452" s="63" t="s">
        <v>1405</v>
      </c>
      <c r="C452" s="15" t="s">
        <v>288</v>
      </c>
      <c r="D452" s="29" t="s">
        <v>1403</v>
      </c>
      <c r="E452" s="15" t="s">
        <v>697</v>
      </c>
      <c r="F452" s="63" t="s">
        <v>2560</v>
      </c>
      <c r="G452" s="63" t="s">
        <v>735</v>
      </c>
      <c r="H452" s="15" t="s">
        <v>699</v>
      </c>
      <c r="I452" s="93"/>
      <c r="J452" s="94"/>
      <c r="K452" s="95"/>
      <c r="L452" s="114"/>
      <c r="M452" s="115"/>
    </row>
    <row r="453" spans="1:14" x14ac:dyDescent="0.3">
      <c r="A453" s="63" t="s">
        <v>1407</v>
      </c>
      <c r="B453" s="63" t="s">
        <v>1406</v>
      </c>
      <c r="C453" s="15" t="s">
        <v>288</v>
      </c>
      <c r="D453" s="29" t="s">
        <v>1408</v>
      </c>
      <c r="E453" s="15" t="s">
        <v>561</v>
      </c>
      <c r="F453" s="15" t="s">
        <v>736</v>
      </c>
      <c r="G453" s="15" t="s">
        <v>671</v>
      </c>
      <c r="H453" s="15" t="s">
        <v>699</v>
      </c>
      <c r="I453" s="93"/>
      <c r="J453" s="94"/>
      <c r="K453" s="95"/>
      <c r="L453" s="96"/>
      <c r="M453" s="97"/>
    </row>
    <row r="454" spans="1:14" x14ac:dyDescent="0.3">
      <c r="A454" s="63" t="s">
        <v>1413</v>
      </c>
      <c r="B454" s="63" t="s">
        <v>1412</v>
      </c>
      <c r="C454" s="15" t="s">
        <v>288</v>
      </c>
      <c r="D454" s="103" t="s">
        <v>823</v>
      </c>
      <c r="E454" s="63" t="s">
        <v>561</v>
      </c>
      <c r="F454" s="63" t="s">
        <v>1410</v>
      </c>
      <c r="G454" s="63" t="s">
        <v>2445</v>
      </c>
      <c r="H454" s="63" t="s">
        <v>699</v>
      </c>
      <c r="I454" s="93"/>
      <c r="J454" s="94"/>
      <c r="K454" s="95"/>
      <c r="L454" s="114"/>
      <c r="M454" s="115"/>
    </row>
    <row r="455" spans="1:14" x14ac:dyDescent="0.3">
      <c r="A455" s="63" t="s">
        <v>1758</v>
      </c>
      <c r="B455" s="63" t="s">
        <v>1761</v>
      </c>
      <c r="C455" s="15" t="s">
        <v>288</v>
      </c>
      <c r="D455" s="103" t="s">
        <v>1759</v>
      </c>
      <c r="E455" s="15" t="s">
        <v>561</v>
      </c>
      <c r="F455" s="15" t="s">
        <v>736</v>
      </c>
      <c r="G455" s="15" t="s">
        <v>882</v>
      </c>
      <c r="H455" s="63" t="s">
        <v>699</v>
      </c>
      <c r="I455" s="93"/>
      <c r="J455" s="94"/>
      <c r="K455" s="95"/>
      <c r="L455" s="114"/>
      <c r="M455" s="115"/>
    </row>
    <row r="456" spans="1:14" x14ac:dyDescent="0.3">
      <c r="A456" s="63" t="s">
        <v>1762</v>
      </c>
      <c r="B456" s="63" t="s">
        <v>1765</v>
      </c>
      <c r="C456" s="15" t="s">
        <v>288</v>
      </c>
      <c r="D456" s="103" t="s">
        <v>1763</v>
      </c>
      <c r="E456" s="15" t="s">
        <v>561</v>
      </c>
      <c r="F456" s="15" t="s">
        <v>736</v>
      </c>
      <c r="G456" s="15" t="s">
        <v>885</v>
      </c>
      <c r="H456" s="63" t="s">
        <v>699</v>
      </c>
      <c r="I456" s="93"/>
      <c r="J456" s="94"/>
      <c r="K456" s="95"/>
      <c r="L456" s="114"/>
      <c r="M456" s="115"/>
    </row>
    <row r="457" spans="1:14" x14ac:dyDescent="0.3">
      <c r="A457" s="63" t="s">
        <v>1766</v>
      </c>
      <c r="B457" s="63" t="s">
        <v>1769</v>
      </c>
      <c r="C457" s="15" t="s">
        <v>288</v>
      </c>
      <c r="D457" s="103" t="s">
        <v>1767</v>
      </c>
      <c r="E457" s="15" t="s">
        <v>561</v>
      </c>
      <c r="F457" s="15" t="s">
        <v>736</v>
      </c>
      <c r="G457" s="15" t="s">
        <v>887</v>
      </c>
      <c r="H457" s="63" t="s">
        <v>699</v>
      </c>
      <c r="I457" s="93"/>
      <c r="J457" s="94"/>
      <c r="K457" s="95"/>
      <c r="L457" s="114"/>
      <c r="M457" s="115"/>
    </row>
    <row r="458" spans="1:14" x14ac:dyDescent="0.3">
      <c r="A458" s="63" t="s">
        <v>1770</v>
      </c>
      <c r="B458" s="63" t="s">
        <v>1773</v>
      </c>
      <c r="C458" s="15" t="s">
        <v>288</v>
      </c>
      <c r="D458" s="103" t="s">
        <v>1771</v>
      </c>
      <c r="E458" s="15" t="s">
        <v>561</v>
      </c>
      <c r="F458" s="15" t="s">
        <v>736</v>
      </c>
      <c r="G458" s="15" t="s">
        <v>854</v>
      </c>
      <c r="H458" s="63" t="s">
        <v>699</v>
      </c>
      <c r="I458" s="93"/>
      <c r="J458" s="94"/>
      <c r="K458" s="95"/>
      <c r="L458" s="114"/>
      <c r="M458" s="115"/>
    </row>
    <row r="459" spans="1:14" x14ac:dyDescent="0.3">
      <c r="A459" s="63" t="s">
        <v>1774</v>
      </c>
      <c r="B459" s="63" t="s">
        <v>1777</v>
      </c>
      <c r="C459" s="15" t="s">
        <v>288</v>
      </c>
      <c r="D459" s="103" t="s">
        <v>1775</v>
      </c>
      <c r="E459" s="15" t="s">
        <v>561</v>
      </c>
      <c r="F459" s="15" t="s">
        <v>736</v>
      </c>
      <c r="G459" s="15" t="s">
        <v>891</v>
      </c>
      <c r="H459" s="63" t="s">
        <v>699</v>
      </c>
      <c r="I459" s="93"/>
      <c r="J459" s="94"/>
      <c r="K459" s="95"/>
      <c r="L459" s="96"/>
      <c r="M459" s="101"/>
      <c r="N459" s="139"/>
    </row>
    <row r="460" spans="1:14" x14ac:dyDescent="0.3">
      <c r="A460" s="63" t="s">
        <v>1903</v>
      </c>
      <c r="B460" s="63" t="s">
        <v>1904</v>
      </c>
      <c r="C460" s="15" t="s">
        <v>288</v>
      </c>
      <c r="D460" s="103" t="s">
        <v>1088</v>
      </c>
      <c r="E460" s="15" t="s">
        <v>580</v>
      </c>
      <c r="F460" s="15" t="s">
        <v>1338</v>
      </c>
      <c r="G460" s="63" t="s">
        <v>1038</v>
      </c>
      <c r="H460" s="15" t="s">
        <v>576</v>
      </c>
      <c r="I460" s="93"/>
      <c r="J460" s="94"/>
      <c r="K460" s="95"/>
      <c r="L460" s="96"/>
      <c r="M460" s="101"/>
    </row>
    <row r="461" spans="1:14" x14ac:dyDescent="0.3">
      <c r="A461" s="63" t="s">
        <v>1908</v>
      </c>
      <c r="B461" s="63" t="s">
        <v>1906</v>
      </c>
      <c r="C461" s="15" t="s">
        <v>573</v>
      </c>
      <c r="D461" s="103" t="s">
        <v>2561</v>
      </c>
      <c r="E461" s="15" t="s">
        <v>580</v>
      </c>
      <c r="F461" s="15" t="s">
        <v>1128</v>
      </c>
      <c r="G461" s="63" t="s">
        <v>2445</v>
      </c>
      <c r="H461" s="63" t="s">
        <v>67</v>
      </c>
      <c r="I461" s="93"/>
      <c r="J461" s="94"/>
      <c r="K461" s="95"/>
      <c r="L461" s="114"/>
      <c r="M461" s="115"/>
    </row>
    <row r="462" spans="1:14" x14ac:dyDescent="0.3">
      <c r="A462" s="63" t="s">
        <v>2562</v>
      </c>
      <c r="B462" s="63" t="s">
        <v>1905</v>
      </c>
      <c r="C462" s="15" t="s">
        <v>288</v>
      </c>
      <c r="D462" s="103" t="s">
        <v>1091</v>
      </c>
      <c r="E462" s="63" t="s">
        <v>561</v>
      </c>
      <c r="F462" s="15" t="s">
        <v>683</v>
      </c>
      <c r="G462" s="63" t="s">
        <v>2476</v>
      </c>
      <c r="H462" s="63" t="s">
        <v>699</v>
      </c>
      <c r="I462" s="4"/>
      <c r="J462" s="112"/>
      <c r="K462" s="4"/>
      <c r="L462" s="4"/>
      <c r="M462" s="3"/>
    </row>
    <row r="463" spans="1:14" x14ac:dyDescent="0.3">
      <c r="A463" s="63" t="s">
        <v>2152</v>
      </c>
      <c r="B463" s="63" t="s">
        <v>2155</v>
      </c>
      <c r="C463" s="15" t="s">
        <v>288</v>
      </c>
      <c r="D463" s="29" t="s">
        <v>2153</v>
      </c>
      <c r="E463" s="63" t="s">
        <v>561</v>
      </c>
      <c r="F463" s="15" t="s">
        <v>1122</v>
      </c>
      <c r="G463" s="63" t="s">
        <v>1447</v>
      </c>
      <c r="H463" s="63" t="s">
        <v>713</v>
      </c>
      <c r="I463" s="93"/>
      <c r="J463" s="112"/>
      <c r="K463" s="4"/>
      <c r="L463" s="4"/>
      <c r="M463" s="3"/>
    </row>
    <row r="464" spans="1:14" x14ac:dyDescent="0.3">
      <c r="A464" s="63" t="s">
        <v>1988</v>
      </c>
      <c r="B464" s="63" t="s">
        <v>1991</v>
      </c>
      <c r="C464" s="15" t="s">
        <v>1987</v>
      </c>
      <c r="D464" s="103" t="s">
        <v>1998</v>
      </c>
      <c r="E464" s="63" t="s">
        <v>561</v>
      </c>
      <c r="F464" s="15" t="s">
        <v>736</v>
      </c>
      <c r="G464" s="63" t="s">
        <v>1447</v>
      </c>
      <c r="H464" s="63" t="s">
        <v>699</v>
      </c>
      <c r="I464" s="4"/>
      <c r="J464" s="112"/>
      <c r="K464" s="4"/>
      <c r="L464" s="4"/>
      <c r="M464" s="3"/>
    </row>
    <row r="465" spans="1:14" x14ac:dyDescent="0.3">
      <c r="A465" s="63" t="s">
        <v>1992</v>
      </c>
      <c r="B465" s="63" t="s">
        <v>1995</v>
      </c>
      <c r="C465" s="15" t="s">
        <v>1987</v>
      </c>
      <c r="D465" s="103" t="s">
        <v>1993</v>
      </c>
      <c r="E465" s="63" t="s">
        <v>561</v>
      </c>
      <c r="F465" s="15" t="s">
        <v>1332</v>
      </c>
      <c r="G465" s="63" t="s">
        <v>79</v>
      </c>
      <c r="H465" s="63" t="s">
        <v>699</v>
      </c>
      <c r="I465" s="4"/>
      <c r="J465" s="112"/>
      <c r="K465" s="4"/>
      <c r="L465" s="4"/>
      <c r="M465" s="3"/>
    </row>
    <row r="466" spans="1:14" x14ac:dyDescent="0.3">
      <c r="A466" s="63" t="s">
        <v>1996</v>
      </c>
      <c r="B466" s="63" t="s">
        <v>1997</v>
      </c>
      <c r="C466" s="15" t="s">
        <v>1987</v>
      </c>
      <c r="D466" s="103" t="s">
        <v>1990</v>
      </c>
      <c r="E466" s="63" t="s">
        <v>561</v>
      </c>
      <c r="F466" s="15" t="s">
        <v>736</v>
      </c>
      <c r="G466" s="63" t="s">
        <v>726</v>
      </c>
      <c r="H466" s="63" t="s">
        <v>699</v>
      </c>
      <c r="I466" s="4"/>
      <c r="J466" s="112"/>
      <c r="K466" s="4"/>
      <c r="L466" s="4"/>
      <c r="M466" s="3"/>
      <c r="N466" s="139"/>
    </row>
    <row r="467" spans="1:14" x14ac:dyDescent="0.3">
      <c r="A467" s="63" t="s">
        <v>2009</v>
      </c>
      <c r="B467" s="63" t="s">
        <v>2010</v>
      </c>
      <c r="C467" s="15" t="s">
        <v>2008</v>
      </c>
      <c r="D467" s="103" t="s">
        <v>1998</v>
      </c>
      <c r="E467" s="63" t="s">
        <v>561</v>
      </c>
      <c r="F467" s="15" t="s">
        <v>736</v>
      </c>
      <c r="G467" s="63" t="s">
        <v>1447</v>
      </c>
      <c r="H467" s="63" t="s">
        <v>699</v>
      </c>
      <c r="I467" s="4"/>
      <c r="J467" s="112"/>
      <c r="K467" s="4"/>
      <c r="L467" s="102"/>
      <c r="M467" s="3"/>
    </row>
    <row r="468" spans="1:14" x14ac:dyDescent="0.3">
      <c r="A468" s="63" t="s">
        <v>2012</v>
      </c>
      <c r="B468" s="63" t="s">
        <v>2011</v>
      </c>
      <c r="C468" s="15" t="s">
        <v>2008</v>
      </c>
      <c r="D468" s="103" t="s">
        <v>1993</v>
      </c>
      <c r="E468" s="63" t="s">
        <v>561</v>
      </c>
      <c r="F468" s="15" t="s">
        <v>1332</v>
      </c>
      <c r="G468" s="63" t="s">
        <v>79</v>
      </c>
      <c r="H468" s="63" t="s">
        <v>699</v>
      </c>
      <c r="I468" s="4"/>
      <c r="J468" s="112"/>
      <c r="K468" s="4"/>
      <c r="L468" s="4"/>
      <c r="M468" s="3"/>
    </row>
    <row r="469" spans="1:14" x14ac:dyDescent="0.3">
      <c r="A469" s="63" t="s">
        <v>2013</v>
      </c>
      <c r="B469" s="63" t="s">
        <v>2014</v>
      </c>
      <c r="C469" s="15" t="s">
        <v>2008</v>
      </c>
      <c r="D469" s="103" t="s">
        <v>1990</v>
      </c>
      <c r="E469" s="63" t="s">
        <v>561</v>
      </c>
      <c r="F469" s="15" t="s">
        <v>736</v>
      </c>
      <c r="G469" s="63" t="s">
        <v>726</v>
      </c>
      <c r="H469" s="63" t="s">
        <v>699</v>
      </c>
      <c r="I469" s="4"/>
      <c r="J469" s="112"/>
      <c r="K469" s="4"/>
      <c r="L469" s="4"/>
      <c r="M469" s="3"/>
      <c r="N469" s="139"/>
    </row>
    <row r="470" spans="1:14" x14ac:dyDescent="0.3">
      <c r="A470" s="63" t="s">
        <v>2022</v>
      </c>
      <c r="B470" s="63" t="s">
        <v>2021</v>
      </c>
      <c r="C470" s="15" t="s">
        <v>1987</v>
      </c>
      <c r="D470" s="103" t="s">
        <v>2034</v>
      </c>
      <c r="E470" s="63" t="s">
        <v>561</v>
      </c>
      <c r="F470" s="15" t="s">
        <v>683</v>
      </c>
      <c r="G470" s="63" t="s">
        <v>1911</v>
      </c>
      <c r="H470" s="63" t="s">
        <v>576</v>
      </c>
      <c r="I470" s="4"/>
      <c r="J470" s="112"/>
      <c r="K470" s="4"/>
      <c r="L470" s="4"/>
      <c r="M470" s="3"/>
      <c r="N470" s="139"/>
    </row>
    <row r="471" spans="1:14" x14ac:dyDescent="0.3">
      <c r="A471" s="63" t="s">
        <v>2023</v>
      </c>
      <c r="B471" s="63" t="s">
        <v>83</v>
      </c>
      <c r="C471" s="15" t="s">
        <v>2008</v>
      </c>
      <c r="D471" s="103" t="s">
        <v>2034</v>
      </c>
      <c r="E471" s="63" t="s">
        <v>561</v>
      </c>
      <c r="F471" s="15" t="s">
        <v>683</v>
      </c>
      <c r="G471" s="63" t="s">
        <v>1911</v>
      </c>
      <c r="H471" s="63" t="s">
        <v>576</v>
      </c>
      <c r="I471" s="4"/>
      <c r="J471" s="112"/>
      <c r="K471" s="4"/>
      <c r="L471" s="4"/>
      <c r="M471" s="3"/>
    </row>
    <row r="472" spans="1:14" x14ac:dyDescent="0.3">
      <c r="A472" s="63" t="s">
        <v>2024</v>
      </c>
      <c r="B472" s="63" t="s">
        <v>2025</v>
      </c>
      <c r="C472" s="15" t="s">
        <v>1987</v>
      </c>
      <c r="D472" s="103" t="s">
        <v>763</v>
      </c>
      <c r="E472" s="63" t="s">
        <v>561</v>
      </c>
      <c r="F472" s="15" t="s">
        <v>762</v>
      </c>
      <c r="G472" s="63" t="s">
        <v>1447</v>
      </c>
      <c r="H472" s="63" t="s">
        <v>699</v>
      </c>
      <c r="I472" s="4"/>
      <c r="J472" s="112"/>
      <c r="K472" s="4"/>
      <c r="L472" s="4"/>
      <c r="M472" s="3"/>
    </row>
    <row r="473" spans="1:14" x14ac:dyDescent="0.3">
      <c r="A473" s="63" t="s">
        <v>2026</v>
      </c>
      <c r="B473" s="63" t="s">
        <v>2027</v>
      </c>
      <c r="C473" s="15" t="s">
        <v>2008</v>
      </c>
      <c r="D473" s="103" t="s">
        <v>763</v>
      </c>
      <c r="E473" s="63" t="s">
        <v>561</v>
      </c>
      <c r="F473" s="15" t="s">
        <v>762</v>
      </c>
      <c r="G473" s="63" t="s">
        <v>1447</v>
      </c>
      <c r="H473" s="63" t="s">
        <v>699</v>
      </c>
      <c r="I473" s="4"/>
      <c r="J473" s="112"/>
      <c r="K473" s="4"/>
      <c r="L473" s="4"/>
      <c r="M473" s="3"/>
      <c r="N473" s="66"/>
    </row>
    <row r="474" spans="1:14" x14ac:dyDescent="0.3">
      <c r="A474" s="63" t="s">
        <v>2028</v>
      </c>
      <c r="B474" s="150" t="s">
        <v>2030</v>
      </c>
      <c r="C474" s="15" t="s">
        <v>1987</v>
      </c>
      <c r="D474" s="103" t="s">
        <v>2033</v>
      </c>
      <c r="E474" s="63" t="s">
        <v>561</v>
      </c>
      <c r="F474" s="15" t="s">
        <v>736</v>
      </c>
      <c r="G474" s="63" t="s">
        <v>668</v>
      </c>
      <c r="H474" s="63" t="s">
        <v>699</v>
      </c>
      <c r="I474" s="4"/>
      <c r="J474" s="112"/>
      <c r="K474" s="4"/>
      <c r="L474" s="4"/>
      <c r="M474" s="3"/>
    </row>
    <row r="475" spans="1:14" x14ac:dyDescent="0.3">
      <c r="A475" s="63" t="s">
        <v>2031</v>
      </c>
      <c r="B475" s="63" t="s">
        <v>2032</v>
      </c>
      <c r="C475" s="15" t="s">
        <v>2008</v>
      </c>
      <c r="D475" s="103" t="s">
        <v>2033</v>
      </c>
      <c r="E475" s="63" t="s">
        <v>561</v>
      </c>
      <c r="F475" s="15" t="s">
        <v>736</v>
      </c>
      <c r="G475" s="63" t="s">
        <v>668</v>
      </c>
      <c r="H475" s="63" t="s">
        <v>699</v>
      </c>
      <c r="I475" s="4"/>
      <c r="J475" s="112"/>
      <c r="K475" s="4"/>
      <c r="L475" s="4"/>
      <c r="M475" s="3"/>
    </row>
    <row r="476" spans="1:14" x14ac:dyDescent="0.3">
      <c r="A476" s="63" t="s">
        <v>2035</v>
      </c>
      <c r="B476" s="63" t="s">
        <v>2037</v>
      </c>
      <c r="C476" s="15" t="s">
        <v>1987</v>
      </c>
      <c r="D476" s="103" t="s">
        <v>1533</v>
      </c>
      <c r="E476" s="63" t="s">
        <v>561</v>
      </c>
      <c r="F476" s="15" t="s">
        <v>736</v>
      </c>
      <c r="G476" s="63" t="s">
        <v>86</v>
      </c>
      <c r="H476" s="63" t="s">
        <v>699</v>
      </c>
      <c r="I476" s="4"/>
      <c r="J476" s="112"/>
      <c r="K476" s="4"/>
      <c r="L476" s="4"/>
      <c r="M476" s="3"/>
    </row>
    <row r="477" spans="1:14" x14ac:dyDescent="0.3">
      <c r="A477" s="63" t="s">
        <v>2036</v>
      </c>
      <c r="B477" s="63" t="s">
        <v>2038</v>
      </c>
      <c r="C477" s="15" t="s">
        <v>2008</v>
      </c>
      <c r="D477" s="103" t="s">
        <v>1533</v>
      </c>
      <c r="E477" s="63" t="s">
        <v>561</v>
      </c>
      <c r="F477" s="15" t="s">
        <v>736</v>
      </c>
      <c r="G477" s="63" t="s">
        <v>86</v>
      </c>
      <c r="H477" s="63" t="s">
        <v>699</v>
      </c>
      <c r="I477" s="3"/>
      <c r="J477" s="4"/>
      <c r="K477" s="112"/>
      <c r="L477" s="120"/>
      <c r="M477" s="4"/>
    </row>
    <row r="478" spans="1:14" x14ac:dyDescent="0.3">
      <c r="A478" s="137" t="s">
        <v>2299</v>
      </c>
      <c r="B478" s="143" t="s">
        <v>2324</v>
      </c>
      <c r="C478" s="136">
        <v>21</v>
      </c>
      <c r="D478" s="142" t="s">
        <v>2303</v>
      </c>
      <c r="E478" s="137" t="s">
        <v>561</v>
      </c>
      <c r="F478" s="3">
        <v>2134</v>
      </c>
      <c r="G478" s="137">
        <v>470</v>
      </c>
      <c r="H478" s="137" t="s">
        <v>699</v>
      </c>
      <c r="I478" s="93"/>
      <c r="J478" s="4"/>
      <c r="K478" s="112"/>
      <c r="L478" s="120"/>
      <c r="M478" s="4"/>
    </row>
    <row r="479" spans="1:14" x14ac:dyDescent="0.3">
      <c r="A479" s="63" t="s">
        <v>549</v>
      </c>
      <c r="B479" s="63" t="s">
        <v>1011</v>
      </c>
      <c r="C479" s="15" t="s">
        <v>573</v>
      </c>
      <c r="D479" s="103" t="s">
        <v>278</v>
      </c>
      <c r="E479" s="15" t="s">
        <v>574</v>
      </c>
      <c r="F479" s="15" t="s">
        <v>548</v>
      </c>
      <c r="G479" s="63" t="s">
        <v>2467</v>
      </c>
      <c r="H479" s="15" t="s">
        <v>576</v>
      </c>
      <c r="I479" s="3"/>
      <c r="J479" s="4"/>
      <c r="K479" s="112"/>
      <c r="L479" s="120"/>
      <c r="M479" s="63"/>
    </row>
    <row r="480" spans="1:14" x14ac:dyDescent="0.3">
      <c r="A480" s="63" t="s">
        <v>473</v>
      </c>
      <c r="B480" s="63" t="s">
        <v>1179</v>
      </c>
      <c r="C480" s="15" t="s">
        <v>288</v>
      </c>
      <c r="D480" s="29" t="s">
        <v>2150</v>
      </c>
      <c r="E480" s="63" t="s">
        <v>561</v>
      </c>
      <c r="F480" s="15" t="s">
        <v>683</v>
      </c>
      <c r="G480" s="63" t="s">
        <v>2563</v>
      </c>
      <c r="H480" s="63" t="s">
        <v>713</v>
      </c>
      <c r="I480" s="3"/>
      <c r="J480" s="4"/>
      <c r="K480" s="112"/>
      <c r="L480" s="120"/>
      <c r="M480" s="120"/>
    </row>
    <row r="481" spans="1:14" x14ac:dyDescent="0.3">
      <c r="A481" s="63" t="s">
        <v>2381</v>
      </c>
      <c r="B481" s="63" t="s">
        <v>2379</v>
      </c>
      <c r="C481" s="15" t="s">
        <v>1987</v>
      </c>
      <c r="D481" s="29" t="s">
        <v>2389</v>
      </c>
      <c r="E481" s="63" t="s">
        <v>561</v>
      </c>
      <c r="F481" s="15" t="s">
        <v>909</v>
      </c>
      <c r="G481" s="63" t="s">
        <v>1447</v>
      </c>
      <c r="H481" s="63" t="s">
        <v>699</v>
      </c>
      <c r="I481" s="93" t="s">
        <v>562</v>
      </c>
      <c r="J481" s="4"/>
      <c r="K481" s="112"/>
      <c r="L481" s="120"/>
      <c r="M481" s="120"/>
    </row>
    <row r="482" spans="1:14" x14ac:dyDescent="0.3">
      <c r="A482" s="63" t="s">
        <v>2383</v>
      </c>
      <c r="B482" s="63" t="s">
        <v>2380</v>
      </c>
      <c r="C482" s="15" t="s">
        <v>1987</v>
      </c>
      <c r="D482" s="29" t="s">
        <v>2390</v>
      </c>
      <c r="E482" s="63" t="s">
        <v>561</v>
      </c>
      <c r="F482" s="15" t="s">
        <v>833</v>
      </c>
      <c r="G482" s="63" t="s">
        <v>1447</v>
      </c>
      <c r="H482" s="63" t="s">
        <v>699</v>
      </c>
      <c r="I482" s="93" t="s">
        <v>562</v>
      </c>
      <c r="J482" s="4"/>
      <c r="K482" s="112"/>
      <c r="L482" s="120"/>
      <c r="M482" s="120"/>
    </row>
    <row r="483" spans="1:14" x14ac:dyDescent="0.3">
      <c r="A483" s="63" t="s">
        <v>2385</v>
      </c>
      <c r="B483" s="63" t="s">
        <v>2386</v>
      </c>
      <c r="C483" s="15" t="s">
        <v>2008</v>
      </c>
      <c r="D483" s="29" t="s">
        <v>2389</v>
      </c>
      <c r="E483" s="63" t="s">
        <v>561</v>
      </c>
      <c r="F483" s="15" t="s">
        <v>909</v>
      </c>
      <c r="G483" s="63" t="s">
        <v>1447</v>
      </c>
      <c r="H483" s="63" t="s">
        <v>699</v>
      </c>
      <c r="I483" s="93" t="s">
        <v>562</v>
      </c>
      <c r="J483" s="4"/>
      <c r="K483" s="112"/>
      <c r="L483" s="120"/>
      <c r="M483" s="120"/>
    </row>
    <row r="484" spans="1:14" x14ac:dyDescent="0.3">
      <c r="A484" s="63" t="s">
        <v>2387</v>
      </c>
      <c r="B484" s="63" t="s">
        <v>2388</v>
      </c>
      <c r="C484" s="15" t="s">
        <v>2008</v>
      </c>
      <c r="D484" s="29" t="s">
        <v>2390</v>
      </c>
      <c r="E484" s="63" t="s">
        <v>561</v>
      </c>
      <c r="F484" s="15" t="s">
        <v>833</v>
      </c>
      <c r="G484" s="63" t="s">
        <v>1447</v>
      </c>
      <c r="H484" s="63" t="s">
        <v>699</v>
      </c>
      <c r="I484" s="93" t="s">
        <v>562</v>
      </c>
      <c r="J484" s="4"/>
      <c r="K484" s="112"/>
      <c r="L484" s="120"/>
      <c r="M484" s="120"/>
    </row>
    <row r="485" spans="1:14" ht="13.2" x14ac:dyDescent="0.25">
      <c r="A485" s="63" t="s">
        <v>1398</v>
      </c>
      <c r="B485" s="63" t="s">
        <v>1397</v>
      </c>
      <c r="C485" s="15" t="s">
        <v>288</v>
      </c>
      <c r="D485" s="103" t="s">
        <v>1399</v>
      </c>
      <c r="E485" s="63" t="s">
        <v>561</v>
      </c>
      <c r="F485" s="15" t="s">
        <v>680</v>
      </c>
      <c r="G485" s="15" t="s">
        <v>1397</v>
      </c>
      <c r="H485" s="63" t="s">
        <v>699</v>
      </c>
      <c r="I485" s="3"/>
      <c r="J485" s="9"/>
      <c r="K485" s="2"/>
      <c r="L485" s="2"/>
      <c r="M485" s="23"/>
    </row>
    <row r="486" spans="1:14" ht="13.2" x14ac:dyDescent="0.25">
      <c r="A486" s="63" t="s">
        <v>2114</v>
      </c>
      <c r="B486" s="63" t="s">
        <v>861</v>
      </c>
      <c r="C486" s="15" t="s">
        <v>2008</v>
      </c>
      <c r="D486" s="103" t="s">
        <v>2115</v>
      </c>
      <c r="E486" s="15" t="s">
        <v>561</v>
      </c>
      <c r="F486" s="15" t="s">
        <v>736</v>
      </c>
      <c r="G486" s="63" t="s">
        <v>904</v>
      </c>
      <c r="H486" s="15" t="s">
        <v>699</v>
      </c>
      <c r="I486" s="3"/>
      <c r="J486" s="9"/>
      <c r="K486" s="2"/>
      <c r="L486" s="2"/>
      <c r="M486" s="23"/>
    </row>
    <row r="487" spans="1:14" ht="13.2" x14ac:dyDescent="0.25">
      <c r="A487" s="63" t="s">
        <v>2426</v>
      </c>
      <c r="B487" s="63" t="s">
        <v>1270</v>
      </c>
      <c r="C487" s="15" t="s">
        <v>1987</v>
      </c>
      <c r="D487" s="103" t="s">
        <v>2115</v>
      </c>
      <c r="E487" s="15" t="s">
        <v>561</v>
      </c>
      <c r="F487" s="15" t="s">
        <v>736</v>
      </c>
      <c r="G487" s="63" t="s">
        <v>904</v>
      </c>
      <c r="H487" s="15" t="s">
        <v>699</v>
      </c>
      <c r="I487" s="3"/>
      <c r="J487" s="9"/>
      <c r="K487" s="2"/>
      <c r="L487" s="2"/>
      <c r="M487" s="23"/>
    </row>
    <row r="488" spans="1:14" ht="13.2" x14ac:dyDescent="0.25">
      <c r="A488" s="63" t="s">
        <v>2372</v>
      </c>
      <c r="B488" s="63" t="s">
        <v>2371</v>
      </c>
      <c r="C488" s="15" t="s">
        <v>288</v>
      </c>
      <c r="D488" s="29" t="s">
        <v>1569</v>
      </c>
      <c r="E488" s="63" t="s">
        <v>561</v>
      </c>
      <c r="F488" s="63" t="s">
        <v>50</v>
      </c>
      <c r="G488" s="144" t="s">
        <v>1447</v>
      </c>
      <c r="H488" s="63" t="s">
        <v>699</v>
      </c>
      <c r="I488" s="93" t="s">
        <v>562</v>
      </c>
      <c r="J488" s="9"/>
      <c r="K488" s="2"/>
      <c r="L488" s="2"/>
      <c r="M488" s="23"/>
    </row>
    <row r="489" spans="1:14" ht="13.2" x14ac:dyDescent="0.25">
      <c r="A489" s="63" t="s">
        <v>1999</v>
      </c>
      <c r="B489" s="63" t="s">
        <v>2002</v>
      </c>
      <c r="C489" s="15" t="s">
        <v>1987</v>
      </c>
      <c r="D489" s="103" t="s">
        <v>2000</v>
      </c>
      <c r="E489" s="63" t="s">
        <v>561</v>
      </c>
      <c r="F489" s="15" t="s">
        <v>802</v>
      </c>
      <c r="G489" s="15" t="s">
        <v>1447</v>
      </c>
      <c r="H489" s="63" t="s">
        <v>699</v>
      </c>
      <c r="I489" s="3"/>
      <c r="J489" s="9"/>
      <c r="K489" s="2"/>
      <c r="L489" s="2"/>
      <c r="M489" s="23"/>
    </row>
    <row r="490" spans="1:14" x14ac:dyDescent="0.3">
      <c r="A490" s="63" t="s">
        <v>2015</v>
      </c>
      <c r="B490" s="63" t="s">
        <v>2016</v>
      </c>
      <c r="C490" s="15" t="s">
        <v>1987</v>
      </c>
      <c r="D490" s="103" t="s">
        <v>2000</v>
      </c>
      <c r="E490" s="63" t="s">
        <v>561</v>
      </c>
      <c r="F490" s="15" t="s">
        <v>802</v>
      </c>
      <c r="G490" s="15" t="s">
        <v>1447</v>
      </c>
      <c r="H490" s="63" t="s">
        <v>699</v>
      </c>
      <c r="I490" s="112"/>
      <c r="J490" s="96"/>
      <c r="K490" s="97"/>
      <c r="L490" s="4"/>
      <c r="M490" s="3"/>
    </row>
    <row r="491" spans="1:14" x14ac:dyDescent="0.3">
      <c r="A491" s="63" t="s">
        <v>2046</v>
      </c>
      <c r="B491" s="63" t="s">
        <v>2044</v>
      </c>
      <c r="C491" s="15" t="s">
        <v>288</v>
      </c>
      <c r="D491" s="26" t="s">
        <v>2041</v>
      </c>
      <c r="E491" s="63" t="s">
        <v>561</v>
      </c>
      <c r="F491" s="63" t="s">
        <v>1918</v>
      </c>
      <c r="G491" s="63" t="s">
        <v>1370</v>
      </c>
      <c r="H491" s="63" t="s">
        <v>699</v>
      </c>
      <c r="I491" s="112"/>
      <c r="J491" s="96"/>
      <c r="K491" s="97"/>
      <c r="L491" s="4"/>
      <c r="M491" s="3"/>
    </row>
    <row r="492" spans="1:14" x14ac:dyDescent="0.3">
      <c r="A492" s="63" t="s">
        <v>2045</v>
      </c>
      <c r="B492" s="141" t="s">
        <v>2080</v>
      </c>
      <c r="C492" s="15" t="s">
        <v>288</v>
      </c>
      <c r="D492" s="26" t="s">
        <v>2041</v>
      </c>
      <c r="E492" s="15" t="s">
        <v>561</v>
      </c>
      <c r="F492" s="15" t="s">
        <v>736</v>
      </c>
      <c r="G492" s="63" t="s">
        <v>1370</v>
      </c>
      <c r="H492" s="15" t="s">
        <v>699</v>
      </c>
      <c r="I492" s="3"/>
      <c r="J492" s="110"/>
      <c r="K492" s="111"/>
      <c r="L492" s="96"/>
      <c r="M492" s="101"/>
    </row>
    <row r="493" spans="1:14" ht="13.2" x14ac:dyDescent="0.25">
      <c r="A493" s="63" t="s">
        <v>2055</v>
      </c>
      <c r="B493" s="63" t="s">
        <v>2054</v>
      </c>
      <c r="C493" s="15" t="s">
        <v>288</v>
      </c>
      <c r="D493" s="103" t="s">
        <v>2052</v>
      </c>
      <c r="E493" s="63" t="s">
        <v>561</v>
      </c>
      <c r="F493" s="15" t="s">
        <v>2039</v>
      </c>
      <c r="G493" s="15" t="s">
        <v>668</v>
      </c>
      <c r="H493" s="63" t="s">
        <v>699</v>
      </c>
      <c r="I493" s="3"/>
      <c r="J493" s="9"/>
      <c r="K493" s="2"/>
      <c r="L493" s="2"/>
      <c r="M493" s="23"/>
    </row>
    <row r="494" spans="1:14" x14ac:dyDescent="0.3">
      <c r="A494" s="63" t="s">
        <v>2117</v>
      </c>
      <c r="B494" s="63" t="s">
        <v>2118</v>
      </c>
      <c r="C494" s="15" t="s">
        <v>288</v>
      </c>
      <c r="D494" s="29" t="s">
        <v>123</v>
      </c>
      <c r="E494" s="15" t="s">
        <v>561</v>
      </c>
      <c r="F494" s="15" t="s">
        <v>612</v>
      </c>
      <c r="G494" s="15" t="s">
        <v>668</v>
      </c>
      <c r="H494" s="15" t="s">
        <v>545</v>
      </c>
      <c r="I494" s="3"/>
      <c r="J494" s="94"/>
      <c r="K494" s="95"/>
      <c r="L494" s="96"/>
      <c r="M494" s="101"/>
      <c r="N494" s="66"/>
    </row>
    <row r="495" spans="1:14" x14ac:dyDescent="0.3">
      <c r="A495" s="63" t="s">
        <v>2123</v>
      </c>
      <c r="B495" s="63" t="s">
        <v>2124</v>
      </c>
      <c r="C495" s="15" t="s">
        <v>288</v>
      </c>
      <c r="D495" s="29" t="s">
        <v>2125</v>
      </c>
      <c r="E495" s="15" t="s">
        <v>561</v>
      </c>
      <c r="F495" s="15" t="s">
        <v>2122</v>
      </c>
      <c r="G495" s="15" t="s">
        <v>640</v>
      </c>
      <c r="H495" s="15" t="s">
        <v>699</v>
      </c>
      <c r="I495" s="93"/>
      <c r="J495" s="94"/>
      <c r="K495" s="95"/>
      <c r="L495" s="96"/>
      <c r="M495" s="101"/>
    </row>
    <row r="496" spans="1:14" x14ac:dyDescent="0.3">
      <c r="A496" s="63" t="s">
        <v>2128</v>
      </c>
      <c r="B496" s="63" t="s">
        <v>2130</v>
      </c>
      <c r="C496" s="15" t="s">
        <v>288</v>
      </c>
      <c r="D496" s="29" t="s">
        <v>2125</v>
      </c>
      <c r="E496" s="15" t="s">
        <v>561</v>
      </c>
      <c r="F496" s="15" t="s">
        <v>2122</v>
      </c>
      <c r="G496" s="15" t="s">
        <v>668</v>
      </c>
      <c r="H496" s="15" t="s">
        <v>699</v>
      </c>
      <c r="I496" s="93"/>
      <c r="J496" s="94"/>
      <c r="K496" s="95"/>
      <c r="L496" s="96"/>
      <c r="M496" s="101"/>
    </row>
    <row r="497" spans="1:14" x14ac:dyDescent="0.3">
      <c r="A497" s="63" t="s">
        <v>2395</v>
      </c>
      <c r="B497" s="100" t="s">
        <v>2393</v>
      </c>
      <c r="C497" s="15" t="s">
        <v>573</v>
      </c>
      <c r="D497" s="99" t="s">
        <v>623</v>
      </c>
      <c r="E497" s="15" t="s">
        <v>561</v>
      </c>
      <c r="F497" s="15" t="s">
        <v>588</v>
      </c>
      <c r="G497" s="63" t="s">
        <v>1447</v>
      </c>
      <c r="H497" s="63" t="s">
        <v>699</v>
      </c>
      <c r="I497" s="93" t="s">
        <v>562</v>
      </c>
      <c r="J497" s="94"/>
      <c r="K497" s="95"/>
      <c r="L497" s="96"/>
      <c r="M497" s="101"/>
    </row>
    <row r="498" spans="1:14" x14ac:dyDescent="0.3">
      <c r="A498" s="63" t="s">
        <v>2396</v>
      </c>
      <c r="B498" s="100" t="s">
        <v>2394</v>
      </c>
      <c r="C498" s="15" t="s">
        <v>573</v>
      </c>
      <c r="D498" s="99" t="s">
        <v>1829</v>
      </c>
      <c r="E498" s="15" t="s">
        <v>561</v>
      </c>
      <c r="F498" s="15" t="s">
        <v>1828</v>
      </c>
      <c r="G498" s="63" t="s">
        <v>1447</v>
      </c>
      <c r="H498" s="15" t="s">
        <v>699</v>
      </c>
      <c r="I498" s="93" t="s">
        <v>562</v>
      </c>
      <c r="J498" s="94"/>
      <c r="K498" s="95"/>
      <c r="L498" s="96"/>
      <c r="M498" s="101"/>
    </row>
    <row r="499" spans="1:14" ht="13.2" x14ac:dyDescent="0.25">
      <c r="A499" s="63" t="s">
        <v>2017</v>
      </c>
      <c r="B499" s="63" t="s">
        <v>2018</v>
      </c>
      <c r="C499" s="15" t="s">
        <v>1987</v>
      </c>
      <c r="D499" s="103" t="s">
        <v>2463</v>
      </c>
      <c r="E499" s="63" t="s">
        <v>561</v>
      </c>
      <c r="F499" s="15" t="s">
        <v>1094</v>
      </c>
      <c r="G499" s="15" t="s">
        <v>78</v>
      </c>
      <c r="H499" s="63" t="s">
        <v>699</v>
      </c>
      <c r="I499" s="3"/>
      <c r="J499" s="9"/>
      <c r="K499" s="2"/>
      <c r="L499" s="2"/>
      <c r="M499" s="23"/>
    </row>
    <row r="500" spans="1:14" x14ac:dyDescent="0.3">
      <c r="A500" s="63" t="s">
        <v>2019</v>
      </c>
      <c r="B500" s="63" t="s">
        <v>2020</v>
      </c>
      <c r="C500" s="15" t="s">
        <v>2008</v>
      </c>
      <c r="D500" s="103" t="s">
        <v>2463</v>
      </c>
      <c r="E500" s="63" t="s">
        <v>561</v>
      </c>
      <c r="F500" s="15" t="s">
        <v>1094</v>
      </c>
      <c r="G500" s="15" t="s">
        <v>78</v>
      </c>
      <c r="H500" s="63" t="s">
        <v>699</v>
      </c>
      <c r="I500" s="3"/>
      <c r="J500" s="151"/>
      <c r="K500" s="112"/>
      <c r="L500" s="120"/>
      <c r="M500" s="120"/>
    </row>
    <row r="501" spans="1:14" x14ac:dyDescent="0.3">
      <c r="A501" s="63" t="s">
        <v>2084</v>
      </c>
      <c r="B501" s="63" t="s">
        <v>2083</v>
      </c>
      <c r="C501" s="15" t="s">
        <v>288</v>
      </c>
      <c r="D501" s="99" t="s">
        <v>2073</v>
      </c>
      <c r="E501" s="15" t="s">
        <v>561</v>
      </c>
      <c r="F501" s="63" t="s">
        <v>736</v>
      </c>
      <c r="G501" s="15" t="s">
        <v>2077</v>
      </c>
      <c r="H501" s="15" t="s">
        <v>699</v>
      </c>
      <c r="I501" s="3"/>
      <c r="J501" s="94"/>
      <c r="K501" s="95"/>
      <c r="L501" s="96"/>
      <c r="M501" s="101"/>
    </row>
    <row r="502" spans="1:14" x14ac:dyDescent="0.3">
      <c r="A502" s="63" t="s">
        <v>2085</v>
      </c>
      <c r="B502" s="63" t="s">
        <v>1147</v>
      </c>
      <c r="C502" s="15" t="s">
        <v>288</v>
      </c>
      <c r="D502" s="99" t="s">
        <v>2074</v>
      </c>
      <c r="E502" s="15" t="s">
        <v>561</v>
      </c>
      <c r="F502" s="63" t="s">
        <v>2475</v>
      </c>
      <c r="G502" s="15" t="s">
        <v>2078</v>
      </c>
      <c r="H502" s="15" t="s">
        <v>699</v>
      </c>
      <c r="I502" s="3"/>
      <c r="J502" s="94"/>
      <c r="K502" s="95"/>
      <c r="L502" s="96"/>
      <c r="M502" s="101"/>
    </row>
    <row r="503" spans="1:14" x14ac:dyDescent="0.3">
      <c r="A503" s="63" t="s">
        <v>2086</v>
      </c>
      <c r="B503" s="63" t="s">
        <v>84</v>
      </c>
      <c r="C503" s="15" t="s">
        <v>288</v>
      </c>
      <c r="D503" s="99" t="s">
        <v>2075</v>
      </c>
      <c r="E503" s="15" t="s">
        <v>561</v>
      </c>
      <c r="F503" s="63" t="s">
        <v>2475</v>
      </c>
      <c r="G503" s="15" t="s">
        <v>2079</v>
      </c>
      <c r="H503" s="15" t="s">
        <v>699</v>
      </c>
      <c r="I503" s="3"/>
      <c r="J503" s="94"/>
      <c r="K503" s="95"/>
      <c r="L503" s="96"/>
      <c r="M503" s="101"/>
    </row>
    <row r="504" spans="1:14" x14ac:dyDescent="0.3">
      <c r="A504" s="63" t="s">
        <v>2135</v>
      </c>
      <c r="B504" s="63" t="s">
        <v>2136</v>
      </c>
      <c r="C504" s="15" t="s">
        <v>288</v>
      </c>
      <c r="D504" s="99" t="s">
        <v>2137</v>
      </c>
      <c r="E504" s="15" t="s">
        <v>561</v>
      </c>
      <c r="F504" s="63" t="s">
        <v>2475</v>
      </c>
      <c r="G504" s="15" t="s">
        <v>2134</v>
      </c>
      <c r="H504" s="15" t="s">
        <v>699</v>
      </c>
      <c r="I504" s="93"/>
      <c r="J504" s="94"/>
      <c r="K504" s="95"/>
      <c r="L504" s="96"/>
      <c r="M504" s="101"/>
    </row>
    <row r="505" spans="1:14" x14ac:dyDescent="0.3">
      <c r="A505" s="63" t="s">
        <v>2375</v>
      </c>
      <c r="B505" s="63" t="s">
        <v>2378</v>
      </c>
      <c r="C505" s="15" t="s">
        <v>288</v>
      </c>
      <c r="D505" s="142" t="s">
        <v>2376</v>
      </c>
      <c r="E505" s="152" t="s">
        <v>697</v>
      </c>
      <c r="F505" s="152" t="s">
        <v>1332</v>
      </c>
      <c r="G505" s="152" t="s">
        <v>589</v>
      </c>
      <c r="H505" s="136" t="s">
        <v>699</v>
      </c>
      <c r="I505" s="93"/>
      <c r="J505" s="94"/>
      <c r="K505" s="95"/>
      <c r="L505" s="96"/>
      <c r="M505" s="101"/>
    </row>
    <row r="506" spans="1:14" x14ac:dyDescent="0.3">
      <c r="A506" s="63" t="s">
        <v>2398</v>
      </c>
      <c r="B506" s="100" t="s">
        <v>2399</v>
      </c>
      <c r="C506" s="15" t="s">
        <v>893</v>
      </c>
      <c r="D506" s="99" t="s">
        <v>1829</v>
      </c>
      <c r="E506" s="15" t="s">
        <v>561</v>
      </c>
      <c r="F506" s="15" t="s">
        <v>1828</v>
      </c>
      <c r="G506" s="63" t="s">
        <v>1447</v>
      </c>
      <c r="H506" s="15" t="s">
        <v>699</v>
      </c>
      <c r="I506" s="93" t="s">
        <v>562</v>
      </c>
      <c r="J506" s="94"/>
      <c r="K506" s="95"/>
      <c r="L506" s="96"/>
      <c r="M506" s="101"/>
    </row>
    <row r="507" spans="1:14" x14ac:dyDescent="0.3">
      <c r="A507" s="63" t="s">
        <v>2564</v>
      </c>
      <c r="B507" s="100" t="s">
        <v>1910</v>
      </c>
      <c r="C507" s="15" t="s">
        <v>288</v>
      </c>
      <c r="D507" s="29" t="s">
        <v>915</v>
      </c>
      <c r="E507" s="15" t="s">
        <v>561</v>
      </c>
      <c r="F507" s="15" t="s">
        <v>736</v>
      </c>
      <c r="G507" s="15" t="s">
        <v>914</v>
      </c>
      <c r="H507" s="15" t="s">
        <v>699</v>
      </c>
      <c r="I507" s="3"/>
      <c r="J507" s="4"/>
      <c r="K507" s="112"/>
      <c r="L507" s="96"/>
      <c r="M507" s="63"/>
    </row>
    <row r="508" spans="1:14" x14ac:dyDescent="0.3">
      <c r="A508" s="63" t="s">
        <v>2056</v>
      </c>
      <c r="B508" s="63" t="s">
        <v>2059</v>
      </c>
      <c r="C508" s="15" t="s">
        <v>573</v>
      </c>
      <c r="D508" s="29" t="s">
        <v>2057</v>
      </c>
      <c r="E508" s="15" t="s">
        <v>561</v>
      </c>
      <c r="F508" s="15" t="s">
        <v>736</v>
      </c>
      <c r="G508" s="15" t="s">
        <v>1277</v>
      </c>
      <c r="H508" s="15" t="s">
        <v>545</v>
      </c>
      <c r="I508" s="3"/>
      <c r="J508" s="94"/>
      <c r="K508" s="95"/>
      <c r="L508" s="96"/>
      <c r="M508" s="101"/>
    </row>
    <row r="509" spans="1:14" x14ac:dyDescent="0.3">
      <c r="A509" s="63" t="s">
        <v>228</v>
      </c>
      <c r="B509" s="63" t="s">
        <v>101</v>
      </c>
      <c r="C509" s="15" t="s">
        <v>573</v>
      </c>
      <c r="D509" s="29" t="s">
        <v>164</v>
      </c>
      <c r="E509" s="63" t="s">
        <v>561</v>
      </c>
      <c r="F509" s="15" t="s">
        <v>1334</v>
      </c>
      <c r="G509" s="63" t="s">
        <v>2565</v>
      </c>
      <c r="H509" s="63" t="s">
        <v>699</v>
      </c>
      <c r="I509" s="3"/>
      <c r="J509" s="94"/>
      <c r="K509" s="95"/>
      <c r="L509" s="114"/>
      <c r="M509" s="115"/>
    </row>
    <row r="510" spans="1:14" x14ac:dyDescent="0.3">
      <c r="A510" s="63" t="s">
        <v>2112</v>
      </c>
      <c r="B510" s="63" t="s">
        <v>2113</v>
      </c>
      <c r="C510" s="15" t="s">
        <v>573</v>
      </c>
      <c r="D510" s="99" t="s">
        <v>2110</v>
      </c>
      <c r="E510" s="63" t="s">
        <v>561</v>
      </c>
      <c r="F510" s="15" t="s">
        <v>2109</v>
      </c>
      <c r="G510" s="63" t="s">
        <v>78</v>
      </c>
      <c r="H510" s="63" t="s">
        <v>699</v>
      </c>
      <c r="I510" s="3"/>
      <c r="J510" s="94"/>
      <c r="K510" s="95"/>
      <c r="L510" s="114"/>
      <c r="M510" s="115"/>
    </row>
    <row r="511" spans="1:14" x14ac:dyDescent="0.3">
      <c r="A511" s="63" t="s">
        <v>223</v>
      </c>
      <c r="B511" s="63" t="s">
        <v>842</v>
      </c>
      <c r="C511" s="15" t="s">
        <v>573</v>
      </c>
      <c r="D511" s="29" t="s">
        <v>121</v>
      </c>
      <c r="E511" s="15" t="s">
        <v>561</v>
      </c>
      <c r="F511" s="63" t="s">
        <v>1930</v>
      </c>
      <c r="G511" s="63" t="s">
        <v>2565</v>
      </c>
      <c r="H511" s="15" t="s">
        <v>699</v>
      </c>
      <c r="I511" s="93"/>
      <c r="J511" s="94"/>
      <c r="K511" s="95"/>
      <c r="L511" s="96"/>
      <c r="M511" s="101"/>
      <c r="N511"/>
    </row>
    <row r="512" spans="1:14" x14ac:dyDescent="0.3">
      <c r="A512" s="63" t="s">
        <v>224</v>
      </c>
      <c r="B512" s="63" t="s">
        <v>817</v>
      </c>
      <c r="C512" s="15" t="s">
        <v>573</v>
      </c>
      <c r="D512" s="29" t="s">
        <v>815</v>
      </c>
      <c r="E512" s="15" t="s">
        <v>561</v>
      </c>
      <c r="F512" s="100" t="s">
        <v>2566</v>
      </c>
      <c r="G512" s="63" t="s">
        <v>2567</v>
      </c>
      <c r="H512" s="15" t="s">
        <v>699</v>
      </c>
      <c r="I512" s="93"/>
      <c r="J512" s="94"/>
      <c r="K512" s="95"/>
      <c r="L512" s="114"/>
      <c r="M512" s="115"/>
      <c r="N512"/>
    </row>
    <row r="513" spans="1:13" x14ac:dyDescent="0.3">
      <c r="A513" s="63" t="s">
        <v>1916</v>
      </c>
      <c r="B513" s="63" t="s">
        <v>183</v>
      </c>
      <c r="C513" s="15" t="s">
        <v>573</v>
      </c>
      <c r="D513" s="29" t="s">
        <v>184</v>
      </c>
      <c r="E513" s="15" t="s">
        <v>561</v>
      </c>
      <c r="F513" s="15" t="s">
        <v>736</v>
      </c>
      <c r="G513" s="63" t="s">
        <v>2568</v>
      </c>
      <c r="H513" s="15" t="s">
        <v>699</v>
      </c>
      <c r="I513" s="93"/>
      <c r="J513" s="94"/>
      <c r="K513" s="95"/>
      <c r="L513" s="153"/>
      <c r="M513" s="154"/>
    </row>
    <row r="514" spans="1:13" x14ac:dyDescent="0.3">
      <c r="A514" s="63" t="s">
        <v>1779</v>
      </c>
      <c r="B514" s="63" t="s">
        <v>1782</v>
      </c>
      <c r="C514" s="15" t="s">
        <v>573</v>
      </c>
      <c r="D514" s="26" t="s">
        <v>1780</v>
      </c>
      <c r="E514" s="15" t="s">
        <v>561</v>
      </c>
      <c r="F514" s="15" t="s">
        <v>736</v>
      </c>
      <c r="G514" s="63" t="s">
        <v>587</v>
      </c>
      <c r="H514" s="15" t="s">
        <v>699</v>
      </c>
      <c r="I514" s="93"/>
      <c r="J514" s="94"/>
      <c r="K514" s="95"/>
      <c r="L514" s="153"/>
      <c r="M514" s="154"/>
    </row>
    <row r="515" spans="1:13" x14ac:dyDescent="0.3">
      <c r="A515" s="63" t="s">
        <v>225</v>
      </c>
      <c r="B515" s="63" t="s">
        <v>99</v>
      </c>
      <c r="C515" s="15" t="s">
        <v>573</v>
      </c>
      <c r="D515" s="103" t="s">
        <v>173</v>
      </c>
      <c r="E515" s="63" t="s">
        <v>561</v>
      </c>
      <c r="F515" s="63" t="s">
        <v>736</v>
      </c>
      <c r="G515" s="63" t="s">
        <v>2569</v>
      </c>
      <c r="H515" s="15" t="s">
        <v>699</v>
      </c>
      <c r="I515" s="93"/>
      <c r="J515" s="94"/>
      <c r="K515" s="95"/>
      <c r="L515" s="96"/>
      <c r="M515" s="101"/>
    </row>
    <row r="516" spans="1:13" x14ac:dyDescent="0.3">
      <c r="A516" s="63" t="s">
        <v>2060</v>
      </c>
      <c r="B516" s="63" t="s">
        <v>2062</v>
      </c>
      <c r="C516" s="15" t="s">
        <v>573</v>
      </c>
      <c r="D516" s="103" t="s">
        <v>2063</v>
      </c>
      <c r="E516" s="15" t="s">
        <v>561</v>
      </c>
      <c r="F516" s="15" t="s">
        <v>630</v>
      </c>
      <c r="G516" s="63" t="s">
        <v>2570</v>
      </c>
      <c r="H516" s="63" t="s">
        <v>699</v>
      </c>
      <c r="I516" s="93"/>
      <c r="J516" s="94"/>
      <c r="K516" s="95"/>
      <c r="L516" s="153"/>
      <c r="M516" s="154"/>
    </row>
    <row r="517" spans="1:13" x14ac:dyDescent="0.3">
      <c r="A517" s="63" t="s">
        <v>226</v>
      </c>
      <c r="B517" s="63" t="s">
        <v>795</v>
      </c>
      <c r="C517" s="15" t="s">
        <v>573</v>
      </c>
      <c r="D517" s="29" t="s">
        <v>112</v>
      </c>
      <c r="E517" s="15" t="s">
        <v>561</v>
      </c>
      <c r="F517" s="15" t="s">
        <v>762</v>
      </c>
      <c r="G517" s="63" t="s">
        <v>2571</v>
      </c>
      <c r="H517" s="15" t="s">
        <v>699</v>
      </c>
      <c r="I517" s="93"/>
      <c r="J517" s="94"/>
      <c r="K517" s="95"/>
      <c r="L517" s="153"/>
      <c r="M517" s="154"/>
    </row>
    <row r="518" spans="1:13" x14ac:dyDescent="0.3">
      <c r="A518" s="63" t="s">
        <v>2065</v>
      </c>
      <c r="B518" s="63" t="s">
        <v>2068</v>
      </c>
      <c r="C518" s="15" t="s">
        <v>573</v>
      </c>
      <c r="D518" s="103" t="s">
        <v>2066</v>
      </c>
      <c r="E518" s="63" t="s">
        <v>561</v>
      </c>
      <c r="F518" s="15" t="s">
        <v>796</v>
      </c>
      <c r="G518" s="63" t="s">
        <v>78</v>
      </c>
      <c r="H518" s="63" t="s">
        <v>699</v>
      </c>
      <c r="I518" s="93"/>
      <c r="J518" s="94"/>
      <c r="K518" s="95"/>
      <c r="L518" s="114"/>
      <c r="M518" s="115"/>
    </row>
    <row r="519" spans="1:13" x14ac:dyDescent="0.3">
      <c r="A519" s="63" t="s">
        <v>1912</v>
      </c>
      <c r="B519" s="63" t="s">
        <v>1357</v>
      </c>
      <c r="C519" s="15" t="s">
        <v>573</v>
      </c>
      <c r="D519" s="103" t="s">
        <v>2572</v>
      </c>
      <c r="E519" s="63" t="s">
        <v>561</v>
      </c>
      <c r="F519" s="15" t="s">
        <v>1141</v>
      </c>
      <c r="G519" s="63" t="s">
        <v>2568</v>
      </c>
      <c r="H519" s="63" t="s">
        <v>699</v>
      </c>
      <c r="I519" s="93"/>
      <c r="J519" s="94"/>
      <c r="K519" s="95"/>
      <c r="L519" s="114"/>
      <c r="M519" s="115"/>
    </row>
    <row r="520" spans="1:13" x14ac:dyDescent="0.3">
      <c r="A520" s="63" t="s">
        <v>2573</v>
      </c>
      <c r="B520" s="63" t="s">
        <v>1370</v>
      </c>
      <c r="C520" s="15" t="s">
        <v>573</v>
      </c>
      <c r="D520" s="103" t="s">
        <v>2097</v>
      </c>
      <c r="E520" s="63" t="s">
        <v>561</v>
      </c>
      <c r="F520" s="63" t="s">
        <v>2574</v>
      </c>
      <c r="G520" s="63" t="s">
        <v>2575</v>
      </c>
      <c r="H520" s="63" t="s">
        <v>699</v>
      </c>
      <c r="I520" s="93"/>
      <c r="J520" s="94"/>
      <c r="K520" s="95"/>
      <c r="L520" s="114"/>
      <c r="M520" s="115"/>
    </row>
    <row r="521" spans="1:13" x14ac:dyDescent="0.3">
      <c r="A521" s="63" t="s">
        <v>1939</v>
      </c>
      <c r="B521" s="63" t="s">
        <v>1355</v>
      </c>
      <c r="C521" s="15" t="s">
        <v>573</v>
      </c>
      <c r="D521" s="29" t="s">
        <v>1356</v>
      </c>
      <c r="E521" s="63" t="s">
        <v>561</v>
      </c>
      <c r="F521" s="15" t="s">
        <v>847</v>
      </c>
      <c r="G521" s="63" t="s">
        <v>2576</v>
      </c>
      <c r="H521" s="63" t="s">
        <v>699</v>
      </c>
      <c r="I521" s="93"/>
      <c r="J521" s="94"/>
      <c r="K521" s="95"/>
      <c r="L521" s="114"/>
      <c r="M521" s="115"/>
    </row>
    <row r="522" spans="1:13" x14ac:dyDescent="0.3">
      <c r="A522" s="63" t="s">
        <v>2577</v>
      </c>
      <c r="B522" s="63" t="s">
        <v>1785</v>
      </c>
      <c r="C522" s="15" t="s">
        <v>288</v>
      </c>
      <c r="D522" s="29" t="s">
        <v>2102</v>
      </c>
      <c r="E522" s="63" t="s">
        <v>561</v>
      </c>
      <c r="F522" s="15" t="s">
        <v>736</v>
      </c>
      <c r="G522" s="63" t="s">
        <v>924</v>
      </c>
      <c r="H522" s="63" t="s">
        <v>699</v>
      </c>
      <c r="I522" s="93"/>
      <c r="J522" s="94"/>
      <c r="K522" s="95"/>
      <c r="L522" s="96"/>
      <c r="M522" s="101"/>
    </row>
    <row r="523" spans="1:13" x14ac:dyDescent="0.3">
      <c r="A523" s="63" t="s">
        <v>2578</v>
      </c>
      <c r="B523" s="63" t="s">
        <v>1787</v>
      </c>
      <c r="C523" s="15" t="s">
        <v>288</v>
      </c>
      <c r="D523" s="29" t="s">
        <v>2095</v>
      </c>
      <c r="E523" s="63" t="s">
        <v>561</v>
      </c>
      <c r="F523" s="15" t="s">
        <v>736</v>
      </c>
      <c r="G523" s="63" t="s">
        <v>766</v>
      </c>
      <c r="H523" s="63" t="s">
        <v>699</v>
      </c>
      <c r="I523" s="93"/>
      <c r="J523" s="94"/>
      <c r="K523" s="95"/>
      <c r="L523" s="96"/>
      <c r="M523" s="101"/>
    </row>
    <row r="524" spans="1:13" x14ac:dyDescent="0.3">
      <c r="A524" s="63" t="s">
        <v>1845</v>
      </c>
      <c r="B524" s="63" t="s">
        <v>1844</v>
      </c>
      <c r="C524" s="15" t="s">
        <v>573</v>
      </c>
      <c r="D524" s="103" t="s">
        <v>813</v>
      </c>
      <c r="E524" s="63" t="s">
        <v>561</v>
      </c>
      <c r="F524" s="15" t="s">
        <v>855</v>
      </c>
      <c r="G524" s="15" t="s">
        <v>1839</v>
      </c>
      <c r="H524" s="63" t="s">
        <v>699</v>
      </c>
      <c r="I524" s="93"/>
      <c r="J524" s="94"/>
      <c r="K524" s="95"/>
      <c r="L524" s="114"/>
      <c r="M524" s="115"/>
    </row>
    <row r="525" spans="1:13" x14ac:dyDescent="0.3">
      <c r="A525" s="63" t="s">
        <v>2579</v>
      </c>
      <c r="B525" s="63" t="s">
        <v>1790</v>
      </c>
      <c r="C525" s="15" t="s">
        <v>573</v>
      </c>
      <c r="D525" s="103" t="s">
        <v>1788</v>
      </c>
      <c r="E525" s="63" t="s">
        <v>561</v>
      </c>
      <c r="F525" s="15" t="s">
        <v>736</v>
      </c>
      <c r="G525" s="63" t="s">
        <v>581</v>
      </c>
      <c r="H525" s="15" t="s">
        <v>699</v>
      </c>
      <c r="I525" s="93"/>
      <c r="J525" s="94"/>
      <c r="K525" s="95"/>
      <c r="L525" s="114"/>
      <c r="M525" s="115"/>
    </row>
    <row r="526" spans="1:13" x14ac:dyDescent="0.3">
      <c r="A526" s="63" t="s">
        <v>1792</v>
      </c>
      <c r="B526" s="63" t="s">
        <v>1795</v>
      </c>
      <c r="C526" s="15" t="s">
        <v>288</v>
      </c>
      <c r="D526" s="29" t="s">
        <v>1793</v>
      </c>
      <c r="E526" s="15" t="s">
        <v>561</v>
      </c>
      <c r="F526" s="63" t="s">
        <v>736</v>
      </c>
      <c r="G526" s="63" t="s">
        <v>1791</v>
      </c>
      <c r="H526" s="63" t="s">
        <v>699</v>
      </c>
      <c r="I526" s="93"/>
      <c r="J526" s="94"/>
      <c r="K526" s="95"/>
      <c r="L526" s="114"/>
      <c r="M526" s="101"/>
    </row>
    <row r="527" spans="1:13" x14ac:dyDescent="0.3">
      <c r="A527" s="63" t="s">
        <v>227</v>
      </c>
      <c r="B527" s="63" t="s">
        <v>806</v>
      </c>
      <c r="C527" s="15" t="s">
        <v>573</v>
      </c>
      <c r="D527" s="29" t="s">
        <v>111</v>
      </c>
      <c r="E527" s="15" t="s">
        <v>561</v>
      </c>
      <c r="F527" s="15" t="s">
        <v>802</v>
      </c>
      <c r="G527" s="63" t="s">
        <v>2565</v>
      </c>
      <c r="H527" s="15" t="s">
        <v>699</v>
      </c>
      <c r="I527" s="93"/>
      <c r="J527" s="94"/>
      <c r="K527" s="95"/>
      <c r="L527" s="114"/>
      <c r="M527" s="115"/>
    </row>
    <row r="528" spans="1:13" x14ac:dyDescent="0.3">
      <c r="A528" s="63" t="s">
        <v>1796</v>
      </c>
      <c r="B528" s="63" t="s">
        <v>1799</v>
      </c>
      <c r="C528" s="15" t="s">
        <v>573</v>
      </c>
      <c r="D528" s="26" t="s">
        <v>1797</v>
      </c>
      <c r="E528" s="15" t="s">
        <v>561</v>
      </c>
      <c r="F528" s="15" t="s">
        <v>736</v>
      </c>
      <c r="G528" s="63" t="s">
        <v>1114</v>
      </c>
      <c r="H528" s="15" t="s">
        <v>699</v>
      </c>
      <c r="I528" s="93"/>
      <c r="J528" s="94"/>
      <c r="K528" s="95"/>
      <c r="L528" s="114"/>
      <c r="M528" s="115"/>
    </row>
    <row r="529" spans="1:13" x14ac:dyDescent="0.3">
      <c r="A529" s="63" t="s">
        <v>1800</v>
      </c>
      <c r="B529" s="63" t="s">
        <v>1803</v>
      </c>
      <c r="C529" s="15" t="s">
        <v>573</v>
      </c>
      <c r="D529" s="26" t="s">
        <v>1801</v>
      </c>
      <c r="E529" s="15" t="s">
        <v>561</v>
      </c>
      <c r="F529" s="15" t="s">
        <v>736</v>
      </c>
      <c r="G529" s="63" t="s">
        <v>731</v>
      </c>
      <c r="H529" s="15" t="s">
        <v>699</v>
      </c>
      <c r="I529" s="93"/>
      <c r="J529" s="94"/>
      <c r="K529" s="95"/>
      <c r="L529" s="114"/>
      <c r="M529" s="115"/>
    </row>
    <row r="530" spans="1:13" x14ac:dyDescent="0.3">
      <c r="A530" s="63" t="s">
        <v>1804</v>
      </c>
      <c r="B530" s="63" t="s">
        <v>1807</v>
      </c>
      <c r="C530" s="15" t="s">
        <v>573</v>
      </c>
      <c r="D530" s="26" t="s">
        <v>1805</v>
      </c>
      <c r="E530" s="15" t="s">
        <v>561</v>
      </c>
      <c r="F530" s="15" t="s">
        <v>736</v>
      </c>
      <c r="G530" s="63" t="s">
        <v>903</v>
      </c>
      <c r="H530" s="15" t="s">
        <v>699</v>
      </c>
      <c r="I530" s="93"/>
      <c r="J530" s="94"/>
      <c r="K530" s="95"/>
      <c r="L530" s="114"/>
      <c r="M530" s="115"/>
    </row>
    <row r="531" spans="1:13" x14ac:dyDescent="0.3">
      <c r="A531" s="63" t="s">
        <v>1808</v>
      </c>
      <c r="B531" s="63" t="s">
        <v>1811</v>
      </c>
      <c r="C531" s="15" t="s">
        <v>573</v>
      </c>
      <c r="D531" s="26" t="s">
        <v>1809</v>
      </c>
      <c r="E531" s="15" t="s">
        <v>561</v>
      </c>
      <c r="F531" s="15" t="s">
        <v>736</v>
      </c>
      <c r="G531" s="63" t="s">
        <v>1007</v>
      </c>
      <c r="H531" s="15" t="s">
        <v>699</v>
      </c>
      <c r="I531" s="116"/>
      <c r="J531" s="119"/>
      <c r="K531" s="155"/>
      <c r="L531" s="96"/>
      <c r="M531" s="119"/>
    </row>
    <row r="532" spans="1:13" x14ac:dyDescent="0.3">
      <c r="A532" s="63" t="s">
        <v>1846</v>
      </c>
      <c r="B532" s="63" t="s">
        <v>1847</v>
      </c>
      <c r="C532" s="15" t="s">
        <v>573</v>
      </c>
      <c r="D532" s="103" t="s">
        <v>114</v>
      </c>
      <c r="E532" s="63" t="s">
        <v>561</v>
      </c>
      <c r="F532" s="15" t="s">
        <v>2039</v>
      </c>
      <c r="G532" s="15" t="s">
        <v>1839</v>
      </c>
      <c r="H532" s="63" t="s">
        <v>699</v>
      </c>
      <c r="I532" s="93"/>
      <c r="J532" s="94"/>
      <c r="K532" s="95"/>
      <c r="L532" s="96"/>
      <c r="M532" s="101"/>
    </row>
    <row r="533" spans="1:13" x14ac:dyDescent="0.3">
      <c r="A533" s="63" t="s">
        <v>229</v>
      </c>
      <c r="B533" s="63" t="s">
        <v>838</v>
      </c>
      <c r="C533" s="15" t="s">
        <v>573</v>
      </c>
      <c r="D533" s="29" t="s">
        <v>130</v>
      </c>
      <c r="E533" s="15" t="s">
        <v>561</v>
      </c>
      <c r="F533" s="15" t="s">
        <v>833</v>
      </c>
      <c r="G533" s="63" t="s">
        <v>78</v>
      </c>
      <c r="H533" s="15" t="s">
        <v>699</v>
      </c>
      <c r="I533" s="93"/>
      <c r="J533" s="94"/>
      <c r="K533" s="95"/>
      <c r="L533" s="114"/>
      <c r="M533" s="115"/>
    </row>
    <row r="534" spans="1:13" x14ac:dyDescent="0.3">
      <c r="A534" s="63" t="s">
        <v>1812</v>
      </c>
      <c r="B534" s="63" t="s">
        <v>1815</v>
      </c>
      <c r="C534" s="15" t="s">
        <v>573</v>
      </c>
      <c r="D534" s="26" t="s">
        <v>1813</v>
      </c>
      <c r="E534" s="15" t="s">
        <v>561</v>
      </c>
      <c r="F534" s="15" t="s">
        <v>736</v>
      </c>
      <c r="G534" s="63" t="s">
        <v>1164</v>
      </c>
      <c r="H534" s="15" t="s">
        <v>699</v>
      </c>
      <c r="I534" s="93"/>
      <c r="J534" s="94"/>
      <c r="K534" s="95"/>
      <c r="L534" s="114"/>
      <c r="M534" s="115"/>
    </row>
    <row r="535" spans="1:13" x14ac:dyDescent="0.3">
      <c r="A535" s="63" t="s">
        <v>1816</v>
      </c>
      <c r="B535" s="63" t="s">
        <v>1818</v>
      </c>
      <c r="C535" s="15" t="s">
        <v>573</v>
      </c>
      <c r="D535" s="26" t="s">
        <v>1817</v>
      </c>
      <c r="E535" s="15" t="s">
        <v>561</v>
      </c>
      <c r="F535" s="15" t="s">
        <v>736</v>
      </c>
      <c r="G535" s="63" t="s">
        <v>625</v>
      </c>
      <c r="H535" s="15" t="s">
        <v>1252</v>
      </c>
      <c r="I535" s="93"/>
      <c r="J535" s="94"/>
      <c r="K535" s="95"/>
      <c r="L535" s="96"/>
      <c r="M535" s="101"/>
    </row>
    <row r="536" spans="1:13" x14ac:dyDescent="0.3">
      <c r="A536" s="63" t="s">
        <v>1821</v>
      </c>
      <c r="B536" s="63" t="s">
        <v>1823</v>
      </c>
      <c r="C536" s="15" t="s">
        <v>573</v>
      </c>
      <c r="D536" s="29" t="s">
        <v>2580</v>
      </c>
      <c r="E536" s="15" t="s">
        <v>561</v>
      </c>
      <c r="F536" s="15" t="s">
        <v>638</v>
      </c>
      <c r="G536" s="63" t="s">
        <v>78</v>
      </c>
      <c r="H536" s="15" t="s">
        <v>699</v>
      </c>
      <c r="I536" s="93"/>
      <c r="J536" s="94"/>
      <c r="K536" s="95"/>
      <c r="L536" s="96"/>
      <c r="M536" s="101"/>
    </row>
    <row r="537" spans="1:13" x14ac:dyDescent="0.3">
      <c r="A537" s="63" t="s">
        <v>230</v>
      </c>
      <c r="B537" s="63" t="s">
        <v>749</v>
      </c>
      <c r="C537" s="15" t="s">
        <v>573</v>
      </c>
      <c r="D537" s="29" t="s">
        <v>2581</v>
      </c>
      <c r="E537" s="15" t="s">
        <v>561</v>
      </c>
      <c r="F537" s="15" t="s">
        <v>1094</v>
      </c>
      <c r="G537" s="63" t="s">
        <v>78</v>
      </c>
      <c r="H537" s="15" t="s">
        <v>699</v>
      </c>
      <c r="I537" s="93"/>
      <c r="J537" s="94"/>
      <c r="K537" s="95"/>
      <c r="L537" s="96"/>
      <c r="M537" s="101"/>
    </row>
    <row r="538" spans="1:13" x14ac:dyDescent="0.3">
      <c r="A538" s="63" t="s">
        <v>2582</v>
      </c>
      <c r="B538" s="63" t="s">
        <v>1826</v>
      </c>
      <c r="C538" s="15" t="s">
        <v>573</v>
      </c>
      <c r="D538" s="29" t="s">
        <v>2583</v>
      </c>
      <c r="E538" s="15" t="s">
        <v>561</v>
      </c>
      <c r="F538" s="15" t="s">
        <v>647</v>
      </c>
      <c r="G538" s="63" t="s">
        <v>78</v>
      </c>
      <c r="H538" s="15" t="s">
        <v>699</v>
      </c>
      <c r="I538" s="93"/>
      <c r="J538" s="94"/>
      <c r="K538" s="95"/>
      <c r="L538" s="96"/>
      <c r="M538" s="97"/>
    </row>
    <row r="539" spans="1:13" x14ac:dyDescent="0.3">
      <c r="A539" s="63" t="s">
        <v>2290</v>
      </c>
      <c r="B539" s="100" t="s">
        <v>2139</v>
      </c>
      <c r="C539" s="15" t="s">
        <v>573</v>
      </c>
      <c r="D539" s="29" t="s">
        <v>2140</v>
      </c>
      <c r="E539" s="63" t="s">
        <v>561</v>
      </c>
      <c r="F539" s="15" t="s">
        <v>677</v>
      </c>
      <c r="G539" s="15" t="s">
        <v>78</v>
      </c>
      <c r="H539" s="63" t="s">
        <v>699</v>
      </c>
      <c r="I539" s="93"/>
      <c r="J539" s="94"/>
      <c r="K539" s="95"/>
      <c r="L539" s="96"/>
      <c r="M539" s="97"/>
    </row>
    <row r="540" spans="1:13" x14ac:dyDescent="0.3">
      <c r="A540" s="124" t="s">
        <v>2422</v>
      </c>
      <c r="B540" s="4">
        <v>998</v>
      </c>
      <c r="C540" s="3">
        <v>1</v>
      </c>
      <c r="D540" s="103" t="s">
        <v>2423</v>
      </c>
      <c r="E540" s="141" t="s">
        <v>580</v>
      </c>
      <c r="F540" s="3">
        <v>2300</v>
      </c>
      <c r="G540" s="3">
        <v>490</v>
      </c>
      <c r="H540" s="3">
        <v>80</v>
      </c>
      <c r="I540" s="93" t="s">
        <v>2584</v>
      </c>
      <c r="J540" s="94"/>
      <c r="K540" s="95"/>
      <c r="L540" s="96"/>
      <c r="M540" s="97"/>
    </row>
  </sheetData>
  <autoFilter ref="A1:N540" xr:uid="{74E53772-27CA-4C2C-9A20-5D8C78A67C2C}"/>
  <pageMargins left="0.7" right="0.7" top="0.75" bottom="0.75" header="0.3" footer="0.3"/>
  <legacyDrawing r:id="rId1"/>
</worksheet>
</file>

<file path=xl/worksheets/sheet3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100-000000000000}">
  <dimension ref="A1:T576"/>
  <sheetViews>
    <sheetView zoomScaleNormal="100" workbookViewId="0">
      <pane xSplit="6" ySplit="6" topLeftCell="G250" activePane="bottomRight" state="frozen"/>
      <selection pane="topRight" activeCell="G1" sqref="G1"/>
      <selection pane="bottomLeft" activeCell="A9" sqref="A9"/>
      <selection pane="bottomRight" activeCell="A6" sqref="A6:XFD6"/>
    </sheetView>
  </sheetViews>
  <sheetFormatPr defaultColWidth="9.109375" defaultRowHeight="13.2" x14ac:dyDescent="0.25"/>
  <cols>
    <col min="1" max="1" width="5.44140625" style="2" customWidth="1"/>
    <col min="2" max="2" width="6.44140625" style="2" customWidth="1"/>
    <col min="3" max="3" width="5.44140625" style="2" customWidth="1"/>
    <col min="4" max="4" width="7" style="2" customWidth="1"/>
    <col min="5" max="5" width="5.109375" style="2" customWidth="1"/>
    <col min="6" max="6" width="4.33203125" style="2" customWidth="1"/>
    <col min="7" max="7" width="9.88671875" style="9" customWidth="1"/>
    <col min="8" max="8" width="51.6640625" style="9" customWidth="1"/>
    <col min="9" max="9" width="15.5546875" style="9" customWidth="1"/>
    <col min="10" max="10" width="6.33203125" style="9" customWidth="1"/>
    <col min="11" max="11" width="3.5546875" style="2" hidden="1" customWidth="1"/>
    <col min="12" max="12" width="9.109375" style="36"/>
    <col min="13" max="13" width="9.109375" style="30"/>
    <col min="14" max="16384" width="9.109375" style="1"/>
  </cols>
  <sheetData>
    <row r="1" spans="1:14" ht="13.8" x14ac:dyDescent="0.25">
      <c r="F1" s="51"/>
      <c r="G1" s="52"/>
      <c r="H1" s="58" t="s">
        <v>1415</v>
      </c>
      <c r="L1" s="9"/>
    </row>
    <row r="2" spans="1:14" ht="13.8" x14ac:dyDescent="0.25">
      <c r="E2" s="53"/>
      <c r="F2" s="53"/>
      <c r="H2" s="58" t="s">
        <v>1820</v>
      </c>
      <c r="L2" s="9"/>
    </row>
    <row r="3" spans="1:14" x14ac:dyDescent="0.25">
      <c r="E3" s="53"/>
      <c r="F3" s="53"/>
      <c r="H3" s="4" t="s">
        <v>2427</v>
      </c>
      <c r="L3" s="9"/>
    </row>
    <row r="4" spans="1:14" x14ac:dyDescent="0.25">
      <c r="A4" s="69"/>
      <c r="B4" s="68"/>
      <c r="C4" s="68"/>
      <c r="D4" s="68"/>
      <c r="E4" s="53"/>
      <c r="F4" s="53"/>
      <c r="H4" s="32"/>
      <c r="L4" s="9"/>
    </row>
    <row r="5" spans="1:14" x14ac:dyDescent="0.25">
      <c r="A5" s="70"/>
      <c r="B5" s="70"/>
      <c r="C5" s="70"/>
      <c r="D5" s="70"/>
      <c r="E5" s="53"/>
      <c r="F5" s="53"/>
      <c r="H5" s="32"/>
      <c r="L5" s="9"/>
    </row>
    <row r="6" spans="1:14" s="34" customFormat="1" ht="26.4" x14ac:dyDescent="0.25">
      <c r="A6" s="4" t="s">
        <v>563</v>
      </c>
      <c r="B6" s="4" t="s">
        <v>564</v>
      </c>
      <c r="C6" s="4" t="s">
        <v>565</v>
      </c>
      <c r="D6" s="4" t="s">
        <v>566</v>
      </c>
      <c r="E6" s="4" t="s">
        <v>567</v>
      </c>
      <c r="F6" s="4" t="s">
        <v>568</v>
      </c>
      <c r="G6" s="4" t="s">
        <v>569</v>
      </c>
      <c r="H6" s="4" t="s">
        <v>273</v>
      </c>
      <c r="I6" s="4" t="s">
        <v>570</v>
      </c>
      <c r="J6" s="4" t="s">
        <v>571</v>
      </c>
      <c r="K6" s="29">
        <v>1</v>
      </c>
      <c r="L6" s="29" t="s">
        <v>1436</v>
      </c>
      <c r="M6" s="30">
        <v>1</v>
      </c>
    </row>
    <row r="7" spans="1:14" x14ac:dyDescent="0.25">
      <c r="A7" s="5" t="s">
        <v>583</v>
      </c>
      <c r="B7" s="5" t="s">
        <v>288</v>
      </c>
      <c r="C7" s="5" t="s">
        <v>561</v>
      </c>
      <c r="D7" s="5" t="s">
        <v>865</v>
      </c>
      <c r="E7" s="5" t="s">
        <v>596</v>
      </c>
      <c r="F7" s="5" t="s">
        <v>699</v>
      </c>
      <c r="G7" s="8" t="s">
        <v>355</v>
      </c>
      <c r="H7" s="9" t="s">
        <v>866</v>
      </c>
      <c r="I7" s="14" t="s">
        <v>867</v>
      </c>
      <c r="J7" s="8" t="s">
        <v>868</v>
      </c>
      <c r="K7" s="2">
        <v>275</v>
      </c>
      <c r="L7" s="9"/>
      <c r="M7" s="30">
        <v>192</v>
      </c>
      <c r="N7" s="44"/>
    </row>
    <row r="8" spans="1:14" x14ac:dyDescent="0.25">
      <c r="A8" s="5" t="s">
        <v>583</v>
      </c>
      <c r="B8" s="5" t="s">
        <v>288</v>
      </c>
      <c r="C8" s="5" t="s">
        <v>561</v>
      </c>
      <c r="D8" s="5" t="s">
        <v>612</v>
      </c>
      <c r="E8" s="5" t="s">
        <v>596</v>
      </c>
      <c r="F8" s="8" t="s">
        <v>699</v>
      </c>
      <c r="G8" s="8" t="s">
        <v>1666</v>
      </c>
      <c r="H8" s="14" t="s">
        <v>866</v>
      </c>
      <c r="I8" s="14" t="s">
        <v>1667</v>
      </c>
      <c r="J8" s="8" t="s">
        <v>1668</v>
      </c>
      <c r="L8" s="9"/>
      <c r="M8" s="30">
        <v>425</v>
      </c>
      <c r="N8" s="44"/>
    </row>
    <row r="9" spans="1:14" x14ac:dyDescent="0.25">
      <c r="A9" s="5" t="s">
        <v>583</v>
      </c>
      <c r="B9" s="5" t="s">
        <v>288</v>
      </c>
      <c r="C9" s="5" t="s">
        <v>561</v>
      </c>
      <c r="D9" s="5" t="s">
        <v>736</v>
      </c>
      <c r="E9" s="5" t="s">
        <v>596</v>
      </c>
      <c r="F9" s="8" t="s">
        <v>699</v>
      </c>
      <c r="G9" s="8" t="s">
        <v>1669</v>
      </c>
      <c r="H9" s="14" t="s">
        <v>1670</v>
      </c>
      <c r="I9" s="14" t="s">
        <v>1671</v>
      </c>
      <c r="J9" s="8" t="s">
        <v>1672</v>
      </c>
      <c r="L9" s="9"/>
      <c r="M9" s="30">
        <v>426</v>
      </c>
      <c r="N9" s="44"/>
    </row>
    <row r="10" spans="1:14" x14ac:dyDescent="0.25">
      <c r="A10" s="5" t="s">
        <v>583</v>
      </c>
      <c r="B10" s="5" t="s">
        <v>288</v>
      </c>
      <c r="C10" s="5" t="s">
        <v>561</v>
      </c>
      <c r="D10" s="5" t="s">
        <v>2122</v>
      </c>
      <c r="E10" s="5" t="s">
        <v>640</v>
      </c>
      <c r="F10" s="5" t="s">
        <v>699</v>
      </c>
      <c r="G10" s="8" t="s">
        <v>2123</v>
      </c>
      <c r="H10" s="9" t="s">
        <v>2125</v>
      </c>
      <c r="I10" s="14" t="s">
        <v>2126</v>
      </c>
      <c r="J10" s="8" t="s">
        <v>2124</v>
      </c>
      <c r="K10" s="40">
        <v>372</v>
      </c>
      <c r="L10" s="2"/>
      <c r="M10" s="30">
        <v>498</v>
      </c>
      <c r="N10" s="44"/>
    </row>
    <row r="11" spans="1:14" x14ac:dyDescent="0.25">
      <c r="A11" s="5" t="s">
        <v>583</v>
      </c>
      <c r="B11" s="5" t="s">
        <v>288</v>
      </c>
      <c r="C11" s="5" t="s">
        <v>561</v>
      </c>
      <c r="D11" s="5" t="s">
        <v>2122</v>
      </c>
      <c r="E11" s="5" t="s">
        <v>668</v>
      </c>
      <c r="F11" s="5" t="s">
        <v>699</v>
      </c>
      <c r="G11" s="8" t="s">
        <v>2128</v>
      </c>
      <c r="H11" s="9" t="s">
        <v>2131</v>
      </c>
      <c r="I11" s="14" t="s">
        <v>2129</v>
      </c>
      <c r="J11" s="8" t="s">
        <v>2130</v>
      </c>
      <c r="K11" s="40">
        <v>373</v>
      </c>
      <c r="L11" s="2"/>
      <c r="M11" s="30">
        <v>499</v>
      </c>
      <c r="N11" s="44"/>
    </row>
    <row r="12" spans="1:14" x14ac:dyDescent="0.25">
      <c r="A12" s="5" t="s">
        <v>583</v>
      </c>
      <c r="B12" s="5" t="s">
        <v>288</v>
      </c>
      <c r="C12" s="5" t="s">
        <v>580</v>
      </c>
      <c r="D12" s="5" t="s">
        <v>626</v>
      </c>
      <c r="E12" s="8" t="s">
        <v>1936</v>
      </c>
      <c r="F12" s="5" t="s">
        <v>576</v>
      </c>
      <c r="G12" s="8" t="s">
        <v>324</v>
      </c>
      <c r="H12" s="9" t="s">
        <v>627</v>
      </c>
      <c r="I12" s="9" t="s">
        <v>628</v>
      </c>
      <c r="J12" s="8" t="s">
        <v>629</v>
      </c>
      <c r="K12" s="2">
        <v>232</v>
      </c>
      <c r="L12" s="9"/>
      <c r="M12" s="30">
        <v>60</v>
      </c>
      <c r="N12" s="45"/>
    </row>
    <row r="13" spans="1:14" x14ac:dyDescent="0.25">
      <c r="A13" s="5" t="s">
        <v>583</v>
      </c>
      <c r="B13" s="5" t="s">
        <v>288</v>
      </c>
      <c r="C13" s="5" t="s">
        <v>580</v>
      </c>
      <c r="D13" s="5" t="s">
        <v>1058</v>
      </c>
      <c r="E13" s="8" t="s">
        <v>1447</v>
      </c>
      <c r="F13" s="5" t="s">
        <v>576</v>
      </c>
      <c r="G13" s="8" t="s">
        <v>437</v>
      </c>
      <c r="H13" s="14" t="s">
        <v>1886</v>
      </c>
      <c r="I13" s="14" t="s">
        <v>1980</v>
      </c>
      <c r="J13" s="8" t="s">
        <v>1059</v>
      </c>
      <c r="K13" s="35">
        <v>348</v>
      </c>
      <c r="L13" s="64"/>
      <c r="M13" s="30">
        <v>291</v>
      </c>
      <c r="N13" s="44"/>
    </row>
    <row r="14" spans="1:14" x14ac:dyDescent="0.25">
      <c r="A14" s="5" t="s">
        <v>583</v>
      </c>
      <c r="B14" s="5" t="s">
        <v>288</v>
      </c>
      <c r="C14" s="5" t="s">
        <v>561</v>
      </c>
      <c r="D14" s="5" t="s">
        <v>1333</v>
      </c>
      <c r="E14" s="8" t="s">
        <v>1447</v>
      </c>
      <c r="F14" s="8" t="s">
        <v>1856</v>
      </c>
      <c r="G14" s="8" t="s">
        <v>523</v>
      </c>
      <c r="H14" s="13" t="s">
        <v>195</v>
      </c>
      <c r="I14" s="13" t="s">
        <v>186</v>
      </c>
      <c r="J14" s="8" t="s">
        <v>1047</v>
      </c>
      <c r="K14" s="26"/>
      <c r="L14" s="29"/>
      <c r="M14" s="30">
        <v>314</v>
      </c>
      <c r="N14" s="44"/>
    </row>
    <row r="15" spans="1:14" x14ac:dyDescent="0.25">
      <c r="A15" s="5" t="s">
        <v>583</v>
      </c>
      <c r="B15" s="5" t="s">
        <v>288</v>
      </c>
      <c r="C15" s="5" t="s">
        <v>580</v>
      </c>
      <c r="D15" s="8" t="s">
        <v>768</v>
      </c>
      <c r="E15" s="8" t="s">
        <v>1936</v>
      </c>
      <c r="F15" s="5" t="s">
        <v>576</v>
      </c>
      <c r="G15" s="8" t="s">
        <v>325</v>
      </c>
      <c r="H15" s="9" t="s">
        <v>787</v>
      </c>
      <c r="I15" s="9" t="s">
        <v>788</v>
      </c>
      <c r="J15" s="8" t="s">
        <v>640</v>
      </c>
      <c r="K15" s="2">
        <v>265</v>
      </c>
      <c r="L15" s="9"/>
      <c r="M15" s="30">
        <v>77</v>
      </c>
      <c r="N15" s="44"/>
    </row>
    <row r="16" spans="1:14" x14ac:dyDescent="0.25">
      <c r="A16" s="5" t="s">
        <v>583</v>
      </c>
      <c r="B16" s="5" t="s">
        <v>288</v>
      </c>
      <c r="C16" s="8" t="s">
        <v>532</v>
      </c>
      <c r="D16" s="8" t="s">
        <v>947</v>
      </c>
      <c r="E16" s="5" t="s">
        <v>951</v>
      </c>
      <c r="F16" s="5" t="s">
        <v>1022</v>
      </c>
      <c r="G16" s="8" t="s">
        <v>535</v>
      </c>
      <c r="H16" s="13" t="s">
        <v>203</v>
      </c>
      <c r="I16" s="13" t="s">
        <v>952</v>
      </c>
      <c r="J16" s="8" t="s">
        <v>953</v>
      </c>
      <c r="K16" s="26"/>
      <c r="L16" s="29"/>
      <c r="M16" s="30">
        <v>320</v>
      </c>
      <c r="N16" s="44"/>
    </row>
    <row r="17" spans="1:20" x14ac:dyDescent="0.25">
      <c r="A17" s="5" t="s">
        <v>583</v>
      </c>
      <c r="B17" s="5" t="s">
        <v>1018</v>
      </c>
      <c r="C17" s="8" t="s">
        <v>561</v>
      </c>
      <c r="D17" s="5" t="s">
        <v>736</v>
      </c>
      <c r="E17" s="5" t="s">
        <v>951</v>
      </c>
      <c r="F17" s="5" t="s">
        <v>1022</v>
      </c>
      <c r="G17" s="8" t="s">
        <v>1888</v>
      </c>
      <c r="H17" s="13" t="s">
        <v>140</v>
      </c>
      <c r="I17" s="13" t="s">
        <v>1023</v>
      </c>
      <c r="J17" s="8" t="s">
        <v>1024</v>
      </c>
      <c r="K17" s="2">
        <v>224</v>
      </c>
      <c r="L17" s="9"/>
      <c r="M17" s="30">
        <v>299</v>
      </c>
      <c r="N17" s="44"/>
    </row>
    <row r="18" spans="1:20" x14ac:dyDescent="0.25">
      <c r="A18" s="5" t="s">
        <v>583</v>
      </c>
      <c r="B18" s="8" t="s">
        <v>1849</v>
      </c>
      <c r="C18" s="8" t="s">
        <v>561</v>
      </c>
      <c r="D18" s="5" t="s">
        <v>683</v>
      </c>
      <c r="E18" s="5" t="s">
        <v>951</v>
      </c>
      <c r="F18" s="8" t="s">
        <v>1943</v>
      </c>
      <c r="G18" s="8" t="s">
        <v>1944</v>
      </c>
      <c r="H18" s="9" t="s">
        <v>1049</v>
      </c>
      <c r="I18" s="9" t="s">
        <v>1438</v>
      </c>
      <c r="J18" s="8" t="s">
        <v>1050</v>
      </c>
      <c r="K18" s="2">
        <v>161</v>
      </c>
      <c r="L18" s="9"/>
      <c r="M18" s="30">
        <v>25</v>
      </c>
    </row>
    <row r="19" spans="1:20" x14ac:dyDescent="0.25">
      <c r="A19" s="37"/>
      <c r="B19" s="37"/>
      <c r="C19" s="37"/>
      <c r="D19" s="37"/>
      <c r="E19" s="37"/>
      <c r="F19" s="37"/>
      <c r="G19" s="38"/>
      <c r="H19" s="32" t="s">
        <v>238</v>
      </c>
      <c r="I19" s="39"/>
      <c r="J19" s="38"/>
      <c r="L19" s="39"/>
      <c r="M19" s="1"/>
      <c r="N19" s="44"/>
    </row>
    <row r="20" spans="1:20" x14ac:dyDescent="0.25">
      <c r="A20" s="5" t="s">
        <v>583</v>
      </c>
      <c r="B20" s="5" t="s">
        <v>288</v>
      </c>
      <c r="C20" s="8" t="s">
        <v>532</v>
      </c>
      <c r="D20" s="8" t="s">
        <v>947</v>
      </c>
      <c r="E20" s="5" t="s">
        <v>948</v>
      </c>
      <c r="F20" s="5" t="s">
        <v>1022</v>
      </c>
      <c r="G20" s="8" t="s">
        <v>536</v>
      </c>
      <c r="H20" s="13" t="s">
        <v>949</v>
      </c>
      <c r="I20" s="13" t="s">
        <v>215</v>
      </c>
      <c r="J20" s="8" t="s">
        <v>950</v>
      </c>
      <c r="K20" s="26"/>
      <c r="L20" s="29"/>
      <c r="M20" s="30">
        <v>319</v>
      </c>
      <c r="N20" s="44"/>
    </row>
    <row r="21" spans="1:20" x14ac:dyDescent="0.25">
      <c r="A21" s="5" t="s">
        <v>583</v>
      </c>
      <c r="B21" s="5" t="s">
        <v>1018</v>
      </c>
      <c r="C21" s="5" t="s">
        <v>561</v>
      </c>
      <c r="D21" s="5" t="s">
        <v>736</v>
      </c>
      <c r="E21" s="5" t="s">
        <v>82</v>
      </c>
      <c r="F21" s="8" t="s">
        <v>1929</v>
      </c>
      <c r="G21" s="8" t="s">
        <v>1528</v>
      </c>
      <c r="H21" s="55" t="s">
        <v>1529</v>
      </c>
      <c r="I21" s="13" t="s">
        <v>1530</v>
      </c>
      <c r="J21" s="8" t="s">
        <v>1531</v>
      </c>
      <c r="K21" s="5"/>
      <c r="L21" s="2"/>
      <c r="M21" s="30">
        <v>388</v>
      </c>
      <c r="N21" s="45"/>
    </row>
    <row r="22" spans="1:20" x14ac:dyDescent="0.25">
      <c r="A22" s="5" t="s">
        <v>583</v>
      </c>
      <c r="B22" s="5" t="s">
        <v>1018</v>
      </c>
      <c r="C22" s="5" t="s">
        <v>561</v>
      </c>
      <c r="D22" s="5" t="s">
        <v>736</v>
      </c>
      <c r="E22" s="5" t="s">
        <v>81</v>
      </c>
      <c r="F22" s="5" t="s">
        <v>1022</v>
      </c>
      <c r="G22" s="8" t="s">
        <v>1524</v>
      </c>
      <c r="H22" s="55" t="s">
        <v>1525</v>
      </c>
      <c r="I22" s="13" t="s">
        <v>1526</v>
      </c>
      <c r="J22" s="8" t="s">
        <v>1527</v>
      </c>
      <c r="K22" s="5"/>
      <c r="L22" s="2"/>
      <c r="M22" s="30">
        <v>387</v>
      </c>
      <c r="N22" s="44"/>
    </row>
    <row r="23" spans="1:20" x14ac:dyDescent="0.25">
      <c r="A23" s="5" t="s">
        <v>583</v>
      </c>
      <c r="B23" s="5" t="s">
        <v>1018</v>
      </c>
      <c r="C23" s="5" t="s">
        <v>561</v>
      </c>
      <c r="D23" s="5" t="s">
        <v>736</v>
      </c>
      <c r="E23" s="5" t="s">
        <v>992</v>
      </c>
      <c r="F23" s="5" t="s">
        <v>1022</v>
      </c>
      <c r="G23" s="8" t="s">
        <v>1520</v>
      </c>
      <c r="H23" s="55" t="s">
        <v>1521</v>
      </c>
      <c r="I23" s="13" t="s">
        <v>1522</v>
      </c>
      <c r="J23" s="8" t="s">
        <v>1523</v>
      </c>
      <c r="K23" s="5"/>
      <c r="L23" s="2"/>
      <c r="M23" s="30">
        <v>386</v>
      </c>
      <c r="N23" s="44"/>
    </row>
    <row r="24" spans="1:20" x14ac:dyDescent="0.25">
      <c r="A24" s="5" t="s">
        <v>583</v>
      </c>
      <c r="B24" s="5" t="s">
        <v>288</v>
      </c>
      <c r="C24" s="8" t="s">
        <v>561</v>
      </c>
      <c r="D24" s="5" t="s">
        <v>736</v>
      </c>
      <c r="E24" s="5" t="s">
        <v>593</v>
      </c>
      <c r="F24" s="5" t="s">
        <v>699</v>
      </c>
      <c r="G24" s="8" t="s">
        <v>1460</v>
      </c>
      <c r="H24" s="14" t="s">
        <v>1461</v>
      </c>
      <c r="I24" s="14" t="s">
        <v>1462</v>
      </c>
      <c r="J24" s="8" t="s">
        <v>1463</v>
      </c>
      <c r="K24" s="5"/>
      <c r="L24" s="2"/>
      <c r="M24" s="30">
        <v>370</v>
      </c>
      <c r="N24" s="46"/>
    </row>
    <row r="25" spans="1:20" x14ac:dyDescent="0.25">
      <c r="A25" s="5" t="s">
        <v>583</v>
      </c>
      <c r="B25" s="5" t="s">
        <v>288</v>
      </c>
      <c r="C25" s="5" t="s">
        <v>561</v>
      </c>
      <c r="D25" s="5" t="s">
        <v>612</v>
      </c>
      <c r="E25" s="5" t="s">
        <v>593</v>
      </c>
      <c r="F25" s="8" t="s">
        <v>699</v>
      </c>
      <c r="G25" s="8" t="s">
        <v>1677</v>
      </c>
      <c r="H25" s="14" t="s">
        <v>1461</v>
      </c>
      <c r="I25" s="14" t="s">
        <v>1462</v>
      </c>
      <c r="J25" s="8" t="s">
        <v>1678</v>
      </c>
      <c r="K25" s="2">
        <v>355</v>
      </c>
      <c r="L25" s="9"/>
      <c r="M25" s="30">
        <v>428</v>
      </c>
      <c r="N25" s="44"/>
    </row>
    <row r="26" spans="1:20" x14ac:dyDescent="0.25">
      <c r="A26" s="5" t="s">
        <v>583</v>
      </c>
      <c r="B26" s="5" t="s">
        <v>288</v>
      </c>
      <c r="C26" s="8" t="s">
        <v>561</v>
      </c>
      <c r="D26" s="5" t="s">
        <v>736</v>
      </c>
      <c r="E26" s="8" t="s">
        <v>2134</v>
      </c>
      <c r="F26" s="8" t="s">
        <v>699</v>
      </c>
      <c r="G26" s="8" t="s">
        <v>2330</v>
      </c>
      <c r="H26" s="13" t="s">
        <v>2283</v>
      </c>
      <c r="I26" s="14" t="s">
        <v>2284</v>
      </c>
      <c r="J26" s="32" t="str">
        <f>RIGHT(G26,3)</f>
        <v>318</v>
      </c>
      <c r="K26" s="2">
        <v>295</v>
      </c>
      <c r="L26" s="9"/>
      <c r="M26" s="30">
        <v>236</v>
      </c>
      <c r="N26" s="48"/>
    </row>
    <row r="27" spans="1:20" x14ac:dyDescent="0.25">
      <c r="A27" s="5" t="s">
        <v>583</v>
      </c>
      <c r="B27" s="5" t="s">
        <v>2192</v>
      </c>
      <c r="C27" s="8" t="s">
        <v>561</v>
      </c>
      <c r="D27" s="5" t="s">
        <v>736</v>
      </c>
      <c r="E27" s="8" t="s">
        <v>2134</v>
      </c>
      <c r="F27" s="8" t="s">
        <v>699</v>
      </c>
      <c r="G27" s="8" t="s">
        <v>2205</v>
      </c>
      <c r="H27" s="13" t="s">
        <v>2283</v>
      </c>
      <c r="I27" s="14" t="s">
        <v>2284</v>
      </c>
      <c r="J27" s="32" t="str">
        <f>RIGHT(G27,3)</f>
        <v>318</v>
      </c>
      <c r="K27" s="2">
        <v>295</v>
      </c>
      <c r="L27" s="9"/>
      <c r="M27" s="30">
        <v>237</v>
      </c>
      <c r="N27" s="44"/>
    </row>
    <row r="28" spans="1:20" x14ac:dyDescent="0.25">
      <c r="A28" s="5" t="s">
        <v>583</v>
      </c>
      <c r="B28" s="5" t="s">
        <v>288</v>
      </c>
      <c r="C28" s="5" t="s">
        <v>561</v>
      </c>
      <c r="D28" s="5" t="s">
        <v>612</v>
      </c>
      <c r="E28" s="8" t="s">
        <v>2104</v>
      </c>
      <c r="F28" s="5" t="s">
        <v>699</v>
      </c>
      <c r="G28" s="8" t="s">
        <v>410</v>
      </c>
      <c r="H28" s="13" t="s">
        <v>2088</v>
      </c>
      <c r="I28" s="13" t="s">
        <v>898</v>
      </c>
      <c r="J28" s="8" t="s">
        <v>899</v>
      </c>
      <c r="K28" s="2">
        <v>11</v>
      </c>
      <c r="L28" s="9"/>
      <c r="M28" s="30">
        <v>127</v>
      </c>
      <c r="N28" s="44"/>
    </row>
    <row r="29" spans="1:20" x14ac:dyDescent="0.25">
      <c r="A29" s="5" t="s">
        <v>583</v>
      </c>
      <c r="B29" s="5" t="s">
        <v>288</v>
      </c>
      <c r="C29" s="5" t="s">
        <v>561</v>
      </c>
      <c r="D29" s="8" t="s">
        <v>1933</v>
      </c>
      <c r="E29" s="8" t="s">
        <v>2134</v>
      </c>
      <c r="F29" s="5" t="s">
        <v>699</v>
      </c>
      <c r="G29" s="8" t="s">
        <v>2333</v>
      </c>
      <c r="H29" s="13" t="s">
        <v>2088</v>
      </c>
      <c r="I29" s="13" t="s">
        <v>898</v>
      </c>
      <c r="J29" s="32" t="str">
        <f>RIGHT(G29,3)</f>
        <v>322</v>
      </c>
      <c r="K29" s="2">
        <v>241</v>
      </c>
      <c r="L29" s="9"/>
      <c r="M29" s="30">
        <v>243</v>
      </c>
      <c r="N29" s="44"/>
    </row>
    <row r="30" spans="1:20" s="25" customFormat="1" x14ac:dyDescent="0.25">
      <c r="A30" s="5" t="s">
        <v>583</v>
      </c>
      <c r="B30" s="5" t="s">
        <v>2192</v>
      </c>
      <c r="C30" s="5" t="s">
        <v>561</v>
      </c>
      <c r="D30" s="8" t="s">
        <v>1933</v>
      </c>
      <c r="E30" s="8" t="s">
        <v>2134</v>
      </c>
      <c r="F30" s="5" t="s">
        <v>699</v>
      </c>
      <c r="G30" s="8" t="s">
        <v>2216</v>
      </c>
      <c r="H30" s="13" t="s">
        <v>2088</v>
      </c>
      <c r="I30" s="13" t="s">
        <v>898</v>
      </c>
      <c r="J30" s="32" t="str">
        <f>RIGHT(G30,3)</f>
        <v>322</v>
      </c>
      <c r="K30" s="2">
        <v>241</v>
      </c>
      <c r="L30" s="9"/>
      <c r="M30" s="30">
        <v>244</v>
      </c>
      <c r="N30" s="45"/>
      <c r="O30" s="1"/>
      <c r="P30" s="1"/>
      <c r="Q30" s="1"/>
      <c r="R30" s="1"/>
      <c r="S30" s="1"/>
      <c r="T30" s="1"/>
    </row>
    <row r="31" spans="1:20" x14ac:dyDescent="0.25">
      <c r="A31" s="5" t="s">
        <v>583</v>
      </c>
      <c r="B31" s="5" t="s">
        <v>288</v>
      </c>
      <c r="C31" s="8" t="s">
        <v>561</v>
      </c>
      <c r="D31" s="5" t="s">
        <v>736</v>
      </c>
      <c r="E31" s="8" t="s">
        <v>2104</v>
      </c>
      <c r="F31" s="8" t="s">
        <v>699</v>
      </c>
      <c r="G31" s="8" t="s">
        <v>1786</v>
      </c>
      <c r="H31" s="13" t="s">
        <v>2095</v>
      </c>
      <c r="I31" s="14" t="s">
        <v>2096</v>
      </c>
      <c r="J31" s="8" t="s">
        <v>1787</v>
      </c>
      <c r="L31" s="9"/>
      <c r="M31" s="30">
        <v>526</v>
      </c>
      <c r="N31" s="54"/>
    </row>
    <row r="32" spans="1:20" x14ac:dyDescent="0.25">
      <c r="A32" s="5" t="s">
        <v>583</v>
      </c>
      <c r="B32" s="5" t="s">
        <v>288</v>
      </c>
      <c r="C32" s="8" t="s">
        <v>561</v>
      </c>
      <c r="D32" s="5" t="s">
        <v>683</v>
      </c>
      <c r="E32" s="8" t="s">
        <v>1942</v>
      </c>
      <c r="F32" s="8" t="s">
        <v>1925</v>
      </c>
      <c r="G32" s="8" t="s">
        <v>457</v>
      </c>
      <c r="H32" s="14" t="s">
        <v>155</v>
      </c>
      <c r="I32" s="14" t="s">
        <v>152</v>
      </c>
      <c r="J32" s="8" t="s">
        <v>1051</v>
      </c>
      <c r="K32" s="2">
        <v>221</v>
      </c>
      <c r="L32" s="9"/>
      <c r="M32" s="30">
        <v>154</v>
      </c>
      <c r="N32" s="48"/>
    </row>
    <row r="33" spans="1:15" x14ac:dyDescent="0.25">
      <c r="A33" s="5" t="s">
        <v>583</v>
      </c>
      <c r="B33" s="5" t="s">
        <v>288</v>
      </c>
      <c r="C33" s="5" t="s">
        <v>561</v>
      </c>
      <c r="D33" s="8" t="s">
        <v>1934</v>
      </c>
      <c r="E33" s="8" t="s">
        <v>1935</v>
      </c>
      <c r="F33" s="8" t="s">
        <v>699</v>
      </c>
      <c r="G33" s="8" t="s">
        <v>384</v>
      </c>
      <c r="H33" s="9" t="s">
        <v>733</v>
      </c>
      <c r="I33" s="14" t="s">
        <v>734</v>
      </c>
      <c r="J33" s="8" t="s">
        <v>735</v>
      </c>
      <c r="K33" s="2">
        <v>281</v>
      </c>
      <c r="L33" s="9"/>
      <c r="M33" s="30">
        <v>153</v>
      </c>
      <c r="N33" s="44"/>
    </row>
    <row r="34" spans="1:15" x14ac:dyDescent="0.25">
      <c r="A34" s="5" t="s">
        <v>583</v>
      </c>
      <c r="B34" s="5" t="s">
        <v>288</v>
      </c>
      <c r="C34" s="5" t="s">
        <v>561</v>
      </c>
      <c r="D34" s="5" t="s">
        <v>612</v>
      </c>
      <c r="E34" s="5" t="s">
        <v>1627</v>
      </c>
      <c r="F34" s="5" t="s">
        <v>699</v>
      </c>
      <c r="G34" s="8" t="s">
        <v>1628</v>
      </c>
      <c r="H34" s="9" t="s">
        <v>733</v>
      </c>
      <c r="I34" s="14" t="s">
        <v>1629</v>
      </c>
      <c r="J34" s="8" t="s">
        <v>1630</v>
      </c>
      <c r="L34" s="9"/>
      <c r="M34" s="30">
        <v>413</v>
      </c>
    </row>
    <row r="35" spans="1:15" x14ac:dyDescent="0.25">
      <c r="A35" s="5" t="s">
        <v>583</v>
      </c>
      <c r="B35" s="5" t="s">
        <v>288</v>
      </c>
      <c r="C35" s="5" t="s">
        <v>561</v>
      </c>
      <c r="D35" s="5" t="s">
        <v>584</v>
      </c>
      <c r="E35" s="8" t="s">
        <v>1936</v>
      </c>
      <c r="F35" s="5" t="s">
        <v>699</v>
      </c>
      <c r="G35" s="8" t="s">
        <v>276</v>
      </c>
      <c r="H35" s="14" t="s">
        <v>585</v>
      </c>
      <c r="I35" s="14" t="s">
        <v>586</v>
      </c>
      <c r="J35" s="8" t="s">
        <v>587</v>
      </c>
      <c r="K35" s="2">
        <v>332</v>
      </c>
      <c r="L35" s="9"/>
      <c r="M35" s="30">
        <v>86</v>
      </c>
      <c r="N35" s="44"/>
      <c r="O35" s="27"/>
    </row>
    <row r="36" spans="1:15" x14ac:dyDescent="0.25">
      <c r="A36" s="5" t="s">
        <v>583</v>
      </c>
      <c r="B36" s="8" t="s">
        <v>924</v>
      </c>
      <c r="C36" s="8" t="s">
        <v>1976</v>
      </c>
      <c r="D36" s="8" t="s">
        <v>1977</v>
      </c>
      <c r="E36" s="8" t="s">
        <v>1447</v>
      </c>
      <c r="F36" s="8" t="s">
        <v>699</v>
      </c>
      <c r="G36" s="8" t="s">
        <v>1895</v>
      </c>
      <c r="H36" s="14" t="s">
        <v>585</v>
      </c>
      <c r="I36" s="14" t="s">
        <v>1896</v>
      </c>
      <c r="J36" s="8" t="s">
        <v>1090</v>
      </c>
      <c r="K36" s="26">
        <v>193</v>
      </c>
      <c r="L36" s="29"/>
      <c r="M36" s="30">
        <v>350</v>
      </c>
      <c r="N36" s="46"/>
    </row>
    <row r="37" spans="1:15" x14ac:dyDescent="0.25">
      <c r="A37" s="37"/>
      <c r="B37" s="37"/>
      <c r="C37" s="37"/>
      <c r="D37" s="37"/>
      <c r="E37" s="37"/>
      <c r="F37" s="38"/>
      <c r="G37" s="38"/>
      <c r="H37" s="32" t="s">
        <v>239</v>
      </c>
      <c r="I37" s="41"/>
      <c r="J37" s="38"/>
      <c r="L37" s="39"/>
      <c r="M37" s="1"/>
      <c r="N37" s="48"/>
    </row>
    <row r="38" spans="1:15" x14ac:dyDescent="0.25">
      <c r="A38" s="5" t="s">
        <v>583</v>
      </c>
      <c r="B38" s="5" t="s">
        <v>288</v>
      </c>
      <c r="C38" s="5" t="s">
        <v>561</v>
      </c>
      <c r="D38" s="5" t="s">
        <v>736</v>
      </c>
      <c r="E38" s="5" t="s">
        <v>882</v>
      </c>
      <c r="F38" s="8" t="s">
        <v>699</v>
      </c>
      <c r="G38" s="8" t="s">
        <v>1758</v>
      </c>
      <c r="H38" s="14" t="s">
        <v>1759</v>
      </c>
      <c r="I38" s="14" t="s">
        <v>1760</v>
      </c>
      <c r="J38" s="8" t="s">
        <v>1761</v>
      </c>
      <c r="K38" s="2">
        <v>91</v>
      </c>
      <c r="L38" s="9"/>
      <c r="M38" s="30">
        <v>457</v>
      </c>
      <c r="N38" s="46"/>
    </row>
    <row r="39" spans="1:15" x14ac:dyDescent="0.25">
      <c r="A39" s="5" t="s">
        <v>583</v>
      </c>
      <c r="B39" s="5" t="s">
        <v>288</v>
      </c>
      <c r="C39" s="5" t="s">
        <v>561</v>
      </c>
      <c r="D39" s="5" t="s">
        <v>612</v>
      </c>
      <c r="E39" s="5" t="s">
        <v>882</v>
      </c>
      <c r="F39" s="5" t="s">
        <v>699</v>
      </c>
      <c r="G39" s="8" t="s">
        <v>385</v>
      </c>
      <c r="H39" s="9" t="s">
        <v>120</v>
      </c>
      <c r="I39" s="14" t="s">
        <v>883</v>
      </c>
      <c r="J39" s="8" t="s">
        <v>884</v>
      </c>
      <c r="K39" s="2">
        <v>22</v>
      </c>
      <c r="L39" s="9"/>
      <c r="M39" s="30">
        <v>221</v>
      </c>
      <c r="N39" s="44"/>
    </row>
    <row r="40" spans="1:15" x14ac:dyDescent="0.25">
      <c r="A40" s="5" t="s">
        <v>583</v>
      </c>
      <c r="B40" s="5" t="s">
        <v>288</v>
      </c>
      <c r="C40" s="5" t="s">
        <v>561</v>
      </c>
      <c r="D40" s="5" t="s">
        <v>683</v>
      </c>
      <c r="E40" s="5" t="s">
        <v>882</v>
      </c>
      <c r="F40" s="5" t="s">
        <v>699</v>
      </c>
      <c r="G40" s="8" t="s">
        <v>29</v>
      </c>
      <c r="H40" s="9" t="s">
        <v>34</v>
      </c>
      <c r="I40" s="14" t="s">
        <v>31</v>
      </c>
      <c r="J40" s="8" t="s">
        <v>1440</v>
      </c>
      <c r="K40" s="2">
        <v>15</v>
      </c>
      <c r="L40" s="9"/>
      <c r="M40" s="30">
        <v>214</v>
      </c>
      <c r="N40" s="44"/>
    </row>
    <row r="41" spans="1:15" x14ac:dyDescent="0.25">
      <c r="A41" s="5" t="s">
        <v>583</v>
      </c>
      <c r="B41" s="5" t="s">
        <v>288</v>
      </c>
      <c r="C41" s="5" t="s">
        <v>561</v>
      </c>
      <c r="D41" s="8" t="s">
        <v>736</v>
      </c>
      <c r="E41" s="8" t="s">
        <v>1791</v>
      </c>
      <c r="F41" s="8" t="s">
        <v>699</v>
      </c>
      <c r="G41" s="8" t="s">
        <v>1792</v>
      </c>
      <c r="H41" s="9" t="s">
        <v>1793</v>
      </c>
      <c r="I41" s="14" t="s">
        <v>1794</v>
      </c>
      <c r="J41" s="8" t="s">
        <v>1795</v>
      </c>
      <c r="L41" s="9"/>
      <c r="M41" s="30">
        <v>529</v>
      </c>
      <c r="N41" s="54"/>
    </row>
    <row r="42" spans="1:15" x14ac:dyDescent="0.25">
      <c r="A42" s="5" t="s">
        <v>583</v>
      </c>
      <c r="B42" s="5" t="s">
        <v>1987</v>
      </c>
      <c r="C42" s="8" t="s">
        <v>561</v>
      </c>
      <c r="D42" s="8" t="s">
        <v>683</v>
      </c>
      <c r="E42" s="8" t="s">
        <v>726</v>
      </c>
      <c r="F42" s="5" t="s">
        <v>576</v>
      </c>
      <c r="G42" s="8" t="s">
        <v>2022</v>
      </c>
      <c r="H42" s="14" t="s">
        <v>2034</v>
      </c>
      <c r="I42" s="14" t="s">
        <v>153</v>
      </c>
      <c r="J42" s="8" t="s">
        <v>2021</v>
      </c>
      <c r="K42" s="2">
        <v>223</v>
      </c>
      <c r="L42" s="9"/>
      <c r="M42" s="30">
        <v>472</v>
      </c>
      <c r="N42" s="44"/>
    </row>
    <row r="43" spans="1:15" x14ac:dyDescent="0.25">
      <c r="A43" s="5" t="s">
        <v>583</v>
      </c>
      <c r="B43" s="5" t="s">
        <v>2008</v>
      </c>
      <c r="C43" s="8" t="s">
        <v>561</v>
      </c>
      <c r="D43" s="8" t="s">
        <v>683</v>
      </c>
      <c r="E43" s="8" t="s">
        <v>726</v>
      </c>
      <c r="F43" s="5" t="s">
        <v>576</v>
      </c>
      <c r="G43" s="8" t="s">
        <v>2023</v>
      </c>
      <c r="H43" s="14" t="s">
        <v>2034</v>
      </c>
      <c r="I43" s="14" t="s">
        <v>153</v>
      </c>
      <c r="J43" s="8" t="s">
        <v>83</v>
      </c>
      <c r="L43" s="32"/>
      <c r="M43" s="30">
        <v>473</v>
      </c>
      <c r="N43" s="44"/>
    </row>
    <row r="44" spans="1:15" x14ac:dyDescent="0.25">
      <c r="A44" s="5" t="s">
        <v>583</v>
      </c>
      <c r="B44" s="5" t="s">
        <v>288</v>
      </c>
      <c r="C44" s="8" t="s">
        <v>561</v>
      </c>
      <c r="D44" s="8" t="s">
        <v>683</v>
      </c>
      <c r="E44" s="8" t="s">
        <v>726</v>
      </c>
      <c r="F44" s="5" t="s">
        <v>576</v>
      </c>
      <c r="G44" s="8" t="s">
        <v>458</v>
      </c>
      <c r="H44" s="14" t="s">
        <v>156</v>
      </c>
      <c r="I44" s="14" t="s">
        <v>153</v>
      </c>
      <c r="J44" s="8" t="s">
        <v>1052</v>
      </c>
      <c r="K44" s="2">
        <v>230</v>
      </c>
      <c r="L44" s="9"/>
      <c r="M44" s="30">
        <v>226</v>
      </c>
      <c r="N44" s="44"/>
    </row>
    <row r="45" spans="1:15" x14ac:dyDescent="0.25">
      <c r="A45" s="5" t="s">
        <v>583</v>
      </c>
      <c r="B45" s="5" t="s">
        <v>288</v>
      </c>
      <c r="C45" s="5" t="s">
        <v>561</v>
      </c>
      <c r="D45" s="8" t="s">
        <v>612</v>
      </c>
      <c r="E45" s="8" t="s">
        <v>726</v>
      </c>
      <c r="F45" s="5" t="s">
        <v>699</v>
      </c>
      <c r="G45" s="8" t="s">
        <v>375</v>
      </c>
      <c r="H45" s="9" t="s">
        <v>1437</v>
      </c>
      <c r="I45" s="14" t="s">
        <v>738</v>
      </c>
      <c r="J45" s="8" t="s">
        <v>739</v>
      </c>
      <c r="K45" s="2">
        <v>80</v>
      </c>
      <c r="L45" s="9"/>
      <c r="M45" s="30">
        <v>22</v>
      </c>
      <c r="N45" s="48"/>
    </row>
    <row r="46" spans="1:15" x14ac:dyDescent="0.25">
      <c r="A46" s="5" t="s">
        <v>583</v>
      </c>
      <c r="B46" s="5" t="s">
        <v>573</v>
      </c>
      <c r="C46" s="8" t="s">
        <v>561</v>
      </c>
      <c r="D46" s="8" t="s">
        <v>736</v>
      </c>
      <c r="E46" s="8" t="s">
        <v>1911</v>
      </c>
      <c r="F46" s="5" t="s">
        <v>699</v>
      </c>
      <c r="G46" s="8" t="s">
        <v>225</v>
      </c>
      <c r="H46" s="14" t="s">
        <v>173</v>
      </c>
      <c r="I46" s="14" t="s">
        <v>98</v>
      </c>
      <c r="J46" s="8" t="s">
        <v>99</v>
      </c>
      <c r="L46" s="9"/>
      <c r="M46" s="30">
        <v>518</v>
      </c>
      <c r="N46" s="44"/>
    </row>
    <row r="47" spans="1:15" x14ac:dyDescent="0.25">
      <c r="A47" s="5" t="s">
        <v>583</v>
      </c>
      <c r="B47" s="5" t="s">
        <v>2159</v>
      </c>
      <c r="C47" s="8" t="s">
        <v>561</v>
      </c>
      <c r="D47" s="8" t="s">
        <v>683</v>
      </c>
      <c r="E47" s="8" t="s">
        <v>726</v>
      </c>
      <c r="F47" s="5" t="s">
        <v>576</v>
      </c>
      <c r="G47" s="8" t="s">
        <v>2168</v>
      </c>
      <c r="H47" s="14" t="s">
        <v>2169</v>
      </c>
      <c r="I47" s="14" t="s">
        <v>153</v>
      </c>
      <c r="J47" s="8" t="s">
        <v>2170</v>
      </c>
      <c r="K47" s="26">
        <v>102</v>
      </c>
      <c r="L47" s="29"/>
      <c r="M47" s="30">
        <v>324</v>
      </c>
      <c r="N47" s="44"/>
    </row>
    <row r="48" spans="1:15" x14ac:dyDescent="0.25">
      <c r="A48" s="5" t="s">
        <v>583</v>
      </c>
      <c r="B48" s="5" t="s">
        <v>1987</v>
      </c>
      <c r="C48" s="8" t="s">
        <v>561</v>
      </c>
      <c r="D48" s="5" t="s">
        <v>736</v>
      </c>
      <c r="E48" s="8" t="s">
        <v>726</v>
      </c>
      <c r="F48" s="8" t="s">
        <v>699</v>
      </c>
      <c r="G48" s="8" t="s">
        <v>1996</v>
      </c>
      <c r="H48" s="14" t="s">
        <v>1990</v>
      </c>
      <c r="I48" s="14" t="s">
        <v>1989</v>
      </c>
      <c r="J48" s="8" t="s">
        <v>1997</v>
      </c>
      <c r="L48" s="32"/>
      <c r="M48" s="30">
        <v>468</v>
      </c>
      <c r="N48" s="44"/>
    </row>
    <row r="49" spans="1:14" x14ac:dyDescent="0.25">
      <c r="A49" s="5" t="s">
        <v>583</v>
      </c>
      <c r="B49" s="5" t="s">
        <v>2008</v>
      </c>
      <c r="C49" s="8" t="s">
        <v>561</v>
      </c>
      <c r="D49" s="5" t="s">
        <v>736</v>
      </c>
      <c r="E49" s="8" t="s">
        <v>726</v>
      </c>
      <c r="F49" s="8" t="s">
        <v>699</v>
      </c>
      <c r="G49" s="8" t="s">
        <v>2013</v>
      </c>
      <c r="H49" s="14" t="s">
        <v>1990</v>
      </c>
      <c r="I49" s="14" t="s">
        <v>1989</v>
      </c>
      <c r="J49" s="8" t="s">
        <v>2014</v>
      </c>
      <c r="L49" s="32"/>
      <c r="M49" s="30">
        <v>471</v>
      </c>
      <c r="N49" s="44"/>
    </row>
    <row r="50" spans="1:14" x14ac:dyDescent="0.25">
      <c r="A50" s="5" t="s">
        <v>583</v>
      </c>
      <c r="B50" s="5" t="s">
        <v>2159</v>
      </c>
      <c r="C50" s="8" t="s">
        <v>561</v>
      </c>
      <c r="D50" s="5" t="s">
        <v>736</v>
      </c>
      <c r="E50" s="8" t="s">
        <v>726</v>
      </c>
      <c r="F50" s="8" t="s">
        <v>699</v>
      </c>
      <c r="G50" s="8" t="s">
        <v>2165</v>
      </c>
      <c r="H50" s="14" t="s">
        <v>2166</v>
      </c>
      <c r="I50" s="14" t="s">
        <v>1989</v>
      </c>
      <c r="J50" s="8" t="s">
        <v>2167</v>
      </c>
      <c r="K50" s="26">
        <v>95</v>
      </c>
      <c r="L50" s="29"/>
      <c r="M50" s="30">
        <v>323</v>
      </c>
      <c r="N50" s="45"/>
    </row>
    <row r="51" spans="1:14" x14ac:dyDescent="0.25">
      <c r="A51" s="5" t="s">
        <v>583</v>
      </c>
      <c r="B51" s="5" t="s">
        <v>288</v>
      </c>
      <c r="C51" s="5" t="s">
        <v>561</v>
      </c>
      <c r="D51" s="5" t="s">
        <v>630</v>
      </c>
      <c r="E51" s="8" t="s">
        <v>1936</v>
      </c>
      <c r="F51" s="8" t="s">
        <v>699</v>
      </c>
      <c r="G51" s="8" t="s">
        <v>341</v>
      </c>
      <c r="H51" s="14" t="s">
        <v>631</v>
      </c>
      <c r="I51" s="14" t="s">
        <v>632</v>
      </c>
      <c r="J51" s="8" t="s">
        <v>633</v>
      </c>
      <c r="K51" s="2">
        <v>84</v>
      </c>
      <c r="L51" s="9"/>
      <c r="M51" s="30">
        <v>26</v>
      </c>
      <c r="N51" s="44"/>
    </row>
    <row r="52" spans="1:14" x14ac:dyDescent="0.25">
      <c r="A52" s="5" t="s">
        <v>583</v>
      </c>
      <c r="B52" s="5" t="s">
        <v>573</v>
      </c>
      <c r="C52" s="5" t="s">
        <v>561</v>
      </c>
      <c r="D52" s="5" t="s">
        <v>630</v>
      </c>
      <c r="E52" s="8" t="s">
        <v>2061</v>
      </c>
      <c r="F52" s="63" t="s">
        <v>699</v>
      </c>
      <c r="G52" s="8" t="s">
        <v>2060</v>
      </c>
      <c r="H52" s="14" t="s">
        <v>2063</v>
      </c>
      <c r="I52" s="14" t="s">
        <v>2064</v>
      </c>
      <c r="J52" s="62" t="s">
        <v>2062</v>
      </c>
      <c r="L52" s="9"/>
      <c r="M52" s="30">
        <v>519</v>
      </c>
      <c r="N52" s="44"/>
    </row>
    <row r="53" spans="1:14" x14ac:dyDescent="0.25">
      <c r="A53" s="5" t="s">
        <v>583</v>
      </c>
      <c r="B53" s="5" t="s">
        <v>288</v>
      </c>
      <c r="C53" s="8" t="s">
        <v>561</v>
      </c>
      <c r="D53" s="5" t="s">
        <v>740</v>
      </c>
      <c r="E53" s="8" t="s">
        <v>1110</v>
      </c>
      <c r="F53" s="8" t="s">
        <v>699</v>
      </c>
      <c r="G53" s="8" t="s">
        <v>363</v>
      </c>
      <c r="H53" s="9" t="s">
        <v>742</v>
      </c>
      <c r="I53" s="14" t="s">
        <v>743</v>
      </c>
      <c r="J53" s="8" t="s">
        <v>744</v>
      </c>
      <c r="K53" s="2">
        <v>118</v>
      </c>
      <c r="L53" s="56"/>
      <c r="M53" s="30">
        <v>36</v>
      </c>
      <c r="N53" s="46"/>
    </row>
    <row r="54" spans="1:14" x14ac:dyDescent="0.25">
      <c r="A54" s="5" t="s">
        <v>583</v>
      </c>
      <c r="B54" s="5" t="s">
        <v>288</v>
      </c>
      <c r="C54" s="8" t="s">
        <v>561</v>
      </c>
      <c r="D54" s="5" t="s">
        <v>736</v>
      </c>
      <c r="E54" s="5" t="s">
        <v>745</v>
      </c>
      <c r="F54" s="8" t="s">
        <v>699</v>
      </c>
      <c r="G54" s="8" t="s">
        <v>1475</v>
      </c>
      <c r="H54" s="55" t="s">
        <v>1476</v>
      </c>
      <c r="I54" s="9" t="s">
        <v>746</v>
      </c>
      <c r="J54" s="8" t="s">
        <v>1477</v>
      </c>
      <c r="K54" s="5"/>
      <c r="L54" s="2"/>
      <c r="M54" s="30">
        <v>374</v>
      </c>
      <c r="N54" s="44"/>
    </row>
    <row r="55" spans="1:14" x14ac:dyDescent="0.25">
      <c r="A55" s="5" t="s">
        <v>583</v>
      </c>
      <c r="B55" s="5" t="s">
        <v>288</v>
      </c>
      <c r="C55" s="8" t="s">
        <v>561</v>
      </c>
      <c r="D55" s="8" t="s">
        <v>683</v>
      </c>
      <c r="E55" s="5" t="s">
        <v>745</v>
      </c>
      <c r="F55" s="8" t="s">
        <v>699</v>
      </c>
      <c r="G55" s="8" t="s">
        <v>356</v>
      </c>
      <c r="H55" s="9" t="s">
        <v>211</v>
      </c>
      <c r="I55" s="14" t="s">
        <v>746</v>
      </c>
      <c r="J55" s="8" t="s">
        <v>747</v>
      </c>
      <c r="K55" s="2">
        <v>153</v>
      </c>
      <c r="L55" s="9"/>
      <c r="M55" s="30">
        <v>111</v>
      </c>
    </row>
    <row r="56" spans="1:14" x14ac:dyDescent="0.25">
      <c r="A56" s="5" t="s">
        <v>583</v>
      </c>
      <c r="B56" s="5" t="s">
        <v>573</v>
      </c>
      <c r="C56" s="5" t="s">
        <v>561</v>
      </c>
      <c r="D56" s="5" t="s">
        <v>736</v>
      </c>
      <c r="E56" s="8" t="s">
        <v>1114</v>
      </c>
      <c r="F56" s="5" t="s">
        <v>699</v>
      </c>
      <c r="G56" s="8" t="s">
        <v>1796</v>
      </c>
      <c r="H56" s="2" t="s">
        <v>1797</v>
      </c>
      <c r="I56" s="14" t="s">
        <v>1798</v>
      </c>
      <c r="J56" s="8" t="s">
        <v>1799</v>
      </c>
      <c r="L56" s="9"/>
      <c r="M56" s="30">
        <v>531</v>
      </c>
      <c r="N56" s="48"/>
    </row>
    <row r="57" spans="1:14" x14ac:dyDescent="0.25">
      <c r="A57" s="5" t="s">
        <v>583</v>
      </c>
      <c r="B57" s="5" t="s">
        <v>288</v>
      </c>
      <c r="C57" s="5" t="s">
        <v>580</v>
      </c>
      <c r="D57" s="5" t="s">
        <v>56</v>
      </c>
      <c r="E57" s="8" t="s">
        <v>1978</v>
      </c>
      <c r="F57" s="8" t="s">
        <v>576</v>
      </c>
      <c r="G57" s="8" t="s">
        <v>1599</v>
      </c>
      <c r="H57" s="14" t="s">
        <v>1600</v>
      </c>
      <c r="I57" s="14" t="s">
        <v>1601</v>
      </c>
      <c r="J57" s="8" t="s">
        <v>1602</v>
      </c>
      <c r="K57" s="5"/>
      <c r="L57" s="2" t="s">
        <v>562</v>
      </c>
      <c r="M57" s="30">
        <v>406</v>
      </c>
      <c r="N57" s="31"/>
    </row>
    <row r="58" spans="1:14" x14ac:dyDescent="0.25">
      <c r="A58" s="5" t="s">
        <v>583</v>
      </c>
      <c r="B58" s="5" t="s">
        <v>288</v>
      </c>
      <c r="C58" s="5" t="s">
        <v>580</v>
      </c>
      <c r="D58" s="5" t="s">
        <v>55</v>
      </c>
      <c r="E58" s="5" t="s">
        <v>1447</v>
      </c>
      <c r="F58" s="8" t="s">
        <v>576</v>
      </c>
      <c r="G58" s="8" t="s">
        <v>1595</v>
      </c>
      <c r="H58" s="14" t="s">
        <v>1596</v>
      </c>
      <c r="I58" s="14" t="s">
        <v>1597</v>
      </c>
      <c r="J58" s="8" t="s">
        <v>1598</v>
      </c>
      <c r="K58" s="5"/>
      <c r="L58" s="2" t="s">
        <v>562</v>
      </c>
      <c r="M58" s="30">
        <v>405</v>
      </c>
      <c r="N58" s="31"/>
    </row>
    <row r="59" spans="1:14" x14ac:dyDescent="0.25">
      <c r="A59" s="5" t="s">
        <v>583</v>
      </c>
      <c r="B59" s="5" t="s">
        <v>288</v>
      </c>
      <c r="C59" s="5" t="s">
        <v>580</v>
      </c>
      <c r="D59" s="5" t="s">
        <v>634</v>
      </c>
      <c r="E59" s="8" t="s">
        <v>1936</v>
      </c>
      <c r="F59" s="8" t="s">
        <v>67</v>
      </c>
      <c r="G59" s="8" t="s">
        <v>334</v>
      </c>
      <c r="H59" s="14" t="s">
        <v>635</v>
      </c>
      <c r="I59" s="14" t="s">
        <v>636</v>
      </c>
      <c r="J59" s="8" t="s">
        <v>637</v>
      </c>
      <c r="K59" s="2">
        <v>208</v>
      </c>
      <c r="L59" s="9"/>
      <c r="M59" s="30">
        <v>52</v>
      </c>
      <c r="N59" s="44"/>
    </row>
    <row r="60" spans="1:14" x14ac:dyDescent="0.25">
      <c r="A60" s="37"/>
      <c r="B60" s="37"/>
      <c r="C60" s="37"/>
      <c r="D60" s="37"/>
      <c r="E60" s="37"/>
      <c r="F60" s="38"/>
      <c r="G60" s="38"/>
      <c r="H60" s="32" t="s">
        <v>1834</v>
      </c>
      <c r="I60" s="41"/>
      <c r="J60" s="38"/>
      <c r="L60" s="39"/>
      <c r="M60" s="1"/>
      <c r="N60" s="31"/>
    </row>
    <row r="61" spans="1:14" x14ac:dyDescent="0.25">
      <c r="A61" s="5" t="s">
        <v>583</v>
      </c>
      <c r="B61" s="5" t="s">
        <v>924</v>
      </c>
      <c r="C61" s="5" t="s">
        <v>561</v>
      </c>
      <c r="D61" s="5" t="s">
        <v>618</v>
      </c>
      <c r="E61" s="8" t="s">
        <v>1447</v>
      </c>
      <c r="F61" s="8" t="s">
        <v>699</v>
      </c>
      <c r="G61" s="8" t="s">
        <v>432</v>
      </c>
      <c r="H61" s="14" t="s">
        <v>1897</v>
      </c>
      <c r="I61" s="13" t="s">
        <v>991</v>
      </c>
      <c r="J61" s="8" t="s">
        <v>992</v>
      </c>
      <c r="K61" s="26">
        <v>212</v>
      </c>
      <c r="L61" s="29"/>
      <c r="M61" s="30">
        <v>352</v>
      </c>
      <c r="N61" s="31"/>
    </row>
    <row r="62" spans="1:14" x14ac:dyDescent="0.25">
      <c r="A62" s="5" t="s">
        <v>583</v>
      </c>
      <c r="B62" s="5" t="s">
        <v>924</v>
      </c>
      <c r="C62" s="5" t="s">
        <v>561</v>
      </c>
      <c r="D62" s="5" t="s">
        <v>1828</v>
      </c>
      <c r="E62" s="8" t="s">
        <v>1447</v>
      </c>
      <c r="F62" s="5" t="s">
        <v>699</v>
      </c>
      <c r="G62" s="8" t="s">
        <v>1840</v>
      </c>
      <c r="H62" s="13" t="s">
        <v>1829</v>
      </c>
      <c r="I62" s="14" t="s">
        <v>1830</v>
      </c>
      <c r="J62" s="8" t="s">
        <v>1841</v>
      </c>
      <c r="K62" s="26">
        <v>119</v>
      </c>
      <c r="L62" s="29"/>
      <c r="M62" s="30">
        <v>346</v>
      </c>
      <c r="N62" s="31"/>
    </row>
    <row r="63" spans="1:14" x14ac:dyDescent="0.25">
      <c r="A63" s="5" t="s">
        <v>583</v>
      </c>
      <c r="B63" s="5" t="s">
        <v>573</v>
      </c>
      <c r="C63" s="5" t="s">
        <v>561</v>
      </c>
      <c r="D63" s="5" t="s">
        <v>1828</v>
      </c>
      <c r="E63" s="8" t="s">
        <v>1447</v>
      </c>
      <c r="F63" s="5" t="s">
        <v>699</v>
      </c>
      <c r="G63" s="8" t="s">
        <v>2396</v>
      </c>
      <c r="H63" s="13" t="s">
        <v>1829</v>
      </c>
      <c r="I63" s="14" t="s">
        <v>1830</v>
      </c>
      <c r="J63" s="8" t="s">
        <v>2394</v>
      </c>
      <c r="K63" s="40"/>
      <c r="L63" s="2"/>
      <c r="M63" s="30">
        <v>501</v>
      </c>
      <c r="N63" s="31"/>
    </row>
    <row r="64" spans="1:14" x14ac:dyDescent="0.25">
      <c r="A64" s="5" t="s">
        <v>583</v>
      </c>
      <c r="B64" s="5" t="s">
        <v>893</v>
      </c>
      <c r="C64" s="5" t="s">
        <v>561</v>
      </c>
      <c r="D64" s="5" t="s">
        <v>1828</v>
      </c>
      <c r="E64" s="8" t="s">
        <v>1447</v>
      </c>
      <c r="F64" s="5" t="s">
        <v>699</v>
      </c>
      <c r="G64" s="8" t="s">
        <v>2398</v>
      </c>
      <c r="H64" s="13" t="s">
        <v>1829</v>
      </c>
      <c r="I64" s="14" t="s">
        <v>1830</v>
      </c>
      <c r="J64" s="62" t="s">
        <v>2399</v>
      </c>
      <c r="K64" s="40"/>
      <c r="L64" s="2"/>
      <c r="M64" s="30">
        <v>509</v>
      </c>
      <c r="N64" s="31"/>
    </row>
    <row r="65" spans="1:20" x14ac:dyDescent="0.25">
      <c r="A65" s="5" t="s">
        <v>583</v>
      </c>
      <c r="B65" s="5" t="s">
        <v>288</v>
      </c>
      <c r="C65" s="5" t="s">
        <v>697</v>
      </c>
      <c r="D65" s="5" t="s">
        <v>1332</v>
      </c>
      <c r="E65" s="73" t="s">
        <v>668</v>
      </c>
      <c r="F65" s="5" t="s">
        <v>713</v>
      </c>
      <c r="G65" s="8" t="s">
        <v>345</v>
      </c>
      <c r="H65" s="9" t="s">
        <v>2364</v>
      </c>
      <c r="I65" s="14" t="s">
        <v>560</v>
      </c>
      <c r="J65" s="8" t="s">
        <v>725</v>
      </c>
      <c r="K65" s="2">
        <v>51</v>
      </c>
      <c r="L65" s="9"/>
      <c r="M65" s="30">
        <v>452</v>
      </c>
      <c r="N65" s="31"/>
    </row>
    <row r="66" spans="1:20" x14ac:dyDescent="0.25">
      <c r="A66" s="5" t="s">
        <v>583</v>
      </c>
      <c r="B66" s="5" t="s">
        <v>288</v>
      </c>
      <c r="C66" s="5" t="s">
        <v>697</v>
      </c>
      <c r="D66" s="8" t="s">
        <v>702</v>
      </c>
      <c r="E66" s="8" t="s">
        <v>1983</v>
      </c>
      <c r="F66" s="5" t="s">
        <v>699</v>
      </c>
      <c r="G66" s="8" t="s">
        <v>346</v>
      </c>
      <c r="H66" s="9" t="s">
        <v>283</v>
      </c>
      <c r="I66" s="14" t="s">
        <v>700</v>
      </c>
      <c r="J66" s="8" t="s">
        <v>701</v>
      </c>
      <c r="K66" s="2">
        <v>300</v>
      </c>
      <c r="L66" s="9"/>
      <c r="M66" s="30">
        <v>112</v>
      </c>
      <c r="N66" s="31"/>
    </row>
    <row r="67" spans="1:20" x14ac:dyDescent="0.25">
      <c r="A67" s="5" t="s">
        <v>583</v>
      </c>
      <c r="B67" s="5" t="s">
        <v>288</v>
      </c>
      <c r="C67" s="5" t="s">
        <v>697</v>
      </c>
      <c r="D67" s="5" t="s">
        <v>702</v>
      </c>
      <c r="E67" s="5" t="s">
        <v>766</v>
      </c>
      <c r="F67" s="5" t="s">
        <v>576</v>
      </c>
      <c r="G67" s="8" t="s">
        <v>349</v>
      </c>
      <c r="H67" s="9" t="s">
        <v>2121</v>
      </c>
      <c r="I67" s="14" t="s">
        <v>541</v>
      </c>
      <c r="J67" s="8" t="s">
        <v>547</v>
      </c>
      <c r="K67" s="2">
        <v>299</v>
      </c>
      <c r="L67" s="9"/>
      <c r="M67" s="30">
        <v>10</v>
      </c>
      <c r="N67" s="31"/>
    </row>
    <row r="68" spans="1:20" x14ac:dyDescent="0.25">
      <c r="A68" s="5" t="s">
        <v>583</v>
      </c>
      <c r="B68" s="5" t="s">
        <v>288</v>
      </c>
      <c r="C68" s="5" t="s">
        <v>697</v>
      </c>
      <c r="D68" s="5" t="s">
        <v>1332</v>
      </c>
      <c r="E68" s="8" t="s">
        <v>1070</v>
      </c>
      <c r="F68" s="5" t="s">
        <v>713</v>
      </c>
      <c r="G68" s="8" t="s">
        <v>347</v>
      </c>
      <c r="H68" s="9" t="s">
        <v>2149</v>
      </c>
      <c r="I68" s="14" t="s">
        <v>723</v>
      </c>
      <c r="J68" s="8" t="s">
        <v>724</v>
      </c>
      <c r="K68" s="2">
        <v>41</v>
      </c>
      <c r="L68" s="9"/>
      <c r="M68" s="30">
        <v>451</v>
      </c>
      <c r="N68" s="44"/>
    </row>
    <row r="69" spans="1:20" x14ac:dyDescent="0.25">
      <c r="A69" s="5" t="s">
        <v>583</v>
      </c>
      <c r="B69" s="5" t="s">
        <v>288</v>
      </c>
      <c r="C69" s="5" t="s">
        <v>697</v>
      </c>
      <c r="D69" s="5" t="s">
        <v>702</v>
      </c>
      <c r="E69" s="5" t="s">
        <v>640</v>
      </c>
      <c r="F69" s="5" t="s">
        <v>576</v>
      </c>
      <c r="G69" s="8" t="s">
        <v>348</v>
      </c>
      <c r="H69" s="9" t="s">
        <v>284</v>
      </c>
      <c r="I69" s="14" t="s">
        <v>703</v>
      </c>
      <c r="J69" s="8" t="s">
        <v>704</v>
      </c>
      <c r="K69" s="2">
        <v>297</v>
      </c>
      <c r="L69" s="9"/>
      <c r="M69" s="30">
        <v>69</v>
      </c>
    </row>
    <row r="70" spans="1:20" x14ac:dyDescent="0.25">
      <c r="A70" s="5" t="s">
        <v>583</v>
      </c>
      <c r="B70" s="5" t="s">
        <v>288</v>
      </c>
      <c r="C70" s="5" t="s">
        <v>697</v>
      </c>
      <c r="D70" s="5" t="s">
        <v>702</v>
      </c>
      <c r="E70" s="5" t="s">
        <v>668</v>
      </c>
      <c r="F70" s="5" t="s">
        <v>576</v>
      </c>
      <c r="G70" s="8" t="s">
        <v>423</v>
      </c>
      <c r="H70" s="9" t="s">
        <v>208</v>
      </c>
      <c r="I70" s="14" t="s">
        <v>705</v>
      </c>
      <c r="J70" s="8" t="s">
        <v>706</v>
      </c>
      <c r="K70" s="2">
        <v>298</v>
      </c>
      <c r="L70" s="9"/>
      <c r="M70" s="30">
        <v>70</v>
      </c>
      <c r="N70" s="44"/>
    </row>
    <row r="71" spans="1:20" x14ac:dyDescent="0.25">
      <c r="A71" s="5" t="s">
        <v>583</v>
      </c>
      <c r="B71" s="5" t="s">
        <v>288</v>
      </c>
      <c r="C71" s="8" t="s">
        <v>561</v>
      </c>
      <c r="D71" s="8" t="s">
        <v>1332</v>
      </c>
      <c r="E71" s="8" t="s">
        <v>1447</v>
      </c>
      <c r="F71" s="5" t="s">
        <v>576</v>
      </c>
      <c r="G71" s="8" t="s">
        <v>508</v>
      </c>
      <c r="H71" s="2" t="s">
        <v>2363</v>
      </c>
      <c r="I71" s="9" t="s">
        <v>1054</v>
      </c>
      <c r="J71" s="8" t="s">
        <v>1055</v>
      </c>
      <c r="K71" s="2">
        <v>46</v>
      </c>
      <c r="L71" s="9"/>
      <c r="M71" s="30">
        <v>142</v>
      </c>
      <c r="N71" s="44"/>
    </row>
    <row r="72" spans="1:20" x14ac:dyDescent="0.25">
      <c r="A72" s="76" t="s">
        <v>583</v>
      </c>
      <c r="B72" s="76" t="s">
        <v>288</v>
      </c>
      <c r="C72" s="5" t="s">
        <v>697</v>
      </c>
      <c r="D72" s="5" t="s">
        <v>1332</v>
      </c>
      <c r="E72" s="79" t="s">
        <v>668</v>
      </c>
      <c r="F72" s="5" t="s">
        <v>576</v>
      </c>
      <c r="G72" s="77" t="s">
        <v>2356</v>
      </c>
      <c r="H72" s="78" t="s">
        <v>2357</v>
      </c>
      <c r="I72" s="78" t="s">
        <v>2358</v>
      </c>
      <c r="J72" s="81" t="s">
        <v>2373</v>
      </c>
      <c r="L72" s="9"/>
      <c r="M72" s="30">
        <v>302</v>
      </c>
      <c r="N72" s="44"/>
    </row>
    <row r="73" spans="1:20" x14ac:dyDescent="0.25">
      <c r="A73" s="5" t="s">
        <v>583</v>
      </c>
      <c r="B73" s="5" t="s">
        <v>288</v>
      </c>
      <c r="C73" s="5" t="s">
        <v>697</v>
      </c>
      <c r="D73" s="5" t="s">
        <v>707</v>
      </c>
      <c r="E73" s="8" t="s">
        <v>1936</v>
      </c>
      <c r="F73" s="5" t="s">
        <v>576</v>
      </c>
      <c r="G73" s="8" t="s">
        <v>350</v>
      </c>
      <c r="H73" s="9" t="s">
        <v>708</v>
      </c>
      <c r="I73" s="14" t="s">
        <v>709</v>
      </c>
      <c r="J73" s="8" t="s">
        <v>710</v>
      </c>
      <c r="K73" s="2">
        <v>303</v>
      </c>
      <c r="L73" s="9"/>
      <c r="M73" s="30">
        <v>73</v>
      </c>
      <c r="N73" s="45"/>
      <c r="O73" s="25"/>
    </row>
    <row r="74" spans="1:20" x14ac:dyDescent="0.25">
      <c r="A74" s="5" t="s">
        <v>583</v>
      </c>
      <c r="B74" s="5" t="s">
        <v>288</v>
      </c>
      <c r="C74" s="5" t="s">
        <v>697</v>
      </c>
      <c r="D74" s="5" t="s">
        <v>698</v>
      </c>
      <c r="E74" s="8" t="s">
        <v>640</v>
      </c>
      <c r="F74" s="8" t="s">
        <v>1984</v>
      </c>
      <c r="G74" s="8" t="s">
        <v>351</v>
      </c>
      <c r="H74" s="9" t="s">
        <v>2142</v>
      </c>
      <c r="I74" s="14" t="s">
        <v>711</v>
      </c>
      <c r="J74" s="8" t="s">
        <v>539</v>
      </c>
      <c r="K74" s="2">
        <v>301</v>
      </c>
      <c r="L74" s="9"/>
      <c r="M74" s="30">
        <v>14</v>
      </c>
      <c r="N74" s="48"/>
    </row>
    <row r="75" spans="1:20" x14ac:dyDescent="0.25">
      <c r="A75" s="76" t="s">
        <v>583</v>
      </c>
      <c r="B75" s="76" t="s">
        <v>288</v>
      </c>
      <c r="C75" s="5" t="s">
        <v>697</v>
      </c>
      <c r="D75" s="5" t="s">
        <v>1332</v>
      </c>
      <c r="E75" s="81" t="s">
        <v>640</v>
      </c>
      <c r="F75" s="8" t="s">
        <v>67</v>
      </c>
      <c r="G75" s="77" t="s">
        <v>2354</v>
      </c>
      <c r="H75" s="78" t="s">
        <v>2361</v>
      </c>
      <c r="I75" s="2" t="s">
        <v>2362</v>
      </c>
      <c r="J75" s="65" t="s">
        <v>2374</v>
      </c>
      <c r="L75" s="9"/>
      <c r="M75" s="30">
        <v>301</v>
      </c>
      <c r="N75" s="44"/>
    </row>
    <row r="76" spans="1:20" x14ac:dyDescent="0.25">
      <c r="A76" s="5" t="s">
        <v>583</v>
      </c>
      <c r="B76" s="5" t="s">
        <v>288</v>
      </c>
      <c r="C76" s="5" t="s">
        <v>697</v>
      </c>
      <c r="D76" s="5" t="s">
        <v>1332</v>
      </c>
      <c r="E76" s="8" t="s">
        <v>1043</v>
      </c>
      <c r="F76" s="8" t="s">
        <v>67</v>
      </c>
      <c r="G76" s="8" t="s">
        <v>2353</v>
      </c>
      <c r="H76" s="9" t="s">
        <v>2359</v>
      </c>
      <c r="I76" s="14" t="s">
        <v>2360</v>
      </c>
      <c r="J76" s="8" t="s">
        <v>914</v>
      </c>
      <c r="L76" s="9"/>
      <c r="M76" s="30">
        <v>300</v>
      </c>
      <c r="N76" s="48"/>
    </row>
    <row r="77" spans="1:20" x14ac:dyDescent="0.25">
      <c r="A77" s="5" t="s">
        <v>583</v>
      </c>
      <c r="B77" s="5" t="s">
        <v>288</v>
      </c>
      <c r="C77" s="5" t="s">
        <v>697</v>
      </c>
      <c r="D77" s="8" t="s">
        <v>1985</v>
      </c>
      <c r="E77" s="8" t="s">
        <v>1986</v>
      </c>
      <c r="F77" s="5" t="s">
        <v>713</v>
      </c>
      <c r="G77" s="8" t="s">
        <v>352</v>
      </c>
      <c r="H77" s="9" t="s">
        <v>2146</v>
      </c>
      <c r="I77" s="14" t="s">
        <v>714</v>
      </c>
      <c r="J77" s="8" t="s">
        <v>715</v>
      </c>
      <c r="K77" s="2">
        <v>307</v>
      </c>
      <c r="L77" s="9" t="s">
        <v>562</v>
      </c>
      <c r="M77" s="30">
        <v>72</v>
      </c>
      <c r="N77" s="44"/>
    </row>
    <row r="78" spans="1:20" x14ac:dyDescent="0.25">
      <c r="A78" s="5" t="s">
        <v>583</v>
      </c>
      <c r="B78" s="5" t="s">
        <v>288</v>
      </c>
      <c r="C78" s="8" t="s">
        <v>697</v>
      </c>
      <c r="D78" s="8" t="s">
        <v>698</v>
      </c>
      <c r="E78" s="5" t="s">
        <v>668</v>
      </c>
      <c r="F78" s="5" t="s">
        <v>576</v>
      </c>
      <c r="G78" s="8" t="s">
        <v>424</v>
      </c>
      <c r="H78" s="9" t="s">
        <v>136</v>
      </c>
      <c r="I78" s="9" t="s">
        <v>540</v>
      </c>
      <c r="J78" s="8" t="s">
        <v>712</v>
      </c>
      <c r="K78" s="2">
        <v>302</v>
      </c>
      <c r="L78" s="9"/>
      <c r="M78" s="30">
        <v>71</v>
      </c>
      <c r="N78" s="45"/>
      <c r="O78" s="17"/>
      <c r="P78" s="17"/>
      <c r="Q78" s="17"/>
      <c r="R78" s="17"/>
      <c r="S78" s="17"/>
      <c r="T78" s="17"/>
    </row>
    <row r="79" spans="1:20" s="30" customFormat="1" x14ac:dyDescent="0.25">
      <c r="A79" s="5" t="s">
        <v>583</v>
      </c>
      <c r="B79" s="5" t="s">
        <v>288</v>
      </c>
      <c r="C79" s="5" t="s">
        <v>580</v>
      </c>
      <c r="D79" s="8" t="s">
        <v>102</v>
      </c>
      <c r="E79" s="8" t="s">
        <v>1447</v>
      </c>
      <c r="F79" s="5" t="s">
        <v>576</v>
      </c>
      <c r="G79" s="8" t="s">
        <v>514</v>
      </c>
      <c r="H79" s="9" t="s">
        <v>1056</v>
      </c>
      <c r="I79" s="9" t="s">
        <v>214</v>
      </c>
      <c r="J79" s="8" t="s">
        <v>1057</v>
      </c>
      <c r="K79" s="26"/>
      <c r="L79" s="29"/>
      <c r="M79" s="30">
        <v>311</v>
      </c>
      <c r="N79" s="1"/>
      <c r="O79" s="1"/>
      <c r="P79" s="1"/>
      <c r="Q79" s="1"/>
      <c r="R79" s="1"/>
    </row>
    <row r="80" spans="1:20" x14ac:dyDescent="0.25">
      <c r="A80" s="37"/>
      <c r="B80" s="37"/>
      <c r="C80" s="37"/>
      <c r="D80" s="37"/>
      <c r="E80" s="37"/>
      <c r="F80" s="37"/>
      <c r="G80" s="38"/>
      <c r="H80" s="8" t="s">
        <v>234</v>
      </c>
      <c r="I80" s="41"/>
      <c r="J80" s="38"/>
      <c r="L80" s="39"/>
      <c r="N80" s="44"/>
    </row>
    <row r="81" spans="1:14" x14ac:dyDescent="0.25">
      <c r="A81" s="5" t="s">
        <v>583</v>
      </c>
      <c r="B81" s="5" t="s">
        <v>288</v>
      </c>
      <c r="C81" s="5" t="s">
        <v>697</v>
      </c>
      <c r="D81" s="5" t="s">
        <v>702</v>
      </c>
      <c r="E81" s="5" t="s">
        <v>2134</v>
      </c>
      <c r="F81" s="5" t="s">
        <v>576</v>
      </c>
      <c r="G81" s="8" t="s">
        <v>2214</v>
      </c>
      <c r="H81" s="9" t="s">
        <v>2212</v>
      </c>
      <c r="I81" s="14" t="s">
        <v>2213</v>
      </c>
      <c r="J81" s="32" t="str">
        <f t="shared" ref="J81:J123" si="0">RIGHT(G81,3)</f>
        <v>321</v>
      </c>
      <c r="K81" s="2">
        <v>256</v>
      </c>
      <c r="L81" s="9"/>
      <c r="M81" s="30">
        <v>242</v>
      </c>
    </row>
    <row r="82" spans="1:14" x14ac:dyDescent="0.25">
      <c r="A82" s="5" t="s">
        <v>583</v>
      </c>
      <c r="B82" s="5" t="s">
        <v>288</v>
      </c>
      <c r="C82" s="5" t="s">
        <v>561</v>
      </c>
      <c r="D82" s="8" t="s">
        <v>1933</v>
      </c>
      <c r="E82" s="5" t="s">
        <v>1467</v>
      </c>
      <c r="F82" s="5" t="s">
        <v>699</v>
      </c>
      <c r="G82" s="8" t="s">
        <v>2335</v>
      </c>
      <c r="H82" s="13" t="s">
        <v>2220</v>
      </c>
      <c r="I82" s="13" t="s">
        <v>2221</v>
      </c>
      <c r="J82" s="32" t="str">
        <f t="shared" si="0"/>
        <v>324</v>
      </c>
      <c r="K82" s="2">
        <v>273</v>
      </c>
      <c r="L82" s="9"/>
      <c r="M82" s="30">
        <v>247</v>
      </c>
      <c r="N82" s="44"/>
    </row>
    <row r="83" spans="1:14" x14ac:dyDescent="0.25">
      <c r="A83" s="5" t="s">
        <v>583</v>
      </c>
      <c r="B83" s="5" t="s">
        <v>2192</v>
      </c>
      <c r="C83" s="5" t="s">
        <v>561</v>
      </c>
      <c r="D83" s="8" t="s">
        <v>1933</v>
      </c>
      <c r="E83" s="5" t="s">
        <v>1467</v>
      </c>
      <c r="F83" s="5" t="s">
        <v>699</v>
      </c>
      <c r="G83" s="8" t="s">
        <v>2222</v>
      </c>
      <c r="H83" s="13" t="s">
        <v>2220</v>
      </c>
      <c r="I83" s="13" t="s">
        <v>2221</v>
      </c>
      <c r="J83" s="32" t="str">
        <f t="shared" si="0"/>
        <v>324</v>
      </c>
      <c r="K83" s="2">
        <v>273</v>
      </c>
      <c r="L83" s="9"/>
      <c r="M83" s="30">
        <v>248</v>
      </c>
      <c r="N83" s="48"/>
    </row>
    <row r="84" spans="1:14" x14ac:dyDescent="0.25">
      <c r="A84" s="5" t="s">
        <v>583</v>
      </c>
      <c r="B84" s="5" t="s">
        <v>288</v>
      </c>
      <c r="C84" s="5" t="s">
        <v>561</v>
      </c>
      <c r="D84" s="8" t="s">
        <v>736</v>
      </c>
      <c r="E84" s="5" t="s">
        <v>1694</v>
      </c>
      <c r="F84" s="5" t="s">
        <v>699</v>
      </c>
      <c r="G84" s="8" t="s">
        <v>2347</v>
      </c>
      <c r="H84" s="13" t="s">
        <v>2257</v>
      </c>
      <c r="I84" s="13" t="s">
        <v>2258</v>
      </c>
      <c r="J84" s="32" t="str">
        <f t="shared" si="0"/>
        <v>336</v>
      </c>
      <c r="K84" s="2">
        <v>168</v>
      </c>
      <c r="L84" s="9"/>
      <c r="M84" s="30">
        <v>271</v>
      </c>
      <c r="N84" s="44"/>
    </row>
    <row r="85" spans="1:14" x14ac:dyDescent="0.25">
      <c r="A85" s="5" t="s">
        <v>583</v>
      </c>
      <c r="B85" s="5" t="s">
        <v>2192</v>
      </c>
      <c r="C85" s="5" t="s">
        <v>561</v>
      </c>
      <c r="D85" s="8" t="s">
        <v>736</v>
      </c>
      <c r="E85" s="5" t="s">
        <v>1694</v>
      </c>
      <c r="F85" s="5" t="s">
        <v>699</v>
      </c>
      <c r="G85" s="8" t="s">
        <v>2259</v>
      </c>
      <c r="H85" s="13" t="s">
        <v>2257</v>
      </c>
      <c r="I85" s="13" t="s">
        <v>2258</v>
      </c>
      <c r="J85" s="32" t="str">
        <f t="shared" si="0"/>
        <v>336</v>
      </c>
      <c r="K85" s="2">
        <v>168</v>
      </c>
      <c r="L85" s="9"/>
      <c r="M85" s="30">
        <v>272</v>
      </c>
      <c r="N85" s="44"/>
    </row>
    <row r="86" spans="1:14" x14ac:dyDescent="0.25">
      <c r="A86" s="5" t="s">
        <v>583</v>
      </c>
      <c r="B86" s="5" t="s">
        <v>288</v>
      </c>
      <c r="C86" s="5" t="s">
        <v>561</v>
      </c>
      <c r="D86" s="8" t="s">
        <v>736</v>
      </c>
      <c r="E86" s="5" t="s">
        <v>1477</v>
      </c>
      <c r="F86" s="5" t="s">
        <v>699</v>
      </c>
      <c r="G86" s="8" t="s">
        <v>2336</v>
      </c>
      <c r="H86" s="13" t="s">
        <v>2223</v>
      </c>
      <c r="I86" s="13" t="s">
        <v>2224</v>
      </c>
      <c r="J86" s="32" t="str">
        <f t="shared" si="0"/>
        <v>325</v>
      </c>
      <c r="K86" s="2">
        <v>268</v>
      </c>
      <c r="L86" s="9"/>
      <c r="M86" s="30">
        <v>249</v>
      </c>
    </row>
    <row r="87" spans="1:14" x14ac:dyDescent="0.25">
      <c r="A87" s="5" t="s">
        <v>583</v>
      </c>
      <c r="B87" s="5" t="s">
        <v>2192</v>
      </c>
      <c r="C87" s="5" t="s">
        <v>561</v>
      </c>
      <c r="D87" s="8" t="s">
        <v>736</v>
      </c>
      <c r="E87" s="5" t="s">
        <v>1477</v>
      </c>
      <c r="F87" s="5" t="s">
        <v>699</v>
      </c>
      <c r="G87" s="8" t="s">
        <v>2226</v>
      </c>
      <c r="H87" s="13" t="s">
        <v>2223</v>
      </c>
      <c r="I87" s="13" t="s">
        <v>2224</v>
      </c>
      <c r="J87" s="32" t="str">
        <f t="shared" si="0"/>
        <v>325</v>
      </c>
      <c r="K87" s="2">
        <v>268</v>
      </c>
      <c r="L87" s="9"/>
      <c r="M87" s="30">
        <v>250</v>
      </c>
      <c r="N87" s="44"/>
    </row>
    <row r="88" spans="1:14" x14ac:dyDescent="0.25">
      <c r="A88" s="5" t="s">
        <v>583</v>
      </c>
      <c r="B88" s="5" t="s">
        <v>288</v>
      </c>
      <c r="C88" s="8" t="s">
        <v>561</v>
      </c>
      <c r="D88" s="5" t="s">
        <v>736</v>
      </c>
      <c r="E88" s="8" t="s">
        <v>1902</v>
      </c>
      <c r="F88" s="8" t="s">
        <v>699</v>
      </c>
      <c r="G88" s="8" t="s">
        <v>2343</v>
      </c>
      <c r="H88" s="9" t="s">
        <v>2244</v>
      </c>
      <c r="I88" s="14" t="s">
        <v>2245</v>
      </c>
      <c r="J88" s="32" t="str">
        <f t="shared" si="0"/>
        <v>332</v>
      </c>
      <c r="K88" s="2">
        <v>324</v>
      </c>
      <c r="L88" s="9"/>
      <c r="M88" s="30">
        <v>263</v>
      </c>
      <c r="N88" s="44"/>
    </row>
    <row r="89" spans="1:14" x14ac:dyDescent="0.25">
      <c r="A89" s="5" t="s">
        <v>583</v>
      </c>
      <c r="B89" s="5" t="s">
        <v>2192</v>
      </c>
      <c r="C89" s="8" t="s">
        <v>561</v>
      </c>
      <c r="D89" s="5" t="s">
        <v>736</v>
      </c>
      <c r="E89" s="8" t="s">
        <v>1902</v>
      </c>
      <c r="F89" s="8" t="s">
        <v>699</v>
      </c>
      <c r="G89" s="8" t="s">
        <v>2246</v>
      </c>
      <c r="H89" s="9" t="s">
        <v>2244</v>
      </c>
      <c r="I89" s="14" t="s">
        <v>2245</v>
      </c>
      <c r="J89" s="32" t="str">
        <f t="shared" si="0"/>
        <v>332</v>
      </c>
      <c r="K89" s="2">
        <v>324</v>
      </c>
      <c r="L89" s="9"/>
      <c r="M89" s="30">
        <v>264</v>
      </c>
      <c r="N89" s="44"/>
    </row>
    <row r="90" spans="1:14" x14ac:dyDescent="0.25">
      <c r="A90" s="5" t="s">
        <v>583</v>
      </c>
      <c r="B90" s="5" t="s">
        <v>288</v>
      </c>
      <c r="C90" s="5" t="s">
        <v>561</v>
      </c>
      <c r="D90" s="8" t="s">
        <v>736</v>
      </c>
      <c r="E90" s="5" t="s">
        <v>1690</v>
      </c>
      <c r="F90" s="5" t="s">
        <v>699</v>
      </c>
      <c r="G90" s="8" t="s">
        <v>2346</v>
      </c>
      <c r="H90" s="13" t="s">
        <v>2254</v>
      </c>
      <c r="I90" s="13" t="s">
        <v>2255</v>
      </c>
      <c r="J90" s="32" t="str">
        <f t="shared" si="0"/>
        <v>335</v>
      </c>
      <c r="K90" s="2">
        <v>203</v>
      </c>
      <c r="L90" s="9"/>
      <c r="M90" s="30">
        <v>269</v>
      </c>
      <c r="N90" s="44"/>
    </row>
    <row r="91" spans="1:14" x14ac:dyDescent="0.25">
      <c r="A91" s="5" t="s">
        <v>583</v>
      </c>
      <c r="B91" s="5" t="s">
        <v>2192</v>
      </c>
      <c r="C91" s="5" t="s">
        <v>561</v>
      </c>
      <c r="D91" s="8" t="s">
        <v>736</v>
      </c>
      <c r="E91" s="5" t="s">
        <v>1690</v>
      </c>
      <c r="F91" s="5" t="s">
        <v>699</v>
      </c>
      <c r="G91" s="8" t="s">
        <v>2256</v>
      </c>
      <c r="H91" s="13" t="s">
        <v>2254</v>
      </c>
      <c r="I91" s="13" t="s">
        <v>2255</v>
      </c>
      <c r="J91" s="32" t="str">
        <f t="shared" si="0"/>
        <v>335</v>
      </c>
      <c r="K91" s="2">
        <v>203</v>
      </c>
      <c r="L91" s="9"/>
      <c r="M91" s="30">
        <v>270</v>
      </c>
      <c r="N91" s="44"/>
    </row>
    <row r="92" spans="1:14" x14ac:dyDescent="0.25">
      <c r="A92" s="5" t="s">
        <v>583</v>
      </c>
      <c r="B92" s="5" t="s">
        <v>288</v>
      </c>
      <c r="C92" s="5" t="s">
        <v>561</v>
      </c>
      <c r="D92" s="8" t="s">
        <v>1933</v>
      </c>
      <c r="E92" s="5" t="s">
        <v>1682</v>
      </c>
      <c r="F92" s="5" t="s">
        <v>699</v>
      </c>
      <c r="G92" s="8" t="s">
        <v>2344</v>
      </c>
      <c r="H92" s="13" t="s">
        <v>2247</v>
      </c>
      <c r="I92" s="13" t="s">
        <v>2248</v>
      </c>
      <c r="J92" s="32" t="str">
        <f t="shared" si="0"/>
        <v>333</v>
      </c>
      <c r="K92" s="2">
        <v>323</v>
      </c>
      <c r="L92" s="9"/>
      <c r="M92" s="30">
        <v>265</v>
      </c>
      <c r="N92" s="44"/>
    </row>
    <row r="93" spans="1:14" x14ac:dyDescent="0.25">
      <c r="A93" s="5" t="s">
        <v>583</v>
      </c>
      <c r="B93" s="5" t="s">
        <v>2192</v>
      </c>
      <c r="C93" s="5" t="s">
        <v>561</v>
      </c>
      <c r="D93" s="8" t="s">
        <v>1933</v>
      </c>
      <c r="E93" s="5" t="s">
        <v>1682</v>
      </c>
      <c r="F93" s="5" t="s">
        <v>699</v>
      </c>
      <c r="G93" s="8" t="s">
        <v>2250</v>
      </c>
      <c r="H93" s="13" t="s">
        <v>2247</v>
      </c>
      <c r="I93" s="13" t="s">
        <v>2248</v>
      </c>
      <c r="J93" s="32" t="str">
        <f t="shared" si="0"/>
        <v>333</v>
      </c>
      <c r="K93" s="2">
        <v>323</v>
      </c>
      <c r="L93" s="9"/>
      <c r="M93" s="30">
        <v>266</v>
      </c>
      <c r="N93" s="44"/>
    </row>
    <row r="94" spans="1:14" x14ac:dyDescent="0.25">
      <c r="A94" s="5" t="s">
        <v>583</v>
      </c>
      <c r="B94" s="5" t="s">
        <v>288</v>
      </c>
      <c r="C94" s="5" t="s">
        <v>561</v>
      </c>
      <c r="D94" s="8" t="s">
        <v>736</v>
      </c>
      <c r="E94" s="5" t="s">
        <v>1598</v>
      </c>
      <c r="F94" s="5" t="s">
        <v>699</v>
      </c>
      <c r="G94" s="8" t="s">
        <v>2341</v>
      </c>
      <c r="H94" s="13" t="s">
        <v>2238</v>
      </c>
      <c r="I94" s="13" t="s">
        <v>2239</v>
      </c>
      <c r="J94" s="32" t="str">
        <f t="shared" si="0"/>
        <v>330</v>
      </c>
      <c r="K94" s="2">
        <v>184</v>
      </c>
      <c r="L94" s="9"/>
      <c r="M94" s="30">
        <v>259</v>
      </c>
      <c r="N94" s="45"/>
    </row>
    <row r="95" spans="1:14" x14ac:dyDescent="0.25">
      <c r="A95" s="5" t="s">
        <v>583</v>
      </c>
      <c r="B95" s="5" t="s">
        <v>2192</v>
      </c>
      <c r="C95" s="5" t="s">
        <v>561</v>
      </c>
      <c r="D95" s="8" t="s">
        <v>736</v>
      </c>
      <c r="E95" s="5" t="s">
        <v>1598</v>
      </c>
      <c r="F95" s="5" t="s">
        <v>699</v>
      </c>
      <c r="G95" s="8" t="s">
        <v>2240</v>
      </c>
      <c r="H95" s="13" t="s">
        <v>2238</v>
      </c>
      <c r="I95" s="13" t="s">
        <v>2239</v>
      </c>
      <c r="J95" s="32" t="str">
        <f t="shared" si="0"/>
        <v>330</v>
      </c>
      <c r="K95" s="2">
        <v>184</v>
      </c>
      <c r="L95" s="9"/>
      <c r="M95" s="30">
        <v>260</v>
      </c>
    </row>
    <row r="96" spans="1:14" x14ac:dyDescent="0.25">
      <c r="A96" s="5" t="s">
        <v>583</v>
      </c>
      <c r="B96" s="5" t="s">
        <v>288</v>
      </c>
      <c r="C96" s="5" t="s">
        <v>561</v>
      </c>
      <c r="D96" s="8" t="s">
        <v>736</v>
      </c>
      <c r="E96" s="5" t="s">
        <v>1555</v>
      </c>
      <c r="F96" s="5" t="s">
        <v>699</v>
      </c>
      <c r="G96" s="8" t="s">
        <v>2340</v>
      </c>
      <c r="H96" s="9" t="s">
        <v>2235</v>
      </c>
      <c r="I96" s="14" t="s">
        <v>2236</v>
      </c>
      <c r="J96" s="32" t="str">
        <f t="shared" si="0"/>
        <v>329</v>
      </c>
      <c r="K96" s="2">
        <v>229</v>
      </c>
      <c r="L96" s="9"/>
      <c r="M96" s="30">
        <v>257</v>
      </c>
      <c r="N96" s="44"/>
    </row>
    <row r="97" spans="1:14" x14ac:dyDescent="0.25">
      <c r="A97" s="5" t="s">
        <v>583</v>
      </c>
      <c r="B97" s="5" t="s">
        <v>2192</v>
      </c>
      <c r="C97" s="5" t="s">
        <v>561</v>
      </c>
      <c r="D97" s="8" t="s">
        <v>736</v>
      </c>
      <c r="E97" s="5" t="s">
        <v>1555</v>
      </c>
      <c r="F97" s="5" t="s">
        <v>699</v>
      </c>
      <c r="G97" s="8" t="s">
        <v>2237</v>
      </c>
      <c r="H97" s="9" t="s">
        <v>2235</v>
      </c>
      <c r="I97" s="14" t="s">
        <v>2236</v>
      </c>
      <c r="J97" s="32" t="str">
        <f t="shared" si="0"/>
        <v>329</v>
      </c>
      <c r="K97" s="2">
        <v>229</v>
      </c>
      <c r="L97" s="9"/>
      <c r="M97" s="30">
        <v>258</v>
      </c>
      <c r="N97" s="44"/>
    </row>
    <row r="98" spans="1:14" x14ac:dyDescent="0.25">
      <c r="A98" s="5" t="s">
        <v>583</v>
      </c>
      <c r="B98" s="5" t="s">
        <v>288</v>
      </c>
      <c r="C98" s="5" t="s">
        <v>561</v>
      </c>
      <c r="D98" s="8" t="s">
        <v>736</v>
      </c>
      <c r="E98" s="5" t="s">
        <v>1551</v>
      </c>
      <c r="F98" s="5" t="s">
        <v>699</v>
      </c>
      <c r="G98" s="8" t="s">
        <v>2339</v>
      </c>
      <c r="H98" s="9" t="s">
        <v>2232</v>
      </c>
      <c r="I98" s="14" t="s">
        <v>2233</v>
      </c>
      <c r="J98" s="32" t="str">
        <f t="shared" si="0"/>
        <v>328</v>
      </c>
      <c r="K98" s="2">
        <v>253</v>
      </c>
      <c r="L98" s="9"/>
      <c r="M98" s="30">
        <v>255</v>
      </c>
      <c r="N98" s="44"/>
    </row>
    <row r="99" spans="1:14" x14ac:dyDescent="0.25">
      <c r="A99" s="5" t="s">
        <v>583</v>
      </c>
      <c r="B99" s="5" t="s">
        <v>2192</v>
      </c>
      <c r="C99" s="5" t="s">
        <v>561</v>
      </c>
      <c r="D99" s="8" t="s">
        <v>736</v>
      </c>
      <c r="E99" s="5" t="s">
        <v>1551</v>
      </c>
      <c r="F99" s="5" t="s">
        <v>699</v>
      </c>
      <c r="G99" s="8" t="s">
        <v>2234</v>
      </c>
      <c r="H99" s="9" t="s">
        <v>2232</v>
      </c>
      <c r="I99" s="14" t="s">
        <v>2233</v>
      </c>
      <c r="J99" s="32" t="str">
        <f t="shared" si="0"/>
        <v>328</v>
      </c>
      <c r="K99" s="2">
        <v>253</v>
      </c>
      <c r="L99" s="9"/>
      <c r="M99" s="30">
        <v>256</v>
      </c>
      <c r="N99" s="44"/>
    </row>
    <row r="100" spans="1:14" x14ac:dyDescent="0.25">
      <c r="A100" s="5" t="s">
        <v>583</v>
      </c>
      <c r="B100" s="5" t="s">
        <v>288</v>
      </c>
      <c r="C100" s="5" t="s">
        <v>561</v>
      </c>
      <c r="D100" s="8" t="s">
        <v>736</v>
      </c>
      <c r="E100" s="5" t="s">
        <v>1547</v>
      </c>
      <c r="F100" s="5" t="s">
        <v>699</v>
      </c>
      <c r="G100" s="8" t="s">
        <v>2338</v>
      </c>
      <c r="H100" s="9" t="s">
        <v>2289</v>
      </c>
      <c r="I100" s="14" t="s">
        <v>2230</v>
      </c>
      <c r="J100" s="32" t="str">
        <f t="shared" si="0"/>
        <v>327</v>
      </c>
      <c r="K100" s="2">
        <v>254</v>
      </c>
      <c r="L100" s="9"/>
      <c r="M100" s="30">
        <v>253</v>
      </c>
      <c r="N100" s="44"/>
    </row>
    <row r="101" spans="1:14" x14ac:dyDescent="0.25">
      <c r="A101" s="5" t="s">
        <v>583</v>
      </c>
      <c r="B101" s="5" t="s">
        <v>2192</v>
      </c>
      <c r="C101" s="5" t="s">
        <v>561</v>
      </c>
      <c r="D101" s="8" t="s">
        <v>736</v>
      </c>
      <c r="E101" s="5" t="s">
        <v>1547</v>
      </c>
      <c r="F101" s="5" t="s">
        <v>699</v>
      </c>
      <c r="G101" s="8" t="s">
        <v>2231</v>
      </c>
      <c r="H101" s="9" t="s">
        <v>2289</v>
      </c>
      <c r="I101" s="14" t="s">
        <v>2230</v>
      </c>
      <c r="J101" s="32" t="str">
        <f t="shared" si="0"/>
        <v>327</v>
      </c>
      <c r="K101" s="2">
        <v>254</v>
      </c>
      <c r="L101" s="9"/>
      <c r="M101" s="30">
        <v>254</v>
      </c>
      <c r="N101" s="44"/>
    </row>
    <row r="102" spans="1:14" x14ac:dyDescent="0.25">
      <c r="A102" s="5" t="s">
        <v>583</v>
      </c>
      <c r="B102" s="5" t="s">
        <v>288</v>
      </c>
      <c r="C102" s="5" t="s">
        <v>561</v>
      </c>
      <c r="D102" s="8" t="s">
        <v>736</v>
      </c>
      <c r="E102" s="5" t="s">
        <v>2249</v>
      </c>
      <c r="F102" s="5" t="s">
        <v>699</v>
      </c>
      <c r="G102" s="8" t="s">
        <v>2345</v>
      </c>
      <c r="H102" s="13" t="s">
        <v>2251</v>
      </c>
      <c r="I102" s="13" t="s">
        <v>2252</v>
      </c>
      <c r="J102" s="32" t="str">
        <f t="shared" si="0"/>
        <v>334</v>
      </c>
      <c r="K102" s="2">
        <v>54</v>
      </c>
      <c r="L102" s="9"/>
      <c r="M102" s="30">
        <v>267</v>
      </c>
      <c r="N102" s="44"/>
    </row>
    <row r="103" spans="1:14" x14ac:dyDescent="0.25">
      <c r="A103" s="5" t="s">
        <v>583</v>
      </c>
      <c r="B103" s="5" t="s">
        <v>2192</v>
      </c>
      <c r="C103" s="5" t="s">
        <v>561</v>
      </c>
      <c r="D103" s="8" t="s">
        <v>736</v>
      </c>
      <c r="E103" s="5" t="s">
        <v>2249</v>
      </c>
      <c r="F103" s="5" t="s">
        <v>699</v>
      </c>
      <c r="G103" s="8" t="s">
        <v>2253</v>
      </c>
      <c r="H103" s="13" t="s">
        <v>2251</v>
      </c>
      <c r="I103" s="13" t="s">
        <v>2252</v>
      </c>
      <c r="J103" s="32" t="str">
        <f t="shared" si="0"/>
        <v>334</v>
      </c>
      <c r="K103" s="2">
        <v>54</v>
      </c>
      <c r="L103" s="9"/>
      <c r="M103" s="30">
        <v>268</v>
      </c>
      <c r="N103" s="44"/>
    </row>
    <row r="104" spans="1:14" x14ac:dyDescent="0.25">
      <c r="A104" s="5" t="s">
        <v>583</v>
      </c>
      <c r="B104" s="5" t="s">
        <v>573</v>
      </c>
      <c r="C104" s="8" t="s">
        <v>561</v>
      </c>
      <c r="D104" s="8" t="s">
        <v>736</v>
      </c>
      <c r="E104" s="8" t="s">
        <v>1765</v>
      </c>
      <c r="F104" s="8" t="s">
        <v>699</v>
      </c>
      <c r="G104" s="8" t="s">
        <v>2352</v>
      </c>
      <c r="H104" s="14" t="s">
        <v>2272</v>
      </c>
      <c r="I104" s="14" t="s">
        <v>2273</v>
      </c>
      <c r="J104" s="32" t="str">
        <f t="shared" si="0"/>
        <v>341</v>
      </c>
      <c r="K104" s="2">
        <v>177</v>
      </c>
      <c r="L104" s="9"/>
      <c r="M104" s="30">
        <v>281</v>
      </c>
      <c r="N104" s="44"/>
    </row>
    <row r="105" spans="1:14" x14ac:dyDescent="0.25">
      <c r="A105" s="5" t="s">
        <v>583</v>
      </c>
      <c r="B105" s="8" t="s">
        <v>288</v>
      </c>
      <c r="C105" s="5" t="s">
        <v>561</v>
      </c>
      <c r="D105" s="5" t="s">
        <v>736</v>
      </c>
      <c r="E105" s="5" t="s">
        <v>2225</v>
      </c>
      <c r="F105" s="5" t="s">
        <v>699</v>
      </c>
      <c r="G105" s="8" t="s">
        <v>2337</v>
      </c>
      <c r="H105" s="13" t="s">
        <v>2227</v>
      </c>
      <c r="I105" s="13" t="s">
        <v>2228</v>
      </c>
      <c r="J105" s="32" t="str">
        <f t="shared" si="0"/>
        <v>326</v>
      </c>
      <c r="K105" s="2">
        <v>269</v>
      </c>
      <c r="L105" s="9"/>
      <c r="M105" s="30">
        <v>251</v>
      </c>
    </row>
    <row r="106" spans="1:14" x14ac:dyDescent="0.25">
      <c r="A106" s="5" t="s">
        <v>583</v>
      </c>
      <c r="B106" s="8" t="s">
        <v>2192</v>
      </c>
      <c r="C106" s="5" t="s">
        <v>561</v>
      </c>
      <c r="D106" s="5" t="s">
        <v>736</v>
      </c>
      <c r="E106" s="5" t="s">
        <v>2225</v>
      </c>
      <c r="F106" s="5" t="s">
        <v>699</v>
      </c>
      <c r="G106" s="8" t="s">
        <v>2229</v>
      </c>
      <c r="H106" s="13" t="s">
        <v>2227</v>
      </c>
      <c r="I106" s="13" t="s">
        <v>2228</v>
      </c>
      <c r="J106" s="32" t="str">
        <f t="shared" si="0"/>
        <v>326</v>
      </c>
      <c r="K106" s="2">
        <v>269</v>
      </c>
      <c r="L106" s="9"/>
      <c r="M106" s="30">
        <v>252</v>
      </c>
      <c r="N106" s="44"/>
    </row>
    <row r="107" spans="1:14" x14ac:dyDescent="0.25">
      <c r="A107" s="5" t="s">
        <v>583</v>
      </c>
      <c r="B107" s="5" t="s">
        <v>288</v>
      </c>
      <c r="C107" s="5" t="s">
        <v>561</v>
      </c>
      <c r="D107" s="8" t="s">
        <v>1930</v>
      </c>
      <c r="E107" s="5" t="s">
        <v>1753</v>
      </c>
      <c r="F107" s="5" t="s">
        <v>699</v>
      </c>
      <c r="G107" s="8" t="s">
        <v>2349</v>
      </c>
      <c r="H107" s="13" t="s">
        <v>2263</v>
      </c>
      <c r="I107" s="13" t="s">
        <v>2264</v>
      </c>
      <c r="J107" s="32" t="str">
        <f t="shared" si="0"/>
        <v>338</v>
      </c>
      <c r="K107" s="2">
        <v>171</v>
      </c>
      <c r="L107" s="9"/>
      <c r="M107" s="30">
        <v>275</v>
      </c>
      <c r="N107" s="44"/>
    </row>
    <row r="108" spans="1:14" x14ac:dyDescent="0.25">
      <c r="A108" s="5" t="s">
        <v>583</v>
      </c>
      <c r="B108" s="5" t="s">
        <v>2192</v>
      </c>
      <c r="C108" s="5" t="s">
        <v>561</v>
      </c>
      <c r="D108" s="8" t="s">
        <v>1930</v>
      </c>
      <c r="E108" s="5" t="s">
        <v>1753</v>
      </c>
      <c r="F108" s="5" t="s">
        <v>699</v>
      </c>
      <c r="G108" s="8" t="s">
        <v>2265</v>
      </c>
      <c r="H108" s="13" t="s">
        <v>2263</v>
      </c>
      <c r="I108" s="13" t="s">
        <v>2264</v>
      </c>
      <c r="J108" s="32" t="str">
        <f t="shared" si="0"/>
        <v>338</v>
      </c>
      <c r="K108" s="2">
        <v>171</v>
      </c>
      <c r="L108" s="9"/>
      <c r="M108" s="30">
        <v>276</v>
      </c>
    </row>
    <row r="109" spans="1:14" x14ac:dyDescent="0.25">
      <c r="A109" s="5" t="s">
        <v>583</v>
      </c>
      <c r="B109" s="5" t="s">
        <v>288</v>
      </c>
      <c r="C109" s="5" t="s">
        <v>561</v>
      </c>
      <c r="D109" s="5" t="s">
        <v>833</v>
      </c>
      <c r="E109" s="8" t="s">
        <v>2276</v>
      </c>
      <c r="F109" s="5" t="s">
        <v>699</v>
      </c>
      <c r="G109" s="8" t="s">
        <v>2279</v>
      </c>
      <c r="H109" s="9" t="s">
        <v>2278</v>
      </c>
      <c r="I109" s="14" t="s">
        <v>835</v>
      </c>
      <c r="J109" s="32" t="str">
        <f t="shared" si="0"/>
        <v>343</v>
      </c>
      <c r="K109" s="2">
        <v>180</v>
      </c>
      <c r="L109" s="9"/>
      <c r="M109" s="30">
        <v>284</v>
      </c>
      <c r="N109" s="44"/>
    </row>
    <row r="110" spans="1:14" x14ac:dyDescent="0.25">
      <c r="A110" s="5" t="s">
        <v>583</v>
      </c>
      <c r="B110" s="5" t="s">
        <v>288</v>
      </c>
      <c r="C110" s="5" t="s">
        <v>561</v>
      </c>
      <c r="D110" s="8" t="s">
        <v>1933</v>
      </c>
      <c r="E110" s="5" t="s">
        <v>2215</v>
      </c>
      <c r="F110" s="5" t="s">
        <v>699</v>
      </c>
      <c r="G110" s="8" t="s">
        <v>2334</v>
      </c>
      <c r="H110" s="13" t="s">
        <v>2217</v>
      </c>
      <c r="I110" s="13" t="s">
        <v>2218</v>
      </c>
      <c r="J110" s="32" t="str">
        <f t="shared" si="0"/>
        <v>323</v>
      </c>
      <c r="K110" s="2">
        <v>196</v>
      </c>
      <c r="L110" s="9"/>
      <c r="M110" s="30">
        <v>245</v>
      </c>
      <c r="N110" s="44"/>
    </row>
    <row r="111" spans="1:14" x14ac:dyDescent="0.25">
      <c r="A111" s="5" t="s">
        <v>583</v>
      </c>
      <c r="B111" s="5" t="s">
        <v>2192</v>
      </c>
      <c r="C111" s="5" t="s">
        <v>561</v>
      </c>
      <c r="D111" s="8" t="s">
        <v>1933</v>
      </c>
      <c r="E111" s="5" t="s">
        <v>2215</v>
      </c>
      <c r="F111" s="5" t="s">
        <v>699</v>
      </c>
      <c r="G111" s="8" t="s">
        <v>2219</v>
      </c>
      <c r="H111" s="13" t="s">
        <v>2217</v>
      </c>
      <c r="I111" s="13" t="s">
        <v>2218</v>
      </c>
      <c r="J111" s="32" t="str">
        <f t="shared" si="0"/>
        <v>323</v>
      </c>
      <c r="K111" s="2">
        <v>196</v>
      </c>
      <c r="L111" s="9"/>
      <c r="M111" s="30">
        <v>246</v>
      </c>
      <c r="N111" s="46"/>
    </row>
    <row r="112" spans="1:14" x14ac:dyDescent="0.25">
      <c r="A112" s="5" t="s">
        <v>583</v>
      </c>
      <c r="B112" s="5" t="s">
        <v>288</v>
      </c>
      <c r="C112" s="5" t="s">
        <v>561</v>
      </c>
      <c r="D112" s="8" t="s">
        <v>1930</v>
      </c>
      <c r="E112" s="5" t="s">
        <v>1733</v>
      </c>
      <c r="F112" s="5" t="s">
        <v>699</v>
      </c>
      <c r="G112" s="8" t="s">
        <v>2348</v>
      </c>
      <c r="H112" s="13" t="s">
        <v>2260</v>
      </c>
      <c r="I112" s="13" t="s">
        <v>2261</v>
      </c>
      <c r="J112" s="32" t="str">
        <f t="shared" si="0"/>
        <v>337</v>
      </c>
      <c r="K112" s="2">
        <v>169</v>
      </c>
      <c r="L112" s="9"/>
      <c r="M112" s="30">
        <v>273</v>
      </c>
      <c r="N112" s="44"/>
    </row>
    <row r="113" spans="1:20" x14ac:dyDescent="0.25">
      <c r="A113" s="5" t="s">
        <v>583</v>
      </c>
      <c r="B113" s="5" t="s">
        <v>2192</v>
      </c>
      <c r="C113" s="5" t="s">
        <v>561</v>
      </c>
      <c r="D113" s="8" t="s">
        <v>1930</v>
      </c>
      <c r="E113" s="5" t="s">
        <v>1733</v>
      </c>
      <c r="F113" s="5" t="s">
        <v>699</v>
      </c>
      <c r="G113" s="8" t="s">
        <v>2262</v>
      </c>
      <c r="H113" s="13" t="s">
        <v>2260</v>
      </c>
      <c r="I113" s="13" t="s">
        <v>2261</v>
      </c>
      <c r="J113" s="32" t="str">
        <f t="shared" si="0"/>
        <v>337</v>
      </c>
      <c r="K113" s="2">
        <v>169</v>
      </c>
      <c r="L113" s="9"/>
      <c r="M113" s="30">
        <v>274</v>
      </c>
      <c r="N113" s="44"/>
    </row>
    <row r="114" spans="1:20" x14ac:dyDescent="0.25">
      <c r="A114" s="5" t="s">
        <v>583</v>
      </c>
      <c r="B114" s="5" t="s">
        <v>288</v>
      </c>
      <c r="C114" s="5" t="s">
        <v>561</v>
      </c>
      <c r="D114" s="8" t="s">
        <v>736</v>
      </c>
      <c r="E114" s="5" t="s">
        <v>1626</v>
      </c>
      <c r="F114" s="5" t="s">
        <v>699</v>
      </c>
      <c r="G114" s="8" t="s">
        <v>2342</v>
      </c>
      <c r="H114" s="13" t="s">
        <v>2241</v>
      </c>
      <c r="I114" s="13" t="s">
        <v>2242</v>
      </c>
      <c r="J114" s="32" t="str">
        <f t="shared" si="0"/>
        <v>331</v>
      </c>
      <c r="K114" s="2">
        <v>211</v>
      </c>
      <c r="L114" s="9"/>
      <c r="M114" s="30">
        <v>261</v>
      </c>
      <c r="N114" s="48"/>
    </row>
    <row r="115" spans="1:20" x14ac:dyDescent="0.25">
      <c r="A115" s="5" t="s">
        <v>583</v>
      </c>
      <c r="B115" s="5" t="s">
        <v>2192</v>
      </c>
      <c r="C115" s="5" t="s">
        <v>561</v>
      </c>
      <c r="D115" s="8" t="s">
        <v>736</v>
      </c>
      <c r="E115" s="5" t="s">
        <v>1626</v>
      </c>
      <c r="F115" s="5" t="s">
        <v>699</v>
      </c>
      <c r="G115" s="8" t="s">
        <v>2243</v>
      </c>
      <c r="H115" s="13" t="s">
        <v>2241</v>
      </c>
      <c r="I115" s="13" t="s">
        <v>2242</v>
      </c>
      <c r="J115" s="32" t="str">
        <f t="shared" si="0"/>
        <v>331</v>
      </c>
      <c r="K115" s="2">
        <v>211</v>
      </c>
      <c r="L115" s="9"/>
      <c r="M115" s="30">
        <v>262</v>
      </c>
      <c r="N115" s="44"/>
    </row>
    <row r="116" spans="1:20" x14ac:dyDescent="0.25">
      <c r="A116" s="5" t="s">
        <v>583</v>
      </c>
      <c r="B116" s="5" t="s">
        <v>288</v>
      </c>
      <c r="C116" s="5" t="s">
        <v>561</v>
      </c>
      <c r="D116" s="5" t="s">
        <v>762</v>
      </c>
      <c r="E116" s="5" t="s">
        <v>2134</v>
      </c>
      <c r="F116" s="8" t="s">
        <v>699</v>
      </c>
      <c r="G116" s="8" t="s">
        <v>2331</v>
      </c>
      <c r="H116" s="9" t="s">
        <v>2206</v>
      </c>
      <c r="I116" s="14" t="s">
        <v>2207</v>
      </c>
      <c r="J116" s="32" t="str">
        <f t="shared" si="0"/>
        <v>319</v>
      </c>
      <c r="K116" s="2">
        <v>239</v>
      </c>
      <c r="L116" s="9"/>
      <c r="M116" s="30">
        <v>238</v>
      </c>
      <c r="N116" s="31"/>
    </row>
    <row r="117" spans="1:20" x14ac:dyDescent="0.25">
      <c r="A117" s="5" t="s">
        <v>583</v>
      </c>
      <c r="B117" s="5" t="s">
        <v>2192</v>
      </c>
      <c r="C117" s="5" t="s">
        <v>561</v>
      </c>
      <c r="D117" s="5" t="s">
        <v>762</v>
      </c>
      <c r="E117" s="5" t="s">
        <v>2134</v>
      </c>
      <c r="F117" s="8" t="s">
        <v>699</v>
      </c>
      <c r="G117" s="8" t="s">
        <v>2208</v>
      </c>
      <c r="H117" s="9" t="s">
        <v>2206</v>
      </c>
      <c r="I117" s="14" t="s">
        <v>2207</v>
      </c>
      <c r="J117" s="32" t="str">
        <f t="shared" si="0"/>
        <v>319</v>
      </c>
      <c r="K117" s="2">
        <v>239</v>
      </c>
      <c r="L117" s="9"/>
      <c r="M117" s="30">
        <v>239</v>
      </c>
      <c r="N117" s="44"/>
    </row>
    <row r="118" spans="1:20" x14ac:dyDescent="0.25">
      <c r="A118" s="5" t="s">
        <v>583</v>
      </c>
      <c r="B118" s="5" t="s">
        <v>288</v>
      </c>
      <c r="C118" s="5" t="s">
        <v>561</v>
      </c>
      <c r="D118" s="8" t="s">
        <v>736</v>
      </c>
      <c r="E118" s="5" t="s">
        <v>1757</v>
      </c>
      <c r="F118" s="5" t="s">
        <v>699</v>
      </c>
      <c r="G118" s="8" t="s">
        <v>2350</v>
      </c>
      <c r="H118" s="13" t="s">
        <v>2266</v>
      </c>
      <c r="I118" s="13" t="s">
        <v>2267</v>
      </c>
      <c r="J118" s="32" t="str">
        <f t="shared" si="0"/>
        <v>339</v>
      </c>
      <c r="K118" s="2">
        <v>172</v>
      </c>
      <c r="L118" s="9"/>
      <c r="M118" s="30">
        <v>277</v>
      </c>
      <c r="N118" s="44"/>
    </row>
    <row r="119" spans="1:20" x14ac:dyDescent="0.25">
      <c r="A119" s="5" t="s">
        <v>583</v>
      </c>
      <c r="B119" s="5" t="s">
        <v>2192</v>
      </c>
      <c r="C119" s="5" t="s">
        <v>561</v>
      </c>
      <c r="D119" s="8" t="s">
        <v>736</v>
      </c>
      <c r="E119" s="5" t="s">
        <v>1757</v>
      </c>
      <c r="F119" s="5" t="s">
        <v>699</v>
      </c>
      <c r="G119" s="8" t="s">
        <v>2268</v>
      </c>
      <c r="H119" s="13" t="s">
        <v>2266</v>
      </c>
      <c r="I119" s="13" t="s">
        <v>2267</v>
      </c>
      <c r="J119" s="32" t="str">
        <f t="shared" si="0"/>
        <v>339</v>
      </c>
      <c r="K119" s="2">
        <v>172</v>
      </c>
      <c r="L119" s="9"/>
      <c r="M119" s="30">
        <v>278</v>
      </c>
      <c r="N119" s="54"/>
    </row>
    <row r="120" spans="1:20" x14ac:dyDescent="0.25">
      <c r="A120" s="5" t="s">
        <v>583</v>
      </c>
      <c r="B120" s="5" t="s">
        <v>288</v>
      </c>
      <c r="C120" s="8" t="s">
        <v>561</v>
      </c>
      <c r="D120" s="5" t="s">
        <v>683</v>
      </c>
      <c r="E120" s="5" t="s">
        <v>2134</v>
      </c>
      <c r="F120" s="8" t="s">
        <v>699</v>
      </c>
      <c r="G120" s="8" t="s">
        <v>2332</v>
      </c>
      <c r="H120" s="9" t="s">
        <v>2209</v>
      </c>
      <c r="I120" s="9" t="s">
        <v>2210</v>
      </c>
      <c r="J120" s="32" t="str">
        <f t="shared" si="0"/>
        <v>320</v>
      </c>
      <c r="K120" s="2">
        <v>78</v>
      </c>
      <c r="L120" s="9"/>
      <c r="M120" s="30">
        <v>240</v>
      </c>
      <c r="N120" s="54"/>
    </row>
    <row r="121" spans="1:20" x14ac:dyDescent="0.25">
      <c r="A121" s="5" t="s">
        <v>583</v>
      </c>
      <c r="B121" s="5" t="s">
        <v>2192</v>
      </c>
      <c r="C121" s="8" t="s">
        <v>561</v>
      </c>
      <c r="D121" s="5" t="s">
        <v>683</v>
      </c>
      <c r="E121" s="5" t="s">
        <v>2134</v>
      </c>
      <c r="F121" s="8" t="s">
        <v>699</v>
      </c>
      <c r="G121" s="8" t="s">
        <v>2211</v>
      </c>
      <c r="H121" s="9" t="s">
        <v>2209</v>
      </c>
      <c r="I121" s="9" t="s">
        <v>2210</v>
      </c>
      <c r="J121" s="32" t="str">
        <f t="shared" si="0"/>
        <v>320</v>
      </c>
      <c r="K121" s="2">
        <v>78</v>
      </c>
      <c r="L121" s="9"/>
      <c r="M121" s="30">
        <v>241</v>
      </c>
      <c r="N121" s="46"/>
    </row>
    <row r="122" spans="1:20" x14ac:dyDescent="0.25">
      <c r="A122" s="5" t="s">
        <v>583</v>
      </c>
      <c r="B122" s="5" t="s">
        <v>288</v>
      </c>
      <c r="C122" s="5" t="s">
        <v>561</v>
      </c>
      <c r="D122" s="8" t="s">
        <v>1932</v>
      </c>
      <c r="E122" s="8" t="s">
        <v>1412</v>
      </c>
      <c r="F122" s="5" t="s">
        <v>699</v>
      </c>
      <c r="G122" s="8" t="s">
        <v>2351</v>
      </c>
      <c r="H122" s="14" t="s">
        <v>2269</v>
      </c>
      <c r="I122" s="14" t="s">
        <v>2270</v>
      </c>
      <c r="J122" s="32" t="str">
        <f t="shared" si="0"/>
        <v>340</v>
      </c>
      <c r="K122" s="2">
        <v>183</v>
      </c>
      <c r="L122" s="9"/>
      <c r="M122" s="30">
        <v>279</v>
      </c>
      <c r="N122" s="44"/>
    </row>
    <row r="123" spans="1:20" x14ac:dyDescent="0.25">
      <c r="A123" s="5" t="s">
        <v>583</v>
      </c>
      <c r="B123" s="5" t="s">
        <v>2192</v>
      </c>
      <c r="C123" s="5" t="s">
        <v>561</v>
      </c>
      <c r="D123" s="8" t="s">
        <v>1932</v>
      </c>
      <c r="E123" s="8" t="s">
        <v>1412</v>
      </c>
      <c r="F123" s="5" t="s">
        <v>699</v>
      </c>
      <c r="G123" s="8" t="s">
        <v>2271</v>
      </c>
      <c r="H123" s="14" t="s">
        <v>2269</v>
      </c>
      <c r="I123" s="14" t="s">
        <v>2270</v>
      </c>
      <c r="J123" s="32" t="str">
        <f t="shared" si="0"/>
        <v>340</v>
      </c>
      <c r="K123" s="2">
        <v>183</v>
      </c>
      <c r="L123" s="9"/>
      <c r="M123" s="30">
        <v>280</v>
      </c>
      <c r="N123" s="44"/>
    </row>
    <row r="124" spans="1:20" s="27" customFormat="1" x14ac:dyDescent="0.25">
      <c r="A124" s="5" t="s">
        <v>583</v>
      </c>
      <c r="B124" s="5" t="s">
        <v>288</v>
      </c>
      <c r="C124" s="8" t="s">
        <v>561</v>
      </c>
      <c r="D124" s="5" t="s">
        <v>543</v>
      </c>
      <c r="E124" s="8" t="s">
        <v>1960</v>
      </c>
      <c r="F124" s="5" t="s">
        <v>576</v>
      </c>
      <c r="G124" s="8" t="s">
        <v>1853</v>
      </c>
      <c r="H124" s="14" t="s">
        <v>286</v>
      </c>
      <c r="I124" s="9" t="s">
        <v>544</v>
      </c>
      <c r="J124" s="8" t="s">
        <v>1258</v>
      </c>
      <c r="K124" s="2">
        <v>285</v>
      </c>
      <c r="L124" s="9"/>
      <c r="M124" s="30">
        <v>98</v>
      </c>
      <c r="N124" s="48"/>
      <c r="O124" s="1"/>
      <c r="P124" s="1"/>
      <c r="Q124" s="1"/>
      <c r="R124" s="1"/>
      <c r="S124" s="1"/>
      <c r="T124" s="1"/>
    </row>
    <row r="125" spans="1:20" x14ac:dyDescent="0.25">
      <c r="A125" s="5" t="s">
        <v>583</v>
      </c>
      <c r="B125" s="5" t="s">
        <v>573</v>
      </c>
      <c r="C125" s="5" t="s">
        <v>561</v>
      </c>
      <c r="D125" s="5" t="s">
        <v>736</v>
      </c>
      <c r="E125" s="8" t="s">
        <v>731</v>
      </c>
      <c r="F125" s="5" t="s">
        <v>699</v>
      </c>
      <c r="G125" s="8" t="s">
        <v>1800</v>
      </c>
      <c r="H125" s="2" t="s">
        <v>1801</v>
      </c>
      <c r="I125" s="14" t="s">
        <v>1802</v>
      </c>
      <c r="J125" s="8" t="s">
        <v>1803</v>
      </c>
      <c r="L125" s="9"/>
      <c r="M125" s="30">
        <v>532</v>
      </c>
      <c r="N125" s="44"/>
    </row>
    <row r="126" spans="1:20" x14ac:dyDescent="0.25">
      <c r="A126" s="5" t="s">
        <v>583</v>
      </c>
      <c r="B126" s="5" t="s">
        <v>288</v>
      </c>
      <c r="C126" s="5" t="s">
        <v>561</v>
      </c>
      <c r="D126" s="8" t="s">
        <v>1637</v>
      </c>
      <c r="E126" s="5" t="s">
        <v>1382</v>
      </c>
      <c r="F126" s="8" t="s">
        <v>699</v>
      </c>
      <c r="G126" s="8" t="s">
        <v>1642</v>
      </c>
      <c r="H126" s="55" t="s">
        <v>1643</v>
      </c>
      <c r="I126" s="14" t="s">
        <v>1644</v>
      </c>
      <c r="J126" s="8" t="s">
        <v>1645</v>
      </c>
      <c r="L126" s="9"/>
      <c r="M126" s="30">
        <v>417</v>
      </c>
      <c r="N126" s="44"/>
    </row>
    <row r="127" spans="1:20" s="27" customFormat="1" x14ac:dyDescent="0.25">
      <c r="A127" s="5" t="s">
        <v>583</v>
      </c>
      <c r="B127" s="5" t="s">
        <v>288</v>
      </c>
      <c r="C127" s="5" t="s">
        <v>561</v>
      </c>
      <c r="D127" s="5" t="s">
        <v>736</v>
      </c>
      <c r="E127" s="8" t="s">
        <v>1848</v>
      </c>
      <c r="F127" s="5" t="s">
        <v>699</v>
      </c>
      <c r="G127" s="8" t="s">
        <v>376</v>
      </c>
      <c r="H127" s="9" t="s">
        <v>115</v>
      </c>
      <c r="I127" s="14" t="s">
        <v>750</v>
      </c>
      <c r="J127" s="8" t="s">
        <v>751</v>
      </c>
      <c r="K127" s="2">
        <v>81</v>
      </c>
      <c r="L127" s="9"/>
      <c r="M127" s="30">
        <v>19</v>
      </c>
      <c r="N127" s="48"/>
      <c r="O127" s="1"/>
      <c r="P127" s="1"/>
      <c r="Q127" s="1"/>
      <c r="R127" s="1"/>
      <c r="S127" s="1"/>
      <c r="T127" s="1"/>
    </row>
    <row r="128" spans="1:20" x14ac:dyDescent="0.25">
      <c r="A128" s="5" t="s">
        <v>583</v>
      </c>
      <c r="B128" s="5" t="s">
        <v>2159</v>
      </c>
      <c r="C128" s="5" t="s">
        <v>561</v>
      </c>
      <c r="D128" s="5" t="s">
        <v>736</v>
      </c>
      <c r="E128" s="8" t="s">
        <v>1848</v>
      </c>
      <c r="F128" s="5" t="s">
        <v>699</v>
      </c>
      <c r="G128" s="8" t="s">
        <v>2177</v>
      </c>
      <c r="H128" s="14" t="s">
        <v>2178</v>
      </c>
      <c r="I128" s="14" t="s">
        <v>1534</v>
      </c>
      <c r="J128" s="8" t="s">
        <v>2179</v>
      </c>
      <c r="K128" s="26">
        <v>109</v>
      </c>
      <c r="L128" s="29"/>
      <c r="M128" s="30">
        <v>327</v>
      </c>
      <c r="N128" s="48"/>
    </row>
    <row r="129" spans="1:20" x14ac:dyDescent="0.25">
      <c r="A129" s="5" t="s">
        <v>583</v>
      </c>
      <c r="B129" s="5" t="s">
        <v>2159</v>
      </c>
      <c r="C129" s="5" t="s">
        <v>561</v>
      </c>
      <c r="D129" s="5" t="s">
        <v>736</v>
      </c>
      <c r="E129" s="8" t="s">
        <v>86</v>
      </c>
      <c r="F129" s="5" t="s">
        <v>699</v>
      </c>
      <c r="G129" s="8" t="s">
        <v>2177</v>
      </c>
      <c r="H129" s="14" t="s">
        <v>2178</v>
      </c>
      <c r="I129" s="14" t="s">
        <v>1534</v>
      </c>
      <c r="J129" s="8" t="s">
        <v>2179</v>
      </c>
      <c r="K129" s="26">
        <v>109</v>
      </c>
      <c r="L129" s="29"/>
      <c r="M129" s="30">
        <v>328</v>
      </c>
      <c r="N129" s="44"/>
    </row>
    <row r="130" spans="1:20" x14ac:dyDescent="0.25">
      <c r="A130" s="5" t="s">
        <v>583</v>
      </c>
      <c r="B130" s="5" t="s">
        <v>288</v>
      </c>
      <c r="C130" s="8" t="s">
        <v>561</v>
      </c>
      <c r="D130" s="8" t="s">
        <v>736</v>
      </c>
      <c r="E130" s="5" t="s">
        <v>86</v>
      </c>
      <c r="F130" s="8" t="s">
        <v>699</v>
      </c>
      <c r="G130" s="8" t="s">
        <v>1532</v>
      </c>
      <c r="H130" s="55" t="s">
        <v>1533</v>
      </c>
      <c r="I130" s="14" t="s">
        <v>1534</v>
      </c>
      <c r="J130" s="8" t="s">
        <v>1535</v>
      </c>
      <c r="K130" s="5"/>
      <c r="L130" s="2"/>
      <c r="M130" s="30">
        <v>389</v>
      </c>
      <c r="N130" s="44"/>
    </row>
    <row r="131" spans="1:20" x14ac:dyDescent="0.25">
      <c r="A131" s="5" t="s">
        <v>583</v>
      </c>
      <c r="B131" s="5" t="s">
        <v>1987</v>
      </c>
      <c r="C131" s="5" t="s">
        <v>561</v>
      </c>
      <c r="D131" s="5" t="s">
        <v>736</v>
      </c>
      <c r="E131" s="8" t="s">
        <v>86</v>
      </c>
      <c r="F131" s="5" t="s">
        <v>699</v>
      </c>
      <c r="G131" s="8" t="s">
        <v>2035</v>
      </c>
      <c r="H131" s="14" t="s">
        <v>1533</v>
      </c>
      <c r="I131" s="14" t="s">
        <v>1534</v>
      </c>
      <c r="J131" s="8" t="s">
        <v>2037</v>
      </c>
      <c r="K131" s="40">
        <v>360</v>
      </c>
      <c r="L131" s="2"/>
      <c r="M131" s="30">
        <v>478</v>
      </c>
      <c r="N131" s="44"/>
      <c r="O131" s="27"/>
    </row>
    <row r="132" spans="1:20" x14ac:dyDescent="0.25">
      <c r="A132" s="5" t="s">
        <v>583</v>
      </c>
      <c r="B132" s="5" t="s">
        <v>2008</v>
      </c>
      <c r="C132" s="5" t="s">
        <v>561</v>
      </c>
      <c r="D132" s="5" t="s">
        <v>736</v>
      </c>
      <c r="E132" s="8" t="s">
        <v>86</v>
      </c>
      <c r="F132" s="5" t="s">
        <v>699</v>
      </c>
      <c r="G132" s="8" t="s">
        <v>2036</v>
      </c>
      <c r="H132" s="14" t="s">
        <v>1533</v>
      </c>
      <c r="I132" s="14" t="s">
        <v>1534</v>
      </c>
      <c r="J132" s="8" t="s">
        <v>2038</v>
      </c>
      <c r="K132" s="40">
        <v>361</v>
      </c>
      <c r="L132" s="2"/>
      <c r="M132" s="30">
        <v>479</v>
      </c>
      <c r="N132" s="44"/>
    </row>
    <row r="133" spans="1:20" x14ac:dyDescent="0.25">
      <c r="A133" s="5" t="s">
        <v>583</v>
      </c>
      <c r="B133" s="5" t="s">
        <v>288</v>
      </c>
      <c r="C133" s="5" t="s">
        <v>561</v>
      </c>
      <c r="D133" s="8" t="s">
        <v>1637</v>
      </c>
      <c r="E133" s="5" t="s">
        <v>84</v>
      </c>
      <c r="F133" s="8" t="s">
        <v>699</v>
      </c>
      <c r="G133" s="8" t="s">
        <v>1650</v>
      </c>
      <c r="H133" s="55" t="s">
        <v>1651</v>
      </c>
      <c r="I133" s="9" t="s">
        <v>1652</v>
      </c>
      <c r="J133" s="8" t="s">
        <v>1653</v>
      </c>
      <c r="K133" s="2">
        <v>162</v>
      </c>
      <c r="L133" s="9"/>
      <c r="M133" s="30">
        <v>419</v>
      </c>
      <c r="N133" s="44"/>
    </row>
    <row r="134" spans="1:20" x14ac:dyDescent="0.25">
      <c r="A134" s="5" t="s">
        <v>583</v>
      </c>
      <c r="B134" s="5" t="s">
        <v>288</v>
      </c>
      <c r="C134" s="5" t="s">
        <v>580</v>
      </c>
      <c r="D134" s="8" t="s">
        <v>772</v>
      </c>
      <c r="E134" s="8" t="s">
        <v>1447</v>
      </c>
      <c r="F134" s="8" t="s">
        <v>67</v>
      </c>
      <c r="G134" s="8" t="s">
        <v>453</v>
      </c>
      <c r="H134" s="14" t="s">
        <v>147</v>
      </c>
      <c r="I134" s="14" t="s">
        <v>1060</v>
      </c>
      <c r="J134" s="8" t="s">
        <v>1043</v>
      </c>
      <c r="K134" s="2">
        <v>261</v>
      </c>
      <c r="L134" s="9"/>
      <c r="M134" s="30">
        <v>190</v>
      </c>
    </row>
    <row r="135" spans="1:20" x14ac:dyDescent="0.25">
      <c r="A135" s="5" t="s">
        <v>583</v>
      </c>
      <c r="B135" s="5" t="s">
        <v>288</v>
      </c>
      <c r="C135" s="5" t="s">
        <v>561</v>
      </c>
      <c r="D135" s="8" t="s">
        <v>1637</v>
      </c>
      <c r="E135" s="5" t="s">
        <v>1380</v>
      </c>
      <c r="F135" s="8" t="s">
        <v>699</v>
      </c>
      <c r="G135" s="8" t="s">
        <v>1638</v>
      </c>
      <c r="H135" s="55" t="s">
        <v>1639</v>
      </c>
      <c r="I135" s="14" t="s">
        <v>1640</v>
      </c>
      <c r="J135" s="8" t="s">
        <v>1641</v>
      </c>
      <c r="L135" s="9"/>
      <c r="M135" s="30">
        <v>416</v>
      </c>
      <c r="N135" s="44"/>
      <c r="P135" s="27"/>
      <c r="Q135" s="27"/>
      <c r="R135" s="27"/>
      <c r="S135" s="27"/>
      <c r="T135" s="27"/>
    </row>
    <row r="136" spans="1:20" x14ac:dyDescent="0.25">
      <c r="A136" s="37"/>
      <c r="B136" s="37"/>
      <c r="C136" s="38"/>
      <c r="D136" s="38"/>
      <c r="E136" s="37"/>
      <c r="F136" s="38"/>
      <c r="G136" s="38"/>
      <c r="H136" s="8" t="s">
        <v>237</v>
      </c>
      <c r="I136" s="41"/>
      <c r="J136" s="38"/>
      <c r="L136" s="39"/>
      <c r="N136" s="44"/>
    </row>
    <row r="137" spans="1:20" x14ac:dyDescent="0.25">
      <c r="A137" s="5" t="s">
        <v>583</v>
      </c>
      <c r="B137" s="5" t="s">
        <v>288</v>
      </c>
      <c r="C137" s="8" t="s">
        <v>561</v>
      </c>
      <c r="D137" s="5" t="s">
        <v>736</v>
      </c>
      <c r="E137" s="5" t="s">
        <v>2134</v>
      </c>
      <c r="F137" s="5" t="s">
        <v>732</v>
      </c>
      <c r="G137" s="8" t="s">
        <v>2135</v>
      </c>
      <c r="H137" s="13" t="s">
        <v>2137</v>
      </c>
      <c r="I137" s="13" t="s">
        <v>2138</v>
      </c>
      <c r="J137" s="8" t="s">
        <v>2136</v>
      </c>
      <c r="K137" s="40">
        <v>379</v>
      </c>
      <c r="L137" s="2"/>
      <c r="M137" s="30">
        <v>507</v>
      </c>
      <c r="N137" s="44"/>
    </row>
    <row r="138" spans="1:20" x14ac:dyDescent="0.25">
      <c r="A138" s="5" t="s">
        <v>583</v>
      </c>
      <c r="B138" s="5" t="s">
        <v>288</v>
      </c>
      <c r="C138" s="5" t="s">
        <v>561</v>
      </c>
      <c r="D138" s="5" t="s">
        <v>612</v>
      </c>
      <c r="E138" s="5" t="s">
        <v>854</v>
      </c>
      <c r="F138" s="5" t="s">
        <v>699</v>
      </c>
      <c r="G138" s="8" t="s">
        <v>386</v>
      </c>
      <c r="H138" s="9" t="s">
        <v>122</v>
      </c>
      <c r="I138" s="14" t="s">
        <v>1345</v>
      </c>
      <c r="J138" s="8" t="s">
        <v>890</v>
      </c>
      <c r="K138" s="2">
        <v>104</v>
      </c>
      <c r="L138" s="9"/>
      <c r="M138" s="30">
        <v>224</v>
      </c>
      <c r="N138" s="44"/>
    </row>
    <row r="139" spans="1:20" x14ac:dyDescent="0.25">
      <c r="A139" s="5" t="s">
        <v>583</v>
      </c>
      <c r="B139" s="5" t="s">
        <v>288</v>
      </c>
      <c r="C139" s="5" t="s">
        <v>561</v>
      </c>
      <c r="D139" s="5" t="s">
        <v>736</v>
      </c>
      <c r="E139" s="5" t="s">
        <v>854</v>
      </c>
      <c r="F139" s="8" t="s">
        <v>699</v>
      </c>
      <c r="G139" s="8" t="s">
        <v>1770</v>
      </c>
      <c r="H139" s="14" t="s">
        <v>1771</v>
      </c>
      <c r="I139" s="14" t="s">
        <v>1772</v>
      </c>
      <c r="J139" s="8" t="s">
        <v>1773</v>
      </c>
      <c r="K139" s="2">
        <v>117</v>
      </c>
      <c r="L139" s="9"/>
      <c r="M139" s="30">
        <v>460</v>
      </c>
      <c r="N139" s="31"/>
    </row>
    <row r="140" spans="1:20" x14ac:dyDescent="0.25">
      <c r="A140" s="5" t="s">
        <v>583</v>
      </c>
      <c r="B140" s="5" t="s">
        <v>924</v>
      </c>
      <c r="C140" s="5" t="s">
        <v>561</v>
      </c>
      <c r="D140" s="5" t="s">
        <v>1280</v>
      </c>
      <c r="E140" s="8" t="s">
        <v>1447</v>
      </c>
      <c r="F140" s="5" t="s">
        <v>699</v>
      </c>
      <c r="G140" s="8" t="s">
        <v>220</v>
      </c>
      <c r="H140" s="14" t="s">
        <v>1281</v>
      </c>
      <c r="I140" s="14" t="s">
        <v>1282</v>
      </c>
      <c r="J140" s="8" t="s">
        <v>1283</v>
      </c>
      <c r="K140" s="26">
        <v>248</v>
      </c>
      <c r="L140" s="29"/>
      <c r="M140" s="30">
        <v>356</v>
      </c>
      <c r="N140" s="44"/>
    </row>
    <row r="141" spans="1:20" x14ac:dyDescent="0.25">
      <c r="A141" s="37"/>
      <c r="B141" s="37"/>
      <c r="C141" s="38"/>
      <c r="D141" s="37"/>
      <c r="E141" s="37"/>
      <c r="F141" s="38"/>
      <c r="G141" s="38"/>
      <c r="H141" s="8" t="s">
        <v>278</v>
      </c>
      <c r="I141" s="41"/>
      <c r="J141" s="38"/>
      <c r="L141" s="39"/>
      <c r="N141" s="43"/>
    </row>
    <row r="142" spans="1:20" ht="21" x14ac:dyDescent="0.25">
      <c r="A142" s="5" t="s">
        <v>583</v>
      </c>
      <c r="B142" s="5" t="s">
        <v>573</v>
      </c>
      <c r="C142" s="5" t="s">
        <v>574</v>
      </c>
      <c r="D142" s="5" t="s">
        <v>548</v>
      </c>
      <c r="E142" s="8" t="s">
        <v>1447</v>
      </c>
      <c r="F142" s="5" t="s">
        <v>576</v>
      </c>
      <c r="G142" s="8" t="s">
        <v>549</v>
      </c>
      <c r="H142" s="14" t="s">
        <v>278</v>
      </c>
      <c r="I142" s="14" t="s">
        <v>550</v>
      </c>
      <c r="J142" s="8" t="s">
        <v>1011</v>
      </c>
      <c r="K142" s="40">
        <v>362</v>
      </c>
      <c r="L142" s="72" t="s">
        <v>1778</v>
      </c>
      <c r="M142" s="30">
        <v>481</v>
      </c>
      <c r="N142" s="48"/>
    </row>
    <row r="143" spans="1:20" x14ac:dyDescent="0.25">
      <c r="A143" s="5" t="s">
        <v>583</v>
      </c>
      <c r="B143" s="5" t="s">
        <v>288</v>
      </c>
      <c r="C143" s="5" t="s">
        <v>561</v>
      </c>
      <c r="D143" s="5" t="s">
        <v>736</v>
      </c>
      <c r="E143" s="8" t="s">
        <v>1920</v>
      </c>
      <c r="F143" s="5" t="s">
        <v>732</v>
      </c>
      <c r="G143" s="8" t="s">
        <v>377</v>
      </c>
      <c r="H143" s="9" t="s">
        <v>752</v>
      </c>
      <c r="I143" s="14" t="s">
        <v>753</v>
      </c>
      <c r="J143" s="8" t="s">
        <v>754</v>
      </c>
      <c r="K143" s="2">
        <v>68</v>
      </c>
      <c r="L143" s="9"/>
      <c r="M143" s="30">
        <v>152</v>
      </c>
      <c r="N143" s="44"/>
    </row>
    <row r="144" spans="1:20" x14ac:dyDescent="0.25">
      <c r="A144" s="5" t="s">
        <v>583</v>
      </c>
      <c r="B144" s="5" t="s">
        <v>288</v>
      </c>
      <c r="C144" s="5" t="s">
        <v>561</v>
      </c>
      <c r="D144" s="8" t="s">
        <v>736</v>
      </c>
      <c r="E144" s="5" t="s">
        <v>929</v>
      </c>
      <c r="F144" s="5" t="s">
        <v>699</v>
      </c>
      <c r="G144" s="8" t="s">
        <v>416</v>
      </c>
      <c r="H144" s="9" t="s">
        <v>2100</v>
      </c>
      <c r="I144" s="14" t="s">
        <v>930</v>
      </c>
      <c r="J144" s="8" t="s">
        <v>931</v>
      </c>
      <c r="K144" s="2">
        <v>59</v>
      </c>
      <c r="L144" s="9"/>
      <c r="M144" s="30">
        <v>118</v>
      </c>
      <c r="N144" s="31"/>
    </row>
    <row r="145" spans="1:14" x14ac:dyDescent="0.25">
      <c r="A145" s="5" t="s">
        <v>583</v>
      </c>
      <c r="B145" s="5" t="s">
        <v>288</v>
      </c>
      <c r="C145" s="5" t="s">
        <v>561</v>
      </c>
      <c r="D145" s="8" t="s">
        <v>736</v>
      </c>
      <c r="E145" s="5" t="s">
        <v>2079</v>
      </c>
      <c r="F145" s="5" t="s">
        <v>699</v>
      </c>
      <c r="G145" s="8" t="s">
        <v>2086</v>
      </c>
      <c r="H145" s="13" t="s">
        <v>2075</v>
      </c>
      <c r="I145" s="13" t="s">
        <v>2082</v>
      </c>
      <c r="J145" s="8" t="s">
        <v>84</v>
      </c>
      <c r="K145" s="40">
        <v>378</v>
      </c>
      <c r="L145" s="2"/>
      <c r="M145" s="30">
        <v>506</v>
      </c>
      <c r="N145" s="44"/>
    </row>
    <row r="146" spans="1:14" x14ac:dyDescent="0.25">
      <c r="A146" s="5" t="s">
        <v>583</v>
      </c>
      <c r="B146" s="5" t="s">
        <v>288</v>
      </c>
      <c r="C146" s="5" t="s">
        <v>561</v>
      </c>
      <c r="D146" s="8" t="s">
        <v>736</v>
      </c>
      <c r="E146" s="5" t="s">
        <v>921</v>
      </c>
      <c r="F146" s="5" t="s">
        <v>699</v>
      </c>
      <c r="G146" s="8" t="s">
        <v>413</v>
      </c>
      <c r="H146" s="13" t="s">
        <v>2101</v>
      </c>
      <c r="I146" s="13" t="s">
        <v>922</v>
      </c>
      <c r="J146" s="8" t="s">
        <v>923</v>
      </c>
      <c r="K146" s="2">
        <v>57</v>
      </c>
      <c r="L146" s="9"/>
      <c r="M146" s="30">
        <v>120</v>
      </c>
      <c r="N146" s="44"/>
    </row>
    <row r="147" spans="1:14" x14ac:dyDescent="0.25">
      <c r="A147" s="5" t="s">
        <v>583</v>
      </c>
      <c r="B147" s="5" t="s">
        <v>288</v>
      </c>
      <c r="C147" s="5" t="s">
        <v>561</v>
      </c>
      <c r="D147" s="8" t="s">
        <v>612</v>
      </c>
      <c r="E147" s="5" t="s">
        <v>924</v>
      </c>
      <c r="F147" s="5" t="s">
        <v>699</v>
      </c>
      <c r="G147" s="8" t="s">
        <v>414</v>
      </c>
      <c r="H147" s="13" t="s">
        <v>2102</v>
      </c>
      <c r="I147" s="85" t="s">
        <v>1863</v>
      </c>
      <c r="J147" s="83" t="s">
        <v>925</v>
      </c>
      <c r="K147" s="2">
        <v>69</v>
      </c>
      <c r="L147" s="9"/>
      <c r="M147" s="30">
        <v>124</v>
      </c>
      <c r="N147" s="54"/>
    </row>
    <row r="148" spans="1:14" x14ac:dyDescent="0.25">
      <c r="A148" s="5" t="s">
        <v>583</v>
      </c>
      <c r="B148" s="5" t="s">
        <v>288</v>
      </c>
      <c r="C148" s="8" t="s">
        <v>561</v>
      </c>
      <c r="D148" s="5" t="s">
        <v>736</v>
      </c>
      <c r="E148" s="8" t="s">
        <v>924</v>
      </c>
      <c r="F148" s="8" t="s">
        <v>699</v>
      </c>
      <c r="G148" s="8" t="s">
        <v>1783</v>
      </c>
      <c r="H148" s="9" t="s">
        <v>2107</v>
      </c>
      <c r="I148" s="14" t="s">
        <v>1784</v>
      </c>
      <c r="J148" s="8" t="s">
        <v>1785</v>
      </c>
      <c r="L148" s="9"/>
      <c r="M148" s="30">
        <v>525</v>
      </c>
      <c r="N148" s="44"/>
    </row>
    <row r="149" spans="1:14" x14ac:dyDescent="0.25">
      <c r="A149" s="5" t="s">
        <v>583</v>
      </c>
      <c r="B149" s="5" t="s">
        <v>288</v>
      </c>
      <c r="C149" s="5" t="s">
        <v>561</v>
      </c>
      <c r="D149" s="8" t="s">
        <v>736</v>
      </c>
      <c r="E149" s="5" t="s">
        <v>2078</v>
      </c>
      <c r="F149" s="5" t="s">
        <v>699</v>
      </c>
      <c r="G149" s="8" t="s">
        <v>2085</v>
      </c>
      <c r="H149" s="13" t="s">
        <v>2074</v>
      </c>
      <c r="I149" s="13" t="s">
        <v>2081</v>
      </c>
      <c r="J149" s="8" t="s">
        <v>1147</v>
      </c>
      <c r="K149" s="40">
        <v>377</v>
      </c>
      <c r="L149" s="2"/>
      <c r="M149" s="30">
        <v>505</v>
      </c>
      <c r="N149" s="44"/>
    </row>
    <row r="150" spans="1:14" x14ac:dyDescent="0.25">
      <c r="A150" s="5" t="s">
        <v>583</v>
      </c>
      <c r="B150" s="5" t="s">
        <v>288</v>
      </c>
      <c r="C150" s="5" t="s">
        <v>561</v>
      </c>
      <c r="D150" s="8" t="s">
        <v>736</v>
      </c>
      <c r="E150" s="5" t="s">
        <v>2201</v>
      </c>
      <c r="F150" s="5" t="s">
        <v>699</v>
      </c>
      <c r="G150" s="8" t="s">
        <v>2329</v>
      </c>
      <c r="H150" s="13" t="s">
        <v>2203</v>
      </c>
      <c r="I150" s="13" t="s">
        <v>2204</v>
      </c>
      <c r="J150" s="62" t="s">
        <v>2322</v>
      </c>
      <c r="K150" s="2">
        <v>293</v>
      </c>
      <c r="L150" s="9"/>
      <c r="M150" s="30">
        <v>234</v>
      </c>
      <c r="N150" s="44"/>
    </row>
    <row r="151" spans="1:14" x14ac:dyDescent="0.25">
      <c r="A151" s="5" t="s">
        <v>583</v>
      </c>
      <c r="B151" s="5" t="s">
        <v>2192</v>
      </c>
      <c r="C151" s="5" t="s">
        <v>561</v>
      </c>
      <c r="D151" s="8" t="s">
        <v>736</v>
      </c>
      <c r="E151" s="5" t="s">
        <v>2201</v>
      </c>
      <c r="F151" s="5" t="s">
        <v>699</v>
      </c>
      <c r="G151" s="8" t="s">
        <v>2202</v>
      </c>
      <c r="H151" s="13" t="s">
        <v>2203</v>
      </c>
      <c r="I151" s="13" t="s">
        <v>2204</v>
      </c>
      <c r="J151" s="62" t="s">
        <v>2322</v>
      </c>
      <c r="K151" s="2">
        <v>293</v>
      </c>
      <c r="L151" s="9"/>
      <c r="M151" s="30">
        <v>235</v>
      </c>
      <c r="N151" s="44"/>
    </row>
    <row r="152" spans="1:14" x14ac:dyDescent="0.25">
      <c r="A152" s="5" t="s">
        <v>583</v>
      </c>
      <c r="B152" s="5" t="s">
        <v>288</v>
      </c>
      <c r="C152" s="5" t="s">
        <v>561</v>
      </c>
      <c r="D152" s="8" t="s">
        <v>1933</v>
      </c>
      <c r="E152" s="5" t="s">
        <v>940</v>
      </c>
      <c r="F152" s="5" t="s">
        <v>699</v>
      </c>
      <c r="G152" s="8" t="s">
        <v>419</v>
      </c>
      <c r="H152" s="13" t="s">
        <v>2089</v>
      </c>
      <c r="I152" s="13" t="s">
        <v>2090</v>
      </c>
      <c r="J152" s="8" t="s">
        <v>941</v>
      </c>
      <c r="K152" s="2">
        <v>150</v>
      </c>
      <c r="L152" s="9"/>
      <c r="M152" s="30">
        <v>134</v>
      </c>
      <c r="N152" s="44"/>
    </row>
    <row r="153" spans="1:14" x14ac:dyDescent="0.25">
      <c r="A153" s="5" t="s">
        <v>583</v>
      </c>
      <c r="B153" s="5" t="s">
        <v>288</v>
      </c>
      <c r="C153" s="5" t="s">
        <v>561</v>
      </c>
      <c r="D153" s="8" t="s">
        <v>736</v>
      </c>
      <c r="E153" s="5" t="s">
        <v>926</v>
      </c>
      <c r="F153" s="5" t="s">
        <v>699</v>
      </c>
      <c r="G153" s="8" t="s">
        <v>415</v>
      </c>
      <c r="H153" s="13" t="s">
        <v>2108</v>
      </c>
      <c r="I153" s="13" t="s">
        <v>927</v>
      </c>
      <c r="J153" s="8" t="s">
        <v>928</v>
      </c>
      <c r="K153" s="2">
        <v>70</v>
      </c>
      <c r="L153" s="9"/>
      <c r="M153" s="30">
        <v>125</v>
      </c>
      <c r="N153" s="54"/>
    </row>
    <row r="154" spans="1:14" x14ac:dyDescent="0.25">
      <c r="A154" s="5" t="s">
        <v>583</v>
      </c>
      <c r="B154" s="5" t="s">
        <v>288</v>
      </c>
      <c r="C154" s="5" t="s">
        <v>561</v>
      </c>
      <c r="D154" s="8" t="s">
        <v>736</v>
      </c>
      <c r="E154" s="5" t="s">
        <v>2197</v>
      </c>
      <c r="F154" s="5" t="s">
        <v>699</v>
      </c>
      <c r="G154" s="8" t="s">
        <v>2328</v>
      </c>
      <c r="H154" s="9" t="s">
        <v>2199</v>
      </c>
      <c r="I154" s="14" t="s">
        <v>2200</v>
      </c>
      <c r="J154" s="62" t="s">
        <v>2321</v>
      </c>
      <c r="K154" s="2">
        <v>286</v>
      </c>
      <c r="L154" s="9"/>
      <c r="M154" s="30">
        <v>232</v>
      </c>
      <c r="N154" s="44"/>
    </row>
    <row r="155" spans="1:14" x14ac:dyDescent="0.25">
      <c r="A155" s="5" t="s">
        <v>583</v>
      </c>
      <c r="B155" s="5" t="s">
        <v>2192</v>
      </c>
      <c r="C155" s="5" t="s">
        <v>561</v>
      </c>
      <c r="D155" s="8" t="s">
        <v>736</v>
      </c>
      <c r="E155" s="5" t="s">
        <v>2197</v>
      </c>
      <c r="F155" s="5" t="s">
        <v>699</v>
      </c>
      <c r="G155" s="8" t="s">
        <v>2198</v>
      </c>
      <c r="H155" s="9" t="s">
        <v>2199</v>
      </c>
      <c r="I155" s="14" t="s">
        <v>2200</v>
      </c>
      <c r="J155" s="62" t="s">
        <v>2321</v>
      </c>
      <c r="K155" s="2">
        <v>286</v>
      </c>
      <c r="L155" s="9"/>
      <c r="M155" s="30">
        <v>233</v>
      </c>
      <c r="N155" s="48"/>
    </row>
    <row r="156" spans="1:14" x14ac:dyDescent="0.25">
      <c r="A156" s="5" t="s">
        <v>583</v>
      </c>
      <c r="B156" s="5" t="s">
        <v>288</v>
      </c>
      <c r="C156" s="5" t="s">
        <v>561</v>
      </c>
      <c r="D156" s="8" t="s">
        <v>736</v>
      </c>
      <c r="E156" s="5" t="s">
        <v>2193</v>
      </c>
      <c r="F156" s="5" t="s">
        <v>699</v>
      </c>
      <c r="G156" s="8" t="s">
        <v>2327</v>
      </c>
      <c r="H156" s="9" t="s">
        <v>2195</v>
      </c>
      <c r="I156" s="14" t="s">
        <v>2196</v>
      </c>
      <c r="J156" s="62" t="s">
        <v>2320</v>
      </c>
      <c r="K156" s="2">
        <v>278</v>
      </c>
      <c r="L156" s="9"/>
      <c r="M156" s="30">
        <v>230</v>
      </c>
      <c r="N156" s="44"/>
    </row>
    <row r="157" spans="1:14" x14ac:dyDescent="0.25">
      <c r="A157" s="5" t="s">
        <v>583</v>
      </c>
      <c r="B157" s="5" t="s">
        <v>2192</v>
      </c>
      <c r="C157" s="5" t="s">
        <v>561</v>
      </c>
      <c r="D157" s="8" t="s">
        <v>736</v>
      </c>
      <c r="E157" s="5" t="s">
        <v>2193</v>
      </c>
      <c r="F157" s="5" t="s">
        <v>699</v>
      </c>
      <c r="G157" s="8" t="s">
        <v>2194</v>
      </c>
      <c r="H157" s="9" t="s">
        <v>2195</v>
      </c>
      <c r="I157" s="14" t="s">
        <v>2196</v>
      </c>
      <c r="J157" s="62" t="s">
        <v>2320</v>
      </c>
      <c r="K157" s="2">
        <v>278</v>
      </c>
      <c r="L157" s="9"/>
      <c r="M157" s="30">
        <v>231</v>
      </c>
    </row>
    <row r="158" spans="1:14" x14ac:dyDescent="0.25">
      <c r="A158" s="5" t="s">
        <v>583</v>
      </c>
      <c r="B158" s="5" t="s">
        <v>288</v>
      </c>
      <c r="C158" s="5" t="s">
        <v>561</v>
      </c>
      <c r="D158" s="8" t="s">
        <v>736</v>
      </c>
      <c r="E158" s="5" t="s">
        <v>937</v>
      </c>
      <c r="F158" s="5" t="s">
        <v>699</v>
      </c>
      <c r="G158" s="8" t="s">
        <v>420</v>
      </c>
      <c r="H158" s="13" t="s">
        <v>2087</v>
      </c>
      <c r="I158" s="13" t="s">
        <v>938</v>
      </c>
      <c r="J158" s="8" t="s">
        <v>939</v>
      </c>
      <c r="K158" s="35">
        <v>62</v>
      </c>
      <c r="L158" s="33"/>
      <c r="M158" s="30">
        <v>123</v>
      </c>
      <c r="N158" s="45"/>
    </row>
    <row r="159" spans="1:14" x14ac:dyDescent="0.25">
      <c r="A159" s="5" t="s">
        <v>583</v>
      </c>
      <c r="B159" s="5" t="s">
        <v>573</v>
      </c>
      <c r="C159" s="8" t="s">
        <v>561</v>
      </c>
      <c r="D159" s="8" t="s">
        <v>736</v>
      </c>
      <c r="E159" s="8" t="s">
        <v>1928</v>
      </c>
      <c r="F159" s="8" t="s">
        <v>699</v>
      </c>
      <c r="G159" s="8" t="s">
        <v>1913</v>
      </c>
      <c r="H159" s="14" t="s">
        <v>2097</v>
      </c>
      <c r="I159" s="14" t="s">
        <v>1369</v>
      </c>
      <c r="J159" s="8" t="s">
        <v>1370</v>
      </c>
      <c r="L159" s="9"/>
      <c r="M159" s="30">
        <v>523</v>
      </c>
      <c r="N159" s="44"/>
    </row>
    <row r="160" spans="1:14" x14ac:dyDescent="0.25">
      <c r="A160" s="5" t="s">
        <v>583</v>
      </c>
      <c r="B160" s="5" t="s">
        <v>288</v>
      </c>
      <c r="C160" s="5" t="s">
        <v>561</v>
      </c>
      <c r="D160" s="8" t="s">
        <v>1933</v>
      </c>
      <c r="E160" s="5" t="s">
        <v>2077</v>
      </c>
      <c r="F160" s="5" t="s">
        <v>699</v>
      </c>
      <c r="G160" s="8" t="s">
        <v>2084</v>
      </c>
      <c r="H160" s="13" t="s">
        <v>2073</v>
      </c>
      <c r="I160" s="13" t="s">
        <v>2076</v>
      </c>
      <c r="J160" s="8" t="s">
        <v>2083</v>
      </c>
      <c r="K160" s="40">
        <v>376</v>
      </c>
      <c r="L160" s="2"/>
      <c r="M160" s="30">
        <v>504</v>
      </c>
      <c r="N160" s="54"/>
    </row>
    <row r="161" spans="1:20" x14ac:dyDescent="0.25">
      <c r="A161" s="5" t="s">
        <v>583</v>
      </c>
      <c r="B161" s="5" t="s">
        <v>2192</v>
      </c>
      <c r="C161" s="8" t="s">
        <v>1370</v>
      </c>
      <c r="D161" s="8" t="s">
        <v>1957</v>
      </c>
      <c r="E161" s="8" t="s">
        <v>766</v>
      </c>
      <c r="F161" s="8" t="s">
        <v>1958</v>
      </c>
      <c r="G161" s="8" t="s">
        <v>2293</v>
      </c>
      <c r="H161" s="14" t="s">
        <v>2296</v>
      </c>
      <c r="I161" s="14" t="s">
        <v>2297</v>
      </c>
      <c r="J161" s="5" t="s">
        <v>2291</v>
      </c>
      <c r="K161" s="35">
        <v>342</v>
      </c>
      <c r="L161" s="64"/>
      <c r="M161" s="30">
        <v>290</v>
      </c>
      <c r="N161" s="44"/>
    </row>
    <row r="162" spans="1:20" x14ac:dyDescent="0.25">
      <c r="A162" s="5" t="s">
        <v>583</v>
      </c>
      <c r="B162" s="8" t="s">
        <v>288</v>
      </c>
      <c r="C162" s="5" t="s">
        <v>561</v>
      </c>
      <c r="D162" s="5" t="s">
        <v>736</v>
      </c>
      <c r="E162" s="5" t="s">
        <v>932</v>
      </c>
      <c r="F162" s="5" t="s">
        <v>699</v>
      </c>
      <c r="G162" s="8" t="s">
        <v>1898</v>
      </c>
      <c r="H162" s="13" t="s">
        <v>2094</v>
      </c>
      <c r="I162" s="13" t="s">
        <v>933</v>
      </c>
      <c r="J162" s="8" t="s">
        <v>1902</v>
      </c>
      <c r="K162" s="2">
        <v>90</v>
      </c>
      <c r="L162" s="9"/>
      <c r="M162" s="30">
        <v>421</v>
      </c>
    </row>
    <row r="163" spans="1:20" x14ac:dyDescent="0.25">
      <c r="A163" s="5" t="s">
        <v>583</v>
      </c>
      <c r="B163" s="5" t="s">
        <v>288</v>
      </c>
      <c r="C163" s="5" t="s">
        <v>561</v>
      </c>
      <c r="D163" s="8" t="s">
        <v>1930</v>
      </c>
      <c r="E163" s="5" t="s">
        <v>945</v>
      </c>
      <c r="F163" s="5" t="s">
        <v>699</v>
      </c>
      <c r="G163" s="8" t="s">
        <v>417</v>
      </c>
      <c r="H163" s="13" t="s">
        <v>2092</v>
      </c>
      <c r="I163" s="13" t="s">
        <v>2093</v>
      </c>
      <c r="J163" s="8" t="s">
        <v>946</v>
      </c>
      <c r="K163" s="2">
        <v>97</v>
      </c>
      <c r="L163" s="9"/>
      <c r="M163" s="30">
        <v>156</v>
      </c>
      <c r="N163" s="44"/>
    </row>
    <row r="164" spans="1:20" x14ac:dyDescent="0.25">
      <c r="A164" s="5" t="s">
        <v>583</v>
      </c>
      <c r="B164" s="5" t="s">
        <v>288</v>
      </c>
      <c r="C164" s="5" t="s">
        <v>561</v>
      </c>
      <c r="D164" s="5" t="s">
        <v>833</v>
      </c>
      <c r="E164" s="8" t="s">
        <v>2274</v>
      </c>
      <c r="F164" s="5" t="s">
        <v>699</v>
      </c>
      <c r="G164" s="8" t="s">
        <v>2425</v>
      </c>
      <c r="H164" s="9" t="s">
        <v>2275</v>
      </c>
      <c r="I164" s="14" t="s">
        <v>835</v>
      </c>
      <c r="J164" s="32" t="str">
        <f>RIGHT(G164,3)</f>
        <v>342</v>
      </c>
      <c r="K164" s="2">
        <v>271</v>
      </c>
      <c r="L164" s="9" t="s">
        <v>562</v>
      </c>
      <c r="M164" s="30">
        <v>282</v>
      </c>
      <c r="N164" s="44"/>
    </row>
    <row r="165" spans="1:20" x14ac:dyDescent="0.25">
      <c r="A165" s="5" t="s">
        <v>583</v>
      </c>
      <c r="B165" s="5" t="s">
        <v>2192</v>
      </c>
      <c r="C165" s="5" t="s">
        <v>561</v>
      </c>
      <c r="D165" s="5" t="s">
        <v>833</v>
      </c>
      <c r="E165" s="8" t="s">
        <v>2274</v>
      </c>
      <c r="F165" s="5" t="s">
        <v>699</v>
      </c>
      <c r="G165" s="8" t="s">
        <v>2277</v>
      </c>
      <c r="H165" s="9" t="s">
        <v>2275</v>
      </c>
      <c r="I165" s="14" t="s">
        <v>835</v>
      </c>
      <c r="J165" s="32" t="str">
        <f>RIGHT(G165,3)</f>
        <v>342</v>
      </c>
      <c r="K165" s="2">
        <v>271</v>
      </c>
      <c r="L165" s="9" t="s">
        <v>562</v>
      </c>
      <c r="M165" s="30">
        <v>283</v>
      </c>
      <c r="N165" s="44"/>
    </row>
    <row r="166" spans="1:20" x14ac:dyDescent="0.25">
      <c r="A166" s="5" t="s">
        <v>583</v>
      </c>
      <c r="B166" s="5" t="s">
        <v>288</v>
      </c>
      <c r="C166" s="5" t="s">
        <v>561</v>
      </c>
      <c r="D166" s="8" t="s">
        <v>1933</v>
      </c>
      <c r="E166" s="5" t="s">
        <v>917</v>
      </c>
      <c r="F166" s="5" t="s">
        <v>699</v>
      </c>
      <c r="G166" s="8" t="s">
        <v>418</v>
      </c>
      <c r="H166" s="13" t="s">
        <v>2105</v>
      </c>
      <c r="I166" s="13" t="s">
        <v>935</v>
      </c>
      <c r="J166" s="8" t="s">
        <v>936</v>
      </c>
      <c r="K166" s="2">
        <v>87</v>
      </c>
      <c r="L166" s="9"/>
      <c r="M166" s="30">
        <v>135</v>
      </c>
    </row>
    <row r="167" spans="1:20" x14ac:dyDescent="0.25">
      <c r="A167" s="5" t="s">
        <v>583</v>
      </c>
      <c r="B167" s="5" t="s">
        <v>2192</v>
      </c>
      <c r="C167" s="5" t="s">
        <v>1370</v>
      </c>
      <c r="D167" s="5" t="s">
        <v>736</v>
      </c>
      <c r="E167" s="5" t="s">
        <v>668</v>
      </c>
      <c r="F167" s="8" t="s">
        <v>1925</v>
      </c>
      <c r="G167" s="8" t="s">
        <v>2292</v>
      </c>
      <c r="H167" s="9" t="s">
        <v>2295</v>
      </c>
      <c r="I167" s="14" t="s">
        <v>2298</v>
      </c>
      <c r="J167" s="8" t="s">
        <v>2294</v>
      </c>
      <c r="K167" s="35">
        <v>334</v>
      </c>
      <c r="L167" s="64"/>
      <c r="M167" s="30">
        <v>288</v>
      </c>
      <c r="N167" s="44"/>
    </row>
    <row r="168" spans="1:20" x14ac:dyDescent="0.25">
      <c r="A168" s="5" t="s">
        <v>583</v>
      </c>
      <c r="B168" s="5" t="s">
        <v>288</v>
      </c>
      <c r="C168" s="5" t="s">
        <v>561</v>
      </c>
      <c r="D168" s="8" t="s">
        <v>1930</v>
      </c>
      <c r="E168" s="5" t="s">
        <v>942</v>
      </c>
      <c r="F168" s="5" t="s">
        <v>699</v>
      </c>
      <c r="G168" s="8" t="s">
        <v>421</v>
      </c>
      <c r="H168" s="13" t="s">
        <v>2091</v>
      </c>
      <c r="I168" s="13" t="s">
        <v>943</v>
      </c>
      <c r="J168" s="8" t="s">
        <v>944</v>
      </c>
      <c r="K168" s="2">
        <v>185</v>
      </c>
      <c r="L168" s="9"/>
      <c r="M168" s="30">
        <v>155</v>
      </c>
      <c r="N168" s="44"/>
    </row>
    <row r="169" spans="1:20" x14ac:dyDescent="0.25">
      <c r="A169" s="5" t="s">
        <v>583</v>
      </c>
      <c r="B169" s="5" t="s">
        <v>288</v>
      </c>
      <c r="C169" s="8" t="s">
        <v>561</v>
      </c>
      <c r="D169" s="5" t="s">
        <v>1061</v>
      </c>
      <c r="E169" s="8" t="s">
        <v>1447</v>
      </c>
      <c r="F169" s="8" t="s">
        <v>1925</v>
      </c>
      <c r="G169" s="8" t="s">
        <v>459</v>
      </c>
      <c r="H169" s="9" t="s">
        <v>1062</v>
      </c>
      <c r="I169" s="9" t="s">
        <v>1063</v>
      </c>
      <c r="J169" s="8" t="s">
        <v>1064</v>
      </c>
      <c r="K169" s="2">
        <v>219</v>
      </c>
      <c r="L169" s="9"/>
      <c r="M169" s="30">
        <v>159</v>
      </c>
      <c r="S169" s="30"/>
      <c r="T169" s="30"/>
    </row>
    <row r="170" spans="1:20" x14ac:dyDescent="0.25">
      <c r="A170" s="5" t="s">
        <v>583</v>
      </c>
      <c r="B170" s="5" t="s">
        <v>288</v>
      </c>
      <c r="C170" s="5" t="s">
        <v>580</v>
      </c>
      <c r="D170" s="8" t="s">
        <v>1154</v>
      </c>
      <c r="E170" s="8" t="s">
        <v>1447</v>
      </c>
      <c r="F170" s="5" t="s">
        <v>576</v>
      </c>
      <c r="G170" s="8" t="s">
        <v>512</v>
      </c>
      <c r="H170" s="14" t="s">
        <v>1065</v>
      </c>
      <c r="I170" s="14" t="s">
        <v>1066</v>
      </c>
      <c r="J170" s="8" t="s">
        <v>1002</v>
      </c>
      <c r="K170" s="26"/>
      <c r="L170" s="29"/>
      <c r="M170" s="30">
        <v>310</v>
      </c>
      <c r="N170" s="45"/>
    </row>
    <row r="171" spans="1:20" x14ac:dyDescent="0.25">
      <c r="A171" s="37"/>
      <c r="B171" s="37"/>
      <c r="C171" s="38"/>
      <c r="D171" s="37"/>
      <c r="E171" s="37"/>
      <c r="F171" s="38"/>
      <c r="G171" s="38"/>
      <c r="H171" s="8" t="s">
        <v>236</v>
      </c>
      <c r="I171" s="41"/>
      <c r="J171" s="38"/>
      <c r="L171" s="39"/>
      <c r="N171" s="44"/>
    </row>
    <row r="172" spans="1:20" x14ac:dyDescent="0.25">
      <c r="A172" s="5" t="s">
        <v>583</v>
      </c>
      <c r="B172" s="5" t="s">
        <v>893</v>
      </c>
      <c r="C172" s="8" t="s">
        <v>561</v>
      </c>
      <c r="D172" s="8" t="s">
        <v>1321</v>
      </c>
      <c r="E172" s="5" t="s">
        <v>1011</v>
      </c>
      <c r="F172" s="8" t="s">
        <v>699</v>
      </c>
      <c r="G172" s="8" t="s">
        <v>2355</v>
      </c>
      <c r="H172" s="13" t="s">
        <v>1012</v>
      </c>
      <c r="I172" s="13" t="s">
        <v>1016</v>
      </c>
      <c r="J172" s="8" t="s">
        <v>1017</v>
      </c>
      <c r="L172" s="9"/>
      <c r="M172" s="30">
        <v>173</v>
      </c>
      <c r="N172" s="44"/>
      <c r="Q172" s="25"/>
      <c r="R172" s="25"/>
      <c r="S172" s="25"/>
      <c r="T172" s="25"/>
    </row>
    <row r="173" spans="1:20" x14ac:dyDescent="0.25">
      <c r="A173" s="5" t="s">
        <v>583</v>
      </c>
      <c r="B173" s="5" t="s">
        <v>1008</v>
      </c>
      <c r="C173" s="8" t="s">
        <v>561</v>
      </c>
      <c r="D173" s="8" t="s">
        <v>1321</v>
      </c>
      <c r="E173" s="5" t="s">
        <v>1011</v>
      </c>
      <c r="F173" s="8" t="s">
        <v>699</v>
      </c>
      <c r="G173" s="8" t="s">
        <v>436</v>
      </c>
      <c r="H173" s="13" t="s">
        <v>1012</v>
      </c>
      <c r="I173" s="13" t="s">
        <v>1016</v>
      </c>
      <c r="J173" s="8" t="s">
        <v>1017</v>
      </c>
      <c r="L173" s="9"/>
      <c r="M173" s="30">
        <v>174</v>
      </c>
      <c r="N173" s="44"/>
      <c r="P173" s="25"/>
    </row>
    <row r="174" spans="1:20" x14ac:dyDescent="0.25">
      <c r="A174" s="5" t="s">
        <v>583</v>
      </c>
      <c r="B174" s="5" t="s">
        <v>288</v>
      </c>
      <c r="C174" s="8" t="s">
        <v>561</v>
      </c>
      <c r="D174" s="5" t="s">
        <v>736</v>
      </c>
      <c r="E174" s="5" t="s">
        <v>975</v>
      </c>
      <c r="F174" s="8" t="s">
        <v>699</v>
      </c>
      <c r="G174" s="8" t="s">
        <v>1468</v>
      </c>
      <c r="H174" s="55" t="s">
        <v>1469</v>
      </c>
      <c r="I174" s="9" t="s">
        <v>1469</v>
      </c>
      <c r="J174" s="8" t="s">
        <v>1470</v>
      </c>
      <c r="K174" s="5"/>
      <c r="L174" s="2"/>
      <c r="M174" s="30">
        <v>372</v>
      </c>
      <c r="N174" s="44"/>
    </row>
    <row r="175" spans="1:20" x14ac:dyDescent="0.25">
      <c r="A175" s="37"/>
      <c r="B175" s="37"/>
      <c r="C175" s="37"/>
      <c r="D175" s="37"/>
      <c r="E175" s="37"/>
      <c r="F175" s="37"/>
      <c r="G175" s="38"/>
      <c r="H175" s="32" t="s">
        <v>591</v>
      </c>
      <c r="I175" s="42"/>
      <c r="J175" s="38"/>
      <c r="L175" s="39"/>
      <c r="M175" s="1"/>
      <c r="N175" s="44"/>
    </row>
    <row r="176" spans="1:20" x14ac:dyDescent="0.25">
      <c r="A176" s="5" t="s">
        <v>583</v>
      </c>
      <c r="B176" s="5" t="s">
        <v>288</v>
      </c>
      <c r="C176" s="5" t="s">
        <v>574</v>
      </c>
      <c r="D176" s="5" t="s">
        <v>590</v>
      </c>
      <c r="E176" s="8" t="s">
        <v>1952</v>
      </c>
      <c r="F176" s="5" t="s">
        <v>576</v>
      </c>
      <c r="G176" s="8" t="s">
        <v>321</v>
      </c>
      <c r="H176" s="14" t="s">
        <v>591</v>
      </c>
      <c r="I176" s="14" t="s">
        <v>592</v>
      </c>
      <c r="J176" s="8" t="s">
        <v>593</v>
      </c>
      <c r="K176" s="2">
        <v>345</v>
      </c>
      <c r="L176" s="9"/>
      <c r="M176" s="30">
        <v>90</v>
      </c>
      <c r="N176" s="44"/>
    </row>
    <row r="177" spans="1:20" x14ac:dyDescent="0.25">
      <c r="A177" s="5" t="s">
        <v>583</v>
      </c>
      <c r="B177" s="5" t="s">
        <v>921</v>
      </c>
      <c r="C177" s="5" t="s">
        <v>574</v>
      </c>
      <c r="D177" s="5" t="s">
        <v>590</v>
      </c>
      <c r="E177" s="8" t="s">
        <v>1952</v>
      </c>
      <c r="F177" s="5" t="s">
        <v>576</v>
      </c>
      <c r="G177" s="8" t="s">
        <v>959</v>
      </c>
      <c r="H177" s="13" t="s">
        <v>591</v>
      </c>
      <c r="I177" s="13" t="s">
        <v>960</v>
      </c>
      <c r="J177" s="8" t="s">
        <v>593</v>
      </c>
      <c r="K177" s="35">
        <v>346</v>
      </c>
      <c r="L177" s="64"/>
      <c r="M177" s="30">
        <v>91</v>
      </c>
      <c r="N177" s="44"/>
    </row>
    <row r="178" spans="1:20" x14ac:dyDescent="0.25">
      <c r="A178" s="5" t="s">
        <v>583</v>
      </c>
      <c r="B178" s="5" t="s">
        <v>995</v>
      </c>
      <c r="C178" s="5" t="s">
        <v>574</v>
      </c>
      <c r="D178" s="5" t="s">
        <v>590</v>
      </c>
      <c r="E178" s="8" t="s">
        <v>1952</v>
      </c>
      <c r="F178" s="5" t="s">
        <v>576</v>
      </c>
      <c r="G178" s="8" t="s">
        <v>999</v>
      </c>
      <c r="H178" s="13" t="s">
        <v>591</v>
      </c>
      <c r="I178" s="13" t="s">
        <v>592</v>
      </c>
      <c r="J178" s="8" t="s">
        <v>593</v>
      </c>
      <c r="K178" s="35">
        <v>349</v>
      </c>
      <c r="L178" s="64"/>
      <c r="M178" s="30">
        <v>92</v>
      </c>
      <c r="N178" s="48"/>
    </row>
    <row r="179" spans="1:20" x14ac:dyDescent="0.25">
      <c r="A179" s="5" t="s">
        <v>583</v>
      </c>
      <c r="B179" s="5" t="s">
        <v>924</v>
      </c>
      <c r="C179" s="5" t="s">
        <v>574</v>
      </c>
      <c r="D179" s="5" t="s">
        <v>590</v>
      </c>
      <c r="E179" s="8" t="s">
        <v>1447</v>
      </c>
      <c r="F179" s="5" t="s">
        <v>576</v>
      </c>
      <c r="G179" s="8" t="s">
        <v>985</v>
      </c>
      <c r="H179" s="13" t="s">
        <v>591</v>
      </c>
      <c r="I179" s="13" t="s">
        <v>986</v>
      </c>
      <c r="J179" s="8" t="s">
        <v>987</v>
      </c>
      <c r="K179" s="26">
        <v>245</v>
      </c>
      <c r="L179" s="29"/>
      <c r="M179" s="30">
        <v>354</v>
      </c>
      <c r="N179" s="48"/>
    </row>
    <row r="180" spans="1:20" x14ac:dyDescent="0.25">
      <c r="A180" s="5" t="s">
        <v>583</v>
      </c>
      <c r="B180" s="5" t="s">
        <v>932</v>
      </c>
      <c r="C180" s="5" t="s">
        <v>574</v>
      </c>
      <c r="D180" s="5" t="s">
        <v>590</v>
      </c>
      <c r="E180" s="8" t="s">
        <v>1945</v>
      </c>
      <c r="F180" s="5" t="s">
        <v>576</v>
      </c>
      <c r="G180" s="8" t="s">
        <v>971</v>
      </c>
      <c r="H180" s="13" t="s">
        <v>138</v>
      </c>
      <c r="I180" s="13" t="s">
        <v>972</v>
      </c>
      <c r="J180" s="8" t="s">
        <v>973</v>
      </c>
      <c r="K180" s="2">
        <v>246</v>
      </c>
      <c r="L180" s="9"/>
      <c r="M180" s="30">
        <v>179</v>
      </c>
      <c r="N180" s="44"/>
    </row>
    <row r="181" spans="1:20" x14ac:dyDescent="0.25">
      <c r="A181" s="5" t="s">
        <v>583</v>
      </c>
      <c r="B181" s="5" t="s">
        <v>288</v>
      </c>
      <c r="C181" s="5" t="s">
        <v>580</v>
      </c>
      <c r="D181" s="8" t="s">
        <v>59</v>
      </c>
      <c r="E181" s="8" t="s">
        <v>1937</v>
      </c>
      <c r="F181" s="5" t="s">
        <v>576</v>
      </c>
      <c r="G181" s="8" t="s">
        <v>1611</v>
      </c>
      <c r="H181" s="14" t="s">
        <v>1612</v>
      </c>
      <c r="I181" s="14" t="s">
        <v>1613</v>
      </c>
      <c r="J181" s="8" t="s">
        <v>1614</v>
      </c>
      <c r="K181" s="5"/>
      <c r="L181" s="2"/>
      <c r="M181" s="30">
        <v>409</v>
      </c>
      <c r="N181" s="54"/>
    </row>
    <row r="182" spans="1:20" x14ac:dyDescent="0.25">
      <c r="A182" s="5" t="s">
        <v>583</v>
      </c>
      <c r="B182" s="5" t="s">
        <v>288</v>
      </c>
      <c r="C182" s="8" t="s">
        <v>561</v>
      </c>
      <c r="D182" s="5" t="s">
        <v>736</v>
      </c>
      <c r="E182" s="5" t="s">
        <v>76</v>
      </c>
      <c r="F182" s="8" t="s">
        <v>699</v>
      </c>
      <c r="G182" s="8" t="s">
        <v>1497</v>
      </c>
      <c r="H182" s="55" t="s">
        <v>1498</v>
      </c>
      <c r="I182" s="9" t="s">
        <v>1499</v>
      </c>
      <c r="J182" s="8" t="s">
        <v>1500</v>
      </c>
      <c r="K182" s="5"/>
      <c r="L182" s="2"/>
      <c r="M182" s="30">
        <v>380</v>
      </c>
      <c r="N182" s="44"/>
    </row>
    <row r="183" spans="1:20" x14ac:dyDescent="0.25">
      <c r="A183" s="37"/>
      <c r="B183" s="37"/>
      <c r="C183" s="38"/>
      <c r="D183" s="38"/>
      <c r="E183" s="37"/>
      <c r="F183" s="38"/>
      <c r="G183" s="38"/>
      <c r="H183" s="49" t="s">
        <v>232</v>
      </c>
      <c r="I183" s="39"/>
      <c r="J183" s="38"/>
      <c r="L183" s="39"/>
      <c r="N183" s="48"/>
    </row>
    <row r="184" spans="1:20" x14ac:dyDescent="0.25">
      <c r="A184" s="5" t="s">
        <v>583</v>
      </c>
      <c r="B184" s="5" t="s">
        <v>288</v>
      </c>
      <c r="C184" s="5" t="s">
        <v>561</v>
      </c>
      <c r="D184" s="5" t="s">
        <v>736</v>
      </c>
      <c r="E184" s="5" t="s">
        <v>1038</v>
      </c>
      <c r="F184" s="5" t="s">
        <v>576</v>
      </c>
      <c r="G184" s="8" t="s">
        <v>492</v>
      </c>
      <c r="H184" s="9" t="s">
        <v>1039</v>
      </c>
      <c r="I184" s="9" t="s">
        <v>1040</v>
      </c>
      <c r="J184" s="8" t="s">
        <v>1041</v>
      </c>
      <c r="K184" s="2">
        <v>28</v>
      </c>
      <c r="L184" s="9"/>
      <c r="M184" s="30">
        <v>143</v>
      </c>
      <c r="N184" s="44"/>
    </row>
    <row r="185" spans="1:20" x14ac:dyDescent="0.25">
      <c r="A185" s="5" t="s">
        <v>583</v>
      </c>
      <c r="B185" s="5" t="s">
        <v>288</v>
      </c>
      <c r="C185" s="5" t="s">
        <v>561</v>
      </c>
      <c r="D185" s="5" t="s">
        <v>612</v>
      </c>
      <c r="E185" s="5" t="s">
        <v>1038</v>
      </c>
      <c r="F185" s="8" t="s">
        <v>699</v>
      </c>
      <c r="G185" s="8" t="s">
        <v>1734</v>
      </c>
      <c r="H185" s="14" t="s">
        <v>1735</v>
      </c>
      <c r="I185" s="14" t="s">
        <v>1736</v>
      </c>
      <c r="J185" s="8" t="s">
        <v>1737</v>
      </c>
      <c r="K185" s="2">
        <v>86</v>
      </c>
      <c r="L185" s="9"/>
      <c r="M185" s="30">
        <v>445</v>
      </c>
      <c r="N185" s="48"/>
    </row>
    <row r="186" spans="1:20" x14ac:dyDescent="0.25">
      <c r="A186" s="5" t="s">
        <v>583</v>
      </c>
      <c r="B186" s="5" t="s">
        <v>288</v>
      </c>
      <c r="C186" s="8" t="s">
        <v>561</v>
      </c>
      <c r="D186" s="5" t="s">
        <v>683</v>
      </c>
      <c r="E186" s="5" t="s">
        <v>1067</v>
      </c>
      <c r="F186" s="8" t="s">
        <v>699</v>
      </c>
      <c r="G186" s="8" t="s">
        <v>460</v>
      </c>
      <c r="H186" s="9" t="s">
        <v>95</v>
      </c>
      <c r="I186" s="9" t="s">
        <v>1068</v>
      </c>
      <c r="J186" s="8" t="s">
        <v>1069</v>
      </c>
      <c r="K186" s="2">
        <v>154</v>
      </c>
      <c r="L186" s="9"/>
      <c r="M186" s="30">
        <v>108</v>
      </c>
      <c r="N186" s="44"/>
    </row>
    <row r="187" spans="1:20" s="30" customFormat="1" x14ac:dyDescent="0.25">
      <c r="A187" s="5" t="s">
        <v>583</v>
      </c>
      <c r="B187" s="5" t="s">
        <v>288</v>
      </c>
      <c r="C187" s="5" t="s">
        <v>561</v>
      </c>
      <c r="D187" s="5" t="s">
        <v>612</v>
      </c>
      <c r="E187" s="5" t="s">
        <v>1207</v>
      </c>
      <c r="F187" s="8" t="s">
        <v>699</v>
      </c>
      <c r="G187" s="8" t="s">
        <v>1701</v>
      </c>
      <c r="H187" s="14" t="s">
        <v>1702</v>
      </c>
      <c r="I187" s="14" t="s">
        <v>1703</v>
      </c>
      <c r="J187" s="8" t="s">
        <v>1704</v>
      </c>
      <c r="K187" s="2">
        <v>4</v>
      </c>
      <c r="L187" s="9"/>
      <c r="M187" s="30">
        <v>436</v>
      </c>
      <c r="N187" s="44"/>
      <c r="O187" s="1"/>
      <c r="P187" s="1"/>
      <c r="Q187" s="1"/>
      <c r="R187" s="1"/>
      <c r="S187" s="1"/>
      <c r="T187" s="1"/>
    </row>
    <row r="188" spans="1:20" x14ac:dyDescent="0.25">
      <c r="A188" s="5" t="s">
        <v>583</v>
      </c>
      <c r="B188" s="5" t="s">
        <v>288</v>
      </c>
      <c r="C188" s="8" t="s">
        <v>561</v>
      </c>
      <c r="D188" s="5" t="s">
        <v>683</v>
      </c>
      <c r="E188" s="5" t="s">
        <v>1207</v>
      </c>
      <c r="F188" s="8" t="s">
        <v>699</v>
      </c>
      <c r="G188" s="8" t="s">
        <v>11</v>
      </c>
      <c r="H188" s="9" t="s">
        <v>5</v>
      </c>
      <c r="I188" s="14" t="s">
        <v>6</v>
      </c>
      <c r="J188" s="8" t="s">
        <v>4</v>
      </c>
      <c r="K188" s="2">
        <v>142</v>
      </c>
      <c r="L188" s="9"/>
      <c r="M188" s="30">
        <v>206</v>
      </c>
      <c r="N188" s="44"/>
    </row>
    <row r="189" spans="1:20" x14ac:dyDescent="0.25">
      <c r="A189" s="5" t="s">
        <v>583</v>
      </c>
      <c r="B189" s="5" t="s">
        <v>288</v>
      </c>
      <c r="C189" s="8" t="s">
        <v>561</v>
      </c>
      <c r="D189" s="8" t="s">
        <v>736</v>
      </c>
      <c r="E189" s="5" t="s">
        <v>1207</v>
      </c>
      <c r="F189" s="8" t="s">
        <v>699</v>
      </c>
      <c r="G189" s="8" t="s">
        <v>90</v>
      </c>
      <c r="H189" s="9" t="s">
        <v>91</v>
      </c>
      <c r="I189" s="9" t="s">
        <v>92</v>
      </c>
      <c r="J189" s="8" t="s">
        <v>93</v>
      </c>
      <c r="L189" s="9" t="s">
        <v>562</v>
      </c>
      <c r="M189" s="30">
        <v>21</v>
      </c>
      <c r="N189" s="44"/>
    </row>
    <row r="190" spans="1:20" x14ac:dyDescent="0.25">
      <c r="A190" s="5" t="s">
        <v>583</v>
      </c>
      <c r="B190" s="5" t="s">
        <v>288</v>
      </c>
      <c r="C190" s="5" t="s">
        <v>561</v>
      </c>
      <c r="D190" s="5" t="s">
        <v>736</v>
      </c>
      <c r="E190" s="5" t="s">
        <v>1236</v>
      </c>
      <c r="F190" s="8" t="s">
        <v>713</v>
      </c>
      <c r="G190" s="8" t="s">
        <v>1726</v>
      </c>
      <c r="H190" s="14" t="s">
        <v>1727</v>
      </c>
      <c r="I190" s="14" t="s">
        <v>1728</v>
      </c>
      <c r="J190" s="8" t="s">
        <v>1729</v>
      </c>
      <c r="L190" s="9"/>
      <c r="M190" s="30">
        <v>443</v>
      </c>
      <c r="N190" s="48"/>
    </row>
    <row r="191" spans="1:20" x14ac:dyDescent="0.25">
      <c r="A191" s="5" t="s">
        <v>583</v>
      </c>
      <c r="B191" s="5" t="s">
        <v>288</v>
      </c>
      <c r="C191" s="5" t="s">
        <v>561</v>
      </c>
      <c r="D191" s="5" t="s">
        <v>612</v>
      </c>
      <c r="E191" s="5" t="s">
        <v>1236</v>
      </c>
      <c r="F191" s="8" t="s">
        <v>713</v>
      </c>
      <c r="G191" s="8" t="s">
        <v>1722</v>
      </c>
      <c r="H191" s="14" t="s">
        <v>1723</v>
      </c>
      <c r="I191" s="14" t="s">
        <v>1724</v>
      </c>
      <c r="J191" s="8" t="s">
        <v>1725</v>
      </c>
      <c r="L191" s="9"/>
      <c r="M191" s="30">
        <v>442</v>
      </c>
      <c r="N191" s="44"/>
    </row>
    <row r="192" spans="1:20" x14ac:dyDescent="0.25">
      <c r="A192" s="5" t="s">
        <v>583</v>
      </c>
      <c r="B192" s="5" t="s">
        <v>288</v>
      </c>
      <c r="C192" s="5" t="s">
        <v>561</v>
      </c>
      <c r="D192" s="5" t="s">
        <v>612</v>
      </c>
      <c r="E192" s="5" t="s">
        <v>1070</v>
      </c>
      <c r="F192" s="8" t="s">
        <v>713</v>
      </c>
      <c r="G192" s="8" t="s">
        <v>1718</v>
      </c>
      <c r="H192" s="14" t="s">
        <v>1719</v>
      </c>
      <c r="I192" s="14" t="s">
        <v>1720</v>
      </c>
      <c r="J192" s="8" t="s">
        <v>1721</v>
      </c>
      <c r="L192" s="9"/>
      <c r="M192" s="30">
        <v>441</v>
      </c>
      <c r="N192" s="48"/>
    </row>
    <row r="193" spans="1:14" x14ac:dyDescent="0.25">
      <c r="A193" s="5" t="s">
        <v>583</v>
      </c>
      <c r="B193" s="5" t="s">
        <v>288</v>
      </c>
      <c r="C193" s="8" t="s">
        <v>561</v>
      </c>
      <c r="D193" s="5" t="s">
        <v>683</v>
      </c>
      <c r="E193" s="5" t="s">
        <v>973</v>
      </c>
      <c r="F193" s="8" t="s">
        <v>699</v>
      </c>
      <c r="G193" s="8" t="s">
        <v>461</v>
      </c>
      <c r="H193" s="9" t="s">
        <v>157</v>
      </c>
      <c r="I193" s="9" t="s">
        <v>1071</v>
      </c>
      <c r="J193" s="8" t="s">
        <v>1072</v>
      </c>
      <c r="K193" s="2">
        <v>151</v>
      </c>
      <c r="L193" s="9"/>
      <c r="M193" s="30">
        <v>113</v>
      </c>
      <c r="N193" s="46"/>
    </row>
    <row r="194" spans="1:14" x14ac:dyDescent="0.25">
      <c r="A194" s="5" t="s">
        <v>583</v>
      </c>
      <c r="B194" s="8" t="s">
        <v>288</v>
      </c>
      <c r="C194" s="5" t="s">
        <v>561</v>
      </c>
      <c r="D194" s="5" t="s">
        <v>736</v>
      </c>
      <c r="E194" s="5" t="s">
        <v>1044</v>
      </c>
      <c r="F194" s="5" t="s">
        <v>699</v>
      </c>
      <c r="G194" s="8" t="s">
        <v>1900</v>
      </c>
      <c r="H194" s="14" t="s">
        <v>1899</v>
      </c>
      <c r="I194" s="14" t="s">
        <v>1045</v>
      </c>
      <c r="J194" s="8" t="s">
        <v>1901</v>
      </c>
      <c r="K194" s="2">
        <v>90</v>
      </c>
      <c r="L194" s="9"/>
      <c r="M194" s="30">
        <v>422</v>
      </c>
      <c r="N194" s="48"/>
    </row>
    <row r="195" spans="1:14" x14ac:dyDescent="0.25">
      <c r="A195" s="5" t="s">
        <v>583</v>
      </c>
      <c r="B195" s="5" t="s">
        <v>288</v>
      </c>
      <c r="C195" s="8" t="s">
        <v>561</v>
      </c>
      <c r="D195" s="8" t="s">
        <v>1122</v>
      </c>
      <c r="E195" s="5" t="s">
        <v>1043</v>
      </c>
      <c r="F195" s="8" t="s">
        <v>713</v>
      </c>
      <c r="G195" s="8" t="s">
        <v>369</v>
      </c>
      <c r="H195" s="14" t="s">
        <v>2148</v>
      </c>
      <c r="I195" s="14" t="s">
        <v>367</v>
      </c>
      <c r="J195" s="8" t="s">
        <v>368</v>
      </c>
      <c r="K195" s="26"/>
      <c r="L195" s="29" t="s">
        <v>562</v>
      </c>
      <c r="M195" s="30">
        <v>342</v>
      </c>
      <c r="N195" s="48"/>
    </row>
    <row r="196" spans="1:14" x14ac:dyDescent="0.25">
      <c r="A196" s="5" t="s">
        <v>583</v>
      </c>
      <c r="B196" s="5" t="s">
        <v>288</v>
      </c>
      <c r="C196" s="8" t="s">
        <v>561</v>
      </c>
      <c r="D196" s="5" t="s">
        <v>1075</v>
      </c>
      <c r="E196" s="8" t="s">
        <v>1945</v>
      </c>
      <c r="F196" s="8" t="s">
        <v>1925</v>
      </c>
      <c r="G196" s="8" t="s">
        <v>462</v>
      </c>
      <c r="H196" s="9" t="s">
        <v>1076</v>
      </c>
      <c r="I196" s="9" t="s">
        <v>1077</v>
      </c>
      <c r="J196" s="8" t="s">
        <v>1078</v>
      </c>
      <c r="K196" s="2">
        <v>310</v>
      </c>
      <c r="L196" s="9"/>
      <c r="M196" s="30">
        <v>187</v>
      </c>
      <c r="N196" s="44"/>
    </row>
    <row r="197" spans="1:14" x14ac:dyDescent="0.25">
      <c r="A197" s="5" t="s">
        <v>583</v>
      </c>
      <c r="B197" s="5" t="s">
        <v>288</v>
      </c>
      <c r="C197" s="5" t="s">
        <v>561</v>
      </c>
      <c r="D197" s="5" t="s">
        <v>594</v>
      </c>
      <c r="E197" s="8" t="s">
        <v>1962</v>
      </c>
      <c r="F197" s="5" t="s">
        <v>699</v>
      </c>
      <c r="G197" s="8" t="s">
        <v>313</v>
      </c>
      <c r="H197" s="14" t="s">
        <v>139</v>
      </c>
      <c r="I197" s="14" t="s">
        <v>595</v>
      </c>
      <c r="J197" s="8" t="s">
        <v>596</v>
      </c>
      <c r="K197" s="2">
        <v>333</v>
      </c>
      <c r="L197" s="9"/>
      <c r="M197" s="30">
        <v>87</v>
      </c>
      <c r="N197" s="44"/>
    </row>
    <row r="198" spans="1:14" x14ac:dyDescent="0.25">
      <c r="A198" s="5" t="s">
        <v>583</v>
      </c>
      <c r="B198" s="5" t="s">
        <v>921</v>
      </c>
      <c r="C198" s="5" t="s">
        <v>561</v>
      </c>
      <c r="D198" s="5" t="s">
        <v>594</v>
      </c>
      <c r="E198" s="8" t="s">
        <v>1936</v>
      </c>
      <c r="F198" s="8" t="s">
        <v>699</v>
      </c>
      <c r="G198" s="8" t="s">
        <v>1837</v>
      </c>
      <c r="H198" s="14" t="s">
        <v>139</v>
      </c>
      <c r="I198" s="13" t="s">
        <v>595</v>
      </c>
      <c r="J198" s="8" t="s">
        <v>596</v>
      </c>
      <c r="L198" s="9"/>
      <c r="M198" s="30">
        <v>88</v>
      </c>
      <c r="N198" s="54"/>
    </row>
    <row r="199" spans="1:14" x14ac:dyDescent="0.25">
      <c r="A199" s="5" t="s">
        <v>583</v>
      </c>
      <c r="B199" s="5" t="s">
        <v>932</v>
      </c>
      <c r="C199" s="5" t="s">
        <v>561</v>
      </c>
      <c r="D199" s="5" t="s">
        <v>594</v>
      </c>
      <c r="E199" s="8" t="s">
        <v>1936</v>
      </c>
      <c r="F199" s="8" t="s">
        <v>699</v>
      </c>
      <c r="G199" s="8" t="s">
        <v>1838</v>
      </c>
      <c r="H199" s="14" t="s">
        <v>139</v>
      </c>
      <c r="I199" s="13" t="s">
        <v>595</v>
      </c>
      <c r="J199" s="8" t="s">
        <v>1839</v>
      </c>
      <c r="K199" s="2">
        <v>244</v>
      </c>
      <c r="L199" s="9"/>
      <c r="M199" s="30">
        <v>178</v>
      </c>
      <c r="N199" s="48"/>
    </row>
    <row r="200" spans="1:14" x14ac:dyDescent="0.25">
      <c r="A200" s="5" t="s">
        <v>583</v>
      </c>
      <c r="B200" s="5" t="s">
        <v>924</v>
      </c>
      <c r="C200" s="5" t="s">
        <v>561</v>
      </c>
      <c r="D200" s="5" t="s">
        <v>594</v>
      </c>
      <c r="E200" s="8" t="s">
        <v>1447</v>
      </c>
      <c r="F200" s="8" t="s">
        <v>699</v>
      </c>
      <c r="G200" s="8" t="s">
        <v>431</v>
      </c>
      <c r="H200" s="14" t="s">
        <v>139</v>
      </c>
      <c r="I200" s="13" t="s">
        <v>595</v>
      </c>
      <c r="J200" s="8" t="s">
        <v>988</v>
      </c>
      <c r="K200" s="26">
        <v>207</v>
      </c>
      <c r="L200" s="29"/>
      <c r="M200" s="30">
        <v>351</v>
      </c>
      <c r="N200" s="54"/>
    </row>
    <row r="201" spans="1:14" x14ac:dyDescent="0.25">
      <c r="A201" s="37"/>
      <c r="B201" s="37"/>
      <c r="C201" s="37"/>
      <c r="D201" s="37"/>
      <c r="E201" s="37"/>
      <c r="F201" s="37"/>
      <c r="G201" s="38"/>
      <c r="H201" s="49" t="s">
        <v>244</v>
      </c>
      <c r="I201" s="42"/>
      <c r="J201" s="38"/>
      <c r="L201" s="39"/>
      <c r="M201" s="1"/>
      <c r="N201" s="54"/>
    </row>
    <row r="202" spans="1:14" x14ac:dyDescent="0.25">
      <c r="A202" s="5" t="s">
        <v>583</v>
      </c>
      <c r="B202" s="5" t="s">
        <v>288</v>
      </c>
      <c r="C202" s="5" t="s">
        <v>561</v>
      </c>
      <c r="D202" s="5" t="s">
        <v>755</v>
      </c>
      <c r="E202" s="8" t="s">
        <v>640</v>
      </c>
      <c r="F202" s="5" t="s">
        <v>699</v>
      </c>
      <c r="G202" s="8" t="s">
        <v>357</v>
      </c>
      <c r="H202" s="9" t="s">
        <v>756</v>
      </c>
      <c r="I202" s="14" t="s">
        <v>757</v>
      </c>
      <c r="J202" s="8" t="s">
        <v>758</v>
      </c>
      <c r="K202" s="2">
        <v>192</v>
      </c>
      <c r="L202" s="9"/>
      <c r="M202" s="30">
        <v>48</v>
      </c>
      <c r="N202" s="48"/>
    </row>
    <row r="203" spans="1:14" x14ac:dyDescent="0.25">
      <c r="A203" s="5" t="s">
        <v>583</v>
      </c>
      <c r="B203" s="5" t="s">
        <v>288</v>
      </c>
      <c r="C203" s="8" t="s">
        <v>561</v>
      </c>
      <c r="D203" s="8" t="s">
        <v>776</v>
      </c>
      <c r="E203" s="8" t="s">
        <v>1447</v>
      </c>
      <c r="F203" s="8" t="s">
        <v>1856</v>
      </c>
      <c r="G203" s="8" t="s">
        <v>1883</v>
      </c>
      <c r="H203" s="9" t="s">
        <v>1961</v>
      </c>
      <c r="I203" s="9" t="s">
        <v>1885</v>
      </c>
      <c r="J203" s="8" t="s">
        <v>1133</v>
      </c>
      <c r="K203" s="2">
        <v>243</v>
      </c>
      <c r="L203" s="9"/>
      <c r="M203" s="30">
        <v>295</v>
      </c>
      <c r="N203" s="44"/>
    </row>
    <row r="204" spans="1:14" x14ac:dyDescent="0.25">
      <c r="A204" s="5" t="s">
        <v>583</v>
      </c>
      <c r="B204" s="5" t="s">
        <v>288</v>
      </c>
      <c r="C204" s="8" t="s">
        <v>561</v>
      </c>
      <c r="D204" s="8" t="s">
        <v>1869</v>
      </c>
      <c r="E204" s="8" t="s">
        <v>1447</v>
      </c>
      <c r="F204" s="5" t="s">
        <v>576</v>
      </c>
      <c r="G204" s="8" t="s">
        <v>1870</v>
      </c>
      <c r="H204" s="14" t="s">
        <v>1872</v>
      </c>
      <c r="I204" s="14" t="s">
        <v>1873</v>
      </c>
      <c r="J204" s="8" t="s">
        <v>876</v>
      </c>
      <c r="K204" s="2">
        <v>322</v>
      </c>
      <c r="L204" s="9"/>
      <c r="M204" s="30">
        <v>164</v>
      </c>
      <c r="N204" s="44"/>
    </row>
    <row r="205" spans="1:14" x14ac:dyDescent="0.25">
      <c r="A205" s="5" t="s">
        <v>583</v>
      </c>
      <c r="B205" s="5" t="s">
        <v>288</v>
      </c>
      <c r="C205" s="8" t="s">
        <v>561</v>
      </c>
      <c r="D205" s="5" t="s">
        <v>683</v>
      </c>
      <c r="E205" s="8" t="s">
        <v>640</v>
      </c>
      <c r="F205" s="8" t="s">
        <v>577</v>
      </c>
      <c r="G205" s="8" t="s">
        <v>463</v>
      </c>
      <c r="H205" s="9" t="s">
        <v>158</v>
      </c>
      <c r="I205" s="9" t="s">
        <v>1079</v>
      </c>
      <c r="J205" s="8" t="s">
        <v>1080</v>
      </c>
      <c r="K205" s="2">
        <v>10</v>
      </c>
      <c r="L205" s="9"/>
      <c r="M205" s="30">
        <v>133</v>
      </c>
      <c r="N205" s="48"/>
    </row>
    <row r="206" spans="1:14" x14ac:dyDescent="0.25">
      <c r="A206" s="5" t="s">
        <v>583</v>
      </c>
      <c r="B206" s="5" t="s">
        <v>288</v>
      </c>
      <c r="C206" s="8" t="s">
        <v>561</v>
      </c>
      <c r="D206" s="5" t="s">
        <v>683</v>
      </c>
      <c r="E206" s="8" t="s">
        <v>1447</v>
      </c>
      <c r="F206" s="8" t="s">
        <v>577</v>
      </c>
      <c r="G206" s="8" t="s">
        <v>464</v>
      </c>
      <c r="H206" s="14" t="s">
        <v>159</v>
      </c>
      <c r="I206" s="14" t="s">
        <v>1082</v>
      </c>
      <c r="J206" s="8" t="s">
        <v>1083</v>
      </c>
      <c r="K206" s="2">
        <v>33</v>
      </c>
      <c r="L206" s="9"/>
      <c r="M206" s="30">
        <v>197</v>
      </c>
      <c r="N206" s="44"/>
    </row>
    <row r="207" spans="1:14" x14ac:dyDescent="0.25">
      <c r="A207" s="5" t="s">
        <v>583</v>
      </c>
      <c r="B207" s="5" t="s">
        <v>288</v>
      </c>
      <c r="C207" s="5" t="s">
        <v>580</v>
      </c>
      <c r="D207" s="5" t="s">
        <v>1084</v>
      </c>
      <c r="E207" s="8" t="s">
        <v>1447</v>
      </c>
      <c r="F207" s="8" t="s">
        <v>67</v>
      </c>
      <c r="G207" s="8" t="s">
        <v>522</v>
      </c>
      <c r="H207" s="14" t="s">
        <v>1085</v>
      </c>
      <c r="I207" s="14" t="s">
        <v>1086</v>
      </c>
      <c r="J207" s="8" t="s">
        <v>1087</v>
      </c>
      <c r="K207" s="26"/>
      <c r="L207" s="29"/>
      <c r="M207" s="30">
        <v>316</v>
      </c>
      <c r="N207" s="44"/>
    </row>
    <row r="208" spans="1:14" x14ac:dyDescent="0.25">
      <c r="A208" s="5" t="s">
        <v>583</v>
      </c>
      <c r="B208" s="5" t="s">
        <v>288</v>
      </c>
      <c r="C208" s="5" t="s">
        <v>561</v>
      </c>
      <c r="D208" s="5" t="s">
        <v>736</v>
      </c>
      <c r="E208" s="5" t="s">
        <v>825</v>
      </c>
      <c r="F208" s="8" t="s">
        <v>699</v>
      </c>
      <c r="G208" s="8" t="s">
        <v>1714</v>
      </c>
      <c r="H208" s="14" t="s">
        <v>1715</v>
      </c>
      <c r="I208" s="14" t="s">
        <v>1716</v>
      </c>
      <c r="J208" s="8" t="s">
        <v>1717</v>
      </c>
      <c r="L208" s="9"/>
      <c r="M208" s="30">
        <v>440</v>
      </c>
      <c r="N208" s="44"/>
    </row>
    <row r="209" spans="1:14" x14ac:dyDescent="0.25">
      <c r="A209" s="5" t="s">
        <v>583</v>
      </c>
      <c r="B209" s="5" t="s">
        <v>288</v>
      </c>
      <c r="C209" s="5" t="s">
        <v>561</v>
      </c>
      <c r="D209" s="5" t="s">
        <v>683</v>
      </c>
      <c r="E209" s="5" t="s">
        <v>825</v>
      </c>
      <c r="F209" s="8" t="s">
        <v>699</v>
      </c>
      <c r="G209" s="8" t="s">
        <v>1580</v>
      </c>
      <c r="H209" s="9" t="s">
        <v>1581</v>
      </c>
      <c r="I209" s="14" t="s">
        <v>1582</v>
      </c>
      <c r="J209" s="8" t="s">
        <v>1583</v>
      </c>
      <c r="K209" s="2">
        <v>309</v>
      </c>
      <c r="L209" s="9"/>
      <c r="M209" s="30">
        <v>401</v>
      </c>
      <c r="N209" s="44"/>
    </row>
    <row r="210" spans="1:14" x14ac:dyDescent="0.25">
      <c r="A210" s="5" t="s">
        <v>583</v>
      </c>
      <c r="B210" s="5" t="s">
        <v>288</v>
      </c>
      <c r="C210" s="5" t="s">
        <v>561</v>
      </c>
      <c r="D210" s="5" t="s">
        <v>612</v>
      </c>
      <c r="E210" s="5" t="s">
        <v>825</v>
      </c>
      <c r="F210" s="8" t="s">
        <v>699</v>
      </c>
      <c r="G210" s="8" t="s">
        <v>1711</v>
      </c>
      <c r="H210" s="14" t="s">
        <v>1581</v>
      </c>
      <c r="I210" s="14" t="s">
        <v>1712</v>
      </c>
      <c r="J210" s="8" t="s">
        <v>1713</v>
      </c>
      <c r="L210" s="9"/>
      <c r="M210" s="30">
        <v>439</v>
      </c>
      <c r="N210" s="44"/>
    </row>
    <row r="211" spans="1:14" x14ac:dyDescent="0.25">
      <c r="A211" s="5" t="s">
        <v>583</v>
      </c>
      <c r="B211" s="5" t="s">
        <v>288</v>
      </c>
      <c r="C211" s="5" t="s">
        <v>580</v>
      </c>
      <c r="D211" s="5" t="s">
        <v>1338</v>
      </c>
      <c r="E211" s="8" t="s">
        <v>1038</v>
      </c>
      <c r="F211" s="5" t="s">
        <v>576</v>
      </c>
      <c r="G211" s="8" t="s">
        <v>1903</v>
      </c>
      <c r="H211" s="14" t="s">
        <v>1088</v>
      </c>
      <c r="I211" s="14" t="s">
        <v>1089</v>
      </c>
      <c r="J211" s="8" t="s">
        <v>1904</v>
      </c>
      <c r="L211" s="9"/>
      <c r="M211" s="30">
        <v>462</v>
      </c>
      <c r="N211" s="54"/>
    </row>
    <row r="212" spans="1:14" x14ac:dyDescent="0.25">
      <c r="A212" s="5" t="s">
        <v>583</v>
      </c>
      <c r="B212" s="5" t="s">
        <v>893</v>
      </c>
      <c r="C212" s="8" t="s">
        <v>561</v>
      </c>
      <c r="D212" s="5" t="s">
        <v>683</v>
      </c>
      <c r="E212" s="8" t="s">
        <v>1855</v>
      </c>
      <c r="F212" s="8" t="s">
        <v>699</v>
      </c>
      <c r="G212" s="8" t="s">
        <v>2158</v>
      </c>
      <c r="H212" s="14" t="s">
        <v>1091</v>
      </c>
      <c r="I212" s="14" t="s">
        <v>1092</v>
      </c>
      <c r="J212" s="8" t="s">
        <v>1905</v>
      </c>
      <c r="L212" s="9"/>
      <c r="M212" s="30">
        <v>464</v>
      </c>
      <c r="N212" s="44"/>
    </row>
    <row r="213" spans="1:14" x14ac:dyDescent="0.25">
      <c r="A213" s="5" t="s">
        <v>583</v>
      </c>
      <c r="B213" s="5" t="s">
        <v>288</v>
      </c>
      <c r="C213" s="5" t="s">
        <v>697</v>
      </c>
      <c r="D213" s="5" t="s">
        <v>1332</v>
      </c>
      <c r="E213" s="5" t="s">
        <v>581</v>
      </c>
      <c r="F213" s="5" t="s">
        <v>699</v>
      </c>
      <c r="G213" s="8" t="s">
        <v>3</v>
      </c>
      <c r="H213" s="9" t="s">
        <v>1367</v>
      </c>
      <c r="I213" s="14" t="s">
        <v>1366</v>
      </c>
      <c r="J213" s="8" t="s">
        <v>1365</v>
      </c>
      <c r="L213" s="32"/>
      <c r="M213" s="30">
        <v>453</v>
      </c>
      <c r="N213" s="44"/>
    </row>
    <row r="214" spans="1:14" x14ac:dyDescent="0.25">
      <c r="A214" s="5" t="s">
        <v>583</v>
      </c>
      <c r="B214" s="5" t="s">
        <v>288</v>
      </c>
      <c r="C214" s="5" t="s">
        <v>561</v>
      </c>
      <c r="D214" s="5" t="s">
        <v>683</v>
      </c>
      <c r="E214" s="5" t="s">
        <v>581</v>
      </c>
      <c r="F214" s="5" t="s">
        <v>699</v>
      </c>
      <c r="G214" s="8" t="s">
        <v>404</v>
      </c>
      <c r="H214" s="9" t="s">
        <v>132</v>
      </c>
      <c r="I214" s="14" t="s">
        <v>1152</v>
      </c>
      <c r="J214" s="8" t="s">
        <v>1275</v>
      </c>
      <c r="K214" s="2">
        <v>136</v>
      </c>
      <c r="L214" s="9"/>
      <c r="M214" s="30">
        <v>97</v>
      </c>
      <c r="N214" s="48"/>
    </row>
    <row r="215" spans="1:14" x14ac:dyDescent="0.25">
      <c r="A215" s="5" t="s">
        <v>583</v>
      </c>
      <c r="B215" s="5" t="s">
        <v>288</v>
      </c>
      <c r="C215" s="5" t="s">
        <v>561</v>
      </c>
      <c r="D215" s="5" t="s">
        <v>736</v>
      </c>
      <c r="E215" s="5" t="s">
        <v>1258</v>
      </c>
      <c r="F215" s="8" t="s">
        <v>699</v>
      </c>
      <c r="G215" s="8" t="s">
        <v>1687</v>
      </c>
      <c r="H215" s="14" t="s">
        <v>1688</v>
      </c>
      <c r="I215" s="14" t="s">
        <v>1689</v>
      </c>
      <c r="J215" s="8" t="s">
        <v>1690</v>
      </c>
      <c r="L215" s="9"/>
      <c r="M215" s="30">
        <v>432</v>
      </c>
      <c r="N215" s="44"/>
    </row>
    <row r="216" spans="1:14" x14ac:dyDescent="0.25">
      <c r="A216" s="5" t="s">
        <v>583</v>
      </c>
      <c r="B216" s="5" t="s">
        <v>288</v>
      </c>
      <c r="C216" s="5" t="s">
        <v>561</v>
      </c>
      <c r="D216" s="5" t="s">
        <v>736</v>
      </c>
      <c r="E216" s="5" t="s">
        <v>1275</v>
      </c>
      <c r="F216" s="8" t="s">
        <v>699</v>
      </c>
      <c r="G216" s="8" t="s">
        <v>1683</v>
      </c>
      <c r="H216" s="14" t="s">
        <v>1684</v>
      </c>
      <c r="I216" s="14" t="s">
        <v>1685</v>
      </c>
      <c r="J216" s="8" t="s">
        <v>1686</v>
      </c>
      <c r="L216" s="9"/>
      <c r="M216" s="30">
        <v>431</v>
      </c>
      <c r="N216" s="48"/>
    </row>
    <row r="217" spans="1:14" x14ac:dyDescent="0.25">
      <c r="A217" s="76" t="s">
        <v>583</v>
      </c>
      <c r="B217" s="76" t="s">
        <v>288</v>
      </c>
      <c r="C217" s="79" t="s">
        <v>697</v>
      </c>
      <c r="D217" s="79" t="s">
        <v>1332</v>
      </c>
      <c r="E217" s="79" t="s">
        <v>589</v>
      </c>
      <c r="F217" s="76" t="s">
        <v>699</v>
      </c>
      <c r="G217" s="8" t="s">
        <v>2375</v>
      </c>
      <c r="H217" s="78" t="s">
        <v>2376</v>
      </c>
      <c r="I217" s="78" t="s">
        <v>2377</v>
      </c>
      <c r="J217" s="8" t="s">
        <v>2378</v>
      </c>
      <c r="K217" s="40"/>
      <c r="L217" s="2"/>
      <c r="M217" s="30">
        <v>508</v>
      </c>
      <c r="N217" s="54"/>
    </row>
    <row r="218" spans="1:14" x14ac:dyDescent="0.25">
      <c r="A218" s="5" t="s">
        <v>583</v>
      </c>
      <c r="B218" s="5" t="s">
        <v>288</v>
      </c>
      <c r="C218" s="5" t="s">
        <v>580</v>
      </c>
      <c r="D218" s="8" t="s">
        <v>60</v>
      </c>
      <c r="E218" s="8" t="s">
        <v>1937</v>
      </c>
      <c r="F218" s="5" t="s">
        <v>576</v>
      </c>
      <c r="G218" s="8" t="s">
        <v>1615</v>
      </c>
      <c r="H218" s="14" t="s">
        <v>1616</v>
      </c>
      <c r="I218" s="14" t="s">
        <v>1617</v>
      </c>
      <c r="J218" s="8" t="s">
        <v>1618</v>
      </c>
      <c r="K218" s="2">
        <v>209</v>
      </c>
      <c r="L218" s="9"/>
      <c r="M218" s="30">
        <v>410</v>
      </c>
      <c r="N218" s="44"/>
    </row>
    <row r="219" spans="1:14" x14ac:dyDescent="0.25">
      <c r="A219" s="5" t="s">
        <v>583</v>
      </c>
      <c r="B219" s="5" t="s">
        <v>288</v>
      </c>
      <c r="C219" s="5" t="s">
        <v>561</v>
      </c>
      <c r="D219" s="5" t="s">
        <v>597</v>
      </c>
      <c r="E219" s="8" t="s">
        <v>1919</v>
      </c>
      <c r="F219" s="8" t="s">
        <v>1856</v>
      </c>
      <c r="G219" s="8" t="s">
        <v>317</v>
      </c>
      <c r="H219" s="14" t="s">
        <v>212</v>
      </c>
      <c r="I219" s="14" t="s">
        <v>598</v>
      </c>
      <c r="J219" s="8" t="s">
        <v>599</v>
      </c>
      <c r="K219" s="2">
        <v>50</v>
      </c>
      <c r="L219" s="9"/>
      <c r="M219" s="30">
        <v>147</v>
      </c>
      <c r="N219" s="44"/>
    </row>
    <row r="220" spans="1:14" x14ac:dyDescent="0.25">
      <c r="A220" s="5" t="s">
        <v>583</v>
      </c>
      <c r="B220" s="5" t="s">
        <v>288</v>
      </c>
      <c r="C220" s="5" t="s">
        <v>561</v>
      </c>
      <c r="D220" s="5" t="s">
        <v>612</v>
      </c>
      <c r="E220" s="8" t="s">
        <v>1258</v>
      </c>
      <c r="F220" s="5" t="s">
        <v>699</v>
      </c>
      <c r="G220" s="8" t="s">
        <v>1371</v>
      </c>
      <c r="H220" s="14" t="s">
        <v>1373</v>
      </c>
      <c r="I220" s="14" t="s">
        <v>1276</v>
      </c>
      <c r="J220" s="8" t="s">
        <v>1372</v>
      </c>
      <c r="K220" s="2">
        <v>220</v>
      </c>
      <c r="L220" s="9"/>
      <c r="M220" s="30">
        <v>145</v>
      </c>
      <c r="N220" s="44"/>
    </row>
    <row r="221" spans="1:14" x14ac:dyDescent="0.25">
      <c r="A221" s="5" t="s">
        <v>583</v>
      </c>
      <c r="B221" s="5" t="s">
        <v>288</v>
      </c>
      <c r="C221" s="5" t="s">
        <v>561</v>
      </c>
      <c r="D221" s="5" t="s">
        <v>612</v>
      </c>
      <c r="E221" s="5" t="s">
        <v>1275</v>
      </c>
      <c r="F221" s="5" t="s">
        <v>699</v>
      </c>
      <c r="G221" s="8" t="s">
        <v>498</v>
      </c>
      <c r="H221" s="14" t="s">
        <v>176</v>
      </c>
      <c r="I221" s="14" t="s">
        <v>1276</v>
      </c>
      <c r="J221" s="8" t="s">
        <v>1277</v>
      </c>
      <c r="K221" s="2">
        <v>130</v>
      </c>
      <c r="L221" s="9"/>
      <c r="M221" s="30">
        <v>129</v>
      </c>
      <c r="N221" s="44"/>
    </row>
    <row r="222" spans="1:14" x14ac:dyDescent="0.25">
      <c r="A222" s="5" t="s">
        <v>583</v>
      </c>
      <c r="B222" s="5" t="s">
        <v>288</v>
      </c>
      <c r="C222" s="8" t="s">
        <v>561</v>
      </c>
      <c r="D222" s="5" t="s">
        <v>1094</v>
      </c>
      <c r="E222" s="8" t="s">
        <v>79</v>
      </c>
      <c r="F222" s="5" t="s">
        <v>576</v>
      </c>
      <c r="G222" s="8" t="s">
        <v>1882</v>
      </c>
      <c r="H222" s="9" t="s">
        <v>1095</v>
      </c>
      <c r="I222" s="9" t="s">
        <v>1096</v>
      </c>
      <c r="J222" s="8" t="s">
        <v>1097</v>
      </c>
      <c r="K222" s="2">
        <v>252</v>
      </c>
      <c r="L222" s="9"/>
      <c r="M222" s="30">
        <v>294</v>
      </c>
      <c r="N222" s="54"/>
    </row>
    <row r="223" spans="1:14" x14ac:dyDescent="0.25">
      <c r="A223" s="5" t="s">
        <v>583</v>
      </c>
      <c r="B223" s="5" t="s">
        <v>288</v>
      </c>
      <c r="C223" s="8" t="s">
        <v>561</v>
      </c>
      <c r="D223" s="8" t="s">
        <v>1637</v>
      </c>
      <c r="E223" s="5" t="s">
        <v>901</v>
      </c>
      <c r="F223" s="8" t="s">
        <v>699</v>
      </c>
      <c r="G223" s="8" t="s">
        <v>400</v>
      </c>
      <c r="H223" s="9" t="s">
        <v>129</v>
      </c>
      <c r="I223" s="14" t="s">
        <v>902</v>
      </c>
      <c r="J223" s="8" t="s">
        <v>903</v>
      </c>
      <c r="K223" s="2">
        <v>318</v>
      </c>
      <c r="L223" s="9"/>
      <c r="M223" s="30">
        <v>80</v>
      </c>
      <c r="N223" s="45"/>
    </row>
    <row r="224" spans="1:14" x14ac:dyDescent="0.25">
      <c r="A224" s="5" t="s">
        <v>583</v>
      </c>
      <c r="B224" s="5" t="s">
        <v>288</v>
      </c>
      <c r="C224" s="5" t="s">
        <v>580</v>
      </c>
      <c r="D224" s="5" t="s">
        <v>641</v>
      </c>
      <c r="E224" s="8" t="s">
        <v>1936</v>
      </c>
      <c r="F224" s="5" t="s">
        <v>576</v>
      </c>
      <c r="G224" s="8" t="s">
        <v>326</v>
      </c>
      <c r="H224" s="9" t="s">
        <v>187</v>
      </c>
      <c r="I224" s="9" t="s">
        <v>642</v>
      </c>
      <c r="J224" s="8" t="s">
        <v>643</v>
      </c>
      <c r="K224" s="2">
        <v>228</v>
      </c>
      <c r="L224" s="9"/>
      <c r="M224" s="30">
        <v>58</v>
      </c>
      <c r="N224" s="44"/>
    </row>
    <row r="225" spans="1:15" x14ac:dyDescent="0.25">
      <c r="A225" s="37"/>
      <c r="B225" s="37"/>
      <c r="C225" s="38"/>
      <c r="D225" s="37"/>
      <c r="E225" s="37"/>
      <c r="F225" s="37"/>
      <c r="G225" s="38"/>
      <c r="H225" s="32" t="s">
        <v>1005</v>
      </c>
      <c r="I225" s="42"/>
      <c r="J225" s="38"/>
      <c r="L225" s="39"/>
      <c r="N225" s="44"/>
    </row>
    <row r="226" spans="1:15" x14ac:dyDescent="0.25">
      <c r="A226" s="8" t="s">
        <v>583</v>
      </c>
      <c r="B226" s="8" t="s">
        <v>288</v>
      </c>
      <c r="C226" s="8" t="s">
        <v>434</v>
      </c>
      <c r="D226" s="8" t="s">
        <v>1004</v>
      </c>
      <c r="E226" s="8" t="s">
        <v>1975</v>
      </c>
      <c r="F226" s="8" t="s">
        <v>699</v>
      </c>
      <c r="G226" s="8" t="s">
        <v>190</v>
      </c>
      <c r="H226" s="13" t="s">
        <v>1005</v>
      </c>
      <c r="I226" s="13" t="s">
        <v>1006</v>
      </c>
      <c r="J226" s="8" t="s">
        <v>1007</v>
      </c>
      <c r="K226" s="9">
        <v>312</v>
      </c>
      <c r="L226" s="9"/>
      <c r="M226" s="30">
        <v>78</v>
      </c>
      <c r="N226" s="44"/>
    </row>
    <row r="227" spans="1:15" x14ac:dyDescent="0.25">
      <c r="A227" s="8" t="s">
        <v>583</v>
      </c>
      <c r="B227" s="8" t="s">
        <v>1000</v>
      </c>
      <c r="C227" s="8" t="s">
        <v>1370</v>
      </c>
      <c r="D227" s="8" t="s">
        <v>1004</v>
      </c>
      <c r="E227" s="8" t="s">
        <v>766</v>
      </c>
      <c r="F227" s="8" t="s">
        <v>699</v>
      </c>
      <c r="G227" s="8" t="s">
        <v>2287</v>
      </c>
      <c r="H227" s="13" t="s">
        <v>1005</v>
      </c>
      <c r="I227" s="13" t="s">
        <v>1006</v>
      </c>
      <c r="J227" s="80" t="s">
        <v>2316</v>
      </c>
      <c r="K227" s="2">
        <v>65</v>
      </c>
      <c r="L227" s="9"/>
      <c r="M227" s="30">
        <v>121</v>
      </c>
      <c r="N227" s="31"/>
    </row>
    <row r="228" spans="1:15" x14ac:dyDescent="0.25">
      <c r="A228" s="8" t="s">
        <v>583</v>
      </c>
      <c r="B228" s="8" t="s">
        <v>1000</v>
      </c>
      <c r="C228" s="8" t="s">
        <v>1370</v>
      </c>
      <c r="D228" s="8" t="s">
        <v>1004</v>
      </c>
      <c r="E228" s="8" t="s">
        <v>2134</v>
      </c>
      <c r="F228" s="8" t="s">
        <v>699</v>
      </c>
      <c r="G228" s="8" t="s">
        <v>2288</v>
      </c>
      <c r="H228" s="13" t="s">
        <v>1005</v>
      </c>
      <c r="I228" s="13" t="s">
        <v>1006</v>
      </c>
      <c r="J228" s="80" t="s">
        <v>2317</v>
      </c>
      <c r="K228" s="2">
        <v>63</v>
      </c>
      <c r="L228" s="9"/>
      <c r="M228" s="30">
        <v>122</v>
      </c>
      <c r="N228" s="44"/>
    </row>
    <row r="229" spans="1:15" x14ac:dyDescent="0.25">
      <c r="A229" s="5" t="s">
        <v>583</v>
      </c>
      <c r="B229" s="5" t="s">
        <v>1000</v>
      </c>
      <c r="C229" s="8" t="s">
        <v>434</v>
      </c>
      <c r="D229" s="8" t="s">
        <v>1004</v>
      </c>
      <c r="E229" s="5" t="s">
        <v>68</v>
      </c>
      <c r="F229" s="8" t="s">
        <v>699</v>
      </c>
      <c r="G229" s="8" t="s">
        <v>69</v>
      </c>
      <c r="H229" s="13" t="s">
        <v>70</v>
      </c>
      <c r="I229" s="13" t="s">
        <v>1006</v>
      </c>
      <c r="J229" s="8" t="s">
        <v>71</v>
      </c>
      <c r="K229" s="26"/>
      <c r="L229" s="29"/>
      <c r="M229" s="30">
        <v>364</v>
      </c>
      <c r="N229" s="44"/>
    </row>
    <row r="230" spans="1:15" x14ac:dyDescent="0.25">
      <c r="A230" s="5" t="s">
        <v>583</v>
      </c>
      <c r="B230" s="5" t="s">
        <v>288</v>
      </c>
      <c r="C230" s="5" t="s">
        <v>561</v>
      </c>
      <c r="D230" s="5" t="s">
        <v>612</v>
      </c>
      <c r="E230" s="5" t="s">
        <v>587</v>
      </c>
      <c r="F230" s="5" t="s">
        <v>699</v>
      </c>
      <c r="G230" s="8" t="s">
        <v>499</v>
      </c>
      <c r="H230" s="9" t="s">
        <v>1247</v>
      </c>
      <c r="I230" s="14" t="s">
        <v>1248</v>
      </c>
      <c r="J230" s="8" t="s">
        <v>1249</v>
      </c>
      <c r="K230" s="2">
        <v>37</v>
      </c>
      <c r="L230" s="9"/>
      <c r="M230" s="30">
        <v>20</v>
      </c>
      <c r="N230" s="44"/>
    </row>
    <row r="231" spans="1:15" x14ac:dyDescent="0.25">
      <c r="A231" s="5" t="s">
        <v>583</v>
      </c>
      <c r="B231" s="5" t="s">
        <v>573</v>
      </c>
      <c r="C231" s="5" t="s">
        <v>561</v>
      </c>
      <c r="D231" s="5" t="s">
        <v>736</v>
      </c>
      <c r="E231" s="8" t="s">
        <v>587</v>
      </c>
      <c r="F231" s="5" t="s">
        <v>699</v>
      </c>
      <c r="G231" s="8" t="s">
        <v>1779</v>
      </c>
      <c r="H231" s="2" t="s">
        <v>1780</v>
      </c>
      <c r="I231" s="14" t="s">
        <v>1781</v>
      </c>
      <c r="J231" s="8" t="s">
        <v>1782</v>
      </c>
      <c r="L231" s="9"/>
      <c r="M231" s="30">
        <v>517</v>
      </c>
      <c r="N231" s="44"/>
    </row>
    <row r="232" spans="1:15" x14ac:dyDescent="0.25">
      <c r="A232" s="5" t="s">
        <v>583</v>
      </c>
      <c r="B232" s="5" t="s">
        <v>288</v>
      </c>
      <c r="C232" s="8" t="s">
        <v>561</v>
      </c>
      <c r="D232" s="5" t="s">
        <v>683</v>
      </c>
      <c r="E232" s="5" t="s">
        <v>587</v>
      </c>
      <c r="F232" s="8" t="s">
        <v>699</v>
      </c>
      <c r="G232" s="8" t="s">
        <v>13</v>
      </c>
      <c r="H232" s="9" t="s">
        <v>14</v>
      </c>
      <c r="I232" s="14" t="s">
        <v>15</v>
      </c>
      <c r="J232" s="8" t="s">
        <v>10</v>
      </c>
      <c r="K232" s="2">
        <v>145</v>
      </c>
      <c r="L232" s="9"/>
      <c r="M232" s="30">
        <v>209</v>
      </c>
    </row>
    <row r="233" spans="1:15" x14ac:dyDescent="0.25">
      <c r="A233" s="5" t="s">
        <v>583</v>
      </c>
      <c r="B233" s="5" t="s">
        <v>288</v>
      </c>
      <c r="C233" s="5" t="s">
        <v>561</v>
      </c>
      <c r="D233" s="8" t="s">
        <v>822</v>
      </c>
      <c r="E233" s="5" t="s">
        <v>901</v>
      </c>
      <c r="F233" s="8" t="s">
        <v>576</v>
      </c>
      <c r="G233" s="8" t="s">
        <v>1439</v>
      </c>
      <c r="H233" s="14" t="s">
        <v>1388</v>
      </c>
      <c r="I233" s="13" t="s">
        <v>1389</v>
      </c>
      <c r="J233" s="8" t="s">
        <v>1390</v>
      </c>
      <c r="K233" s="2">
        <v>164</v>
      </c>
      <c r="L233" s="9"/>
      <c r="M233" s="30">
        <v>177</v>
      </c>
    </row>
    <row r="234" spans="1:15" x14ac:dyDescent="0.25">
      <c r="A234" s="5" t="s">
        <v>583</v>
      </c>
      <c r="B234" s="5" t="s">
        <v>288</v>
      </c>
      <c r="C234" s="8" t="s">
        <v>561</v>
      </c>
      <c r="D234" s="5" t="s">
        <v>683</v>
      </c>
      <c r="E234" s="5" t="s">
        <v>970</v>
      </c>
      <c r="F234" s="8" t="s">
        <v>699</v>
      </c>
      <c r="G234" s="8" t="s">
        <v>465</v>
      </c>
      <c r="H234" s="9" t="s">
        <v>160</v>
      </c>
      <c r="I234" s="9" t="s">
        <v>1098</v>
      </c>
      <c r="J234" s="8" t="s">
        <v>1099</v>
      </c>
      <c r="K234" s="2">
        <v>288</v>
      </c>
      <c r="L234" s="9"/>
      <c r="M234" s="30">
        <v>138</v>
      </c>
      <c r="N234" s="44"/>
    </row>
    <row r="235" spans="1:15" x14ac:dyDescent="0.25">
      <c r="A235" s="37"/>
      <c r="B235" s="37"/>
      <c r="C235" s="37"/>
      <c r="D235" s="37"/>
      <c r="E235" s="37"/>
      <c r="F235" s="37"/>
      <c r="G235" s="38"/>
      <c r="H235" s="8" t="s">
        <v>241</v>
      </c>
      <c r="I235" s="41"/>
      <c r="J235" s="38"/>
      <c r="L235" s="39"/>
      <c r="M235" s="1"/>
      <c r="N235" s="48"/>
    </row>
    <row r="236" spans="1:15" x14ac:dyDescent="0.25">
      <c r="A236" s="5" t="s">
        <v>583</v>
      </c>
      <c r="B236" s="5" t="s">
        <v>1987</v>
      </c>
      <c r="C236" s="73" t="s">
        <v>574</v>
      </c>
      <c r="D236" s="5" t="s">
        <v>600</v>
      </c>
      <c r="E236" s="5" t="s">
        <v>1447</v>
      </c>
      <c r="F236" s="73" t="s">
        <v>576</v>
      </c>
      <c r="G236" s="62" t="s">
        <v>2132</v>
      </c>
      <c r="H236" s="9" t="s">
        <v>601</v>
      </c>
      <c r="I236" s="14" t="s">
        <v>602</v>
      </c>
      <c r="J236" s="8" t="s">
        <v>589</v>
      </c>
      <c r="K236" s="71"/>
      <c r="L236" s="74"/>
      <c r="M236" s="30">
        <v>89</v>
      </c>
      <c r="N236" s="54"/>
    </row>
    <row r="237" spans="1:15" x14ac:dyDescent="0.25">
      <c r="A237" s="5" t="s">
        <v>583</v>
      </c>
      <c r="B237" s="5" t="s">
        <v>1000</v>
      </c>
      <c r="C237" s="8" t="s">
        <v>561</v>
      </c>
      <c r="D237" s="5" t="s">
        <v>600</v>
      </c>
      <c r="E237" s="8" t="s">
        <v>1952</v>
      </c>
      <c r="F237" s="8" t="s">
        <v>699</v>
      </c>
      <c r="G237" s="8" t="s">
        <v>435</v>
      </c>
      <c r="H237" s="13" t="s">
        <v>601</v>
      </c>
      <c r="I237" s="13" t="s">
        <v>962</v>
      </c>
      <c r="J237" s="8" t="s">
        <v>603</v>
      </c>
      <c r="K237" s="35">
        <v>353</v>
      </c>
      <c r="L237" s="64"/>
      <c r="M237" s="30">
        <v>93</v>
      </c>
      <c r="N237" s="44"/>
    </row>
    <row r="238" spans="1:15" x14ac:dyDescent="0.25">
      <c r="A238" s="5" t="s">
        <v>583</v>
      </c>
      <c r="B238" s="5" t="s">
        <v>288</v>
      </c>
      <c r="C238" s="5" t="s">
        <v>574</v>
      </c>
      <c r="D238" s="5" t="s">
        <v>600</v>
      </c>
      <c r="E238" s="8" t="s">
        <v>1952</v>
      </c>
      <c r="F238" s="5" t="s">
        <v>576</v>
      </c>
      <c r="G238" s="8" t="s">
        <v>322</v>
      </c>
      <c r="H238" s="14" t="s">
        <v>601</v>
      </c>
      <c r="I238" s="14" t="s">
        <v>602</v>
      </c>
      <c r="J238" s="8" t="s">
        <v>603</v>
      </c>
      <c r="K238" s="2">
        <v>350</v>
      </c>
      <c r="L238" s="9"/>
      <c r="M238" s="30">
        <v>94</v>
      </c>
      <c r="N238" s="48"/>
    </row>
    <row r="239" spans="1:15" x14ac:dyDescent="0.25">
      <c r="A239" s="5" t="s">
        <v>583</v>
      </c>
      <c r="B239" s="5" t="s">
        <v>2008</v>
      </c>
      <c r="C239" s="73" t="s">
        <v>574</v>
      </c>
      <c r="D239" s="5" t="s">
        <v>600</v>
      </c>
      <c r="E239" s="5" t="s">
        <v>1447</v>
      </c>
      <c r="F239" s="73" t="s">
        <v>576</v>
      </c>
      <c r="G239" s="8" t="s">
        <v>2133</v>
      </c>
      <c r="H239" s="9" t="s">
        <v>601</v>
      </c>
      <c r="I239" s="14" t="s">
        <v>602</v>
      </c>
      <c r="J239" s="8" t="s">
        <v>74</v>
      </c>
      <c r="K239" s="2">
        <v>201</v>
      </c>
      <c r="L239" s="9"/>
      <c r="M239" s="30">
        <v>188</v>
      </c>
      <c r="N239" s="46"/>
    </row>
    <row r="240" spans="1:15" x14ac:dyDescent="0.25">
      <c r="A240" s="5" t="s">
        <v>583</v>
      </c>
      <c r="B240" s="5" t="s">
        <v>2192</v>
      </c>
      <c r="C240" s="5" t="s">
        <v>574</v>
      </c>
      <c r="D240" s="5" t="s">
        <v>600</v>
      </c>
      <c r="E240" s="8" t="s">
        <v>1952</v>
      </c>
      <c r="F240" s="5" t="s">
        <v>576</v>
      </c>
      <c r="G240" s="8" t="s">
        <v>2280</v>
      </c>
      <c r="H240" s="14" t="s">
        <v>601</v>
      </c>
      <c r="I240" s="14" t="s">
        <v>602</v>
      </c>
      <c r="J240" s="32" t="str">
        <f>RIGHT(G240,3)</f>
        <v>344</v>
      </c>
      <c r="K240" s="2">
        <v>327</v>
      </c>
      <c r="L240" s="9"/>
      <c r="M240" s="30">
        <v>285</v>
      </c>
      <c r="N240" s="54"/>
      <c r="O240" s="25"/>
    </row>
    <row r="241" spans="1:14" x14ac:dyDescent="0.25">
      <c r="A241" s="5" t="s">
        <v>583</v>
      </c>
      <c r="B241" s="5" t="s">
        <v>2159</v>
      </c>
      <c r="C241" s="73" t="s">
        <v>561</v>
      </c>
      <c r="D241" s="5" t="s">
        <v>600</v>
      </c>
      <c r="E241" s="5" t="s">
        <v>1447</v>
      </c>
      <c r="F241" s="73" t="s">
        <v>576</v>
      </c>
      <c r="G241" s="62" t="s">
        <v>2185</v>
      </c>
      <c r="H241" s="9" t="s">
        <v>601</v>
      </c>
      <c r="I241" s="14" t="s">
        <v>602</v>
      </c>
      <c r="J241" s="8" t="s">
        <v>2186</v>
      </c>
      <c r="K241" s="26">
        <v>113</v>
      </c>
      <c r="L241" s="29"/>
      <c r="M241" s="30">
        <v>305</v>
      </c>
      <c r="N241" s="44"/>
    </row>
    <row r="242" spans="1:14" x14ac:dyDescent="0.25">
      <c r="A242" s="5" t="s">
        <v>583</v>
      </c>
      <c r="B242" s="5" t="s">
        <v>921</v>
      </c>
      <c r="C242" s="5" t="s">
        <v>574</v>
      </c>
      <c r="D242" s="5" t="s">
        <v>600</v>
      </c>
      <c r="E242" s="8" t="s">
        <v>1952</v>
      </c>
      <c r="F242" s="5" t="s">
        <v>576</v>
      </c>
      <c r="G242" s="8" t="s">
        <v>961</v>
      </c>
      <c r="H242" s="13" t="s">
        <v>137</v>
      </c>
      <c r="I242" s="13" t="s">
        <v>962</v>
      </c>
      <c r="J242" s="8" t="s">
        <v>603</v>
      </c>
      <c r="K242" s="35">
        <v>351</v>
      </c>
      <c r="L242" s="64"/>
      <c r="M242" s="30">
        <v>95</v>
      </c>
      <c r="N242" s="31"/>
    </row>
    <row r="243" spans="1:14" x14ac:dyDescent="0.25">
      <c r="A243" s="5" t="s">
        <v>583</v>
      </c>
      <c r="B243" s="5" t="s">
        <v>932</v>
      </c>
      <c r="C243" s="5" t="s">
        <v>574</v>
      </c>
      <c r="D243" s="5" t="s">
        <v>600</v>
      </c>
      <c r="E243" s="8" t="s">
        <v>1945</v>
      </c>
      <c r="F243" s="5" t="s">
        <v>576</v>
      </c>
      <c r="G243" s="8" t="s">
        <v>974</v>
      </c>
      <c r="H243" s="13" t="s">
        <v>137</v>
      </c>
      <c r="I243" s="13" t="s">
        <v>962</v>
      </c>
      <c r="J243" s="8" t="s">
        <v>975</v>
      </c>
      <c r="K243" s="2">
        <v>200</v>
      </c>
      <c r="L243" s="9"/>
      <c r="M243" s="30">
        <v>180</v>
      </c>
      <c r="N243" s="44"/>
    </row>
    <row r="244" spans="1:14" x14ac:dyDescent="0.25">
      <c r="A244" s="5" t="s">
        <v>583</v>
      </c>
      <c r="B244" s="5" t="s">
        <v>1008</v>
      </c>
      <c r="C244" s="5" t="s">
        <v>561</v>
      </c>
      <c r="D244" s="5" t="s">
        <v>600</v>
      </c>
      <c r="E244" s="8" t="s">
        <v>1945</v>
      </c>
      <c r="F244" s="5" t="s">
        <v>576</v>
      </c>
      <c r="G244" s="8" t="s">
        <v>2411</v>
      </c>
      <c r="H244" s="13" t="s">
        <v>137</v>
      </c>
      <c r="I244" s="13" t="s">
        <v>962</v>
      </c>
      <c r="J244" s="8" t="s">
        <v>975</v>
      </c>
      <c r="K244" s="2">
        <v>200</v>
      </c>
      <c r="L244" s="9"/>
      <c r="M244" s="30">
        <v>181</v>
      </c>
      <c r="N244" s="44"/>
    </row>
    <row r="245" spans="1:14" x14ac:dyDescent="0.25">
      <c r="A245" s="5" t="s">
        <v>583</v>
      </c>
      <c r="B245" s="5" t="s">
        <v>924</v>
      </c>
      <c r="C245" s="5" t="s">
        <v>574</v>
      </c>
      <c r="D245" s="5" t="s">
        <v>600</v>
      </c>
      <c r="E245" s="8" t="s">
        <v>1447</v>
      </c>
      <c r="F245" s="5" t="s">
        <v>576</v>
      </c>
      <c r="G245" s="8" t="s">
        <v>989</v>
      </c>
      <c r="H245" s="13" t="s">
        <v>137</v>
      </c>
      <c r="I245" s="13" t="s">
        <v>962</v>
      </c>
      <c r="J245" s="8" t="s">
        <v>990</v>
      </c>
      <c r="K245" s="26">
        <v>247</v>
      </c>
      <c r="L245" s="29"/>
      <c r="M245" s="30">
        <v>355</v>
      </c>
      <c r="N245" s="47"/>
    </row>
    <row r="246" spans="1:14" x14ac:dyDescent="0.25">
      <c r="A246" s="5" t="s">
        <v>583</v>
      </c>
      <c r="B246" s="5" t="s">
        <v>288</v>
      </c>
      <c r="C246" s="5" t="s">
        <v>561</v>
      </c>
      <c r="D246" s="5" t="s">
        <v>683</v>
      </c>
      <c r="E246" s="5" t="s">
        <v>904</v>
      </c>
      <c r="F246" s="5" t="s">
        <v>699</v>
      </c>
      <c r="G246" s="8" t="s">
        <v>405</v>
      </c>
      <c r="H246" s="9" t="s">
        <v>133</v>
      </c>
      <c r="I246" s="14" t="s">
        <v>905</v>
      </c>
      <c r="J246" s="8" t="s">
        <v>906</v>
      </c>
      <c r="K246" s="2">
        <v>156</v>
      </c>
      <c r="L246" s="9"/>
      <c r="M246" s="30">
        <v>5</v>
      </c>
      <c r="N246" s="44"/>
    </row>
    <row r="247" spans="1:14" x14ac:dyDescent="0.25">
      <c r="A247" s="5" t="s">
        <v>583</v>
      </c>
      <c r="B247" s="5" t="s">
        <v>288</v>
      </c>
      <c r="C247" s="5" t="s">
        <v>561</v>
      </c>
      <c r="D247" s="5" t="s">
        <v>612</v>
      </c>
      <c r="E247" s="5" t="s">
        <v>904</v>
      </c>
      <c r="F247" s="5" t="s">
        <v>699</v>
      </c>
      <c r="G247" s="8" t="s">
        <v>411</v>
      </c>
      <c r="H247" s="9" t="s">
        <v>135</v>
      </c>
      <c r="I247" s="14" t="s">
        <v>907</v>
      </c>
      <c r="J247" s="8" t="s">
        <v>908</v>
      </c>
      <c r="K247" s="2">
        <v>23</v>
      </c>
      <c r="L247" s="9"/>
      <c r="M247" s="30">
        <v>11</v>
      </c>
      <c r="N247" s="44"/>
    </row>
    <row r="248" spans="1:14" x14ac:dyDescent="0.25">
      <c r="A248" s="5" t="s">
        <v>583</v>
      </c>
      <c r="B248" s="5" t="s">
        <v>288</v>
      </c>
      <c r="C248" s="5" t="s">
        <v>561</v>
      </c>
      <c r="D248" s="5" t="s">
        <v>736</v>
      </c>
      <c r="E248" s="8" t="s">
        <v>904</v>
      </c>
      <c r="F248" s="5" t="s">
        <v>699</v>
      </c>
      <c r="G248" s="8" t="s">
        <v>2418</v>
      </c>
      <c r="H248" s="14" t="s">
        <v>2115</v>
      </c>
      <c r="I248" s="14" t="s">
        <v>2116</v>
      </c>
      <c r="J248" s="8" t="s">
        <v>861</v>
      </c>
      <c r="K248" s="40">
        <v>365</v>
      </c>
      <c r="L248" s="2"/>
      <c r="M248" s="30">
        <v>488</v>
      </c>
      <c r="N248" s="44"/>
    </row>
    <row r="249" spans="1:14" x14ac:dyDescent="0.25">
      <c r="A249" s="5" t="s">
        <v>583</v>
      </c>
      <c r="B249" s="5" t="s">
        <v>2008</v>
      </c>
      <c r="C249" s="5" t="s">
        <v>561</v>
      </c>
      <c r="D249" s="5" t="s">
        <v>736</v>
      </c>
      <c r="E249" s="8" t="s">
        <v>904</v>
      </c>
      <c r="F249" s="5" t="s">
        <v>699</v>
      </c>
      <c r="G249" s="8" t="s">
        <v>2114</v>
      </c>
      <c r="H249" s="14" t="s">
        <v>2115</v>
      </c>
      <c r="I249" s="14" t="s">
        <v>2116</v>
      </c>
      <c r="J249" s="8" t="s">
        <v>861</v>
      </c>
      <c r="K249" s="40">
        <v>365</v>
      </c>
      <c r="L249" s="2"/>
      <c r="M249" s="30">
        <v>489</v>
      </c>
      <c r="N249" s="44"/>
    </row>
    <row r="250" spans="1:14" x14ac:dyDescent="0.25">
      <c r="A250" s="5" t="s">
        <v>583</v>
      </c>
      <c r="B250" s="5" t="s">
        <v>1987</v>
      </c>
      <c r="C250" s="5" t="s">
        <v>561</v>
      </c>
      <c r="D250" s="5" t="s">
        <v>736</v>
      </c>
      <c r="E250" s="8" t="s">
        <v>904</v>
      </c>
      <c r="F250" s="5" t="s">
        <v>699</v>
      </c>
      <c r="G250" s="8" t="s">
        <v>2426</v>
      </c>
      <c r="H250" s="14" t="s">
        <v>2115</v>
      </c>
      <c r="I250" s="14" t="s">
        <v>2116</v>
      </c>
      <c r="J250" s="8" t="s">
        <v>1270</v>
      </c>
      <c r="K250" s="40"/>
      <c r="L250" s="2"/>
      <c r="M250" s="30">
        <v>490</v>
      </c>
      <c r="N250" s="54"/>
    </row>
    <row r="251" spans="1:14" x14ac:dyDescent="0.25">
      <c r="A251" s="5" t="s">
        <v>583</v>
      </c>
      <c r="B251" s="5" t="s">
        <v>288</v>
      </c>
      <c r="C251" s="5" t="s">
        <v>580</v>
      </c>
      <c r="D251" s="5" t="s">
        <v>626</v>
      </c>
      <c r="E251" s="8" t="s">
        <v>884</v>
      </c>
      <c r="F251" s="5" t="s">
        <v>576</v>
      </c>
      <c r="G251" s="8" t="s">
        <v>438</v>
      </c>
      <c r="H251" s="9" t="s">
        <v>1100</v>
      </c>
      <c r="I251" s="9" t="s">
        <v>1101</v>
      </c>
      <c r="J251" s="8" t="s">
        <v>1102</v>
      </c>
      <c r="K251" s="35">
        <v>343</v>
      </c>
      <c r="L251" s="64"/>
      <c r="M251" s="30">
        <v>293</v>
      </c>
      <c r="N251" s="44"/>
    </row>
    <row r="252" spans="1:14" x14ac:dyDescent="0.25">
      <c r="A252" s="5" t="s">
        <v>583</v>
      </c>
      <c r="B252" s="5" t="s">
        <v>288</v>
      </c>
      <c r="C252" s="8" t="s">
        <v>561</v>
      </c>
      <c r="D252" s="5" t="s">
        <v>683</v>
      </c>
      <c r="E252" s="8" t="s">
        <v>884</v>
      </c>
      <c r="F252" s="8" t="s">
        <v>699</v>
      </c>
      <c r="G252" s="8" t="s">
        <v>407</v>
      </c>
      <c r="H252" s="9" t="s">
        <v>1854</v>
      </c>
      <c r="I252" s="14" t="s">
        <v>912</v>
      </c>
      <c r="J252" s="8" t="s">
        <v>913</v>
      </c>
      <c r="K252" s="2">
        <v>127</v>
      </c>
      <c r="L252" s="9"/>
      <c r="M252" s="30">
        <v>99</v>
      </c>
      <c r="N252" s="44"/>
    </row>
    <row r="253" spans="1:14" x14ac:dyDescent="0.25">
      <c r="A253" s="5" t="s">
        <v>583</v>
      </c>
      <c r="B253" s="5" t="s">
        <v>288</v>
      </c>
      <c r="C253" s="5" t="s">
        <v>580</v>
      </c>
      <c r="D253" s="5" t="s">
        <v>1337</v>
      </c>
      <c r="E253" s="8" t="s">
        <v>1852</v>
      </c>
      <c r="F253" s="8" t="s">
        <v>67</v>
      </c>
      <c r="G253" s="8" t="s">
        <v>335</v>
      </c>
      <c r="H253" s="14" t="s">
        <v>644</v>
      </c>
      <c r="I253" s="14" t="s">
        <v>645</v>
      </c>
      <c r="J253" s="8" t="s">
        <v>646</v>
      </c>
      <c r="K253" s="2">
        <v>216</v>
      </c>
      <c r="L253" s="9"/>
      <c r="M253" s="30">
        <v>55</v>
      </c>
      <c r="N253" s="44"/>
    </row>
    <row r="254" spans="1:14" x14ac:dyDescent="0.25">
      <c r="A254" s="5" t="s">
        <v>583</v>
      </c>
      <c r="B254" s="5" t="s">
        <v>288</v>
      </c>
      <c r="C254" s="8" t="s">
        <v>532</v>
      </c>
      <c r="D254" s="5" t="s">
        <v>736</v>
      </c>
      <c r="E254" s="5" t="s">
        <v>884</v>
      </c>
      <c r="F254" s="8" t="s">
        <v>1856</v>
      </c>
      <c r="G254" s="8" t="s">
        <v>534</v>
      </c>
      <c r="H254" s="13" t="s">
        <v>202</v>
      </c>
      <c r="I254" s="13" t="s">
        <v>277</v>
      </c>
      <c r="J254" s="8" t="s">
        <v>954</v>
      </c>
      <c r="K254" s="26"/>
      <c r="L254" s="29"/>
      <c r="M254" s="30">
        <v>321</v>
      </c>
      <c r="N254" s="44"/>
    </row>
    <row r="255" spans="1:14" x14ac:dyDescent="0.25">
      <c r="A255" s="5" t="s">
        <v>583</v>
      </c>
      <c r="B255" s="5" t="s">
        <v>288</v>
      </c>
      <c r="C255" s="8" t="s">
        <v>532</v>
      </c>
      <c r="D255" s="5" t="s">
        <v>865</v>
      </c>
      <c r="E255" s="5" t="s">
        <v>884</v>
      </c>
      <c r="F255" s="8" t="s">
        <v>1856</v>
      </c>
      <c r="G255" s="8" t="s">
        <v>533</v>
      </c>
      <c r="H255" s="13" t="s">
        <v>196</v>
      </c>
      <c r="I255" s="13" t="s">
        <v>197</v>
      </c>
      <c r="J255" s="8" t="s">
        <v>955</v>
      </c>
      <c r="K255" s="26"/>
      <c r="L255" s="29"/>
      <c r="M255" s="30">
        <v>322</v>
      </c>
      <c r="N255" s="44"/>
    </row>
    <row r="256" spans="1:14" x14ac:dyDescent="0.25">
      <c r="A256" s="5" t="s">
        <v>583</v>
      </c>
      <c r="B256" s="5" t="s">
        <v>288</v>
      </c>
      <c r="C256" s="8" t="s">
        <v>561</v>
      </c>
      <c r="D256" s="5" t="s">
        <v>647</v>
      </c>
      <c r="E256" s="8" t="s">
        <v>1954</v>
      </c>
      <c r="F256" s="8" t="s">
        <v>699</v>
      </c>
      <c r="G256" s="8" t="s">
        <v>344</v>
      </c>
      <c r="H256" s="9" t="s">
        <v>648</v>
      </c>
      <c r="I256" s="9" t="s">
        <v>649</v>
      </c>
      <c r="J256" s="8" t="s">
        <v>650</v>
      </c>
      <c r="K256" s="2">
        <v>284</v>
      </c>
      <c r="L256" s="9"/>
      <c r="M256" s="30">
        <v>65</v>
      </c>
      <c r="N256" s="44"/>
    </row>
    <row r="257" spans="1:20" x14ac:dyDescent="0.25">
      <c r="A257" s="5" t="s">
        <v>583</v>
      </c>
      <c r="B257" s="5" t="s">
        <v>1987</v>
      </c>
      <c r="C257" s="8" t="s">
        <v>561</v>
      </c>
      <c r="D257" s="5" t="s">
        <v>647</v>
      </c>
      <c r="E257" s="8" t="s">
        <v>1954</v>
      </c>
      <c r="F257" s="8" t="s">
        <v>699</v>
      </c>
      <c r="G257" s="8" t="s">
        <v>2392</v>
      </c>
      <c r="H257" s="9" t="s">
        <v>648</v>
      </c>
      <c r="I257" s="9" t="s">
        <v>649</v>
      </c>
      <c r="J257" s="8" t="s">
        <v>2391</v>
      </c>
      <c r="L257" s="9"/>
      <c r="M257" s="30">
        <v>303</v>
      </c>
      <c r="N257" s="54"/>
    </row>
    <row r="258" spans="1:20" x14ac:dyDescent="0.25">
      <c r="A258" s="5" t="s">
        <v>583</v>
      </c>
      <c r="B258" s="5" t="s">
        <v>573</v>
      </c>
      <c r="C258" s="8" t="s">
        <v>561</v>
      </c>
      <c r="D258" s="5" t="s">
        <v>647</v>
      </c>
      <c r="E258" s="8" t="s">
        <v>1959</v>
      </c>
      <c r="F258" s="8" t="s">
        <v>699</v>
      </c>
      <c r="G258" s="8" t="s">
        <v>1824</v>
      </c>
      <c r="H258" s="9" t="s">
        <v>648</v>
      </c>
      <c r="I258" s="9" t="s">
        <v>1825</v>
      </c>
      <c r="J258" s="8" t="s">
        <v>1826</v>
      </c>
      <c r="L258" s="9"/>
      <c r="M258" s="30">
        <v>541</v>
      </c>
      <c r="N258" s="44"/>
    </row>
    <row r="259" spans="1:20" x14ac:dyDescent="0.25">
      <c r="A259" s="5" t="s">
        <v>583</v>
      </c>
      <c r="B259" s="5" t="s">
        <v>288</v>
      </c>
      <c r="C259" s="5" t="s">
        <v>561</v>
      </c>
      <c r="D259" s="5" t="s">
        <v>42</v>
      </c>
      <c r="E259" s="8" t="s">
        <v>1937</v>
      </c>
      <c r="F259" s="5" t="s">
        <v>1434</v>
      </c>
      <c r="G259" s="8" t="s">
        <v>1536</v>
      </c>
      <c r="H259" s="9" t="s">
        <v>1537</v>
      </c>
      <c r="I259" s="14" t="s">
        <v>1538</v>
      </c>
      <c r="J259" s="8" t="s">
        <v>1539</v>
      </c>
      <c r="K259" s="5"/>
      <c r="L259" s="2"/>
      <c r="M259" s="30">
        <v>390</v>
      </c>
      <c r="N259" s="46"/>
    </row>
    <row r="260" spans="1:20" x14ac:dyDescent="0.25">
      <c r="A260" s="5" t="s">
        <v>583</v>
      </c>
      <c r="B260" s="5" t="s">
        <v>288</v>
      </c>
      <c r="C260" s="5" t="s">
        <v>561</v>
      </c>
      <c r="D260" s="5" t="s">
        <v>762</v>
      </c>
      <c r="E260" s="8" t="s">
        <v>1936</v>
      </c>
      <c r="F260" s="5" t="s">
        <v>699</v>
      </c>
      <c r="G260" s="8" t="s">
        <v>364</v>
      </c>
      <c r="H260" s="9" t="s">
        <v>763</v>
      </c>
      <c r="I260" s="14" t="s">
        <v>764</v>
      </c>
      <c r="J260" s="8" t="s">
        <v>765</v>
      </c>
      <c r="K260" s="2">
        <v>90</v>
      </c>
      <c r="L260" s="9"/>
      <c r="M260" s="30">
        <v>28</v>
      </c>
      <c r="N260" s="44"/>
      <c r="Q260" s="25"/>
      <c r="R260" s="25"/>
      <c r="S260" s="25"/>
      <c r="T260" s="25"/>
    </row>
    <row r="261" spans="1:20" x14ac:dyDescent="0.25">
      <c r="A261" s="5" t="s">
        <v>583</v>
      </c>
      <c r="B261" s="5" t="s">
        <v>1987</v>
      </c>
      <c r="C261" s="5" t="s">
        <v>561</v>
      </c>
      <c r="D261" s="5" t="s">
        <v>762</v>
      </c>
      <c r="E261" s="8" t="s">
        <v>1936</v>
      </c>
      <c r="F261" s="5" t="s">
        <v>699</v>
      </c>
      <c r="G261" s="8" t="s">
        <v>2024</v>
      </c>
      <c r="H261" s="9" t="s">
        <v>763</v>
      </c>
      <c r="I261" s="14" t="s">
        <v>764</v>
      </c>
      <c r="J261" s="8" t="s">
        <v>2025</v>
      </c>
      <c r="L261" s="32"/>
      <c r="M261" s="30">
        <v>474</v>
      </c>
      <c r="N261" s="48"/>
    </row>
    <row r="262" spans="1:20" x14ac:dyDescent="0.25">
      <c r="A262" s="5" t="s">
        <v>583</v>
      </c>
      <c r="B262" s="5" t="s">
        <v>2008</v>
      </c>
      <c r="C262" s="5" t="s">
        <v>561</v>
      </c>
      <c r="D262" s="5" t="s">
        <v>762</v>
      </c>
      <c r="E262" s="8" t="s">
        <v>1936</v>
      </c>
      <c r="F262" s="5" t="s">
        <v>699</v>
      </c>
      <c r="G262" s="8" t="s">
        <v>2026</v>
      </c>
      <c r="H262" s="9" t="s">
        <v>763</v>
      </c>
      <c r="I262" s="14" t="s">
        <v>764</v>
      </c>
      <c r="J262" s="8" t="s">
        <v>2027</v>
      </c>
      <c r="L262" s="9"/>
      <c r="M262" s="30">
        <v>475</v>
      </c>
      <c r="N262" s="44"/>
    </row>
    <row r="263" spans="1:20" x14ac:dyDescent="0.25">
      <c r="A263" s="5" t="s">
        <v>583</v>
      </c>
      <c r="B263" s="5" t="s">
        <v>288</v>
      </c>
      <c r="C263" s="5" t="s">
        <v>561</v>
      </c>
      <c r="D263" s="5" t="s">
        <v>762</v>
      </c>
      <c r="E263" s="8" t="s">
        <v>1791</v>
      </c>
      <c r="F263" s="5" t="s">
        <v>1434</v>
      </c>
      <c r="G263" s="8" t="s">
        <v>1435</v>
      </c>
      <c r="H263" s="9" t="s">
        <v>0</v>
      </c>
      <c r="I263" s="14" t="s">
        <v>1</v>
      </c>
      <c r="J263" s="8" t="s">
        <v>2</v>
      </c>
      <c r="K263" s="26"/>
      <c r="L263" s="29"/>
      <c r="M263" s="30">
        <v>361</v>
      </c>
      <c r="N263" s="44"/>
    </row>
    <row r="264" spans="1:20" x14ac:dyDescent="0.25">
      <c r="A264" s="5" t="s">
        <v>583</v>
      </c>
      <c r="B264" s="5" t="s">
        <v>573</v>
      </c>
      <c r="C264" s="5" t="s">
        <v>561</v>
      </c>
      <c r="D264" s="5" t="s">
        <v>762</v>
      </c>
      <c r="E264" s="8" t="s">
        <v>1277</v>
      </c>
      <c r="F264" s="5" t="s">
        <v>699</v>
      </c>
      <c r="G264" s="8" t="s">
        <v>226</v>
      </c>
      <c r="H264" s="9" t="s">
        <v>112</v>
      </c>
      <c r="I264" s="14" t="s">
        <v>794</v>
      </c>
      <c r="J264" s="8" t="s">
        <v>795</v>
      </c>
      <c r="L264" s="9"/>
      <c r="M264" s="30">
        <v>520</v>
      </c>
      <c r="N264" s="44"/>
    </row>
    <row r="265" spans="1:20" x14ac:dyDescent="0.25">
      <c r="A265" s="5" t="s">
        <v>583</v>
      </c>
      <c r="B265" s="5" t="s">
        <v>288</v>
      </c>
      <c r="C265" s="5" t="s">
        <v>561</v>
      </c>
      <c r="D265" s="5" t="s">
        <v>762</v>
      </c>
      <c r="E265" s="5" t="s">
        <v>766</v>
      </c>
      <c r="F265" s="8" t="s">
        <v>699</v>
      </c>
      <c r="G265" s="8" t="s">
        <v>365</v>
      </c>
      <c r="H265" s="9" t="s">
        <v>2099</v>
      </c>
      <c r="I265" s="14" t="s">
        <v>767</v>
      </c>
      <c r="J265" s="8" t="s">
        <v>793</v>
      </c>
      <c r="K265" s="2">
        <v>92</v>
      </c>
      <c r="L265" s="9"/>
      <c r="M265" s="30">
        <v>29</v>
      </c>
      <c r="N265" s="44"/>
    </row>
    <row r="266" spans="1:20" x14ac:dyDescent="0.25">
      <c r="A266" s="5" t="s">
        <v>583</v>
      </c>
      <c r="B266" s="5" t="s">
        <v>2159</v>
      </c>
      <c r="C266" s="5" t="s">
        <v>561</v>
      </c>
      <c r="D266" s="5" t="s">
        <v>762</v>
      </c>
      <c r="E266" s="8" t="s">
        <v>1936</v>
      </c>
      <c r="F266" s="5" t="s">
        <v>699</v>
      </c>
      <c r="G266" s="8" t="s">
        <v>2171</v>
      </c>
      <c r="H266" s="9" t="s">
        <v>2172</v>
      </c>
      <c r="I266" s="14" t="s">
        <v>764</v>
      </c>
      <c r="J266" s="8" t="s">
        <v>2173</v>
      </c>
      <c r="K266" s="26">
        <v>103</v>
      </c>
      <c r="L266" s="29"/>
      <c r="M266" s="30">
        <v>325</v>
      </c>
      <c r="N266" s="44"/>
    </row>
    <row r="267" spans="1:20" x14ac:dyDescent="0.25">
      <c r="A267" s="5" t="s">
        <v>583</v>
      </c>
      <c r="B267" s="5" t="s">
        <v>288</v>
      </c>
      <c r="C267" s="8" t="s">
        <v>561</v>
      </c>
      <c r="D267" s="5" t="s">
        <v>1103</v>
      </c>
      <c r="E267" s="8" t="s">
        <v>1936</v>
      </c>
      <c r="F267" s="8" t="s">
        <v>699</v>
      </c>
      <c r="G267" s="8" t="s">
        <v>481</v>
      </c>
      <c r="H267" s="9" t="s">
        <v>170</v>
      </c>
      <c r="I267" s="9" t="s">
        <v>1104</v>
      </c>
      <c r="J267" s="8" t="s">
        <v>1105</v>
      </c>
      <c r="K267" s="2">
        <v>89</v>
      </c>
      <c r="L267" s="9"/>
      <c r="M267" s="30">
        <v>31</v>
      </c>
      <c r="N267" s="44"/>
    </row>
    <row r="268" spans="1:20" x14ac:dyDescent="0.25">
      <c r="A268" s="5" t="s">
        <v>583</v>
      </c>
      <c r="B268" s="5" t="s">
        <v>288</v>
      </c>
      <c r="C268" s="8" t="s">
        <v>561</v>
      </c>
      <c r="D268" s="5" t="s">
        <v>1073</v>
      </c>
      <c r="E268" s="8" t="s">
        <v>668</v>
      </c>
      <c r="F268" s="8" t="s">
        <v>1856</v>
      </c>
      <c r="G268" s="8" t="s">
        <v>480</v>
      </c>
      <c r="H268" s="14" t="s">
        <v>1881</v>
      </c>
      <c r="I268" s="14" t="s">
        <v>1880</v>
      </c>
      <c r="J268" s="8" t="s">
        <v>1074</v>
      </c>
      <c r="K268" s="35">
        <v>338</v>
      </c>
      <c r="L268" s="64"/>
      <c r="M268" s="30">
        <v>289</v>
      </c>
      <c r="N268" s="44"/>
    </row>
    <row r="269" spans="1:20" x14ac:dyDescent="0.25">
      <c r="A269" s="5" t="s">
        <v>583</v>
      </c>
      <c r="B269" s="5" t="s">
        <v>288</v>
      </c>
      <c r="C269" s="5" t="s">
        <v>561</v>
      </c>
      <c r="D269" s="5" t="s">
        <v>43</v>
      </c>
      <c r="E269" s="8" t="s">
        <v>1937</v>
      </c>
      <c r="F269" s="5" t="s">
        <v>1434</v>
      </c>
      <c r="G269" s="8" t="s">
        <v>1540</v>
      </c>
      <c r="H269" s="9" t="s">
        <v>1541</v>
      </c>
      <c r="I269" s="14" t="s">
        <v>1542</v>
      </c>
      <c r="J269" s="8" t="s">
        <v>1543</v>
      </c>
      <c r="K269" s="5"/>
      <c r="L269" s="2"/>
      <c r="M269" s="30">
        <v>391</v>
      </c>
      <c r="N269" s="44"/>
    </row>
    <row r="270" spans="1:20" x14ac:dyDescent="0.25">
      <c r="A270" s="5" t="s">
        <v>583</v>
      </c>
      <c r="B270" s="5" t="s">
        <v>288</v>
      </c>
      <c r="C270" s="5" t="s">
        <v>561</v>
      </c>
      <c r="D270" s="8" t="s">
        <v>2407</v>
      </c>
      <c r="E270" s="8" t="s">
        <v>1447</v>
      </c>
      <c r="F270" s="5" t="s">
        <v>699</v>
      </c>
      <c r="G270" s="8" t="s">
        <v>2408</v>
      </c>
      <c r="H270" s="14" t="s">
        <v>2409</v>
      </c>
      <c r="I270" s="14" t="s">
        <v>2410</v>
      </c>
      <c r="J270" s="8" t="s">
        <v>2406</v>
      </c>
      <c r="K270" s="26"/>
      <c r="L270" s="29"/>
      <c r="M270" s="30">
        <v>344</v>
      </c>
      <c r="N270" s="44"/>
    </row>
    <row r="271" spans="1:20" x14ac:dyDescent="0.25">
      <c r="A271" s="5" t="s">
        <v>583</v>
      </c>
      <c r="B271" s="5" t="s">
        <v>288</v>
      </c>
      <c r="C271" s="5" t="s">
        <v>561</v>
      </c>
      <c r="D271" s="5" t="s">
        <v>1073</v>
      </c>
      <c r="E271" s="8" t="s">
        <v>1447</v>
      </c>
      <c r="F271" s="8" t="s">
        <v>1925</v>
      </c>
      <c r="G271" s="8" t="s">
        <v>487</v>
      </c>
      <c r="H271" s="9" t="s">
        <v>1865</v>
      </c>
      <c r="I271" s="9" t="s">
        <v>1868</v>
      </c>
      <c r="J271" s="8" t="s">
        <v>1262</v>
      </c>
      <c r="K271" s="2">
        <v>279</v>
      </c>
      <c r="L271" s="9" t="s">
        <v>562</v>
      </c>
      <c r="M271" s="30">
        <v>160</v>
      </c>
      <c r="N271" s="44"/>
    </row>
    <row r="272" spans="1:20" x14ac:dyDescent="0.25">
      <c r="A272" s="5" t="s">
        <v>583</v>
      </c>
      <c r="B272" s="5" t="s">
        <v>288</v>
      </c>
      <c r="C272" s="8" t="s">
        <v>561</v>
      </c>
      <c r="D272" s="5" t="s">
        <v>1202</v>
      </c>
      <c r="E272" s="8" t="s">
        <v>1938</v>
      </c>
      <c r="F272" s="8" t="s">
        <v>1856</v>
      </c>
      <c r="G272" s="8" t="s">
        <v>488</v>
      </c>
      <c r="H272" s="9" t="s">
        <v>1857</v>
      </c>
      <c r="I272" s="9" t="s">
        <v>1858</v>
      </c>
      <c r="J272" s="8" t="s">
        <v>1203</v>
      </c>
      <c r="K272" s="2">
        <v>96</v>
      </c>
      <c r="L272" s="9"/>
      <c r="M272" s="30">
        <v>106</v>
      </c>
      <c r="N272" s="44"/>
    </row>
    <row r="273" spans="1:14" x14ac:dyDescent="0.25">
      <c r="A273" s="5" t="s">
        <v>583</v>
      </c>
      <c r="B273" s="5" t="s">
        <v>288</v>
      </c>
      <c r="C273" s="5" t="s">
        <v>580</v>
      </c>
      <c r="D273" s="8" t="s">
        <v>64</v>
      </c>
      <c r="E273" s="8" t="s">
        <v>1447</v>
      </c>
      <c r="F273" s="5" t="s">
        <v>576</v>
      </c>
      <c r="G273" s="8" t="s">
        <v>1452</v>
      </c>
      <c r="H273" s="14" t="s">
        <v>1453</v>
      </c>
      <c r="I273" s="14" t="s">
        <v>1454</v>
      </c>
      <c r="J273" s="8" t="s">
        <v>1455</v>
      </c>
      <c r="K273" s="15" t="s">
        <v>572</v>
      </c>
      <c r="L273" s="26" t="s">
        <v>562</v>
      </c>
      <c r="M273" s="30">
        <v>368</v>
      </c>
      <c r="N273" s="44"/>
    </row>
    <row r="274" spans="1:14" x14ac:dyDescent="0.25">
      <c r="A274" s="5" t="s">
        <v>583</v>
      </c>
      <c r="B274" s="5" t="s">
        <v>288</v>
      </c>
      <c r="C274" s="8" t="s">
        <v>561</v>
      </c>
      <c r="D274" s="5" t="s">
        <v>796</v>
      </c>
      <c r="E274" s="8" t="s">
        <v>1936</v>
      </c>
      <c r="F274" s="8" t="s">
        <v>699</v>
      </c>
      <c r="G274" s="8" t="s">
        <v>366</v>
      </c>
      <c r="H274" s="14" t="s">
        <v>113</v>
      </c>
      <c r="I274" s="14" t="s">
        <v>797</v>
      </c>
      <c r="J274" s="8" t="s">
        <v>798</v>
      </c>
      <c r="K274" s="2">
        <v>100</v>
      </c>
      <c r="L274" s="9"/>
      <c r="M274" s="30">
        <v>32</v>
      </c>
      <c r="N274" s="44"/>
    </row>
    <row r="275" spans="1:14" x14ac:dyDescent="0.25">
      <c r="A275" s="76" t="s">
        <v>583</v>
      </c>
      <c r="B275" s="76">
        <v>21</v>
      </c>
      <c r="C275" s="77" t="s">
        <v>561</v>
      </c>
      <c r="D275" s="79" t="s">
        <v>1141</v>
      </c>
      <c r="E275" s="81" t="s">
        <v>1447</v>
      </c>
      <c r="F275" s="77" t="s">
        <v>699</v>
      </c>
      <c r="G275" s="77" t="s">
        <v>2299</v>
      </c>
      <c r="H275" s="78" t="s">
        <v>2303</v>
      </c>
      <c r="I275" s="78" t="s">
        <v>2304</v>
      </c>
      <c r="J275" s="81" t="s">
        <v>2324</v>
      </c>
      <c r="L275" s="2"/>
      <c r="M275" s="30">
        <v>480</v>
      </c>
      <c r="N275" s="54"/>
    </row>
    <row r="276" spans="1:14" x14ac:dyDescent="0.25">
      <c r="A276" s="76" t="s">
        <v>583</v>
      </c>
      <c r="B276" s="76">
        <v>25</v>
      </c>
      <c r="C276" s="77" t="s">
        <v>561</v>
      </c>
      <c r="D276" s="79" t="s">
        <v>1141</v>
      </c>
      <c r="E276" s="81" t="s">
        <v>1447</v>
      </c>
      <c r="F276" s="77" t="s">
        <v>699</v>
      </c>
      <c r="G276" s="77" t="s">
        <v>2300</v>
      </c>
      <c r="H276" s="78" t="s">
        <v>2301</v>
      </c>
      <c r="I276" s="78" t="s">
        <v>2302</v>
      </c>
      <c r="J276" s="81" t="s">
        <v>2323</v>
      </c>
      <c r="K276" s="26"/>
      <c r="L276" s="29"/>
      <c r="M276" s="30">
        <v>329</v>
      </c>
      <c r="N276" s="44"/>
    </row>
    <row r="277" spans="1:14" x14ac:dyDescent="0.25">
      <c r="A277" s="5" t="s">
        <v>583</v>
      </c>
      <c r="B277" s="5" t="s">
        <v>288</v>
      </c>
      <c r="C277" s="8" t="s">
        <v>561</v>
      </c>
      <c r="D277" s="5" t="s">
        <v>1141</v>
      </c>
      <c r="E277" s="5" t="s">
        <v>668</v>
      </c>
      <c r="F277" s="8" t="s">
        <v>699</v>
      </c>
      <c r="G277" s="8" t="s">
        <v>484</v>
      </c>
      <c r="H277" s="14" t="s">
        <v>2412</v>
      </c>
      <c r="I277" s="14" t="s">
        <v>2413</v>
      </c>
      <c r="J277" s="8" t="s">
        <v>1142</v>
      </c>
      <c r="K277" s="2">
        <v>105</v>
      </c>
      <c r="L277" s="9"/>
      <c r="M277" s="30">
        <v>33</v>
      </c>
      <c r="N277" s="45"/>
    </row>
    <row r="278" spans="1:14" x14ac:dyDescent="0.25">
      <c r="A278" s="5" t="s">
        <v>583</v>
      </c>
      <c r="B278" s="5" t="s">
        <v>288</v>
      </c>
      <c r="C278" s="5" t="s">
        <v>561</v>
      </c>
      <c r="D278" s="5" t="s">
        <v>1141</v>
      </c>
      <c r="E278" s="8" t="s">
        <v>1447</v>
      </c>
      <c r="F278" s="5" t="s">
        <v>699</v>
      </c>
      <c r="G278" s="8" t="s">
        <v>483</v>
      </c>
      <c r="H278" s="14" t="s">
        <v>1878</v>
      </c>
      <c r="I278" s="14" t="s">
        <v>1879</v>
      </c>
      <c r="J278" s="8" t="s">
        <v>786</v>
      </c>
      <c r="K278" s="2">
        <v>233</v>
      </c>
      <c r="L278" s="9"/>
      <c r="M278" s="30">
        <v>229</v>
      </c>
      <c r="N278" s="44"/>
    </row>
    <row r="279" spans="1:14" x14ac:dyDescent="0.25">
      <c r="A279" s="5" t="s">
        <v>583</v>
      </c>
      <c r="B279" s="5" t="s">
        <v>573</v>
      </c>
      <c r="C279" s="8" t="s">
        <v>561</v>
      </c>
      <c r="D279" s="5" t="s">
        <v>1141</v>
      </c>
      <c r="E279" s="8" t="s">
        <v>1839</v>
      </c>
      <c r="F279" s="8" t="s">
        <v>699</v>
      </c>
      <c r="G279" s="8" t="s">
        <v>1912</v>
      </c>
      <c r="H279" s="14" t="s">
        <v>2414</v>
      </c>
      <c r="I279" s="14" t="s">
        <v>2415</v>
      </c>
      <c r="J279" s="8" t="s">
        <v>1357</v>
      </c>
      <c r="L279" s="9"/>
      <c r="M279" s="30">
        <v>522</v>
      </c>
      <c r="N279" s="48"/>
    </row>
    <row r="280" spans="1:14" x14ac:dyDescent="0.25">
      <c r="A280" s="5" t="s">
        <v>583</v>
      </c>
      <c r="B280" s="5" t="s">
        <v>573</v>
      </c>
      <c r="C280" s="8" t="s">
        <v>561</v>
      </c>
      <c r="D280" s="5" t="s">
        <v>796</v>
      </c>
      <c r="E280" s="8" t="s">
        <v>78</v>
      </c>
      <c r="F280" s="8" t="s">
        <v>699</v>
      </c>
      <c r="G280" s="8" t="s">
        <v>2065</v>
      </c>
      <c r="H280" s="14" t="s">
        <v>2066</v>
      </c>
      <c r="I280" s="14" t="s">
        <v>2067</v>
      </c>
      <c r="J280" s="62" t="s">
        <v>2068</v>
      </c>
      <c r="L280" s="9"/>
      <c r="M280" s="30">
        <v>521</v>
      </c>
      <c r="N280" s="44"/>
    </row>
    <row r="281" spans="1:14" x14ac:dyDescent="0.25">
      <c r="A281" s="5" t="s">
        <v>583</v>
      </c>
      <c r="B281" s="5" t="s">
        <v>288</v>
      </c>
      <c r="C281" s="5" t="s">
        <v>561</v>
      </c>
      <c r="D281" s="5" t="s">
        <v>45</v>
      </c>
      <c r="E281" s="8" t="s">
        <v>1937</v>
      </c>
      <c r="F281" s="5" t="s">
        <v>1434</v>
      </c>
      <c r="G281" s="8" t="s">
        <v>1548</v>
      </c>
      <c r="H281" s="14" t="s">
        <v>1549</v>
      </c>
      <c r="I281" s="14" t="s">
        <v>1550</v>
      </c>
      <c r="J281" s="8" t="s">
        <v>1551</v>
      </c>
      <c r="K281" s="5"/>
      <c r="L281" s="2"/>
      <c r="M281" s="30">
        <v>393</v>
      </c>
      <c r="N281" s="44"/>
    </row>
    <row r="282" spans="1:14" x14ac:dyDescent="0.25">
      <c r="A282" s="5" t="s">
        <v>583</v>
      </c>
      <c r="B282" s="5" t="s">
        <v>288</v>
      </c>
      <c r="C282" s="5" t="s">
        <v>561</v>
      </c>
      <c r="D282" s="5" t="s">
        <v>44</v>
      </c>
      <c r="E282" s="8" t="s">
        <v>1937</v>
      </c>
      <c r="F282" s="5" t="s">
        <v>1434</v>
      </c>
      <c r="G282" s="8" t="s">
        <v>1544</v>
      </c>
      <c r="H282" s="14" t="s">
        <v>1545</v>
      </c>
      <c r="I282" s="14" t="s">
        <v>1546</v>
      </c>
      <c r="J282" s="8" t="s">
        <v>1547</v>
      </c>
      <c r="K282" s="5"/>
      <c r="L282" s="2"/>
      <c r="M282" s="30">
        <v>392</v>
      </c>
      <c r="N282" s="44"/>
    </row>
    <row r="283" spans="1:14" x14ac:dyDescent="0.25">
      <c r="A283" s="5" t="s">
        <v>583</v>
      </c>
      <c r="B283" s="5" t="s">
        <v>288</v>
      </c>
      <c r="C283" s="8" t="s">
        <v>561</v>
      </c>
      <c r="D283" s="5" t="s">
        <v>46</v>
      </c>
      <c r="E283" s="8" t="s">
        <v>1937</v>
      </c>
      <c r="F283" s="8" t="s">
        <v>699</v>
      </c>
      <c r="G283" s="8" t="s">
        <v>1552</v>
      </c>
      <c r="H283" s="14" t="s">
        <v>1553</v>
      </c>
      <c r="I283" s="14" t="s">
        <v>1554</v>
      </c>
      <c r="J283" s="8" t="s">
        <v>1555</v>
      </c>
      <c r="K283" s="5"/>
      <c r="L283" s="2"/>
      <c r="M283" s="30">
        <v>394</v>
      </c>
      <c r="N283" s="44"/>
    </row>
    <row r="284" spans="1:14" x14ac:dyDescent="0.25">
      <c r="A284" s="5" t="s">
        <v>583</v>
      </c>
      <c r="B284" s="5" t="s">
        <v>288</v>
      </c>
      <c r="C284" s="8" t="s">
        <v>561</v>
      </c>
      <c r="D284" s="5" t="s">
        <v>1106</v>
      </c>
      <c r="E284" s="8" t="s">
        <v>1936</v>
      </c>
      <c r="F284" s="8" t="s">
        <v>699</v>
      </c>
      <c r="G284" s="8" t="s">
        <v>482</v>
      </c>
      <c r="H284" s="14" t="s">
        <v>1107</v>
      </c>
      <c r="I284" s="14" t="s">
        <v>1108</v>
      </c>
      <c r="J284" s="8" t="s">
        <v>1109</v>
      </c>
      <c r="K284" s="2">
        <v>101</v>
      </c>
      <c r="L284" s="9"/>
      <c r="M284" s="30">
        <v>34</v>
      </c>
      <c r="N284" s="44"/>
    </row>
    <row r="285" spans="1:14" x14ac:dyDescent="0.25">
      <c r="A285" s="5" t="s">
        <v>583</v>
      </c>
      <c r="B285" s="5" t="s">
        <v>288</v>
      </c>
      <c r="C285" s="8" t="s">
        <v>561</v>
      </c>
      <c r="D285" s="8" t="s">
        <v>1831</v>
      </c>
      <c r="E285" s="8" t="s">
        <v>1832</v>
      </c>
      <c r="F285" s="8" t="s">
        <v>699</v>
      </c>
      <c r="G285" s="8" t="s">
        <v>466</v>
      </c>
      <c r="H285" s="9" t="s">
        <v>161</v>
      </c>
      <c r="I285" s="9" t="s">
        <v>538</v>
      </c>
      <c r="J285" s="8" t="s">
        <v>1111</v>
      </c>
      <c r="K285" s="2">
        <v>163</v>
      </c>
      <c r="L285" s="9"/>
      <c r="M285" s="30">
        <v>109</v>
      </c>
      <c r="N285" s="44"/>
    </row>
    <row r="286" spans="1:14" x14ac:dyDescent="0.25">
      <c r="A286" s="5" t="s">
        <v>583</v>
      </c>
      <c r="B286" s="5" t="s">
        <v>288</v>
      </c>
      <c r="C286" s="5" t="s">
        <v>561</v>
      </c>
      <c r="D286" s="5" t="s">
        <v>683</v>
      </c>
      <c r="E286" s="5" t="s">
        <v>1447</v>
      </c>
      <c r="F286" s="8" t="s">
        <v>732</v>
      </c>
      <c r="G286" s="8" t="s">
        <v>1658</v>
      </c>
      <c r="H286" s="14" t="s">
        <v>1659</v>
      </c>
      <c r="I286" s="14" t="s">
        <v>1660</v>
      </c>
      <c r="J286" s="8" t="s">
        <v>1661</v>
      </c>
      <c r="K286" s="2">
        <v>90</v>
      </c>
      <c r="L286" s="9"/>
      <c r="M286" s="30">
        <v>423</v>
      </c>
      <c r="N286" s="57"/>
    </row>
    <row r="287" spans="1:14" x14ac:dyDescent="0.25">
      <c r="A287" s="5" t="s">
        <v>583</v>
      </c>
      <c r="B287" s="5" t="s">
        <v>288</v>
      </c>
      <c r="C287" s="5" t="s">
        <v>561</v>
      </c>
      <c r="D287" s="8" t="s">
        <v>736</v>
      </c>
      <c r="E287" s="5" t="s">
        <v>766</v>
      </c>
      <c r="F287" s="5" t="s">
        <v>732</v>
      </c>
      <c r="G287" s="8" t="s">
        <v>388</v>
      </c>
      <c r="H287" s="9" t="s">
        <v>2098</v>
      </c>
      <c r="I287" s="14" t="s">
        <v>799</v>
      </c>
      <c r="J287" s="8" t="s">
        <v>800</v>
      </c>
      <c r="K287" s="2">
        <v>55</v>
      </c>
      <c r="L287" s="9"/>
      <c r="M287" s="30">
        <v>15</v>
      </c>
      <c r="N287" s="44"/>
    </row>
    <row r="288" spans="1:14" x14ac:dyDescent="0.25">
      <c r="A288" s="5" t="s">
        <v>583</v>
      </c>
      <c r="B288" s="5" t="s">
        <v>288</v>
      </c>
      <c r="C288" s="8" t="s">
        <v>561</v>
      </c>
      <c r="D288" s="5" t="s">
        <v>683</v>
      </c>
      <c r="E288" s="8" t="s">
        <v>640</v>
      </c>
      <c r="F288" s="8" t="s">
        <v>732</v>
      </c>
      <c r="G288" s="8" t="s">
        <v>467</v>
      </c>
      <c r="H288" s="9" t="s">
        <v>162</v>
      </c>
      <c r="I288" s="9" t="s">
        <v>1112</v>
      </c>
      <c r="J288" s="8" t="s">
        <v>1113</v>
      </c>
      <c r="K288" s="2">
        <v>144</v>
      </c>
      <c r="L288" s="9"/>
      <c r="M288" s="30">
        <v>208</v>
      </c>
      <c r="N288" s="44"/>
    </row>
    <row r="289" spans="1:14" x14ac:dyDescent="0.25">
      <c r="A289" s="5" t="s">
        <v>583</v>
      </c>
      <c r="B289" s="5" t="s">
        <v>288</v>
      </c>
      <c r="C289" s="8" t="s">
        <v>561</v>
      </c>
      <c r="D289" s="5" t="s">
        <v>604</v>
      </c>
      <c r="E289" s="8" t="s">
        <v>1936</v>
      </c>
      <c r="F289" s="8" t="s">
        <v>1948</v>
      </c>
      <c r="G289" s="8" t="s">
        <v>316</v>
      </c>
      <c r="H289" s="14" t="s">
        <v>605</v>
      </c>
      <c r="I289" s="14" t="s">
        <v>606</v>
      </c>
      <c r="J289" s="8" t="s">
        <v>607</v>
      </c>
      <c r="K289" s="2">
        <v>186</v>
      </c>
      <c r="L289" s="9"/>
      <c r="M289" s="30">
        <v>44</v>
      </c>
      <c r="N289" s="44"/>
    </row>
    <row r="290" spans="1:14" x14ac:dyDescent="0.25">
      <c r="A290" s="5" t="s">
        <v>583</v>
      </c>
      <c r="B290" s="5" t="s">
        <v>288</v>
      </c>
      <c r="C290" s="8" t="s">
        <v>318</v>
      </c>
      <c r="D290" s="5" t="s">
        <v>608</v>
      </c>
      <c r="E290" s="8" t="s">
        <v>640</v>
      </c>
      <c r="F290" s="8" t="s">
        <v>1856</v>
      </c>
      <c r="G290" s="8" t="s">
        <v>319</v>
      </c>
      <c r="H290" s="14" t="s">
        <v>609</v>
      </c>
      <c r="I290" s="14" t="s">
        <v>610</v>
      </c>
      <c r="J290" s="8" t="s">
        <v>611</v>
      </c>
      <c r="K290" s="2">
        <v>27</v>
      </c>
      <c r="L290" s="9"/>
      <c r="M290" s="30">
        <v>117</v>
      </c>
      <c r="N290" s="44"/>
    </row>
    <row r="291" spans="1:14" x14ac:dyDescent="0.25">
      <c r="A291" s="5" t="s">
        <v>583</v>
      </c>
      <c r="B291" s="5" t="s">
        <v>288</v>
      </c>
      <c r="C291" s="8" t="s">
        <v>561</v>
      </c>
      <c r="D291" s="5" t="s">
        <v>683</v>
      </c>
      <c r="E291" s="8" t="s">
        <v>79</v>
      </c>
      <c r="F291" s="8" t="s">
        <v>699</v>
      </c>
      <c r="G291" s="8" t="s">
        <v>358</v>
      </c>
      <c r="H291" s="14" t="s">
        <v>109</v>
      </c>
      <c r="I291" s="14" t="s">
        <v>206</v>
      </c>
      <c r="J291" s="8" t="s">
        <v>801</v>
      </c>
      <c r="K291" s="2">
        <v>128</v>
      </c>
      <c r="L291" s="9"/>
      <c r="M291" s="30">
        <v>41</v>
      </c>
      <c r="N291" s="44"/>
    </row>
    <row r="292" spans="1:14" x14ac:dyDescent="0.25">
      <c r="A292" s="5" t="s">
        <v>583</v>
      </c>
      <c r="B292" s="5" t="s">
        <v>288</v>
      </c>
      <c r="C292" s="8" t="s">
        <v>561</v>
      </c>
      <c r="D292" s="5" t="s">
        <v>1122</v>
      </c>
      <c r="E292" s="8" t="s">
        <v>1945</v>
      </c>
      <c r="F292" s="8" t="s">
        <v>699</v>
      </c>
      <c r="G292" s="8" t="s">
        <v>468</v>
      </c>
      <c r="H292" s="9" t="s">
        <v>163</v>
      </c>
      <c r="I292" s="9" t="s">
        <v>1123</v>
      </c>
      <c r="J292" s="8" t="s">
        <v>1110</v>
      </c>
      <c r="K292" s="2">
        <v>202</v>
      </c>
      <c r="L292" s="9"/>
      <c r="M292" s="30">
        <v>182</v>
      </c>
      <c r="N292" s="44"/>
    </row>
    <row r="293" spans="1:14" x14ac:dyDescent="0.25">
      <c r="A293" s="5" t="s">
        <v>583</v>
      </c>
      <c r="B293" s="5" t="s">
        <v>288</v>
      </c>
      <c r="C293" s="5" t="s">
        <v>561</v>
      </c>
      <c r="D293" s="5" t="s">
        <v>1122</v>
      </c>
      <c r="E293" s="8" t="s">
        <v>1447</v>
      </c>
      <c r="F293" s="8" t="s">
        <v>713</v>
      </c>
      <c r="G293" s="8" t="s">
        <v>2152</v>
      </c>
      <c r="H293" s="9" t="s">
        <v>2153</v>
      </c>
      <c r="I293" s="14" t="s">
        <v>2154</v>
      </c>
      <c r="J293" s="8" t="s">
        <v>2155</v>
      </c>
      <c r="L293" s="9"/>
      <c r="M293" s="30">
        <v>465</v>
      </c>
      <c r="N293" s="54"/>
    </row>
    <row r="294" spans="1:14" x14ac:dyDescent="0.25">
      <c r="A294" s="5" t="s">
        <v>583</v>
      </c>
      <c r="B294" s="5" t="s">
        <v>288</v>
      </c>
      <c r="C294" s="8" t="s">
        <v>561</v>
      </c>
      <c r="D294" s="8" t="s">
        <v>1122</v>
      </c>
      <c r="E294" s="5" t="s">
        <v>884</v>
      </c>
      <c r="F294" s="8" t="s">
        <v>699</v>
      </c>
      <c r="G294" s="8" t="s">
        <v>1394</v>
      </c>
      <c r="H294" s="9" t="s">
        <v>1391</v>
      </c>
      <c r="I294" s="14" t="s">
        <v>1392</v>
      </c>
      <c r="J294" s="8" t="s">
        <v>1393</v>
      </c>
      <c r="K294" s="26"/>
      <c r="L294" s="29"/>
      <c r="M294" s="30">
        <v>359</v>
      </c>
      <c r="N294" s="44"/>
    </row>
    <row r="295" spans="1:14" x14ac:dyDescent="0.25">
      <c r="A295" s="5" t="s">
        <v>583</v>
      </c>
      <c r="B295" s="5" t="s">
        <v>573</v>
      </c>
      <c r="C295" s="8" t="s">
        <v>561</v>
      </c>
      <c r="D295" s="5" t="s">
        <v>1334</v>
      </c>
      <c r="E295" s="8" t="s">
        <v>1921</v>
      </c>
      <c r="F295" s="8" t="s">
        <v>699</v>
      </c>
      <c r="G295" s="8" t="s">
        <v>228</v>
      </c>
      <c r="H295" s="9" t="s">
        <v>164</v>
      </c>
      <c r="I295" s="9" t="s">
        <v>100</v>
      </c>
      <c r="J295" s="8" t="s">
        <v>101</v>
      </c>
      <c r="L295" s="9"/>
      <c r="M295" s="30">
        <v>512</v>
      </c>
      <c r="N295" s="44"/>
    </row>
    <row r="296" spans="1:14" x14ac:dyDescent="0.25">
      <c r="A296" s="5" t="s">
        <v>583</v>
      </c>
      <c r="B296" s="5" t="s">
        <v>1987</v>
      </c>
      <c r="C296" s="5" t="s">
        <v>561</v>
      </c>
      <c r="D296" s="5" t="s">
        <v>736</v>
      </c>
      <c r="E296" s="8" t="s">
        <v>668</v>
      </c>
      <c r="F296" s="5" t="s">
        <v>699</v>
      </c>
      <c r="G296" s="8" t="s">
        <v>2028</v>
      </c>
      <c r="H296" s="14" t="s">
        <v>2033</v>
      </c>
      <c r="I296" s="14" t="s">
        <v>2029</v>
      </c>
      <c r="J296" s="8" t="s">
        <v>2030</v>
      </c>
      <c r="K296" s="2">
        <v>283</v>
      </c>
      <c r="L296" s="9"/>
      <c r="M296" s="30">
        <v>476</v>
      </c>
      <c r="N296" s="48"/>
    </row>
    <row r="297" spans="1:14" x14ac:dyDescent="0.25">
      <c r="A297" s="5" t="s">
        <v>583</v>
      </c>
      <c r="B297" s="5" t="s">
        <v>2008</v>
      </c>
      <c r="C297" s="5" t="s">
        <v>561</v>
      </c>
      <c r="D297" s="5" t="s">
        <v>736</v>
      </c>
      <c r="E297" s="8" t="s">
        <v>668</v>
      </c>
      <c r="F297" s="5" t="s">
        <v>699</v>
      </c>
      <c r="G297" s="8" t="s">
        <v>2031</v>
      </c>
      <c r="H297" s="14" t="s">
        <v>2033</v>
      </c>
      <c r="I297" s="14" t="s">
        <v>2029</v>
      </c>
      <c r="J297" s="8" t="s">
        <v>2032</v>
      </c>
      <c r="L297" s="2"/>
      <c r="M297" s="30">
        <v>477</v>
      </c>
      <c r="N297" s="54"/>
    </row>
    <row r="298" spans="1:14" x14ac:dyDescent="0.25">
      <c r="A298" s="5" t="s">
        <v>583</v>
      </c>
      <c r="B298" s="5" t="s">
        <v>2159</v>
      </c>
      <c r="C298" s="5" t="s">
        <v>561</v>
      </c>
      <c r="D298" s="5" t="s">
        <v>736</v>
      </c>
      <c r="E298" s="8" t="s">
        <v>668</v>
      </c>
      <c r="F298" s="5" t="s">
        <v>699</v>
      </c>
      <c r="G298" s="8" t="s">
        <v>2174</v>
      </c>
      <c r="H298" s="14" t="s">
        <v>2175</v>
      </c>
      <c r="I298" s="14" t="s">
        <v>2029</v>
      </c>
      <c r="J298" s="8" t="s">
        <v>2176</v>
      </c>
      <c r="K298" s="26">
        <v>107</v>
      </c>
      <c r="L298" s="29"/>
      <c r="M298" s="30">
        <v>326</v>
      </c>
      <c r="N298" s="44"/>
    </row>
    <row r="299" spans="1:14" x14ac:dyDescent="0.25">
      <c r="A299" s="5" t="s">
        <v>583</v>
      </c>
      <c r="B299" s="5" t="s">
        <v>288</v>
      </c>
      <c r="C299" s="8" t="s">
        <v>561</v>
      </c>
      <c r="D299" s="5" t="s">
        <v>612</v>
      </c>
      <c r="E299" s="5" t="s">
        <v>731</v>
      </c>
      <c r="F299" s="8" t="s">
        <v>699</v>
      </c>
      <c r="G299" s="8" t="s">
        <v>242</v>
      </c>
      <c r="H299" s="14" t="s">
        <v>175</v>
      </c>
      <c r="I299" s="14" t="s">
        <v>1116</v>
      </c>
      <c r="J299" s="8" t="s">
        <v>1117</v>
      </c>
      <c r="K299" s="2">
        <v>137</v>
      </c>
      <c r="L299" s="9"/>
      <c r="M299" s="30">
        <v>202</v>
      </c>
      <c r="N299" s="48"/>
    </row>
    <row r="300" spans="1:14" x14ac:dyDescent="0.25">
      <c r="A300" s="5" t="s">
        <v>583</v>
      </c>
      <c r="B300" s="5" t="s">
        <v>288</v>
      </c>
      <c r="C300" s="5" t="s">
        <v>561</v>
      </c>
      <c r="D300" s="5" t="s">
        <v>612</v>
      </c>
      <c r="E300" s="8" t="s">
        <v>1791</v>
      </c>
      <c r="F300" s="5" t="s">
        <v>699</v>
      </c>
      <c r="G300" s="8" t="s">
        <v>1423</v>
      </c>
      <c r="H300" s="14" t="s">
        <v>1424</v>
      </c>
      <c r="I300" s="14" t="s">
        <v>1425</v>
      </c>
      <c r="J300" s="8" t="s">
        <v>1426</v>
      </c>
      <c r="K300" s="26">
        <v>274</v>
      </c>
      <c r="L300" s="29"/>
      <c r="M300" s="30">
        <v>360</v>
      </c>
      <c r="N300" s="44"/>
    </row>
    <row r="301" spans="1:14" x14ac:dyDescent="0.25">
      <c r="A301" s="5" t="s">
        <v>583</v>
      </c>
      <c r="B301" s="5" t="s">
        <v>288</v>
      </c>
      <c r="C301" s="8" t="s">
        <v>561</v>
      </c>
      <c r="D301" s="5" t="s">
        <v>612</v>
      </c>
      <c r="E301" s="5" t="s">
        <v>1114</v>
      </c>
      <c r="F301" s="8" t="s">
        <v>699</v>
      </c>
      <c r="G301" s="8" t="s">
        <v>497</v>
      </c>
      <c r="H301" s="14" t="s">
        <v>174</v>
      </c>
      <c r="I301" s="14" t="s">
        <v>1115</v>
      </c>
      <c r="J301" s="8" t="s">
        <v>759</v>
      </c>
      <c r="K301" s="2">
        <v>124</v>
      </c>
      <c r="L301" s="9"/>
      <c r="M301" s="30">
        <v>201</v>
      </c>
    </row>
    <row r="302" spans="1:14" x14ac:dyDescent="0.25">
      <c r="A302" s="5" t="s">
        <v>583</v>
      </c>
      <c r="B302" s="5" t="s">
        <v>1987</v>
      </c>
      <c r="C302" s="8" t="s">
        <v>561</v>
      </c>
      <c r="D302" s="5" t="s">
        <v>736</v>
      </c>
      <c r="E302" s="8" t="s">
        <v>1447</v>
      </c>
      <c r="F302" s="8" t="s">
        <v>699</v>
      </c>
      <c r="G302" s="8" t="s">
        <v>1988</v>
      </c>
      <c r="H302" s="14" t="s">
        <v>1998</v>
      </c>
      <c r="I302" s="14" t="s">
        <v>1989</v>
      </c>
      <c r="J302" s="8" t="s">
        <v>1991</v>
      </c>
      <c r="K302" s="2">
        <v>190</v>
      </c>
      <c r="L302" s="9"/>
      <c r="M302" s="30">
        <v>466</v>
      </c>
      <c r="N302" s="48"/>
    </row>
    <row r="303" spans="1:14" x14ac:dyDescent="0.25">
      <c r="A303" s="5" t="s">
        <v>583</v>
      </c>
      <c r="B303" s="5" t="s">
        <v>2008</v>
      </c>
      <c r="C303" s="8" t="s">
        <v>561</v>
      </c>
      <c r="D303" s="5" t="s">
        <v>736</v>
      </c>
      <c r="E303" s="8" t="s">
        <v>1447</v>
      </c>
      <c r="F303" s="8" t="s">
        <v>699</v>
      </c>
      <c r="G303" s="8" t="s">
        <v>2009</v>
      </c>
      <c r="H303" s="14" t="s">
        <v>1998</v>
      </c>
      <c r="I303" s="14" t="s">
        <v>1989</v>
      </c>
      <c r="J303" s="8" t="s">
        <v>2010</v>
      </c>
      <c r="L303" s="32"/>
      <c r="M303" s="30">
        <v>469</v>
      </c>
      <c r="N303" s="44"/>
    </row>
    <row r="304" spans="1:14" x14ac:dyDescent="0.25">
      <c r="A304" s="5" t="s">
        <v>583</v>
      </c>
      <c r="B304" s="5" t="s">
        <v>288</v>
      </c>
      <c r="C304" s="8" t="s">
        <v>561</v>
      </c>
      <c r="D304" s="5" t="s">
        <v>612</v>
      </c>
      <c r="E304" s="5" t="s">
        <v>1007</v>
      </c>
      <c r="F304" s="8" t="s">
        <v>699</v>
      </c>
      <c r="G304" s="8" t="s">
        <v>500</v>
      </c>
      <c r="H304" s="14" t="s">
        <v>177</v>
      </c>
      <c r="I304" s="14" t="s">
        <v>1120</v>
      </c>
      <c r="J304" s="8" t="s">
        <v>1121</v>
      </c>
      <c r="K304" s="2">
        <v>133</v>
      </c>
      <c r="L304" s="9"/>
      <c r="M304" s="30">
        <v>204</v>
      </c>
      <c r="N304" s="44"/>
    </row>
    <row r="305" spans="1:14" x14ac:dyDescent="0.25">
      <c r="A305" s="5" t="s">
        <v>583</v>
      </c>
      <c r="B305" s="5" t="s">
        <v>288</v>
      </c>
      <c r="C305" s="8" t="s">
        <v>561</v>
      </c>
      <c r="D305" s="5" t="s">
        <v>1334</v>
      </c>
      <c r="E305" s="8" t="s">
        <v>640</v>
      </c>
      <c r="F305" s="8" t="s">
        <v>699</v>
      </c>
      <c r="G305" s="8" t="s">
        <v>359</v>
      </c>
      <c r="H305" s="14" t="s">
        <v>110</v>
      </c>
      <c r="I305" s="14" t="s">
        <v>1335</v>
      </c>
      <c r="J305" s="8" t="s">
        <v>1339</v>
      </c>
      <c r="K305" s="2">
        <v>194</v>
      </c>
      <c r="L305" s="9"/>
      <c r="M305" s="30">
        <v>13</v>
      </c>
      <c r="N305" s="44"/>
    </row>
    <row r="306" spans="1:14" x14ac:dyDescent="0.25">
      <c r="A306" s="5" t="s">
        <v>583</v>
      </c>
      <c r="B306" s="5" t="s">
        <v>288</v>
      </c>
      <c r="C306" s="8" t="s">
        <v>561</v>
      </c>
      <c r="D306" s="5" t="s">
        <v>612</v>
      </c>
      <c r="E306" s="5" t="s">
        <v>903</v>
      </c>
      <c r="F306" s="8" t="s">
        <v>699</v>
      </c>
      <c r="G306" s="8" t="s">
        <v>503</v>
      </c>
      <c r="H306" s="14" t="s">
        <v>180</v>
      </c>
      <c r="I306" s="14" t="s">
        <v>1118</v>
      </c>
      <c r="J306" s="8" t="s">
        <v>1119</v>
      </c>
      <c r="K306" s="2">
        <v>134</v>
      </c>
      <c r="L306" s="9"/>
      <c r="M306" s="30">
        <v>203</v>
      </c>
      <c r="N306" s="44"/>
    </row>
    <row r="307" spans="1:14" x14ac:dyDescent="0.25">
      <c r="A307" s="37"/>
      <c r="B307" s="37"/>
      <c r="C307" s="38"/>
      <c r="D307" s="38"/>
      <c r="E307" s="37"/>
      <c r="F307" s="38"/>
      <c r="G307" s="38"/>
      <c r="H307" s="32" t="s">
        <v>231</v>
      </c>
      <c r="I307" s="42"/>
      <c r="J307" s="38"/>
      <c r="L307" s="39"/>
      <c r="N307" s="44"/>
    </row>
    <row r="308" spans="1:14" x14ac:dyDescent="0.25">
      <c r="A308" s="5" t="s">
        <v>583</v>
      </c>
      <c r="B308" s="5" t="s">
        <v>288</v>
      </c>
      <c r="C308" s="8" t="s">
        <v>561</v>
      </c>
      <c r="D308" s="5" t="s">
        <v>865</v>
      </c>
      <c r="E308" s="8" t="s">
        <v>79</v>
      </c>
      <c r="F308" s="8" t="s">
        <v>699</v>
      </c>
      <c r="G308" s="8" t="s">
        <v>504</v>
      </c>
      <c r="H308" s="14" t="s">
        <v>181</v>
      </c>
      <c r="I308" s="14" t="s">
        <v>1348</v>
      </c>
      <c r="J308" s="8" t="s">
        <v>896</v>
      </c>
      <c r="K308" s="2">
        <v>215</v>
      </c>
      <c r="L308" s="9"/>
      <c r="M308" s="30">
        <v>186</v>
      </c>
      <c r="N308" s="44"/>
    </row>
    <row r="309" spans="1:14" x14ac:dyDescent="0.25">
      <c r="A309" s="5" t="s">
        <v>583</v>
      </c>
      <c r="B309" s="5" t="s">
        <v>288</v>
      </c>
      <c r="C309" s="5" t="s">
        <v>580</v>
      </c>
      <c r="D309" s="8" t="s">
        <v>774</v>
      </c>
      <c r="E309" s="8" t="s">
        <v>1447</v>
      </c>
      <c r="F309" s="5" t="s">
        <v>576</v>
      </c>
      <c r="G309" s="8" t="s">
        <v>440</v>
      </c>
      <c r="H309" s="14" t="s">
        <v>1124</v>
      </c>
      <c r="I309" s="14" t="s">
        <v>1125</v>
      </c>
      <c r="J309" s="8" t="s">
        <v>1126</v>
      </c>
      <c r="K309" s="35">
        <v>354</v>
      </c>
      <c r="L309" s="64"/>
      <c r="M309" s="30">
        <v>292</v>
      </c>
      <c r="N309" s="44"/>
    </row>
    <row r="310" spans="1:14" x14ac:dyDescent="0.25">
      <c r="A310" s="5" t="s">
        <v>583</v>
      </c>
      <c r="B310" s="5" t="s">
        <v>288</v>
      </c>
      <c r="C310" s="5" t="s">
        <v>580</v>
      </c>
      <c r="D310" s="5" t="s">
        <v>653</v>
      </c>
      <c r="E310" s="8" t="s">
        <v>1936</v>
      </c>
      <c r="F310" s="5" t="s">
        <v>576</v>
      </c>
      <c r="G310" s="8" t="s">
        <v>441</v>
      </c>
      <c r="H310" s="9" t="s">
        <v>1127</v>
      </c>
      <c r="I310" s="9" t="s">
        <v>654</v>
      </c>
      <c r="J310" s="8" t="s">
        <v>655</v>
      </c>
      <c r="K310" s="2">
        <v>234</v>
      </c>
      <c r="L310" s="9"/>
      <c r="M310" s="30">
        <v>61</v>
      </c>
      <c r="N310" s="44"/>
    </row>
    <row r="311" spans="1:14" x14ac:dyDescent="0.25">
      <c r="A311" s="5" t="s">
        <v>583</v>
      </c>
      <c r="B311" s="5" t="s">
        <v>288</v>
      </c>
      <c r="C311" s="8" t="s">
        <v>561</v>
      </c>
      <c r="D311" s="8" t="s">
        <v>1918</v>
      </c>
      <c r="E311" s="8" t="s">
        <v>1848</v>
      </c>
      <c r="F311" s="8" t="s">
        <v>699</v>
      </c>
      <c r="G311" s="8" t="s">
        <v>320</v>
      </c>
      <c r="H311" s="14" t="s">
        <v>280</v>
      </c>
      <c r="I311" s="14" t="s">
        <v>1340</v>
      </c>
      <c r="J311" s="8" t="s">
        <v>613</v>
      </c>
      <c r="K311" s="2">
        <v>26</v>
      </c>
      <c r="L311" s="9"/>
      <c r="M311" s="30">
        <v>116</v>
      </c>
      <c r="N311" s="44"/>
    </row>
    <row r="312" spans="1:14" x14ac:dyDescent="0.25">
      <c r="A312" s="5" t="s">
        <v>583</v>
      </c>
      <c r="B312" s="5" t="s">
        <v>573</v>
      </c>
      <c r="C312" s="5" t="s">
        <v>561</v>
      </c>
      <c r="D312" s="5" t="s">
        <v>736</v>
      </c>
      <c r="E312" s="8" t="s">
        <v>1007</v>
      </c>
      <c r="F312" s="5" t="s">
        <v>699</v>
      </c>
      <c r="G312" s="8" t="s">
        <v>1808</v>
      </c>
      <c r="H312" s="2" t="s">
        <v>1809</v>
      </c>
      <c r="I312" s="14" t="s">
        <v>1810</v>
      </c>
      <c r="J312" s="8" t="s">
        <v>1811</v>
      </c>
      <c r="L312" s="9"/>
      <c r="M312" s="30">
        <v>534</v>
      </c>
      <c r="N312" s="44"/>
    </row>
    <row r="313" spans="1:14" x14ac:dyDescent="0.25">
      <c r="A313" s="5" t="s">
        <v>583</v>
      </c>
      <c r="B313" s="5" t="s">
        <v>288</v>
      </c>
      <c r="C313" s="5" t="s">
        <v>561</v>
      </c>
      <c r="D313" s="5" t="s">
        <v>683</v>
      </c>
      <c r="E313" s="5" t="s">
        <v>1447</v>
      </c>
      <c r="F313" s="8" t="s">
        <v>732</v>
      </c>
      <c r="G313" s="8" t="s">
        <v>1662</v>
      </c>
      <c r="H313" s="14" t="s">
        <v>1663</v>
      </c>
      <c r="I313" s="14" t="s">
        <v>1664</v>
      </c>
      <c r="J313" s="8" t="s">
        <v>1665</v>
      </c>
      <c r="K313" s="2">
        <v>90</v>
      </c>
      <c r="L313" s="9"/>
      <c r="M313" s="30">
        <v>424</v>
      </c>
      <c r="N313" s="44"/>
    </row>
    <row r="314" spans="1:14" x14ac:dyDescent="0.25">
      <c r="A314" s="37"/>
      <c r="B314" s="37"/>
      <c r="C314" s="37"/>
      <c r="D314" s="37"/>
      <c r="E314" s="37"/>
      <c r="F314" s="38"/>
      <c r="G314" s="38"/>
      <c r="H314" s="8" t="s">
        <v>1835</v>
      </c>
      <c r="I314" s="41"/>
      <c r="J314" s="38"/>
      <c r="L314" s="39"/>
      <c r="M314" s="1"/>
      <c r="N314" s="45"/>
    </row>
    <row r="315" spans="1:14" x14ac:dyDescent="0.25">
      <c r="A315" s="5" t="s">
        <v>583</v>
      </c>
      <c r="B315" s="5" t="s">
        <v>932</v>
      </c>
      <c r="C315" s="5" t="s">
        <v>561</v>
      </c>
      <c r="D315" s="5" t="s">
        <v>622</v>
      </c>
      <c r="E315" s="8" t="s">
        <v>1945</v>
      </c>
      <c r="F315" s="8" t="s">
        <v>699</v>
      </c>
      <c r="G315" s="8" t="s">
        <v>429</v>
      </c>
      <c r="H315" s="14" t="s">
        <v>1835</v>
      </c>
      <c r="I315" s="13" t="s">
        <v>978</v>
      </c>
      <c r="J315" s="8" t="s">
        <v>979</v>
      </c>
      <c r="K315" s="35">
        <v>352</v>
      </c>
      <c r="L315" s="64"/>
      <c r="M315" s="30">
        <v>176</v>
      </c>
      <c r="N315" s="44"/>
    </row>
    <row r="316" spans="1:14" x14ac:dyDescent="0.25">
      <c r="A316" s="5" t="s">
        <v>583</v>
      </c>
      <c r="B316" s="5" t="s">
        <v>924</v>
      </c>
      <c r="C316" s="5" t="s">
        <v>561</v>
      </c>
      <c r="D316" s="5" t="s">
        <v>622</v>
      </c>
      <c r="E316" s="8" t="s">
        <v>1447</v>
      </c>
      <c r="F316" s="8" t="s">
        <v>699</v>
      </c>
      <c r="G316" s="8" t="s">
        <v>433</v>
      </c>
      <c r="H316" s="14" t="s">
        <v>1835</v>
      </c>
      <c r="I316" s="13" t="s">
        <v>993</v>
      </c>
      <c r="J316" s="8" t="s">
        <v>994</v>
      </c>
      <c r="K316" s="26">
        <v>191</v>
      </c>
      <c r="L316" s="29"/>
      <c r="M316" s="30">
        <v>349</v>
      </c>
      <c r="N316" s="44"/>
    </row>
    <row r="317" spans="1:14" x14ac:dyDescent="0.25">
      <c r="A317" s="5" t="s">
        <v>583</v>
      </c>
      <c r="B317" s="5" t="s">
        <v>288</v>
      </c>
      <c r="C317" s="5" t="s">
        <v>561</v>
      </c>
      <c r="D317" s="5" t="s">
        <v>622</v>
      </c>
      <c r="E317" s="8" t="s">
        <v>1936</v>
      </c>
      <c r="F317" s="5" t="s">
        <v>699</v>
      </c>
      <c r="G317" s="8" t="s">
        <v>315</v>
      </c>
      <c r="H317" s="14" t="s">
        <v>1970</v>
      </c>
      <c r="I317" s="14" t="s">
        <v>624</v>
      </c>
      <c r="J317" s="8" t="s">
        <v>625</v>
      </c>
      <c r="K317" s="2">
        <v>328</v>
      </c>
      <c r="L317" s="9"/>
      <c r="M317" s="30">
        <v>84</v>
      </c>
      <c r="N317" s="44"/>
    </row>
    <row r="318" spans="1:14" x14ac:dyDescent="0.25">
      <c r="A318" s="5" t="s">
        <v>583</v>
      </c>
      <c r="B318" s="5" t="s">
        <v>921</v>
      </c>
      <c r="C318" s="5" t="s">
        <v>561</v>
      </c>
      <c r="D318" s="5" t="s">
        <v>622</v>
      </c>
      <c r="E318" s="8" t="s">
        <v>1962</v>
      </c>
      <c r="F318" s="8" t="s">
        <v>699</v>
      </c>
      <c r="G318" s="8" t="s">
        <v>426</v>
      </c>
      <c r="H318" s="14" t="s">
        <v>1970</v>
      </c>
      <c r="I318" s="13" t="s">
        <v>964</v>
      </c>
      <c r="J318" s="8" t="s">
        <v>625</v>
      </c>
      <c r="K318" s="35">
        <v>329</v>
      </c>
      <c r="L318" s="33"/>
      <c r="M318" s="30">
        <v>85</v>
      </c>
      <c r="N318" s="44"/>
    </row>
    <row r="319" spans="1:14" x14ac:dyDescent="0.25">
      <c r="A319" s="37"/>
      <c r="B319" s="37"/>
      <c r="C319" s="38"/>
      <c r="D319" s="37"/>
      <c r="E319" s="37"/>
      <c r="F319" s="37"/>
      <c r="G319" s="38"/>
      <c r="H319" s="50" t="s">
        <v>1833</v>
      </c>
      <c r="I319" s="41"/>
      <c r="J319" s="38"/>
      <c r="L319" s="39"/>
      <c r="M319" s="1"/>
      <c r="N319" s="44"/>
    </row>
    <row r="320" spans="1:14" x14ac:dyDescent="0.25">
      <c r="A320" s="5" t="s">
        <v>583</v>
      </c>
      <c r="B320" s="5" t="s">
        <v>932</v>
      </c>
      <c r="C320" s="5" t="s">
        <v>561</v>
      </c>
      <c r="D320" s="5" t="s">
        <v>619</v>
      </c>
      <c r="E320" s="8" t="s">
        <v>1945</v>
      </c>
      <c r="F320" s="8" t="s">
        <v>699</v>
      </c>
      <c r="G320" s="8" t="s">
        <v>428</v>
      </c>
      <c r="H320" s="13" t="s">
        <v>1968</v>
      </c>
      <c r="I320" s="13" t="s">
        <v>976</v>
      </c>
      <c r="J320" s="8" t="s">
        <v>977</v>
      </c>
      <c r="K320" s="35">
        <v>347</v>
      </c>
      <c r="L320" s="64"/>
      <c r="M320" s="30">
        <v>175</v>
      </c>
    </row>
    <row r="321" spans="1:14" x14ac:dyDescent="0.25">
      <c r="A321" s="5" t="s">
        <v>583</v>
      </c>
      <c r="B321" s="5" t="s">
        <v>288</v>
      </c>
      <c r="C321" s="5" t="s">
        <v>561</v>
      </c>
      <c r="D321" s="5" t="s">
        <v>619</v>
      </c>
      <c r="E321" s="8" t="s">
        <v>1936</v>
      </c>
      <c r="F321" s="5" t="s">
        <v>699</v>
      </c>
      <c r="G321" s="8" t="s">
        <v>314</v>
      </c>
      <c r="H321" s="13" t="s">
        <v>1969</v>
      </c>
      <c r="I321" s="14" t="s">
        <v>620</v>
      </c>
      <c r="J321" s="8" t="s">
        <v>621</v>
      </c>
      <c r="K321" s="2">
        <v>325</v>
      </c>
      <c r="L321" s="9"/>
      <c r="M321" s="30">
        <v>82</v>
      </c>
      <c r="N321" s="44"/>
    </row>
    <row r="322" spans="1:14" x14ac:dyDescent="0.25">
      <c r="A322" s="5" t="s">
        <v>583</v>
      </c>
      <c r="B322" s="5" t="s">
        <v>921</v>
      </c>
      <c r="C322" s="5" t="s">
        <v>561</v>
      </c>
      <c r="D322" s="5" t="s">
        <v>619</v>
      </c>
      <c r="E322" s="8" t="s">
        <v>1936</v>
      </c>
      <c r="F322" s="8" t="s">
        <v>699</v>
      </c>
      <c r="G322" s="8" t="s">
        <v>425</v>
      </c>
      <c r="H322" s="13" t="s">
        <v>1969</v>
      </c>
      <c r="I322" s="13" t="s">
        <v>963</v>
      </c>
      <c r="J322" s="8" t="s">
        <v>621</v>
      </c>
      <c r="K322" s="35">
        <v>326</v>
      </c>
      <c r="L322" s="33"/>
      <c r="M322" s="30">
        <v>83</v>
      </c>
      <c r="N322" s="44"/>
    </row>
    <row r="323" spans="1:14" x14ac:dyDescent="0.25">
      <c r="A323" s="5" t="s">
        <v>583</v>
      </c>
      <c r="B323" s="5" t="s">
        <v>924</v>
      </c>
      <c r="C323" s="5" t="s">
        <v>561</v>
      </c>
      <c r="D323" s="5" t="s">
        <v>619</v>
      </c>
      <c r="E323" s="8" t="s">
        <v>1447</v>
      </c>
      <c r="F323" s="8" t="s">
        <v>699</v>
      </c>
      <c r="G323" s="8" t="s">
        <v>1836</v>
      </c>
      <c r="H323" s="13" t="s">
        <v>1969</v>
      </c>
      <c r="I323" s="13" t="s">
        <v>976</v>
      </c>
      <c r="J323" s="8" t="s">
        <v>1843</v>
      </c>
      <c r="K323" s="26"/>
      <c r="L323" s="29"/>
      <c r="M323" s="30">
        <v>348</v>
      </c>
      <c r="N323" s="44"/>
    </row>
    <row r="324" spans="1:14" x14ac:dyDescent="0.25">
      <c r="A324" s="5" t="s">
        <v>583</v>
      </c>
      <c r="B324" s="5" t="s">
        <v>573</v>
      </c>
      <c r="C324" s="5" t="s">
        <v>580</v>
      </c>
      <c r="D324" s="5" t="s">
        <v>1128</v>
      </c>
      <c r="E324" s="8" t="s">
        <v>1447</v>
      </c>
      <c r="F324" s="8" t="s">
        <v>67</v>
      </c>
      <c r="G324" s="8" t="s">
        <v>1908</v>
      </c>
      <c r="H324" s="14" t="s">
        <v>1907</v>
      </c>
      <c r="I324" s="14" t="s">
        <v>1129</v>
      </c>
      <c r="J324" s="8" t="s">
        <v>1906</v>
      </c>
      <c r="L324" s="9"/>
      <c r="M324" s="30">
        <v>463</v>
      </c>
      <c r="N324" s="45"/>
    </row>
    <row r="325" spans="1:14" x14ac:dyDescent="0.25">
      <c r="A325" s="5" t="s">
        <v>583</v>
      </c>
      <c r="B325" s="5" t="s">
        <v>288</v>
      </c>
      <c r="C325" s="5" t="s">
        <v>561</v>
      </c>
      <c r="D325" s="5" t="s">
        <v>802</v>
      </c>
      <c r="E325" s="8" t="s">
        <v>1949</v>
      </c>
      <c r="F325" s="5" t="s">
        <v>699</v>
      </c>
      <c r="G325" s="8" t="s">
        <v>360</v>
      </c>
      <c r="H325" s="9" t="s">
        <v>803</v>
      </c>
      <c r="I325" s="14" t="s">
        <v>803</v>
      </c>
      <c r="J325" s="8" t="s">
        <v>804</v>
      </c>
      <c r="K325" s="2">
        <v>189</v>
      </c>
      <c r="L325" s="9"/>
      <c r="M325" s="30">
        <v>45</v>
      </c>
      <c r="N325" s="44"/>
    </row>
    <row r="326" spans="1:14" x14ac:dyDescent="0.25">
      <c r="A326" s="5" t="s">
        <v>583</v>
      </c>
      <c r="B326" s="5" t="s">
        <v>573</v>
      </c>
      <c r="C326" s="5" t="s">
        <v>561</v>
      </c>
      <c r="D326" s="5" t="s">
        <v>802</v>
      </c>
      <c r="E326" s="8" t="s">
        <v>1277</v>
      </c>
      <c r="F326" s="5" t="s">
        <v>699</v>
      </c>
      <c r="G326" s="8" t="s">
        <v>227</v>
      </c>
      <c r="H326" s="9" t="s">
        <v>111</v>
      </c>
      <c r="I326" s="14" t="s">
        <v>805</v>
      </c>
      <c r="J326" s="8" t="s">
        <v>806</v>
      </c>
      <c r="L326" s="9"/>
      <c r="M326" s="30">
        <v>530</v>
      </c>
      <c r="N326" s="44"/>
    </row>
    <row r="327" spans="1:14" x14ac:dyDescent="0.25">
      <c r="A327" s="5" t="s">
        <v>583</v>
      </c>
      <c r="B327" s="5" t="s">
        <v>1987</v>
      </c>
      <c r="C327" s="8" t="s">
        <v>561</v>
      </c>
      <c r="D327" s="5" t="s">
        <v>802</v>
      </c>
      <c r="E327" s="5" t="s">
        <v>1447</v>
      </c>
      <c r="F327" s="8" t="s">
        <v>699</v>
      </c>
      <c r="G327" s="8" t="s">
        <v>1999</v>
      </c>
      <c r="H327" s="14" t="s">
        <v>2000</v>
      </c>
      <c r="I327" s="14" t="s">
        <v>2001</v>
      </c>
      <c r="J327" s="8" t="s">
        <v>2002</v>
      </c>
      <c r="K327" s="40">
        <v>366</v>
      </c>
      <c r="L327" s="2"/>
      <c r="M327" s="30">
        <v>492</v>
      </c>
      <c r="N327" s="44"/>
    </row>
    <row r="328" spans="1:14" x14ac:dyDescent="0.25">
      <c r="A328" s="5" t="s">
        <v>583</v>
      </c>
      <c r="B328" s="5" t="s">
        <v>2008</v>
      </c>
      <c r="C328" s="8" t="s">
        <v>561</v>
      </c>
      <c r="D328" s="5" t="s">
        <v>802</v>
      </c>
      <c r="E328" s="5" t="s">
        <v>1447</v>
      </c>
      <c r="F328" s="8" t="s">
        <v>699</v>
      </c>
      <c r="G328" s="8" t="s">
        <v>2015</v>
      </c>
      <c r="H328" s="14" t="s">
        <v>2000</v>
      </c>
      <c r="I328" s="14" t="s">
        <v>2001</v>
      </c>
      <c r="J328" s="8" t="s">
        <v>2016</v>
      </c>
      <c r="K328" s="40">
        <v>367</v>
      </c>
      <c r="L328" s="2"/>
      <c r="M328" s="30">
        <v>493</v>
      </c>
      <c r="N328" s="46"/>
    </row>
    <row r="329" spans="1:14" x14ac:dyDescent="0.25">
      <c r="A329" s="5" t="s">
        <v>583</v>
      </c>
      <c r="B329" s="5" t="s">
        <v>288</v>
      </c>
      <c r="C329" s="5" t="s">
        <v>561</v>
      </c>
      <c r="D329" s="5" t="s">
        <v>54</v>
      </c>
      <c r="E329" s="5" t="s">
        <v>640</v>
      </c>
      <c r="F329" s="5" t="s">
        <v>699</v>
      </c>
      <c r="G329" s="8" t="s">
        <v>1591</v>
      </c>
      <c r="H329" s="9" t="s">
        <v>1592</v>
      </c>
      <c r="I329" s="14" t="s">
        <v>1593</v>
      </c>
      <c r="J329" s="8" t="s">
        <v>1594</v>
      </c>
      <c r="K329" s="5"/>
      <c r="L329" s="2"/>
      <c r="M329" s="30">
        <v>404</v>
      </c>
      <c r="N329" s="44"/>
    </row>
    <row r="330" spans="1:14" x14ac:dyDescent="0.25">
      <c r="A330" s="5" t="s">
        <v>583</v>
      </c>
      <c r="B330" s="5" t="s">
        <v>2159</v>
      </c>
      <c r="C330" s="8" t="s">
        <v>561</v>
      </c>
      <c r="D330" s="5" t="s">
        <v>802</v>
      </c>
      <c r="E330" s="5" t="s">
        <v>1447</v>
      </c>
      <c r="F330" s="8" t="s">
        <v>699</v>
      </c>
      <c r="G330" s="8" t="s">
        <v>2180</v>
      </c>
      <c r="H330" s="14" t="s">
        <v>2181</v>
      </c>
      <c r="I330" s="14" t="s">
        <v>2001</v>
      </c>
      <c r="J330" s="8" t="s">
        <v>1184</v>
      </c>
      <c r="K330" s="26">
        <v>110</v>
      </c>
      <c r="L330" s="29"/>
      <c r="M330" s="30">
        <v>338</v>
      </c>
      <c r="N330" s="44"/>
    </row>
    <row r="331" spans="1:14" x14ac:dyDescent="0.25">
      <c r="A331" s="5" t="s">
        <v>583</v>
      </c>
      <c r="B331" s="5" t="s">
        <v>288</v>
      </c>
      <c r="C331" s="5" t="s">
        <v>561</v>
      </c>
      <c r="D331" s="5" t="s">
        <v>53</v>
      </c>
      <c r="E331" s="5" t="s">
        <v>640</v>
      </c>
      <c r="F331" s="5" t="s">
        <v>699</v>
      </c>
      <c r="G331" s="8" t="s">
        <v>1587</v>
      </c>
      <c r="H331" s="9" t="s">
        <v>1588</v>
      </c>
      <c r="I331" s="14" t="s">
        <v>1589</v>
      </c>
      <c r="J331" s="8" t="s">
        <v>1590</v>
      </c>
      <c r="K331" s="2">
        <v>125</v>
      </c>
      <c r="L331" s="9"/>
      <c r="M331" s="30">
        <v>403</v>
      </c>
      <c r="N331" s="44"/>
    </row>
    <row r="332" spans="1:14" x14ac:dyDescent="0.25">
      <c r="A332" s="5" t="s">
        <v>583</v>
      </c>
      <c r="B332" s="5" t="s">
        <v>288</v>
      </c>
      <c r="C332" s="8" t="s">
        <v>561</v>
      </c>
      <c r="D332" s="8" t="s">
        <v>736</v>
      </c>
      <c r="E332" s="8" t="s">
        <v>1855</v>
      </c>
      <c r="F332" s="8" t="s">
        <v>699</v>
      </c>
      <c r="G332" s="8" t="s">
        <v>387</v>
      </c>
      <c r="H332" s="9" t="s">
        <v>1395</v>
      </c>
      <c r="I332" s="14" t="s">
        <v>760</v>
      </c>
      <c r="J332" s="8" t="s">
        <v>761</v>
      </c>
      <c r="K332" s="2">
        <v>76</v>
      </c>
      <c r="L332" s="9"/>
      <c r="M332" s="30">
        <v>104</v>
      </c>
    </row>
    <row r="333" spans="1:14" x14ac:dyDescent="0.25">
      <c r="A333" s="5" t="s">
        <v>583</v>
      </c>
      <c r="B333" s="5" t="s">
        <v>288</v>
      </c>
      <c r="C333" s="5" t="s">
        <v>561</v>
      </c>
      <c r="D333" s="8" t="s">
        <v>1859</v>
      </c>
      <c r="E333" s="8" t="s">
        <v>1967</v>
      </c>
      <c r="F333" s="5" t="s">
        <v>699</v>
      </c>
      <c r="G333" s="8" t="s">
        <v>361</v>
      </c>
      <c r="H333" s="9" t="s">
        <v>807</v>
      </c>
      <c r="I333" s="14" t="s">
        <v>808</v>
      </c>
      <c r="J333" s="8" t="s">
        <v>809</v>
      </c>
      <c r="K333" s="2">
        <v>314</v>
      </c>
      <c r="L333" s="9"/>
      <c r="M333" s="30">
        <v>107</v>
      </c>
      <c r="N333" s="54"/>
    </row>
    <row r="334" spans="1:14" x14ac:dyDescent="0.25">
      <c r="A334" s="5" t="s">
        <v>583</v>
      </c>
      <c r="B334" s="8" t="s">
        <v>1000</v>
      </c>
      <c r="C334" s="8" t="s">
        <v>1370</v>
      </c>
      <c r="D334" s="8" t="s">
        <v>1859</v>
      </c>
      <c r="E334" s="8" t="s">
        <v>766</v>
      </c>
      <c r="F334" s="5" t="s">
        <v>699</v>
      </c>
      <c r="G334" s="8" t="s">
        <v>2286</v>
      </c>
      <c r="H334" s="9" t="s">
        <v>807</v>
      </c>
      <c r="I334" s="14" t="s">
        <v>808</v>
      </c>
      <c r="J334" s="80" t="s">
        <v>2318</v>
      </c>
      <c r="K334" s="2">
        <v>56</v>
      </c>
      <c r="L334" s="9"/>
      <c r="M334" s="30">
        <v>131</v>
      </c>
      <c r="N334" s="44"/>
    </row>
    <row r="335" spans="1:14" x14ac:dyDescent="0.25">
      <c r="A335" s="5" t="s">
        <v>583</v>
      </c>
      <c r="B335" s="8" t="s">
        <v>1000</v>
      </c>
      <c r="C335" s="8" t="s">
        <v>1370</v>
      </c>
      <c r="D335" s="8" t="s">
        <v>1859</v>
      </c>
      <c r="E335" s="8" t="s">
        <v>2134</v>
      </c>
      <c r="F335" s="5" t="s">
        <v>699</v>
      </c>
      <c r="G335" s="8" t="s">
        <v>2285</v>
      </c>
      <c r="H335" s="9" t="s">
        <v>807</v>
      </c>
      <c r="I335" s="14" t="s">
        <v>808</v>
      </c>
      <c r="J335" s="80" t="s">
        <v>2319</v>
      </c>
      <c r="K335" s="2">
        <v>321</v>
      </c>
      <c r="L335" s="9"/>
      <c r="M335" s="30">
        <v>132</v>
      </c>
      <c r="N335" s="44"/>
    </row>
    <row r="336" spans="1:14" x14ac:dyDescent="0.25">
      <c r="A336" s="5" t="s">
        <v>583</v>
      </c>
      <c r="B336" s="5" t="s">
        <v>288</v>
      </c>
      <c r="C336" s="5" t="s">
        <v>561</v>
      </c>
      <c r="D336" s="5" t="s">
        <v>612</v>
      </c>
      <c r="E336" s="5" t="s">
        <v>1164</v>
      </c>
      <c r="F336" s="5" t="s">
        <v>699</v>
      </c>
      <c r="G336" s="8" t="s">
        <v>501</v>
      </c>
      <c r="H336" s="9" t="s">
        <v>178</v>
      </c>
      <c r="I336" s="14" t="s">
        <v>1250</v>
      </c>
      <c r="J336" s="8" t="s">
        <v>1251</v>
      </c>
      <c r="K336" s="2">
        <v>36</v>
      </c>
      <c r="L336" s="9"/>
      <c r="M336" s="30">
        <v>16</v>
      </c>
      <c r="N336" s="48"/>
    </row>
    <row r="337" spans="1:14" x14ac:dyDescent="0.25">
      <c r="A337" s="5" t="s">
        <v>583</v>
      </c>
      <c r="B337" s="5" t="s">
        <v>573</v>
      </c>
      <c r="C337" s="5" t="s">
        <v>561</v>
      </c>
      <c r="D337" s="5" t="s">
        <v>736</v>
      </c>
      <c r="E337" s="8" t="s">
        <v>1164</v>
      </c>
      <c r="F337" s="5" t="s">
        <v>699</v>
      </c>
      <c r="G337" s="8" t="s">
        <v>1812</v>
      </c>
      <c r="H337" s="2" t="s">
        <v>1813</v>
      </c>
      <c r="I337" s="6" t="s">
        <v>1814</v>
      </c>
      <c r="J337" s="8" t="s">
        <v>1815</v>
      </c>
      <c r="L337" s="9"/>
      <c r="M337" s="30">
        <v>537</v>
      </c>
      <c r="N337" s="48"/>
    </row>
    <row r="338" spans="1:14" x14ac:dyDescent="0.25">
      <c r="A338" s="5" t="s">
        <v>583</v>
      </c>
      <c r="B338" s="5" t="s">
        <v>921</v>
      </c>
      <c r="C338" s="8" t="s">
        <v>561</v>
      </c>
      <c r="D338" s="5" t="s">
        <v>638</v>
      </c>
      <c r="E338" s="8" t="s">
        <v>1447</v>
      </c>
      <c r="F338" s="8" t="s">
        <v>699</v>
      </c>
      <c r="G338" s="8" t="s">
        <v>427</v>
      </c>
      <c r="H338" s="13" t="s">
        <v>1866</v>
      </c>
      <c r="I338" s="13" t="s">
        <v>1867</v>
      </c>
      <c r="J338" s="8" t="s">
        <v>966</v>
      </c>
      <c r="K338" s="2">
        <v>129</v>
      </c>
      <c r="L338" s="9"/>
      <c r="M338" s="30">
        <v>157</v>
      </c>
      <c r="N338" s="48"/>
    </row>
    <row r="339" spans="1:14" x14ac:dyDescent="0.25">
      <c r="A339" s="5" t="s">
        <v>583</v>
      </c>
      <c r="B339" s="5" t="s">
        <v>288</v>
      </c>
      <c r="C339" s="8" t="s">
        <v>561</v>
      </c>
      <c r="D339" s="8" t="s">
        <v>1957</v>
      </c>
      <c r="E339" s="8" t="s">
        <v>1447</v>
      </c>
      <c r="F339" s="8" t="s">
        <v>1958</v>
      </c>
      <c r="G339" s="8" t="s">
        <v>1875</v>
      </c>
      <c r="H339" s="14" t="s">
        <v>1866</v>
      </c>
      <c r="I339" s="14" t="s">
        <v>1874</v>
      </c>
      <c r="J339" s="5" t="s">
        <v>882</v>
      </c>
      <c r="K339" s="2">
        <v>270</v>
      </c>
      <c r="L339" s="9"/>
      <c r="M339" s="30">
        <v>166</v>
      </c>
      <c r="N339" s="48"/>
    </row>
    <row r="340" spans="1:14" x14ac:dyDescent="0.25">
      <c r="A340" s="5" t="s">
        <v>583</v>
      </c>
      <c r="B340" s="5" t="s">
        <v>573</v>
      </c>
      <c r="C340" s="5" t="s">
        <v>561</v>
      </c>
      <c r="D340" s="5" t="s">
        <v>638</v>
      </c>
      <c r="E340" s="8" t="s">
        <v>78</v>
      </c>
      <c r="F340" s="5" t="s">
        <v>699</v>
      </c>
      <c r="G340" s="8" t="s">
        <v>1821</v>
      </c>
      <c r="H340" s="28" t="s">
        <v>1956</v>
      </c>
      <c r="I340" s="14" t="s">
        <v>1822</v>
      </c>
      <c r="J340" s="8" t="s">
        <v>1823</v>
      </c>
      <c r="L340" s="9"/>
      <c r="M340" s="30">
        <v>539</v>
      </c>
      <c r="N340" s="44"/>
    </row>
    <row r="341" spans="1:14" x14ac:dyDescent="0.25">
      <c r="A341" s="5" t="s">
        <v>583</v>
      </c>
      <c r="B341" s="5" t="s">
        <v>288</v>
      </c>
      <c r="C341" s="8" t="s">
        <v>561</v>
      </c>
      <c r="D341" s="5" t="s">
        <v>727</v>
      </c>
      <c r="E341" s="8" t="s">
        <v>1936</v>
      </c>
      <c r="F341" s="5" t="s">
        <v>576</v>
      </c>
      <c r="G341" s="8" t="s">
        <v>1860</v>
      </c>
      <c r="H341" s="9" t="s">
        <v>1861</v>
      </c>
      <c r="I341" s="14" t="s">
        <v>1862</v>
      </c>
      <c r="J341" s="8" t="s">
        <v>728</v>
      </c>
      <c r="K341" s="2">
        <v>294</v>
      </c>
      <c r="L341" s="9"/>
      <c r="M341" s="30">
        <v>114</v>
      </c>
      <c r="N341" s="44"/>
    </row>
    <row r="342" spans="1:14" x14ac:dyDescent="0.25">
      <c r="A342" s="5" t="s">
        <v>583</v>
      </c>
      <c r="B342" s="5" t="s">
        <v>288</v>
      </c>
      <c r="C342" s="8" t="s">
        <v>561</v>
      </c>
      <c r="D342" s="8" t="s">
        <v>775</v>
      </c>
      <c r="E342" s="8" t="s">
        <v>1447</v>
      </c>
      <c r="F342" s="5" t="s">
        <v>576</v>
      </c>
      <c r="G342" s="8" t="s">
        <v>1887</v>
      </c>
      <c r="H342" s="9" t="s">
        <v>1884</v>
      </c>
      <c r="I342" s="9" t="s">
        <v>1965</v>
      </c>
      <c r="J342" s="8" t="s">
        <v>1130</v>
      </c>
      <c r="K342" s="2">
        <v>167</v>
      </c>
      <c r="L342" s="9"/>
      <c r="M342" s="30">
        <v>296</v>
      </c>
      <c r="N342" s="44"/>
    </row>
    <row r="343" spans="1:14" x14ac:dyDescent="0.25">
      <c r="A343" s="5" t="s">
        <v>583</v>
      </c>
      <c r="B343" s="5" t="s">
        <v>288</v>
      </c>
      <c r="C343" s="5" t="s">
        <v>580</v>
      </c>
      <c r="D343" s="8" t="s">
        <v>103</v>
      </c>
      <c r="E343" s="8" t="s">
        <v>1447</v>
      </c>
      <c r="F343" s="5" t="s">
        <v>576</v>
      </c>
      <c r="G343" s="8" t="s">
        <v>515</v>
      </c>
      <c r="H343" s="14" t="s">
        <v>192</v>
      </c>
      <c r="I343" s="14" t="s">
        <v>1131</v>
      </c>
      <c r="J343" s="8" t="s">
        <v>1132</v>
      </c>
      <c r="K343" s="26"/>
      <c r="L343" s="29"/>
      <c r="M343" s="30">
        <v>312</v>
      </c>
      <c r="N343" s="54"/>
    </row>
    <row r="344" spans="1:14" x14ac:dyDescent="0.25">
      <c r="A344" s="5" t="s">
        <v>583</v>
      </c>
      <c r="B344" s="5" t="s">
        <v>288</v>
      </c>
      <c r="C344" s="5" t="s">
        <v>561</v>
      </c>
      <c r="D344" s="32" t="s">
        <v>612</v>
      </c>
      <c r="E344" s="5" t="s">
        <v>878</v>
      </c>
      <c r="F344" s="5" t="s">
        <v>699</v>
      </c>
      <c r="G344" s="8" t="s">
        <v>390</v>
      </c>
      <c r="H344" s="9" t="s">
        <v>879</v>
      </c>
      <c r="I344" s="14" t="s">
        <v>880</v>
      </c>
      <c r="J344" s="8" t="s">
        <v>881</v>
      </c>
      <c r="K344" s="2">
        <v>21</v>
      </c>
      <c r="L344" s="9"/>
      <c r="M344" s="30">
        <v>220</v>
      </c>
      <c r="N344" s="44"/>
    </row>
    <row r="345" spans="1:14" x14ac:dyDescent="0.25">
      <c r="A345" s="5" t="s">
        <v>583</v>
      </c>
      <c r="B345" s="5" t="s">
        <v>288</v>
      </c>
      <c r="C345" s="5" t="s">
        <v>561</v>
      </c>
      <c r="D345" s="5" t="s">
        <v>736</v>
      </c>
      <c r="E345" s="5" t="s">
        <v>878</v>
      </c>
      <c r="F345" s="8" t="s">
        <v>699</v>
      </c>
      <c r="G345" s="8" t="s">
        <v>1754</v>
      </c>
      <c r="H345" s="14" t="s">
        <v>1755</v>
      </c>
      <c r="I345" s="14" t="s">
        <v>1756</v>
      </c>
      <c r="J345" s="8" t="s">
        <v>1757</v>
      </c>
      <c r="K345" s="2">
        <v>13</v>
      </c>
      <c r="L345" s="9"/>
      <c r="M345" s="30">
        <v>450</v>
      </c>
      <c r="N345" s="44"/>
    </row>
    <row r="346" spans="1:14" x14ac:dyDescent="0.25">
      <c r="A346" s="5" t="s">
        <v>583</v>
      </c>
      <c r="B346" s="5" t="s">
        <v>288</v>
      </c>
      <c r="C346" s="5" t="s">
        <v>561</v>
      </c>
      <c r="D346" s="5" t="s">
        <v>612</v>
      </c>
      <c r="E346" s="5" t="s">
        <v>891</v>
      </c>
      <c r="F346" s="5" t="s">
        <v>699</v>
      </c>
      <c r="G346" s="8" t="s">
        <v>391</v>
      </c>
      <c r="H346" s="9" t="s">
        <v>124</v>
      </c>
      <c r="I346" s="14" t="s">
        <v>1346</v>
      </c>
      <c r="J346" s="8" t="s">
        <v>892</v>
      </c>
      <c r="K346" s="2">
        <v>98</v>
      </c>
      <c r="L346" s="9"/>
      <c r="M346" s="30">
        <v>225</v>
      </c>
      <c r="N346" s="44"/>
    </row>
    <row r="347" spans="1:14" x14ac:dyDescent="0.25">
      <c r="A347" s="5" t="s">
        <v>583</v>
      </c>
      <c r="B347" s="5" t="s">
        <v>288</v>
      </c>
      <c r="C347" s="5" t="s">
        <v>561</v>
      </c>
      <c r="D347" s="5" t="s">
        <v>683</v>
      </c>
      <c r="E347" s="5" t="s">
        <v>878</v>
      </c>
      <c r="F347" s="5" t="s">
        <v>699</v>
      </c>
      <c r="G347" s="8" t="s">
        <v>26</v>
      </c>
      <c r="H347" s="9" t="s">
        <v>28</v>
      </c>
      <c r="I347" s="14" t="s">
        <v>30</v>
      </c>
      <c r="J347" s="8" t="s">
        <v>27</v>
      </c>
      <c r="K347" s="2">
        <v>14</v>
      </c>
      <c r="L347" s="9"/>
      <c r="M347" s="30">
        <v>213</v>
      </c>
      <c r="N347" s="44"/>
    </row>
    <row r="348" spans="1:14" x14ac:dyDescent="0.25">
      <c r="A348" s="5" t="s">
        <v>583</v>
      </c>
      <c r="B348" s="5" t="s">
        <v>288</v>
      </c>
      <c r="C348" s="5" t="s">
        <v>561</v>
      </c>
      <c r="D348" s="5" t="s">
        <v>736</v>
      </c>
      <c r="E348" s="5" t="s">
        <v>891</v>
      </c>
      <c r="F348" s="8" t="s">
        <v>699</v>
      </c>
      <c r="G348" s="8" t="s">
        <v>1774</v>
      </c>
      <c r="H348" s="14" t="s">
        <v>1775</v>
      </c>
      <c r="I348" s="14" t="s">
        <v>1776</v>
      </c>
      <c r="J348" s="8" t="s">
        <v>1777</v>
      </c>
      <c r="L348" s="9"/>
      <c r="M348" s="30">
        <v>461</v>
      </c>
      <c r="N348" s="46"/>
    </row>
    <row r="349" spans="1:14" x14ac:dyDescent="0.25">
      <c r="A349" s="5" t="s">
        <v>583</v>
      </c>
      <c r="B349" s="5" t="s">
        <v>288</v>
      </c>
      <c r="C349" s="8" t="s">
        <v>561</v>
      </c>
      <c r="D349" s="5" t="s">
        <v>683</v>
      </c>
      <c r="E349" s="8" t="s">
        <v>640</v>
      </c>
      <c r="F349" s="8" t="s">
        <v>894</v>
      </c>
      <c r="G349" s="8" t="s">
        <v>469</v>
      </c>
      <c r="H349" s="9" t="s">
        <v>165</v>
      </c>
      <c r="I349" s="9" t="s">
        <v>1134</v>
      </c>
      <c r="J349" s="8" t="s">
        <v>1135</v>
      </c>
      <c r="K349" s="2">
        <v>32</v>
      </c>
      <c r="L349" s="9"/>
      <c r="M349" s="30">
        <v>148</v>
      </c>
      <c r="N349" s="44"/>
    </row>
    <row r="350" spans="1:14" x14ac:dyDescent="0.25">
      <c r="A350" s="5" t="s">
        <v>583</v>
      </c>
      <c r="B350" s="5" t="s">
        <v>288</v>
      </c>
      <c r="C350" s="8" t="s">
        <v>561</v>
      </c>
      <c r="D350" s="5" t="s">
        <v>683</v>
      </c>
      <c r="E350" s="8" t="s">
        <v>1447</v>
      </c>
      <c r="F350" s="8" t="s">
        <v>894</v>
      </c>
      <c r="G350" s="8" t="s">
        <v>470</v>
      </c>
      <c r="H350" s="14" t="s">
        <v>166</v>
      </c>
      <c r="I350" s="14" t="s">
        <v>1136</v>
      </c>
      <c r="J350" s="8" t="s">
        <v>1137</v>
      </c>
      <c r="K350" s="2">
        <v>34</v>
      </c>
      <c r="L350" s="9"/>
      <c r="M350" s="30">
        <v>198</v>
      </c>
      <c r="N350" s="44"/>
    </row>
    <row r="351" spans="1:14" x14ac:dyDescent="0.25">
      <c r="A351" s="5" t="s">
        <v>583</v>
      </c>
      <c r="B351" s="5" t="s">
        <v>288</v>
      </c>
      <c r="C351" s="8" t="s">
        <v>561</v>
      </c>
      <c r="D351" s="5" t="s">
        <v>680</v>
      </c>
      <c r="E351" s="5" t="s">
        <v>1397</v>
      </c>
      <c r="F351" s="8" t="s">
        <v>699</v>
      </c>
      <c r="G351" s="8" t="s">
        <v>1398</v>
      </c>
      <c r="H351" s="14" t="s">
        <v>1399</v>
      </c>
      <c r="I351" s="14" t="s">
        <v>1400</v>
      </c>
      <c r="J351" s="8" t="s">
        <v>1397</v>
      </c>
      <c r="K351" s="40">
        <v>364</v>
      </c>
      <c r="L351" s="2"/>
      <c r="M351" s="30">
        <v>487</v>
      </c>
      <c r="N351" s="44"/>
    </row>
    <row r="352" spans="1:14" x14ac:dyDescent="0.25">
      <c r="A352" s="5" t="s">
        <v>583</v>
      </c>
      <c r="B352" s="5" t="s">
        <v>288</v>
      </c>
      <c r="C352" s="8" t="s">
        <v>561</v>
      </c>
      <c r="D352" s="5" t="s">
        <v>736</v>
      </c>
      <c r="E352" s="5" t="s">
        <v>1078</v>
      </c>
      <c r="F352" s="8" t="s">
        <v>699</v>
      </c>
      <c r="G352" s="8" t="s">
        <v>1485</v>
      </c>
      <c r="H352" s="55" t="s">
        <v>1486</v>
      </c>
      <c r="I352" s="9" t="s">
        <v>1487</v>
      </c>
      <c r="J352" s="8" t="s">
        <v>1488</v>
      </c>
      <c r="K352" s="5"/>
      <c r="L352" s="2"/>
      <c r="M352" s="30">
        <v>377</v>
      </c>
      <c r="N352" s="44"/>
    </row>
    <row r="353" spans="1:14" x14ac:dyDescent="0.25">
      <c r="A353" s="5" t="s">
        <v>583</v>
      </c>
      <c r="B353" s="5" t="s">
        <v>288</v>
      </c>
      <c r="C353" s="8" t="s">
        <v>561</v>
      </c>
      <c r="D353" s="5" t="s">
        <v>736</v>
      </c>
      <c r="E353" s="5" t="s">
        <v>896</v>
      </c>
      <c r="F353" s="8" t="s">
        <v>699</v>
      </c>
      <c r="G353" s="8" t="s">
        <v>1482</v>
      </c>
      <c r="H353" s="55" t="s">
        <v>75</v>
      </c>
      <c r="I353" s="9" t="s">
        <v>1483</v>
      </c>
      <c r="J353" s="8" t="s">
        <v>1484</v>
      </c>
      <c r="K353" s="5"/>
      <c r="L353" s="2"/>
      <c r="M353" s="30">
        <v>376</v>
      </c>
      <c r="N353" s="44"/>
    </row>
    <row r="354" spans="1:14" x14ac:dyDescent="0.25">
      <c r="A354" s="5" t="s">
        <v>583</v>
      </c>
      <c r="B354" s="5" t="s">
        <v>573</v>
      </c>
      <c r="C354" s="5" t="s">
        <v>561</v>
      </c>
      <c r="D354" s="5" t="s">
        <v>736</v>
      </c>
      <c r="E354" s="8" t="s">
        <v>625</v>
      </c>
      <c r="F354" s="5" t="s">
        <v>1252</v>
      </c>
      <c r="G354" s="8" t="s">
        <v>1816</v>
      </c>
      <c r="H354" s="2" t="s">
        <v>1817</v>
      </c>
      <c r="I354" s="14" t="s">
        <v>1253</v>
      </c>
      <c r="J354" s="8" t="s">
        <v>1818</v>
      </c>
      <c r="L354" s="9"/>
      <c r="M354" s="30">
        <v>538</v>
      </c>
      <c r="N354" s="48"/>
    </row>
    <row r="355" spans="1:14" x14ac:dyDescent="0.25">
      <c r="A355" s="5" t="s">
        <v>583</v>
      </c>
      <c r="B355" s="5" t="s">
        <v>288</v>
      </c>
      <c r="C355" s="5" t="s">
        <v>561</v>
      </c>
      <c r="D355" s="5" t="s">
        <v>612</v>
      </c>
      <c r="E355" s="5" t="s">
        <v>625</v>
      </c>
      <c r="F355" s="5" t="s">
        <v>1252</v>
      </c>
      <c r="G355" s="8" t="s">
        <v>502</v>
      </c>
      <c r="H355" s="9" t="s">
        <v>179</v>
      </c>
      <c r="I355" s="14" t="s">
        <v>1253</v>
      </c>
      <c r="J355" s="8" t="s">
        <v>1254</v>
      </c>
      <c r="K355" s="2">
        <v>9</v>
      </c>
      <c r="L355" s="9"/>
      <c r="M355" s="30">
        <v>18</v>
      </c>
      <c r="N355" s="44"/>
    </row>
    <row r="356" spans="1:14" x14ac:dyDescent="0.25">
      <c r="A356" s="5" t="s">
        <v>583</v>
      </c>
      <c r="B356" s="5" t="s">
        <v>288</v>
      </c>
      <c r="C356" s="8" t="s">
        <v>561</v>
      </c>
      <c r="D356" s="5" t="s">
        <v>614</v>
      </c>
      <c r="E356" s="8" t="s">
        <v>1962</v>
      </c>
      <c r="F356" s="8" t="s">
        <v>699</v>
      </c>
      <c r="G356" s="8" t="s">
        <v>323</v>
      </c>
      <c r="H356" s="14" t="s">
        <v>615</v>
      </c>
      <c r="I356" s="14" t="s">
        <v>616</v>
      </c>
      <c r="J356" s="8" t="s">
        <v>617</v>
      </c>
      <c r="K356" s="2">
        <v>287</v>
      </c>
      <c r="L356" s="9"/>
      <c r="M356" s="30">
        <v>74</v>
      </c>
      <c r="N356" s="44"/>
    </row>
    <row r="357" spans="1:14" x14ac:dyDescent="0.25">
      <c r="A357" s="5" t="s">
        <v>583</v>
      </c>
      <c r="B357" s="5" t="s">
        <v>288</v>
      </c>
      <c r="C357" s="8" t="s">
        <v>561</v>
      </c>
      <c r="D357" s="5" t="s">
        <v>683</v>
      </c>
      <c r="E357" s="5" t="s">
        <v>1138</v>
      </c>
      <c r="F357" s="8" t="s">
        <v>699</v>
      </c>
      <c r="G357" s="8" t="s">
        <v>471</v>
      </c>
      <c r="H357" s="9" t="s">
        <v>167</v>
      </c>
      <c r="I357" s="9" t="s">
        <v>1139</v>
      </c>
      <c r="J357" s="8" t="s">
        <v>1140</v>
      </c>
      <c r="K357" s="2">
        <v>158</v>
      </c>
      <c r="L357" s="9"/>
      <c r="M357" s="30">
        <v>150</v>
      </c>
      <c r="N357" s="44"/>
    </row>
    <row r="358" spans="1:14" x14ac:dyDescent="0.25">
      <c r="A358" s="5" t="s">
        <v>583</v>
      </c>
      <c r="B358" s="5" t="s">
        <v>288</v>
      </c>
      <c r="C358" s="8" t="s">
        <v>561</v>
      </c>
      <c r="D358" s="5" t="s">
        <v>683</v>
      </c>
      <c r="E358" s="5" t="s">
        <v>903</v>
      </c>
      <c r="F358" s="8" t="s">
        <v>699</v>
      </c>
      <c r="G358" s="8" t="s">
        <v>12</v>
      </c>
      <c r="H358" s="9" t="s">
        <v>9</v>
      </c>
      <c r="I358" s="14" t="s">
        <v>8</v>
      </c>
      <c r="J358" s="8" t="s">
        <v>7</v>
      </c>
      <c r="K358" s="2">
        <v>143</v>
      </c>
      <c r="L358" s="9"/>
      <c r="M358" s="30">
        <v>207</v>
      </c>
      <c r="N358" s="45"/>
    </row>
    <row r="359" spans="1:14" x14ac:dyDescent="0.25">
      <c r="A359" s="5" t="s">
        <v>583</v>
      </c>
      <c r="B359" s="5" t="s">
        <v>288</v>
      </c>
      <c r="C359" s="5" t="s">
        <v>580</v>
      </c>
      <c r="D359" s="5" t="s">
        <v>1158</v>
      </c>
      <c r="E359" s="8" t="s">
        <v>1945</v>
      </c>
      <c r="F359" s="5" t="s">
        <v>576</v>
      </c>
      <c r="G359" s="8" t="s">
        <v>189</v>
      </c>
      <c r="H359" s="14" t="s">
        <v>1156</v>
      </c>
      <c r="I359" s="14" t="s">
        <v>1157</v>
      </c>
      <c r="J359" s="8" t="s">
        <v>891</v>
      </c>
      <c r="K359" s="2">
        <v>330</v>
      </c>
      <c r="L359" s="9"/>
      <c r="M359" s="30">
        <v>170</v>
      </c>
      <c r="N359" s="44"/>
    </row>
    <row r="360" spans="1:14" x14ac:dyDescent="0.25">
      <c r="A360" s="5" t="s">
        <v>583</v>
      </c>
      <c r="B360" s="5" t="s">
        <v>288</v>
      </c>
      <c r="C360" s="5" t="s">
        <v>561</v>
      </c>
      <c r="D360" s="5" t="s">
        <v>736</v>
      </c>
      <c r="E360" s="5" t="s">
        <v>1261</v>
      </c>
      <c r="F360" s="5" t="s">
        <v>699</v>
      </c>
      <c r="G360" s="8" t="s">
        <v>1464</v>
      </c>
      <c r="H360" s="13" t="s">
        <v>1465</v>
      </c>
      <c r="I360" s="13" t="s">
        <v>1466</v>
      </c>
      <c r="J360" s="8" t="s">
        <v>1467</v>
      </c>
      <c r="K360" s="5"/>
      <c r="L360" s="2"/>
      <c r="M360" s="30">
        <v>371</v>
      </c>
      <c r="N360" s="44"/>
    </row>
    <row r="361" spans="1:14" x14ac:dyDescent="0.25">
      <c r="A361" s="5" t="s">
        <v>583</v>
      </c>
      <c r="B361" s="5" t="s">
        <v>288</v>
      </c>
      <c r="C361" s="5" t="s">
        <v>561</v>
      </c>
      <c r="D361" s="5" t="s">
        <v>612</v>
      </c>
      <c r="E361" s="5" t="s">
        <v>1261</v>
      </c>
      <c r="F361" s="8" t="s">
        <v>699</v>
      </c>
      <c r="G361" s="8" t="s">
        <v>1681</v>
      </c>
      <c r="H361" s="14" t="s">
        <v>1465</v>
      </c>
      <c r="I361" s="14" t="s">
        <v>1466</v>
      </c>
      <c r="J361" s="8" t="s">
        <v>1682</v>
      </c>
      <c r="L361" s="9"/>
      <c r="M361" s="30">
        <v>430</v>
      </c>
      <c r="N361" s="44"/>
    </row>
    <row r="362" spans="1:14" x14ac:dyDescent="0.25">
      <c r="A362" s="5" t="s">
        <v>583</v>
      </c>
      <c r="B362" s="5" t="s">
        <v>288</v>
      </c>
      <c r="C362" s="5" t="s">
        <v>580</v>
      </c>
      <c r="D362" s="8" t="s">
        <v>785</v>
      </c>
      <c r="E362" s="8" t="s">
        <v>1936</v>
      </c>
      <c r="F362" s="8" t="s">
        <v>576</v>
      </c>
      <c r="G362" s="8" t="s">
        <v>442</v>
      </c>
      <c r="H362" s="9" t="s">
        <v>142</v>
      </c>
      <c r="I362" s="14" t="s">
        <v>559</v>
      </c>
      <c r="J362" s="8" t="s">
        <v>1269</v>
      </c>
      <c r="K362" s="2">
        <v>260</v>
      </c>
      <c r="L362" s="9"/>
      <c r="M362" s="30">
        <v>43</v>
      </c>
      <c r="N362" s="44"/>
    </row>
    <row r="363" spans="1:14" x14ac:dyDescent="0.25">
      <c r="A363" s="5" t="s">
        <v>583</v>
      </c>
      <c r="B363" s="5" t="s">
        <v>288</v>
      </c>
      <c r="C363" s="5" t="s">
        <v>580</v>
      </c>
      <c r="D363" s="5" t="s">
        <v>1149</v>
      </c>
      <c r="E363" s="8" t="s">
        <v>1979</v>
      </c>
      <c r="F363" s="5" t="s">
        <v>576</v>
      </c>
      <c r="G363" s="8" t="s">
        <v>455</v>
      </c>
      <c r="H363" s="9" t="s">
        <v>213</v>
      </c>
      <c r="I363" s="9" t="s">
        <v>150</v>
      </c>
      <c r="J363" s="8" t="s">
        <v>1274</v>
      </c>
      <c r="K363" s="2">
        <v>75</v>
      </c>
      <c r="L363" s="9"/>
      <c r="M363" s="30">
        <v>149</v>
      </c>
      <c r="N363" s="44"/>
    </row>
    <row r="364" spans="1:14" x14ac:dyDescent="0.25">
      <c r="A364" s="5" t="s">
        <v>583</v>
      </c>
      <c r="B364" s="5" t="s">
        <v>288</v>
      </c>
      <c r="C364" s="8" t="s">
        <v>561</v>
      </c>
      <c r="D364" s="8" t="s">
        <v>736</v>
      </c>
      <c r="E364" s="8" t="s">
        <v>80</v>
      </c>
      <c r="F364" s="8" t="s">
        <v>699</v>
      </c>
      <c r="G364" s="8" t="s">
        <v>1516</v>
      </c>
      <c r="H364" s="13" t="s">
        <v>1517</v>
      </c>
      <c r="I364" s="9" t="s">
        <v>1518</v>
      </c>
      <c r="J364" s="8" t="s">
        <v>1519</v>
      </c>
      <c r="K364" s="5"/>
      <c r="L364" s="2"/>
      <c r="M364" s="30">
        <v>385</v>
      </c>
      <c r="N364" s="31"/>
    </row>
    <row r="365" spans="1:14" x14ac:dyDescent="0.25">
      <c r="A365" s="5" t="s">
        <v>583</v>
      </c>
      <c r="B365" s="5" t="s">
        <v>288</v>
      </c>
      <c r="C365" s="5" t="s">
        <v>561</v>
      </c>
      <c r="D365" s="5" t="s">
        <v>736</v>
      </c>
      <c r="E365" s="5" t="s">
        <v>810</v>
      </c>
      <c r="F365" s="5" t="s">
        <v>699</v>
      </c>
      <c r="G365" s="8" t="s">
        <v>378</v>
      </c>
      <c r="H365" s="9" t="s">
        <v>116</v>
      </c>
      <c r="I365" s="14" t="s">
        <v>811</v>
      </c>
      <c r="J365" s="8" t="s">
        <v>812</v>
      </c>
      <c r="K365" s="2">
        <v>77</v>
      </c>
      <c r="L365" s="9"/>
      <c r="M365" s="30">
        <v>24</v>
      </c>
      <c r="N365" s="44"/>
    </row>
    <row r="366" spans="1:14" x14ac:dyDescent="0.25">
      <c r="A366" s="5" t="s">
        <v>583</v>
      </c>
      <c r="B366" s="5" t="s">
        <v>288</v>
      </c>
      <c r="C366" s="8" t="s">
        <v>561</v>
      </c>
      <c r="D366" s="5" t="s">
        <v>855</v>
      </c>
      <c r="E366" s="5" t="s">
        <v>1043</v>
      </c>
      <c r="F366" s="8" t="s">
        <v>699</v>
      </c>
      <c r="G366" s="8" t="s">
        <v>370</v>
      </c>
      <c r="H366" s="14" t="s">
        <v>813</v>
      </c>
      <c r="I366" s="14" t="s">
        <v>1330</v>
      </c>
      <c r="J366" s="8" t="s">
        <v>814</v>
      </c>
      <c r="K366" s="2">
        <v>121</v>
      </c>
      <c r="L366" s="9"/>
      <c r="M366" s="30">
        <v>38</v>
      </c>
      <c r="N366" s="44"/>
    </row>
    <row r="367" spans="1:14" x14ac:dyDescent="0.25">
      <c r="A367" s="5" t="s">
        <v>583</v>
      </c>
      <c r="B367" s="5" t="s">
        <v>573</v>
      </c>
      <c r="C367" s="8" t="s">
        <v>561</v>
      </c>
      <c r="D367" s="5" t="s">
        <v>855</v>
      </c>
      <c r="E367" s="5" t="s">
        <v>1839</v>
      </c>
      <c r="F367" s="8" t="s">
        <v>699</v>
      </c>
      <c r="G367" s="8" t="s">
        <v>1845</v>
      </c>
      <c r="H367" s="14" t="s">
        <v>813</v>
      </c>
      <c r="I367" s="14" t="s">
        <v>1330</v>
      </c>
      <c r="J367" s="8" t="s">
        <v>1844</v>
      </c>
      <c r="L367" s="9"/>
      <c r="M367" s="30">
        <v>527</v>
      </c>
      <c r="N367" s="44"/>
    </row>
    <row r="368" spans="1:14" x14ac:dyDescent="0.25">
      <c r="A368" s="5" t="s">
        <v>583</v>
      </c>
      <c r="B368" s="5" t="s">
        <v>288</v>
      </c>
      <c r="C368" s="8" t="s">
        <v>561</v>
      </c>
      <c r="D368" s="5" t="s">
        <v>855</v>
      </c>
      <c r="E368" s="5" t="s">
        <v>668</v>
      </c>
      <c r="F368" s="8" t="s">
        <v>699</v>
      </c>
      <c r="G368" s="8" t="s">
        <v>373</v>
      </c>
      <c r="H368" s="14" t="s">
        <v>2072</v>
      </c>
      <c r="I368" s="14" t="s">
        <v>856</v>
      </c>
      <c r="J368" s="8" t="s">
        <v>857</v>
      </c>
      <c r="K368" s="2">
        <v>120</v>
      </c>
      <c r="L368" s="9"/>
      <c r="M368" s="30">
        <v>40</v>
      </c>
      <c r="N368" s="31"/>
    </row>
    <row r="369" spans="1:20" x14ac:dyDescent="0.25">
      <c r="A369" s="5" t="s">
        <v>583</v>
      </c>
      <c r="B369" s="5" t="s">
        <v>2159</v>
      </c>
      <c r="C369" s="8" t="s">
        <v>561</v>
      </c>
      <c r="D369" s="5" t="s">
        <v>1094</v>
      </c>
      <c r="E369" s="5" t="s">
        <v>78</v>
      </c>
      <c r="F369" s="8" t="s">
        <v>699</v>
      </c>
      <c r="G369" s="8" t="s">
        <v>2182</v>
      </c>
      <c r="H369" s="9" t="s">
        <v>2183</v>
      </c>
      <c r="I369" s="14" t="s">
        <v>279</v>
      </c>
      <c r="J369" s="8" t="s">
        <v>2184</v>
      </c>
      <c r="K369" s="26">
        <v>112</v>
      </c>
      <c r="L369" s="29"/>
      <c r="M369" s="30">
        <v>345</v>
      </c>
      <c r="N369" s="44"/>
    </row>
    <row r="370" spans="1:20" x14ac:dyDescent="0.25">
      <c r="A370" s="5" t="s">
        <v>583</v>
      </c>
      <c r="B370" s="5" t="s">
        <v>288</v>
      </c>
      <c r="C370" s="8" t="s">
        <v>561</v>
      </c>
      <c r="D370" s="8" t="s">
        <v>1953</v>
      </c>
      <c r="E370" s="8" t="s">
        <v>1954</v>
      </c>
      <c r="F370" s="5" t="s">
        <v>699</v>
      </c>
      <c r="G370" s="8" t="s">
        <v>422</v>
      </c>
      <c r="H370" s="9" t="s">
        <v>1955</v>
      </c>
      <c r="I370" s="14" t="s">
        <v>279</v>
      </c>
      <c r="J370" s="8" t="s">
        <v>639</v>
      </c>
      <c r="K370" s="2">
        <v>280</v>
      </c>
      <c r="L370" s="9"/>
      <c r="M370" s="30">
        <v>64</v>
      </c>
      <c r="N370" s="48"/>
    </row>
    <row r="371" spans="1:20" x14ac:dyDescent="0.25">
      <c r="A371" s="5" t="s">
        <v>583</v>
      </c>
      <c r="B371" s="5" t="s">
        <v>1987</v>
      </c>
      <c r="C371" s="8" t="s">
        <v>561</v>
      </c>
      <c r="D371" s="5" t="s">
        <v>1094</v>
      </c>
      <c r="E371" s="5" t="s">
        <v>78</v>
      </c>
      <c r="F371" s="8" t="s">
        <v>699</v>
      </c>
      <c r="G371" s="8" t="s">
        <v>2017</v>
      </c>
      <c r="H371" s="9" t="s">
        <v>1955</v>
      </c>
      <c r="I371" s="14" t="s">
        <v>279</v>
      </c>
      <c r="J371" s="8" t="s">
        <v>2018</v>
      </c>
      <c r="K371" s="40">
        <v>374</v>
      </c>
      <c r="L371" s="2"/>
      <c r="M371" s="30">
        <v>502</v>
      </c>
      <c r="N371" s="45"/>
    </row>
    <row r="372" spans="1:20" x14ac:dyDescent="0.25">
      <c r="A372" s="5" t="s">
        <v>583</v>
      </c>
      <c r="B372" s="5" t="s">
        <v>2008</v>
      </c>
      <c r="C372" s="8" t="s">
        <v>561</v>
      </c>
      <c r="D372" s="5" t="s">
        <v>1094</v>
      </c>
      <c r="E372" s="5" t="s">
        <v>78</v>
      </c>
      <c r="F372" s="8" t="s">
        <v>699</v>
      </c>
      <c r="G372" s="8" t="s">
        <v>2019</v>
      </c>
      <c r="H372" s="9" t="s">
        <v>1955</v>
      </c>
      <c r="I372" s="14" t="s">
        <v>279</v>
      </c>
      <c r="J372" s="8" t="s">
        <v>2020</v>
      </c>
      <c r="K372" s="40">
        <v>375</v>
      </c>
      <c r="L372" s="2"/>
      <c r="M372" s="30">
        <v>503</v>
      </c>
      <c r="N372" s="46"/>
    </row>
    <row r="373" spans="1:20" x14ac:dyDescent="0.25">
      <c r="A373" s="5" t="s">
        <v>583</v>
      </c>
      <c r="B373" s="5" t="s">
        <v>573</v>
      </c>
      <c r="C373" s="5" t="s">
        <v>561</v>
      </c>
      <c r="D373" s="8" t="s">
        <v>1094</v>
      </c>
      <c r="E373" s="8" t="s">
        <v>1950</v>
      </c>
      <c r="F373" s="5" t="s">
        <v>699</v>
      </c>
      <c r="G373" s="8" t="s">
        <v>230</v>
      </c>
      <c r="H373" s="9" t="s">
        <v>1915</v>
      </c>
      <c r="I373" s="14" t="s">
        <v>748</v>
      </c>
      <c r="J373" s="8" t="s">
        <v>749</v>
      </c>
      <c r="L373" s="9"/>
      <c r="M373" s="30">
        <v>540</v>
      </c>
      <c r="N373" s="44"/>
    </row>
    <row r="374" spans="1:20" x14ac:dyDescent="0.25">
      <c r="A374" s="5" t="s">
        <v>583</v>
      </c>
      <c r="B374" s="5" t="s">
        <v>288</v>
      </c>
      <c r="C374" s="5" t="s">
        <v>580</v>
      </c>
      <c r="D374" s="5" t="s">
        <v>656</v>
      </c>
      <c r="E374" s="8" t="s">
        <v>1936</v>
      </c>
      <c r="F374" s="5" t="s">
        <v>576</v>
      </c>
      <c r="G374" s="8" t="s">
        <v>327</v>
      </c>
      <c r="H374" s="9" t="s">
        <v>188</v>
      </c>
      <c r="I374" s="9" t="s">
        <v>657</v>
      </c>
      <c r="J374" s="8" t="s">
        <v>658</v>
      </c>
      <c r="K374" s="2">
        <v>236</v>
      </c>
      <c r="L374" s="9"/>
      <c r="M374" s="30">
        <v>63</v>
      </c>
      <c r="N374" s="44"/>
    </row>
    <row r="375" spans="1:20" x14ac:dyDescent="0.25">
      <c r="A375" s="5" t="s">
        <v>583</v>
      </c>
      <c r="B375" s="5" t="s">
        <v>288</v>
      </c>
      <c r="C375" s="5" t="s">
        <v>561</v>
      </c>
      <c r="D375" s="5" t="s">
        <v>736</v>
      </c>
      <c r="E375" s="8" t="s">
        <v>903</v>
      </c>
      <c r="F375" s="5" t="s">
        <v>699</v>
      </c>
      <c r="G375" s="8" t="s">
        <v>2400</v>
      </c>
      <c r="H375" s="2" t="s">
        <v>1805</v>
      </c>
      <c r="I375" s="14" t="s">
        <v>1806</v>
      </c>
      <c r="J375" s="8" t="s">
        <v>2401</v>
      </c>
      <c r="K375" s="26"/>
      <c r="L375" s="29"/>
      <c r="M375" s="30">
        <v>365</v>
      </c>
      <c r="N375" s="45"/>
      <c r="O375" s="17"/>
      <c r="P375" s="17"/>
      <c r="Q375" s="17"/>
      <c r="R375" s="17"/>
      <c r="S375" s="17"/>
      <c r="T375" s="17"/>
    </row>
    <row r="376" spans="1:20" x14ac:dyDescent="0.25">
      <c r="A376" s="5" t="s">
        <v>583</v>
      </c>
      <c r="B376" s="5" t="s">
        <v>573</v>
      </c>
      <c r="C376" s="5" t="s">
        <v>561</v>
      </c>
      <c r="D376" s="5" t="s">
        <v>736</v>
      </c>
      <c r="E376" s="8" t="s">
        <v>903</v>
      </c>
      <c r="F376" s="5" t="s">
        <v>699</v>
      </c>
      <c r="G376" s="8" t="s">
        <v>1804</v>
      </c>
      <c r="H376" s="2" t="s">
        <v>1805</v>
      </c>
      <c r="I376" s="14" t="s">
        <v>1806</v>
      </c>
      <c r="J376" s="8" t="s">
        <v>1807</v>
      </c>
      <c r="L376" s="9"/>
      <c r="M376" s="30">
        <v>533</v>
      </c>
      <c r="N376" s="48"/>
    </row>
    <row r="377" spans="1:20" x14ac:dyDescent="0.25">
      <c r="A377" s="5" t="s">
        <v>583</v>
      </c>
      <c r="B377" s="5" t="s">
        <v>288</v>
      </c>
      <c r="C377" s="8" t="s">
        <v>561</v>
      </c>
      <c r="D377" s="5" t="s">
        <v>736</v>
      </c>
      <c r="E377" s="5" t="s">
        <v>74</v>
      </c>
      <c r="F377" s="8" t="s">
        <v>699</v>
      </c>
      <c r="G377" s="8" t="s">
        <v>1493</v>
      </c>
      <c r="H377" s="55" t="s">
        <v>1494</v>
      </c>
      <c r="I377" s="9" t="s">
        <v>1495</v>
      </c>
      <c r="J377" s="8" t="s">
        <v>1496</v>
      </c>
      <c r="K377" s="5"/>
      <c r="L377" s="2"/>
      <c r="M377" s="30">
        <v>379</v>
      </c>
      <c r="N377" s="45"/>
      <c r="O377" s="17"/>
      <c r="P377" s="17"/>
      <c r="Q377" s="17"/>
      <c r="R377" s="17"/>
      <c r="S377" s="17"/>
      <c r="T377" s="17"/>
    </row>
    <row r="378" spans="1:20" x14ac:dyDescent="0.25">
      <c r="A378" s="5" t="s">
        <v>583</v>
      </c>
      <c r="B378" s="8" t="s">
        <v>1931</v>
      </c>
      <c r="C378" s="5" t="s">
        <v>561</v>
      </c>
      <c r="D378" s="8" t="s">
        <v>66</v>
      </c>
      <c r="E378" s="5" t="s">
        <v>948</v>
      </c>
      <c r="F378" s="5" t="s">
        <v>1022</v>
      </c>
      <c r="G378" s="8" t="s">
        <v>1851</v>
      </c>
      <c r="H378" s="13" t="s">
        <v>1375</v>
      </c>
      <c r="I378" s="13" t="s">
        <v>1376</v>
      </c>
      <c r="J378" s="8" t="s">
        <v>1374</v>
      </c>
      <c r="K378" s="2">
        <v>79</v>
      </c>
      <c r="L378" s="9"/>
      <c r="M378" s="30">
        <v>49</v>
      </c>
      <c r="N378" s="44"/>
    </row>
    <row r="379" spans="1:20" x14ac:dyDescent="0.25">
      <c r="A379" s="5" t="s">
        <v>583</v>
      </c>
      <c r="B379" s="5" t="s">
        <v>288</v>
      </c>
      <c r="C379" s="8" t="s">
        <v>561</v>
      </c>
      <c r="D379" s="5" t="s">
        <v>1143</v>
      </c>
      <c r="E379" s="8" t="s">
        <v>1936</v>
      </c>
      <c r="F379" s="8" t="s">
        <v>699</v>
      </c>
      <c r="G379" s="8" t="s">
        <v>485</v>
      </c>
      <c r="H379" s="9" t="s">
        <v>171</v>
      </c>
      <c r="I379" s="9" t="s">
        <v>1144</v>
      </c>
      <c r="J379" s="8" t="s">
        <v>1145</v>
      </c>
      <c r="K379" s="2">
        <v>88</v>
      </c>
      <c r="L379" s="9"/>
      <c r="M379" s="30">
        <v>30</v>
      </c>
      <c r="N379" s="48"/>
    </row>
    <row r="380" spans="1:20" x14ac:dyDescent="0.25">
      <c r="A380" s="5" t="s">
        <v>583</v>
      </c>
      <c r="B380" s="5" t="s">
        <v>573</v>
      </c>
      <c r="C380" s="5" t="s">
        <v>561</v>
      </c>
      <c r="D380" s="8" t="s">
        <v>1332</v>
      </c>
      <c r="E380" s="8" t="s">
        <v>78</v>
      </c>
      <c r="F380" s="5" t="s">
        <v>699</v>
      </c>
      <c r="G380" s="8" t="s">
        <v>224</v>
      </c>
      <c r="H380" s="9" t="s">
        <v>815</v>
      </c>
      <c r="I380" s="14" t="s">
        <v>816</v>
      </c>
      <c r="J380" s="8" t="s">
        <v>817</v>
      </c>
      <c r="L380" s="9"/>
      <c r="M380" s="30">
        <v>515</v>
      </c>
      <c r="N380" s="44"/>
    </row>
    <row r="381" spans="1:20" x14ac:dyDescent="0.25">
      <c r="A381" s="5" t="s">
        <v>583</v>
      </c>
      <c r="B381" s="5" t="s">
        <v>288</v>
      </c>
      <c r="C381" s="8" t="s">
        <v>561</v>
      </c>
      <c r="D381" s="8" t="s">
        <v>1918</v>
      </c>
      <c r="E381" s="8" t="s">
        <v>1370</v>
      </c>
      <c r="F381" s="8" t="s">
        <v>699</v>
      </c>
      <c r="G381" s="8" t="s">
        <v>2046</v>
      </c>
      <c r="H381" s="2" t="s">
        <v>2041</v>
      </c>
      <c r="I381" s="14" t="s">
        <v>2042</v>
      </c>
      <c r="J381" s="8" t="s">
        <v>2044</v>
      </c>
      <c r="K381" s="40">
        <v>368</v>
      </c>
      <c r="L381" s="2"/>
      <c r="M381" s="30">
        <v>494</v>
      </c>
      <c r="N381" s="44"/>
    </row>
    <row r="382" spans="1:20" x14ac:dyDescent="0.25">
      <c r="A382" s="5" t="s">
        <v>583</v>
      </c>
      <c r="B382" s="5" t="s">
        <v>288</v>
      </c>
      <c r="C382" s="5" t="s">
        <v>561</v>
      </c>
      <c r="D382" s="5" t="s">
        <v>736</v>
      </c>
      <c r="E382" s="8" t="s">
        <v>1370</v>
      </c>
      <c r="F382" s="5" t="s">
        <v>699</v>
      </c>
      <c r="G382" s="8" t="s">
        <v>2045</v>
      </c>
      <c r="H382" s="2" t="s">
        <v>2041</v>
      </c>
      <c r="I382" s="14" t="s">
        <v>2043</v>
      </c>
      <c r="J382" s="65" t="s">
        <v>2080</v>
      </c>
      <c r="K382" s="40">
        <v>369</v>
      </c>
      <c r="L382" s="2"/>
      <c r="M382" s="30">
        <v>495</v>
      </c>
      <c r="N382" s="44"/>
    </row>
    <row r="383" spans="1:20" x14ac:dyDescent="0.25">
      <c r="A383" s="5" t="s">
        <v>583</v>
      </c>
      <c r="B383" s="5" t="s">
        <v>288</v>
      </c>
      <c r="C383" s="5" t="s">
        <v>561</v>
      </c>
      <c r="D383" s="8" t="s">
        <v>1637</v>
      </c>
      <c r="E383" s="5" t="s">
        <v>1147</v>
      </c>
      <c r="F383" s="5" t="s">
        <v>576</v>
      </c>
      <c r="G383" s="8" t="s">
        <v>505</v>
      </c>
      <c r="H383" s="9" t="s">
        <v>1148</v>
      </c>
      <c r="I383" s="9" t="s">
        <v>1350</v>
      </c>
      <c r="J383" s="8" t="s">
        <v>887</v>
      </c>
      <c r="K383" s="2">
        <v>315</v>
      </c>
      <c r="L383" s="9"/>
      <c r="M383" s="30">
        <v>168</v>
      </c>
      <c r="N383" s="45"/>
    </row>
    <row r="384" spans="1:20" s="25" customFormat="1" x14ac:dyDescent="0.25">
      <c r="A384" s="5" t="s">
        <v>583</v>
      </c>
      <c r="B384" s="5" t="s">
        <v>288</v>
      </c>
      <c r="C384" s="5" t="s">
        <v>561</v>
      </c>
      <c r="D384" s="8" t="s">
        <v>1637</v>
      </c>
      <c r="E384" s="5" t="s">
        <v>85</v>
      </c>
      <c r="F384" s="8" t="s">
        <v>699</v>
      </c>
      <c r="G384" s="8" t="s">
        <v>1654</v>
      </c>
      <c r="H384" s="55" t="s">
        <v>1655</v>
      </c>
      <c r="I384" s="9" t="s">
        <v>1656</v>
      </c>
      <c r="J384" s="8" t="s">
        <v>1657</v>
      </c>
      <c r="K384" s="2">
        <v>162</v>
      </c>
      <c r="L384" s="9"/>
      <c r="M384" s="30">
        <v>420</v>
      </c>
      <c r="N384" s="46"/>
      <c r="O384" s="1"/>
      <c r="P384" s="1"/>
      <c r="Q384" s="1"/>
      <c r="R384" s="1"/>
      <c r="S384" s="1"/>
      <c r="T384" s="1"/>
    </row>
    <row r="385" spans="1:20" x14ac:dyDescent="0.25">
      <c r="A385" s="5" t="s">
        <v>583</v>
      </c>
      <c r="B385" s="5" t="s">
        <v>288</v>
      </c>
      <c r="C385" s="5" t="s">
        <v>580</v>
      </c>
      <c r="D385" s="5" t="s">
        <v>1149</v>
      </c>
      <c r="E385" s="8" t="s">
        <v>1447</v>
      </c>
      <c r="F385" s="5" t="s">
        <v>576</v>
      </c>
      <c r="G385" s="8" t="s">
        <v>456</v>
      </c>
      <c r="H385" s="9" t="s">
        <v>154</v>
      </c>
      <c r="I385" s="9" t="s">
        <v>149</v>
      </c>
      <c r="J385" s="8" t="s">
        <v>1150</v>
      </c>
      <c r="K385" s="2">
        <v>74</v>
      </c>
      <c r="L385" s="9"/>
      <c r="M385" s="30">
        <v>158</v>
      </c>
      <c r="N385" s="44"/>
    </row>
    <row r="386" spans="1:20" x14ac:dyDescent="0.25">
      <c r="A386" s="5" t="s">
        <v>583</v>
      </c>
      <c r="B386" s="5" t="s">
        <v>288</v>
      </c>
      <c r="C386" s="5" t="s">
        <v>561</v>
      </c>
      <c r="D386" s="5" t="s">
        <v>736</v>
      </c>
      <c r="E386" s="8" t="s">
        <v>1927</v>
      </c>
      <c r="F386" s="8" t="s">
        <v>699</v>
      </c>
      <c r="G386" s="8" t="s">
        <v>493</v>
      </c>
      <c r="H386" s="9" t="s">
        <v>94</v>
      </c>
      <c r="I386" s="9" t="s">
        <v>1159</v>
      </c>
      <c r="J386" s="8" t="s">
        <v>1160</v>
      </c>
      <c r="K386" s="2">
        <v>67</v>
      </c>
      <c r="L386" s="9"/>
      <c r="M386" s="30">
        <v>151</v>
      </c>
      <c r="N386" s="44"/>
    </row>
    <row r="387" spans="1:20" x14ac:dyDescent="0.25">
      <c r="A387" s="5" t="s">
        <v>583</v>
      </c>
      <c r="B387" s="5" t="s">
        <v>288</v>
      </c>
      <c r="C387" s="5" t="s">
        <v>580</v>
      </c>
      <c r="D387" s="5" t="s">
        <v>1161</v>
      </c>
      <c r="E387" s="8" t="s">
        <v>1447</v>
      </c>
      <c r="F387" s="8" t="s">
        <v>67</v>
      </c>
      <c r="G387" s="8" t="s">
        <v>454</v>
      </c>
      <c r="H387" s="14" t="s">
        <v>148</v>
      </c>
      <c r="I387" s="14" t="s">
        <v>1162</v>
      </c>
      <c r="J387" s="8" t="s">
        <v>874</v>
      </c>
      <c r="K387" s="2">
        <v>282</v>
      </c>
      <c r="L387" s="9"/>
      <c r="M387" s="30">
        <v>163</v>
      </c>
      <c r="N387" s="44"/>
    </row>
    <row r="388" spans="1:20" ht="26.4" x14ac:dyDescent="0.25">
      <c r="A388" s="37"/>
      <c r="B388" s="37"/>
      <c r="C388" s="37"/>
      <c r="D388" s="37"/>
      <c r="E388" s="37"/>
      <c r="F388" s="38"/>
      <c r="G388" s="38"/>
      <c r="H388" s="50" t="s">
        <v>240</v>
      </c>
      <c r="I388" s="41"/>
      <c r="J388" s="38"/>
      <c r="L388" s="39"/>
      <c r="M388" s="1"/>
      <c r="N388" s="54"/>
    </row>
    <row r="389" spans="1:20" x14ac:dyDescent="0.25">
      <c r="A389" s="5" t="s">
        <v>583</v>
      </c>
      <c r="B389" s="5" t="s">
        <v>288</v>
      </c>
      <c r="C389" s="5" t="s">
        <v>580</v>
      </c>
      <c r="D389" s="5" t="s">
        <v>1053</v>
      </c>
      <c r="E389" s="8" t="s">
        <v>1936</v>
      </c>
      <c r="F389" s="5" t="s">
        <v>576</v>
      </c>
      <c r="G389" s="8" t="s">
        <v>443</v>
      </c>
      <c r="H389" s="9" t="s">
        <v>1163</v>
      </c>
      <c r="I389" s="14" t="s">
        <v>1351</v>
      </c>
      <c r="J389" s="8" t="s">
        <v>1164</v>
      </c>
      <c r="K389" s="2">
        <v>237</v>
      </c>
      <c r="L389" s="9"/>
      <c r="M389" s="30">
        <v>81</v>
      </c>
      <c r="N389" s="44"/>
    </row>
    <row r="390" spans="1:20" x14ac:dyDescent="0.25">
      <c r="A390" s="5" t="s">
        <v>583</v>
      </c>
      <c r="B390" s="5" t="s">
        <v>288</v>
      </c>
      <c r="C390" s="5" t="s">
        <v>561</v>
      </c>
      <c r="D390" s="5" t="s">
        <v>1165</v>
      </c>
      <c r="E390" s="8" t="s">
        <v>1447</v>
      </c>
      <c r="F390" s="5" t="s">
        <v>699</v>
      </c>
      <c r="G390" s="8" t="s">
        <v>486</v>
      </c>
      <c r="H390" s="9" t="s">
        <v>172</v>
      </c>
      <c r="I390" s="14" t="s">
        <v>1166</v>
      </c>
      <c r="J390" s="8" t="s">
        <v>1167</v>
      </c>
      <c r="K390" s="2">
        <v>132</v>
      </c>
      <c r="L390" s="9"/>
      <c r="M390" s="30">
        <v>144</v>
      </c>
      <c r="N390" s="44"/>
    </row>
    <row r="391" spans="1:20" x14ac:dyDescent="0.25">
      <c r="A391" s="5" t="s">
        <v>583</v>
      </c>
      <c r="B391" s="5" t="s">
        <v>288</v>
      </c>
      <c r="C391" s="8" t="s">
        <v>561</v>
      </c>
      <c r="D391" s="5" t="s">
        <v>736</v>
      </c>
      <c r="E391" s="5" t="s">
        <v>73</v>
      </c>
      <c r="F391" s="8" t="s">
        <v>699</v>
      </c>
      <c r="G391" s="8" t="s">
        <v>1489</v>
      </c>
      <c r="H391" s="55" t="s">
        <v>1490</v>
      </c>
      <c r="I391" s="9" t="s">
        <v>1491</v>
      </c>
      <c r="J391" s="8" t="s">
        <v>1492</v>
      </c>
      <c r="K391" s="5"/>
      <c r="L391" s="2"/>
      <c r="M391" s="30">
        <v>378</v>
      </c>
      <c r="N391" s="44"/>
    </row>
    <row r="392" spans="1:20" x14ac:dyDescent="0.25">
      <c r="A392" s="5" t="s">
        <v>583</v>
      </c>
      <c r="B392" s="5" t="s">
        <v>288</v>
      </c>
      <c r="C392" s="8" t="s">
        <v>561</v>
      </c>
      <c r="D392" s="5" t="s">
        <v>736</v>
      </c>
      <c r="E392" s="8" t="s">
        <v>78</v>
      </c>
      <c r="F392" s="8" t="s">
        <v>699</v>
      </c>
      <c r="G392" s="8" t="s">
        <v>1509</v>
      </c>
      <c r="H392" s="55" t="s">
        <v>1510</v>
      </c>
      <c r="I392" s="14" t="s">
        <v>1511</v>
      </c>
      <c r="J392" s="8" t="s">
        <v>1512</v>
      </c>
      <c r="K392" s="5"/>
      <c r="L392" s="2"/>
      <c r="M392" s="30">
        <v>383</v>
      </c>
      <c r="N392" s="48"/>
    </row>
    <row r="393" spans="1:20" x14ac:dyDescent="0.25">
      <c r="A393" s="5" t="s">
        <v>583</v>
      </c>
      <c r="B393" s="5" t="s">
        <v>288</v>
      </c>
      <c r="C393" s="8" t="s">
        <v>561</v>
      </c>
      <c r="D393" s="5" t="s">
        <v>865</v>
      </c>
      <c r="E393" s="8" t="s">
        <v>1945</v>
      </c>
      <c r="F393" s="8" t="s">
        <v>699</v>
      </c>
      <c r="G393" s="8" t="s">
        <v>472</v>
      </c>
      <c r="H393" s="14" t="s">
        <v>168</v>
      </c>
      <c r="I393" s="14" t="s">
        <v>1259</v>
      </c>
      <c r="J393" s="8" t="s">
        <v>1067</v>
      </c>
      <c r="K393" s="2">
        <v>165</v>
      </c>
      <c r="L393" s="9"/>
      <c r="M393" s="30">
        <v>185</v>
      </c>
    </row>
    <row r="394" spans="1:20" x14ac:dyDescent="0.25">
      <c r="A394" s="5" t="s">
        <v>583</v>
      </c>
      <c r="B394" s="5" t="s">
        <v>2159</v>
      </c>
      <c r="C394" s="5" t="s">
        <v>561</v>
      </c>
      <c r="D394" s="5" t="s">
        <v>736</v>
      </c>
      <c r="E394" s="8" t="s">
        <v>1370</v>
      </c>
      <c r="F394" s="5" t="s">
        <v>699</v>
      </c>
      <c r="G394" s="8" t="s">
        <v>2305</v>
      </c>
      <c r="H394" s="2" t="s">
        <v>2307</v>
      </c>
      <c r="I394" s="14" t="s">
        <v>2309</v>
      </c>
      <c r="J394" s="8" t="s">
        <v>2312</v>
      </c>
      <c r="K394" s="26"/>
      <c r="L394" s="29"/>
      <c r="M394" s="30">
        <v>330</v>
      </c>
      <c r="N394" s="44"/>
    </row>
    <row r="395" spans="1:20" x14ac:dyDescent="0.25">
      <c r="A395" s="5" t="s">
        <v>583</v>
      </c>
      <c r="B395" s="5" t="s">
        <v>2159</v>
      </c>
      <c r="C395" s="8" t="s">
        <v>561</v>
      </c>
      <c r="D395" s="5" t="s">
        <v>736</v>
      </c>
      <c r="E395" s="8" t="s">
        <v>1447</v>
      </c>
      <c r="F395" s="8" t="s">
        <v>699</v>
      </c>
      <c r="G395" s="8" t="s">
        <v>2160</v>
      </c>
      <c r="H395" s="14" t="s">
        <v>2365</v>
      </c>
      <c r="I395" s="14" t="s">
        <v>2366</v>
      </c>
      <c r="J395" s="8" t="s">
        <v>2161</v>
      </c>
      <c r="K395" s="26"/>
      <c r="L395" s="29"/>
      <c r="M395" s="30">
        <v>317</v>
      </c>
      <c r="N395" s="48"/>
    </row>
    <row r="396" spans="1:20" x14ac:dyDescent="0.25">
      <c r="A396" s="5" t="s">
        <v>583</v>
      </c>
      <c r="B396" s="5" t="s">
        <v>288</v>
      </c>
      <c r="C396" s="8" t="s">
        <v>561</v>
      </c>
      <c r="D396" s="8" t="s">
        <v>736</v>
      </c>
      <c r="E396" s="8" t="s">
        <v>79</v>
      </c>
      <c r="F396" s="8" t="s">
        <v>699</v>
      </c>
      <c r="G396" s="8" t="s">
        <v>1513</v>
      </c>
      <c r="H396" s="55" t="s">
        <v>88</v>
      </c>
      <c r="I396" s="14" t="s">
        <v>1514</v>
      </c>
      <c r="J396" s="8" t="s">
        <v>1515</v>
      </c>
      <c r="K396" s="5"/>
      <c r="L396" s="2"/>
      <c r="M396" s="30">
        <v>384</v>
      </c>
      <c r="N396" s="48"/>
    </row>
    <row r="397" spans="1:20" s="17" customFormat="1" x14ac:dyDescent="0.25">
      <c r="A397" s="5" t="s">
        <v>583</v>
      </c>
      <c r="B397" s="5" t="s">
        <v>288</v>
      </c>
      <c r="C397" s="8" t="s">
        <v>561</v>
      </c>
      <c r="D397" s="5" t="s">
        <v>612</v>
      </c>
      <c r="E397" s="8" t="s">
        <v>79</v>
      </c>
      <c r="F397" s="8" t="s">
        <v>699</v>
      </c>
      <c r="G397" s="8" t="s">
        <v>1456</v>
      </c>
      <c r="H397" s="55" t="s">
        <v>1457</v>
      </c>
      <c r="I397" s="14" t="s">
        <v>1458</v>
      </c>
      <c r="J397" s="8" t="s">
        <v>1459</v>
      </c>
      <c r="K397" s="5" t="s">
        <v>218</v>
      </c>
      <c r="L397" s="2" t="s">
        <v>562</v>
      </c>
      <c r="M397" s="30">
        <v>369</v>
      </c>
      <c r="N397" s="44"/>
      <c r="O397" s="1"/>
      <c r="P397" s="1"/>
      <c r="Q397" s="1"/>
      <c r="R397" s="1"/>
      <c r="S397" s="1"/>
      <c r="T397" s="1"/>
    </row>
    <row r="398" spans="1:20" x14ac:dyDescent="0.25">
      <c r="A398" s="5" t="s">
        <v>583</v>
      </c>
      <c r="B398" s="5" t="s">
        <v>288</v>
      </c>
      <c r="C398" s="5" t="s">
        <v>561</v>
      </c>
      <c r="D398" s="5" t="s">
        <v>736</v>
      </c>
      <c r="E398" s="5" t="s">
        <v>1081</v>
      </c>
      <c r="F398" s="8" t="s">
        <v>699</v>
      </c>
      <c r="G398" s="8" t="s">
        <v>495</v>
      </c>
      <c r="H398" s="9" t="s">
        <v>1255</v>
      </c>
      <c r="I398" s="9" t="s">
        <v>1256</v>
      </c>
      <c r="J398" s="8" t="s">
        <v>1245</v>
      </c>
      <c r="K398" s="2">
        <v>152</v>
      </c>
      <c r="L398" s="9"/>
      <c r="M398" s="30">
        <v>146</v>
      </c>
      <c r="N398" s="44"/>
    </row>
    <row r="399" spans="1:20" x14ac:dyDescent="0.25">
      <c r="A399" s="76" t="s">
        <v>583</v>
      </c>
      <c r="B399" s="76" t="s">
        <v>699</v>
      </c>
      <c r="C399" s="76" t="s">
        <v>561</v>
      </c>
      <c r="D399" s="79" t="s">
        <v>2306</v>
      </c>
      <c r="E399" s="81" t="s">
        <v>79</v>
      </c>
      <c r="F399" s="76" t="s">
        <v>699</v>
      </c>
      <c r="G399" s="8" t="s">
        <v>2325</v>
      </c>
      <c r="H399" s="13" t="s">
        <v>2308</v>
      </c>
      <c r="I399" s="13" t="s">
        <v>2326</v>
      </c>
      <c r="J399" s="62" t="s">
        <v>2077</v>
      </c>
      <c r="L399" s="9"/>
      <c r="M399" s="30">
        <v>228</v>
      </c>
      <c r="N399" s="44"/>
    </row>
    <row r="400" spans="1:20" s="17" customFormat="1" x14ac:dyDescent="0.25">
      <c r="A400" s="5" t="s">
        <v>583</v>
      </c>
      <c r="B400" s="5" t="s">
        <v>2159</v>
      </c>
      <c r="C400" s="5" t="s">
        <v>561</v>
      </c>
      <c r="D400" s="5" t="s">
        <v>2306</v>
      </c>
      <c r="E400" s="8" t="s">
        <v>1370</v>
      </c>
      <c r="F400" s="5" t="s">
        <v>699</v>
      </c>
      <c r="G400" s="8" t="s">
        <v>2314</v>
      </c>
      <c r="H400" s="13" t="s">
        <v>2308</v>
      </c>
      <c r="I400" s="13" t="s">
        <v>2311</v>
      </c>
      <c r="J400" s="8" t="s">
        <v>1020</v>
      </c>
      <c r="K400" s="26"/>
      <c r="L400" s="29"/>
      <c r="M400" s="30">
        <v>332</v>
      </c>
      <c r="N400" s="48"/>
      <c r="O400" s="1"/>
      <c r="P400" s="1"/>
      <c r="Q400" s="1"/>
      <c r="R400" s="1"/>
      <c r="S400" s="1"/>
      <c r="T400" s="1"/>
    </row>
    <row r="401" spans="1:20" x14ac:dyDescent="0.25">
      <c r="A401" s="5" t="s">
        <v>583</v>
      </c>
      <c r="B401" s="5" t="s">
        <v>288</v>
      </c>
      <c r="C401" s="5" t="s">
        <v>580</v>
      </c>
      <c r="D401" s="8" t="s">
        <v>778</v>
      </c>
      <c r="E401" s="8" t="s">
        <v>1447</v>
      </c>
      <c r="F401" s="5" t="s">
        <v>576</v>
      </c>
      <c r="G401" s="8" t="s">
        <v>444</v>
      </c>
      <c r="H401" s="14" t="s">
        <v>1168</v>
      </c>
      <c r="I401" s="14" t="s">
        <v>1169</v>
      </c>
      <c r="J401" s="8" t="s">
        <v>1170</v>
      </c>
      <c r="K401" s="2">
        <v>258</v>
      </c>
      <c r="L401" s="9"/>
      <c r="M401" s="30">
        <v>195</v>
      </c>
    </row>
    <row r="402" spans="1:20" x14ac:dyDescent="0.25">
      <c r="A402" s="5" t="s">
        <v>583</v>
      </c>
      <c r="B402" s="5" t="s">
        <v>288</v>
      </c>
      <c r="C402" s="8" t="s">
        <v>561</v>
      </c>
      <c r="D402" s="5" t="s">
        <v>683</v>
      </c>
      <c r="E402" s="8" t="s">
        <v>1081</v>
      </c>
      <c r="F402" s="8" t="s">
        <v>699</v>
      </c>
      <c r="G402" s="8" t="s">
        <v>1584</v>
      </c>
      <c r="H402" s="55" t="s">
        <v>1940</v>
      </c>
      <c r="I402" s="14" t="s">
        <v>1585</v>
      </c>
      <c r="J402" s="8" t="s">
        <v>1586</v>
      </c>
      <c r="K402" s="2">
        <v>39</v>
      </c>
      <c r="L402" s="9"/>
      <c r="M402" s="30">
        <v>402</v>
      </c>
      <c r="N402" s="48"/>
    </row>
    <row r="403" spans="1:20" x14ac:dyDescent="0.25">
      <c r="A403" s="5" t="s">
        <v>583</v>
      </c>
      <c r="B403" s="5" t="s">
        <v>288</v>
      </c>
      <c r="C403" s="5" t="s">
        <v>561</v>
      </c>
      <c r="D403" s="5" t="s">
        <v>612</v>
      </c>
      <c r="E403" s="5" t="s">
        <v>1081</v>
      </c>
      <c r="F403" s="8" t="s">
        <v>699</v>
      </c>
      <c r="G403" s="8" t="s">
        <v>1738</v>
      </c>
      <c r="H403" s="14" t="s">
        <v>1739</v>
      </c>
      <c r="I403" s="14" t="s">
        <v>1740</v>
      </c>
      <c r="J403" s="8" t="s">
        <v>1741</v>
      </c>
      <c r="L403" s="9"/>
      <c r="M403" s="30">
        <v>446</v>
      </c>
      <c r="N403" s="44"/>
    </row>
    <row r="404" spans="1:20" x14ac:dyDescent="0.25">
      <c r="A404" s="5" t="s">
        <v>583</v>
      </c>
      <c r="B404" s="5" t="s">
        <v>2159</v>
      </c>
      <c r="C404" s="5" t="s">
        <v>561</v>
      </c>
      <c r="D404" s="8" t="s">
        <v>1951</v>
      </c>
      <c r="E404" s="8" t="s">
        <v>1952</v>
      </c>
      <c r="F404" s="5" t="s">
        <v>699</v>
      </c>
      <c r="G404" s="8" t="s">
        <v>2367</v>
      </c>
      <c r="H404" s="13" t="s">
        <v>2369</v>
      </c>
      <c r="I404" s="13" t="s">
        <v>2370</v>
      </c>
      <c r="J404" s="8" t="s">
        <v>2368</v>
      </c>
      <c r="K404" s="2">
        <v>226</v>
      </c>
      <c r="L404" s="9"/>
      <c r="M404" s="30">
        <v>315</v>
      </c>
      <c r="N404" s="44"/>
    </row>
    <row r="405" spans="1:20" s="17" customFormat="1" x14ac:dyDescent="0.25">
      <c r="A405" s="5" t="s">
        <v>583</v>
      </c>
      <c r="B405" s="5" t="s">
        <v>288</v>
      </c>
      <c r="C405" s="5" t="s">
        <v>561</v>
      </c>
      <c r="D405" s="5" t="s">
        <v>612</v>
      </c>
      <c r="E405" s="5" t="s">
        <v>640</v>
      </c>
      <c r="F405" s="5" t="s">
        <v>818</v>
      </c>
      <c r="G405" s="8" t="s">
        <v>392</v>
      </c>
      <c r="H405" s="9" t="s">
        <v>125</v>
      </c>
      <c r="I405" s="14" t="s">
        <v>205</v>
      </c>
      <c r="J405" s="8" t="s">
        <v>819</v>
      </c>
      <c r="K405" s="2">
        <v>5</v>
      </c>
      <c r="L405" s="9"/>
      <c r="M405" s="30">
        <v>4</v>
      </c>
      <c r="N405" s="44"/>
      <c r="O405" s="1"/>
      <c r="P405" s="1"/>
      <c r="Q405" s="1"/>
      <c r="R405" s="1"/>
      <c r="S405" s="1"/>
      <c r="T405" s="1"/>
    </row>
    <row r="406" spans="1:20" x14ac:dyDescent="0.25">
      <c r="A406" s="5" t="s">
        <v>583</v>
      </c>
      <c r="B406" s="5" t="s">
        <v>288</v>
      </c>
      <c r="C406" s="5" t="s">
        <v>561</v>
      </c>
      <c r="D406" s="5" t="s">
        <v>736</v>
      </c>
      <c r="E406" s="5" t="s">
        <v>668</v>
      </c>
      <c r="F406" s="5" t="s">
        <v>818</v>
      </c>
      <c r="G406" s="8" t="s">
        <v>382</v>
      </c>
      <c r="H406" s="9" t="s">
        <v>1926</v>
      </c>
      <c r="I406" s="14" t="s">
        <v>820</v>
      </c>
      <c r="J406" s="8" t="s">
        <v>821</v>
      </c>
      <c r="K406" s="2">
        <v>49</v>
      </c>
      <c r="L406" s="9"/>
      <c r="M406" s="30">
        <v>8</v>
      </c>
      <c r="N406" s="44"/>
    </row>
    <row r="407" spans="1:20" x14ac:dyDescent="0.25">
      <c r="A407" s="5" t="s">
        <v>583</v>
      </c>
      <c r="B407" s="5" t="s">
        <v>288</v>
      </c>
      <c r="C407" s="5" t="s">
        <v>561</v>
      </c>
      <c r="D407" s="8" t="s">
        <v>1951</v>
      </c>
      <c r="E407" s="8" t="s">
        <v>1952</v>
      </c>
      <c r="F407" s="5" t="s">
        <v>699</v>
      </c>
      <c r="G407" s="8" t="s">
        <v>511</v>
      </c>
      <c r="H407" s="13" t="s">
        <v>210</v>
      </c>
      <c r="I407" s="13" t="s">
        <v>1260</v>
      </c>
      <c r="J407" s="8" t="s">
        <v>1261</v>
      </c>
      <c r="K407" s="2">
        <v>226</v>
      </c>
      <c r="L407" s="9"/>
      <c r="M407" s="30">
        <v>96</v>
      </c>
      <c r="N407" s="45"/>
    </row>
    <row r="408" spans="1:20" x14ac:dyDescent="0.25">
      <c r="A408" s="5" t="s">
        <v>583</v>
      </c>
      <c r="B408" s="5" t="s">
        <v>573</v>
      </c>
      <c r="C408" s="8" t="s">
        <v>561</v>
      </c>
      <c r="D408" s="5" t="s">
        <v>2109</v>
      </c>
      <c r="E408" s="8" t="s">
        <v>78</v>
      </c>
      <c r="F408" s="8" t="s">
        <v>699</v>
      </c>
      <c r="G408" s="8" t="s">
        <v>2112</v>
      </c>
      <c r="H408" s="13" t="s">
        <v>2110</v>
      </c>
      <c r="I408" s="14" t="s">
        <v>2111</v>
      </c>
      <c r="J408" s="8" t="s">
        <v>2113</v>
      </c>
      <c r="L408" s="9"/>
      <c r="M408" s="30">
        <v>513</v>
      </c>
      <c r="N408" s="44"/>
    </row>
    <row r="409" spans="1:20" x14ac:dyDescent="0.25">
      <c r="A409" s="5" t="s">
        <v>583</v>
      </c>
      <c r="B409" s="5" t="s">
        <v>288</v>
      </c>
      <c r="C409" s="8" t="s">
        <v>561</v>
      </c>
      <c r="D409" s="5" t="s">
        <v>736</v>
      </c>
      <c r="E409" s="8" t="s">
        <v>892</v>
      </c>
      <c r="F409" s="8" t="s">
        <v>699</v>
      </c>
      <c r="G409" s="8" t="s">
        <v>1505</v>
      </c>
      <c r="H409" s="55" t="s">
        <v>1506</v>
      </c>
      <c r="I409" s="9" t="s">
        <v>1507</v>
      </c>
      <c r="J409" s="8" t="s">
        <v>1508</v>
      </c>
      <c r="K409" s="5"/>
      <c r="L409" s="2"/>
      <c r="M409" s="30">
        <v>382</v>
      </c>
      <c r="N409" s="44"/>
    </row>
    <row r="410" spans="1:20" x14ac:dyDescent="0.25">
      <c r="A410" s="5" t="s">
        <v>583</v>
      </c>
      <c r="B410" s="5" t="s">
        <v>288</v>
      </c>
      <c r="C410" s="5" t="s">
        <v>580</v>
      </c>
      <c r="D410" s="8" t="s">
        <v>777</v>
      </c>
      <c r="E410" s="8" t="s">
        <v>1447</v>
      </c>
      <c r="F410" s="8" t="s">
        <v>576</v>
      </c>
      <c r="G410" s="8" t="s">
        <v>445</v>
      </c>
      <c r="H410" s="9" t="s">
        <v>143</v>
      </c>
      <c r="I410" s="9" t="s">
        <v>555</v>
      </c>
      <c r="J410" s="8" t="s">
        <v>1151</v>
      </c>
      <c r="K410" s="2">
        <v>38</v>
      </c>
      <c r="L410" s="8"/>
      <c r="M410" s="30">
        <v>196</v>
      </c>
      <c r="N410" s="44"/>
    </row>
    <row r="411" spans="1:20" x14ac:dyDescent="0.25">
      <c r="A411" s="37"/>
      <c r="B411" s="37"/>
      <c r="C411" s="37"/>
      <c r="D411" s="37"/>
      <c r="E411" s="37"/>
      <c r="F411" s="37"/>
      <c r="G411" s="38"/>
      <c r="H411" s="32" t="s">
        <v>243</v>
      </c>
      <c r="I411" s="42"/>
      <c r="J411" s="38"/>
      <c r="L411" s="39"/>
      <c r="N411" s="44"/>
    </row>
    <row r="412" spans="1:20" x14ac:dyDescent="0.25">
      <c r="A412" s="5" t="s">
        <v>583</v>
      </c>
      <c r="B412" s="5" t="s">
        <v>288</v>
      </c>
      <c r="C412" s="8" t="s">
        <v>561</v>
      </c>
      <c r="D412" s="5" t="s">
        <v>1171</v>
      </c>
      <c r="E412" s="8" t="s">
        <v>1447</v>
      </c>
      <c r="F412" s="5" t="s">
        <v>699</v>
      </c>
      <c r="G412" s="8" t="s">
        <v>507</v>
      </c>
      <c r="H412" s="14" t="s">
        <v>1172</v>
      </c>
      <c r="I412" s="14" t="s">
        <v>1173</v>
      </c>
      <c r="J412" s="8" t="s">
        <v>741</v>
      </c>
      <c r="K412" s="2">
        <v>264</v>
      </c>
      <c r="L412" s="9"/>
      <c r="M412" s="30">
        <v>191</v>
      </c>
      <c r="N412" s="44"/>
    </row>
    <row r="413" spans="1:20" x14ac:dyDescent="0.25">
      <c r="A413" s="5" t="s">
        <v>583</v>
      </c>
      <c r="B413" s="5" t="s">
        <v>2159</v>
      </c>
      <c r="C413" s="5" t="s">
        <v>561</v>
      </c>
      <c r="D413" s="5" t="s">
        <v>1171</v>
      </c>
      <c r="E413" s="8" t="s">
        <v>1370</v>
      </c>
      <c r="F413" s="5" t="s">
        <v>699</v>
      </c>
      <c r="G413" s="8" t="s">
        <v>2315</v>
      </c>
      <c r="H413" s="2" t="s">
        <v>1172</v>
      </c>
      <c r="I413" s="14" t="s">
        <v>2310</v>
      </c>
      <c r="J413" s="8" t="s">
        <v>2313</v>
      </c>
      <c r="K413" s="26"/>
      <c r="L413" s="29"/>
      <c r="M413" s="30">
        <v>331</v>
      </c>
      <c r="N413" s="44"/>
    </row>
    <row r="414" spans="1:20" x14ac:dyDescent="0.25">
      <c r="A414" s="5" t="s">
        <v>583</v>
      </c>
      <c r="B414" s="5" t="s">
        <v>288</v>
      </c>
      <c r="C414" s="5" t="s">
        <v>580</v>
      </c>
      <c r="D414" s="8" t="s">
        <v>65</v>
      </c>
      <c r="E414" s="8" t="s">
        <v>1447</v>
      </c>
      <c r="F414" s="5" t="s">
        <v>576</v>
      </c>
      <c r="G414" s="8" t="s">
        <v>1631</v>
      </c>
      <c r="H414" s="14" t="s">
        <v>1632</v>
      </c>
      <c r="I414" s="14" t="s">
        <v>1633</v>
      </c>
      <c r="J414" s="8" t="s">
        <v>1634</v>
      </c>
      <c r="L414" s="9"/>
      <c r="M414" s="30">
        <v>414</v>
      </c>
      <c r="N414" s="54"/>
    </row>
    <row r="415" spans="1:20" x14ac:dyDescent="0.25">
      <c r="A415" s="5" t="s">
        <v>583</v>
      </c>
      <c r="B415" s="5" t="s">
        <v>288</v>
      </c>
      <c r="C415" s="5" t="s">
        <v>561</v>
      </c>
      <c r="D415" s="8" t="s">
        <v>1637</v>
      </c>
      <c r="E415" s="8" t="s">
        <v>551</v>
      </c>
      <c r="F415" s="8" t="s">
        <v>699</v>
      </c>
      <c r="G415" s="8" t="s">
        <v>401</v>
      </c>
      <c r="H415" s="14" t="s">
        <v>823</v>
      </c>
      <c r="I415" s="14" t="s">
        <v>824</v>
      </c>
      <c r="J415" s="8" t="s">
        <v>825</v>
      </c>
      <c r="K415" s="2">
        <v>64</v>
      </c>
      <c r="L415" s="9"/>
      <c r="M415" s="30">
        <v>130</v>
      </c>
      <c r="N415" s="44"/>
    </row>
    <row r="416" spans="1:20" x14ac:dyDescent="0.25">
      <c r="A416" s="5" t="s">
        <v>583</v>
      </c>
      <c r="B416" s="5" t="s">
        <v>288</v>
      </c>
      <c r="C416" s="5" t="s">
        <v>580</v>
      </c>
      <c r="D416" s="5" t="s">
        <v>659</v>
      </c>
      <c r="E416" s="8" t="s">
        <v>1936</v>
      </c>
      <c r="F416" s="5" t="s">
        <v>576</v>
      </c>
      <c r="G416" s="8" t="s">
        <v>328</v>
      </c>
      <c r="H416" s="9" t="s">
        <v>660</v>
      </c>
      <c r="I416" s="9" t="s">
        <v>661</v>
      </c>
      <c r="J416" s="8" t="s">
        <v>662</v>
      </c>
      <c r="K416" s="2">
        <v>231</v>
      </c>
      <c r="L416" s="9"/>
      <c r="M416" s="30">
        <v>59</v>
      </c>
      <c r="N416" s="44"/>
    </row>
    <row r="417" spans="1:14" x14ac:dyDescent="0.25">
      <c r="A417" s="5" t="s">
        <v>583</v>
      </c>
      <c r="B417" s="5" t="s">
        <v>288</v>
      </c>
      <c r="C417" s="5" t="s">
        <v>580</v>
      </c>
      <c r="D417" s="8" t="s">
        <v>62</v>
      </c>
      <c r="E417" s="8" t="s">
        <v>1442</v>
      </c>
      <c r="F417" s="8" t="s">
        <v>576</v>
      </c>
      <c r="G417" s="8" t="s">
        <v>1443</v>
      </c>
      <c r="H417" s="9" t="s">
        <v>1444</v>
      </c>
      <c r="I417" s="9" t="s">
        <v>1445</v>
      </c>
      <c r="J417" s="8" t="s">
        <v>1446</v>
      </c>
      <c r="K417" s="26"/>
      <c r="L417" s="29"/>
      <c r="M417" s="30">
        <v>366</v>
      </c>
      <c r="N417" s="44"/>
    </row>
    <row r="418" spans="1:14" x14ac:dyDescent="0.25">
      <c r="A418" s="5" t="s">
        <v>583</v>
      </c>
      <c r="B418" s="5" t="s">
        <v>288</v>
      </c>
      <c r="C418" s="5" t="s">
        <v>580</v>
      </c>
      <c r="D418" s="8" t="s">
        <v>769</v>
      </c>
      <c r="E418" s="8" t="s">
        <v>1962</v>
      </c>
      <c r="F418" s="5" t="s">
        <v>576</v>
      </c>
      <c r="G418" s="8" t="s">
        <v>329</v>
      </c>
      <c r="H418" s="9" t="s">
        <v>789</v>
      </c>
      <c r="I418" s="9" t="s">
        <v>330</v>
      </c>
      <c r="J418" s="8" t="s">
        <v>651</v>
      </c>
      <c r="K418" s="2">
        <v>255</v>
      </c>
      <c r="L418" s="32"/>
      <c r="M418" s="30">
        <v>76</v>
      </c>
      <c r="N418" s="31"/>
    </row>
    <row r="419" spans="1:14" x14ac:dyDescent="0.25">
      <c r="A419" s="5" t="s">
        <v>583</v>
      </c>
      <c r="B419" s="5" t="s">
        <v>288</v>
      </c>
      <c r="C419" s="8" t="s">
        <v>561</v>
      </c>
      <c r="D419" s="5" t="s">
        <v>2039</v>
      </c>
      <c r="E419" s="5" t="s">
        <v>1043</v>
      </c>
      <c r="F419" s="8" t="s">
        <v>699</v>
      </c>
      <c r="G419" s="8" t="s">
        <v>371</v>
      </c>
      <c r="H419" s="14" t="s">
        <v>114</v>
      </c>
      <c r="I419" s="14" t="s">
        <v>826</v>
      </c>
      <c r="J419" s="8" t="s">
        <v>827</v>
      </c>
      <c r="K419" s="2">
        <v>122</v>
      </c>
      <c r="L419" s="9"/>
      <c r="M419" s="30">
        <v>39</v>
      </c>
      <c r="N419" s="44"/>
    </row>
    <row r="420" spans="1:14" x14ac:dyDescent="0.25">
      <c r="A420" s="5" t="s">
        <v>583</v>
      </c>
      <c r="B420" s="5" t="s">
        <v>573</v>
      </c>
      <c r="C420" s="8" t="s">
        <v>561</v>
      </c>
      <c r="D420" s="5" t="s">
        <v>2039</v>
      </c>
      <c r="E420" s="5" t="s">
        <v>1839</v>
      </c>
      <c r="F420" s="8" t="s">
        <v>699</v>
      </c>
      <c r="G420" s="8" t="s">
        <v>1846</v>
      </c>
      <c r="H420" s="14" t="s">
        <v>114</v>
      </c>
      <c r="I420" s="14" t="s">
        <v>826</v>
      </c>
      <c r="J420" s="8" t="s">
        <v>1847</v>
      </c>
      <c r="L420" s="9"/>
      <c r="M420" s="30">
        <v>535</v>
      </c>
      <c r="N420" s="31"/>
    </row>
    <row r="421" spans="1:14" x14ac:dyDescent="0.25">
      <c r="A421" s="5" t="s">
        <v>583</v>
      </c>
      <c r="B421" s="5" t="s">
        <v>288</v>
      </c>
      <c r="C421" s="8" t="s">
        <v>561</v>
      </c>
      <c r="D421" s="5" t="s">
        <v>2039</v>
      </c>
      <c r="E421" s="5" t="s">
        <v>668</v>
      </c>
      <c r="F421" s="8" t="s">
        <v>699</v>
      </c>
      <c r="G421" s="8" t="s">
        <v>2055</v>
      </c>
      <c r="H421" s="14" t="s">
        <v>2052</v>
      </c>
      <c r="I421" s="14" t="s">
        <v>2053</v>
      </c>
      <c r="J421" s="8" t="s">
        <v>2054</v>
      </c>
      <c r="K421" s="40">
        <v>370</v>
      </c>
      <c r="L421" s="2"/>
      <c r="M421" s="30">
        <v>496</v>
      </c>
      <c r="N421" s="44"/>
    </row>
    <row r="422" spans="1:14" x14ac:dyDescent="0.25">
      <c r="A422" s="5" t="s">
        <v>583</v>
      </c>
      <c r="B422" s="5" t="s">
        <v>288</v>
      </c>
      <c r="C422" s="5" t="s">
        <v>580</v>
      </c>
      <c r="D422" s="5" t="s">
        <v>1174</v>
      </c>
      <c r="E422" s="8" t="s">
        <v>1447</v>
      </c>
      <c r="F422" s="5" t="s">
        <v>576</v>
      </c>
      <c r="G422" s="8" t="s">
        <v>516</v>
      </c>
      <c r="H422" s="9" t="s">
        <v>1175</v>
      </c>
      <c r="I422" s="14" t="s">
        <v>1176</v>
      </c>
      <c r="J422" s="8" t="s">
        <v>1177</v>
      </c>
      <c r="K422" s="26"/>
      <c r="L422" s="29"/>
      <c r="M422" s="30">
        <v>313</v>
      </c>
      <c r="N422" s="44"/>
    </row>
    <row r="423" spans="1:14" x14ac:dyDescent="0.25">
      <c r="A423" s="5" t="s">
        <v>583</v>
      </c>
      <c r="B423" s="5" t="s">
        <v>288</v>
      </c>
      <c r="C423" s="5" t="s">
        <v>580</v>
      </c>
      <c r="D423" s="8" t="s">
        <v>58</v>
      </c>
      <c r="E423" s="8" t="s">
        <v>1937</v>
      </c>
      <c r="F423" s="5" t="s">
        <v>576</v>
      </c>
      <c r="G423" s="8" t="s">
        <v>1607</v>
      </c>
      <c r="H423" s="14" t="s">
        <v>1608</v>
      </c>
      <c r="I423" s="14" t="s">
        <v>1609</v>
      </c>
      <c r="J423" s="8" t="s">
        <v>1610</v>
      </c>
      <c r="K423" s="5"/>
      <c r="L423" s="2"/>
      <c r="M423" s="30">
        <v>408</v>
      </c>
      <c r="N423" s="44"/>
    </row>
    <row r="424" spans="1:14" x14ac:dyDescent="0.25">
      <c r="A424" s="5" t="s">
        <v>583</v>
      </c>
      <c r="B424" s="5" t="s">
        <v>288</v>
      </c>
      <c r="C424" s="5" t="s">
        <v>580</v>
      </c>
      <c r="D424" s="8" t="s">
        <v>773</v>
      </c>
      <c r="E424" s="8" t="s">
        <v>1945</v>
      </c>
      <c r="F424" s="8" t="s">
        <v>576</v>
      </c>
      <c r="G424" s="8" t="s">
        <v>446</v>
      </c>
      <c r="H424" s="14" t="s">
        <v>144</v>
      </c>
      <c r="I424" s="14" t="s">
        <v>1093</v>
      </c>
      <c r="J424" s="8" t="s">
        <v>745</v>
      </c>
      <c r="K424" s="2">
        <v>188</v>
      </c>
      <c r="L424" s="9"/>
      <c r="M424" s="30">
        <v>183</v>
      </c>
      <c r="N424" s="44"/>
    </row>
    <row r="425" spans="1:14" x14ac:dyDescent="0.25">
      <c r="A425" s="37"/>
      <c r="B425" s="37"/>
      <c r="C425" s="37"/>
      <c r="D425" s="38"/>
      <c r="E425" s="37"/>
      <c r="F425" s="38"/>
      <c r="G425" s="38"/>
      <c r="H425" s="32" t="s">
        <v>965</v>
      </c>
      <c r="I425" s="39"/>
      <c r="J425" s="38"/>
      <c r="L425" s="39"/>
      <c r="N425" s="44"/>
    </row>
    <row r="426" spans="1:14" x14ac:dyDescent="0.25">
      <c r="A426" s="5" t="s">
        <v>583</v>
      </c>
      <c r="B426" s="5" t="s">
        <v>288</v>
      </c>
      <c r="C426" s="5" t="s">
        <v>561</v>
      </c>
      <c r="D426" s="5" t="s">
        <v>736</v>
      </c>
      <c r="E426" s="5" t="s">
        <v>887</v>
      </c>
      <c r="F426" s="8" t="s">
        <v>699</v>
      </c>
      <c r="G426" s="8" t="s">
        <v>1766</v>
      </c>
      <c r="H426" s="14" t="s">
        <v>1767</v>
      </c>
      <c r="I426" s="14" t="s">
        <v>1768</v>
      </c>
      <c r="J426" s="8" t="s">
        <v>1769</v>
      </c>
      <c r="K426" s="2">
        <v>72</v>
      </c>
      <c r="L426" s="9"/>
      <c r="M426" s="30">
        <v>459</v>
      </c>
      <c r="N426" s="44"/>
    </row>
    <row r="427" spans="1:14" x14ac:dyDescent="0.25">
      <c r="A427" s="5" t="s">
        <v>583</v>
      </c>
      <c r="B427" s="5" t="s">
        <v>288</v>
      </c>
      <c r="C427" s="5" t="s">
        <v>561</v>
      </c>
      <c r="D427" s="5" t="s">
        <v>683</v>
      </c>
      <c r="E427" s="5" t="s">
        <v>887</v>
      </c>
      <c r="F427" s="5" t="s">
        <v>699</v>
      </c>
      <c r="G427" s="8" t="s">
        <v>39</v>
      </c>
      <c r="H427" s="9" t="s">
        <v>888</v>
      </c>
      <c r="I427" s="14" t="s">
        <v>40</v>
      </c>
      <c r="J427" s="8" t="s">
        <v>41</v>
      </c>
      <c r="K427" s="2">
        <v>17</v>
      </c>
      <c r="L427" s="9"/>
      <c r="M427" s="30">
        <v>216</v>
      </c>
      <c r="N427" s="44"/>
    </row>
    <row r="428" spans="1:14" x14ac:dyDescent="0.25">
      <c r="A428" s="5" t="s">
        <v>583</v>
      </c>
      <c r="B428" s="5" t="s">
        <v>288</v>
      </c>
      <c r="C428" s="5" t="s">
        <v>561</v>
      </c>
      <c r="D428" s="5" t="s">
        <v>612</v>
      </c>
      <c r="E428" s="5" t="s">
        <v>887</v>
      </c>
      <c r="F428" s="5" t="s">
        <v>699</v>
      </c>
      <c r="G428" s="8" t="s">
        <v>393</v>
      </c>
      <c r="H428" s="9" t="s">
        <v>888</v>
      </c>
      <c r="I428" s="14" t="s">
        <v>1344</v>
      </c>
      <c r="J428" s="8" t="s">
        <v>889</v>
      </c>
      <c r="K428" s="2">
        <v>73</v>
      </c>
      <c r="L428" s="9"/>
      <c r="M428" s="30">
        <v>223</v>
      </c>
      <c r="N428" s="44"/>
    </row>
    <row r="429" spans="1:14" x14ac:dyDescent="0.25">
      <c r="A429" s="5" t="s">
        <v>583</v>
      </c>
      <c r="B429" s="5" t="s">
        <v>288</v>
      </c>
      <c r="C429" s="8" t="s">
        <v>561</v>
      </c>
      <c r="D429" s="8" t="s">
        <v>1334</v>
      </c>
      <c r="E429" s="8" t="s">
        <v>1070</v>
      </c>
      <c r="F429" s="5" t="s">
        <v>713</v>
      </c>
      <c r="G429" s="8" t="s">
        <v>362</v>
      </c>
      <c r="H429" s="9" t="s">
        <v>2147</v>
      </c>
      <c r="I429" s="14" t="s">
        <v>552</v>
      </c>
      <c r="J429" s="8" t="s">
        <v>828</v>
      </c>
      <c r="K429" s="2">
        <v>195</v>
      </c>
      <c r="L429" s="9"/>
      <c r="M429" s="30">
        <v>115</v>
      </c>
      <c r="N429" s="31"/>
    </row>
    <row r="430" spans="1:14" x14ac:dyDescent="0.25">
      <c r="A430" s="5" t="s">
        <v>583</v>
      </c>
      <c r="B430" s="5" t="s">
        <v>288</v>
      </c>
      <c r="C430" s="8" t="s">
        <v>561</v>
      </c>
      <c r="D430" s="5" t="s">
        <v>683</v>
      </c>
      <c r="E430" s="8" t="s">
        <v>1070</v>
      </c>
      <c r="F430" s="8" t="s">
        <v>713</v>
      </c>
      <c r="G430" s="8" t="s">
        <v>473</v>
      </c>
      <c r="H430" s="9" t="s">
        <v>2150</v>
      </c>
      <c r="I430" s="9" t="s">
        <v>1178</v>
      </c>
      <c r="J430" s="8" t="s">
        <v>1179</v>
      </c>
      <c r="K430" s="40">
        <v>363</v>
      </c>
      <c r="L430" s="2"/>
      <c r="M430" s="30">
        <v>482</v>
      </c>
    </row>
    <row r="431" spans="1:14" x14ac:dyDescent="0.25">
      <c r="A431" s="5" t="s">
        <v>583</v>
      </c>
      <c r="B431" s="5" t="s">
        <v>288</v>
      </c>
      <c r="C431" s="5" t="s">
        <v>561</v>
      </c>
      <c r="D431" s="5" t="s">
        <v>736</v>
      </c>
      <c r="E431" s="8" t="s">
        <v>1922</v>
      </c>
      <c r="F431" s="5" t="s">
        <v>713</v>
      </c>
      <c r="G431" s="8" t="s">
        <v>494</v>
      </c>
      <c r="H431" s="9" t="s">
        <v>2145</v>
      </c>
      <c r="I431" s="14" t="s">
        <v>1263</v>
      </c>
      <c r="J431" s="8" t="s">
        <v>1264</v>
      </c>
      <c r="K431" s="2">
        <v>29</v>
      </c>
      <c r="L431" s="9"/>
      <c r="M431" s="30">
        <v>7</v>
      </c>
      <c r="N431" s="54"/>
    </row>
    <row r="432" spans="1:14" x14ac:dyDescent="0.25">
      <c r="A432" s="5" t="s">
        <v>583</v>
      </c>
      <c r="B432" s="5" t="s">
        <v>288</v>
      </c>
      <c r="C432" s="5" t="s">
        <v>561</v>
      </c>
      <c r="D432" s="5" t="s">
        <v>612</v>
      </c>
      <c r="E432" s="5" t="s">
        <v>829</v>
      </c>
      <c r="F432" s="5" t="s">
        <v>713</v>
      </c>
      <c r="G432" s="8" t="s">
        <v>394</v>
      </c>
      <c r="H432" s="9" t="s">
        <v>2143</v>
      </c>
      <c r="I432" s="14" t="s">
        <v>830</v>
      </c>
      <c r="J432" s="8" t="s">
        <v>580</v>
      </c>
      <c r="K432" s="2">
        <v>6</v>
      </c>
      <c r="L432" s="9"/>
      <c r="M432" s="30">
        <v>2</v>
      </c>
      <c r="N432" s="44"/>
    </row>
    <row r="433" spans="1:14" x14ac:dyDescent="0.25">
      <c r="A433" s="5" t="s">
        <v>583</v>
      </c>
      <c r="B433" s="5" t="s">
        <v>288</v>
      </c>
      <c r="C433" s="5" t="s">
        <v>561</v>
      </c>
      <c r="D433" s="5" t="s">
        <v>736</v>
      </c>
      <c r="E433" s="5" t="s">
        <v>668</v>
      </c>
      <c r="F433" s="5" t="s">
        <v>713</v>
      </c>
      <c r="G433" s="8" t="s">
        <v>379</v>
      </c>
      <c r="H433" s="9" t="s">
        <v>2144</v>
      </c>
      <c r="I433" s="14" t="s">
        <v>831</v>
      </c>
      <c r="J433" s="8" t="s">
        <v>832</v>
      </c>
      <c r="K433" s="2">
        <v>48</v>
      </c>
      <c r="L433" s="9"/>
      <c r="M433" s="30">
        <v>6</v>
      </c>
      <c r="N433" s="48"/>
    </row>
    <row r="434" spans="1:14" x14ac:dyDescent="0.25">
      <c r="A434" s="5" t="s">
        <v>583</v>
      </c>
      <c r="B434" s="5" t="s">
        <v>288</v>
      </c>
      <c r="C434" s="5" t="s">
        <v>561</v>
      </c>
      <c r="D434" s="5" t="s">
        <v>833</v>
      </c>
      <c r="E434" s="8" t="s">
        <v>1936</v>
      </c>
      <c r="F434" s="5" t="s">
        <v>699</v>
      </c>
      <c r="G434" s="8" t="s">
        <v>403</v>
      </c>
      <c r="H434" s="9" t="s">
        <v>834</v>
      </c>
      <c r="I434" s="14" t="s">
        <v>835</v>
      </c>
      <c r="J434" s="8" t="s">
        <v>836</v>
      </c>
      <c r="K434" s="2">
        <v>222</v>
      </c>
      <c r="L434" s="9"/>
      <c r="M434" s="30">
        <v>56</v>
      </c>
      <c r="N434" s="44"/>
    </row>
    <row r="435" spans="1:14" x14ac:dyDescent="0.25">
      <c r="A435" s="5" t="s">
        <v>583</v>
      </c>
      <c r="B435" s="5" t="s">
        <v>288</v>
      </c>
      <c r="C435" s="5" t="s">
        <v>561</v>
      </c>
      <c r="D435" s="5" t="s">
        <v>833</v>
      </c>
      <c r="E435" s="8" t="s">
        <v>1791</v>
      </c>
      <c r="F435" s="5" t="s">
        <v>699</v>
      </c>
      <c r="G435" s="8" t="s">
        <v>1427</v>
      </c>
      <c r="H435" s="9" t="s">
        <v>1428</v>
      </c>
      <c r="I435" s="14" t="s">
        <v>835</v>
      </c>
      <c r="J435" s="8" t="s">
        <v>1429</v>
      </c>
      <c r="K435" s="26"/>
      <c r="L435" s="29"/>
      <c r="M435" s="30">
        <v>362</v>
      </c>
      <c r="N435" s="54"/>
    </row>
    <row r="436" spans="1:14" x14ac:dyDescent="0.25">
      <c r="A436" s="5" t="s">
        <v>583</v>
      </c>
      <c r="B436" s="5" t="s">
        <v>573</v>
      </c>
      <c r="C436" s="5" t="s">
        <v>561</v>
      </c>
      <c r="D436" s="5" t="s">
        <v>833</v>
      </c>
      <c r="E436" s="8" t="s">
        <v>1950</v>
      </c>
      <c r="F436" s="5" t="s">
        <v>699</v>
      </c>
      <c r="G436" s="8" t="s">
        <v>229</v>
      </c>
      <c r="H436" s="9" t="s">
        <v>130</v>
      </c>
      <c r="I436" s="14" t="s">
        <v>837</v>
      </c>
      <c r="J436" s="8" t="s">
        <v>838</v>
      </c>
      <c r="L436" s="9"/>
      <c r="M436" s="30">
        <v>536</v>
      </c>
      <c r="N436" s="44"/>
    </row>
    <row r="437" spans="1:14" x14ac:dyDescent="0.25">
      <c r="A437" s="5" t="s">
        <v>583</v>
      </c>
      <c r="B437" s="5" t="s">
        <v>1987</v>
      </c>
      <c r="C437" s="8" t="s">
        <v>561</v>
      </c>
      <c r="D437" s="5" t="s">
        <v>833</v>
      </c>
      <c r="E437" s="8" t="s">
        <v>1447</v>
      </c>
      <c r="F437" s="8" t="s">
        <v>699</v>
      </c>
      <c r="G437" s="8" t="s">
        <v>2383</v>
      </c>
      <c r="H437" s="9" t="s">
        <v>2390</v>
      </c>
      <c r="I437" s="9" t="s">
        <v>2384</v>
      </c>
      <c r="J437" s="8" t="s">
        <v>2380</v>
      </c>
      <c r="K437" s="29"/>
      <c r="L437" s="2"/>
      <c r="M437" s="30">
        <v>484</v>
      </c>
      <c r="N437" s="44"/>
    </row>
    <row r="438" spans="1:14" x14ac:dyDescent="0.25">
      <c r="A438" s="5" t="s">
        <v>583</v>
      </c>
      <c r="B438" s="5" t="s">
        <v>2008</v>
      </c>
      <c r="C438" s="8" t="s">
        <v>561</v>
      </c>
      <c r="D438" s="5" t="s">
        <v>833</v>
      </c>
      <c r="E438" s="8" t="s">
        <v>1447</v>
      </c>
      <c r="F438" s="8" t="s">
        <v>699</v>
      </c>
      <c r="G438" s="8" t="s">
        <v>2387</v>
      </c>
      <c r="H438" s="9" t="s">
        <v>2390</v>
      </c>
      <c r="I438" s="9" t="s">
        <v>2384</v>
      </c>
      <c r="J438" s="8" t="s">
        <v>2388</v>
      </c>
      <c r="K438" s="29"/>
      <c r="L438" s="2"/>
      <c r="M438" s="30">
        <v>486</v>
      </c>
      <c r="N438" s="44"/>
    </row>
    <row r="439" spans="1:14" x14ac:dyDescent="0.25">
      <c r="A439" s="5" t="s">
        <v>583</v>
      </c>
      <c r="B439" s="5" t="s">
        <v>288</v>
      </c>
      <c r="C439" s="5" t="s">
        <v>580</v>
      </c>
      <c r="D439" s="8" t="s">
        <v>57</v>
      </c>
      <c r="E439" s="8" t="s">
        <v>1937</v>
      </c>
      <c r="F439" s="5" t="s">
        <v>576</v>
      </c>
      <c r="G439" s="8" t="s">
        <v>1603</v>
      </c>
      <c r="H439" s="9" t="s">
        <v>1604</v>
      </c>
      <c r="I439" s="9" t="s">
        <v>1605</v>
      </c>
      <c r="J439" s="8" t="s">
        <v>1606</v>
      </c>
      <c r="K439" s="5"/>
      <c r="L439" s="2"/>
      <c r="M439" s="30">
        <v>407</v>
      </c>
      <c r="N439" s="48"/>
    </row>
    <row r="440" spans="1:14" x14ac:dyDescent="0.25">
      <c r="A440" s="5" t="s">
        <v>583</v>
      </c>
      <c r="B440" s="5" t="s">
        <v>288</v>
      </c>
      <c r="C440" s="5" t="s">
        <v>580</v>
      </c>
      <c r="D440" s="8" t="s">
        <v>104</v>
      </c>
      <c r="E440" s="8" t="s">
        <v>1447</v>
      </c>
      <c r="F440" s="5" t="s">
        <v>576</v>
      </c>
      <c r="G440" s="8" t="s">
        <v>517</v>
      </c>
      <c r="H440" s="9" t="s">
        <v>193</v>
      </c>
      <c r="I440" s="9" t="s">
        <v>1180</v>
      </c>
      <c r="J440" s="8" t="s">
        <v>1181</v>
      </c>
      <c r="K440" s="2">
        <v>313</v>
      </c>
      <c r="L440" s="9"/>
      <c r="M440" s="30">
        <v>306</v>
      </c>
      <c r="N440" s="44"/>
    </row>
    <row r="441" spans="1:14" x14ac:dyDescent="0.25">
      <c r="A441" s="5" t="s">
        <v>583</v>
      </c>
      <c r="B441" s="5" t="s">
        <v>288</v>
      </c>
      <c r="C441" s="5" t="s">
        <v>580</v>
      </c>
      <c r="D441" s="8" t="s">
        <v>105</v>
      </c>
      <c r="E441" s="8" t="s">
        <v>1447</v>
      </c>
      <c r="F441" s="5" t="s">
        <v>576</v>
      </c>
      <c r="G441" s="8" t="s">
        <v>518</v>
      </c>
      <c r="H441" s="14" t="s">
        <v>219</v>
      </c>
      <c r="I441" s="14" t="s">
        <v>1194</v>
      </c>
      <c r="J441" s="8" t="s">
        <v>1195</v>
      </c>
      <c r="K441" s="26"/>
      <c r="L441" s="29"/>
      <c r="M441" s="30">
        <v>340</v>
      </c>
      <c r="N441" s="48"/>
    </row>
    <row r="442" spans="1:14" x14ac:dyDescent="0.25">
      <c r="A442" s="5" t="s">
        <v>583</v>
      </c>
      <c r="B442" s="5" t="s">
        <v>288</v>
      </c>
      <c r="C442" s="8" t="s">
        <v>561</v>
      </c>
      <c r="D442" s="8" t="s">
        <v>1334</v>
      </c>
      <c r="E442" s="8" t="s">
        <v>1447</v>
      </c>
      <c r="F442" s="8" t="s">
        <v>699</v>
      </c>
      <c r="G442" s="8" t="s">
        <v>528</v>
      </c>
      <c r="H442" s="14" t="s">
        <v>1889</v>
      </c>
      <c r="I442" s="14" t="s">
        <v>1890</v>
      </c>
      <c r="J442" s="8" t="s">
        <v>1215</v>
      </c>
      <c r="K442" s="26">
        <v>259</v>
      </c>
      <c r="L442" s="29"/>
      <c r="M442" s="30">
        <v>307</v>
      </c>
      <c r="N442" s="44"/>
    </row>
    <row r="443" spans="1:14" x14ac:dyDescent="0.25">
      <c r="A443" s="5" t="s">
        <v>583</v>
      </c>
      <c r="B443" s="5" t="s">
        <v>288</v>
      </c>
      <c r="C443" s="5" t="s">
        <v>561</v>
      </c>
      <c r="D443" s="5" t="s">
        <v>909</v>
      </c>
      <c r="E443" s="8" t="s">
        <v>1936</v>
      </c>
      <c r="F443" s="5" t="s">
        <v>699</v>
      </c>
      <c r="G443" s="8" t="s">
        <v>406</v>
      </c>
      <c r="H443" s="9" t="s">
        <v>134</v>
      </c>
      <c r="I443" s="14" t="s">
        <v>910</v>
      </c>
      <c r="J443" s="8" t="s">
        <v>911</v>
      </c>
      <c r="K443" s="2">
        <v>182</v>
      </c>
      <c r="L443" s="9"/>
      <c r="M443" s="30">
        <v>42</v>
      </c>
      <c r="N443" s="45"/>
    </row>
    <row r="444" spans="1:14" x14ac:dyDescent="0.25">
      <c r="A444" s="5" t="s">
        <v>583</v>
      </c>
      <c r="B444" s="5" t="s">
        <v>288</v>
      </c>
      <c r="C444" s="5" t="s">
        <v>561</v>
      </c>
      <c r="D444" s="5" t="s">
        <v>909</v>
      </c>
      <c r="E444" s="8" t="s">
        <v>766</v>
      </c>
      <c r="F444" s="5" t="s">
        <v>699</v>
      </c>
      <c r="G444" s="8" t="s">
        <v>2281</v>
      </c>
      <c r="H444" s="9" t="s">
        <v>134</v>
      </c>
      <c r="I444" s="14" t="s">
        <v>910</v>
      </c>
      <c r="J444" s="32" t="str">
        <f>RIGHT(G444,3)</f>
        <v>345</v>
      </c>
      <c r="K444" s="2">
        <v>331</v>
      </c>
      <c r="L444" s="9"/>
      <c r="M444" s="30">
        <v>286</v>
      </c>
      <c r="N444" s="48"/>
    </row>
    <row r="445" spans="1:14" x14ac:dyDescent="0.25">
      <c r="A445" s="5" t="s">
        <v>583</v>
      </c>
      <c r="B445" s="5" t="s">
        <v>288</v>
      </c>
      <c r="C445" s="5" t="s">
        <v>561</v>
      </c>
      <c r="D445" s="5" t="s">
        <v>909</v>
      </c>
      <c r="E445" s="8" t="s">
        <v>2134</v>
      </c>
      <c r="F445" s="5" t="s">
        <v>699</v>
      </c>
      <c r="G445" s="8" t="s">
        <v>2282</v>
      </c>
      <c r="H445" s="9" t="s">
        <v>134</v>
      </c>
      <c r="I445" s="14" t="s">
        <v>910</v>
      </c>
      <c r="J445" s="32" t="str">
        <f>RIGHT(G445,3)</f>
        <v>346</v>
      </c>
      <c r="K445" s="2">
        <v>217</v>
      </c>
      <c r="L445" s="9"/>
      <c r="M445" s="30">
        <v>287</v>
      </c>
      <c r="N445" s="48"/>
    </row>
    <row r="446" spans="1:14" x14ac:dyDescent="0.25">
      <c r="A446" s="5" t="s">
        <v>583</v>
      </c>
      <c r="B446" s="5" t="s">
        <v>1987</v>
      </c>
      <c r="C446" s="8" t="s">
        <v>561</v>
      </c>
      <c r="D446" s="5" t="s">
        <v>909</v>
      </c>
      <c r="E446" s="8" t="s">
        <v>1447</v>
      </c>
      <c r="F446" s="8" t="s">
        <v>699</v>
      </c>
      <c r="G446" s="8" t="s">
        <v>2381</v>
      </c>
      <c r="H446" s="9" t="s">
        <v>2389</v>
      </c>
      <c r="I446" s="9" t="s">
        <v>2382</v>
      </c>
      <c r="J446" s="8" t="s">
        <v>2379</v>
      </c>
      <c r="K446" s="29"/>
      <c r="L446" s="2"/>
      <c r="M446" s="30">
        <v>483</v>
      </c>
      <c r="N446" s="44"/>
    </row>
    <row r="447" spans="1:14" x14ac:dyDescent="0.25">
      <c r="A447" s="5" t="s">
        <v>583</v>
      </c>
      <c r="B447" s="5" t="s">
        <v>2008</v>
      </c>
      <c r="C447" s="8" t="s">
        <v>561</v>
      </c>
      <c r="D447" s="5" t="s">
        <v>909</v>
      </c>
      <c r="E447" s="8" t="s">
        <v>1447</v>
      </c>
      <c r="F447" s="8" t="s">
        <v>699</v>
      </c>
      <c r="G447" s="8" t="s">
        <v>2385</v>
      </c>
      <c r="H447" s="9" t="s">
        <v>2389</v>
      </c>
      <c r="I447" s="9" t="s">
        <v>2382</v>
      </c>
      <c r="J447" s="8" t="s">
        <v>2386</v>
      </c>
      <c r="K447" s="29"/>
      <c r="L447" s="2"/>
      <c r="M447" s="30">
        <v>485</v>
      </c>
      <c r="N447" s="31"/>
    </row>
    <row r="448" spans="1:14" x14ac:dyDescent="0.25">
      <c r="A448" s="5" t="s">
        <v>583</v>
      </c>
      <c r="B448" s="5" t="s">
        <v>288</v>
      </c>
      <c r="C448" s="8" t="s">
        <v>561</v>
      </c>
      <c r="D448" s="5" t="s">
        <v>909</v>
      </c>
      <c r="E448" s="8" t="s">
        <v>1946</v>
      </c>
      <c r="F448" s="8" t="s">
        <v>713</v>
      </c>
      <c r="G448" s="8" t="s">
        <v>531</v>
      </c>
      <c r="H448" s="14" t="s">
        <v>216</v>
      </c>
      <c r="I448" s="14" t="s">
        <v>1192</v>
      </c>
      <c r="J448" s="8" t="s">
        <v>1193</v>
      </c>
      <c r="K448" s="26"/>
      <c r="L448" s="29"/>
      <c r="M448" s="30">
        <v>341</v>
      </c>
      <c r="N448" s="45"/>
    </row>
    <row r="449" spans="1:14" x14ac:dyDescent="0.25">
      <c r="A449" s="5" t="s">
        <v>583</v>
      </c>
      <c r="B449" s="5" t="s">
        <v>288</v>
      </c>
      <c r="C449" s="8" t="s">
        <v>561</v>
      </c>
      <c r="D449" s="5" t="s">
        <v>909</v>
      </c>
      <c r="E449" s="8" t="s">
        <v>1947</v>
      </c>
      <c r="F449" s="8" t="s">
        <v>699</v>
      </c>
      <c r="G449" s="8" t="s">
        <v>524</v>
      </c>
      <c r="H449" s="14" t="s">
        <v>199</v>
      </c>
      <c r="I449" s="14" t="s">
        <v>1182</v>
      </c>
      <c r="J449" s="8" t="s">
        <v>980</v>
      </c>
      <c r="K449" s="26"/>
      <c r="L449" s="29"/>
      <c r="M449" s="30">
        <v>335</v>
      </c>
      <c r="N449" s="44"/>
    </row>
    <row r="450" spans="1:14" x14ac:dyDescent="0.25">
      <c r="A450" s="5" t="s">
        <v>583</v>
      </c>
      <c r="B450" s="5" t="s">
        <v>288</v>
      </c>
      <c r="C450" s="8" t="s">
        <v>561</v>
      </c>
      <c r="D450" s="5" t="s">
        <v>909</v>
      </c>
      <c r="E450" s="8" t="s">
        <v>668</v>
      </c>
      <c r="F450" s="8" t="s">
        <v>699</v>
      </c>
      <c r="G450" s="8" t="s">
        <v>525</v>
      </c>
      <c r="H450" s="14" t="s">
        <v>198</v>
      </c>
      <c r="I450" s="14" t="s">
        <v>1183</v>
      </c>
      <c r="J450" s="8" t="s">
        <v>1184</v>
      </c>
      <c r="K450" s="26"/>
      <c r="L450" s="29"/>
      <c r="M450" s="30">
        <v>337</v>
      </c>
      <c r="N450" s="44"/>
    </row>
    <row r="451" spans="1:14" x14ac:dyDescent="0.25">
      <c r="A451" s="5" t="s">
        <v>583</v>
      </c>
      <c r="B451" s="5" t="s">
        <v>288</v>
      </c>
      <c r="C451" s="8" t="s">
        <v>561</v>
      </c>
      <c r="D451" s="5" t="s">
        <v>909</v>
      </c>
      <c r="E451" s="8" t="s">
        <v>1447</v>
      </c>
      <c r="F451" s="8" t="s">
        <v>577</v>
      </c>
      <c r="G451" s="8" t="s">
        <v>526</v>
      </c>
      <c r="H451" s="14" t="s">
        <v>200</v>
      </c>
      <c r="I451" s="14" t="s">
        <v>1185</v>
      </c>
      <c r="J451" s="8" t="s">
        <v>1186</v>
      </c>
      <c r="K451" s="26"/>
      <c r="L451" s="29"/>
      <c r="M451" s="30">
        <v>333</v>
      </c>
      <c r="N451" s="54"/>
    </row>
    <row r="452" spans="1:14" x14ac:dyDescent="0.25">
      <c r="A452" s="5" t="s">
        <v>583</v>
      </c>
      <c r="B452" s="5" t="s">
        <v>288</v>
      </c>
      <c r="C452" s="8" t="s">
        <v>561</v>
      </c>
      <c r="D452" s="5" t="s">
        <v>909</v>
      </c>
      <c r="E452" s="8" t="s">
        <v>1447</v>
      </c>
      <c r="F452" s="8" t="s">
        <v>732</v>
      </c>
      <c r="G452" s="8" t="s">
        <v>529</v>
      </c>
      <c r="H452" s="14" t="s">
        <v>217</v>
      </c>
      <c r="I452" s="14" t="s">
        <v>1188</v>
      </c>
      <c r="J452" s="8" t="s">
        <v>1189</v>
      </c>
      <c r="K452" s="26"/>
      <c r="L452" s="29"/>
      <c r="M452" s="30">
        <v>339</v>
      </c>
      <c r="N452" s="44"/>
    </row>
    <row r="453" spans="1:14" x14ac:dyDescent="0.25">
      <c r="A453" s="5" t="s">
        <v>583</v>
      </c>
      <c r="B453" s="5" t="s">
        <v>288</v>
      </c>
      <c r="C453" s="8" t="s">
        <v>561</v>
      </c>
      <c r="D453" s="5" t="s">
        <v>909</v>
      </c>
      <c r="E453" s="8" t="s">
        <v>1447</v>
      </c>
      <c r="F453" s="8" t="s">
        <v>894</v>
      </c>
      <c r="G453" s="8" t="s">
        <v>530</v>
      </c>
      <c r="H453" s="14" t="s">
        <v>201</v>
      </c>
      <c r="I453" s="14" t="s">
        <v>1190</v>
      </c>
      <c r="J453" s="8" t="s">
        <v>1191</v>
      </c>
      <c r="K453" s="26"/>
      <c r="L453" s="29"/>
      <c r="M453" s="30">
        <v>334</v>
      </c>
      <c r="N453" s="44"/>
    </row>
    <row r="454" spans="1:14" x14ac:dyDescent="0.25">
      <c r="A454" s="5" t="s">
        <v>583</v>
      </c>
      <c r="B454" s="5" t="s">
        <v>288</v>
      </c>
      <c r="C454" s="8" t="s">
        <v>561</v>
      </c>
      <c r="D454" s="5" t="s">
        <v>909</v>
      </c>
      <c r="E454" s="8" t="s">
        <v>887</v>
      </c>
      <c r="F454" s="8" t="s">
        <v>699</v>
      </c>
      <c r="G454" s="8" t="s">
        <v>527</v>
      </c>
      <c r="H454" s="14" t="s">
        <v>1891</v>
      </c>
      <c r="I454" s="14" t="s">
        <v>1892</v>
      </c>
      <c r="J454" s="8" t="s">
        <v>1187</v>
      </c>
      <c r="K454" s="26"/>
      <c r="L454" s="29"/>
      <c r="M454" s="30">
        <v>336</v>
      </c>
      <c r="N454" s="31"/>
    </row>
    <row r="455" spans="1:14" x14ac:dyDescent="0.25">
      <c r="A455" s="5" t="s">
        <v>583</v>
      </c>
      <c r="B455" s="5" t="s">
        <v>288</v>
      </c>
      <c r="C455" s="5" t="s">
        <v>580</v>
      </c>
      <c r="D455" s="8" t="s">
        <v>106</v>
      </c>
      <c r="E455" s="8" t="s">
        <v>1447</v>
      </c>
      <c r="F455" s="5" t="s">
        <v>576</v>
      </c>
      <c r="G455" s="8" t="s">
        <v>519</v>
      </c>
      <c r="H455" s="14" t="s">
        <v>194</v>
      </c>
      <c r="I455" s="14" t="s">
        <v>1196</v>
      </c>
      <c r="J455" s="8" t="s">
        <v>1197</v>
      </c>
      <c r="K455" s="26">
        <v>272</v>
      </c>
      <c r="L455" s="29"/>
      <c r="M455" s="30">
        <v>309</v>
      </c>
      <c r="N455" s="44"/>
    </row>
    <row r="456" spans="1:14" x14ac:dyDescent="0.25">
      <c r="A456" s="5" t="s">
        <v>583</v>
      </c>
      <c r="B456" s="5" t="s">
        <v>288</v>
      </c>
      <c r="C456" s="5" t="s">
        <v>580</v>
      </c>
      <c r="D456" s="5" t="s">
        <v>663</v>
      </c>
      <c r="E456" s="8" t="s">
        <v>1936</v>
      </c>
      <c r="F456" s="5" t="s">
        <v>576</v>
      </c>
      <c r="G456" s="8" t="s">
        <v>331</v>
      </c>
      <c r="H456" s="9" t="s">
        <v>664</v>
      </c>
      <c r="I456" s="9" t="s">
        <v>665</v>
      </c>
      <c r="J456" s="8" t="s">
        <v>666</v>
      </c>
      <c r="K456" s="2">
        <v>235</v>
      </c>
      <c r="L456" s="9"/>
      <c r="M456" s="30">
        <v>57</v>
      </c>
      <c r="N456" s="44"/>
    </row>
    <row r="457" spans="1:14" x14ac:dyDescent="0.25">
      <c r="A457" s="5" t="s">
        <v>583</v>
      </c>
      <c r="B457" s="5" t="s">
        <v>288</v>
      </c>
      <c r="C457" s="8" t="s">
        <v>561</v>
      </c>
      <c r="D457" s="8" t="s">
        <v>50</v>
      </c>
      <c r="E457" s="5" t="s">
        <v>668</v>
      </c>
      <c r="F457" s="8" t="s">
        <v>699</v>
      </c>
      <c r="G457" s="8" t="s">
        <v>1568</v>
      </c>
      <c r="H457" s="9" t="s">
        <v>1569</v>
      </c>
      <c r="I457" s="9" t="s">
        <v>1570</v>
      </c>
      <c r="J457" s="8" t="s">
        <v>1571</v>
      </c>
      <c r="K457" s="2">
        <v>305</v>
      </c>
      <c r="L457" s="9"/>
      <c r="M457" s="30">
        <v>398</v>
      </c>
      <c r="N457" s="54"/>
    </row>
    <row r="458" spans="1:14" x14ac:dyDescent="0.25">
      <c r="A458" s="5" t="s">
        <v>583</v>
      </c>
      <c r="B458" s="5" t="s">
        <v>288</v>
      </c>
      <c r="C458" s="8" t="s">
        <v>561</v>
      </c>
      <c r="D458" s="8" t="s">
        <v>50</v>
      </c>
      <c r="E458" s="73" t="s">
        <v>1447</v>
      </c>
      <c r="F458" s="8" t="s">
        <v>699</v>
      </c>
      <c r="G458" s="8" t="s">
        <v>2372</v>
      </c>
      <c r="H458" s="9" t="s">
        <v>1569</v>
      </c>
      <c r="I458" s="9" t="s">
        <v>1570</v>
      </c>
      <c r="J458" s="8" t="s">
        <v>2371</v>
      </c>
      <c r="K458" s="40"/>
      <c r="L458" s="2"/>
      <c r="M458" s="30">
        <v>491</v>
      </c>
      <c r="N458" s="44"/>
    </row>
    <row r="459" spans="1:14" x14ac:dyDescent="0.25">
      <c r="A459" s="5" t="s">
        <v>583</v>
      </c>
      <c r="B459" s="5" t="s">
        <v>288</v>
      </c>
      <c r="C459" s="8" t="s">
        <v>561</v>
      </c>
      <c r="D459" s="8" t="s">
        <v>49</v>
      </c>
      <c r="E459" s="5" t="s">
        <v>668</v>
      </c>
      <c r="F459" s="8" t="s">
        <v>699</v>
      </c>
      <c r="G459" s="8" t="s">
        <v>1564</v>
      </c>
      <c r="H459" s="9" t="s">
        <v>1565</v>
      </c>
      <c r="I459" s="9" t="s">
        <v>1566</v>
      </c>
      <c r="J459" s="8" t="s">
        <v>1567</v>
      </c>
      <c r="K459" s="5"/>
      <c r="L459" s="2"/>
      <c r="M459" s="30">
        <v>397</v>
      </c>
      <c r="N459" s="45"/>
    </row>
    <row r="460" spans="1:14" x14ac:dyDescent="0.25">
      <c r="A460" s="5" t="s">
        <v>583</v>
      </c>
      <c r="B460" s="5" t="s">
        <v>288</v>
      </c>
      <c r="C460" s="8" t="s">
        <v>561</v>
      </c>
      <c r="D460" s="5" t="s">
        <v>47</v>
      </c>
      <c r="E460" s="5" t="s">
        <v>668</v>
      </c>
      <c r="F460" s="8" t="s">
        <v>699</v>
      </c>
      <c r="G460" s="8" t="s">
        <v>1556</v>
      </c>
      <c r="H460" s="14" t="s">
        <v>1557</v>
      </c>
      <c r="I460" s="14" t="s">
        <v>1558</v>
      </c>
      <c r="J460" s="8" t="s">
        <v>1559</v>
      </c>
      <c r="K460" s="5"/>
      <c r="L460" s="2"/>
      <c r="M460" s="30">
        <v>395</v>
      </c>
      <c r="N460" s="45"/>
    </row>
    <row r="461" spans="1:14" x14ac:dyDescent="0.25">
      <c r="A461" s="5" t="s">
        <v>583</v>
      </c>
      <c r="B461" s="5" t="s">
        <v>288</v>
      </c>
      <c r="C461" s="8" t="s">
        <v>561</v>
      </c>
      <c r="D461" s="5" t="s">
        <v>48</v>
      </c>
      <c r="E461" s="5" t="s">
        <v>668</v>
      </c>
      <c r="F461" s="8" t="s">
        <v>699</v>
      </c>
      <c r="G461" s="8" t="s">
        <v>1560</v>
      </c>
      <c r="H461" s="14" t="s">
        <v>1561</v>
      </c>
      <c r="I461" s="14" t="s">
        <v>1562</v>
      </c>
      <c r="J461" s="8" t="s">
        <v>1563</v>
      </c>
      <c r="K461" s="5"/>
      <c r="L461" s="2"/>
      <c r="M461" s="30">
        <v>396</v>
      </c>
      <c r="N461" s="44"/>
    </row>
    <row r="462" spans="1:14" x14ac:dyDescent="0.25">
      <c r="A462" s="5" t="s">
        <v>583</v>
      </c>
      <c r="B462" s="5" t="s">
        <v>288</v>
      </c>
      <c r="C462" s="8" t="s">
        <v>561</v>
      </c>
      <c r="D462" s="8" t="s">
        <v>667</v>
      </c>
      <c r="E462" s="5" t="s">
        <v>668</v>
      </c>
      <c r="F462" s="8" t="s">
        <v>699</v>
      </c>
      <c r="G462" s="8" t="s">
        <v>342</v>
      </c>
      <c r="H462" s="9" t="s">
        <v>669</v>
      </c>
      <c r="I462" s="9" t="s">
        <v>670</v>
      </c>
      <c r="J462" s="8" t="s">
        <v>671</v>
      </c>
      <c r="K462" s="2">
        <v>111</v>
      </c>
      <c r="L462" s="9"/>
      <c r="M462" s="30">
        <v>101</v>
      </c>
      <c r="N462" s="48"/>
    </row>
    <row r="463" spans="1:14" x14ac:dyDescent="0.25">
      <c r="A463" s="5" t="s">
        <v>583</v>
      </c>
      <c r="B463" s="5" t="s">
        <v>288</v>
      </c>
      <c r="C463" s="5" t="s">
        <v>580</v>
      </c>
      <c r="D463" s="8" t="s">
        <v>779</v>
      </c>
      <c r="E463" s="8" t="s">
        <v>1447</v>
      </c>
      <c r="F463" s="5" t="s">
        <v>576</v>
      </c>
      <c r="G463" s="8" t="s">
        <v>447</v>
      </c>
      <c r="H463" s="14" t="s">
        <v>1198</v>
      </c>
      <c r="I463" s="14" t="s">
        <v>1199</v>
      </c>
      <c r="J463" s="8" t="s">
        <v>1200</v>
      </c>
      <c r="K463" s="26">
        <v>250</v>
      </c>
      <c r="L463" s="29"/>
      <c r="M463" s="30">
        <v>357</v>
      </c>
      <c r="N463" s="44"/>
    </row>
    <row r="464" spans="1:14" x14ac:dyDescent="0.25">
      <c r="A464" s="5" t="s">
        <v>583</v>
      </c>
      <c r="B464" s="5" t="s">
        <v>288</v>
      </c>
      <c r="C464" s="5" t="s">
        <v>580</v>
      </c>
      <c r="D464" s="8" t="s">
        <v>770</v>
      </c>
      <c r="E464" s="8" t="s">
        <v>1936</v>
      </c>
      <c r="F464" s="5" t="s">
        <v>576</v>
      </c>
      <c r="G464" s="8" t="s">
        <v>332</v>
      </c>
      <c r="H464" s="9" t="s">
        <v>791</v>
      </c>
      <c r="I464" s="9" t="s">
        <v>333</v>
      </c>
      <c r="J464" s="8" t="s">
        <v>652</v>
      </c>
      <c r="K464" s="2">
        <v>249</v>
      </c>
      <c r="L464" s="9"/>
      <c r="M464" s="30">
        <v>75</v>
      </c>
      <c r="N464" s="54"/>
    </row>
    <row r="465" spans="1:14" x14ac:dyDescent="0.25">
      <c r="A465" s="5" t="s">
        <v>583</v>
      </c>
      <c r="B465" s="5" t="s">
        <v>288</v>
      </c>
      <c r="C465" s="5" t="s">
        <v>580</v>
      </c>
      <c r="D465" s="8" t="s">
        <v>61</v>
      </c>
      <c r="E465" s="8" t="s">
        <v>1937</v>
      </c>
      <c r="F465" s="5" t="s">
        <v>576</v>
      </c>
      <c r="G465" s="8" t="s">
        <v>1619</v>
      </c>
      <c r="H465" s="9" t="s">
        <v>1620</v>
      </c>
      <c r="I465" s="9" t="s">
        <v>1621</v>
      </c>
      <c r="J465" s="8" t="s">
        <v>1622</v>
      </c>
      <c r="K465" s="2">
        <v>160</v>
      </c>
      <c r="L465" s="9"/>
      <c r="M465" s="30">
        <v>411</v>
      </c>
      <c r="N465" s="44"/>
    </row>
    <row r="466" spans="1:14" x14ac:dyDescent="0.25">
      <c r="A466" s="5" t="s">
        <v>583</v>
      </c>
      <c r="B466" s="5" t="s">
        <v>288</v>
      </c>
      <c r="C466" s="5" t="s">
        <v>561</v>
      </c>
      <c r="D466" s="8" t="s">
        <v>1637</v>
      </c>
      <c r="E466" s="5" t="s">
        <v>83</v>
      </c>
      <c r="F466" s="8" t="s">
        <v>699</v>
      </c>
      <c r="G466" s="8" t="s">
        <v>1646</v>
      </c>
      <c r="H466" s="55" t="s">
        <v>1647</v>
      </c>
      <c r="I466" s="14" t="s">
        <v>1648</v>
      </c>
      <c r="J466" s="8" t="s">
        <v>1649</v>
      </c>
      <c r="L466" s="9"/>
      <c r="M466" s="30">
        <v>418</v>
      </c>
    </row>
    <row r="467" spans="1:14" x14ac:dyDescent="0.25">
      <c r="A467" s="5" t="s">
        <v>583</v>
      </c>
      <c r="B467" s="5" t="s">
        <v>288</v>
      </c>
      <c r="C467" s="5" t="s">
        <v>580</v>
      </c>
      <c r="D467" s="8" t="s">
        <v>780</v>
      </c>
      <c r="E467" s="8" t="s">
        <v>1447</v>
      </c>
      <c r="F467" s="5" t="s">
        <v>576</v>
      </c>
      <c r="G467" s="8" t="s">
        <v>448</v>
      </c>
      <c r="H467" s="14" t="s">
        <v>556</v>
      </c>
      <c r="I467" s="14" t="s">
        <v>556</v>
      </c>
      <c r="J467" s="8" t="s">
        <v>1201</v>
      </c>
      <c r="K467" s="26"/>
      <c r="L467" s="29"/>
      <c r="M467" s="30">
        <v>358</v>
      </c>
    </row>
    <row r="468" spans="1:14" x14ac:dyDescent="0.25">
      <c r="A468" s="5" t="s">
        <v>583</v>
      </c>
      <c r="B468" s="5" t="s">
        <v>288</v>
      </c>
      <c r="C468" s="5" t="s">
        <v>580</v>
      </c>
      <c r="D468" s="5" t="s">
        <v>672</v>
      </c>
      <c r="E468" s="8" t="s">
        <v>1936</v>
      </c>
      <c r="F468" s="5" t="s">
        <v>576</v>
      </c>
      <c r="G468" s="8" t="s">
        <v>221</v>
      </c>
      <c r="H468" s="9" t="s">
        <v>207</v>
      </c>
      <c r="I468" s="9" t="s">
        <v>792</v>
      </c>
      <c r="J468" s="8" t="s">
        <v>673</v>
      </c>
      <c r="K468" s="2">
        <v>238</v>
      </c>
      <c r="L468" s="9"/>
      <c r="M468" s="30">
        <v>62</v>
      </c>
    </row>
    <row r="469" spans="1:14" x14ac:dyDescent="0.25">
      <c r="A469" s="5" t="s">
        <v>583</v>
      </c>
      <c r="B469" s="5" t="s">
        <v>288</v>
      </c>
      <c r="C469" s="5" t="s">
        <v>561</v>
      </c>
      <c r="D469" s="5" t="s">
        <v>736</v>
      </c>
      <c r="E469" s="5" t="s">
        <v>747</v>
      </c>
      <c r="F469" s="5" t="s">
        <v>699</v>
      </c>
      <c r="G469" s="8" t="s">
        <v>380</v>
      </c>
      <c r="H469" s="9" t="s">
        <v>2419</v>
      </c>
      <c r="I469" s="14" t="s">
        <v>2420</v>
      </c>
      <c r="J469" s="8" t="s">
        <v>869</v>
      </c>
      <c r="K469" s="2">
        <v>140</v>
      </c>
      <c r="L469" s="9"/>
      <c r="M469" s="30">
        <v>193</v>
      </c>
    </row>
    <row r="470" spans="1:14" x14ac:dyDescent="0.25">
      <c r="A470" s="5" t="s">
        <v>583</v>
      </c>
      <c r="B470" s="5" t="s">
        <v>288</v>
      </c>
      <c r="C470" s="5" t="s">
        <v>561</v>
      </c>
      <c r="D470" s="5" t="s">
        <v>612</v>
      </c>
      <c r="E470" s="5" t="s">
        <v>747</v>
      </c>
      <c r="F470" s="8" t="s">
        <v>699</v>
      </c>
      <c r="G470" s="8" t="s">
        <v>1705</v>
      </c>
      <c r="H470" s="14" t="s">
        <v>2419</v>
      </c>
      <c r="I470" s="14" t="s">
        <v>2421</v>
      </c>
      <c r="J470" s="8" t="s">
        <v>1706</v>
      </c>
      <c r="L470" s="9"/>
      <c r="M470" s="30">
        <v>437</v>
      </c>
    </row>
    <row r="471" spans="1:14" x14ac:dyDescent="0.25">
      <c r="A471" s="5" t="s">
        <v>583</v>
      </c>
      <c r="B471" s="5" t="s">
        <v>288</v>
      </c>
      <c r="C471" s="5" t="s">
        <v>561</v>
      </c>
      <c r="D471" s="5" t="s">
        <v>612</v>
      </c>
      <c r="E471" s="5" t="s">
        <v>870</v>
      </c>
      <c r="F471" s="5" t="s">
        <v>699</v>
      </c>
      <c r="G471" s="8" t="s">
        <v>395</v>
      </c>
      <c r="H471" s="9" t="s">
        <v>871</v>
      </c>
      <c r="I471" s="14" t="s">
        <v>872</v>
      </c>
      <c r="J471" s="8" t="s">
        <v>873</v>
      </c>
      <c r="K471" s="2">
        <v>18</v>
      </c>
      <c r="L471" s="9"/>
      <c r="M471" s="30">
        <v>217</v>
      </c>
    </row>
    <row r="472" spans="1:14" x14ac:dyDescent="0.25">
      <c r="A472" s="5" t="s">
        <v>583</v>
      </c>
      <c r="B472" s="5" t="s">
        <v>288</v>
      </c>
      <c r="C472" s="5" t="s">
        <v>561</v>
      </c>
      <c r="D472" s="5" t="s">
        <v>736</v>
      </c>
      <c r="E472" s="5" t="s">
        <v>870</v>
      </c>
      <c r="F472" s="8" t="s">
        <v>699</v>
      </c>
      <c r="G472" s="8" t="s">
        <v>1742</v>
      </c>
      <c r="H472" s="14" t="s">
        <v>1743</v>
      </c>
      <c r="I472" s="14" t="s">
        <v>1744</v>
      </c>
      <c r="J472" s="8" t="s">
        <v>1745</v>
      </c>
      <c r="K472" s="2">
        <v>73</v>
      </c>
      <c r="L472" s="9"/>
      <c r="M472" s="30">
        <v>447</v>
      </c>
    </row>
    <row r="473" spans="1:14" x14ac:dyDescent="0.25">
      <c r="A473" s="5" t="s">
        <v>583</v>
      </c>
      <c r="B473" s="5" t="s">
        <v>288</v>
      </c>
      <c r="C473" s="5" t="s">
        <v>561</v>
      </c>
      <c r="D473" s="5" t="s">
        <v>683</v>
      </c>
      <c r="E473" s="5" t="s">
        <v>870</v>
      </c>
      <c r="F473" s="5" t="s">
        <v>699</v>
      </c>
      <c r="G473" s="8" t="s">
        <v>16</v>
      </c>
      <c r="H473" s="9" t="s">
        <v>17</v>
      </c>
      <c r="I473" s="14" t="s">
        <v>18</v>
      </c>
      <c r="J473" s="8" t="s">
        <v>19</v>
      </c>
      <c r="K473" s="2">
        <v>146</v>
      </c>
      <c r="L473" s="9"/>
      <c r="M473" s="30">
        <v>210</v>
      </c>
    </row>
    <row r="474" spans="1:14" x14ac:dyDescent="0.25">
      <c r="A474" s="5" t="s">
        <v>583</v>
      </c>
      <c r="B474" s="5" t="s">
        <v>288</v>
      </c>
      <c r="C474" s="5" t="s">
        <v>580</v>
      </c>
      <c r="D474" s="8" t="s">
        <v>782</v>
      </c>
      <c r="E474" s="8" t="s">
        <v>79</v>
      </c>
      <c r="F474" s="8" t="s">
        <v>576</v>
      </c>
      <c r="G474" s="8" t="s">
        <v>520</v>
      </c>
      <c r="H474" s="9" t="s">
        <v>1981</v>
      </c>
      <c r="I474" s="9" t="s">
        <v>1877</v>
      </c>
      <c r="J474" s="8" t="s">
        <v>1146</v>
      </c>
      <c r="K474" s="2">
        <v>35</v>
      </c>
      <c r="L474" s="9"/>
      <c r="M474" s="30">
        <v>199</v>
      </c>
    </row>
    <row r="475" spans="1:14" x14ac:dyDescent="0.25">
      <c r="A475" s="5" t="s">
        <v>583</v>
      </c>
      <c r="B475" s="5" t="s">
        <v>573</v>
      </c>
      <c r="C475" s="8" t="s">
        <v>561</v>
      </c>
      <c r="D475" s="5" t="s">
        <v>736</v>
      </c>
      <c r="E475" s="8" t="s">
        <v>581</v>
      </c>
      <c r="F475" s="5" t="s">
        <v>699</v>
      </c>
      <c r="G475" s="8" t="s">
        <v>1827</v>
      </c>
      <c r="H475" s="14" t="s">
        <v>1788</v>
      </c>
      <c r="I475" s="14" t="s">
        <v>1789</v>
      </c>
      <c r="J475" s="8" t="s">
        <v>1790</v>
      </c>
      <c r="L475" s="9"/>
      <c r="M475" s="30">
        <v>528</v>
      </c>
    </row>
    <row r="476" spans="1:14" x14ac:dyDescent="0.25">
      <c r="A476" s="5" t="s">
        <v>583</v>
      </c>
      <c r="B476" s="5" t="s">
        <v>288</v>
      </c>
      <c r="C476" s="8" t="s">
        <v>561</v>
      </c>
      <c r="D476" s="5" t="s">
        <v>612</v>
      </c>
      <c r="E476" s="8" t="s">
        <v>581</v>
      </c>
      <c r="F476" s="5" t="s">
        <v>699</v>
      </c>
      <c r="G476" s="8" t="s">
        <v>1623</v>
      </c>
      <c r="H476" s="14" t="s">
        <v>1624</v>
      </c>
      <c r="I476" s="14" t="s">
        <v>1625</v>
      </c>
      <c r="J476" s="8" t="s">
        <v>1626</v>
      </c>
      <c r="L476" s="9"/>
      <c r="M476" s="30">
        <v>412</v>
      </c>
    </row>
    <row r="477" spans="1:14" x14ac:dyDescent="0.25">
      <c r="A477" s="5" t="s">
        <v>583</v>
      </c>
      <c r="B477" s="15" t="s">
        <v>573</v>
      </c>
      <c r="C477" s="8" t="s">
        <v>561</v>
      </c>
      <c r="D477" s="5" t="s">
        <v>736</v>
      </c>
      <c r="E477" s="5" t="s">
        <v>1277</v>
      </c>
      <c r="F477" s="8" t="s">
        <v>545</v>
      </c>
      <c r="G477" s="8" t="s">
        <v>2056</v>
      </c>
      <c r="H477" s="9" t="s">
        <v>2057</v>
      </c>
      <c r="I477" s="14" t="s">
        <v>2058</v>
      </c>
      <c r="J477" s="62" t="s">
        <v>2059</v>
      </c>
      <c r="K477" s="40">
        <v>381</v>
      </c>
      <c r="L477" s="2"/>
      <c r="M477" s="30">
        <v>511</v>
      </c>
    </row>
    <row r="478" spans="1:14" x14ac:dyDescent="0.25">
      <c r="A478" s="5" t="s">
        <v>583</v>
      </c>
      <c r="B478" s="5" t="s">
        <v>288</v>
      </c>
      <c r="C478" s="5" t="s">
        <v>561</v>
      </c>
      <c r="D478" s="5" t="s">
        <v>612</v>
      </c>
      <c r="E478" s="5" t="s">
        <v>668</v>
      </c>
      <c r="F478" s="5" t="s">
        <v>545</v>
      </c>
      <c r="G478" s="8" t="s">
        <v>2117</v>
      </c>
      <c r="H478" s="9" t="s">
        <v>2119</v>
      </c>
      <c r="I478" s="14" t="s">
        <v>2120</v>
      </c>
      <c r="J478" s="8" t="s">
        <v>2118</v>
      </c>
      <c r="K478" s="40">
        <v>371</v>
      </c>
      <c r="L478" s="2"/>
      <c r="M478" s="30">
        <v>497</v>
      </c>
    </row>
    <row r="479" spans="1:14" x14ac:dyDescent="0.25">
      <c r="A479" s="5" t="s">
        <v>583</v>
      </c>
      <c r="B479" s="5" t="s">
        <v>288</v>
      </c>
      <c r="C479" s="5" t="s">
        <v>561</v>
      </c>
      <c r="D479" s="5" t="s">
        <v>612</v>
      </c>
      <c r="E479" s="5" t="s">
        <v>640</v>
      </c>
      <c r="F479" s="5" t="s">
        <v>699</v>
      </c>
      <c r="G479" s="8" t="s">
        <v>383</v>
      </c>
      <c r="H479" s="9" t="s">
        <v>119</v>
      </c>
      <c r="I479" s="14" t="s">
        <v>839</v>
      </c>
      <c r="J479" s="8" t="s">
        <v>840</v>
      </c>
      <c r="K479" s="2">
        <v>2</v>
      </c>
      <c r="L479" s="9"/>
      <c r="M479" s="30">
        <v>100</v>
      </c>
    </row>
    <row r="480" spans="1:14" x14ac:dyDescent="0.25">
      <c r="A480" s="5" t="s">
        <v>583</v>
      </c>
      <c r="B480" s="5" t="s">
        <v>573</v>
      </c>
      <c r="C480" s="5" t="s">
        <v>561</v>
      </c>
      <c r="D480" s="5" t="s">
        <v>736</v>
      </c>
      <c r="E480" s="8" t="s">
        <v>1921</v>
      </c>
      <c r="F480" s="5" t="s">
        <v>699</v>
      </c>
      <c r="G480" s="8" t="s">
        <v>223</v>
      </c>
      <c r="H480" s="9" t="s">
        <v>121</v>
      </c>
      <c r="I480" s="14" t="s">
        <v>841</v>
      </c>
      <c r="J480" s="8" t="s">
        <v>842</v>
      </c>
      <c r="L480" s="9"/>
      <c r="M480" s="30">
        <v>514</v>
      </c>
    </row>
    <row r="481" spans="1:13" x14ac:dyDescent="0.25">
      <c r="A481" s="5" t="s">
        <v>583</v>
      </c>
      <c r="B481" s="5" t="s">
        <v>288</v>
      </c>
      <c r="C481" s="5" t="s">
        <v>561</v>
      </c>
      <c r="D481" s="5" t="s">
        <v>612</v>
      </c>
      <c r="E481" s="5" t="s">
        <v>640</v>
      </c>
      <c r="F481" s="5" t="s">
        <v>545</v>
      </c>
      <c r="G481" s="8" t="s">
        <v>389</v>
      </c>
      <c r="H481" s="9" t="s">
        <v>123</v>
      </c>
      <c r="I481" s="14" t="s">
        <v>546</v>
      </c>
      <c r="J481" s="8" t="s">
        <v>1336</v>
      </c>
      <c r="K481" s="2">
        <v>4</v>
      </c>
      <c r="L481" s="9"/>
      <c r="M481" s="30">
        <v>12</v>
      </c>
    </row>
    <row r="482" spans="1:13" x14ac:dyDescent="0.25">
      <c r="A482" s="5" t="s">
        <v>583</v>
      </c>
      <c r="B482" s="5" t="s">
        <v>288</v>
      </c>
      <c r="C482" s="5" t="s">
        <v>561</v>
      </c>
      <c r="D482" s="8" t="s">
        <v>1332</v>
      </c>
      <c r="E482" s="8" t="s">
        <v>1966</v>
      </c>
      <c r="F482" s="5" t="s">
        <v>699</v>
      </c>
      <c r="G482" s="8" t="s">
        <v>381</v>
      </c>
      <c r="H482" s="9" t="s">
        <v>117</v>
      </c>
      <c r="I482" s="14" t="s">
        <v>843</v>
      </c>
      <c r="J482" s="8" t="s">
        <v>844</v>
      </c>
      <c r="K482" s="2">
        <v>31</v>
      </c>
      <c r="L482" s="9"/>
      <c r="M482" s="30">
        <v>17</v>
      </c>
    </row>
    <row r="483" spans="1:13" x14ac:dyDescent="0.25">
      <c r="A483" s="5" t="s">
        <v>583</v>
      </c>
      <c r="B483" s="5" t="s">
        <v>288</v>
      </c>
      <c r="C483" s="8" t="s">
        <v>561</v>
      </c>
      <c r="D483" s="8" t="s">
        <v>1122</v>
      </c>
      <c r="E483" s="8" t="s">
        <v>79</v>
      </c>
      <c r="F483" s="8" t="s">
        <v>699</v>
      </c>
      <c r="G483" s="8" t="s">
        <v>474</v>
      </c>
      <c r="H483" s="14" t="s">
        <v>1265</v>
      </c>
      <c r="I483" s="14" t="s">
        <v>1266</v>
      </c>
      <c r="J483" s="8" t="s">
        <v>1267</v>
      </c>
      <c r="K483" s="2">
        <v>40</v>
      </c>
      <c r="L483" s="9"/>
      <c r="M483" s="30">
        <v>189</v>
      </c>
    </row>
    <row r="484" spans="1:13" x14ac:dyDescent="0.25">
      <c r="A484" s="5" t="s">
        <v>583</v>
      </c>
      <c r="B484" s="5" t="s">
        <v>288</v>
      </c>
      <c r="C484" s="5" t="s">
        <v>580</v>
      </c>
      <c r="D484" s="8" t="s">
        <v>1155</v>
      </c>
      <c r="E484" s="8" t="s">
        <v>1936</v>
      </c>
      <c r="F484" s="5" t="s">
        <v>576</v>
      </c>
      <c r="G484" s="8" t="s">
        <v>449</v>
      </c>
      <c r="H484" s="14" t="s">
        <v>1204</v>
      </c>
      <c r="I484" s="14" t="s">
        <v>1205</v>
      </c>
      <c r="J484" s="8" t="s">
        <v>1206</v>
      </c>
      <c r="K484" s="2">
        <v>263</v>
      </c>
      <c r="L484" s="9"/>
      <c r="M484" s="30">
        <v>51</v>
      </c>
    </row>
    <row r="485" spans="1:13" x14ac:dyDescent="0.25">
      <c r="A485" s="5" t="s">
        <v>583</v>
      </c>
      <c r="B485" s="5" t="s">
        <v>288</v>
      </c>
      <c r="C485" s="5" t="s">
        <v>561</v>
      </c>
      <c r="D485" s="5" t="s">
        <v>736</v>
      </c>
      <c r="E485" s="5" t="s">
        <v>914</v>
      </c>
      <c r="F485" s="5" t="s">
        <v>699</v>
      </c>
      <c r="G485" s="8" t="s">
        <v>1909</v>
      </c>
      <c r="H485" s="9" t="s">
        <v>915</v>
      </c>
      <c r="I485" s="14" t="s">
        <v>916</v>
      </c>
      <c r="J485" s="8" t="s">
        <v>1910</v>
      </c>
      <c r="K485" s="40">
        <v>380</v>
      </c>
      <c r="L485" s="2"/>
      <c r="M485" s="30">
        <v>510</v>
      </c>
    </row>
    <row r="486" spans="1:13" x14ac:dyDescent="0.25">
      <c r="A486" s="5" t="s">
        <v>583</v>
      </c>
      <c r="B486" s="5" t="s">
        <v>288</v>
      </c>
      <c r="C486" s="5" t="s">
        <v>561</v>
      </c>
      <c r="D486" s="8" t="s">
        <v>612</v>
      </c>
      <c r="E486" s="5" t="s">
        <v>914</v>
      </c>
      <c r="F486" s="5" t="s">
        <v>699</v>
      </c>
      <c r="G486" s="8" t="s">
        <v>408</v>
      </c>
      <c r="H486" s="9" t="s">
        <v>1441</v>
      </c>
      <c r="I486" s="14" t="s">
        <v>916</v>
      </c>
      <c r="J486" s="8" t="s">
        <v>917</v>
      </c>
      <c r="K486" s="75">
        <v>262</v>
      </c>
      <c r="L486" s="9"/>
      <c r="M486" s="30">
        <v>227</v>
      </c>
    </row>
    <row r="487" spans="1:13" x14ac:dyDescent="0.25">
      <c r="A487" s="5" t="s">
        <v>583</v>
      </c>
      <c r="B487" s="5" t="s">
        <v>288</v>
      </c>
      <c r="C487" s="8" t="s">
        <v>561</v>
      </c>
      <c r="D487" s="8" t="s">
        <v>729</v>
      </c>
      <c r="E487" s="8" t="s">
        <v>1447</v>
      </c>
      <c r="F487" s="8" t="s">
        <v>576</v>
      </c>
      <c r="G487" s="8" t="s">
        <v>1963</v>
      </c>
      <c r="H487" s="14" t="s">
        <v>1208</v>
      </c>
      <c r="I487" s="14" t="s">
        <v>1209</v>
      </c>
      <c r="J487" s="8" t="s">
        <v>737</v>
      </c>
      <c r="K487" s="2">
        <v>25</v>
      </c>
      <c r="L487" s="9"/>
      <c r="M487" s="30">
        <v>297</v>
      </c>
    </row>
    <row r="488" spans="1:13" x14ac:dyDescent="0.25">
      <c r="A488" s="5" t="s">
        <v>583</v>
      </c>
      <c r="B488" s="5" t="s">
        <v>288</v>
      </c>
      <c r="C488" s="8" t="s">
        <v>561</v>
      </c>
      <c r="D488" s="8" t="s">
        <v>729</v>
      </c>
      <c r="E488" s="8" t="s">
        <v>1964</v>
      </c>
      <c r="F488" s="8" t="s">
        <v>699</v>
      </c>
      <c r="G488" s="8" t="s">
        <v>1876</v>
      </c>
      <c r="H488" s="14" t="s">
        <v>182</v>
      </c>
      <c r="I488" s="14" t="s">
        <v>1210</v>
      </c>
      <c r="J488" s="8" t="s">
        <v>885</v>
      </c>
      <c r="K488" s="2">
        <v>155</v>
      </c>
      <c r="L488" s="9"/>
      <c r="M488" s="30">
        <v>167</v>
      </c>
    </row>
    <row r="489" spans="1:13" x14ac:dyDescent="0.25">
      <c r="A489" s="5" t="s">
        <v>583</v>
      </c>
      <c r="B489" s="5" t="s">
        <v>288</v>
      </c>
      <c r="C489" s="5" t="s">
        <v>561</v>
      </c>
      <c r="D489" s="5" t="s">
        <v>736</v>
      </c>
      <c r="E489" s="5" t="s">
        <v>603</v>
      </c>
      <c r="F489" s="8" t="s">
        <v>1257</v>
      </c>
      <c r="G489" s="8" t="s">
        <v>409</v>
      </c>
      <c r="H489" s="13" t="s">
        <v>553</v>
      </c>
      <c r="I489" s="13" t="s">
        <v>554</v>
      </c>
      <c r="J489" s="8" t="s">
        <v>900</v>
      </c>
      <c r="K489" s="2">
        <v>7</v>
      </c>
      <c r="L489" s="9"/>
      <c r="M489" s="30">
        <v>200</v>
      </c>
    </row>
    <row r="490" spans="1:13" x14ac:dyDescent="0.25">
      <c r="A490" s="5" t="s">
        <v>583</v>
      </c>
      <c r="B490" s="5" t="s">
        <v>288</v>
      </c>
      <c r="C490" s="5" t="s">
        <v>561</v>
      </c>
      <c r="D490" s="5" t="s">
        <v>612</v>
      </c>
      <c r="E490" s="5" t="s">
        <v>603</v>
      </c>
      <c r="F490" s="8" t="s">
        <v>699</v>
      </c>
      <c r="G490" s="8" t="s">
        <v>1679</v>
      </c>
      <c r="H490" s="14" t="s">
        <v>553</v>
      </c>
      <c r="I490" s="14" t="s">
        <v>554</v>
      </c>
      <c r="J490" s="8" t="s">
        <v>1680</v>
      </c>
      <c r="K490" s="2">
        <v>131</v>
      </c>
      <c r="L490" s="9"/>
      <c r="M490" s="30">
        <v>429</v>
      </c>
    </row>
    <row r="491" spans="1:13" x14ac:dyDescent="0.25">
      <c r="A491" s="5" t="s">
        <v>583</v>
      </c>
      <c r="B491" s="5" t="s">
        <v>288</v>
      </c>
      <c r="C491" s="5" t="s">
        <v>561</v>
      </c>
      <c r="D491" s="5" t="s">
        <v>612</v>
      </c>
      <c r="E491" s="5" t="s">
        <v>923</v>
      </c>
      <c r="F491" s="8" t="s">
        <v>699</v>
      </c>
      <c r="G491" s="8" t="s">
        <v>1707</v>
      </c>
      <c r="H491" s="14" t="s">
        <v>1708</v>
      </c>
      <c r="I491" s="14" t="s">
        <v>1709</v>
      </c>
      <c r="J491" s="8" t="s">
        <v>1710</v>
      </c>
      <c r="L491" s="9"/>
      <c r="M491" s="30">
        <v>438</v>
      </c>
    </row>
    <row r="492" spans="1:13" x14ac:dyDescent="0.25">
      <c r="A492" s="5" t="s">
        <v>583</v>
      </c>
      <c r="B492" s="5" t="s">
        <v>288</v>
      </c>
      <c r="C492" s="5" t="s">
        <v>561</v>
      </c>
      <c r="D492" s="8" t="s">
        <v>1637</v>
      </c>
      <c r="E492" s="8" t="s">
        <v>1842</v>
      </c>
      <c r="F492" s="5" t="s">
        <v>576</v>
      </c>
      <c r="G492" s="8" t="s">
        <v>2151</v>
      </c>
      <c r="H492" s="13" t="s">
        <v>1035</v>
      </c>
      <c r="I492" s="13" t="s">
        <v>1036</v>
      </c>
      <c r="J492" s="8" t="s">
        <v>1037</v>
      </c>
      <c r="K492" s="2">
        <v>316</v>
      </c>
      <c r="L492" s="9"/>
      <c r="M492" s="30">
        <v>3</v>
      </c>
    </row>
    <row r="493" spans="1:13" x14ac:dyDescent="0.25">
      <c r="A493" s="37"/>
      <c r="B493" s="37"/>
      <c r="C493" s="37"/>
      <c r="D493" s="37"/>
      <c r="E493" s="37"/>
      <c r="F493" s="37"/>
      <c r="G493" s="38"/>
      <c r="H493" s="49" t="s">
        <v>233</v>
      </c>
      <c r="I493" s="39"/>
      <c r="J493" s="38"/>
      <c r="L493" s="39"/>
    </row>
    <row r="494" spans="1:13" x14ac:dyDescent="0.25">
      <c r="A494" s="5" t="s">
        <v>583</v>
      </c>
      <c r="B494" s="5" t="s">
        <v>288</v>
      </c>
      <c r="C494" s="5" t="s">
        <v>580</v>
      </c>
      <c r="D494" s="5" t="s">
        <v>674</v>
      </c>
      <c r="E494" s="8" t="s">
        <v>1936</v>
      </c>
      <c r="F494" s="8" t="s">
        <v>67</v>
      </c>
      <c r="G494" s="8" t="s">
        <v>336</v>
      </c>
      <c r="H494" s="14" t="s">
        <v>96</v>
      </c>
      <c r="I494" s="14" t="s">
        <v>675</v>
      </c>
      <c r="J494" s="8" t="s">
        <v>676</v>
      </c>
      <c r="K494" s="2">
        <v>206</v>
      </c>
      <c r="L494" s="9"/>
      <c r="M494" s="30">
        <v>50</v>
      </c>
    </row>
    <row r="495" spans="1:13" x14ac:dyDescent="0.25">
      <c r="A495" s="5" t="s">
        <v>583</v>
      </c>
      <c r="B495" s="5" t="s">
        <v>573</v>
      </c>
      <c r="C495" s="5" t="s">
        <v>561</v>
      </c>
      <c r="D495" s="5" t="s">
        <v>1013</v>
      </c>
      <c r="E495" s="8" t="s">
        <v>1447</v>
      </c>
      <c r="F495" s="5" t="s">
        <v>699</v>
      </c>
      <c r="G495" s="8" t="s">
        <v>1014</v>
      </c>
      <c r="H495" s="9" t="s">
        <v>1362</v>
      </c>
      <c r="I495" s="14" t="s">
        <v>1015</v>
      </c>
      <c r="J495" s="8" t="s">
        <v>1246</v>
      </c>
      <c r="K495" s="2">
        <v>317</v>
      </c>
      <c r="L495" s="9"/>
      <c r="M495" s="30">
        <v>128</v>
      </c>
    </row>
    <row r="496" spans="1:13" x14ac:dyDescent="0.25">
      <c r="A496" s="5" t="s">
        <v>583</v>
      </c>
      <c r="B496" s="5" t="s">
        <v>288</v>
      </c>
      <c r="C496" s="5" t="s">
        <v>561</v>
      </c>
      <c r="D496" s="5" t="s">
        <v>612</v>
      </c>
      <c r="E496" s="5" t="s">
        <v>876</v>
      </c>
      <c r="F496" s="5" t="s">
        <v>699</v>
      </c>
      <c r="G496" s="8" t="s">
        <v>396</v>
      </c>
      <c r="H496" s="9" t="s">
        <v>126</v>
      </c>
      <c r="I496" s="14" t="s">
        <v>1342</v>
      </c>
      <c r="J496" s="8" t="s">
        <v>877</v>
      </c>
      <c r="K496" s="2">
        <v>20</v>
      </c>
      <c r="L496" s="9"/>
      <c r="M496" s="30">
        <v>219</v>
      </c>
    </row>
    <row r="497" spans="1:13" x14ac:dyDescent="0.25">
      <c r="A497" s="5" t="s">
        <v>583</v>
      </c>
      <c r="B497" s="5" t="s">
        <v>288</v>
      </c>
      <c r="C497" s="5" t="s">
        <v>561</v>
      </c>
      <c r="D497" s="5" t="s">
        <v>736</v>
      </c>
      <c r="E497" s="5" t="s">
        <v>876</v>
      </c>
      <c r="F497" s="8" t="s">
        <v>699</v>
      </c>
      <c r="G497" s="8" t="s">
        <v>1750</v>
      </c>
      <c r="H497" s="14" t="s">
        <v>1751</v>
      </c>
      <c r="I497" s="14" t="s">
        <v>1752</v>
      </c>
      <c r="J497" s="8" t="s">
        <v>1753</v>
      </c>
      <c r="K497" s="2">
        <v>197</v>
      </c>
      <c r="L497" s="9"/>
      <c r="M497" s="30">
        <v>449</v>
      </c>
    </row>
    <row r="498" spans="1:13" x14ac:dyDescent="0.25">
      <c r="A498" s="5" t="s">
        <v>583</v>
      </c>
      <c r="B498" s="5" t="s">
        <v>288</v>
      </c>
      <c r="C498" s="5" t="s">
        <v>561</v>
      </c>
      <c r="D498" s="5" t="s">
        <v>683</v>
      </c>
      <c r="E498" s="5" t="s">
        <v>876</v>
      </c>
      <c r="F498" s="5" t="s">
        <v>699</v>
      </c>
      <c r="G498" s="8" t="s">
        <v>23</v>
      </c>
      <c r="H498" s="9" t="s">
        <v>25</v>
      </c>
      <c r="I498" s="14" t="s">
        <v>32</v>
      </c>
      <c r="J498" s="8" t="s">
        <v>24</v>
      </c>
      <c r="K498" s="2">
        <v>148</v>
      </c>
      <c r="L498" s="9"/>
      <c r="M498" s="30">
        <v>212</v>
      </c>
    </row>
    <row r="499" spans="1:13" x14ac:dyDescent="0.25">
      <c r="A499" s="5" t="s">
        <v>583</v>
      </c>
      <c r="B499" s="5" t="s">
        <v>573</v>
      </c>
      <c r="C499" s="8" t="s">
        <v>561</v>
      </c>
      <c r="D499" s="5" t="s">
        <v>677</v>
      </c>
      <c r="E499" s="5" t="s">
        <v>78</v>
      </c>
      <c r="F499" s="8" t="s">
        <v>699</v>
      </c>
      <c r="G499" s="8" t="s">
        <v>2290</v>
      </c>
      <c r="H499" s="9" t="s">
        <v>2140</v>
      </c>
      <c r="I499" s="14" t="s">
        <v>2141</v>
      </c>
      <c r="J499" s="62" t="s">
        <v>2139</v>
      </c>
      <c r="L499" s="9"/>
      <c r="M499" s="30">
        <v>542</v>
      </c>
    </row>
    <row r="500" spans="1:13" x14ac:dyDescent="0.25">
      <c r="A500" s="5" t="s">
        <v>583</v>
      </c>
      <c r="B500" s="5" t="s">
        <v>288</v>
      </c>
      <c r="C500" s="8" t="s">
        <v>561</v>
      </c>
      <c r="D500" s="5" t="s">
        <v>1211</v>
      </c>
      <c r="E500" s="8" t="s">
        <v>1447</v>
      </c>
      <c r="F500" s="8" t="s">
        <v>699</v>
      </c>
      <c r="G500" s="8" t="s">
        <v>510</v>
      </c>
      <c r="H500" s="9" t="s">
        <v>1212</v>
      </c>
      <c r="I500" s="9" t="s">
        <v>1213</v>
      </c>
      <c r="J500" s="8" t="s">
        <v>1214</v>
      </c>
      <c r="K500" s="2">
        <v>12</v>
      </c>
      <c r="L500" s="9"/>
      <c r="M500" s="30">
        <v>141</v>
      </c>
    </row>
    <row r="501" spans="1:13" x14ac:dyDescent="0.25">
      <c r="A501" s="5" t="s">
        <v>583</v>
      </c>
      <c r="B501" s="5" t="s">
        <v>288</v>
      </c>
      <c r="C501" s="8" t="s">
        <v>561</v>
      </c>
      <c r="D501" s="5" t="s">
        <v>677</v>
      </c>
      <c r="E501" s="8" t="s">
        <v>1954</v>
      </c>
      <c r="F501" s="8" t="s">
        <v>699</v>
      </c>
      <c r="G501" s="8" t="s">
        <v>222</v>
      </c>
      <c r="H501" s="9" t="s">
        <v>282</v>
      </c>
      <c r="I501" s="9" t="s">
        <v>678</v>
      </c>
      <c r="J501" s="8" t="s">
        <v>679</v>
      </c>
      <c r="K501" s="2">
        <v>289</v>
      </c>
      <c r="L501" s="9"/>
      <c r="M501" s="30">
        <v>66</v>
      </c>
    </row>
    <row r="502" spans="1:13" x14ac:dyDescent="0.25">
      <c r="A502" s="37"/>
      <c r="B502" s="37"/>
      <c r="C502" s="37"/>
      <c r="D502" s="37"/>
      <c r="E502" s="37"/>
      <c r="F502" s="38"/>
      <c r="G502" s="38"/>
      <c r="H502" s="8" t="s">
        <v>623</v>
      </c>
      <c r="I502" s="41"/>
      <c r="J502" s="38"/>
      <c r="L502" s="39"/>
      <c r="M502" s="1"/>
    </row>
    <row r="503" spans="1:13" x14ac:dyDescent="0.25">
      <c r="A503" s="5" t="s">
        <v>583</v>
      </c>
      <c r="B503" s="5" t="s">
        <v>924</v>
      </c>
      <c r="C503" s="5" t="s">
        <v>561</v>
      </c>
      <c r="D503" s="5" t="s">
        <v>588</v>
      </c>
      <c r="E503" s="8" t="s">
        <v>1447</v>
      </c>
      <c r="F503" s="8" t="s">
        <v>699</v>
      </c>
      <c r="G503" s="8" t="s">
        <v>430</v>
      </c>
      <c r="H503" s="13" t="s">
        <v>623</v>
      </c>
      <c r="I503" s="13" t="s">
        <v>1347</v>
      </c>
      <c r="J503" s="8" t="s">
        <v>984</v>
      </c>
      <c r="K503" s="26">
        <v>242</v>
      </c>
      <c r="L503" s="29"/>
      <c r="M503" s="30">
        <v>353</v>
      </c>
    </row>
    <row r="504" spans="1:13" x14ac:dyDescent="0.25">
      <c r="A504" s="5" t="s">
        <v>583</v>
      </c>
      <c r="B504" s="5" t="s">
        <v>573</v>
      </c>
      <c r="C504" s="5" t="s">
        <v>561</v>
      </c>
      <c r="D504" s="5" t="s">
        <v>588</v>
      </c>
      <c r="E504" s="8" t="s">
        <v>1447</v>
      </c>
      <c r="F504" s="8" t="s">
        <v>699</v>
      </c>
      <c r="G504" s="8" t="s">
        <v>2395</v>
      </c>
      <c r="H504" s="13" t="s">
        <v>623</v>
      </c>
      <c r="I504" s="13" t="s">
        <v>2397</v>
      </c>
      <c r="J504" s="8" t="s">
        <v>2393</v>
      </c>
      <c r="K504" s="40"/>
      <c r="L504" s="2"/>
      <c r="M504" s="30">
        <v>500</v>
      </c>
    </row>
    <row r="505" spans="1:13" x14ac:dyDescent="0.25">
      <c r="A505" s="5" t="s">
        <v>583</v>
      </c>
      <c r="B505" s="5" t="s">
        <v>288</v>
      </c>
      <c r="C505" s="5" t="s">
        <v>561</v>
      </c>
      <c r="D505" s="5" t="s">
        <v>612</v>
      </c>
      <c r="E505" s="5" t="s">
        <v>885</v>
      </c>
      <c r="F505" s="5" t="s">
        <v>699</v>
      </c>
      <c r="G505" s="8" t="s">
        <v>397</v>
      </c>
      <c r="H505" s="9" t="s">
        <v>127</v>
      </c>
      <c r="I505" s="14" t="s">
        <v>1343</v>
      </c>
      <c r="J505" s="8" t="s">
        <v>886</v>
      </c>
      <c r="K505" s="2">
        <v>162</v>
      </c>
      <c r="L505" s="9"/>
      <c r="M505" s="30">
        <v>222</v>
      </c>
    </row>
    <row r="506" spans="1:13" x14ac:dyDescent="0.25">
      <c r="A506" s="5" t="s">
        <v>583</v>
      </c>
      <c r="B506" s="5" t="s">
        <v>288</v>
      </c>
      <c r="C506" s="5" t="s">
        <v>561</v>
      </c>
      <c r="D506" s="5" t="s">
        <v>683</v>
      </c>
      <c r="E506" s="5" t="s">
        <v>885</v>
      </c>
      <c r="F506" s="5" t="s">
        <v>699</v>
      </c>
      <c r="G506" s="8" t="s">
        <v>35</v>
      </c>
      <c r="H506" s="9" t="s">
        <v>36</v>
      </c>
      <c r="I506" s="14" t="s">
        <v>37</v>
      </c>
      <c r="J506" s="8" t="s">
        <v>38</v>
      </c>
      <c r="K506" s="2">
        <v>16</v>
      </c>
      <c r="L506" s="9"/>
      <c r="M506" s="30">
        <v>215</v>
      </c>
    </row>
    <row r="507" spans="1:13" x14ac:dyDescent="0.25">
      <c r="A507" s="5" t="s">
        <v>583</v>
      </c>
      <c r="B507" s="5" t="s">
        <v>288</v>
      </c>
      <c r="C507" s="5" t="s">
        <v>561</v>
      </c>
      <c r="D507" s="5" t="s">
        <v>736</v>
      </c>
      <c r="E507" s="5" t="s">
        <v>885</v>
      </c>
      <c r="F507" s="8" t="s">
        <v>699</v>
      </c>
      <c r="G507" s="8" t="s">
        <v>1762</v>
      </c>
      <c r="H507" s="14" t="s">
        <v>1763</v>
      </c>
      <c r="I507" s="14" t="s">
        <v>1764</v>
      </c>
      <c r="J507" s="8" t="s">
        <v>1765</v>
      </c>
      <c r="K507" s="2">
        <v>106</v>
      </c>
      <c r="L507" s="9"/>
      <c r="M507" s="30">
        <v>458</v>
      </c>
    </row>
    <row r="508" spans="1:13" x14ac:dyDescent="0.25">
      <c r="A508" s="5" t="s">
        <v>583</v>
      </c>
      <c r="B508" s="5" t="s">
        <v>288</v>
      </c>
      <c r="C508" s="8" t="s">
        <v>561</v>
      </c>
      <c r="D508" s="5" t="s">
        <v>680</v>
      </c>
      <c r="E508" s="8" t="s">
        <v>1936</v>
      </c>
      <c r="F508" s="8" t="s">
        <v>699</v>
      </c>
      <c r="G508" s="8" t="s">
        <v>343</v>
      </c>
      <c r="H508" s="14" t="s">
        <v>281</v>
      </c>
      <c r="I508" s="14" t="s">
        <v>681</v>
      </c>
      <c r="J508" s="8" t="s">
        <v>682</v>
      </c>
      <c r="K508" s="2">
        <v>85</v>
      </c>
      <c r="L508" s="9"/>
      <c r="M508" s="30">
        <v>27</v>
      </c>
    </row>
    <row r="509" spans="1:13" x14ac:dyDescent="0.25">
      <c r="A509" s="5" t="s">
        <v>583</v>
      </c>
      <c r="B509" s="5" t="s">
        <v>288</v>
      </c>
      <c r="C509" s="5" t="s">
        <v>561</v>
      </c>
      <c r="D509" s="8" t="s">
        <v>736</v>
      </c>
      <c r="E509" s="5" t="s">
        <v>918</v>
      </c>
      <c r="F509" s="5" t="s">
        <v>699</v>
      </c>
      <c r="G509" s="8" t="s">
        <v>412</v>
      </c>
      <c r="H509" s="13" t="s">
        <v>2103</v>
      </c>
      <c r="I509" s="13" t="s">
        <v>919</v>
      </c>
      <c r="J509" s="54" t="s">
        <v>920</v>
      </c>
      <c r="K509" s="2">
        <v>225</v>
      </c>
      <c r="L509" s="9"/>
      <c r="M509" s="30">
        <v>126</v>
      </c>
    </row>
    <row r="510" spans="1:13" x14ac:dyDescent="0.25">
      <c r="A510" s="5" t="s">
        <v>583</v>
      </c>
      <c r="B510" s="5" t="s">
        <v>288</v>
      </c>
      <c r="C510" s="8" t="s">
        <v>561</v>
      </c>
      <c r="D510" s="5" t="s">
        <v>683</v>
      </c>
      <c r="E510" s="5" t="s">
        <v>668</v>
      </c>
      <c r="F510" s="8" t="s">
        <v>699</v>
      </c>
      <c r="G510" s="8" t="s">
        <v>339</v>
      </c>
      <c r="H510" s="9" t="s">
        <v>185</v>
      </c>
      <c r="I510" s="9" t="s">
        <v>684</v>
      </c>
      <c r="J510" s="8" t="s">
        <v>685</v>
      </c>
      <c r="K510" s="2">
        <v>149</v>
      </c>
      <c r="L510" s="9"/>
      <c r="M510" s="30">
        <v>103</v>
      </c>
    </row>
    <row r="511" spans="1:13" x14ac:dyDescent="0.25">
      <c r="A511" s="5" t="s">
        <v>583</v>
      </c>
      <c r="B511" s="5" t="s">
        <v>288</v>
      </c>
      <c r="C511" s="8" t="s">
        <v>561</v>
      </c>
      <c r="D511" s="8" t="s">
        <v>1334</v>
      </c>
      <c r="E511" s="5" t="s">
        <v>668</v>
      </c>
      <c r="F511" s="8" t="s">
        <v>699</v>
      </c>
      <c r="G511" s="8" t="s">
        <v>475</v>
      </c>
      <c r="H511" s="14" t="s">
        <v>209</v>
      </c>
      <c r="I511" s="14" t="s">
        <v>1153</v>
      </c>
      <c r="J511" s="8" t="s">
        <v>1114</v>
      </c>
      <c r="K511" s="2">
        <v>198</v>
      </c>
      <c r="L511" s="9"/>
      <c r="M511" s="30">
        <v>79</v>
      </c>
    </row>
    <row r="512" spans="1:13" x14ac:dyDescent="0.25">
      <c r="A512" s="5" t="s">
        <v>583</v>
      </c>
      <c r="B512" s="5" t="s">
        <v>288</v>
      </c>
      <c r="C512" s="5" t="s">
        <v>561</v>
      </c>
      <c r="D512" s="5" t="s">
        <v>736</v>
      </c>
      <c r="E512" s="5" t="s">
        <v>668</v>
      </c>
      <c r="F512" s="8" t="s">
        <v>1925</v>
      </c>
      <c r="G512" s="8" t="s">
        <v>1401</v>
      </c>
      <c r="H512" s="9" t="s">
        <v>118</v>
      </c>
      <c r="I512" s="14" t="s">
        <v>1042</v>
      </c>
      <c r="J512" s="8" t="s">
        <v>846</v>
      </c>
      <c r="K512" s="2">
        <v>47</v>
      </c>
      <c r="L512" s="9"/>
      <c r="M512" s="30">
        <v>102</v>
      </c>
    </row>
    <row r="513" spans="1:13" x14ac:dyDescent="0.25">
      <c r="A513" s="5" t="s">
        <v>583</v>
      </c>
      <c r="B513" s="5" t="s">
        <v>573</v>
      </c>
      <c r="C513" s="5" t="s">
        <v>561</v>
      </c>
      <c r="D513" s="5" t="s">
        <v>736</v>
      </c>
      <c r="E513" s="8" t="s">
        <v>1839</v>
      </c>
      <c r="F513" s="5" t="s">
        <v>699</v>
      </c>
      <c r="G513" s="8" t="s">
        <v>1916</v>
      </c>
      <c r="H513" s="9" t="s">
        <v>184</v>
      </c>
      <c r="I513" s="14" t="s">
        <v>845</v>
      </c>
      <c r="J513" s="8" t="s">
        <v>183</v>
      </c>
      <c r="L513" s="9"/>
      <c r="M513" s="30">
        <v>516</v>
      </c>
    </row>
    <row r="514" spans="1:13" x14ac:dyDescent="0.25">
      <c r="A514" s="5" t="s">
        <v>583</v>
      </c>
      <c r="B514" s="5" t="s">
        <v>288</v>
      </c>
      <c r="C514" s="8" t="s">
        <v>561</v>
      </c>
      <c r="D514" s="5" t="s">
        <v>736</v>
      </c>
      <c r="E514" s="5" t="s">
        <v>77</v>
      </c>
      <c r="F514" s="8" t="s">
        <v>699</v>
      </c>
      <c r="G514" s="8" t="s">
        <v>1501</v>
      </c>
      <c r="H514" s="55" t="s">
        <v>1502</v>
      </c>
      <c r="I514" s="9" t="s">
        <v>1503</v>
      </c>
      <c r="J514" s="87" t="s">
        <v>1504</v>
      </c>
      <c r="K514" s="5"/>
      <c r="L514" s="2"/>
      <c r="M514" s="30">
        <v>381</v>
      </c>
    </row>
    <row r="515" spans="1:13" x14ac:dyDescent="0.25">
      <c r="A515" s="5" t="s">
        <v>583</v>
      </c>
      <c r="B515" s="5" t="s">
        <v>288</v>
      </c>
      <c r="C515" s="8" t="s">
        <v>561</v>
      </c>
      <c r="D515" s="5" t="s">
        <v>847</v>
      </c>
      <c r="E515" s="5" t="s">
        <v>741</v>
      </c>
      <c r="F515" s="8" t="s">
        <v>699</v>
      </c>
      <c r="G515" s="8" t="s">
        <v>372</v>
      </c>
      <c r="H515" s="9" t="s">
        <v>848</v>
      </c>
      <c r="I515" s="14" t="s">
        <v>849</v>
      </c>
      <c r="J515" s="87" t="s">
        <v>850</v>
      </c>
      <c r="K515" s="2">
        <v>116</v>
      </c>
      <c r="L515" s="9"/>
      <c r="M515" s="30">
        <v>35</v>
      </c>
    </row>
    <row r="516" spans="1:13" x14ac:dyDescent="0.25">
      <c r="A516" s="5" t="s">
        <v>583</v>
      </c>
      <c r="B516" s="5" t="s">
        <v>573</v>
      </c>
      <c r="C516" s="8" t="s">
        <v>561</v>
      </c>
      <c r="D516" s="5" t="s">
        <v>847</v>
      </c>
      <c r="E516" s="8" t="s">
        <v>1914</v>
      </c>
      <c r="F516" s="8" t="s">
        <v>699</v>
      </c>
      <c r="G516" s="8" t="s">
        <v>1939</v>
      </c>
      <c r="H516" s="9" t="s">
        <v>1356</v>
      </c>
      <c r="I516" s="14" t="s">
        <v>849</v>
      </c>
      <c r="J516" s="8" t="s">
        <v>1355</v>
      </c>
      <c r="L516" s="9"/>
      <c r="M516" s="30">
        <v>524</v>
      </c>
    </row>
    <row r="517" spans="1:13" x14ac:dyDescent="0.25">
      <c r="A517" s="5" t="s">
        <v>583</v>
      </c>
      <c r="B517" s="5" t="s">
        <v>288</v>
      </c>
      <c r="C517" s="8" t="s">
        <v>561</v>
      </c>
      <c r="D517" s="8" t="s">
        <v>51</v>
      </c>
      <c r="E517" s="5" t="s">
        <v>668</v>
      </c>
      <c r="F517" s="8" t="s">
        <v>699</v>
      </c>
      <c r="G517" s="8" t="s">
        <v>1572</v>
      </c>
      <c r="H517" s="9" t="s">
        <v>1573</v>
      </c>
      <c r="I517" s="9" t="s">
        <v>1574</v>
      </c>
      <c r="J517" s="8" t="s">
        <v>1575</v>
      </c>
      <c r="K517" s="2">
        <v>308</v>
      </c>
      <c r="L517" s="9"/>
      <c r="M517" s="30">
        <v>399</v>
      </c>
    </row>
    <row r="518" spans="1:13" x14ac:dyDescent="0.25">
      <c r="A518" s="5" t="s">
        <v>583</v>
      </c>
      <c r="B518" s="5" t="s">
        <v>288</v>
      </c>
      <c r="C518" s="8" t="s">
        <v>561</v>
      </c>
      <c r="D518" s="5" t="s">
        <v>52</v>
      </c>
      <c r="E518" s="8" t="s">
        <v>668</v>
      </c>
      <c r="F518" s="8" t="s">
        <v>699</v>
      </c>
      <c r="G518" s="8" t="s">
        <v>1576</v>
      </c>
      <c r="H518" s="9" t="s">
        <v>1577</v>
      </c>
      <c r="I518" s="14" t="s">
        <v>1578</v>
      </c>
      <c r="J518" s="8" t="s">
        <v>1579</v>
      </c>
      <c r="K518" s="2">
        <v>306</v>
      </c>
      <c r="L518" s="9"/>
      <c r="M518" s="30">
        <v>400</v>
      </c>
    </row>
    <row r="519" spans="1:13" x14ac:dyDescent="0.25">
      <c r="A519" s="5" t="s">
        <v>583</v>
      </c>
      <c r="B519" s="5" t="s">
        <v>288</v>
      </c>
      <c r="C519" s="8" t="s">
        <v>1971</v>
      </c>
      <c r="D519" s="8" t="s">
        <v>87</v>
      </c>
      <c r="E519" s="8" t="s">
        <v>1447</v>
      </c>
      <c r="F519" s="5" t="s">
        <v>576</v>
      </c>
      <c r="G519" s="8" t="s">
        <v>1635</v>
      </c>
      <c r="H519" s="9" t="s">
        <v>287</v>
      </c>
      <c r="I519" s="14" t="s">
        <v>730</v>
      </c>
      <c r="J519" s="8" t="s">
        <v>1636</v>
      </c>
      <c r="L519" s="9"/>
      <c r="M519" s="30">
        <v>415</v>
      </c>
    </row>
    <row r="520" spans="1:13" x14ac:dyDescent="0.25">
      <c r="A520" s="5" t="s">
        <v>583</v>
      </c>
      <c r="B520" s="5" t="s">
        <v>288</v>
      </c>
      <c r="C520" s="5" t="s">
        <v>697</v>
      </c>
      <c r="D520" s="5" t="s">
        <v>716</v>
      </c>
      <c r="E520" s="8" t="s">
        <v>1954</v>
      </c>
      <c r="F520" s="5" t="s">
        <v>576</v>
      </c>
      <c r="G520" s="8" t="s">
        <v>354</v>
      </c>
      <c r="H520" s="9" t="s">
        <v>285</v>
      </c>
      <c r="I520" s="14" t="s">
        <v>717</v>
      </c>
      <c r="J520" s="8" t="s">
        <v>718</v>
      </c>
      <c r="K520" s="2">
        <v>304</v>
      </c>
      <c r="L520" s="9"/>
      <c r="M520" s="30">
        <v>67</v>
      </c>
    </row>
    <row r="521" spans="1:13" x14ac:dyDescent="0.25">
      <c r="A521" s="5" t="s">
        <v>583</v>
      </c>
      <c r="B521" s="5" t="s">
        <v>288</v>
      </c>
      <c r="C521" s="5" t="s">
        <v>580</v>
      </c>
      <c r="D521" s="8" t="s">
        <v>781</v>
      </c>
      <c r="E521" s="8" t="s">
        <v>1447</v>
      </c>
      <c r="F521" s="5" t="s">
        <v>576</v>
      </c>
      <c r="G521" s="8" t="s">
        <v>439</v>
      </c>
      <c r="H521" s="9" t="s">
        <v>141</v>
      </c>
      <c r="I521" s="14" t="s">
        <v>1216</v>
      </c>
      <c r="J521" s="8" t="s">
        <v>1217</v>
      </c>
      <c r="K521" s="2">
        <v>141</v>
      </c>
      <c r="L521" s="9"/>
      <c r="M521" s="30">
        <v>194</v>
      </c>
    </row>
    <row r="522" spans="1:13" x14ac:dyDescent="0.25">
      <c r="A522" s="5" t="s">
        <v>583</v>
      </c>
      <c r="B522" s="5" t="s">
        <v>573</v>
      </c>
      <c r="C522" s="5" t="s">
        <v>580</v>
      </c>
      <c r="D522" s="8" t="s">
        <v>782</v>
      </c>
      <c r="E522" s="8" t="s">
        <v>1447</v>
      </c>
      <c r="F522" s="5" t="s">
        <v>576</v>
      </c>
      <c r="G522" s="8" t="s">
        <v>1218</v>
      </c>
      <c r="H522" s="14" t="s">
        <v>1219</v>
      </c>
      <c r="I522" s="14" t="s">
        <v>131</v>
      </c>
      <c r="J522" s="8" t="s">
        <v>934</v>
      </c>
      <c r="K522" s="26">
        <v>257</v>
      </c>
      <c r="L522" s="29"/>
      <c r="M522" s="30">
        <v>119</v>
      </c>
    </row>
    <row r="523" spans="1:13" x14ac:dyDescent="0.25">
      <c r="A523" s="5" t="s">
        <v>583</v>
      </c>
      <c r="B523" s="5" t="s">
        <v>288</v>
      </c>
      <c r="C523" s="5" t="s">
        <v>561</v>
      </c>
      <c r="D523" s="5" t="s">
        <v>612</v>
      </c>
      <c r="E523" s="5" t="s">
        <v>19</v>
      </c>
      <c r="F523" s="5" t="s">
        <v>699</v>
      </c>
      <c r="G523" s="8" t="s">
        <v>2403</v>
      </c>
      <c r="H523" s="9" t="s">
        <v>2404</v>
      </c>
      <c r="I523" s="14" t="s">
        <v>2405</v>
      </c>
      <c r="J523" s="8" t="s">
        <v>2402</v>
      </c>
      <c r="K523" s="2">
        <v>327</v>
      </c>
      <c r="L523" s="9"/>
      <c r="M523" s="30">
        <v>171</v>
      </c>
    </row>
    <row r="524" spans="1:13" x14ac:dyDescent="0.25">
      <c r="A524" s="5" t="s">
        <v>583</v>
      </c>
      <c r="B524" s="5" t="s">
        <v>288</v>
      </c>
      <c r="C524" s="5" t="s">
        <v>561</v>
      </c>
      <c r="D524" s="5" t="s">
        <v>612</v>
      </c>
      <c r="E524" s="5" t="s">
        <v>851</v>
      </c>
      <c r="F524" s="5" t="s">
        <v>699</v>
      </c>
      <c r="G524" s="8" t="s">
        <v>398</v>
      </c>
      <c r="H524" s="9" t="s">
        <v>852</v>
      </c>
      <c r="I524" s="14" t="s">
        <v>853</v>
      </c>
      <c r="J524" s="8" t="s">
        <v>854</v>
      </c>
      <c r="K524" s="2">
        <v>327</v>
      </c>
      <c r="L524" s="9"/>
      <c r="M524" s="30">
        <v>169</v>
      </c>
    </row>
    <row r="525" spans="1:13" x14ac:dyDescent="0.25">
      <c r="A525" s="5" t="s">
        <v>583</v>
      </c>
      <c r="B525" s="5" t="s">
        <v>288</v>
      </c>
      <c r="C525" s="8" t="s">
        <v>561</v>
      </c>
      <c r="D525" s="5" t="s">
        <v>1220</v>
      </c>
      <c r="E525" s="8" t="s">
        <v>1447</v>
      </c>
      <c r="F525" s="8" t="s">
        <v>699</v>
      </c>
      <c r="G525" s="8" t="s">
        <v>489</v>
      </c>
      <c r="H525" s="9" t="s">
        <v>1221</v>
      </c>
      <c r="I525" s="9" t="s">
        <v>1222</v>
      </c>
      <c r="J525" s="8" t="s">
        <v>1070</v>
      </c>
      <c r="K525" s="2">
        <v>45</v>
      </c>
      <c r="L525" s="9"/>
      <c r="M525" s="30">
        <v>139</v>
      </c>
    </row>
    <row r="526" spans="1:13" x14ac:dyDescent="0.25">
      <c r="A526" s="5" t="s">
        <v>583</v>
      </c>
      <c r="B526" s="5" t="s">
        <v>288</v>
      </c>
      <c r="C526" s="8" t="s">
        <v>561</v>
      </c>
      <c r="D526" s="8" t="s">
        <v>736</v>
      </c>
      <c r="E526" s="5" t="s">
        <v>1361</v>
      </c>
      <c r="F526" s="8" t="s">
        <v>699</v>
      </c>
      <c r="G526" s="8" t="s">
        <v>1359</v>
      </c>
      <c r="H526" s="9" t="s">
        <v>1358</v>
      </c>
      <c r="I526" s="9" t="s">
        <v>1360</v>
      </c>
      <c r="J526" s="8" t="s">
        <v>870</v>
      </c>
      <c r="K526" s="22" t="s">
        <v>218</v>
      </c>
      <c r="L526" s="35"/>
      <c r="M526" s="30">
        <v>162</v>
      </c>
    </row>
    <row r="527" spans="1:13" x14ac:dyDescent="0.25">
      <c r="A527" s="5" t="s">
        <v>583</v>
      </c>
      <c r="B527" s="5" t="s">
        <v>288</v>
      </c>
      <c r="C527" s="8" t="s">
        <v>561</v>
      </c>
      <c r="D527" s="8" t="s">
        <v>683</v>
      </c>
      <c r="E527" s="8" t="s">
        <v>1941</v>
      </c>
      <c r="F527" s="8" t="s">
        <v>699</v>
      </c>
      <c r="G527" s="8" t="s">
        <v>476</v>
      </c>
      <c r="H527" s="9" t="s">
        <v>169</v>
      </c>
      <c r="I527" s="9" t="s">
        <v>1349</v>
      </c>
      <c r="J527" s="8" t="s">
        <v>1081</v>
      </c>
      <c r="K527" s="2">
        <v>276</v>
      </c>
      <c r="L527" s="9"/>
      <c r="M527" s="30">
        <v>161</v>
      </c>
    </row>
    <row r="528" spans="1:13" x14ac:dyDescent="0.25">
      <c r="A528" s="5" t="s">
        <v>583</v>
      </c>
      <c r="B528" s="5" t="s">
        <v>288</v>
      </c>
      <c r="C528" s="5" t="s">
        <v>580</v>
      </c>
      <c r="D528" s="8" t="s">
        <v>783</v>
      </c>
      <c r="E528" s="8" t="s">
        <v>1945</v>
      </c>
      <c r="F528" s="5" t="s">
        <v>576</v>
      </c>
      <c r="G528" s="8" t="s">
        <v>450</v>
      </c>
      <c r="H528" s="14" t="s">
        <v>557</v>
      </c>
      <c r="I528" s="14" t="s">
        <v>558</v>
      </c>
      <c r="J528" s="8" t="s">
        <v>1223</v>
      </c>
      <c r="L528" s="2"/>
      <c r="M528" s="30">
        <v>184</v>
      </c>
    </row>
    <row r="529" spans="1:13" x14ac:dyDescent="0.25">
      <c r="A529" s="5" t="s">
        <v>583</v>
      </c>
      <c r="B529" s="5" t="s">
        <v>288</v>
      </c>
      <c r="C529" s="8" t="s">
        <v>318</v>
      </c>
      <c r="D529" s="8" t="s">
        <v>1972</v>
      </c>
      <c r="E529" s="8" t="s">
        <v>1051</v>
      </c>
      <c r="F529" s="8" t="s">
        <v>699</v>
      </c>
      <c r="G529" s="8" t="s">
        <v>509</v>
      </c>
      <c r="H529" s="14" t="s">
        <v>1973</v>
      </c>
      <c r="I529" s="14" t="s">
        <v>1974</v>
      </c>
      <c r="J529" s="8" t="s">
        <v>1207</v>
      </c>
      <c r="K529" s="2">
        <v>290</v>
      </c>
      <c r="L529" s="9"/>
      <c r="M529" s="30">
        <v>110</v>
      </c>
    </row>
    <row r="530" spans="1:13" x14ac:dyDescent="0.25">
      <c r="A530" s="5" t="s">
        <v>583</v>
      </c>
      <c r="B530" s="5" t="s">
        <v>288</v>
      </c>
      <c r="C530" s="5" t="s">
        <v>561</v>
      </c>
      <c r="D530" s="5" t="s">
        <v>736</v>
      </c>
      <c r="E530" s="5" t="s">
        <v>1051</v>
      </c>
      <c r="F530" s="8" t="s">
        <v>699</v>
      </c>
      <c r="G530" s="8" t="s">
        <v>496</v>
      </c>
      <c r="H530" s="9" t="s">
        <v>1923</v>
      </c>
      <c r="I530" s="14" t="s">
        <v>1924</v>
      </c>
      <c r="J530" s="8" t="s">
        <v>1268</v>
      </c>
      <c r="K530" s="2">
        <v>43</v>
      </c>
      <c r="L530" s="9"/>
      <c r="M530" s="30">
        <v>47</v>
      </c>
    </row>
    <row r="531" spans="1:13" x14ac:dyDescent="0.25">
      <c r="A531" s="5" t="s">
        <v>583</v>
      </c>
      <c r="B531" s="5" t="s">
        <v>288</v>
      </c>
      <c r="C531" s="5" t="s">
        <v>561</v>
      </c>
      <c r="D531" s="5" t="s">
        <v>612</v>
      </c>
      <c r="E531" s="5" t="s">
        <v>1051</v>
      </c>
      <c r="F531" s="8" t="s">
        <v>699</v>
      </c>
      <c r="G531" s="8" t="s">
        <v>1730</v>
      </c>
      <c r="H531" s="14" t="s">
        <v>1731</v>
      </c>
      <c r="I531" s="14" t="s">
        <v>1732</v>
      </c>
      <c r="J531" s="8" t="s">
        <v>1733</v>
      </c>
      <c r="L531" s="9"/>
      <c r="M531" s="30">
        <v>444</v>
      </c>
    </row>
    <row r="532" spans="1:13" x14ac:dyDescent="0.25">
      <c r="A532" s="37"/>
      <c r="B532" s="37"/>
      <c r="C532" s="38"/>
      <c r="D532" s="37"/>
      <c r="E532" s="37"/>
      <c r="F532" s="38"/>
      <c r="G532" s="38"/>
      <c r="H532" s="32" t="s">
        <v>1224</v>
      </c>
      <c r="I532" s="42"/>
      <c r="J532" s="38"/>
      <c r="L532" s="39"/>
    </row>
    <row r="533" spans="1:13" x14ac:dyDescent="0.25">
      <c r="A533" s="5" t="s">
        <v>583</v>
      </c>
      <c r="B533" s="5" t="s">
        <v>288</v>
      </c>
      <c r="C533" s="8" t="s">
        <v>561</v>
      </c>
      <c r="D533" s="8" t="s">
        <v>784</v>
      </c>
      <c r="E533" s="8" t="s">
        <v>1447</v>
      </c>
      <c r="F533" s="8" t="s">
        <v>699</v>
      </c>
      <c r="G533" s="8" t="s">
        <v>490</v>
      </c>
      <c r="H533" s="14" t="s">
        <v>1224</v>
      </c>
      <c r="I533" s="14" t="s">
        <v>1225</v>
      </c>
      <c r="J533" s="8" t="s">
        <v>1226</v>
      </c>
      <c r="K533" s="2">
        <v>135</v>
      </c>
      <c r="L533" s="9"/>
      <c r="M533" s="30">
        <v>205</v>
      </c>
    </row>
    <row r="534" spans="1:13" x14ac:dyDescent="0.25">
      <c r="A534" s="37"/>
      <c r="B534" s="37"/>
      <c r="C534" s="38"/>
      <c r="D534" s="38"/>
      <c r="E534" s="37"/>
      <c r="F534" s="38"/>
      <c r="G534" s="38"/>
      <c r="H534" s="32" t="s">
        <v>235</v>
      </c>
      <c r="I534" s="42"/>
      <c r="J534" s="38"/>
      <c r="L534" s="39"/>
    </row>
    <row r="535" spans="1:13" x14ac:dyDescent="0.25">
      <c r="A535" s="5" t="s">
        <v>583</v>
      </c>
      <c r="B535" s="8" t="s">
        <v>1917</v>
      </c>
      <c r="C535" s="5" t="s">
        <v>561</v>
      </c>
      <c r="D535" s="5" t="s">
        <v>612</v>
      </c>
      <c r="E535" s="5" t="s">
        <v>589</v>
      </c>
      <c r="F535" s="5" t="s">
        <v>699</v>
      </c>
      <c r="G535" s="8" t="s">
        <v>1864</v>
      </c>
      <c r="H535" s="14" t="s">
        <v>1278</v>
      </c>
      <c r="I535" s="14" t="s">
        <v>1279</v>
      </c>
      <c r="J535" s="8" t="s">
        <v>1046</v>
      </c>
      <c r="K535" s="2">
        <v>291</v>
      </c>
      <c r="L535" s="9"/>
      <c r="M535" s="30">
        <v>137</v>
      </c>
    </row>
    <row r="536" spans="1:13" x14ac:dyDescent="0.25">
      <c r="A536" s="5" t="s">
        <v>583</v>
      </c>
      <c r="B536" s="5" t="s">
        <v>288</v>
      </c>
      <c r="C536" s="5" t="s">
        <v>561</v>
      </c>
      <c r="D536" s="5" t="s">
        <v>736</v>
      </c>
      <c r="E536" s="5" t="s">
        <v>589</v>
      </c>
      <c r="F536" s="8" t="s">
        <v>699</v>
      </c>
      <c r="G536" s="8" t="s">
        <v>1673</v>
      </c>
      <c r="H536" s="14" t="s">
        <v>1674</v>
      </c>
      <c r="I536" s="14" t="s">
        <v>1675</v>
      </c>
      <c r="J536" s="8" t="s">
        <v>1676</v>
      </c>
      <c r="K536" s="5"/>
      <c r="L536" s="9"/>
      <c r="M536" s="30">
        <v>427</v>
      </c>
    </row>
    <row r="537" spans="1:13" x14ac:dyDescent="0.25">
      <c r="A537" s="5" t="s">
        <v>583</v>
      </c>
      <c r="B537" s="5" t="s">
        <v>288</v>
      </c>
      <c r="C537" s="5" t="s">
        <v>580</v>
      </c>
      <c r="D537" s="5" t="s">
        <v>686</v>
      </c>
      <c r="E537" s="8" t="s">
        <v>1936</v>
      </c>
      <c r="F537" s="8" t="s">
        <v>67</v>
      </c>
      <c r="G537" s="8" t="s">
        <v>337</v>
      </c>
      <c r="H537" s="14" t="s">
        <v>687</v>
      </c>
      <c r="I537" s="14" t="s">
        <v>688</v>
      </c>
      <c r="J537" s="8" t="s">
        <v>689</v>
      </c>
      <c r="K537" s="2">
        <v>214</v>
      </c>
      <c r="L537" s="9"/>
      <c r="M537" s="30">
        <v>54</v>
      </c>
    </row>
    <row r="538" spans="1:13" x14ac:dyDescent="0.25">
      <c r="A538" s="5" t="s">
        <v>583</v>
      </c>
      <c r="B538" s="5" t="s">
        <v>288</v>
      </c>
      <c r="C538" s="8" t="s">
        <v>561</v>
      </c>
      <c r="D538" s="5" t="s">
        <v>683</v>
      </c>
      <c r="E538" s="8" t="s">
        <v>1791</v>
      </c>
      <c r="F538" s="8" t="s">
        <v>699</v>
      </c>
      <c r="G538" s="8" t="s">
        <v>1430</v>
      </c>
      <c r="H538" s="9" t="s">
        <v>1431</v>
      </c>
      <c r="I538" s="14" t="s">
        <v>1432</v>
      </c>
      <c r="J538" s="8" t="s">
        <v>1433</v>
      </c>
      <c r="K538" s="26"/>
      <c r="L538" s="4"/>
      <c r="M538" s="30">
        <v>363</v>
      </c>
    </row>
    <row r="539" spans="1:13" x14ac:dyDescent="0.25">
      <c r="A539" s="5" t="s">
        <v>583</v>
      </c>
      <c r="B539" s="5" t="s">
        <v>288</v>
      </c>
      <c r="C539" s="8" t="s">
        <v>561</v>
      </c>
      <c r="D539" s="5" t="s">
        <v>1227</v>
      </c>
      <c r="E539" s="8" t="s">
        <v>1936</v>
      </c>
      <c r="F539" s="8" t="s">
        <v>1434</v>
      </c>
      <c r="G539" s="8" t="s">
        <v>491</v>
      </c>
      <c r="H539" s="9" t="s">
        <v>89</v>
      </c>
      <c r="I539" s="14" t="s">
        <v>1228</v>
      </c>
      <c r="J539" s="8" t="s">
        <v>1229</v>
      </c>
      <c r="K539" s="2">
        <v>83</v>
      </c>
      <c r="L539" s="9"/>
      <c r="M539" s="30">
        <v>23</v>
      </c>
    </row>
    <row r="540" spans="1:13" x14ac:dyDescent="0.25">
      <c r="A540" s="5" t="s">
        <v>583</v>
      </c>
      <c r="B540" s="5" t="s">
        <v>288</v>
      </c>
      <c r="C540" s="8" t="s">
        <v>561</v>
      </c>
      <c r="D540" s="5" t="s">
        <v>683</v>
      </c>
      <c r="E540" s="5" t="s">
        <v>766</v>
      </c>
      <c r="F540" s="8" t="s">
        <v>699</v>
      </c>
      <c r="G540" s="8" t="s">
        <v>479</v>
      </c>
      <c r="H540" s="9" t="s">
        <v>2106</v>
      </c>
      <c r="I540" s="9" t="s">
        <v>1235</v>
      </c>
      <c r="J540" s="8" t="s">
        <v>1236</v>
      </c>
      <c r="K540" s="2">
        <v>99</v>
      </c>
      <c r="L540" s="9"/>
      <c r="M540" s="30">
        <v>140</v>
      </c>
    </row>
    <row r="541" spans="1:13" x14ac:dyDescent="0.25">
      <c r="A541" s="5" t="s">
        <v>583</v>
      </c>
      <c r="B541" s="5" t="s">
        <v>288</v>
      </c>
      <c r="C541" s="8" t="s">
        <v>561</v>
      </c>
      <c r="D541" s="8" t="s">
        <v>1957</v>
      </c>
      <c r="E541" s="8" t="s">
        <v>79</v>
      </c>
      <c r="F541" s="5" t="s">
        <v>576</v>
      </c>
      <c r="G541" s="8" t="s">
        <v>1871</v>
      </c>
      <c r="H541" s="14" t="s">
        <v>204</v>
      </c>
      <c r="I541" s="14" t="s">
        <v>1230</v>
      </c>
      <c r="J541" s="8" t="s">
        <v>878</v>
      </c>
      <c r="K541" s="2">
        <v>24</v>
      </c>
      <c r="L541" s="9"/>
      <c r="M541" s="30">
        <v>165</v>
      </c>
    </row>
    <row r="542" spans="1:13" x14ac:dyDescent="0.25">
      <c r="A542" s="5" t="s">
        <v>583</v>
      </c>
      <c r="B542" s="5" t="s">
        <v>288</v>
      </c>
      <c r="C542" s="5" t="s">
        <v>580</v>
      </c>
      <c r="D542" s="8" t="s">
        <v>107</v>
      </c>
      <c r="E542" s="8" t="s">
        <v>1447</v>
      </c>
      <c r="F542" s="5" t="s">
        <v>576</v>
      </c>
      <c r="G542" s="8" t="s">
        <v>513</v>
      </c>
      <c r="H542" s="14" t="s">
        <v>191</v>
      </c>
      <c r="I542" s="14" t="s">
        <v>1231</v>
      </c>
      <c r="J542" s="8" t="s">
        <v>1232</v>
      </c>
      <c r="K542" s="2">
        <v>159</v>
      </c>
      <c r="L542" s="9"/>
      <c r="M542" s="30">
        <v>304</v>
      </c>
    </row>
    <row r="543" spans="1:13" x14ac:dyDescent="0.25">
      <c r="A543" s="5" t="s">
        <v>583</v>
      </c>
      <c r="B543" s="5" t="s">
        <v>288</v>
      </c>
      <c r="C543" s="8" t="s">
        <v>561</v>
      </c>
      <c r="D543" s="5" t="s">
        <v>683</v>
      </c>
      <c r="E543" s="5" t="s">
        <v>1051</v>
      </c>
      <c r="F543" s="8" t="s">
        <v>699</v>
      </c>
      <c r="G543" s="8" t="s">
        <v>477</v>
      </c>
      <c r="H543" s="9" t="s">
        <v>1850</v>
      </c>
      <c r="I543" s="14" t="s">
        <v>1233</v>
      </c>
      <c r="J543" s="8" t="s">
        <v>1234</v>
      </c>
      <c r="K543" s="2">
        <v>139</v>
      </c>
      <c r="L543" s="9"/>
      <c r="M543" s="30">
        <v>46</v>
      </c>
    </row>
    <row r="544" spans="1:13" x14ac:dyDescent="0.25">
      <c r="A544" s="5" t="s">
        <v>583</v>
      </c>
      <c r="B544" s="5" t="s">
        <v>288</v>
      </c>
      <c r="C544" s="5" t="s">
        <v>580</v>
      </c>
      <c r="D544" s="8" t="s">
        <v>672</v>
      </c>
      <c r="E544" s="8" t="s">
        <v>79</v>
      </c>
      <c r="F544" s="5" t="s">
        <v>576</v>
      </c>
      <c r="G544" s="8" t="s">
        <v>451</v>
      </c>
      <c r="H544" s="14" t="s">
        <v>145</v>
      </c>
      <c r="I544" s="14" t="s">
        <v>1237</v>
      </c>
      <c r="J544" s="8" t="s">
        <v>1238</v>
      </c>
      <c r="K544" s="2">
        <v>93</v>
      </c>
      <c r="L544" s="9"/>
      <c r="M544" s="30">
        <v>298</v>
      </c>
    </row>
    <row r="545" spans="1:13" x14ac:dyDescent="0.25">
      <c r="A545" s="5" t="s">
        <v>583</v>
      </c>
      <c r="B545" s="5" t="s">
        <v>288</v>
      </c>
      <c r="C545" s="5" t="s">
        <v>580</v>
      </c>
      <c r="D545" s="8" t="s">
        <v>63</v>
      </c>
      <c r="E545" s="8" t="s">
        <v>1447</v>
      </c>
      <c r="F545" s="5" t="s">
        <v>576</v>
      </c>
      <c r="G545" s="8" t="s">
        <v>1448</v>
      </c>
      <c r="H545" s="9" t="s">
        <v>1449</v>
      </c>
      <c r="I545" s="9" t="s">
        <v>1450</v>
      </c>
      <c r="J545" s="8" t="s">
        <v>1451</v>
      </c>
      <c r="K545" s="26"/>
      <c r="L545" s="29"/>
      <c r="M545" s="30">
        <v>367</v>
      </c>
    </row>
    <row r="546" spans="1:13" x14ac:dyDescent="0.25">
      <c r="A546" s="5" t="s">
        <v>583</v>
      </c>
      <c r="B546" s="5" t="s">
        <v>288</v>
      </c>
      <c r="C546" s="5" t="s">
        <v>580</v>
      </c>
      <c r="D546" s="5" t="s">
        <v>690</v>
      </c>
      <c r="E546" s="8" t="s">
        <v>1936</v>
      </c>
      <c r="F546" s="8" t="s">
        <v>67</v>
      </c>
      <c r="G546" s="8" t="s">
        <v>338</v>
      </c>
      <c r="H546" s="14" t="s">
        <v>691</v>
      </c>
      <c r="I546" s="14" t="s">
        <v>692</v>
      </c>
      <c r="J546" s="8" t="s">
        <v>693</v>
      </c>
      <c r="K546" s="2">
        <v>210</v>
      </c>
      <c r="L546" s="9"/>
      <c r="M546" s="30">
        <v>53</v>
      </c>
    </row>
    <row r="547" spans="1:13" x14ac:dyDescent="0.25">
      <c r="A547" s="5" t="s">
        <v>583</v>
      </c>
      <c r="B547" s="5" t="s">
        <v>288</v>
      </c>
      <c r="C547" s="5" t="s">
        <v>580</v>
      </c>
      <c r="D547" s="8" t="s">
        <v>771</v>
      </c>
      <c r="E547" s="8" t="s">
        <v>1447</v>
      </c>
      <c r="F547" s="5" t="s">
        <v>576</v>
      </c>
      <c r="G547" s="8" t="s">
        <v>452</v>
      </c>
      <c r="H547" s="9" t="s">
        <v>146</v>
      </c>
      <c r="I547" s="9" t="s">
        <v>151</v>
      </c>
      <c r="J547" s="8" t="s">
        <v>1048</v>
      </c>
      <c r="K547" s="26"/>
      <c r="L547" s="29"/>
      <c r="M547" s="30">
        <v>347</v>
      </c>
    </row>
    <row r="548" spans="1:13" x14ac:dyDescent="0.25">
      <c r="A548" s="5" t="s">
        <v>583</v>
      </c>
      <c r="B548" s="5" t="s">
        <v>288</v>
      </c>
      <c r="C548" s="5" t="s">
        <v>580</v>
      </c>
      <c r="D548" s="8" t="s">
        <v>108</v>
      </c>
      <c r="E548" s="8" t="s">
        <v>1447</v>
      </c>
      <c r="F548" s="5" t="s">
        <v>576</v>
      </c>
      <c r="G548" s="8" t="s">
        <v>521</v>
      </c>
      <c r="H548" s="14" t="s">
        <v>1239</v>
      </c>
      <c r="I548" s="14" t="s">
        <v>1240</v>
      </c>
      <c r="J548" s="8" t="s">
        <v>1241</v>
      </c>
      <c r="K548" s="26">
        <v>267</v>
      </c>
      <c r="L548" s="29"/>
      <c r="M548" s="30">
        <v>308</v>
      </c>
    </row>
    <row r="549" spans="1:13" x14ac:dyDescent="0.25">
      <c r="A549" s="5" t="s">
        <v>583</v>
      </c>
      <c r="B549" s="5" t="s">
        <v>288</v>
      </c>
      <c r="C549" s="8" t="s">
        <v>561</v>
      </c>
      <c r="D549" s="5" t="s">
        <v>683</v>
      </c>
      <c r="E549" s="5" t="s">
        <v>1146</v>
      </c>
      <c r="F549" s="5" t="s">
        <v>576</v>
      </c>
      <c r="G549" s="8" t="s">
        <v>478</v>
      </c>
      <c r="H549" s="9" t="s">
        <v>1242</v>
      </c>
      <c r="I549" s="9" t="s">
        <v>1243</v>
      </c>
      <c r="J549" s="8" t="s">
        <v>1244</v>
      </c>
      <c r="K549" s="2">
        <v>319</v>
      </c>
      <c r="L549" s="9" t="s">
        <v>562</v>
      </c>
      <c r="M549" s="30">
        <v>172</v>
      </c>
    </row>
    <row r="550" spans="1:13" x14ac:dyDescent="0.25">
      <c r="A550" s="5" t="s">
        <v>583</v>
      </c>
      <c r="B550" s="5" t="s">
        <v>288</v>
      </c>
      <c r="C550" s="5" t="s">
        <v>697</v>
      </c>
      <c r="D550" s="8" t="s">
        <v>702</v>
      </c>
      <c r="E550" s="8" t="s">
        <v>735</v>
      </c>
      <c r="F550" s="5" t="s">
        <v>699</v>
      </c>
      <c r="G550" s="8" t="s">
        <v>1402</v>
      </c>
      <c r="H550" s="9" t="s">
        <v>1403</v>
      </c>
      <c r="I550" s="14" t="s">
        <v>1404</v>
      </c>
      <c r="J550" s="8" t="s">
        <v>1405</v>
      </c>
      <c r="L550" s="32"/>
      <c r="M550" s="30">
        <v>454</v>
      </c>
    </row>
    <row r="551" spans="1:13" x14ac:dyDescent="0.25">
      <c r="A551" s="5" t="s">
        <v>583</v>
      </c>
      <c r="B551" s="5" t="s">
        <v>288</v>
      </c>
      <c r="C551" s="8" t="s">
        <v>561</v>
      </c>
      <c r="D551" s="8" t="s">
        <v>1410</v>
      </c>
      <c r="E551" s="8" t="s">
        <v>1447</v>
      </c>
      <c r="F551" s="8" t="s">
        <v>699</v>
      </c>
      <c r="G551" s="8" t="s">
        <v>1413</v>
      </c>
      <c r="H551" s="14" t="s">
        <v>1411</v>
      </c>
      <c r="I551" s="14" t="s">
        <v>1414</v>
      </c>
      <c r="J551" s="8" t="s">
        <v>1412</v>
      </c>
      <c r="L551" s="9"/>
      <c r="M551" s="30">
        <v>456</v>
      </c>
    </row>
    <row r="552" spans="1:13" x14ac:dyDescent="0.25">
      <c r="A552" s="5" t="s">
        <v>583</v>
      </c>
      <c r="B552" s="5" t="s">
        <v>288</v>
      </c>
      <c r="C552" s="5" t="s">
        <v>561</v>
      </c>
      <c r="D552" s="5" t="s">
        <v>736</v>
      </c>
      <c r="E552" s="5" t="s">
        <v>671</v>
      </c>
      <c r="F552" s="5" t="s">
        <v>699</v>
      </c>
      <c r="G552" s="8" t="s">
        <v>1407</v>
      </c>
      <c r="H552" s="9" t="s">
        <v>1408</v>
      </c>
      <c r="I552" s="14" t="s">
        <v>1409</v>
      </c>
      <c r="J552" s="8" t="s">
        <v>1406</v>
      </c>
      <c r="K552" s="2">
        <v>42</v>
      </c>
      <c r="L552" s="9"/>
      <c r="M552" s="30">
        <v>455</v>
      </c>
    </row>
    <row r="553" spans="1:13" x14ac:dyDescent="0.25">
      <c r="A553" s="5" t="s">
        <v>583</v>
      </c>
      <c r="B553" s="5" t="s">
        <v>288</v>
      </c>
      <c r="C553" s="5" t="s">
        <v>561</v>
      </c>
      <c r="D553" s="5" t="s">
        <v>612</v>
      </c>
      <c r="E553" s="5" t="s">
        <v>671</v>
      </c>
      <c r="F553" s="8" t="s">
        <v>699</v>
      </c>
      <c r="G553" s="8" t="s">
        <v>1691</v>
      </c>
      <c r="H553" s="14" t="s">
        <v>1692</v>
      </c>
      <c r="I553" s="14" t="s">
        <v>1693</v>
      </c>
      <c r="J553" s="8" t="s">
        <v>1694</v>
      </c>
      <c r="L553" s="9"/>
      <c r="M553" s="30">
        <v>433</v>
      </c>
    </row>
    <row r="554" spans="1:13" x14ac:dyDescent="0.25">
      <c r="A554" s="5" t="s">
        <v>583</v>
      </c>
      <c r="B554" s="5" t="s">
        <v>288</v>
      </c>
      <c r="C554" s="5" t="s">
        <v>561</v>
      </c>
      <c r="D554" s="8" t="s">
        <v>1932</v>
      </c>
      <c r="E554" s="8" t="s">
        <v>1893</v>
      </c>
      <c r="F554" s="5" t="s">
        <v>699</v>
      </c>
      <c r="G554" s="8" t="s">
        <v>1364</v>
      </c>
      <c r="H554" s="14" t="s">
        <v>1894</v>
      </c>
      <c r="I554" s="14" t="s">
        <v>1331</v>
      </c>
      <c r="J554" s="8" t="s">
        <v>1363</v>
      </c>
      <c r="K554" s="26">
        <v>115</v>
      </c>
      <c r="L554" s="29"/>
      <c r="M554" s="30">
        <v>343</v>
      </c>
    </row>
    <row r="555" spans="1:13" x14ac:dyDescent="0.25">
      <c r="A555" s="5" t="s">
        <v>583</v>
      </c>
      <c r="B555" s="5" t="s">
        <v>1987</v>
      </c>
      <c r="C555" s="8" t="s">
        <v>561</v>
      </c>
      <c r="D555" s="5" t="s">
        <v>1332</v>
      </c>
      <c r="E555" s="8" t="s">
        <v>79</v>
      </c>
      <c r="F555" s="8" t="s">
        <v>699</v>
      </c>
      <c r="G555" s="8" t="s">
        <v>1992</v>
      </c>
      <c r="H555" s="14" t="s">
        <v>1993</v>
      </c>
      <c r="I555" s="14" t="s">
        <v>1994</v>
      </c>
      <c r="J555" s="8" t="s">
        <v>1995</v>
      </c>
      <c r="L555" s="32"/>
      <c r="M555" s="30">
        <v>467</v>
      </c>
    </row>
    <row r="556" spans="1:13" x14ac:dyDescent="0.25">
      <c r="A556" s="5" t="s">
        <v>583</v>
      </c>
      <c r="B556" s="5" t="s">
        <v>2008</v>
      </c>
      <c r="C556" s="8" t="s">
        <v>561</v>
      </c>
      <c r="D556" s="5" t="s">
        <v>1332</v>
      </c>
      <c r="E556" s="8" t="s">
        <v>79</v>
      </c>
      <c r="F556" s="8" t="s">
        <v>699</v>
      </c>
      <c r="G556" s="8" t="s">
        <v>2012</v>
      </c>
      <c r="H556" s="14" t="s">
        <v>1993</v>
      </c>
      <c r="I556" s="14" t="s">
        <v>1994</v>
      </c>
      <c r="J556" s="8" t="s">
        <v>2011</v>
      </c>
      <c r="K556" s="2">
        <v>122</v>
      </c>
      <c r="L556" s="9"/>
      <c r="M556" s="30">
        <v>470</v>
      </c>
    </row>
    <row r="557" spans="1:13" x14ac:dyDescent="0.25">
      <c r="A557" s="5" t="s">
        <v>583</v>
      </c>
      <c r="B557" s="5" t="s">
        <v>2159</v>
      </c>
      <c r="C557" s="8" t="s">
        <v>561</v>
      </c>
      <c r="D557" s="5" t="s">
        <v>1332</v>
      </c>
      <c r="E557" s="8" t="s">
        <v>79</v>
      </c>
      <c r="F557" s="8" t="s">
        <v>699</v>
      </c>
      <c r="G557" s="8" t="s">
        <v>2162</v>
      </c>
      <c r="H557" s="14" t="s">
        <v>2163</v>
      </c>
      <c r="I557" s="14" t="s">
        <v>1994</v>
      </c>
      <c r="J557" s="8" t="s">
        <v>2164</v>
      </c>
      <c r="K557" s="26">
        <v>94</v>
      </c>
      <c r="L557" s="29"/>
      <c r="M557" s="30">
        <v>318</v>
      </c>
    </row>
    <row r="558" spans="1:13" x14ac:dyDescent="0.25">
      <c r="A558" s="5" t="s">
        <v>583</v>
      </c>
      <c r="B558" s="5" t="s">
        <v>288</v>
      </c>
      <c r="C558" s="5" t="s">
        <v>697</v>
      </c>
      <c r="D558" s="5" t="s">
        <v>719</v>
      </c>
      <c r="E558" s="8" t="s">
        <v>1982</v>
      </c>
      <c r="F558" s="5" t="s">
        <v>576</v>
      </c>
      <c r="G558" s="8" t="s">
        <v>353</v>
      </c>
      <c r="H558" s="9" t="s">
        <v>720</v>
      </c>
      <c r="I558" s="14" t="s">
        <v>721</v>
      </c>
      <c r="J558" s="8" t="s">
        <v>722</v>
      </c>
      <c r="K558" s="2">
        <v>296</v>
      </c>
      <c r="L558" s="9"/>
      <c r="M558" s="30">
        <v>68</v>
      </c>
    </row>
    <row r="559" spans="1:13" x14ac:dyDescent="0.25">
      <c r="A559" s="5" t="s">
        <v>583</v>
      </c>
      <c r="B559" s="5" t="s">
        <v>288</v>
      </c>
      <c r="C559" s="8" t="s">
        <v>561</v>
      </c>
      <c r="D559" s="5" t="s">
        <v>736</v>
      </c>
      <c r="E559" s="5" t="s">
        <v>1223</v>
      </c>
      <c r="F559" s="8" t="s">
        <v>699</v>
      </c>
      <c r="G559" s="8" t="s">
        <v>1478</v>
      </c>
      <c r="H559" s="55" t="s">
        <v>1479</v>
      </c>
      <c r="I559" s="14" t="s">
        <v>1480</v>
      </c>
      <c r="J559" s="8" t="s">
        <v>1481</v>
      </c>
      <c r="K559" s="5"/>
      <c r="L559" s="2"/>
      <c r="M559" s="30">
        <v>375</v>
      </c>
    </row>
    <row r="560" spans="1:13" x14ac:dyDescent="0.25">
      <c r="A560" s="5" t="s">
        <v>583</v>
      </c>
      <c r="B560" s="5" t="s">
        <v>573</v>
      </c>
      <c r="C560" s="8" t="s">
        <v>580</v>
      </c>
      <c r="D560" s="5" t="s">
        <v>1294</v>
      </c>
      <c r="E560" s="5" t="s">
        <v>79</v>
      </c>
      <c r="F560" s="8" t="s">
        <v>1284</v>
      </c>
      <c r="G560" s="8" t="s">
        <v>2422</v>
      </c>
      <c r="H560" s="9" t="s">
        <v>2423</v>
      </c>
      <c r="I560" s="14" t="s">
        <v>2424</v>
      </c>
      <c r="J560" s="62" t="s">
        <v>1911</v>
      </c>
      <c r="L560" s="9"/>
      <c r="M560" s="30">
        <v>543</v>
      </c>
    </row>
    <row r="561" spans="1:13" x14ac:dyDescent="0.25">
      <c r="A561" s="5" t="s">
        <v>583</v>
      </c>
      <c r="B561" s="5" t="s">
        <v>288</v>
      </c>
      <c r="C561" s="8" t="s">
        <v>561</v>
      </c>
      <c r="D561" s="5" t="s">
        <v>736</v>
      </c>
      <c r="E561" s="5" t="s">
        <v>72</v>
      </c>
      <c r="F561" s="8" t="s">
        <v>699</v>
      </c>
      <c r="G561" s="8" t="s">
        <v>1471</v>
      </c>
      <c r="H561" s="55" t="s">
        <v>1472</v>
      </c>
      <c r="I561" s="9" t="s">
        <v>1473</v>
      </c>
      <c r="J561" s="8" t="s">
        <v>1474</v>
      </c>
      <c r="K561" s="5"/>
      <c r="L561" s="2"/>
      <c r="M561" s="30">
        <v>373</v>
      </c>
    </row>
    <row r="562" spans="1:13" x14ac:dyDescent="0.25">
      <c r="A562" s="5" t="s">
        <v>583</v>
      </c>
      <c r="B562" s="5" t="s">
        <v>288</v>
      </c>
      <c r="C562" s="8" t="s">
        <v>561</v>
      </c>
      <c r="D562" s="5" t="s">
        <v>858</v>
      </c>
      <c r="E562" s="8" t="s">
        <v>72</v>
      </c>
      <c r="F562" s="8" t="s">
        <v>699</v>
      </c>
      <c r="G562" s="8" t="s">
        <v>374</v>
      </c>
      <c r="H562" s="14" t="s">
        <v>2040</v>
      </c>
      <c r="I562" s="14" t="s">
        <v>859</v>
      </c>
      <c r="J562" s="8" t="s">
        <v>860</v>
      </c>
      <c r="K562" s="2">
        <v>123</v>
      </c>
      <c r="L562" s="56"/>
      <c r="M562" s="30">
        <v>37</v>
      </c>
    </row>
    <row r="563" spans="1:13" x14ac:dyDescent="0.25">
      <c r="A563" s="5" t="s">
        <v>583</v>
      </c>
      <c r="B563" s="5" t="s">
        <v>288</v>
      </c>
      <c r="C563" s="5" t="s">
        <v>561</v>
      </c>
      <c r="D563" s="5" t="s">
        <v>736</v>
      </c>
      <c r="E563" s="5" t="s">
        <v>694</v>
      </c>
      <c r="F563" s="8" t="s">
        <v>699</v>
      </c>
      <c r="G563" s="8" t="s">
        <v>1697</v>
      </c>
      <c r="H563" s="14" t="s">
        <v>1698</v>
      </c>
      <c r="I563" s="14" t="s">
        <v>1699</v>
      </c>
      <c r="J563" s="8" t="s">
        <v>1700</v>
      </c>
      <c r="L563" s="9"/>
      <c r="M563" s="30">
        <v>435</v>
      </c>
    </row>
    <row r="564" spans="1:13" x14ac:dyDescent="0.25">
      <c r="A564" s="5" t="s">
        <v>583</v>
      </c>
      <c r="B564" s="5" t="s">
        <v>288</v>
      </c>
      <c r="C564" s="8" t="s">
        <v>561</v>
      </c>
      <c r="D564" s="8" t="s">
        <v>865</v>
      </c>
      <c r="E564" s="5" t="s">
        <v>694</v>
      </c>
      <c r="F564" s="8" t="s">
        <v>699</v>
      </c>
      <c r="G564" s="8" t="s">
        <v>340</v>
      </c>
      <c r="H564" s="9" t="s">
        <v>790</v>
      </c>
      <c r="I564" s="9" t="s">
        <v>695</v>
      </c>
      <c r="J564" s="8" t="s">
        <v>696</v>
      </c>
      <c r="K564" s="2">
        <v>204</v>
      </c>
      <c r="L564" s="9"/>
      <c r="M564" s="30">
        <v>105</v>
      </c>
    </row>
    <row r="565" spans="1:13" x14ac:dyDescent="0.25">
      <c r="A565" s="5" t="s">
        <v>583</v>
      </c>
      <c r="B565" s="5" t="s">
        <v>288</v>
      </c>
      <c r="C565" s="5" t="s">
        <v>561</v>
      </c>
      <c r="D565" s="5" t="s">
        <v>612</v>
      </c>
      <c r="E565" s="5" t="s">
        <v>694</v>
      </c>
      <c r="F565" s="8" t="s">
        <v>699</v>
      </c>
      <c r="G565" s="8" t="s">
        <v>1695</v>
      </c>
      <c r="H565" s="14" t="s">
        <v>790</v>
      </c>
      <c r="I565" s="14" t="s">
        <v>695</v>
      </c>
      <c r="J565" s="8" t="s">
        <v>1696</v>
      </c>
      <c r="L565" s="9"/>
      <c r="M565" s="30">
        <v>434</v>
      </c>
    </row>
    <row r="566" spans="1:13" x14ac:dyDescent="0.25">
      <c r="A566" s="5" t="s">
        <v>583</v>
      </c>
      <c r="B566" s="5" t="s">
        <v>288</v>
      </c>
      <c r="C566" s="5" t="s">
        <v>561</v>
      </c>
      <c r="D566" s="8" t="s">
        <v>1637</v>
      </c>
      <c r="E566" s="5" t="s">
        <v>861</v>
      </c>
      <c r="F566" s="5" t="s">
        <v>699</v>
      </c>
      <c r="G566" s="8" t="s">
        <v>402</v>
      </c>
      <c r="H566" s="9" t="s">
        <v>862</v>
      </c>
      <c r="I566" s="14" t="s">
        <v>863</v>
      </c>
      <c r="J566" s="8" t="s">
        <v>864</v>
      </c>
      <c r="K566" s="2">
        <v>320</v>
      </c>
      <c r="L566" s="9"/>
      <c r="M566" s="30">
        <v>9</v>
      </c>
    </row>
    <row r="567" spans="1:13" x14ac:dyDescent="0.25">
      <c r="A567" s="5" t="s">
        <v>583</v>
      </c>
      <c r="B567" s="5" t="s">
        <v>288</v>
      </c>
      <c r="C567" s="5" t="s">
        <v>561</v>
      </c>
      <c r="D567" s="5" t="s">
        <v>612</v>
      </c>
      <c r="E567" s="5" t="s">
        <v>874</v>
      </c>
      <c r="F567" s="5" t="s">
        <v>699</v>
      </c>
      <c r="G567" s="8" t="s">
        <v>399</v>
      </c>
      <c r="H567" s="9" t="s">
        <v>128</v>
      </c>
      <c r="I567" s="14" t="s">
        <v>1341</v>
      </c>
      <c r="J567" s="8" t="s">
        <v>875</v>
      </c>
      <c r="K567" s="2">
        <v>19</v>
      </c>
      <c r="L567" s="9"/>
      <c r="M567" s="30">
        <v>218</v>
      </c>
    </row>
    <row r="568" spans="1:13" x14ac:dyDescent="0.25">
      <c r="A568" s="5" t="s">
        <v>583</v>
      </c>
      <c r="B568" s="5" t="s">
        <v>288</v>
      </c>
      <c r="C568" s="5" t="s">
        <v>561</v>
      </c>
      <c r="D568" s="5" t="s">
        <v>683</v>
      </c>
      <c r="E568" s="5" t="s">
        <v>874</v>
      </c>
      <c r="F568" s="5" t="s">
        <v>699</v>
      </c>
      <c r="G568" s="8" t="s">
        <v>20</v>
      </c>
      <c r="H568" s="9" t="s">
        <v>22</v>
      </c>
      <c r="I568" s="14" t="s">
        <v>33</v>
      </c>
      <c r="J568" s="8" t="s">
        <v>21</v>
      </c>
      <c r="K568" s="2">
        <v>147</v>
      </c>
      <c r="L568" s="9"/>
      <c r="M568" s="30">
        <v>211</v>
      </c>
    </row>
    <row r="569" spans="1:13" x14ac:dyDescent="0.25">
      <c r="A569" s="5" t="s">
        <v>583</v>
      </c>
      <c r="B569" s="5" t="s">
        <v>288</v>
      </c>
      <c r="C569" s="5" t="s">
        <v>561</v>
      </c>
      <c r="D569" s="5" t="s">
        <v>736</v>
      </c>
      <c r="E569" s="5" t="s">
        <v>874</v>
      </c>
      <c r="F569" s="8" t="s">
        <v>699</v>
      </c>
      <c r="G569" s="8" t="s">
        <v>1746</v>
      </c>
      <c r="H569" s="14" t="s">
        <v>1747</v>
      </c>
      <c r="I569" s="14" t="s">
        <v>1748</v>
      </c>
      <c r="J569" s="8" t="s">
        <v>1749</v>
      </c>
      <c r="K569" s="26"/>
      <c r="L569" s="29"/>
      <c r="M569" s="30">
        <v>448</v>
      </c>
    </row>
    <row r="570" spans="1:13" x14ac:dyDescent="0.25">
      <c r="A570" s="5" t="s">
        <v>583</v>
      </c>
      <c r="B570" s="5" t="s">
        <v>288</v>
      </c>
      <c r="C570" s="5" t="s">
        <v>561</v>
      </c>
      <c r="D570" s="8" t="s">
        <v>1637</v>
      </c>
      <c r="E570" s="5" t="s">
        <v>1270</v>
      </c>
      <c r="F570" s="5" t="s">
        <v>699</v>
      </c>
      <c r="G570" s="8" t="s">
        <v>506</v>
      </c>
      <c r="H570" s="9" t="s">
        <v>1271</v>
      </c>
      <c r="I570" s="9" t="s">
        <v>1272</v>
      </c>
      <c r="J570" s="8" t="s">
        <v>1273</v>
      </c>
      <c r="K570" s="2">
        <v>157</v>
      </c>
      <c r="L570" s="9"/>
      <c r="M570" s="30">
        <v>136</v>
      </c>
    </row>
    <row r="571" spans="1:13" x14ac:dyDescent="0.25">
      <c r="A571" s="5"/>
      <c r="B571" s="5"/>
      <c r="C571" s="8"/>
      <c r="D571" s="5"/>
      <c r="E571" s="8"/>
      <c r="F571" s="8"/>
      <c r="G571" s="8" t="s">
        <v>562</v>
      </c>
      <c r="H571" s="14"/>
      <c r="I571" s="14"/>
      <c r="J571" s="8"/>
      <c r="L571" s="32"/>
    </row>
    <row r="572" spans="1:13" x14ac:dyDescent="0.25">
      <c r="H572" s="2"/>
    </row>
    <row r="573" spans="1:13" x14ac:dyDescent="0.25">
      <c r="H573" s="2"/>
    </row>
    <row r="574" spans="1:13" x14ac:dyDescent="0.25">
      <c r="H574" s="2"/>
    </row>
    <row r="575" spans="1:13" x14ac:dyDescent="0.25">
      <c r="H575" s="2"/>
    </row>
    <row r="576" spans="1:13" x14ac:dyDescent="0.25">
      <c r="H576" s="2"/>
    </row>
  </sheetData>
  <autoFilter ref="A6:T571" xr:uid="{00000000-0001-0000-0100-000000000000}"/>
  <sortState xmlns:xlrd2="http://schemas.microsoft.com/office/spreadsheetml/2017/richdata2" ref="A7:M571">
    <sortCondition ref="H7:H571"/>
  </sortState>
  <phoneticPr fontId="0" type="noConversion"/>
  <printOptions horizontalCentered="1" gridLines="1"/>
  <pageMargins left="0.26" right="0.36" top="0.48" bottom="0.95" header="0.21" footer="0.17"/>
  <pageSetup scale="90" orientation="landscape" r:id="rId1"/>
  <headerFooter alignWithMargins="0">
    <oddHeader>&amp;CNEW ORG List</oddHeader>
    <oddFooter xml:space="preserve">&amp;L&amp;"Times New Roman,Regular"# = Appropriate Fund 
## = Appropriate Instructional Level
### =Appropriate Unit or Program for function
&amp;C&amp;"Times New Roman,Regular"Page &amp;P&amp;R&amp;"Times New Roman,Regular"&amp;A
June 2013
</oddFooter>
  </headerFooter>
  <legacyDrawing r:id="rId2"/>
</worksheet>
</file>

<file path=xl/worksheets/sheet4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200-000000000000}">
  <dimension ref="A1:T575"/>
  <sheetViews>
    <sheetView zoomScaleNormal="100" workbookViewId="0">
      <pane xSplit="6" ySplit="6" topLeftCell="G7" activePane="bottomRight" state="frozen"/>
      <selection pane="topRight" activeCell="G1" sqref="G1"/>
      <selection pane="bottomLeft" activeCell="A9" sqref="A9"/>
      <selection pane="bottomRight" activeCell="A6" sqref="A6:XFD6"/>
    </sheetView>
  </sheetViews>
  <sheetFormatPr defaultColWidth="9.109375" defaultRowHeight="13.2" x14ac:dyDescent="0.25"/>
  <cols>
    <col min="1" max="1" width="5.44140625" style="2" customWidth="1"/>
    <col min="2" max="2" width="6.44140625" style="2" customWidth="1"/>
    <col min="3" max="3" width="5.44140625" style="2" customWidth="1"/>
    <col min="4" max="4" width="7" style="2" customWidth="1"/>
    <col min="5" max="5" width="5.109375" style="2" customWidth="1"/>
    <col min="6" max="6" width="4.33203125" style="2" customWidth="1"/>
    <col min="7" max="7" width="9.88671875" style="9" customWidth="1"/>
    <col min="8" max="8" width="51.6640625" style="9" customWidth="1"/>
    <col min="9" max="9" width="15.5546875" style="9" customWidth="1"/>
    <col min="10" max="10" width="6.33203125" style="9" customWidth="1"/>
    <col min="11" max="11" width="3.5546875" style="2" hidden="1" customWidth="1"/>
    <col min="12" max="12" width="9.109375" style="36"/>
    <col min="13" max="13" width="9.109375" style="30"/>
    <col min="14" max="16384" width="9.109375" style="1"/>
  </cols>
  <sheetData>
    <row r="1" spans="1:14" ht="13.8" x14ac:dyDescent="0.25">
      <c r="F1" s="51"/>
      <c r="G1" s="52"/>
      <c r="H1" s="58" t="s">
        <v>1415</v>
      </c>
      <c r="L1" s="9"/>
    </row>
    <row r="2" spans="1:14" ht="13.8" x14ac:dyDescent="0.25">
      <c r="E2" s="53"/>
      <c r="F2" s="53"/>
      <c r="H2" s="58" t="s">
        <v>1416</v>
      </c>
      <c r="L2" s="9"/>
    </row>
    <row r="3" spans="1:14" x14ac:dyDescent="0.25">
      <c r="E3" s="53"/>
      <c r="F3" s="53"/>
      <c r="H3" s="4" t="str">
        <f>ALPHA!H3</f>
        <v>last update: July 1, 2026</v>
      </c>
      <c r="L3" s="9"/>
    </row>
    <row r="4" spans="1:14" x14ac:dyDescent="0.25">
      <c r="A4" s="69"/>
      <c r="B4" s="68"/>
      <c r="C4" s="68"/>
      <c r="D4" s="68"/>
      <c r="E4" s="53"/>
      <c r="F4" s="53"/>
      <c r="H4" s="32"/>
      <c r="L4" s="9"/>
    </row>
    <row r="5" spans="1:14" x14ac:dyDescent="0.25">
      <c r="A5" s="70"/>
      <c r="B5" s="70"/>
      <c r="C5" s="70"/>
      <c r="D5" s="70"/>
      <c r="E5" s="53"/>
      <c r="F5" s="53"/>
      <c r="H5" s="32"/>
      <c r="L5" s="9"/>
    </row>
    <row r="6" spans="1:14" s="34" customFormat="1" ht="26.4" x14ac:dyDescent="0.25">
      <c r="A6" s="4" t="s">
        <v>563</v>
      </c>
      <c r="B6" s="4" t="s">
        <v>564</v>
      </c>
      <c r="C6" s="4" t="s">
        <v>565</v>
      </c>
      <c r="D6" s="4" t="s">
        <v>566</v>
      </c>
      <c r="E6" s="4" t="s">
        <v>567</v>
      </c>
      <c r="F6" s="4" t="s">
        <v>568</v>
      </c>
      <c r="G6" s="4" t="s">
        <v>569</v>
      </c>
      <c r="H6" s="4" t="s">
        <v>273</v>
      </c>
      <c r="I6" s="4" t="s">
        <v>570</v>
      </c>
      <c r="J6" s="4" t="s">
        <v>571</v>
      </c>
      <c r="K6" s="29">
        <v>1</v>
      </c>
      <c r="L6" s="29" t="s">
        <v>1436</v>
      </c>
      <c r="M6" s="30">
        <v>1</v>
      </c>
    </row>
    <row r="7" spans="1:14" x14ac:dyDescent="0.25">
      <c r="A7" s="5" t="s">
        <v>583</v>
      </c>
      <c r="B7" s="5" t="s">
        <v>288</v>
      </c>
      <c r="C7" s="5" t="s">
        <v>561</v>
      </c>
      <c r="D7" s="5" t="s">
        <v>612</v>
      </c>
      <c r="E7" s="5" t="s">
        <v>640</v>
      </c>
      <c r="F7" s="5" t="s">
        <v>699</v>
      </c>
      <c r="G7" s="8" t="s">
        <v>383</v>
      </c>
      <c r="H7" s="9" t="s">
        <v>119</v>
      </c>
      <c r="I7" s="14" t="s">
        <v>839</v>
      </c>
      <c r="J7" s="8" t="s">
        <v>840</v>
      </c>
      <c r="K7" s="2">
        <v>2</v>
      </c>
      <c r="L7" s="9"/>
      <c r="M7" s="30">
        <v>100</v>
      </c>
      <c r="N7" s="48"/>
    </row>
    <row r="8" spans="1:14" x14ac:dyDescent="0.25">
      <c r="A8" s="5" t="s">
        <v>583</v>
      </c>
      <c r="B8" s="5" t="s">
        <v>288</v>
      </c>
      <c r="C8" s="5" t="s">
        <v>561</v>
      </c>
      <c r="D8" s="5" t="s">
        <v>612</v>
      </c>
      <c r="E8" s="5" t="s">
        <v>640</v>
      </c>
      <c r="F8" s="5" t="s">
        <v>545</v>
      </c>
      <c r="G8" s="8" t="s">
        <v>389</v>
      </c>
      <c r="H8" s="9" t="s">
        <v>123</v>
      </c>
      <c r="I8" s="14" t="s">
        <v>546</v>
      </c>
      <c r="J8" s="8" t="s">
        <v>1336</v>
      </c>
      <c r="K8" s="2">
        <v>4</v>
      </c>
      <c r="L8" s="9"/>
      <c r="M8" s="30">
        <v>12</v>
      </c>
      <c r="N8" s="44"/>
    </row>
    <row r="9" spans="1:14" x14ac:dyDescent="0.25">
      <c r="A9" s="5" t="s">
        <v>583</v>
      </c>
      <c r="B9" s="5" t="s">
        <v>288</v>
      </c>
      <c r="C9" s="5" t="s">
        <v>561</v>
      </c>
      <c r="D9" s="5" t="s">
        <v>612</v>
      </c>
      <c r="E9" s="5" t="s">
        <v>640</v>
      </c>
      <c r="F9" s="5" t="s">
        <v>818</v>
      </c>
      <c r="G9" s="8" t="s">
        <v>392</v>
      </c>
      <c r="H9" s="9" t="s">
        <v>125</v>
      </c>
      <c r="I9" s="14" t="s">
        <v>205</v>
      </c>
      <c r="J9" s="8" t="s">
        <v>819</v>
      </c>
      <c r="K9" s="2">
        <v>5</v>
      </c>
      <c r="L9" s="9"/>
      <c r="M9" s="30">
        <v>4</v>
      </c>
      <c r="N9" s="44"/>
    </row>
    <row r="10" spans="1:14" x14ac:dyDescent="0.25">
      <c r="A10" s="5" t="s">
        <v>583</v>
      </c>
      <c r="B10" s="5" t="s">
        <v>288</v>
      </c>
      <c r="C10" s="5" t="s">
        <v>561</v>
      </c>
      <c r="D10" s="5" t="s">
        <v>612</v>
      </c>
      <c r="E10" s="5" t="s">
        <v>829</v>
      </c>
      <c r="F10" s="5" t="s">
        <v>713</v>
      </c>
      <c r="G10" s="8" t="s">
        <v>394</v>
      </c>
      <c r="H10" s="9" t="s">
        <v>2143</v>
      </c>
      <c r="I10" s="14" t="s">
        <v>830</v>
      </c>
      <c r="J10" s="8" t="s">
        <v>580</v>
      </c>
      <c r="K10" s="2">
        <v>6</v>
      </c>
      <c r="L10" s="9"/>
      <c r="M10" s="30">
        <v>2</v>
      </c>
      <c r="N10" s="48"/>
    </row>
    <row r="11" spans="1:14" x14ac:dyDescent="0.25">
      <c r="A11" s="5" t="s">
        <v>583</v>
      </c>
      <c r="B11" s="5" t="s">
        <v>288</v>
      </c>
      <c r="C11" s="8" t="s">
        <v>561</v>
      </c>
      <c r="D11" s="5" t="s">
        <v>612</v>
      </c>
      <c r="E11" s="5" t="s">
        <v>1007</v>
      </c>
      <c r="F11" s="8" t="s">
        <v>699</v>
      </c>
      <c r="G11" s="8" t="s">
        <v>500</v>
      </c>
      <c r="H11" s="14" t="s">
        <v>177</v>
      </c>
      <c r="I11" s="14" t="s">
        <v>1120</v>
      </c>
      <c r="J11" s="8" t="s">
        <v>1121</v>
      </c>
      <c r="K11" s="2">
        <v>133</v>
      </c>
      <c r="L11" s="9"/>
      <c r="M11" s="30">
        <v>204</v>
      </c>
      <c r="N11" s="44"/>
    </row>
    <row r="12" spans="1:14" x14ac:dyDescent="0.25">
      <c r="A12" s="5" t="s">
        <v>583</v>
      </c>
      <c r="B12" s="5" t="s">
        <v>288</v>
      </c>
      <c r="C12" s="8" t="s">
        <v>561</v>
      </c>
      <c r="D12" s="5" t="s">
        <v>612</v>
      </c>
      <c r="E12" s="5" t="s">
        <v>1114</v>
      </c>
      <c r="F12" s="8" t="s">
        <v>699</v>
      </c>
      <c r="G12" s="8" t="s">
        <v>497</v>
      </c>
      <c r="H12" s="14" t="s">
        <v>174</v>
      </c>
      <c r="I12" s="14" t="s">
        <v>1115</v>
      </c>
      <c r="J12" s="8" t="s">
        <v>759</v>
      </c>
      <c r="K12" s="2">
        <v>124</v>
      </c>
      <c r="L12" s="9"/>
      <c r="M12" s="30">
        <v>201</v>
      </c>
      <c r="N12" s="44"/>
    </row>
    <row r="13" spans="1:14" x14ac:dyDescent="0.25">
      <c r="A13" s="5" t="s">
        <v>583</v>
      </c>
      <c r="B13" s="5" t="s">
        <v>288</v>
      </c>
      <c r="C13" s="8" t="s">
        <v>561</v>
      </c>
      <c r="D13" s="5" t="s">
        <v>612</v>
      </c>
      <c r="E13" s="5" t="s">
        <v>731</v>
      </c>
      <c r="F13" s="8" t="s">
        <v>699</v>
      </c>
      <c r="G13" s="8" t="s">
        <v>242</v>
      </c>
      <c r="H13" s="14" t="s">
        <v>175</v>
      </c>
      <c r="I13" s="14" t="s">
        <v>1116</v>
      </c>
      <c r="J13" s="8" t="s">
        <v>1117</v>
      </c>
      <c r="K13" s="2">
        <v>137</v>
      </c>
      <c r="L13" s="9"/>
      <c r="M13" s="30">
        <v>202</v>
      </c>
      <c r="N13" s="54"/>
    </row>
    <row r="14" spans="1:14" x14ac:dyDescent="0.25">
      <c r="A14" s="5" t="s">
        <v>583</v>
      </c>
      <c r="B14" s="5" t="s">
        <v>288</v>
      </c>
      <c r="C14" s="8" t="s">
        <v>561</v>
      </c>
      <c r="D14" s="5" t="s">
        <v>612</v>
      </c>
      <c r="E14" s="5" t="s">
        <v>903</v>
      </c>
      <c r="F14" s="8" t="s">
        <v>699</v>
      </c>
      <c r="G14" s="8" t="s">
        <v>503</v>
      </c>
      <c r="H14" s="14" t="s">
        <v>180</v>
      </c>
      <c r="I14" s="14" t="s">
        <v>1118</v>
      </c>
      <c r="J14" s="8" t="s">
        <v>1119</v>
      </c>
      <c r="K14" s="2">
        <v>134</v>
      </c>
      <c r="L14" s="9"/>
      <c r="M14" s="30">
        <v>203</v>
      </c>
      <c r="N14" s="45"/>
    </row>
    <row r="15" spans="1:14" x14ac:dyDescent="0.25">
      <c r="A15" s="5" t="s">
        <v>583</v>
      </c>
      <c r="B15" s="5" t="s">
        <v>288</v>
      </c>
      <c r="C15" s="5" t="s">
        <v>561</v>
      </c>
      <c r="D15" s="5" t="s">
        <v>612</v>
      </c>
      <c r="E15" s="5" t="s">
        <v>1164</v>
      </c>
      <c r="F15" s="5" t="s">
        <v>699</v>
      </c>
      <c r="G15" s="8" t="s">
        <v>501</v>
      </c>
      <c r="H15" s="9" t="s">
        <v>178</v>
      </c>
      <c r="I15" s="14" t="s">
        <v>1250</v>
      </c>
      <c r="J15" s="8" t="s">
        <v>1251</v>
      </c>
      <c r="K15" s="2">
        <v>36</v>
      </c>
      <c r="L15" s="9"/>
      <c r="M15" s="30">
        <v>16</v>
      </c>
      <c r="N15" s="44"/>
    </row>
    <row r="16" spans="1:14" x14ac:dyDescent="0.25">
      <c r="A16" s="5" t="s">
        <v>583</v>
      </c>
      <c r="B16" s="5" t="s">
        <v>288</v>
      </c>
      <c r="C16" s="5" t="s">
        <v>561</v>
      </c>
      <c r="D16" s="5" t="s">
        <v>612</v>
      </c>
      <c r="E16" s="5" t="s">
        <v>625</v>
      </c>
      <c r="F16" s="5" t="s">
        <v>1252</v>
      </c>
      <c r="G16" s="8" t="s">
        <v>502</v>
      </c>
      <c r="H16" s="9" t="s">
        <v>179</v>
      </c>
      <c r="I16" s="14" t="s">
        <v>1253</v>
      </c>
      <c r="J16" s="8" t="s">
        <v>1254</v>
      </c>
      <c r="K16" s="2">
        <v>9</v>
      </c>
      <c r="L16" s="9"/>
      <c r="M16" s="30">
        <v>18</v>
      </c>
      <c r="N16" s="44"/>
    </row>
    <row r="17" spans="1:20" x14ac:dyDescent="0.25">
      <c r="A17" s="5" t="s">
        <v>583</v>
      </c>
      <c r="B17" s="5" t="s">
        <v>288</v>
      </c>
      <c r="C17" s="5" t="s">
        <v>561</v>
      </c>
      <c r="D17" s="5" t="s">
        <v>612</v>
      </c>
      <c r="E17" s="5" t="s">
        <v>587</v>
      </c>
      <c r="F17" s="5" t="s">
        <v>699</v>
      </c>
      <c r="G17" s="8" t="s">
        <v>499</v>
      </c>
      <c r="H17" s="9" t="s">
        <v>1247</v>
      </c>
      <c r="I17" s="14" t="s">
        <v>1248</v>
      </c>
      <c r="J17" s="8" t="s">
        <v>1249</v>
      </c>
      <c r="K17" s="2">
        <v>37</v>
      </c>
      <c r="L17" s="9"/>
      <c r="M17" s="30">
        <v>20</v>
      </c>
      <c r="N17" s="44"/>
    </row>
    <row r="18" spans="1:20" x14ac:dyDescent="0.25">
      <c r="A18" s="5" t="s">
        <v>583</v>
      </c>
      <c r="B18" s="5" t="s">
        <v>288</v>
      </c>
      <c r="C18" s="5" t="s">
        <v>561</v>
      </c>
      <c r="D18" s="5" t="s">
        <v>612</v>
      </c>
      <c r="E18" s="5" t="s">
        <v>596</v>
      </c>
      <c r="F18" s="8" t="s">
        <v>699</v>
      </c>
      <c r="G18" s="8" t="s">
        <v>1666</v>
      </c>
      <c r="H18" s="14" t="s">
        <v>866</v>
      </c>
      <c r="I18" s="14" t="s">
        <v>1667</v>
      </c>
      <c r="J18" s="8" t="s">
        <v>1668</v>
      </c>
      <c r="L18" s="9"/>
      <c r="M18" s="30">
        <v>425</v>
      </c>
      <c r="N18" s="44"/>
    </row>
    <row r="19" spans="1:20" x14ac:dyDescent="0.25">
      <c r="A19" s="5" t="s">
        <v>583</v>
      </c>
      <c r="B19" s="5" t="s">
        <v>288</v>
      </c>
      <c r="C19" s="8" t="s">
        <v>561</v>
      </c>
      <c r="D19" s="5" t="s">
        <v>612</v>
      </c>
      <c r="E19" s="8" t="s">
        <v>581</v>
      </c>
      <c r="F19" s="5" t="s">
        <v>699</v>
      </c>
      <c r="G19" s="8" t="s">
        <v>1623</v>
      </c>
      <c r="H19" s="14" t="s">
        <v>1624</v>
      </c>
      <c r="I19" s="14" t="s">
        <v>1625</v>
      </c>
      <c r="J19" s="8" t="s">
        <v>1626</v>
      </c>
      <c r="L19" s="9"/>
      <c r="M19" s="30">
        <v>412</v>
      </c>
      <c r="N19" s="48"/>
    </row>
    <row r="20" spans="1:20" x14ac:dyDescent="0.25">
      <c r="A20" s="5" t="s">
        <v>583</v>
      </c>
      <c r="B20" s="8" t="s">
        <v>1917</v>
      </c>
      <c r="C20" s="5" t="s">
        <v>561</v>
      </c>
      <c r="D20" s="5" t="s">
        <v>612</v>
      </c>
      <c r="E20" s="5" t="s">
        <v>589</v>
      </c>
      <c r="F20" s="5" t="s">
        <v>699</v>
      </c>
      <c r="G20" s="8" t="s">
        <v>1864</v>
      </c>
      <c r="H20" s="14" t="s">
        <v>1278</v>
      </c>
      <c r="I20" s="14" t="s">
        <v>1279</v>
      </c>
      <c r="J20" s="8" t="s">
        <v>1046</v>
      </c>
      <c r="K20" s="2">
        <v>291</v>
      </c>
      <c r="L20" s="9"/>
      <c r="M20" s="30">
        <v>137</v>
      </c>
      <c r="N20" s="54"/>
    </row>
    <row r="21" spans="1:20" x14ac:dyDescent="0.25">
      <c r="A21" s="5" t="s">
        <v>583</v>
      </c>
      <c r="B21" s="5" t="s">
        <v>288</v>
      </c>
      <c r="C21" s="5" t="s">
        <v>561</v>
      </c>
      <c r="D21" s="5" t="s">
        <v>612</v>
      </c>
      <c r="E21" s="5" t="s">
        <v>593</v>
      </c>
      <c r="F21" s="8" t="s">
        <v>699</v>
      </c>
      <c r="G21" s="8" t="s">
        <v>1677</v>
      </c>
      <c r="H21" s="14" t="s">
        <v>1461</v>
      </c>
      <c r="I21" s="14" t="s">
        <v>1462</v>
      </c>
      <c r="J21" s="8" t="s">
        <v>1678</v>
      </c>
      <c r="K21" s="2">
        <v>355</v>
      </c>
      <c r="L21" s="9"/>
      <c r="M21" s="30">
        <v>428</v>
      </c>
      <c r="N21" s="44"/>
    </row>
    <row r="22" spans="1:20" x14ac:dyDescent="0.25">
      <c r="A22" s="5" t="s">
        <v>583</v>
      </c>
      <c r="B22" s="5" t="s">
        <v>288</v>
      </c>
      <c r="C22" s="5" t="s">
        <v>561</v>
      </c>
      <c r="D22" s="5" t="s">
        <v>612</v>
      </c>
      <c r="E22" s="5" t="s">
        <v>603</v>
      </c>
      <c r="F22" s="8" t="s">
        <v>699</v>
      </c>
      <c r="G22" s="8" t="s">
        <v>1679</v>
      </c>
      <c r="H22" s="14" t="s">
        <v>553</v>
      </c>
      <c r="I22" s="14" t="s">
        <v>554</v>
      </c>
      <c r="J22" s="8" t="s">
        <v>1680</v>
      </c>
      <c r="K22" s="2">
        <v>131</v>
      </c>
      <c r="L22" s="9"/>
      <c r="M22" s="30">
        <v>429</v>
      </c>
      <c r="N22" s="44"/>
    </row>
    <row r="23" spans="1:20" x14ac:dyDescent="0.25">
      <c r="A23" s="5" t="s">
        <v>583</v>
      </c>
      <c r="B23" s="5" t="s">
        <v>288</v>
      </c>
      <c r="C23" s="5" t="s">
        <v>561</v>
      </c>
      <c r="D23" s="5" t="s">
        <v>612</v>
      </c>
      <c r="E23" s="5" t="s">
        <v>1261</v>
      </c>
      <c r="F23" s="8" t="s">
        <v>699</v>
      </c>
      <c r="G23" s="8" t="s">
        <v>1681</v>
      </c>
      <c r="H23" s="14" t="s">
        <v>1465</v>
      </c>
      <c r="I23" s="14" t="s">
        <v>1466</v>
      </c>
      <c r="J23" s="8" t="s">
        <v>1682</v>
      </c>
      <c r="L23" s="9"/>
      <c r="M23" s="30">
        <v>430</v>
      </c>
      <c r="N23" s="44"/>
    </row>
    <row r="24" spans="1:20" x14ac:dyDescent="0.25">
      <c r="A24" s="5" t="s">
        <v>583</v>
      </c>
      <c r="B24" s="5" t="s">
        <v>288</v>
      </c>
      <c r="C24" s="5" t="s">
        <v>561</v>
      </c>
      <c r="D24" s="5" t="s">
        <v>612</v>
      </c>
      <c r="E24" s="5" t="s">
        <v>1275</v>
      </c>
      <c r="F24" s="5" t="s">
        <v>699</v>
      </c>
      <c r="G24" s="8" t="s">
        <v>498</v>
      </c>
      <c r="H24" s="14" t="s">
        <v>176</v>
      </c>
      <c r="I24" s="14" t="s">
        <v>1276</v>
      </c>
      <c r="J24" s="8" t="s">
        <v>1277</v>
      </c>
      <c r="K24" s="2">
        <v>130</v>
      </c>
      <c r="L24" s="9"/>
      <c r="M24" s="30">
        <v>129</v>
      </c>
      <c r="N24" s="54"/>
    </row>
    <row r="25" spans="1:20" x14ac:dyDescent="0.25">
      <c r="A25" s="5" t="s">
        <v>583</v>
      </c>
      <c r="B25" s="5" t="s">
        <v>288</v>
      </c>
      <c r="C25" s="5" t="s">
        <v>561</v>
      </c>
      <c r="D25" s="5" t="s">
        <v>612</v>
      </c>
      <c r="E25" s="8" t="s">
        <v>1258</v>
      </c>
      <c r="F25" s="5" t="s">
        <v>699</v>
      </c>
      <c r="G25" s="8" t="s">
        <v>1371</v>
      </c>
      <c r="H25" s="14" t="s">
        <v>1373</v>
      </c>
      <c r="I25" s="14" t="s">
        <v>1276</v>
      </c>
      <c r="J25" s="8" t="s">
        <v>1372</v>
      </c>
      <c r="K25" s="2">
        <v>220</v>
      </c>
      <c r="L25" s="9"/>
      <c r="M25" s="30">
        <v>145</v>
      </c>
      <c r="N25" s="44"/>
    </row>
    <row r="26" spans="1:20" x14ac:dyDescent="0.25">
      <c r="A26" s="5" t="s">
        <v>583</v>
      </c>
      <c r="B26" s="5" t="s">
        <v>288</v>
      </c>
      <c r="C26" s="5" t="s">
        <v>561</v>
      </c>
      <c r="D26" s="5" t="s">
        <v>612</v>
      </c>
      <c r="E26" s="5" t="s">
        <v>671</v>
      </c>
      <c r="F26" s="8" t="s">
        <v>699</v>
      </c>
      <c r="G26" s="8" t="s">
        <v>1691</v>
      </c>
      <c r="H26" s="14" t="s">
        <v>1692</v>
      </c>
      <c r="I26" s="14" t="s">
        <v>1693</v>
      </c>
      <c r="J26" s="8" t="s">
        <v>1694</v>
      </c>
      <c r="L26" s="9"/>
      <c r="M26" s="30">
        <v>433</v>
      </c>
      <c r="N26" s="54"/>
    </row>
    <row r="27" spans="1:20" x14ac:dyDescent="0.25">
      <c r="A27" s="5" t="s">
        <v>583</v>
      </c>
      <c r="B27" s="5" t="s">
        <v>288</v>
      </c>
      <c r="C27" s="5" t="s">
        <v>561</v>
      </c>
      <c r="D27" s="5" t="s">
        <v>612</v>
      </c>
      <c r="E27" s="5" t="s">
        <v>694</v>
      </c>
      <c r="F27" s="8" t="s">
        <v>699</v>
      </c>
      <c r="G27" s="8" t="s">
        <v>1695</v>
      </c>
      <c r="H27" s="14" t="s">
        <v>790</v>
      </c>
      <c r="I27" s="14" t="s">
        <v>695</v>
      </c>
      <c r="J27" s="8" t="s">
        <v>1696</v>
      </c>
      <c r="L27" s="9"/>
      <c r="M27" s="30">
        <v>434</v>
      </c>
      <c r="N27" s="45"/>
    </row>
    <row r="28" spans="1:20" x14ac:dyDescent="0.25">
      <c r="A28" s="5" t="s">
        <v>583</v>
      </c>
      <c r="B28" s="5" t="s">
        <v>288</v>
      </c>
      <c r="C28" s="5" t="s">
        <v>561</v>
      </c>
      <c r="D28" s="5" t="s">
        <v>612</v>
      </c>
      <c r="E28" s="5" t="s">
        <v>1207</v>
      </c>
      <c r="F28" s="8" t="s">
        <v>699</v>
      </c>
      <c r="G28" s="8" t="s">
        <v>1701</v>
      </c>
      <c r="H28" s="14" t="s">
        <v>1702</v>
      </c>
      <c r="I28" s="14" t="s">
        <v>1703</v>
      </c>
      <c r="J28" s="8" t="s">
        <v>1704</v>
      </c>
      <c r="K28" s="2">
        <v>4</v>
      </c>
      <c r="L28" s="9"/>
      <c r="M28" s="30">
        <v>436</v>
      </c>
      <c r="N28" s="54"/>
    </row>
    <row r="29" spans="1:20" x14ac:dyDescent="0.25">
      <c r="A29" s="5" t="s">
        <v>583</v>
      </c>
      <c r="B29" s="5" t="s">
        <v>288</v>
      </c>
      <c r="C29" s="5" t="s">
        <v>561</v>
      </c>
      <c r="D29" s="5" t="s">
        <v>612</v>
      </c>
      <c r="E29" s="5" t="s">
        <v>747</v>
      </c>
      <c r="F29" s="8" t="s">
        <v>699</v>
      </c>
      <c r="G29" s="8" t="s">
        <v>1705</v>
      </c>
      <c r="H29" s="14" t="s">
        <v>2419</v>
      </c>
      <c r="I29" s="14" t="s">
        <v>2421</v>
      </c>
      <c r="J29" s="8" t="s">
        <v>1706</v>
      </c>
      <c r="L29" s="9"/>
      <c r="M29" s="30">
        <v>437</v>
      </c>
      <c r="N29" s="48"/>
    </row>
    <row r="30" spans="1:20" s="25" customFormat="1" x14ac:dyDescent="0.25">
      <c r="A30" s="5" t="s">
        <v>583</v>
      </c>
      <c r="B30" s="5" t="s">
        <v>288</v>
      </c>
      <c r="C30" s="5" t="s">
        <v>561</v>
      </c>
      <c r="D30" s="5" t="s">
        <v>612</v>
      </c>
      <c r="E30" s="5" t="s">
        <v>923</v>
      </c>
      <c r="F30" s="8" t="s">
        <v>699</v>
      </c>
      <c r="G30" s="8" t="s">
        <v>1707</v>
      </c>
      <c r="H30" s="14" t="s">
        <v>1708</v>
      </c>
      <c r="I30" s="14" t="s">
        <v>1709</v>
      </c>
      <c r="J30" s="8" t="s">
        <v>1710</v>
      </c>
      <c r="K30" s="2"/>
      <c r="L30" s="9"/>
      <c r="M30" s="30">
        <v>438</v>
      </c>
      <c r="N30" s="44"/>
      <c r="O30" s="1"/>
      <c r="P30" s="1"/>
      <c r="Q30" s="1"/>
      <c r="R30" s="1"/>
      <c r="S30" s="1"/>
      <c r="T30" s="1"/>
    </row>
    <row r="31" spans="1:20" x14ac:dyDescent="0.25">
      <c r="A31" s="5" t="s">
        <v>583</v>
      </c>
      <c r="B31" s="5" t="s">
        <v>288</v>
      </c>
      <c r="C31" s="5" t="s">
        <v>561</v>
      </c>
      <c r="D31" s="5" t="s">
        <v>612</v>
      </c>
      <c r="E31" s="5" t="s">
        <v>825</v>
      </c>
      <c r="F31" s="8" t="s">
        <v>699</v>
      </c>
      <c r="G31" s="8" t="s">
        <v>1711</v>
      </c>
      <c r="H31" s="14" t="s">
        <v>1581</v>
      </c>
      <c r="I31" s="14" t="s">
        <v>1712</v>
      </c>
      <c r="J31" s="8" t="s">
        <v>1713</v>
      </c>
      <c r="L31" s="9"/>
      <c r="M31" s="30">
        <v>439</v>
      </c>
      <c r="N31" s="43"/>
    </row>
    <row r="32" spans="1:20" x14ac:dyDescent="0.25">
      <c r="A32" s="5" t="s">
        <v>583</v>
      </c>
      <c r="B32" s="5" t="s">
        <v>288</v>
      </c>
      <c r="C32" s="5" t="s">
        <v>561</v>
      </c>
      <c r="D32" s="5" t="s">
        <v>612</v>
      </c>
      <c r="E32" s="5" t="s">
        <v>1070</v>
      </c>
      <c r="F32" s="8" t="s">
        <v>713</v>
      </c>
      <c r="G32" s="8" t="s">
        <v>1718</v>
      </c>
      <c r="H32" s="14" t="s">
        <v>1719</v>
      </c>
      <c r="I32" s="14" t="s">
        <v>1720</v>
      </c>
      <c r="J32" s="8" t="s">
        <v>1721</v>
      </c>
      <c r="L32" s="9"/>
      <c r="M32" s="30">
        <v>441</v>
      </c>
      <c r="N32" s="44"/>
    </row>
    <row r="33" spans="1:20" x14ac:dyDescent="0.25">
      <c r="A33" s="5" t="s">
        <v>583</v>
      </c>
      <c r="B33" s="5" t="s">
        <v>288</v>
      </c>
      <c r="C33" s="5" t="s">
        <v>561</v>
      </c>
      <c r="D33" s="5" t="s">
        <v>612</v>
      </c>
      <c r="E33" s="5" t="s">
        <v>1236</v>
      </c>
      <c r="F33" s="8" t="s">
        <v>713</v>
      </c>
      <c r="G33" s="8" t="s">
        <v>1722</v>
      </c>
      <c r="H33" s="14" t="s">
        <v>1723</v>
      </c>
      <c r="I33" s="14" t="s">
        <v>1724</v>
      </c>
      <c r="J33" s="8" t="s">
        <v>1725</v>
      </c>
      <c r="L33" s="9"/>
      <c r="M33" s="30">
        <v>442</v>
      </c>
      <c r="N33" s="48"/>
    </row>
    <row r="34" spans="1:20" x14ac:dyDescent="0.25">
      <c r="A34" s="5" t="s">
        <v>583</v>
      </c>
      <c r="B34" s="5" t="s">
        <v>288</v>
      </c>
      <c r="C34" s="5" t="s">
        <v>561</v>
      </c>
      <c r="D34" s="5" t="s">
        <v>612</v>
      </c>
      <c r="E34" s="5" t="s">
        <v>1051</v>
      </c>
      <c r="F34" s="8" t="s">
        <v>699</v>
      </c>
      <c r="G34" s="8" t="s">
        <v>1730</v>
      </c>
      <c r="H34" s="14" t="s">
        <v>1731</v>
      </c>
      <c r="I34" s="14" t="s">
        <v>1732</v>
      </c>
      <c r="J34" s="8" t="s">
        <v>1733</v>
      </c>
      <c r="L34" s="9"/>
      <c r="M34" s="30">
        <v>444</v>
      </c>
      <c r="N34" s="44"/>
    </row>
    <row r="35" spans="1:20" x14ac:dyDescent="0.25">
      <c r="A35" s="5" t="s">
        <v>583</v>
      </c>
      <c r="B35" s="5" t="s">
        <v>288</v>
      </c>
      <c r="C35" s="5" t="s">
        <v>561</v>
      </c>
      <c r="D35" s="5" t="s">
        <v>612</v>
      </c>
      <c r="E35" s="5" t="s">
        <v>1038</v>
      </c>
      <c r="F35" s="8" t="s">
        <v>699</v>
      </c>
      <c r="G35" s="8" t="s">
        <v>1734</v>
      </c>
      <c r="H35" s="14" t="s">
        <v>1735</v>
      </c>
      <c r="I35" s="14" t="s">
        <v>1736</v>
      </c>
      <c r="J35" s="8" t="s">
        <v>1737</v>
      </c>
      <c r="K35" s="2">
        <v>86</v>
      </c>
      <c r="L35" s="9"/>
      <c r="M35" s="30">
        <v>445</v>
      </c>
      <c r="N35" s="44"/>
    </row>
    <row r="36" spans="1:20" x14ac:dyDescent="0.25">
      <c r="A36" s="5" t="s">
        <v>583</v>
      </c>
      <c r="B36" s="5" t="s">
        <v>288</v>
      </c>
      <c r="C36" s="5" t="s">
        <v>561</v>
      </c>
      <c r="D36" s="5" t="s">
        <v>612</v>
      </c>
      <c r="E36" s="5" t="s">
        <v>1081</v>
      </c>
      <c r="F36" s="8" t="s">
        <v>699</v>
      </c>
      <c r="G36" s="8" t="s">
        <v>1738</v>
      </c>
      <c r="H36" s="14" t="s">
        <v>1739</v>
      </c>
      <c r="I36" s="14" t="s">
        <v>1740</v>
      </c>
      <c r="J36" s="8" t="s">
        <v>1741</v>
      </c>
      <c r="L36" s="9"/>
      <c r="M36" s="30">
        <v>446</v>
      </c>
      <c r="N36" s="44"/>
    </row>
    <row r="37" spans="1:20" x14ac:dyDescent="0.25">
      <c r="A37" s="5" t="s">
        <v>583</v>
      </c>
      <c r="B37" s="5" t="s">
        <v>288</v>
      </c>
      <c r="C37" s="5" t="s">
        <v>561</v>
      </c>
      <c r="D37" s="5" t="s">
        <v>612</v>
      </c>
      <c r="E37" s="5" t="s">
        <v>870</v>
      </c>
      <c r="F37" s="5" t="s">
        <v>699</v>
      </c>
      <c r="G37" s="8" t="s">
        <v>395</v>
      </c>
      <c r="H37" s="9" t="s">
        <v>871</v>
      </c>
      <c r="I37" s="14" t="s">
        <v>872</v>
      </c>
      <c r="J37" s="8" t="s">
        <v>873</v>
      </c>
      <c r="K37" s="2">
        <v>18</v>
      </c>
      <c r="L37" s="9"/>
      <c r="M37" s="30">
        <v>217</v>
      </c>
      <c r="N37" s="44"/>
    </row>
    <row r="38" spans="1:20" x14ac:dyDescent="0.25">
      <c r="A38" s="5" t="s">
        <v>583</v>
      </c>
      <c r="B38" s="5" t="s">
        <v>288</v>
      </c>
      <c r="C38" s="5" t="s">
        <v>561</v>
      </c>
      <c r="D38" s="5" t="s">
        <v>612</v>
      </c>
      <c r="E38" s="5" t="s">
        <v>874</v>
      </c>
      <c r="F38" s="5" t="s">
        <v>699</v>
      </c>
      <c r="G38" s="8" t="s">
        <v>399</v>
      </c>
      <c r="H38" s="9" t="s">
        <v>128</v>
      </c>
      <c r="I38" s="14" t="s">
        <v>1341</v>
      </c>
      <c r="J38" s="8" t="s">
        <v>875</v>
      </c>
      <c r="K38" s="2">
        <v>19</v>
      </c>
      <c r="L38" s="9"/>
      <c r="M38" s="30">
        <v>218</v>
      </c>
      <c r="N38" s="48"/>
    </row>
    <row r="39" spans="1:20" x14ac:dyDescent="0.25">
      <c r="A39" s="5" t="s">
        <v>583</v>
      </c>
      <c r="B39" s="5" t="s">
        <v>288</v>
      </c>
      <c r="C39" s="5" t="s">
        <v>561</v>
      </c>
      <c r="D39" s="5" t="s">
        <v>612</v>
      </c>
      <c r="E39" s="5" t="s">
        <v>876</v>
      </c>
      <c r="F39" s="5" t="s">
        <v>699</v>
      </c>
      <c r="G39" s="8" t="s">
        <v>396</v>
      </c>
      <c r="H39" s="9" t="s">
        <v>126</v>
      </c>
      <c r="I39" s="14" t="s">
        <v>1342</v>
      </c>
      <c r="J39" s="8" t="s">
        <v>877</v>
      </c>
      <c r="K39" s="2">
        <v>20</v>
      </c>
      <c r="L39" s="9"/>
      <c r="M39" s="30">
        <v>219</v>
      </c>
      <c r="N39" s="48"/>
    </row>
    <row r="40" spans="1:20" x14ac:dyDescent="0.25">
      <c r="A40" s="5" t="s">
        <v>583</v>
      </c>
      <c r="B40" s="5" t="s">
        <v>288</v>
      </c>
      <c r="C40" s="5" t="s">
        <v>561</v>
      </c>
      <c r="D40" s="32" t="s">
        <v>612</v>
      </c>
      <c r="E40" s="5" t="s">
        <v>878</v>
      </c>
      <c r="F40" s="5" t="s">
        <v>699</v>
      </c>
      <c r="G40" s="8" t="s">
        <v>390</v>
      </c>
      <c r="H40" s="9" t="s">
        <v>879</v>
      </c>
      <c r="I40" s="14" t="s">
        <v>880</v>
      </c>
      <c r="J40" s="8" t="s">
        <v>881</v>
      </c>
      <c r="K40" s="2">
        <v>21</v>
      </c>
      <c r="L40" s="9"/>
      <c r="M40" s="30">
        <v>220</v>
      </c>
      <c r="N40" s="46"/>
    </row>
    <row r="41" spans="1:20" x14ac:dyDescent="0.25">
      <c r="A41" s="5" t="s">
        <v>583</v>
      </c>
      <c r="B41" s="5" t="s">
        <v>288</v>
      </c>
      <c r="C41" s="5" t="s">
        <v>561</v>
      </c>
      <c r="D41" s="5" t="s">
        <v>612</v>
      </c>
      <c r="E41" s="5" t="s">
        <v>882</v>
      </c>
      <c r="F41" s="5" t="s">
        <v>699</v>
      </c>
      <c r="G41" s="8" t="s">
        <v>385</v>
      </c>
      <c r="H41" s="9" t="s">
        <v>120</v>
      </c>
      <c r="I41" s="14" t="s">
        <v>883</v>
      </c>
      <c r="J41" s="8" t="s">
        <v>884</v>
      </c>
      <c r="K41" s="2">
        <v>22</v>
      </c>
      <c r="L41" s="9"/>
      <c r="M41" s="30">
        <v>221</v>
      </c>
      <c r="N41" s="44"/>
    </row>
    <row r="42" spans="1:20" x14ac:dyDescent="0.25">
      <c r="A42" s="5" t="s">
        <v>583</v>
      </c>
      <c r="B42" s="5" t="s">
        <v>288</v>
      </c>
      <c r="C42" s="5" t="s">
        <v>561</v>
      </c>
      <c r="D42" s="5" t="s">
        <v>612</v>
      </c>
      <c r="E42" s="5" t="s">
        <v>885</v>
      </c>
      <c r="F42" s="5" t="s">
        <v>699</v>
      </c>
      <c r="G42" s="8" t="s">
        <v>397</v>
      </c>
      <c r="H42" s="9" t="s">
        <v>127</v>
      </c>
      <c r="I42" s="14" t="s">
        <v>1343</v>
      </c>
      <c r="J42" s="8" t="s">
        <v>886</v>
      </c>
      <c r="K42" s="2">
        <v>162</v>
      </c>
      <c r="L42" s="9"/>
      <c r="M42" s="30">
        <v>222</v>
      </c>
      <c r="N42" s="48"/>
    </row>
    <row r="43" spans="1:20" x14ac:dyDescent="0.25">
      <c r="A43" s="5" t="s">
        <v>583</v>
      </c>
      <c r="B43" s="5" t="s">
        <v>288</v>
      </c>
      <c r="C43" s="5" t="s">
        <v>561</v>
      </c>
      <c r="D43" s="5" t="s">
        <v>612</v>
      </c>
      <c r="E43" s="5" t="s">
        <v>887</v>
      </c>
      <c r="F43" s="5" t="s">
        <v>699</v>
      </c>
      <c r="G43" s="8" t="s">
        <v>393</v>
      </c>
      <c r="H43" s="9" t="s">
        <v>888</v>
      </c>
      <c r="I43" s="14" t="s">
        <v>1344</v>
      </c>
      <c r="J43" s="8" t="s">
        <v>889</v>
      </c>
      <c r="K43" s="2">
        <v>73</v>
      </c>
      <c r="L43" s="9"/>
      <c r="M43" s="30">
        <v>223</v>
      </c>
      <c r="N43" s="44"/>
    </row>
    <row r="44" spans="1:20" x14ac:dyDescent="0.25">
      <c r="A44" s="5" t="s">
        <v>583</v>
      </c>
      <c r="B44" s="5" t="s">
        <v>288</v>
      </c>
      <c r="C44" s="5" t="s">
        <v>561</v>
      </c>
      <c r="D44" s="5" t="s">
        <v>612</v>
      </c>
      <c r="E44" s="5" t="s">
        <v>854</v>
      </c>
      <c r="F44" s="5" t="s">
        <v>699</v>
      </c>
      <c r="G44" s="8" t="s">
        <v>386</v>
      </c>
      <c r="H44" s="9" t="s">
        <v>122</v>
      </c>
      <c r="I44" s="14" t="s">
        <v>1345</v>
      </c>
      <c r="J44" s="8" t="s">
        <v>890</v>
      </c>
      <c r="K44" s="2">
        <v>104</v>
      </c>
      <c r="L44" s="9"/>
      <c r="M44" s="30">
        <v>224</v>
      </c>
      <c r="N44" s="44"/>
    </row>
    <row r="45" spans="1:20" x14ac:dyDescent="0.25">
      <c r="A45" s="5" t="s">
        <v>583</v>
      </c>
      <c r="B45" s="5" t="s">
        <v>288</v>
      </c>
      <c r="C45" s="5" t="s">
        <v>561</v>
      </c>
      <c r="D45" s="5" t="s">
        <v>612</v>
      </c>
      <c r="E45" s="5" t="s">
        <v>891</v>
      </c>
      <c r="F45" s="5" t="s">
        <v>699</v>
      </c>
      <c r="G45" s="8" t="s">
        <v>391</v>
      </c>
      <c r="H45" s="9" t="s">
        <v>124</v>
      </c>
      <c r="I45" s="14" t="s">
        <v>1346</v>
      </c>
      <c r="J45" s="8" t="s">
        <v>892</v>
      </c>
      <c r="K45" s="2">
        <v>98</v>
      </c>
      <c r="L45" s="9"/>
      <c r="M45" s="30">
        <v>225</v>
      </c>
      <c r="N45" s="48"/>
    </row>
    <row r="46" spans="1:20" x14ac:dyDescent="0.25">
      <c r="A46" s="5" t="s">
        <v>583</v>
      </c>
      <c r="B46" s="5" t="s">
        <v>288</v>
      </c>
      <c r="C46" s="5" t="s">
        <v>561</v>
      </c>
      <c r="D46" s="5" t="s">
        <v>612</v>
      </c>
      <c r="E46" s="5" t="s">
        <v>668</v>
      </c>
      <c r="F46" s="5" t="s">
        <v>545</v>
      </c>
      <c r="G46" s="8" t="s">
        <v>2117</v>
      </c>
      <c r="H46" s="9" t="s">
        <v>2119</v>
      </c>
      <c r="I46" s="14" t="s">
        <v>2120</v>
      </c>
      <c r="J46" s="8" t="s">
        <v>2118</v>
      </c>
      <c r="K46" s="40">
        <v>371</v>
      </c>
      <c r="L46" s="2"/>
      <c r="M46" s="30">
        <v>497</v>
      </c>
      <c r="N46" s="44"/>
    </row>
    <row r="47" spans="1:20" x14ac:dyDescent="0.25">
      <c r="A47" s="5" t="s">
        <v>583</v>
      </c>
      <c r="B47" s="5" t="s">
        <v>288</v>
      </c>
      <c r="C47" s="5" t="s">
        <v>561</v>
      </c>
      <c r="D47" s="5" t="s">
        <v>612</v>
      </c>
      <c r="E47" s="5" t="s">
        <v>904</v>
      </c>
      <c r="F47" s="5" t="s">
        <v>699</v>
      </c>
      <c r="G47" s="8" t="s">
        <v>411</v>
      </c>
      <c r="H47" s="9" t="s">
        <v>135</v>
      </c>
      <c r="I47" s="14" t="s">
        <v>907</v>
      </c>
      <c r="J47" s="8" t="s">
        <v>908</v>
      </c>
      <c r="K47" s="2">
        <v>23</v>
      </c>
      <c r="L47" s="9"/>
      <c r="M47" s="30">
        <v>11</v>
      </c>
      <c r="N47" s="44"/>
      <c r="Q47" s="25"/>
      <c r="R47" s="25"/>
      <c r="S47" s="25"/>
      <c r="T47" s="25"/>
    </row>
    <row r="48" spans="1:20" x14ac:dyDescent="0.25">
      <c r="A48" s="5" t="s">
        <v>583</v>
      </c>
      <c r="B48" s="5" t="s">
        <v>288</v>
      </c>
      <c r="C48" s="5" t="s">
        <v>561</v>
      </c>
      <c r="D48" s="5" t="s">
        <v>612</v>
      </c>
      <c r="E48" s="5" t="s">
        <v>851</v>
      </c>
      <c r="F48" s="5" t="s">
        <v>699</v>
      </c>
      <c r="G48" s="8" t="s">
        <v>398</v>
      </c>
      <c r="H48" s="9" t="s">
        <v>852</v>
      </c>
      <c r="I48" s="14" t="s">
        <v>853</v>
      </c>
      <c r="J48" s="8" t="s">
        <v>854</v>
      </c>
      <c r="K48" s="2">
        <v>327</v>
      </c>
      <c r="L48" s="9"/>
      <c r="M48" s="30">
        <v>169</v>
      </c>
      <c r="N48" s="44"/>
    </row>
    <row r="49" spans="1:14" x14ac:dyDescent="0.25">
      <c r="A49" s="5" t="s">
        <v>583</v>
      </c>
      <c r="B49" s="5" t="s">
        <v>288</v>
      </c>
      <c r="C49" s="5" t="s">
        <v>561</v>
      </c>
      <c r="D49" s="5" t="s">
        <v>612</v>
      </c>
      <c r="E49" s="5" t="s">
        <v>19</v>
      </c>
      <c r="F49" s="5" t="s">
        <v>699</v>
      </c>
      <c r="G49" s="8" t="s">
        <v>2403</v>
      </c>
      <c r="H49" s="9" t="s">
        <v>2404</v>
      </c>
      <c r="I49" s="14" t="s">
        <v>2405</v>
      </c>
      <c r="J49" s="8" t="s">
        <v>2402</v>
      </c>
      <c r="K49" s="2">
        <v>327</v>
      </c>
      <c r="L49" s="9"/>
      <c r="M49" s="30">
        <v>171</v>
      </c>
      <c r="N49" s="48"/>
    </row>
    <row r="50" spans="1:14" x14ac:dyDescent="0.25">
      <c r="A50" s="5" t="s">
        <v>583</v>
      </c>
      <c r="B50" s="5" t="s">
        <v>288</v>
      </c>
      <c r="C50" s="5" t="s">
        <v>561</v>
      </c>
      <c r="D50" s="5" t="s">
        <v>612</v>
      </c>
      <c r="E50" s="8" t="s">
        <v>2104</v>
      </c>
      <c r="F50" s="5" t="s">
        <v>699</v>
      </c>
      <c r="G50" s="8" t="s">
        <v>410</v>
      </c>
      <c r="H50" s="13" t="s">
        <v>2088</v>
      </c>
      <c r="I50" s="13" t="s">
        <v>898</v>
      </c>
      <c r="J50" s="8" t="s">
        <v>899</v>
      </c>
      <c r="K50" s="2">
        <v>11</v>
      </c>
      <c r="L50" s="9"/>
      <c r="M50" s="30">
        <v>127</v>
      </c>
      <c r="N50" s="44"/>
    </row>
    <row r="51" spans="1:14" x14ac:dyDescent="0.25">
      <c r="A51" s="5" t="s">
        <v>583</v>
      </c>
      <c r="B51" s="5" t="s">
        <v>288</v>
      </c>
      <c r="C51" s="5" t="s">
        <v>561</v>
      </c>
      <c r="D51" s="8" t="s">
        <v>612</v>
      </c>
      <c r="E51" s="5" t="s">
        <v>924</v>
      </c>
      <c r="F51" s="5" t="s">
        <v>699</v>
      </c>
      <c r="G51" s="8" t="s">
        <v>414</v>
      </c>
      <c r="H51" s="13" t="s">
        <v>2102</v>
      </c>
      <c r="I51" s="13" t="s">
        <v>1863</v>
      </c>
      <c r="J51" s="8" t="s">
        <v>925</v>
      </c>
      <c r="K51" s="2">
        <v>69</v>
      </c>
      <c r="L51" s="9"/>
      <c r="M51" s="30">
        <v>124</v>
      </c>
      <c r="N51" s="44"/>
    </row>
    <row r="52" spans="1:14" x14ac:dyDescent="0.25">
      <c r="A52" s="5" t="s">
        <v>583</v>
      </c>
      <c r="B52" s="5" t="s">
        <v>288</v>
      </c>
      <c r="C52" s="5" t="s">
        <v>561</v>
      </c>
      <c r="D52" s="8" t="s">
        <v>612</v>
      </c>
      <c r="E52" s="5" t="s">
        <v>914</v>
      </c>
      <c r="F52" s="5" t="s">
        <v>699</v>
      </c>
      <c r="G52" s="8" t="s">
        <v>408</v>
      </c>
      <c r="H52" s="9" t="s">
        <v>1441</v>
      </c>
      <c r="I52" s="14" t="s">
        <v>916</v>
      </c>
      <c r="J52" s="8" t="s">
        <v>917</v>
      </c>
      <c r="K52" s="2">
        <v>262</v>
      </c>
      <c r="L52" s="9"/>
      <c r="M52" s="30">
        <v>227</v>
      </c>
      <c r="N52" s="45"/>
    </row>
    <row r="53" spans="1:14" x14ac:dyDescent="0.25">
      <c r="A53" s="5" t="s">
        <v>583</v>
      </c>
      <c r="B53" s="5" t="s">
        <v>288</v>
      </c>
      <c r="C53" s="5" t="s">
        <v>561</v>
      </c>
      <c r="D53" s="5" t="s">
        <v>612</v>
      </c>
      <c r="E53" s="5" t="s">
        <v>1627</v>
      </c>
      <c r="F53" s="5" t="s">
        <v>699</v>
      </c>
      <c r="G53" s="8" t="s">
        <v>1628</v>
      </c>
      <c r="H53" s="9" t="s">
        <v>733</v>
      </c>
      <c r="I53" s="14" t="s">
        <v>1629</v>
      </c>
      <c r="J53" s="8" t="s">
        <v>1630</v>
      </c>
      <c r="L53" s="9"/>
      <c r="M53" s="30">
        <v>413</v>
      </c>
      <c r="N53" s="44"/>
    </row>
    <row r="54" spans="1:14" x14ac:dyDescent="0.25">
      <c r="A54" s="5" t="s">
        <v>583</v>
      </c>
      <c r="B54" s="5" t="s">
        <v>288</v>
      </c>
      <c r="C54" s="5" t="s">
        <v>561</v>
      </c>
      <c r="D54" s="5" t="s">
        <v>612</v>
      </c>
      <c r="E54" s="8" t="s">
        <v>1791</v>
      </c>
      <c r="F54" s="5" t="s">
        <v>699</v>
      </c>
      <c r="G54" s="8" t="s">
        <v>1423</v>
      </c>
      <c r="H54" s="14" t="s">
        <v>1424</v>
      </c>
      <c r="I54" s="14" t="s">
        <v>1425</v>
      </c>
      <c r="J54" s="8" t="s">
        <v>1426</v>
      </c>
      <c r="K54" s="26">
        <v>274</v>
      </c>
      <c r="L54" s="29"/>
      <c r="M54" s="30">
        <v>360</v>
      </c>
      <c r="N54" s="44"/>
    </row>
    <row r="55" spans="1:14" x14ac:dyDescent="0.25">
      <c r="A55" s="5" t="s">
        <v>583</v>
      </c>
      <c r="B55" s="5" t="s">
        <v>288</v>
      </c>
      <c r="C55" s="8" t="s">
        <v>561</v>
      </c>
      <c r="D55" s="5" t="s">
        <v>612</v>
      </c>
      <c r="E55" s="8" t="s">
        <v>79</v>
      </c>
      <c r="F55" s="8" t="s">
        <v>699</v>
      </c>
      <c r="G55" s="8" t="s">
        <v>1456</v>
      </c>
      <c r="H55" s="55" t="s">
        <v>1457</v>
      </c>
      <c r="I55" s="14" t="s">
        <v>1458</v>
      </c>
      <c r="J55" s="8" t="s">
        <v>1459</v>
      </c>
      <c r="K55" s="5" t="s">
        <v>218</v>
      </c>
      <c r="L55" s="2" t="s">
        <v>562</v>
      </c>
      <c r="M55" s="30">
        <v>369</v>
      </c>
      <c r="N55" s="54"/>
    </row>
    <row r="56" spans="1:14" x14ac:dyDescent="0.25">
      <c r="A56" s="5" t="s">
        <v>583</v>
      </c>
      <c r="B56" s="5" t="s">
        <v>288</v>
      </c>
      <c r="C56" s="5" t="s">
        <v>561</v>
      </c>
      <c r="D56" s="8" t="s">
        <v>612</v>
      </c>
      <c r="E56" s="8" t="s">
        <v>726</v>
      </c>
      <c r="F56" s="5" t="s">
        <v>699</v>
      </c>
      <c r="G56" s="8" t="s">
        <v>375</v>
      </c>
      <c r="H56" s="9" t="s">
        <v>1437</v>
      </c>
      <c r="I56" s="14" t="s">
        <v>738</v>
      </c>
      <c r="J56" s="8" t="s">
        <v>739</v>
      </c>
      <c r="K56" s="2">
        <v>80</v>
      </c>
      <c r="L56" s="9"/>
      <c r="M56" s="30">
        <v>22</v>
      </c>
      <c r="N56" s="44"/>
    </row>
    <row r="57" spans="1:14" x14ac:dyDescent="0.25">
      <c r="A57" s="5" t="s">
        <v>583</v>
      </c>
      <c r="B57" s="5" t="s">
        <v>288</v>
      </c>
      <c r="C57" s="8" t="s">
        <v>561</v>
      </c>
      <c r="D57" s="8" t="s">
        <v>1918</v>
      </c>
      <c r="E57" s="8" t="s">
        <v>1848</v>
      </c>
      <c r="F57" s="8" t="s">
        <v>699</v>
      </c>
      <c r="G57" s="8" t="s">
        <v>320</v>
      </c>
      <c r="H57" s="14" t="s">
        <v>280</v>
      </c>
      <c r="I57" s="14" t="s">
        <v>1340</v>
      </c>
      <c r="J57" s="8" t="s">
        <v>613</v>
      </c>
      <c r="K57" s="2">
        <v>26</v>
      </c>
      <c r="L57" s="9"/>
      <c r="M57" s="30">
        <v>116</v>
      </c>
      <c r="N57" s="44"/>
    </row>
    <row r="58" spans="1:14" x14ac:dyDescent="0.25">
      <c r="A58" s="5" t="s">
        <v>583</v>
      </c>
      <c r="B58" s="5" t="s">
        <v>288</v>
      </c>
      <c r="C58" s="8" t="s">
        <v>561</v>
      </c>
      <c r="D58" s="8" t="s">
        <v>1918</v>
      </c>
      <c r="E58" s="8" t="s">
        <v>1370</v>
      </c>
      <c r="F58" s="8" t="s">
        <v>699</v>
      </c>
      <c r="G58" s="8" t="s">
        <v>2046</v>
      </c>
      <c r="H58" s="2" t="s">
        <v>2041</v>
      </c>
      <c r="I58" s="14" t="s">
        <v>2042</v>
      </c>
      <c r="J58" s="8" t="s">
        <v>2044</v>
      </c>
      <c r="K58" s="40">
        <v>368</v>
      </c>
      <c r="L58" s="2"/>
      <c r="M58" s="30">
        <v>494</v>
      </c>
      <c r="N58" s="44"/>
    </row>
    <row r="59" spans="1:14" x14ac:dyDescent="0.25">
      <c r="A59" s="5" t="s">
        <v>583</v>
      </c>
      <c r="B59" s="5" t="s">
        <v>288</v>
      </c>
      <c r="C59" s="5" t="s">
        <v>561</v>
      </c>
      <c r="D59" s="5" t="s">
        <v>597</v>
      </c>
      <c r="E59" s="8" t="s">
        <v>1919</v>
      </c>
      <c r="F59" s="8" t="s">
        <v>1856</v>
      </c>
      <c r="G59" s="8" t="s">
        <v>317</v>
      </c>
      <c r="H59" s="14" t="s">
        <v>212</v>
      </c>
      <c r="I59" s="14" t="s">
        <v>598</v>
      </c>
      <c r="J59" s="8" t="s">
        <v>599</v>
      </c>
      <c r="K59" s="2">
        <v>50</v>
      </c>
      <c r="L59" s="9"/>
      <c r="M59" s="30">
        <v>147</v>
      </c>
      <c r="N59" s="44"/>
    </row>
    <row r="60" spans="1:14" x14ac:dyDescent="0.25">
      <c r="A60" s="5" t="s">
        <v>583</v>
      </c>
      <c r="B60" s="5" t="s">
        <v>288</v>
      </c>
      <c r="C60" s="5" t="s">
        <v>561</v>
      </c>
      <c r="D60" s="5" t="s">
        <v>736</v>
      </c>
      <c r="E60" s="8" t="s">
        <v>1920</v>
      </c>
      <c r="F60" s="5" t="s">
        <v>732</v>
      </c>
      <c r="G60" s="8" t="s">
        <v>377</v>
      </c>
      <c r="H60" s="9" t="s">
        <v>752</v>
      </c>
      <c r="I60" s="14" t="s">
        <v>753</v>
      </c>
      <c r="J60" s="8" t="s">
        <v>754</v>
      </c>
      <c r="K60" s="2">
        <v>68</v>
      </c>
      <c r="L60" s="9"/>
      <c r="M60" s="30">
        <v>152</v>
      </c>
      <c r="N60" s="44"/>
    </row>
    <row r="61" spans="1:14" x14ac:dyDescent="0.25">
      <c r="A61" s="5" t="s">
        <v>583</v>
      </c>
      <c r="B61" s="5" t="s">
        <v>573</v>
      </c>
      <c r="C61" s="5" t="s">
        <v>561</v>
      </c>
      <c r="D61" s="5" t="s">
        <v>736</v>
      </c>
      <c r="E61" s="8" t="s">
        <v>1007</v>
      </c>
      <c r="F61" s="5" t="s">
        <v>699</v>
      </c>
      <c r="G61" s="8" t="s">
        <v>1808</v>
      </c>
      <c r="H61" s="2" t="s">
        <v>1809</v>
      </c>
      <c r="I61" s="14" t="s">
        <v>1810</v>
      </c>
      <c r="J61" s="8" t="s">
        <v>1811</v>
      </c>
      <c r="L61" s="9"/>
      <c r="M61" s="30">
        <v>534</v>
      </c>
      <c r="N61" s="45"/>
    </row>
    <row r="62" spans="1:14" x14ac:dyDescent="0.25">
      <c r="A62" s="5" t="s">
        <v>583</v>
      </c>
      <c r="B62" s="5" t="s">
        <v>573</v>
      </c>
      <c r="C62" s="5" t="s">
        <v>561</v>
      </c>
      <c r="D62" s="5" t="s">
        <v>736</v>
      </c>
      <c r="E62" s="8" t="s">
        <v>1114</v>
      </c>
      <c r="F62" s="5" t="s">
        <v>699</v>
      </c>
      <c r="G62" s="8" t="s">
        <v>1796</v>
      </c>
      <c r="H62" s="2" t="s">
        <v>1797</v>
      </c>
      <c r="I62" s="14" t="s">
        <v>1798</v>
      </c>
      <c r="J62" s="8" t="s">
        <v>1799</v>
      </c>
      <c r="L62" s="9"/>
      <c r="M62" s="30">
        <v>531</v>
      </c>
      <c r="N62" s="44"/>
    </row>
    <row r="63" spans="1:14" x14ac:dyDescent="0.25">
      <c r="A63" s="5" t="s">
        <v>583</v>
      </c>
      <c r="B63" s="5" t="s">
        <v>573</v>
      </c>
      <c r="C63" s="5" t="s">
        <v>561</v>
      </c>
      <c r="D63" s="5" t="s">
        <v>736</v>
      </c>
      <c r="E63" s="8" t="s">
        <v>731</v>
      </c>
      <c r="F63" s="5" t="s">
        <v>699</v>
      </c>
      <c r="G63" s="8" t="s">
        <v>1800</v>
      </c>
      <c r="H63" s="2" t="s">
        <v>1801</v>
      </c>
      <c r="I63" s="14" t="s">
        <v>1802</v>
      </c>
      <c r="J63" s="8" t="s">
        <v>1803</v>
      </c>
      <c r="L63" s="9"/>
      <c r="M63" s="30">
        <v>532</v>
      </c>
      <c r="N63" s="44"/>
    </row>
    <row r="64" spans="1:14" x14ac:dyDescent="0.25">
      <c r="A64" s="5" t="s">
        <v>583</v>
      </c>
      <c r="B64" s="5" t="s">
        <v>288</v>
      </c>
      <c r="C64" s="5" t="s">
        <v>561</v>
      </c>
      <c r="D64" s="5" t="s">
        <v>736</v>
      </c>
      <c r="E64" s="8" t="s">
        <v>903</v>
      </c>
      <c r="F64" s="5" t="s">
        <v>699</v>
      </c>
      <c r="G64" s="8" t="s">
        <v>2400</v>
      </c>
      <c r="H64" s="2" t="s">
        <v>1805</v>
      </c>
      <c r="I64" s="14" t="s">
        <v>1806</v>
      </c>
      <c r="J64" s="8" t="s">
        <v>2401</v>
      </c>
      <c r="K64" s="26"/>
      <c r="L64" s="29"/>
      <c r="M64" s="30">
        <v>365</v>
      </c>
      <c r="N64" s="44"/>
    </row>
    <row r="65" spans="1:20" x14ac:dyDescent="0.25">
      <c r="A65" s="5" t="s">
        <v>583</v>
      </c>
      <c r="B65" s="5" t="s">
        <v>573</v>
      </c>
      <c r="C65" s="5" t="s">
        <v>561</v>
      </c>
      <c r="D65" s="5" t="s">
        <v>736</v>
      </c>
      <c r="E65" s="8" t="s">
        <v>903</v>
      </c>
      <c r="F65" s="5" t="s">
        <v>699</v>
      </c>
      <c r="G65" s="8" t="s">
        <v>1804</v>
      </c>
      <c r="H65" s="2" t="s">
        <v>1805</v>
      </c>
      <c r="I65" s="14" t="s">
        <v>1806</v>
      </c>
      <c r="J65" s="8" t="s">
        <v>1807</v>
      </c>
      <c r="L65" s="9"/>
      <c r="M65" s="30">
        <v>533</v>
      </c>
      <c r="N65" s="44"/>
    </row>
    <row r="66" spans="1:20" x14ac:dyDescent="0.25">
      <c r="A66" s="5" t="s">
        <v>583</v>
      </c>
      <c r="B66" s="5" t="s">
        <v>573</v>
      </c>
      <c r="C66" s="5" t="s">
        <v>561</v>
      </c>
      <c r="D66" s="5" t="s">
        <v>736</v>
      </c>
      <c r="E66" s="8" t="s">
        <v>1164</v>
      </c>
      <c r="F66" s="5" t="s">
        <v>699</v>
      </c>
      <c r="G66" s="8" t="s">
        <v>1812</v>
      </c>
      <c r="H66" s="2" t="s">
        <v>1813</v>
      </c>
      <c r="I66" s="6" t="s">
        <v>1814</v>
      </c>
      <c r="J66" s="8" t="s">
        <v>1815</v>
      </c>
      <c r="L66" s="9"/>
      <c r="M66" s="30">
        <v>537</v>
      </c>
      <c r="N66" s="54"/>
    </row>
    <row r="67" spans="1:20" x14ac:dyDescent="0.25">
      <c r="A67" s="5" t="s">
        <v>583</v>
      </c>
      <c r="B67" s="5" t="s">
        <v>573</v>
      </c>
      <c r="C67" s="5" t="s">
        <v>561</v>
      </c>
      <c r="D67" s="5" t="s">
        <v>736</v>
      </c>
      <c r="E67" s="8" t="s">
        <v>625</v>
      </c>
      <c r="F67" s="5" t="s">
        <v>1252</v>
      </c>
      <c r="G67" s="8" t="s">
        <v>1816</v>
      </c>
      <c r="H67" s="2" t="s">
        <v>1817</v>
      </c>
      <c r="I67" s="14" t="s">
        <v>1253</v>
      </c>
      <c r="J67" s="8" t="s">
        <v>1818</v>
      </c>
      <c r="L67" s="9"/>
      <c r="M67" s="30">
        <v>538</v>
      </c>
      <c r="N67" s="44"/>
    </row>
    <row r="68" spans="1:20" x14ac:dyDescent="0.25">
      <c r="A68" s="5" t="s">
        <v>583</v>
      </c>
      <c r="B68" s="5" t="s">
        <v>573</v>
      </c>
      <c r="C68" s="5" t="s">
        <v>561</v>
      </c>
      <c r="D68" s="5" t="s">
        <v>736</v>
      </c>
      <c r="E68" s="8" t="s">
        <v>587</v>
      </c>
      <c r="F68" s="5" t="s">
        <v>699</v>
      </c>
      <c r="G68" s="8" t="s">
        <v>1779</v>
      </c>
      <c r="H68" s="2" t="s">
        <v>1780</v>
      </c>
      <c r="I68" s="14" t="s">
        <v>1781</v>
      </c>
      <c r="J68" s="8" t="s">
        <v>1782</v>
      </c>
      <c r="L68" s="9"/>
      <c r="M68" s="30">
        <v>517</v>
      </c>
      <c r="N68" s="45"/>
      <c r="O68" s="17"/>
      <c r="P68" s="17"/>
      <c r="Q68" s="17"/>
      <c r="R68" s="17"/>
      <c r="S68" s="17"/>
      <c r="T68" s="17"/>
    </row>
    <row r="69" spans="1:20" x14ac:dyDescent="0.25">
      <c r="A69" s="5" t="s">
        <v>583</v>
      </c>
      <c r="B69" s="5" t="s">
        <v>288</v>
      </c>
      <c r="C69" s="5" t="s">
        <v>561</v>
      </c>
      <c r="D69" s="5" t="s">
        <v>736</v>
      </c>
      <c r="E69" s="5" t="s">
        <v>596</v>
      </c>
      <c r="F69" s="8" t="s">
        <v>699</v>
      </c>
      <c r="G69" s="8" t="s">
        <v>1669</v>
      </c>
      <c r="H69" s="14" t="s">
        <v>1670</v>
      </c>
      <c r="I69" s="14" t="s">
        <v>1671</v>
      </c>
      <c r="J69" s="8" t="s">
        <v>1672</v>
      </c>
      <c r="L69" s="9"/>
      <c r="M69" s="30">
        <v>426</v>
      </c>
      <c r="N69" s="44"/>
    </row>
    <row r="70" spans="1:20" x14ac:dyDescent="0.25">
      <c r="A70" s="5" t="s">
        <v>583</v>
      </c>
      <c r="B70" s="5" t="s">
        <v>573</v>
      </c>
      <c r="C70" s="8" t="s">
        <v>561</v>
      </c>
      <c r="D70" s="5" t="s">
        <v>736</v>
      </c>
      <c r="E70" s="8" t="s">
        <v>581</v>
      </c>
      <c r="F70" s="5" t="s">
        <v>699</v>
      </c>
      <c r="G70" s="8" t="s">
        <v>1827</v>
      </c>
      <c r="H70" s="14" t="s">
        <v>1788</v>
      </c>
      <c r="I70" s="14" t="s">
        <v>1789</v>
      </c>
      <c r="J70" s="8" t="s">
        <v>1790</v>
      </c>
      <c r="L70" s="9"/>
      <c r="M70" s="30">
        <v>528</v>
      </c>
      <c r="N70" s="46"/>
    </row>
    <row r="71" spans="1:20" x14ac:dyDescent="0.25">
      <c r="A71" s="5" t="s">
        <v>583</v>
      </c>
      <c r="B71" s="5" t="s">
        <v>288</v>
      </c>
      <c r="C71" s="5" t="s">
        <v>561</v>
      </c>
      <c r="D71" s="5" t="s">
        <v>736</v>
      </c>
      <c r="E71" s="5" t="s">
        <v>589</v>
      </c>
      <c r="F71" s="8" t="s">
        <v>699</v>
      </c>
      <c r="G71" s="8" t="s">
        <v>1673</v>
      </c>
      <c r="H71" s="14" t="s">
        <v>1674</v>
      </c>
      <c r="I71" s="14" t="s">
        <v>1675</v>
      </c>
      <c r="J71" s="8" t="s">
        <v>1676</v>
      </c>
      <c r="K71" s="5"/>
      <c r="L71" s="9"/>
      <c r="M71" s="30">
        <v>427</v>
      </c>
      <c r="N71" s="44"/>
    </row>
    <row r="72" spans="1:20" x14ac:dyDescent="0.25">
      <c r="A72" s="5" t="s">
        <v>583</v>
      </c>
      <c r="B72" s="5" t="s">
        <v>288</v>
      </c>
      <c r="C72" s="8" t="s">
        <v>561</v>
      </c>
      <c r="D72" s="5" t="s">
        <v>736</v>
      </c>
      <c r="E72" s="5" t="s">
        <v>593</v>
      </c>
      <c r="F72" s="5" t="s">
        <v>699</v>
      </c>
      <c r="G72" s="8" t="s">
        <v>1460</v>
      </c>
      <c r="H72" s="14" t="s">
        <v>1461</v>
      </c>
      <c r="I72" s="14" t="s">
        <v>1462</v>
      </c>
      <c r="J72" s="8" t="s">
        <v>1463</v>
      </c>
      <c r="K72" s="5"/>
      <c r="L72" s="2"/>
      <c r="M72" s="30">
        <v>370</v>
      </c>
      <c r="N72" s="44"/>
    </row>
    <row r="73" spans="1:20" x14ac:dyDescent="0.25">
      <c r="A73" s="5" t="s">
        <v>583</v>
      </c>
      <c r="B73" s="5" t="s">
        <v>288</v>
      </c>
      <c r="C73" s="5" t="s">
        <v>561</v>
      </c>
      <c r="D73" s="5" t="s">
        <v>736</v>
      </c>
      <c r="E73" s="5" t="s">
        <v>603</v>
      </c>
      <c r="F73" s="8" t="s">
        <v>1257</v>
      </c>
      <c r="G73" s="8" t="s">
        <v>409</v>
      </c>
      <c r="H73" s="13" t="s">
        <v>553</v>
      </c>
      <c r="I73" s="13" t="s">
        <v>554</v>
      </c>
      <c r="J73" s="8" t="s">
        <v>900</v>
      </c>
      <c r="K73" s="2">
        <v>7</v>
      </c>
      <c r="L73" s="9"/>
      <c r="M73" s="30">
        <v>200</v>
      </c>
      <c r="N73" s="44"/>
    </row>
    <row r="74" spans="1:20" x14ac:dyDescent="0.25">
      <c r="A74" s="5" t="s">
        <v>583</v>
      </c>
      <c r="B74" s="5" t="s">
        <v>288</v>
      </c>
      <c r="C74" s="5" t="s">
        <v>561</v>
      </c>
      <c r="D74" s="5" t="s">
        <v>736</v>
      </c>
      <c r="E74" s="5" t="s">
        <v>1261</v>
      </c>
      <c r="F74" s="5" t="s">
        <v>699</v>
      </c>
      <c r="G74" s="8" t="s">
        <v>1464</v>
      </c>
      <c r="H74" s="13" t="s">
        <v>1465</v>
      </c>
      <c r="I74" s="13" t="s">
        <v>1466</v>
      </c>
      <c r="J74" s="8" t="s">
        <v>1467</v>
      </c>
      <c r="K74" s="5"/>
      <c r="L74" s="2"/>
      <c r="M74" s="30">
        <v>371</v>
      </c>
      <c r="N74" s="44"/>
    </row>
    <row r="75" spans="1:20" x14ac:dyDescent="0.25">
      <c r="A75" s="5" t="s">
        <v>583</v>
      </c>
      <c r="B75" s="5" t="s">
        <v>288</v>
      </c>
      <c r="C75" s="5" t="s">
        <v>561</v>
      </c>
      <c r="D75" s="5" t="s">
        <v>736</v>
      </c>
      <c r="E75" s="5" t="s">
        <v>1275</v>
      </c>
      <c r="F75" s="8" t="s">
        <v>699</v>
      </c>
      <c r="G75" s="8" t="s">
        <v>1683</v>
      </c>
      <c r="H75" s="14" t="s">
        <v>1684</v>
      </c>
      <c r="I75" s="14" t="s">
        <v>1685</v>
      </c>
      <c r="J75" s="8" t="s">
        <v>1686</v>
      </c>
      <c r="L75" s="9"/>
      <c r="M75" s="30">
        <v>431</v>
      </c>
      <c r="N75" s="45"/>
    </row>
    <row r="76" spans="1:20" x14ac:dyDescent="0.25">
      <c r="A76" s="5" t="s">
        <v>583</v>
      </c>
      <c r="B76" s="5" t="s">
        <v>288</v>
      </c>
      <c r="C76" s="5" t="s">
        <v>561</v>
      </c>
      <c r="D76" s="5" t="s">
        <v>736</v>
      </c>
      <c r="E76" s="5" t="s">
        <v>1258</v>
      </c>
      <c r="F76" s="8" t="s">
        <v>699</v>
      </c>
      <c r="G76" s="8" t="s">
        <v>1687</v>
      </c>
      <c r="H76" s="14" t="s">
        <v>1688</v>
      </c>
      <c r="I76" s="14" t="s">
        <v>1689</v>
      </c>
      <c r="J76" s="8" t="s">
        <v>1690</v>
      </c>
      <c r="L76" s="9"/>
      <c r="M76" s="30">
        <v>432</v>
      </c>
      <c r="N76" s="44"/>
    </row>
    <row r="77" spans="1:20" x14ac:dyDescent="0.25">
      <c r="A77" s="5" t="s">
        <v>583</v>
      </c>
      <c r="B77" s="5" t="s">
        <v>288</v>
      </c>
      <c r="C77" s="5" t="s">
        <v>561</v>
      </c>
      <c r="D77" s="5" t="s">
        <v>736</v>
      </c>
      <c r="E77" s="5" t="s">
        <v>671</v>
      </c>
      <c r="F77" s="5" t="s">
        <v>699</v>
      </c>
      <c r="G77" s="8" t="s">
        <v>1407</v>
      </c>
      <c r="H77" s="9" t="s">
        <v>1408</v>
      </c>
      <c r="I77" s="14" t="s">
        <v>1409</v>
      </c>
      <c r="J77" s="8" t="s">
        <v>1406</v>
      </c>
      <c r="K77" s="2">
        <v>42</v>
      </c>
      <c r="L77" s="9"/>
      <c r="M77" s="30">
        <v>455</v>
      </c>
      <c r="N77" s="44"/>
    </row>
    <row r="78" spans="1:20" x14ac:dyDescent="0.25">
      <c r="A78" s="5" t="s">
        <v>583</v>
      </c>
      <c r="B78" s="5" t="s">
        <v>288</v>
      </c>
      <c r="C78" s="5" t="s">
        <v>561</v>
      </c>
      <c r="D78" s="5" t="s">
        <v>736</v>
      </c>
      <c r="E78" s="5" t="s">
        <v>694</v>
      </c>
      <c r="F78" s="8" t="s">
        <v>699</v>
      </c>
      <c r="G78" s="8" t="s">
        <v>1697</v>
      </c>
      <c r="H78" s="14" t="s">
        <v>1698</v>
      </c>
      <c r="I78" s="14" t="s">
        <v>1699</v>
      </c>
      <c r="J78" s="8" t="s">
        <v>1700</v>
      </c>
      <c r="L78" s="9"/>
      <c r="M78" s="30">
        <v>435</v>
      </c>
      <c r="N78" s="46"/>
    </row>
    <row r="79" spans="1:20" x14ac:dyDescent="0.25">
      <c r="A79" s="5" t="s">
        <v>583</v>
      </c>
      <c r="B79" s="5" t="s">
        <v>288</v>
      </c>
      <c r="C79" s="8" t="s">
        <v>561</v>
      </c>
      <c r="D79" s="8" t="s">
        <v>736</v>
      </c>
      <c r="E79" s="5" t="s">
        <v>1207</v>
      </c>
      <c r="F79" s="8" t="s">
        <v>699</v>
      </c>
      <c r="G79" s="8" t="s">
        <v>90</v>
      </c>
      <c r="H79" s="9" t="s">
        <v>91</v>
      </c>
      <c r="I79" s="9" t="s">
        <v>92</v>
      </c>
      <c r="J79" s="8" t="s">
        <v>93</v>
      </c>
      <c r="L79" s="9" t="s">
        <v>562</v>
      </c>
      <c r="M79" s="30">
        <v>21</v>
      </c>
      <c r="N79" s="45"/>
      <c r="O79" s="17"/>
      <c r="P79" s="17"/>
      <c r="Q79" s="17"/>
      <c r="R79" s="17"/>
      <c r="S79" s="17"/>
      <c r="T79" s="17"/>
    </row>
    <row r="80" spans="1:20" x14ac:dyDescent="0.25">
      <c r="A80" s="5" t="s">
        <v>583</v>
      </c>
      <c r="B80" s="5" t="s">
        <v>288</v>
      </c>
      <c r="C80" s="5" t="s">
        <v>561</v>
      </c>
      <c r="D80" s="5" t="s">
        <v>736</v>
      </c>
      <c r="E80" s="5" t="s">
        <v>747</v>
      </c>
      <c r="F80" s="5" t="s">
        <v>699</v>
      </c>
      <c r="G80" s="8" t="s">
        <v>380</v>
      </c>
      <c r="H80" s="9" t="s">
        <v>2419</v>
      </c>
      <c r="I80" s="14" t="s">
        <v>2420</v>
      </c>
      <c r="J80" s="8" t="s">
        <v>869</v>
      </c>
      <c r="K80" s="2">
        <v>140</v>
      </c>
      <c r="L80" s="9"/>
      <c r="M80" s="30">
        <v>193</v>
      </c>
      <c r="N80" s="44"/>
    </row>
    <row r="81" spans="1:20" x14ac:dyDescent="0.25">
      <c r="A81" s="5" t="s">
        <v>583</v>
      </c>
      <c r="B81" s="15" t="s">
        <v>573</v>
      </c>
      <c r="C81" s="8" t="s">
        <v>561</v>
      </c>
      <c r="D81" s="5" t="s">
        <v>736</v>
      </c>
      <c r="E81" s="5" t="s">
        <v>1277</v>
      </c>
      <c r="F81" s="8" t="s">
        <v>545</v>
      </c>
      <c r="G81" s="8" t="s">
        <v>2056</v>
      </c>
      <c r="H81" s="9" t="s">
        <v>2057</v>
      </c>
      <c r="I81" s="14" t="s">
        <v>2058</v>
      </c>
      <c r="J81" s="62" t="s">
        <v>2059</v>
      </c>
      <c r="K81" s="40">
        <v>381</v>
      </c>
      <c r="L81" s="2"/>
      <c r="M81" s="30">
        <v>511</v>
      </c>
      <c r="N81" s="44"/>
    </row>
    <row r="82" spans="1:20" x14ac:dyDescent="0.25">
      <c r="A82" s="5" t="s">
        <v>583</v>
      </c>
      <c r="B82" s="5" t="s">
        <v>573</v>
      </c>
      <c r="C82" s="5" t="s">
        <v>561</v>
      </c>
      <c r="D82" s="5" t="s">
        <v>736</v>
      </c>
      <c r="E82" s="8" t="s">
        <v>1921</v>
      </c>
      <c r="F82" s="5" t="s">
        <v>699</v>
      </c>
      <c r="G82" s="8" t="s">
        <v>223</v>
      </c>
      <c r="H82" s="9" t="s">
        <v>121</v>
      </c>
      <c r="I82" s="14" t="s">
        <v>841</v>
      </c>
      <c r="J82" s="8" t="s">
        <v>842</v>
      </c>
      <c r="L82" s="9"/>
      <c r="M82" s="30">
        <v>514</v>
      </c>
      <c r="N82" s="48"/>
    </row>
    <row r="83" spans="1:20" x14ac:dyDescent="0.25">
      <c r="A83" s="5" t="s">
        <v>583</v>
      </c>
      <c r="B83" s="5" t="s">
        <v>288</v>
      </c>
      <c r="C83" s="5" t="s">
        <v>561</v>
      </c>
      <c r="D83" s="5" t="s">
        <v>736</v>
      </c>
      <c r="E83" s="5" t="s">
        <v>825</v>
      </c>
      <c r="F83" s="8" t="s">
        <v>699</v>
      </c>
      <c r="G83" s="8" t="s">
        <v>1714</v>
      </c>
      <c r="H83" s="14" t="s">
        <v>1715</v>
      </c>
      <c r="I83" s="14" t="s">
        <v>1716</v>
      </c>
      <c r="J83" s="8" t="s">
        <v>1717</v>
      </c>
      <c r="L83" s="9"/>
      <c r="M83" s="30">
        <v>440</v>
      </c>
      <c r="N83" s="44"/>
    </row>
    <row r="84" spans="1:20" x14ac:dyDescent="0.25">
      <c r="A84" s="5" t="s">
        <v>583</v>
      </c>
      <c r="B84" s="5" t="s">
        <v>288</v>
      </c>
      <c r="C84" s="5" t="s">
        <v>561</v>
      </c>
      <c r="D84" s="5" t="s">
        <v>736</v>
      </c>
      <c r="E84" s="8" t="s">
        <v>1922</v>
      </c>
      <c r="F84" s="5" t="s">
        <v>713</v>
      </c>
      <c r="G84" s="8" t="s">
        <v>494</v>
      </c>
      <c r="H84" s="9" t="s">
        <v>2145</v>
      </c>
      <c r="I84" s="14" t="s">
        <v>1263</v>
      </c>
      <c r="J84" s="8" t="s">
        <v>1264</v>
      </c>
      <c r="K84" s="2">
        <v>29</v>
      </c>
      <c r="L84" s="9"/>
      <c r="M84" s="30">
        <v>7</v>
      </c>
      <c r="N84" s="44"/>
    </row>
    <row r="85" spans="1:20" x14ac:dyDescent="0.25">
      <c r="A85" s="5" t="s">
        <v>583</v>
      </c>
      <c r="B85" s="5" t="s">
        <v>288</v>
      </c>
      <c r="C85" s="5" t="s">
        <v>561</v>
      </c>
      <c r="D85" s="5" t="s">
        <v>736</v>
      </c>
      <c r="E85" s="5" t="s">
        <v>1236</v>
      </c>
      <c r="F85" s="8" t="s">
        <v>713</v>
      </c>
      <c r="G85" s="8" t="s">
        <v>1726</v>
      </c>
      <c r="H85" s="14" t="s">
        <v>1727</v>
      </c>
      <c r="I85" s="14" t="s">
        <v>1728</v>
      </c>
      <c r="J85" s="8" t="s">
        <v>1729</v>
      </c>
      <c r="L85" s="9"/>
      <c r="M85" s="30">
        <v>443</v>
      </c>
      <c r="N85" s="44"/>
    </row>
    <row r="86" spans="1:20" x14ac:dyDescent="0.25">
      <c r="A86" s="5" t="s">
        <v>583</v>
      </c>
      <c r="B86" s="5" t="s">
        <v>288</v>
      </c>
      <c r="C86" s="5" t="s">
        <v>561</v>
      </c>
      <c r="D86" s="5" t="s">
        <v>736</v>
      </c>
      <c r="E86" s="5" t="s">
        <v>1051</v>
      </c>
      <c r="F86" s="8" t="s">
        <v>699</v>
      </c>
      <c r="G86" s="8" t="s">
        <v>496</v>
      </c>
      <c r="H86" s="9" t="s">
        <v>1923</v>
      </c>
      <c r="I86" s="14" t="s">
        <v>1924</v>
      </c>
      <c r="J86" s="8" t="s">
        <v>1268</v>
      </c>
      <c r="K86" s="2">
        <v>43</v>
      </c>
      <c r="L86" s="9"/>
      <c r="M86" s="30">
        <v>47</v>
      </c>
      <c r="N86" s="44"/>
    </row>
    <row r="87" spans="1:20" x14ac:dyDescent="0.25">
      <c r="A87" s="5" t="s">
        <v>583</v>
      </c>
      <c r="B87" s="5" t="s">
        <v>288</v>
      </c>
      <c r="C87" s="5" t="s">
        <v>561</v>
      </c>
      <c r="D87" s="5" t="s">
        <v>736</v>
      </c>
      <c r="E87" s="5" t="s">
        <v>1038</v>
      </c>
      <c r="F87" s="5" t="s">
        <v>576</v>
      </c>
      <c r="G87" s="8" t="s">
        <v>492</v>
      </c>
      <c r="H87" s="9" t="s">
        <v>1039</v>
      </c>
      <c r="I87" s="9" t="s">
        <v>1040</v>
      </c>
      <c r="J87" s="8" t="s">
        <v>1041</v>
      </c>
      <c r="K87" s="2">
        <v>28</v>
      </c>
      <c r="L87" s="9"/>
      <c r="M87" s="30">
        <v>143</v>
      </c>
      <c r="N87" s="45"/>
    </row>
    <row r="88" spans="1:20" x14ac:dyDescent="0.25">
      <c r="A88" s="5" t="s">
        <v>583</v>
      </c>
      <c r="B88" s="5" t="s">
        <v>288</v>
      </c>
      <c r="C88" s="5" t="s">
        <v>561</v>
      </c>
      <c r="D88" s="5" t="s">
        <v>736</v>
      </c>
      <c r="E88" s="5" t="s">
        <v>1081</v>
      </c>
      <c r="F88" s="8" t="s">
        <v>699</v>
      </c>
      <c r="G88" s="8" t="s">
        <v>495</v>
      </c>
      <c r="H88" s="9" t="s">
        <v>1255</v>
      </c>
      <c r="I88" s="9" t="s">
        <v>1256</v>
      </c>
      <c r="J88" s="8" t="s">
        <v>1245</v>
      </c>
      <c r="K88" s="2">
        <v>152</v>
      </c>
      <c r="L88" s="9"/>
      <c r="M88" s="30">
        <v>146</v>
      </c>
      <c r="N88" s="54"/>
    </row>
    <row r="89" spans="1:20" x14ac:dyDescent="0.25">
      <c r="A89" s="5" t="s">
        <v>583</v>
      </c>
      <c r="B89" s="5" t="s">
        <v>288</v>
      </c>
      <c r="C89" s="5" t="s">
        <v>561</v>
      </c>
      <c r="D89" s="5" t="s">
        <v>736</v>
      </c>
      <c r="E89" s="5" t="s">
        <v>870</v>
      </c>
      <c r="F89" s="8" t="s">
        <v>699</v>
      </c>
      <c r="G89" s="8" t="s">
        <v>1742</v>
      </c>
      <c r="H89" s="14" t="s">
        <v>1743</v>
      </c>
      <c r="I89" s="14" t="s">
        <v>1744</v>
      </c>
      <c r="J89" s="8" t="s">
        <v>1745</v>
      </c>
      <c r="K89" s="2">
        <v>73</v>
      </c>
      <c r="L89" s="9"/>
      <c r="M89" s="30">
        <v>447</v>
      </c>
      <c r="N89" s="44"/>
    </row>
    <row r="90" spans="1:20" x14ac:dyDescent="0.25">
      <c r="A90" s="5" t="s">
        <v>583</v>
      </c>
      <c r="B90" s="5" t="s">
        <v>288</v>
      </c>
      <c r="C90" s="5" t="s">
        <v>561</v>
      </c>
      <c r="D90" s="5" t="s">
        <v>736</v>
      </c>
      <c r="E90" s="5" t="s">
        <v>874</v>
      </c>
      <c r="F90" s="8" t="s">
        <v>699</v>
      </c>
      <c r="G90" s="8" t="s">
        <v>1746</v>
      </c>
      <c r="H90" s="14" t="s">
        <v>1747</v>
      </c>
      <c r="I90" s="14" t="s">
        <v>1748</v>
      </c>
      <c r="J90" s="8" t="s">
        <v>1749</v>
      </c>
      <c r="K90" s="26"/>
      <c r="L90" s="29"/>
      <c r="M90" s="30">
        <v>448</v>
      </c>
      <c r="N90" s="44"/>
      <c r="Q90" s="25"/>
      <c r="R90" s="25"/>
      <c r="S90" s="25"/>
      <c r="T90" s="25"/>
    </row>
    <row r="91" spans="1:20" x14ac:dyDescent="0.25">
      <c r="A91" s="5" t="s">
        <v>583</v>
      </c>
      <c r="B91" s="5" t="s">
        <v>288</v>
      </c>
      <c r="C91" s="5" t="s">
        <v>561</v>
      </c>
      <c r="D91" s="5" t="s">
        <v>736</v>
      </c>
      <c r="E91" s="5" t="s">
        <v>876</v>
      </c>
      <c r="F91" s="8" t="s">
        <v>699</v>
      </c>
      <c r="G91" s="8" t="s">
        <v>1750</v>
      </c>
      <c r="H91" s="14" t="s">
        <v>1751</v>
      </c>
      <c r="I91" s="14" t="s">
        <v>1752</v>
      </c>
      <c r="J91" s="8" t="s">
        <v>1753</v>
      </c>
      <c r="K91" s="2">
        <v>197</v>
      </c>
      <c r="L91" s="9"/>
      <c r="M91" s="30">
        <v>449</v>
      </c>
      <c r="N91" s="46"/>
    </row>
    <row r="92" spans="1:20" x14ac:dyDescent="0.25">
      <c r="A92" s="5" t="s">
        <v>583</v>
      </c>
      <c r="B92" s="5" t="s">
        <v>288</v>
      </c>
      <c r="C92" s="5" t="s">
        <v>561</v>
      </c>
      <c r="D92" s="5" t="s">
        <v>736</v>
      </c>
      <c r="E92" s="5" t="s">
        <v>878</v>
      </c>
      <c r="F92" s="8" t="s">
        <v>699</v>
      </c>
      <c r="G92" s="8" t="s">
        <v>1754</v>
      </c>
      <c r="H92" s="14" t="s">
        <v>1755</v>
      </c>
      <c r="I92" s="14" t="s">
        <v>1756</v>
      </c>
      <c r="J92" s="8" t="s">
        <v>1757</v>
      </c>
      <c r="K92" s="2">
        <v>13</v>
      </c>
      <c r="L92" s="9"/>
      <c r="M92" s="30">
        <v>450</v>
      </c>
      <c r="N92" s="44"/>
    </row>
    <row r="93" spans="1:20" x14ac:dyDescent="0.25">
      <c r="A93" s="5" t="s">
        <v>583</v>
      </c>
      <c r="B93" s="5" t="s">
        <v>288</v>
      </c>
      <c r="C93" s="5" t="s">
        <v>561</v>
      </c>
      <c r="D93" s="5" t="s">
        <v>736</v>
      </c>
      <c r="E93" s="5" t="s">
        <v>882</v>
      </c>
      <c r="F93" s="8" t="s">
        <v>699</v>
      </c>
      <c r="G93" s="8" t="s">
        <v>1758</v>
      </c>
      <c r="H93" s="14" t="s">
        <v>1759</v>
      </c>
      <c r="I93" s="14" t="s">
        <v>1760</v>
      </c>
      <c r="J93" s="8" t="s">
        <v>1761</v>
      </c>
      <c r="K93" s="2">
        <v>91</v>
      </c>
      <c r="L93" s="9"/>
      <c r="M93" s="30">
        <v>457</v>
      </c>
      <c r="N93" s="54"/>
    </row>
    <row r="94" spans="1:20" x14ac:dyDescent="0.25">
      <c r="A94" s="5" t="s">
        <v>583</v>
      </c>
      <c r="B94" s="5" t="s">
        <v>288</v>
      </c>
      <c r="C94" s="5" t="s">
        <v>561</v>
      </c>
      <c r="D94" s="5" t="s">
        <v>736</v>
      </c>
      <c r="E94" s="5" t="s">
        <v>885</v>
      </c>
      <c r="F94" s="8" t="s">
        <v>699</v>
      </c>
      <c r="G94" s="8" t="s">
        <v>1762</v>
      </c>
      <c r="H94" s="14" t="s">
        <v>1763</v>
      </c>
      <c r="I94" s="14" t="s">
        <v>1764</v>
      </c>
      <c r="J94" s="8" t="s">
        <v>1765</v>
      </c>
      <c r="K94" s="2">
        <v>106</v>
      </c>
      <c r="L94" s="9"/>
      <c r="M94" s="30">
        <v>458</v>
      </c>
      <c r="N94" s="48"/>
    </row>
    <row r="95" spans="1:20" x14ac:dyDescent="0.25">
      <c r="A95" s="5" t="s">
        <v>583</v>
      </c>
      <c r="B95" s="5" t="s">
        <v>288</v>
      </c>
      <c r="C95" s="5" t="s">
        <v>561</v>
      </c>
      <c r="D95" s="5" t="s">
        <v>736</v>
      </c>
      <c r="E95" s="5" t="s">
        <v>887</v>
      </c>
      <c r="F95" s="8" t="s">
        <v>699</v>
      </c>
      <c r="G95" s="8" t="s">
        <v>1766</v>
      </c>
      <c r="H95" s="14" t="s">
        <v>1767</v>
      </c>
      <c r="I95" s="14" t="s">
        <v>1768</v>
      </c>
      <c r="J95" s="8" t="s">
        <v>1769</v>
      </c>
      <c r="K95" s="2">
        <v>72</v>
      </c>
      <c r="L95" s="9"/>
      <c r="M95" s="30">
        <v>459</v>
      </c>
      <c r="N95" s="44"/>
    </row>
    <row r="96" spans="1:20" x14ac:dyDescent="0.25">
      <c r="A96" s="5" t="s">
        <v>583</v>
      </c>
      <c r="B96" s="5" t="s">
        <v>288</v>
      </c>
      <c r="C96" s="5" t="s">
        <v>561</v>
      </c>
      <c r="D96" s="5" t="s">
        <v>736</v>
      </c>
      <c r="E96" s="5" t="s">
        <v>854</v>
      </c>
      <c r="F96" s="8" t="s">
        <v>699</v>
      </c>
      <c r="G96" s="8" t="s">
        <v>1770</v>
      </c>
      <c r="H96" s="14" t="s">
        <v>1771</v>
      </c>
      <c r="I96" s="14" t="s">
        <v>1772</v>
      </c>
      <c r="J96" s="8" t="s">
        <v>1773</v>
      </c>
      <c r="K96" s="2">
        <v>117</v>
      </c>
      <c r="L96" s="9"/>
      <c r="M96" s="30">
        <v>460</v>
      </c>
      <c r="N96" s="44"/>
    </row>
    <row r="97" spans="1:14" x14ac:dyDescent="0.25">
      <c r="A97" s="5" t="s">
        <v>583</v>
      </c>
      <c r="B97" s="5" t="s">
        <v>288</v>
      </c>
      <c r="C97" s="5" t="s">
        <v>561</v>
      </c>
      <c r="D97" s="5" t="s">
        <v>736</v>
      </c>
      <c r="E97" s="5" t="s">
        <v>891</v>
      </c>
      <c r="F97" s="8" t="s">
        <v>699</v>
      </c>
      <c r="G97" s="8" t="s">
        <v>1774</v>
      </c>
      <c r="H97" s="14" t="s">
        <v>1775</v>
      </c>
      <c r="I97" s="14" t="s">
        <v>1776</v>
      </c>
      <c r="J97" s="8" t="s">
        <v>1777</v>
      </c>
      <c r="L97" s="9"/>
      <c r="M97" s="30">
        <v>461</v>
      </c>
      <c r="N97" s="44"/>
    </row>
    <row r="98" spans="1:14" x14ac:dyDescent="0.25">
      <c r="A98" s="5" t="s">
        <v>583</v>
      </c>
      <c r="B98" s="5" t="s">
        <v>288</v>
      </c>
      <c r="C98" s="5" t="s">
        <v>561</v>
      </c>
      <c r="D98" s="5" t="s">
        <v>736</v>
      </c>
      <c r="E98" s="5" t="s">
        <v>668</v>
      </c>
      <c r="F98" s="8" t="s">
        <v>1925</v>
      </c>
      <c r="G98" s="8" t="s">
        <v>1401</v>
      </c>
      <c r="H98" s="9" t="s">
        <v>118</v>
      </c>
      <c r="I98" s="14" t="s">
        <v>1042</v>
      </c>
      <c r="J98" s="8" t="s">
        <v>846</v>
      </c>
      <c r="K98" s="2">
        <v>47</v>
      </c>
      <c r="L98" s="9"/>
      <c r="M98" s="30">
        <v>102</v>
      </c>
      <c r="N98" s="48"/>
    </row>
    <row r="99" spans="1:14" x14ac:dyDescent="0.25">
      <c r="A99" s="5" t="s">
        <v>583</v>
      </c>
      <c r="B99" s="5" t="s">
        <v>2159</v>
      </c>
      <c r="C99" s="5" t="s">
        <v>561</v>
      </c>
      <c r="D99" s="5" t="s">
        <v>736</v>
      </c>
      <c r="E99" s="8" t="s">
        <v>668</v>
      </c>
      <c r="F99" s="5" t="s">
        <v>699</v>
      </c>
      <c r="G99" s="8" t="s">
        <v>2174</v>
      </c>
      <c r="H99" s="14" t="s">
        <v>2175</v>
      </c>
      <c r="I99" s="14" t="s">
        <v>2029</v>
      </c>
      <c r="J99" s="8" t="s">
        <v>2176</v>
      </c>
      <c r="K99" s="26">
        <v>107</v>
      </c>
      <c r="L99" s="29"/>
      <c r="M99" s="30">
        <v>326</v>
      </c>
      <c r="N99" s="44"/>
    </row>
    <row r="100" spans="1:14" x14ac:dyDescent="0.25">
      <c r="A100" s="5" t="s">
        <v>583</v>
      </c>
      <c r="B100" s="5" t="s">
        <v>1987</v>
      </c>
      <c r="C100" s="5" t="s">
        <v>561</v>
      </c>
      <c r="D100" s="5" t="s">
        <v>736</v>
      </c>
      <c r="E100" s="8" t="s">
        <v>668</v>
      </c>
      <c r="F100" s="5" t="s">
        <v>699</v>
      </c>
      <c r="G100" s="8" t="s">
        <v>2028</v>
      </c>
      <c r="H100" s="14" t="s">
        <v>2033</v>
      </c>
      <c r="I100" s="14" t="s">
        <v>2029</v>
      </c>
      <c r="J100" s="8" t="s">
        <v>2030</v>
      </c>
      <c r="K100" s="2">
        <v>283</v>
      </c>
      <c r="L100" s="9"/>
      <c r="M100" s="30">
        <v>476</v>
      </c>
      <c r="N100" s="44"/>
    </row>
    <row r="101" spans="1:14" x14ac:dyDescent="0.25">
      <c r="A101" s="5" t="s">
        <v>583</v>
      </c>
      <c r="B101" s="5" t="s">
        <v>2008</v>
      </c>
      <c r="C101" s="5" t="s">
        <v>561</v>
      </c>
      <c r="D101" s="5" t="s">
        <v>736</v>
      </c>
      <c r="E101" s="8" t="s">
        <v>668</v>
      </c>
      <c r="F101" s="5" t="s">
        <v>699</v>
      </c>
      <c r="G101" s="8" t="s">
        <v>2031</v>
      </c>
      <c r="H101" s="14" t="s">
        <v>2033</v>
      </c>
      <c r="I101" s="14" t="s">
        <v>2029</v>
      </c>
      <c r="J101" s="8" t="s">
        <v>2032</v>
      </c>
      <c r="L101" s="2"/>
      <c r="M101" s="30">
        <v>477</v>
      </c>
      <c r="N101" s="44"/>
    </row>
    <row r="102" spans="1:14" x14ac:dyDescent="0.25">
      <c r="A102" s="5" t="s">
        <v>583</v>
      </c>
      <c r="B102" s="5" t="s">
        <v>288</v>
      </c>
      <c r="C102" s="5" t="s">
        <v>561</v>
      </c>
      <c r="D102" s="5" t="s">
        <v>736</v>
      </c>
      <c r="E102" s="5" t="s">
        <v>668</v>
      </c>
      <c r="F102" s="5" t="s">
        <v>713</v>
      </c>
      <c r="G102" s="8" t="s">
        <v>379</v>
      </c>
      <c r="H102" s="9" t="s">
        <v>2144</v>
      </c>
      <c r="I102" s="14" t="s">
        <v>831</v>
      </c>
      <c r="J102" s="8" t="s">
        <v>832</v>
      </c>
      <c r="K102" s="2">
        <v>48</v>
      </c>
      <c r="L102" s="9"/>
      <c r="M102" s="30">
        <v>6</v>
      </c>
      <c r="N102" s="44"/>
    </row>
    <row r="103" spans="1:14" x14ac:dyDescent="0.25">
      <c r="A103" s="5" t="s">
        <v>583</v>
      </c>
      <c r="B103" s="5" t="s">
        <v>288</v>
      </c>
      <c r="C103" s="5" t="s">
        <v>561</v>
      </c>
      <c r="D103" s="5" t="s">
        <v>736</v>
      </c>
      <c r="E103" s="5" t="s">
        <v>668</v>
      </c>
      <c r="F103" s="5" t="s">
        <v>818</v>
      </c>
      <c r="G103" s="8" t="s">
        <v>382</v>
      </c>
      <c r="H103" s="9" t="s">
        <v>1926</v>
      </c>
      <c r="I103" s="14" t="s">
        <v>820</v>
      </c>
      <c r="J103" s="8" t="s">
        <v>821</v>
      </c>
      <c r="K103" s="2">
        <v>49</v>
      </c>
      <c r="L103" s="9"/>
      <c r="M103" s="30">
        <v>8</v>
      </c>
      <c r="N103" s="54"/>
    </row>
    <row r="104" spans="1:14" x14ac:dyDescent="0.25">
      <c r="A104" s="5" t="s">
        <v>583</v>
      </c>
      <c r="B104" s="5" t="s">
        <v>573</v>
      </c>
      <c r="C104" s="5" t="s">
        <v>561</v>
      </c>
      <c r="D104" s="5" t="s">
        <v>736</v>
      </c>
      <c r="E104" s="8" t="s">
        <v>1839</v>
      </c>
      <c r="F104" s="5" t="s">
        <v>699</v>
      </c>
      <c r="G104" s="8" t="s">
        <v>1916</v>
      </c>
      <c r="H104" s="9" t="s">
        <v>184</v>
      </c>
      <c r="I104" s="14" t="s">
        <v>845</v>
      </c>
      <c r="J104" s="8" t="s">
        <v>183</v>
      </c>
      <c r="L104" s="9"/>
      <c r="M104" s="30">
        <v>516</v>
      </c>
      <c r="N104" s="44"/>
    </row>
    <row r="105" spans="1:14" x14ac:dyDescent="0.25">
      <c r="A105" s="5" t="s">
        <v>583</v>
      </c>
      <c r="B105" s="5" t="s">
        <v>288</v>
      </c>
      <c r="C105" s="8" t="s">
        <v>561</v>
      </c>
      <c r="D105" s="5" t="s">
        <v>736</v>
      </c>
      <c r="E105" s="5" t="s">
        <v>975</v>
      </c>
      <c r="F105" s="8" t="s">
        <v>699</v>
      </c>
      <c r="G105" s="8" t="s">
        <v>1468</v>
      </c>
      <c r="H105" s="55" t="s">
        <v>1469</v>
      </c>
      <c r="I105" s="9" t="s">
        <v>1469</v>
      </c>
      <c r="J105" s="8" t="s">
        <v>1470</v>
      </c>
      <c r="K105" s="5"/>
      <c r="L105" s="2"/>
      <c r="M105" s="30">
        <v>372</v>
      </c>
      <c r="N105" s="44"/>
    </row>
    <row r="106" spans="1:14" x14ac:dyDescent="0.25">
      <c r="A106" s="5" t="s">
        <v>583</v>
      </c>
      <c r="B106" s="5" t="s">
        <v>288</v>
      </c>
      <c r="C106" s="8" t="s">
        <v>561</v>
      </c>
      <c r="D106" s="5" t="s">
        <v>736</v>
      </c>
      <c r="E106" s="5" t="s">
        <v>72</v>
      </c>
      <c r="F106" s="8" t="s">
        <v>699</v>
      </c>
      <c r="G106" s="8" t="s">
        <v>1471</v>
      </c>
      <c r="H106" s="55" t="s">
        <v>1472</v>
      </c>
      <c r="I106" s="9" t="s">
        <v>1473</v>
      </c>
      <c r="J106" s="8" t="s">
        <v>1474</v>
      </c>
      <c r="K106" s="5"/>
      <c r="L106" s="2"/>
      <c r="M106" s="30">
        <v>373</v>
      </c>
      <c r="N106" s="44"/>
    </row>
    <row r="107" spans="1:14" x14ac:dyDescent="0.25">
      <c r="A107" s="5" t="s">
        <v>583</v>
      </c>
      <c r="B107" s="5" t="s">
        <v>288</v>
      </c>
      <c r="C107" s="8" t="s">
        <v>561</v>
      </c>
      <c r="D107" s="5" t="s">
        <v>736</v>
      </c>
      <c r="E107" s="5" t="s">
        <v>745</v>
      </c>
      <c r="F107" s="8" t="s">
        <v>699</v>
      </c>
      <c r="G107" s="8" t="s">
        <v>1475</v>
      </c>
      <c r="H107" s="55" t="s">
        <v>1476</v>
      </c>
      <c r="I107" s="9" t="s">
        <v>746</v>
      </c>
      <c r="J107" s="8" t="s">
        <v>1477</v>
      </c>
      <c r="K107" s="5"/>
      <c r="L107" s="2"/>
      <c r="M107" s="30">
        <v>374</v>
      </c>
      <c r="N107" s="44"/>
    </row>
    <row r="108" spans="1:14" x14ac:dyDescent="0.25">
      <c r="A108" s="5" t="s">
        <v>583</v>
      </c>
      <c r="B108" s="5" t="s">
        <v>288</v>
      </c>
      <c r="C108" s="8" t="s">
        <v>561</v>
      </c>
      <c r="D108" s="5" t="s">
        <v>736</v>
      </c>
      <c r="E108" s="5" t="s">
        <v>1223</v>
      </c>
      <c r="F108" s="8" t="s">
        <v>699</v>
      </c>
      <c r="G108" s="8" t="s">
        <v>1478</v>
      </c>
      <c r="H108" s="55" t="s">
        <v>1479</v>
      </c>
      <c r="I108" s="14" t="s">
        <v>1480</v>
      </c>
      <c r="J108" s="8" t="s">
        <v>1481</v>
      </c>
      <c r="K108" s="5"/>
      <c r="L108" s="2"/>
      <c r="M108" s="30">
        <v>375</v>
      </c>
      <c r="N108" s="44"/>
    </row>
    <row r="109" spans="1:14" x14ac:dyDescent="0.25">
      <c r="A109" s="5" t="s">
        <v>583</v>
      </c>
      <c r="B109" s="5" t="s">
        <v>288</v>
      </c>
      <c r="C109" s="8" t="s">
        <v>561</v>
      </c>
      <c r="D109" s="5" t="s">
        <v>736</v>
      </c>
      <c r="E109" s="5" t="s">
        <v>896</v>
      </c>
      <c r="F109" s="8" t="s">
        <v>699</v>
      </c>
      <c r="G109" s="8" t="s">
        <v>1482</v>
      </c>
      <c r="H109" s="55" t="s">
        <v>75</v>
      </c>
      <c r="I109" s="9" t="s">
        <v>1483</v>
      </c>
      <c r="J109" s="8" t="s">
        <v>1484</v>
      </c>
      <c r="K109" s="5"/>
      <c r="L109" s="2"/>
      <c r="M109" s="30">
        <v>376</v>
      </c>
      <c r="N109" s="44"/>
    </row>
    <row r="110" spans="1:14" x14ac:dyDescent="0.25">
      <c r="A110" s="5" t="s">
        <v>583</v>
      </c>
      <c r="B110" s="5" t="s">
        <v>288</v>
      </c>
      <c r="C110" s="8" t="s">
        <v>561</v>
      </c>
      <c r="D110" s="5" t="s">
        <v>736</v>
      </c>
      <c r="E110" s="5" t="s">
        <v>1078</v>
      </c>
      <c r="F110" s="8" t="s">
        <v>699</v>
      </c>
      <c r="G110" s="8" t="s">
        <v>1485</v>
      </c>
      <c r="H110" s="55" t="s">
        <v>1486</v>
      </c>
      <c r="I110" s="9" t="s">
        <v>1487</v>
      </c>
      <c r="J110" s="8" t="s">
        <v>1488</v>
      </c>
      <c r="K110" s="5"/>
      <c r="L110" s="2"/>
      <c r="M110" s="30">
        <v>377</v>
      </c>
      <c r="N110" s="44"/>
    </row>
    <row r="111" spans="1:14" x14ac:dyDescent="0.25">
      <c r="A111" s="5" t="s">
        <v>583</v>
      </c>
      <c r="B111" s="5" t="s">
        <v>288</v>
      </c>
      <c r="C111" s="8" t="s">
        <v>561</v>
      </c>
      <c r="D111" s="5" t="s">
        <v>736</v>
      </c>
      <c r="E111" s="5" t="s">
        <v>73</v>
      </c>
      <c r="F111" s="8" t="s">
        <v>699</v>
      </c>
      <c r="G111" s="8" t="s">
        <v>1489</v>
      </c>
      <c r="H111" s="55" t="s">
        <v>1490</v>
      </c>
      <c r="I111" s="9" t="s">
        <v>1491</v>
      </c>
      <c r="J111" s="8" t="s">
        <v>1492</v>
      </c>
      <c r="K111" s="5"/>
      <c r="L111" s="2"/>
      <c r="M111" s="30">
        <v>378</v>
      </c>
      <c r="N111" s="44"/>
    </row>
    <row r="112" spans="1:14" x14ac:dyDescent="0.25">
      <c r="A112" s="5" t="s">
        <v>583</v>
      </c>
      <c r="B112" s="5" t="s">
        <v>288</v>
      </c>
      <c r="C112" s="8" t="s">
        <v>561</v>
      </c>
      <c r="D112" s="5" t="s">
        <v>736</v>
      </c>
      <c r="E112" s="5" t="s">
        <v>74</v>
      </c>
      <c r="F112" s="8" t="s">
        <v>699</v>
      </c>
      <c r="G112" s="8" t="s">
        <v>1493</v>
      </c>
      <c r="H112" s="55" t="s">
        <v>1494</v>
      </c>
      <c r="I112" s="9" t="s">
        <v>1495</v>
      </c>
      <c r="J112" s="8" t="s">
        <v>1496</v>
      </c>
      <c r="K112" s="5"/>
      <c r="L112" s="2"/>
      <c r="M112" s="30">
        <v>379</v>
      </c>
      <c r="N112" s="48"/>
    </row>
    <row r="113" spans="1:20" x14ac:dyDescent="0.25">
      <c r="A113" s="5" t="s">
        <v>583</v>
      </c>
      <c r="B113" s="5" t="s">
        <v>288</v>
      </c>
      <c r="C113" s="8" t="s">
        <v>561</v>
      </c>
      <c r="D113" s="5" t="s">
        <v>736</v>
      </c>
      <c r="E113" s="5" t="s">
        <v>76</v>
      </c>
      <c r="F113" s="8" t="s">
        <v>699</v>
      </c>
      <c r="G113" s="8" t="s">
        <v>1497</v>
      </c>
      <c r="H113" s="55" t="s">
        <v>1498</v>
      </c>
      <c r="I113" s="9" t="s">
        <v>1499</v>
      </c>
      <c r="J113" s="8" t="s">
        <v>1500</v>
      </c>
      <c r="K113" s="5"/>
      <c r="L113" s="2"/>
      <c r="M113" s="30">
        <v>380</v>
      </c>
      <c r="N113" s="48"/>
    </row>
    <row r="114" spans="1:20" x14ac:dyDescent="0.25">
      <c r="A114" s="5" t="s">
        <v>583</v>
      </c>
      <c r="B114" s="5" t="s">
        <v>288</v>
      </c>
      <c r="C114" s="8" t="s">
        <v>561</v>
      </c>
      <c r="D114" s="5" t="s">
        <v>736</v>
      </c>
      <c r="E114" s="5" t="s">
        <v>77</v>
      </c>
      <c r="F114" s="8" t="s">
        <v>699</v>
      </c>
      <c r="G114" s="8" t="s">
        <v>1501</v>
      </c>
      <c r="H114" s="55" t="s">
        <v>1502</v>
      </c>
      <c r="I114" s="9" t="s">
        <v>1503</v>
      </c>
      <c r="J114" s="8" t="s">
        <v>1504</v>
      </c>
      <c r="K114" s="5"/>
      <c r="L114" s="2"/>
      <c r="M114" s="30">
        <v>381</v>
      </c>
      <c r="N114" s="48"/>
    </row>
    <row r="115" spans="1:20" x14ac:dyDescent="0.25">
      <c r="A115" s="5" t="s">
        <v>583</v>
      </c>
      <c r="B115" s="8" t="s">
        <v>288</v>
      </c>
      <c r="C115" s="5" t="s">
        <v>561</v>
      </c>
      <c r="D115" s="5" t="s">
        <v>736</v>
      </c>
      <c r="E115" s="5" t="s">
        <v>1044</v>
      </c>
      <c r="F115" s="5" t="s">
        <v>699</v>
      </c>
      <c r="G115" s="8" t="s">
        <v>1900</v>
      </c>
      <c r="H115" s="14" t="s">
        <v>1899</v>
      </c>
      <c r="I115" s="14" t="s">
        <v>1045</v>
      </c>
      <c r="J115" s="8" t="s">
        <v>1901</v>
      </c>
      <c r="K115" s="2">
        <v>90</v>
      </c>
      <c r="L115" s="9"/>
      <c r="M115" s="30">
        <v>422</v>
      </c>
      <c r="N115" s="44"/>
    </row>
    <row r="116" spans="1:20" x14ac:dyDescent="0.25">
      <c r="A116" s="5" t="s">
        <v>583</v>
      </c>
      <c r="B116" s="5" t="s">
        <v>288</v>
      </c>
      <c r="C116" s="5" t="s">
        <v>561</v>
      </c>
      <c r="D116" s="5" t="s">
        <v>736</v>
      </c>
      <c r="E116" s="8" t="s">
        <v>1927</v>
      </c>
      <c r="F116" s="8" t="s">
        <v>699</v>
      </c>
      <c r="G116" s="8" t="s">
        <v>493</v>
      </c>
      <c r="H116" s="9" t="s">
        <v>94</v>
      </c>
      <c r="I116" s="9" t="s">
        <v>1159</v>
      </c>
      <c r="J116" s="8" t="s">
        <v>1160</v>
      </c>
      <c r="K116" s="2">
        <v>67</v>
      </c>
      <c r="L116" s="9"/>
      <c r="M116" s="30">
        <v>151</v>
      </c>
      <c r="N116" s="44"/>
    </row>
    <row r="117" spans="1:20" x14ac:dyDescent="0.25">
      <c r="A117" s="5" t="s">
        <v>583</v>
      </c>
      <c r="B117" s="5" t="s">
        <v>288</v>
      </c>
      <c r="C117" s="5" t="s">
        <v>561</v>
      </c>
      <c r="D117" s="5" t="s">
        <v>736</v>
      </c>
      <c r="E117" s="8" t="s">
        <v>904</v>
      </c>
      <c r="F117" s="5" t="s">
        <v>699</v>
      </c>
      <c r="G117" s="8" t="s">
        <v>2418</v>
      </c>
      <c r="H117" s="14" t="s">
        <v>2115</v>
      </c>
      <c r="I117" s="14" t="s">
        <v>2116</v>
      </c>
      <c r="J117" s="8" t="s">
        <v>861</v>
      </c>
      <c r="K117" s="40">
        <v>365</v>
      </c>
      <c r="L117" s="2"/>
      <c r="M117" s="30">
        <v>488</v>
      </c>
      <c r="N117" s="44"/>
    </row>
    <row r="118" spans="1:20" x14ac:dyDescent="0.25">
      <c r="A118" s="5" t="s">
        <v>583</v>
      </c>
      <c r="B118" s="5" t="s">
        <v>2008</v>
      </c>
      <c r="C118" s="5" t="s">
        <v>561</v>
      </c>
      <c r="D118" s="5" t="s">
        <v>736</v>
      </c>
      <c r="E118" s="8" t="s">
        <v>904</v>
      </c>
      <c r="F118" s="5" t="s">
        <v>699</v>
      </c>
      <c r="G118" s="8" t="s">
        <v>2114</v>
      </c>
      <c r="H118" s="14" t="s">
        <v>2115</v>
      </c>
      <c r="I118" s="14" t="s">
        <v>2116</v>
      </c>
      <c r="J118" s="8" t="s">
        <v>861</v>
      </c>
      <c r="K118" s="40">
        <v>365</v>
      </c>
      <c r="L118" s="2"/>
      <c r="M118" s="30">
        <v>489</v>
      </c>
      <c r="N118" s="44"/>
    </row>
    <row r="119" spans="1:20" x14ac:dyDescent="0.25">
      <c r="A119" s="5" t="s">
        <v>583</v>
      </c>
      <c r="B119" s="5" t="s">
        <v>1987</v>
      </c>
      <c r="C119" s="5" t="s">
        <v>561</v>
      </c>
      <c r="D119" s="5" t="s">
        <v>736</v>
      </c>
      <c r="E119" s="8" t="s">
        <v>904</v>
      </c>
      <c r="F119" s="5" t="s">
        <v>699</v>
      </c>
      <c r="G119" s="8" t="s">
        <v>2426</v>
      </c>
      <c r="H119" s="14" t="s">
        <v>2115</v>
      </c>
      <c r="I119" s="14" t="s">
        <v>2116</v>
      </c>
      <c r="J119" s="8" t="s">
        <v>1270</v>
      </c>
      <c r="K119" s="40"/>
      <c r="L119" s="2"/>
      <c r="M119" s="30">
        <v>490</v>
      </c>
      <c r="N119" s="44"/>
    </row>
    <row r="120" spans="1:20" x14ac:dyDescent="0.25">
      <c r="A120" s="5" t="s">
        <v>583</v>
      </c>
      <c r="B120" s="5" t="s">
        <v>288</v>
      </c>
      <c r="C120" s="8" t="s">
        <v>561</v>
      </c>
      <c r="D120" s="5" t="s">
        <v>736</v>
      </c>
      <c r="E120" s="8" t="s">
        <v>892</v>
      </c>
      <c r="F120" s="8" t="s">
        <v>699</v>
      </c>
      <c r="G120" s="8" t="s">
        <v>1505</v>
      </c>
      <c r="H120" s="55" t="s">
        <v>1506</v>
      </c>
      <c r="I120" s="9" t="s">
        <v>1507</v>
      </c>
      <c r="J120" s="8" t="s">
        <v>1508</v>
      </c>
      <c r="K120" s="5"/>
      <c r="L120" s="2"/>
      <c r="M120" s="30">
        <v>382</v>
      </c>
      <c r="N120" s="44"/>
    </row>
    <row r="121" spans="1:20" x14ac:dyDescent="0.25">
      <c r="A121" s="5" t="s">
        <v>583</v>
      </c>
      <c r="B121" s="5" t="s">
        <v>288</v>
      </c>
      <c r="C121" s="5" t="s">
        <v>561</v>
      </c>
      <c r="D121" s="8" t="s">
        <v>736</v>
      </c>
      <c r="E121" s="5" t="s">
        <v>766</v>
      </c>
      <c r="F121" s="5" t="s">
        <v>732</v>
      </c>
      <c r="G121" s="8" t="s">
        <v>388</v>
      </c>
      <c r="H121" s="9" t="s">
        <v>2098</v>
      </c>
      <c r="I121" s="14" t="s">
        <v>799</v>
      </c>
      <c r="J121" s="8" t="s">
        <v>800</v>
      </c>
      <c r="K121" s="2">
        <v>55</v>
      </c>
      <c r="L121" s="9"/>
      <c r="M121" s="30">
        <v>15</v>
      </c>
    </row>
    <row r="122" spans="1:20" x14ac:dyDescent="0.25">
      <c r="A122" s="5" t="s">
        <v>583</v>
      </c>
      <c r="B122" s="5" t="s">
        <v>288</v>
      </c>
      <c r="C122" s="8" t="s">
        <v>561</v>
      </c>
      <c r="D122" s="5" t="s">
        <v>736</v>
      </c>
      <c r="E122" s="8" t="s">
        <v>2104</v>
      </c>
      <c r="F122" s="8" t="s">
        <v>699</v>
      </c>
      <c r="G122" s="8" t="s">
        <v>1786</v>
      </c>
      <c r="H122" s="13" t="s">
        <v>2095</v>
      </c>
      <c r="I122" s="14" t="s">
        <v>2096</v>
      </c>
      <c r="J122" s="8" t="s">
        <v>1787</v>
      </c>
      <c r="L122" s="9"/>
      <c r="M122" s="30">
        <v>526</v>
      </c>
      <c r="N122" s="44"/>
    </row>
    <row r="123" spans="1:20" s="27" customFormat="1" x14ac:dyDescent="0.25">
      <c r="A123" s="5" t="s">
        <v>583</v>
      </c>
      <c r="B123" s="5" t="s">
        <v>288</v>
      </c>
      <c r="C123" s="5" t="s">
        <v>561</v>
      </c>
      <c r="D123" s="8" t="s">
        <v>736</v>
      </c>
      <c r="E123" s="5" t="s">
        <v>921</v>
      </c>
      <c r="F123" s="5" t="s">
        <v>699</v>
      </c>
      <c r="G123" s="8" t="s">
        <v>413</v>
      </c>
      <c r="H123" s="13" t="s">
        <v>2101</v>
      </c>
      <c r="I123" s="13" t="s">
        <v>922</v>
      </c>
      <c r="J123" s="8" t="s">
        <v>923</v>
      </c>
      <c r="K123" s="2">
        <v>57</v>
      </c>
      <c r="L123" s="9"/>
      <c r="M123" s="30">
        <v>120</v>
      </c>
      <c r="N123" s="44"/>
      <c r="O123" s="1"/>
      <c r="P123" s="1"/>
      <c r="Q123" s="1"/>
      <c r="R123" s="1"/>
      <c r="S123" s="1"/>
      <c r="T123" s="1"/>
    </row>
    <row r="124" spans="1:20" x14ac:dyDescent="0.25">
      <c r="A124" s="5" t="s">
        <v>583</v>
      </c>
      <c r="B124" s="8" t="s">
        <v>288</v>
      </c>
      <c r="C124" s="5" t="s">
        <v>561</v>
      </c>
      <c r="D124" s="5" t="s">
        <v>736</v>
      </c>
      <c r="E124" s="5" t="s">
        <v>932</v>
      </c>
      <c r="F124" s="5" t="s">
        <v>699</v>
      </c>
      <c r="G124" s="8" t="s">
        <v>1898</v>
      </c>
      <c r="H124" s="13" t="s">
        <v>2094</v>
      </c>
      <c r="I124" s="13" t="s">
        <v>933</v>
      </c>
      <c r="J124" s="8" t="s">
        <v>1902</v>
      </c>
      <c r="K124" s="2">
        <v>90</v>
      </c>
      <c r="L124" s="9"/>
      <c r="M124" s="30">
        <v>421</v>
      </c>
      <c r="N124" s="44"/>
    </row>
    <row r="125" spans="1:20" x14ac:dyDescent="0.25">
      <c r="A125" s="5" t="s">
        <v>583</v>
      </c>
      <c r="B125" s="5" t="s">
        <v>288</v>
      </c>
      <c r="C125" s="5" t="s">
        <v>561</v>
      </c>
      <c r="D125" s="8" t="s">
        <v>736</v>
      </c>
      <c r="E125" s="5" t="s">
        <v>929</v>
      </c>
      <c r="F125" s="5" t="s">
        <v>699</v>
      </c>
      <c r="G125" s="8" t="s">
        <v>416</v>
      </c>
      <c r="H125" s="9" t="s">
        <v>2100</v>
      </c>
      <c r="I125" s="14" t="s">
        <v>930</v>
      </c>
      <c r="J125" s="8" t="s">
        <v>931</v>
      </c>
      <c r="K125" s="2">
        <v>59</v>
      </c>
      <c r="L125" s="9"/>
      <c r="M125" s="30">
        <v>118</v>
      </c>
      <c r="N125" s="44"/>
    </row>
    <row r="126" spans="1:20" s="27" customFormat="1" x14ac:dyDescent="0.25">
      <c r="A126" s="5" t="s">
        <v>583</v>
      </c>
      <c r="B126" s="5" t="s">
        <v>288</v>
      </c>
      <c r="C126" s="5" t="s">
        <v>561</v>
      </c>
      <c r="D126" s="8" t="s">
        <v>736</v>
      </c>
      <c r="E126" s="5" t="s">
        <v>2193</v>
      </c>
      <c r="F126" s="5" t="s">
        <v>699</v>
      </c>
      <c r="G126" s="8" t="s">
        <v>2327</v>
      </c>
      <c r="H126" s="9" t="s">
        <v>2195</v>
      </c>
      <c r="I126" s="14" t="s">
        <v>2196</v>
      </c>
      <c r="J126" s="62" t="s">
        <v>2320</v>
      </c>
      <c r="K126" s="2">
        <v>278</v>
      </c>
      <c r="L126" s="9"/>
      <c r="M126" s="30">
        <v>230</v>
      </c>
      <c r="N126" s="44"/>
      <c r="O126" s="1"/>
      <c r="P126" s="1"/>
      <c r="Q126" s="1"/>
      <c r="R126" s="1"/>
      <c r="S126" s="1"/>
      <c r="T126" s="1"/>
    </row>
    <row r="127" spans="1:20" x14ac:dyDescent="0.25">
      <c r="A127" s="5" t="s">
        <v>583</v>
      </c>
      <c r="B127" s="5" t="s">
        <v>2192</v>
      </c>
      <c r="C127" s="5" t="s">
        <v>561</v>
      </c>
      <c r="D127" s="8" t="s">
        <v>736</v>
      </c>
      <c r="E127" s="5" t="s">
        <v>2193</v>
      </c>
      <c r="F127" s="5" t="s">
        <v>699</v>
      </c>
      <c r="G127" s="8" t="s">
        <v>2194</v>
      </c>
      <c r="H127" s="9" t="s">
        <v>2195</v>
      </c>
      <c r="I127" s="14" t="s">
        <v>2196</v>
      </c>
      <c r="J127" s="62" t="s">
        <v>2320</v>
      </c>
      <c r="K127" s="2">
        <v>278</v>
      </c>
      <c r="L127" s="9"/>
      <c r="M127" s="30">
        <v>231</v>
      </c>
      <c r="N127" s="44"/>
    </row>
    <row r="128" spans="1:20" x14ac:dyDescent="0.25">
      <c r="A128" s="5" t="s">
        <v>583</v>
      </c>
      <c r="B128" s="5" t="s">
        <v>288</v>
      </c>
      <c r="C128" s="5" t="s">
        <v>561</v>
      </c>
      <c r="D128" s="8" t="s">
        <v>736</v>
      </c>
      <c r="E128" s="5" t="s">
        <v>2197</v>
      </c>
      <c r="F128" s="5" t="s">
        <v>699</v>
      </c>
      <c r="G128" s="8" t="s">
        <v>2328</v>
      </c>
      <c r="H128" s="9" t="s">
        <v>2199</v>
      </c>
      <c r="I128" s="14" t="s">
        <v>2200</v>
      </c>
      <c r="J128" s="62" t="s">
        <v>2321</v>
      </c>
      <c r="K128" s="2">
        <v>286</v>
      </c>
      <c r="L128" s="9"/>
      <c r="M128" s="30">
        <v>232</v>
      </c>
      <c r="N128" s="44"/>
    </row>
    <row r="129" spans="1:15" x14ac:dyDescent="0.25">
      <c r="A129" s="5" t="s">
        <v>583</v>
      </c>
      <c r="B129" s="5" t="s">
        <v>2192</v>
      </c>
      <c r="C129" s="5" t="s">
        <v>561</v>
      </c>
      <c r="D129" s="8" t="s">
        <v>736</v>
      </c>
      <c r="E129" s="5" t="s">
        <v>2197</v>
      </c>
      <c r="F129" s="5" t="s">
        <v>699</v>
      </c>
      <c r="G129" s="8" t="s">
        <v>2198</v>
      </c>
      <c r="H129" s="9" t="s">
        <v>2199</v>
      </c>
      <c r="I129" s="14" t="s">
        <v>2200</v>
      </c>
      <c r="J129" s="62" t="s">
        <v>2321</v>
      </c>
      <c r="K129" s="2">
        <v>286</v>
      </c>
      <c r="L129" s="9"/>
      <c r="M129" s="30">
        <v>233</v>
      </c>
      <c r="N129" s="44"/>
    </row>
    <row r="130" spans="1:15" x14ac:dyDescent="0.25">
      <c r="A130" s="5" t="s">
        <v>583</v>
      </c>
      <c r="B130" s="5" t="s">
        <v>288</v>
      </c>
      <c r="C130" s="5" t="s">
        <v>561</v>
      </c>
      <c r="D130" s="8" t="s">
        <v>736</v>
      </c>
      <c r="E130" s="5" t="s">
        <v>926</v>
      </c>
      <c r="F130" s="5" t="s">
        <v>699</v>
      </c>
      <c r="G130" s="8" t="s">
        <v>415</v>
      </c>
      <c r="H130" s="13" t="s">
        <v>2108</v>
      </c>
      <c r="I130" s="13" t="s">
        <v>927</v>
      </c>
      <c r="J130" s="8" t="s">
        <v>928</v>
      </c>
      <c r="K130" s="2">
        <v>70</v>
      </c>
      <c r="L130" s="9"/>
      <c r="M130" s="30">
        <v>125</v>
      </c>
      <c r="N130" s="44"/>
    </row>
    <row r="131" spans="1:15" x14ac:dyDescent="0.25">
      <c r="A131" s="5" t="s">
        <v>583</v>
      </c>
      <c r="B131" s="5" t="s">
        <v>288</v>
      </c>
      <c r="C131" s="5" t="s">
        <v>561</v>
      </c>
      <c r="D131" s="8" t="s">
        <v>736</v>
      </c>
      <c r="E131" s="5" t="s">
        <v>2201</v>
      </c>
      <c r="F131" s="5" t="s">
        <v>699</v>
      </c>
      <c r="G131" s="8" t="s">
        <v>2329</v>
      </c>
      <c r="H131" s="13" t="s">
        <v>2203</v>
      </c>
      <c r="I131" s="13" t="s">
        <v>2204</v>
      </c>
      <c r="J131" s="62" t="s">
        <v>2322</v>
      </c>
      <c r="K131" s="2">
        <v>293</v>
      </c>
      <c r="L131" s="9"/>
      <c r="M131" s="30">
        <v>234</v>
      </c>
      <c r="N131" s="44"/>
      <c r="O131" s="27"/>
    </row>
    <row r="132" spans="1:15" x14ac:dyDescent="0.25">
      <c r="A132" s="5" t="s">
        <v>583</v>
      </c>
      <c r="B132" s="5" t="s">
        <v>2192</v>
      </c>
      <c r="C132" s="5" t="s">
        <v>561</v>
      </c>
      <c r="D132" s="8" t="s">
        <v>736</v>
      </c>
      <c r="E132" s="5" t="s">
        <v>2201</v>
      </c>
      <c r="F132" s="5" t="s">
        <v>699</v>
      </c>
      <c r="G132" s="8" t="s">
        <v>2202</v>
      </c>
      <c r="H132" s="13" t="s">
        <v>2203</v>
      </c>
      <c r="I132" s="13" t="s">
        <v>2204</v>
      </c>
      <c r="J132" s="62" t="s">
        <v>2322</v>
      </c>
      <c r="K132" s="2">
        <v>293</v>
      </c>
      <c r="L132" s="9"/>
      <c r="M132" s="30">
        <v>235</v>
      </c>
      <c r="N132" s="44"/>
    </row>
    <row r="133" spans="1:15" x14ac:dyDescent="0.25">
      <c r="A133" s="5" t="s">
        <v>583</v>
      </c>
      <c r="B133" s="5" t="s">
        <v>288</v>
      </c>
      <c r="C133" s="8" t="s">
        <v>561</v>
      </c>
      <c r="D133" s="5" t="s">
        <v>736</v>
      </c>
      <c r="E133" s="8" t="s">
        <v>924</v>
      </c>
      <c r="F133" s="8" t="s">
        <v>699</v>
      </c>
      <c r="G133" s="8" t="s">
        <v>1783</v>
      </c>
      <c r="H133" s="9" t="s">
        <v>2107</v>
      </c>
      <c r="I133" s="14" t="s">
        <v>1784</v>
      </c>
      <c r="J133" s="8" t="s">
        <v>1785</v>
      </c>
      <c r="L133" s="9"/>
      <c r="M133" s="30">
        <v>525</v>
      </c>
      <c r="N133" s="44"/>
    </row>
    <row r="134" spans="1:15" x14ac:dyDescent="0.25">
      <c r="A134" s="5" t="s">
        <v>583</v>
      </c>
      <c r="B134" s="5" t="s">
        <v>288</v>
      </c>
      <c r="C134" s="5" t="s">
        <v>561</v>
      </c>
      <c r="D134" s="8" t="s">
        <v>736</v>
      </c>
      <c r="E134" s="5" t="s">
        <v>937</v>
      </c>
      <c r="F134" s="5" t="s">
        <v>699</v>
      </c>
      <c r="G134" s="8" t="s">
        <v>420</v>
      </c>
      <c r="H134" s="13" t="s">
        <v>2087</v>
      </c>
      <c r="I134" s="13" t="s">
        <v>938</v>
      </c>
      <c r="J134" s="8" t="s">
        <v>939</v>
      </c>
      <c r="K134" s="35">
        <v>62</v>
      </c>
      <c r="L134" s="33"/>
      <c r="M134" s="30">
        <v>123</v>
      </c>
      <c r="N134" s="44"/>
    </row>
    <row r="135" spans="1:15" x14ac:dyDescent="0.25">
      <c r="A135" s="5" t="s">
        <v>583</v>
      </c>
      <c r="B135" s="5" t="s">
        <v>288</v>
      </c>
      <c r="C135" s="5" t="s">
        <v>561</v>
      </c>
      <c r="D135" s="8" t="s">
        <v>736</v>
      </c>
      <c r="E135" s="5" t="s">
        <v>2078</v>
      </c>
      <c r="F135" s="5" t="s">
        <v>699</v>
      </c>
      <c r="G135" s="8" t="s">
        <v>2085</v>
      </c>
      <c r="H135" s="13" t="s">
        <v>2074</v>
      </c>
      <c r="I135" s="13" t="s">
        <v>2081</v>
      </c>
      <c r="J135" s="8" t="s">
        <v>1147</v>
      </c>
      <c r="K135" s="40">
        <v>377</v>
      </c>
      <c r="L135" s="2"/>
      <c r="M135" s="30">
        <v>505</v>
      </c>
      <c r="N135" s="44"/>
    </row>
    <row r="136" spans="1:15" x14ac:dyDescent="0.25">
      <c r="A136" s="5" t="s">
        <v>583</v>
      </c>
      <c r="B136" s="5" t="s">
        <v>288</v>
      </c>
      <c r="C136" s="5" t="s">
        <v>561</v>
      </c>
      <c r="D136" s="8" t="s">
        <v>736</v>
      </c>
      <c r="E136" s="5" t="s">
        <v>2079</v>
      </c>
      <c r="F136" s="5" t="s">
        <v>699</v>
      </c>
      <c r="G136" s="8" t="s">
        <v>2086</v>
      </c>
      <c r="H136" s="13" t="s">
        <v>2075</v>
      </c>
      <c r="I136" s="13" t="s">
        <v>2082</v>
      </c>
      <c r="J136" s="8" t="s">
        <v>84</v>
      </c>
      <c r="K136" s="40">
        <v>378</v>
      </c>
      <c r="L136" s="2"/>
      <c r="M136" s="30">
        <v>506</v>
      </c>
      <c r="N136" s="44"/>
    </row>
    <row r="137" spans="1:15" x14ac:dyDescent="0.25">
      <c r="A137" s="5" t="s">
        <v>583</v>
      </c>
      <c r="B137" s="5" t="s">
        <v>288</v>
      </c>
      <c r="C137" s="5" t="s">
        <v>561</v>
      </c>
      <c r="D137" s="8" t="s">
        <v>736</v>
      </c>
      <c r="E137" s="5" t="s">
        <v>918</v>
      </c>
      <c r="F137" s="5" t="s">
        <v>699</v>
      </c>
      <c r="G137" s="8" t="s">
        <v>412</v>
      </c>
      <c r="H137" s="13" t="s">
        <v>2103</v>
      </c>
      <c r="I137" s="13" t="s">
        <v>919</v>
      </c>
      <c r="J137" s="8" t="s">
        <v>920</v>
      </c>
      <c r="K137" s="2">
        <v>225</v>
      </c>
      <c r="L137" s="9"/>
      <c r="M137" s="30">
        <v>126</v>
      </c>
      <c r="N137" s="48"/>
    </row>
    <row r="138" spans="1:15" x14ac:dyDescent="0.25">
      <c r="A138" s="5" t="s">
        <v>583</v>
      </c>
      <c r="B138" s="5" t="s">
        <v>573</v>
      </c>
      <c r="C138" s="8" t="s">
        <v>561</v>
      </c>
      <c r="D138" s="8" t="s">
        <v>736</v>
      </c>
      <c r="E138" s="8" t="s">
        <v>1928</v>
      </c>
      <c r="F138" s="8" t="s">
        <v>699</v>
      </c>
      <c r="G138" s="8" t="s">
        <v>1913</v>
      </c>
      <c r="H138" s="14" t="s">
        <v>2097</v>
      </c>
      <c r="I138" s="14" t="s">
        <v>1369</v>
      </c>
      <c r="J138" s="8" t="s">
        <v>1370</v>
      </c>
      <c r="L138" s="9"/>
      <c r="M138" s="30">
        <v>523</v>
      </c>
      <c r="N138" s="44"/>
    </row>
    <row r="139" spans="1:15" x14ac:dyDescent="0.25">
      <c r="A139" s="5" t="s">
        <v>583</v>
      </c>
      <c r="B139" s="5" t="s">
        <v>288</v>
      </c>
      <c r="C139" s="8" t="s">
        <v>561</v>
      </c>
      <c r="D139" s="5" t="s">
        <v>736</v>
      </c>
      <c r="E139" s="8" t="s">
        <v>78</v>
      </c>
      <c r="F139" s="8" t="s">
        <v>699</v>
      </c>
      <c r="G139" s="8" t="s">
        <v>1509</v>
      </c>
      <c r="H139" s="55" t="s">
        <v>1510</v>
      </c>
      <c r="I139" s="14" t="s">
        <v>1511</v>
      </c>
      <c r="J139" s="8" t="s">
        <v>1512</v>
      </c>
      <c r="K139" s="5"/>
      <c r="L139" s="2"/>
      <c r="M139" s="30">
        <v>383</v>
      </c>
      <c r="N139" s="44"/>
    </row>
    <row r="140" spans="1:15" x14ac:dyDescent="0.25">
      <c r="A140" s="5" t="s">
        <v>583</v>
      </c>
      <c r="B140" s="5" t="s">
        <v>288</v>
      </c>
      <c r="C140" s="5" t="s">
        <v>561</v>
      </c>
      <c r="D140" s="5" t="s">
        <v>736</v>
      </c>
      <c r="E140" s="5" t="s">
        <v>914</v>
      </c>
      <c r="F140" s="5" t="s">
        <v>699</v>
      </c>
      <c r="G140" s="8" t="s">
        <v>1909</v>
      </c>
      <c r="H140" s="9" t="s">
        <v>915</v>
      </c>
      <c r="I140" s="14" t="s">
        <v>916</v>
      </c>
      <c r="J140" s="8" t="s">
        <v>1910</v>
      </c>
      <c r="K140" s="40">
        <v>380</v>
      </c>
      <c r="L140" s="2"/>
      <c r="M140" s="30">
        <v>510</v>
      </c>
      <c r="N140" s="44"/>
    </row>
    <row r="141" spans="1:15" x14ac:dyDescent="0.25">
      <c r="A141" s="5" t="s">
        <v>583</v>
      </c>
      <c r="B141" s="5" t="s">
        <v>288</v>
      </c>
      <c r="C141" s="8" t="s">
        <v>561</v>
      </c>
      <c r="D141" s="8" t="s">
        <v>736</v>
      </c>
      <c r="E141" s="5" t="s">
        <v>1361</v>
      </c>
      <c r="F141" s="8" t="s">
        <v>699</v>
      </c>
      <c r="G141" s="8" t="s">
        <v>1359</v>
      </c>
      <c r="H141" s="9" t="s">
        <v>1358</v>
      </c>
      <c r="I141" s="9" t="s">
        <v>1360</v>
      </c>
      <c r="J141" s="8" t="s">
        <v>870</v>
      </c>
      <c r="K141" s="22" t="s">
        <v>218</v>
      </c>
      <c r="L141" s="35"/>
      <c r="M141" s="30">
        <v>162</v>
      </c>
      <c r="N141" s="45"/>
    </row>
    <row r="142" spans="1:15" x14ac:dyDescent="0.25">
      <c r="A142" s="5" t="s">
        <v>583</v>
      </c>
      <c r="B142" s="5" t="s">
        <v>288</v>
      </c>
      <c r="C142" s="5" t="s">
        <v>561</v>
      </c>
      <c r="D142" s="8" t="s">
        <v>736</v>
      </c>
      <c r="E142" s="8" t="s">
        <v>1791</v>
      </c>
      <c r="F142" s="8" t="s">
        <v>699</v>
      </c>
      <c r="G142" s="8" t="s">
        <v>1792</v>
      </c>
      <c r="H142" s="9" t="s">
        <v>1793</v>
      </c>
      <c r="I142" s="14" t="s">
        <v>1794</v>
      </c>
      <c r="J142" s="8" t="s">
        <v>1795</v>
      </c>
      <c r="L142" s="9"/>
      <c r="M142" s="30">
        <v>529</v>
      </c>
      <c r="N142" s="44"/>
    </row>
    <row r="143" spans="1:15" x14ac:dyDescent="0.25">
      <c r="A143" s="5" t="s">
        <v>583</v>
      </c>
      <c r="B143" s="5" t="s">
        <v>288</v>
      </c>
      <c r="C143" s="8" t="s">
        <v>561</v>
      </c>
      <c r="D143" s="8" t="s">
        <v>736</v>
      </c>
      <c r="E143" s="8" t="s">
        <v>1855</v>
      </c>
      <c r="F143" s="8" t="s">
        <v>699</v>
      </c>
      <c r="G143" s="8" t="s">
        <v>387</v>
      </c>
      <c r="H143" s="9" t="s">
        <v>1395</v>
      </c>
      <c r="I143" s="14" t="s">
        <v>760</v>
      </c>
      <c r="J143" s="8" t="s">
        <v>761</v>
      </c>
      <c r="K143" s="2">
        <v>76</v>
      </c>
      <c r="L143" s="9"/>
      <c r="M143" s="30">
        <v>104</v>
      </c>
      <c r="N143" s="44"/>
    </row>
    <row r="144" spans="1:15" x14ac:dyDescent="0.25">
      <c r="A144" s="5" t="s">
        <v>583</v>
      </c>
      <c r="B144" s="5" t="s">
        <v>2159</v>
      </c>
      <c r="C144" s="8" t="s">
        <v>561</v>
      </c>
      <c r="D144" s="5" t="s">
        <v>736</v>
      </c>
      <c r="E144" s="8" t="s">
        <v>1447</v>
      </c>
      <c r="F144" s="8" t="s">
        <v>699</v>
      </c>
      <c r="G144" s="8" t="s">
        <v>2160</v>
      </c>
      <c r="H144" s="14" t="s">
        <v>2365</v>
      </c>
      <c r="I144" s="14" t="s">
        <v>2366</v>
      </c>
      <c r="J144" s="8" t="s">
        <v>2161</v>
      </c>
      <c r="K144" s="26"/>
      <c r="L144" s="29"/>
      <c r="M144" s="30">
        <v>317</v>
      </c>
      <c r="N144" s="44"/>
    </row>
    <row r="145" spans="1:14" x14ac:dyDescent="0.25">
      <c r="A145" s="5" t="s">
        <v>583</v>
      </c>
      <c r="B145" s="5" t="s">
        <v>1987</v>
      </c>
      <c r="C145" s="8" t="s">
        <v>561</v>
      </c>
      <c r="D145" s="5" t="s">
        <v>736</v>
      </c>
      <c r="E145" s="8" t="s">
        <v>1447</v>
      </c>
      <c r="F145" s="8" t="s">
        <v>699</v>
      </c>
      <c r="G145" s="8" t="s">
        <v>1988</v>
      </c>
      <c r="H145" s="14" t="s">
        <v>1998</v>
      </c>
      <c r="I145" s="14" t="s">
        <v>1989</v>
      </c>
      <c r="J145" s="8" t="s">
        <v>1991</v>
      </c>
      <c r="K145" s="2">
        <v>190</v>
      </c>
      <c r="L145" s="9"/>
      <c r="M145" s="30">
        <v>466</v>
      </c>
      <c r="N145" s="44"/>
    </row>
    <row r="146" spans="1:14" x14ac:dyDescent="0.25">
      <c r="A146" s="5" t="s">
        <v>583</v>
      </c>
      <c r="B146" s="5" t="s">
        <v>2008</v>
      </c>
      <c r="C146" s="8" t="s">
        <v>561</v>
      </c>
      <c r="D146" s="5" t="s">
        <v>736</v>
      </c>
      <c r="E146" s="8" t="s">
        <v>1447</v>
      </c>
      <c r="F146" s="8" t="s">
        <v>699</v>
      </c>
      <c r="G146" s="8" t="s">
        <v>2009</v>
      </c>
      <c r="H146" s="14" t="s">
        <v>1998</v>
      </c>
      <c r="I146" s="14" t="s">
        <v>1989</v>
      </c>
      <c r="J146" s="8" t="s">
        <v>2010</v>
      </c>
      <c r="L146" s="32"/>
      <c r="M146" s="30">
        <v>469</v>
      </c>
      <c r="N146" s="44"/>
    </row>
    <row r="147" spans="1:14" x14ac:dyDescent="0.25">
      <c r="A147" s="5" t="s">
        <v>583</v>
      </c>
      <c r="B147" s="5" t="s">
        <v>288</v>
      </c>
      <c r="C147" s="8" t="s">
        <v>561</v>
      </c>
      <c r="D147" s="8" t="s">
        <v>736</v>
      </c>
      <c r="E147" s="8" t="s">
        <v>79</v>
      </c>
      <c r="F147" s="8" t="s">
        <v>699</v>
      </c>
      <c r="G147" s="8" t="s">
        <v>1513</v>
      </c>
      <c r="H147" s="55" t="s">
        <v>88</v>
      </c>
      <c r="I147" s="84" t="s">
        <v>1514</v>
      </c>
      <c r="J147" s="83" t="s">
        <v>1515</v>
      </c>
      <c r="K147" s="5"/>
      <c r="L147" s="2"/>
      <c r="M147" s="30">
        <v>384</v>
      </c>
      <c r="N147" s="48"/>
    </row>
    <row r="148" spans="1:14" x14ac:dyDescent="0.25">
      <c r="A148" s="5" t="s">
        <v>583</v>
      </c>
      <c r="B148" s="5" t="s">
        <v>288</v>
      </c>
      <c r="C148" s="5" t="s">
        <v>561</v>
      </c>
      <c r="D148" s="5" t="s">
        <v>736</v>
      </c>
      <c r="E148" s="5" t="s">
        <v>810</v>
      </c>
      <c r="F148" s="5" t="s">
        <v>699</v>
      </c>
      <c r="G148" s="8" t="s">
        <v>378</v>
      </c>
      <c r="H148" s="9" t="s">
        <v>116</v>
      </c>
      <c r="I148" s="14" t="s">
        <v>811</v>
      </c>
      <c r="J148" s="8" t="s">
        <v>812</v>
      </c>
      <c r="K148" s="2">
        <v>77</v>
      </c>
      <c r="L148" s="9"/>
      <c r="M148" s="30">
        <v>24</v>
      </c>
      <c r="N148" s="44"/>
    </row>
    <row r="149" spans="1:14" x14ac:dyDescent="0.25">
      <c r="A149" s="5" t="s">
        <v>583</v>
      </c>
      <c r="B149" s="5" t="s">
        <v>288</v>
      </c>
      <c r="C149" s="8" t="s">
        <v>561</v>
      </c>
      <c r="D149" s="8" t="s">
        <v>736</v>
      </c>
      <c r="E149" s="8" t="s">
        <v>80</v>
      </c>
      <c r="F149" s="8" t="s">
        <v>699</v>
      </c>
      <c r="G149" s="8" t="s">
        <v>1516</v>
      </c>
      <c r="H149" s="13" t="s">
        <v>1517</v>
      </c>
      <c r="I149" s="9" t="s">
        <v>1518</v>
      </c>
      <c r="J149" s="8" t="s">
        <v>1519</v>
      </c>
      <c r="K149" s="5"/>
      <c r="L149" s="2"/>
      <c r="M149" s="30">
        <v>385</v>
      </c>
      <c r="N149" s="48"/>
    </row>
    <row r="150" spans="1:14" x14ac:dyDescent="0.25">
      <c r="A150" s="5" t="s">
        <v>583</v>
      </c>
      <c r="B150" s="5" t="s">
        <v>1018</v>
      </c>
      <c r="C150" s="8" t="s">
        <v>561</v>
      </c>
      <c r="D150" s="5" t="s">
        <v>736</v>
      </c>
      <c r="E150" s="5" t="s">
        <v>951</v>
      </c>
      <c r="F150" s="5" t="s">
        <v>1022</v>
      </c>
      <c r="G150" s="8" t="s">
        <v>1888</v>
      </c>
      <c r="H150" s="13" t="s">
        <v>140</v>
      </c>
      <c r="I150" s="13" t="s">
        <v>1023</v>
      </c>
      <c r="J150" s="8" t="s">
        <v>1024</v>
      </c>
      <c r="K150" s="2">
        <v>224</v>
      </c>
      <c r="L150" s="9"/>
      <c r="M150" s="30">
        <v>299</v>
      </c>
      <c r="N150" s="44"/>
    </row>
    <row r="151" spans="1:14" x14ac:dyDescent="0.25">
      <c r="A151" s="5" t="s">
        <v>583</v>
      </c>
      <c r="B151" s="5" t="s">
        <v>1018</v>
      </c>
      <c r="C151" s="5" t="s">
        <v>561</v>
      </c>
      <c r="D151" s="5" t="s">
        <v>736</v>
      </c>
      <c r="E151" s="5" t="s">
        <v>992</v>
      </c>
      <c r="F151" s="5" t="s">
        <v>1022</v>
      </c>
      <c r="G151" s="8" t="s">
        <v>1520</v>
      </c>
      <c r="H151" s="55" t="s">
        <v>1521</v>
      </c>
      <c r="I151" s="13" t="s">
        <v>1522</v>
      </c>
      <c r="J151" s="8" t="s">
        <v>1523</v>
      </c>
      <c r="K151" s="5"/>
      <c r="L151" s="2"/>
      <c r="M151" s="30">
        <v>386</v>
      </c>
      <c r="N151" s="44"/>
    </row>
    <row r="152" spans="1:14" x14ac:dyDescent="0.25">
      <c r="A152" s="5" t="s">
        <v>583</v>
      </c>
      <c r="B152" s="5" t="s">
        <v>1018</v>
      </c>
      <c r="C152" s="5" t="s">
        <v>561</v>
      </c>
      <c r="D152" s="5" t="s">
        <v>736</v>
      </c>
      <c r="E152" s="5" t="s">
        <v>81</v>
      </c>
      <c r="F152" s="5" t="s">
        <v>1022</v>
      </c>
      <c r="G152" s="8" t="s">
        <v>1524</v>
      </c>
      <c r="H152" s="55" t="s">
        <v>1525</v>
      </c>
      <c r="I152" s="13" t="s">
        <v>1526</v>
      </c>
      <c r="J152" s="8" t="s">
        <v>1527</v>
      </c>
      <c r="K152" s="5"/>
      <c r="L152" s="2"/>
      <c r="M152" s="30">
        <v>387</v>
      </c>
      <c r="N152" s="44"/>
    </row>
    <row r="153" spans="1:14" x14ac:dyDescent="0.25">
      <c r="A153" s="5" t="s">
        <v>583</v>
      </c>
      <c r="B153" s="5" t="s">
        <v>1018</v>
      </c>
      <c r="C153" s="5" t="s">
        <v>561</v>
      </c>
      <c r="D153" s="5" t="s">
        <v>736</v>
      </c>
      <c r="E153" s="5" t="s">
        <v>82</v>
      </c>
      <c r="F153" s="8" t="s">
        <v>1929</v>
      </c>
      <c r="G153" s="8" t="s">
        <v>1528</v>
      </c>
      <c r="H153" s="55" t="s">
        <v>1529</v>
      </c>
      <c r="I153" s="13" t="s">
        <v>1530</v>
      </c>
      <c r="J153" s="8" t="s">
        <v>1531</v>
      </c>
      <c r="K153" s="5"/>
      <c r="L153" s="2"/>
      <c r="M153" s="30">
        <v>388</v>
      </c>
      <c r="N153" s="44"/>
    </row>
    <row r="154" spans="1:14" x14ac:dyDescent="0.25">
      <c r="A154" s="5" t="s">
        <v>583</v>
      </c>
      <c r="B154" s="5" t="s">
        <v>288</v>
      </c>
      <c r="C154" s="8" t="s">
        <v>561</v>
      </c>
      <c r="D154" s="5" t="s">
        <v>736</v>
      </c>
      <c r="E154" s="8" t="s">
        <v>2134</v>
      </c>
      <c r="F154" s="8" t="s">
        <v>699</v>
      </c>
      <c r="G154" s="8" t="s">
        <v>2330</v>
      </c>
      <c r="H154" s="13" t="s">
        <v>2283</v>
      </c>
      <c r="I154" s="14" t="s">
        <v>2284</v>
      </c>
      <c r="J154" s="32" t="str">
        <f>RIGHT(G154,3)</f>
        <v>318</v>
      </c>
      <c r="K154" s="2">
        <v>295</v>
      </c>
      <c r="L154" s="9"/>
      <c r="M154" s="30">
        <v>236</v>
      </c>
      <c r="N154" s="44"/>
    </row>
    <row r="155" spans="1:14" x14ac:dyDescent="0.25">
      <c r="A155" s="5" t="s">
        <v>583</v>
      </c>
      <c r="B155" s="5" t="s">
        <v>2192</v>
      </c>
      <c r="C155" s="8" t="s">
        <v>561</v>
      </c>
      <c r="D155" s="5" t="s">
        <v>736</v>
      </c>
      <c r="E155" s="8" t="s">
        <v>2134</v>
      </c>
      <c r="F155" s="8" t="s">
        <v>699</v>
      </c>
      <c r="G155" s="8" t="s">
        <v>2205</v>
      </c>
      <c r="H155" s="13" t="s">
        <v>2283</v>
      </c>
      <c r="I155" s="14" t="s">
        <v>2284</v>
      </c>
      <c r="J155" s="32" t="str">
        <f>RIGHT(G155,3)</f>
        <v>318</v>
      </c>
      <c r="K155" s="2">
        <v>295</v>
      </c>
      <c r="L155" s="9"/>
      <c r="M155" s="30">
        <v>237</v>
      </c>
      <c r="N155" s="44"/>
    </row>
    <row r="156" spans="1:14" x14ac:dyDescent="0.25">
      <c r="A156" s="5" t="s">
        <v>583</v>
      </c>
      <c r="B156" s="5" t="s">
        <v>288</v>
      </c>
      <c r="C156" s="8" t="s">
        <v>561</v>
      </c>
      <c r="D156" s="5" t="s">
        <v>736</v>
      </c>
      <c r="E156" s="5" t="s">
        <v>2134</v>
      </c>
      <c r="F156" s="5" t="s">
        <v>732</v>
      </c>
      <c r="G156" s="8" t="s">
        <v>2135</v>
      </c>
      <c r="H156" s="13" t="s">
        <v>2137</v>
      </c>
      <c r="I156" s="13" t="s">
        <v>2138</v>
      </c>
      <c r="J156" s="8" t="s">
        <v>2136</v>
      </c>
      <c r="K156" s="40">
        <v>379</v>
      </c>
      <c r="L156" s="2"/>
      <c r="M156" s="30">
        <v>507</v>
      </c>
      <c r="N156" s="45"/>
    </row>
    <row r="157" spans="1:14" x14ac:dyDescent="0.25">
      <c r="A157" s="5" t="s">
        <v>583</v>
      </c>
      <c r="B157" s="5" t="s">
        <v>288</v>
      </c>
      <c r="C157" s="5" t="s">
        <v>561</v>
      </c>
      <c r="D157" s="8" t="s">
        <v>736</v>
      </c>
      <c r="E157" s="5" t="s">
        <v>1477</v>
      </c>
      <c r="F157" s="5" t="s">
        <v>699</v>
      </c>
      <c r="G157" s="8" t="s">
        <v>2336</v>
      </c>
      <c r="H157" s="13" t="s">
        <v>2223</v>
      </c>
      <c r="I157" s="13" t="s">
        <v>2224</v>
      </c>
      <c r="J157" s="32" t="str">
        <f t="shared" ref="J157:J181" si="0">RIGHT(G157,3)</f>
        <v>325</v>
      </c>
      <c r="K157" s="2">
        <v>268</v>
      </c>
      <c r="L157" s="9"/>
      <c r="M157" s="30">
        <v>249</v>
      </c>
      <c r="N157" s="44"/>
    </row>
    <row r="158" spans="1:14" x14ac:dyDescent="0.25">
      <c r="A158" s="5" t="s">
        <v>583</v>
      </c>
      <c r="B158" s="5" t="s">
        <v>2192</v>
      </c>
      <c r="C158" s="5" t="s">
        <v>561</v>
      </c>
      <c r="D158" s="8" t="s">
        <v>736</v>
      </c>
      <c r="E158" s="5" t="s">
        <v>1477</v>
      </c>
      <c r="F158" s="5" t="s">
        <v>699</v>
      </c>
      <c r="G158" s="8" t="s">
        <v>2226</v>
      </c>
      <c r="H158" s="13" t="s">
        <v>2223</v>
      </c>
      <c r="I158" s="13" t="s">
        <v>2224</v>
      </c>
      <c r="J158" s="32" t="str">
        <f t="shared" si="0"/>
        <v>325</v>
      </c>
      <c r="K158" s="2">
        <v>268</v>
      </c>
      <c r="L158" s="9"/>
      <c r="M158" s="30">
        <v>250</v>
      </c>
      <c r="N158" s="54"/>
    </row>
    <row r="159" spans="1:14" x14ac:dyDescent="0.25">
      <c r="A159" s="5" t="s">
        <v>583</v>
      </c>
      <c r="B159" s="8" t="s">
        <v>288</v>
      </c>
      <c r="C159" s="5" t="s">
        <v>561</v>
      </c>
      <c r="D159" s="5" t="s">
        <v>736</v>
      </c>
      <c r="E159" s="5" t="s">
        <v>2225</v>
      </c>
      <c r="F159" s="5" t="s">
        <v>699</v>
      </c>
      <c r="G159" s="8" t="s">
        <v>2337</v>
      </c>
      <c r="H159" s="13" t="s">
        <v>2227</v>
      </c>
      <c r="I159" s="13" t="s">
        <v>2228</v>
      </c>
      <c r="J159" s="32" t="str">
        <f t="shared" si="0"/>
        <v>326</v>
      </c>
      <c r="K159" s="2">
        <v>269</v>
      </c>
      <c r="L159" s="9"/>
      <c r="M159" s="30">
        <v>251</v>
      </c>
      <c r="N159" s="44"/>
    </row>
    <row r="160" spans="1:14" x14ac:dyDescent="0.25">
      <c r="A160" s="5" t="s">
        <v>583</v>
      </c>
      <c r="B160" s="8" t="s">
        <v>2192</v>
      </c>
      <c r="C160" s="5" t="s">
        <v>561</v>
      </c>
      <c r="D160" s="5" t="s">
        <v>736</v>
      </c>
      <c r="E160" s="5" t="s">
        <v>2225</v>
      </c>
      <c r="F160" s="5" t="s">
        <v>699</v>
      </c>
      <c r="G160" s="8" t="s">
        <v>2229</v>
      </c>
      <c r="H160" s="13" t="s">
        <v>2227</v>
      </c>
      <c r="I160" s="13" t="s">
        <v>2228</v>
      </c>
      <c r="J160" s="32" t="str">
        <f t="shared" si="0"/>
        <v>326</v>
      </c>
      <c r="K160" s="2">
        <v>269</v>
      </c>
      <c r="L160" s="9"/>
      <c r="M160" s="30">
        <v>252</v>
      </c>
      <c r="N160" s="48"/>
    </row>
    <row r="161" spans="1:14" x14ac:dyDescent="0.25">
      <c r="A161" s="5" t="s">
        <v>583</v>
      </c>
      <c r="B161" s="5" t="s">
        <v>288</v>
      </c>
      <c r="C161" s="5" t="s">
        <v>561</v>
      </c>
      <c r="D161" s="8" t="s">
        <v>736</v>
      </c>
      <c r="E161" s="5" t="s">
        <v>1547</v>
      </c>
      <c r="F161" s="5" t="s">
        <v>699</v>
      </c>
      <c r="G161" s="8" t="s">
        <v>2338</v>
      </c>
      <c r="H161" s="9" t="s">
        <v>2289</v>
      </c>
      <c r="I161" s="14" t="s">
        <v>2230</v>
      </c>
      <c r="J161" s="32" t="str">
        <f t="shared" si="0"/>
        <v>327</v>
      </c>
      <c r="K161" s="2">
        <v>254</v>
      </c>
      <c r="L161" s="9"/>
      <c r="M161" s="30">
        <v>253</v>
      </c>
      <c r="N161" s="44"/>
    </row>
    <row r="162" spans="1:14" x14ac:dyDescent="0.25">
      <c r="A162" s="5" t="s">
        <v>583</v>
      </c>
      <c r="B162" s="5" t="s">
        <v>2192</v>
      </c>
      <c r="C162" s="5" t="s">
        <v>561</v>
      </c>
      <c r="D162" s="8" t="s">
        <v>736</v>
      </c>
      <c r="E162" s="5" t="s">
        <v>1547</v>
      </c>
      <c r="F162" s="5" t="s">
        <v>699</v>
      </c>
      <c r="G162" s="8" t="s">
        <v>2231</v>
      </c>
      <c r="H162" s="9" t="s">
        <v>2289</v>
      </c>
      <c r="I162" s="14" t="s">
        <v>2230</v>
      </c>
      <c r="J162" s="32" t="str">
        <f t="shared" si="0"/>
        <v>327</v>
      </c>
      <c r="K162" s="2">
        <v>254</v>
      </c>
      <c r="L162" s="9"/>
      <c r="M162" s="30">
        <v>254</v>
      </c>
      <c r="N162" s="44"/>
    </row>
    <row r="163" spans="1:14" x14ac:dyDescent="0.25">
      <c r="A163" s="5" t="s">
        <v>583</v>
      </c>
      <c r="B163" s="5" t="s">
        <v>288</v>
      </c>
      <c r="C163" s="5" t="s">
        <v>561</v>
      </c>
      <c r="D163" s="8" t="s">
        <v>736</v>
      </c>
      <c r="E163" s="5" t="s">
        <v>1551</v>
      </c>
      <c r="F163" s="5" t="s">
        <v>699</v>
      </c>
      <c r="G163" s="8" t="s">
        <v>2339</v>
      </c>
      <c r="H163" s="9" t="s">
        <v>2232</v>
      </c>
      <c r="I163" s="14" t="s">
        <v>2233</v>
      </c>
      <c r="J163" s="32" t="str">
        <f t="shared" si="0"/>
        <v>328</v>
      </c>
      <c r="K163" s="2">
        <v>253</v>
      </c>
      <c r="L163" s="9"/>
      <c r="M163" s="30">
        <v>255</v>
      </c>
      <c r="N163" s="44"/>
    </row>
    <row r="164" spans="1:14" x14ac:dyDescent="0.25">
      <c r="A164" s="5" t="s">
        <v>583</v>
      </c>
      <c r="B164" s="5" t="s">
        <v>2192</v>
      </c>
      <c r="C164" s="5" t="s">
        <v>561</v>
      </c>
      <c r="D164" s="8" t="s">
        <v>736</v>
      </c>
      <c r="E164" s="5" t="s">
        <v>1551</v>
      </c>
      <c r="F164" s="5" t="s">
        <v>699</v>
      </c>
      <c r="G164" s="8" t="s">
        <v>2234</v>
      </c>
      <c r="H164" s="9" t="s">
        <v>2232</v>
      </c>
      <c r="I164" s="14" t="s">
        <v>2233</v>
      </c>
      <c r="J164" s="32" t="str">
        <f t="shared" si="0"/>
        <v>328</v>
      </c>
      <c r="K164" s="2">
        <v>253</v>
      </c>
      <c r="L164" s="9"/>
      <c r="M164" s="30">
        <v>256</v>
      </c>
      <c r="N164" s="44"/>
    </row>
    <row r="165" spans="1:14" x14ac:dyDescent="0.25">
      <c r="A165" s="5" t="s">
        <v>583</v>
      </c>
      <c r="B165" s="5" t="s">
        <v>288</v>
      </c>
      <c r="C165" s="5" t="s">
        <v>561</v>
      </c>
      <c r="D165" s="8" t="s">
        <v>736</v>
      </c>
      <c r="E165" s="5" t="s">
        <v>1555</v>
      </c>
      <c r="F165" s="5" t="s">
        <v>699</v>
      </c>
      <c r="G165" s="8" t="s">
        <v>2340</v>
      </c>
      <c r="H165" s="9" t="s">
        <v>2235</v>
      </c>
      <c r="I165" s="14" t="s">
        <v>2236</v>
      </c>
      <c r="J165" s="32" t="str">
        <f t="shared" si="0"/>
        <v>329</v>
      </c>
      <c r="K165" s="2">
        <v>229</v>
      </c>
      <c r="L165" s="9"/>
      <c r="M165" s="30">
        <v>257</v>
      </c>
      <c r="N165" s="48"/>
    </row>
    <row r="166" spans="1:14" x14ac:dyDescent="0.25">
      <c r="A166" s="5" t="s">
        <v>583</v>
      </c>
      <c r="B166" s="5" t="s">
        <v>2192</v>
      </c>
      <c r="C166" s="5" t="s">
        <v>561</v>
      </c>
      <c r="D166" s="8" t="s">
        <v>736</v>
      </c>
      <c r="E166" s="5" t="s">
        <v>1555</v>
      </c>
      <c r="F166" s="5" t="s">
        <v>699</v>
      </c>
      <c r="G166" s="8" t="s">
        <v>2237</v>
      </c>
      <c r="H166" s="9" t="s">
        <v>2235</v>
      </c>
      <c r="I166" s="14" t="s">
        <v>2236</v>
      </c>
      <c r="J166" s="32" t="str">
        <f t="shared" si="0"/>
        <v>329</v>
      </c>
      <c r="K166" s="2">
        <v>229</v>
      </c>
      <c r="L166" s="9"/>
      <c r="M166" s="30">
        <v>258</v>
      </c>
      <c r="N166" s="44"/>
    </row>
    <row r="167" spans="1:14" x14ac:dyDescent="0.25">
      <c r="A167" s="5" t="s">
        <v>583</v>
      </c>
      <c r="B167" s="5" t="s">
        <v>288</v>
      </c>
      <c r="C167" s="5" t="s">
        <v>561</v>
      </c>
      <c r="D167" s="8" t="s">
        <v>736</v>
      </c>
      <c r="E167" s="5" t="s">
        <v>1598</v>
      </c>
      <c r="F167" s="5" t="s">
        <v>699</v>
      </c>
      <c r="G167" s="8" t="s">
        <v>2341</v>
      </c>
      <c r="H167" s="13" t="s">
        <v>2238</v>
      </c>
      <c r="I167" s="13" t="s">
        <v>2239</v>
      </c>
      <c r="J167" s="32" t="str">
        <f t="shared" si="0"/>
        <v>330</v>
      </c>
      <c r="K167" s="2">
        <v>184</v>
      </c>
      <c r="L167" s="9"/>
      <c r="M167" s="30">
        <v>259</v>
      </c>
      <c r="N167" s="44"/>
    </row>
    <row r="168" spans="1:14" x14ac:dyDescent="0.25">
      <c r="A168" s="5" t="s">
        <v>583</v>
      </c>
      <c r="B168" s="5" t="s">
        <v>2192</v>
      </c>
      <c r="C168" s="5" t="s">
        <v>561</v>
      </c>
      <c r="D168" s="8" t="s">
        <v>736</v>
      </c>
      <c r="E168" s="5" t="s">
        <v>1598</v>
      </c>
      <c r="F168" s="5" t="s">
        <v>699</v>
      </c>
      <c r="G168" s="8" t="s">
        <v>2240</v>
      </c>
      <c r="H168" s="13" t="s">
        <v>2238</v>
      </c>
      <c r="I168" s="13" t="s">
        <v>2239</v>
      </c>
      <c r="J168" s="32" t="str">
        <f t="shared" si="0"/>
        <v>330</v>
      </c>
      <c r="K168" s="2">
        <v>184</v>
      </c>
      <c r="L168" s="9"/>
      <c r="M168" s="30">
        <v>260</v>
      </c>
      <c r="N168" s="48"/>
    </row>
    <row r="169" spans="1:14" x14ac:dyDescent="0.25">
      <c r="A169" s="5" t="s">
        <v>583</v>
      </c>
      <c r="B169" s="5" t="s">
        <v>288</v>
      </c>
      <c r="C169" s="5" t="s">
        <v>561</v>
      </c>
      <c r="D169" s="8" t="s">
        <v>736</v>
      </c>
      <c r="E169" s="5" t="s">
        <v>1626</v>
      </c>
      <c r="F169" s="5" t="s">
        <v>699</v>
      </c>
      <c r="G169" s="8" t="s">
        <v>2342</v>
      </c>
      <c r="H169" s="13" t="s">
        <v>2241</v>
      </c>
      <c r="I169" s="13" t="s">
        <v>2242</v>
      </c>
      <c r="J169" s="32" t="str">
        <f t="shared" si="0"/>
        <v>331</v>
      </c>
      <c r="K169" s="2">
        <v>211</v>
      </c>
      <c r="L169" s="9"/>
      <c r="M169" s="30">
        <v>261</v>
      </c>
      <c r="N169" s="44"/>
    </row>
    <row r="170" spans="1:14" x14ac:dyDescent="0.25">
      <c r="A170" s="5" t="s">
        <v>583</v>
      </c>
      <c r="B170" s="5" t="s">
        <v>2192</v>
      </c>
      <c r="C170" s="5" t="s">
        <v>561</v>
      </c>
      <c r="D170" s="8" t="s">
        <v>736</v>
      </c>
      <c r="E170" s="5" t="s">
        <v>1626</v>
      </c>
      <c r="F170" s="5" t="s">
        <v>699</v>
      </c>
      <c r="G170" s="8" t="s">
        <v>2243</v>
      </c>
      <c r="H170" s="13" t="s">
        <v>2241</v>
      </c>
      <c r="I170" s="13" t="s">
        <v>2242</v>
      </c>
      <c r="J170" s="32" t="str">
        <f t="shared" si="0"/>
        <v>331</v>
      </c>
      <c r="K170" s="2">
        <v>211</v>
      </c>
      <c r="L170" s="9"/>
      <c r="M170" s="30">
        <v>262</v>
      </c>
      <c r="N170" s="48"/>
    </row>
    <row r="171" spans="1:14" x14ac:dyDescent="0.25">
      <c r="A171" s="5" t="s">
        <v>583</v>
      </c>
      <c r="B171" s="5" t="s">
        <v>288</v>
      </c>
      <c r="C171" s="8" t="s">
        <v>561</v>
      </c>
      <c r="D171" s="5" t="s">
        <v>736</v>
      </c>
      <c r="E171" s="8" t="s">
        <v>1902</v>
      </c>
      <c r="F171" s="8" t="s">
        <v>699</v>
      </c>
      <c r="G171" s="8" t="s">
        <v>2343</v>
      </c>
      <c r="H171" s="9" t="s">
        <v>2244</v>
      </c>
      <c r="I171" s="14" t="s">
        <v>2245</v>
      </c>
      <c r="J171" s="32" t="str">
        <f t="shared" si="0"/>
        <v>332</v>
      </c>
      <c r="K171" s="2">
        <v>324</v>
      </c>
      <c r="L171" s="9"/>
      <c r="M171" s="30">
        <v>263</v>
      </c>
      <c r="N171" s="44"/>
    </row>
    <row r="172" spans="1:14" x14ac:dyDescent="0.25">
      <c r="A172" s="5" t="s">
        <v>583</v>
      </c>
      <c r="B172" s="5" t="s">
        <v>2192</v>
      </c>
      <c r="C172" s="8" t="s">
        <v>561</v>
      </c>
      <c r="D172" s="5" t="s">
        <v>736</v>
      </c>
      <c r="E172" s="8" t="s">
        <v>1902</v>
      </c>
      <c r="F172" s="8" t="s">
        <v>699</v>
      </c>
      <c r="G172" s="8" t="s">
        <v>2246</v>
      </c>
      <c r="H172" s="9" t="s">
        <v>2244</v>
      </c>
      <c r="I172" s="14" t="s">
        <v>2245</v>
      </c>
      <c r="J172" s="32" t="str">
        <f t="shared" si="0"/>
        <v>332</v>
      </c>
      <c r="K172" s="2">
        <v>324</v>
      </c>
      <c r="L172" s="9"/>
      <c r="M172" s="30">
        <v>264</v>
      </c>
      <c r="N172" s="48"/>
    </row>
    <row r="173" spans="1:14" x14ac:dyDescent="0.25">
      <c r="A173" s="5" t="s">
        <v>583</v>
      </c>
      <c r="B173" s="5" t="s">
        <v>288</v>
      </c>
      <c r="C173" s="5" t="s">
        <v>561</v>
      </c>
      <c r="D173" s="8" t="s">
        <v>736</v>
      </c>
      <c r="E173" s="5" t="s">
        <v>2249</v>
      </c>
      <c r="F173" s="5" t="s">
        <v>699</v>
      </c>
      <c r="G173" s="8" t="s">
        <v>2345</v>
      </c>
      <c r="H173" s="13" t="s">
        <v>2251</v>
      </c>
      <c r="I173" s="13" t="s">
        <v>2252</v>
      </c>
      <c r="J173" s="32" t="str">
        <f t="shared" si="0"/>
        <v>334</v>
      </c>
      <c r="K173" s="2">
        <v>54</v>
      </c>
      <c r="L173" s="9"/>
      <c r="M173" s="30">
        <v>267</v>
      </c>
      <c r="N173" s="44"/>
    </row>
    <row r="174" spans="1:14" x14ac:dyDescent="0.25">
      <c r="A174" s="5" t="s">
        <v>583</v>
      </c>
      <c r="B174" s="5" t="s">
        <v>2192</v>
      </c>
      <c r="C174" s="5" t="s">
        <v>561</v>
      </c>
      <c r="D174" s="8" t="s">
        <v>736</v>
      </c>
      <c r="E174" s="5" t="s">
        <v>2249</v>
      </c>
      <c r="F174" s="5" t="s">
        <v>699</v>
      </c>
      <c r="G174" s="8" t="s">
        <v>2253</v>
      </c>
      <c r="H174" s="13" t="s">
        <v>2251</v>
      </c>
      <c r="I174" s="13" t="s">
        <v>2252</v>
      </c>
      <c r="J174" s="32" t="str">
        <f t="shared" si="0"/>
        <v>334</v>
      </c>
      <c r="K174" s="2">
        <v>54</v>
      </c>
      <c r="L174" s="9"/>
      <c r="M174" s="30">
        <v>268</v>
      </c>
      <c r="N174" s="46"/>
    </row>
    <row r="175" spans="1:14" x14ac:dyDescent="0.25">
      <c r="A175" s="5" t="s">
        <v>583</v>
      </c>
      <c r="B175" s="5" t="s">
        <v>288</v>
      </c>
      <c r="C175" s="5" t="s">
        <v>561</v>
      </c>
      <c r="D175" s="8" t="s">
        <v>736</v>
      </c>
      <c r="E175" s="5" t="s">
        <v>1690</v>
      </c>
      <c r="F175" s="5" t="s">
        <v>699</v>
      </c>
      <c r="G175" s="8" t="s">
        <v>2346</v>
      </c>
      <c r="H175" s="13" t="s">
        <v>2254</v>
      </c>
      <c r="I175" s="13" t="s">
        <v>2255</v>
      </c>
      <c r="J175" s="32" t="str">
        <f t="shared" si="0"/>
        <v>335</v>
      </c>
      <c r="K175" s="2">
        <v>203</v>
      </c>
      <c r="L175" s="9"/>
      <c r="M175" s="30">
        <v>269</v>
      </c>
      <c r="N175" s="44"/>
    </row>
    <row r="176" spans="1:14" x14ac:dyDescent="0.25">
      <c r="A176" s="5" t="s">
        <v>583</v>
      </c>
      <c r="B176" s="5" t="s">
        <v>2192</v>
      </c>
      <c r="C176" s="5" t="s">
        <v>561</v>
      </c>
      <c r="D176" s="8" t="s">
        <v>736</v>
      </c>
      <c r="E176" s="5" t="s">
        <v>1690</v>
      </c>
      <c r="F176" s="5" t="s">
        <v>699</v>
      </c>
      <c r="G176" s="8" t="s">
        <v>2256</v>
      </c>
      <c r="H176" s="13" t="s">
        <v>2254</v>
      </c>
      <c r="I176" s="13" t="s">
        <v>2255</v>
      </c>
      <c r="J176" s="32" t="str">
        <f t="shared" si="0"/>
        <v>335</v>
      </c>
      <c r="K176" s="2">
        <v>203</v>
      </c>
      <c r="L176" s="9"/>
      <c r="M176" s="30">
        <v>270</v>
      </c>
      <c r="N176" s="48"/>
    </row>
    <row r="177" spans="1:20" x14ac:dyDescent="0.25">
      <c r="A177" s="5" t="s">
        <v>583</v>
      </c>
      <c r="B177" s="5" t="s">
        <v>288</v>
      </c>
      <c r="C177" s="5" t="s">
        <v>561</v>
      </c>
      <c r="D177" s="8" t="s">
        <v>736</v>
      </c>
      <c r="E177" s="5" t="s">
        <v>1694</v>
      </c>
      <c r="F177" s="5" t="s">
        <v>699</v>
      </c>
      <c r="G177" s="8" t="s">
        <v>2347</v>
      </c>
      <c r="H177" s="13" t="s">
        <v>2257</v>
      </c>
      <c r="I177" s="13" t="s">
        <v>2258</v>
      </c>
      <c r="J177" s="32" t="str">
        <f t="shared" si="0"/>
        <v>336</v>
      </c>
      <c r="K177" s="2">
        <v>168</v>
      </c>
      <c r="L177" s="9"/>
      <c r="M177" s="30">
        <v>271</v>
      </c>
      <c r="N177" s="44"/>
    </row>
    <row r="178" spans="1:20" x14ac:dyDescent="0.25">
      <c r="A178" s="5" t="s">
        <v>583</v>
      </c>
      <c r="B178" s="5" t="s">
        <v>2192</v>
      </c>
      <c r="C178" s="5" t="s">
        <v>561</v>
      </c>
      <c r="D178" s="8" t="s">
        <v>736</v>
      </c>
      <c r="E178" s="5" t="s">
        <v>1694</v>
      </c>
      <c r="F178" s="5" t="s">
        <v>699</v>
      </c>
      <c r="G178" s="8" t="s">
        <v>2259</v>
      </c>
      <c r="H178" s="13" t="s">
        <v>2257</v>
      </c>
      <c r="I178" s="13" t="s">
        <v>2258</v>
      </c>
      <c r="J178" s="32" t="str">
        <f t="shared" si="0"/>
        <v>336</v>
      </c>
      <c r="K178" s="2">
        <v>168</v>
      </c>
      <c r="L178" s="9"/>
      <c r="M178" s="30">
        <v>272</v>
      </c>
      <c r="N178" s="54"/>
    </row>
    <row r="179" spans="1:20" x14ac:dyDescent="0.25">
      <c r="A179" s="5" t="s">
        <v>583</v>
      </c>
      <c r="B179" s="5" t="s">
        <v>288</v>
      </c>
      <c r="C179" s="5" t="s">
        <v>561</v>
      </c>
      <c r="D179" s="8" t="s">
        <v>736</v>
      </c>
      <c r="E179" s="5" t="s">
        <v>1757</v>
      </c>
      <c r="F179" s="5" t="s">
        <v>699</v>
      </c>
      <c r="G179" s="8" t="s">
        <v>2350</v>
      </c>
      <c r="H179" s="13" t="s">
        <v>2266</v>
      </c>
      <c r="I179" s="13" t="s">
        <v>2267</v>
      </c>
      <c r="J179" s="32" t="str">
        <f t="shared" si="0"/>
        <v>339</v>
      </c>
      <c r="K179" s="2">
        <v>172</v>
      </c>
      <c r="L179" s="9"/>
      <c r="M179" s="30">
        <v>277</v>
      </c>
      <c r="N179" s="44"/>
    </row>
    <row r="180" spans="1:20" x14ac:dyDescent="0.25">
      <c r="A180" s="5" t="s">
        <v>583</v>
      </c>
      <c r="B180" s="5" t="s">
        <v>2192</v>
      </c>
      <c r="C180" s="5" t="s">
        <v>561</v>
      </c>
      <c r="D180" s="8" t="s">
        <v>736</v>
      </c>
      <c r="E180" s="5" t="s">
        <v>1757</v>
      </c>
      <c r="F180" s="5" t="s">
        <v>699</v>
      </c>
      <c r="G180" s="8" t="s">
        <v>2268</v>
      </c>
      <c r="H180" s="13" t="s">
        <v>2266</v>
      </c>
      <c r="I180" s="13" t="s">
        <v>2267</v>
      </c>
      <c r="J180" s="32" t="str">
        <f t="shared" si="0"/>
        <v>339</v>
      </c>
      <c r="K180" s="2">
        <v>172</v>
      </c>
      <c r="L180" s="9"/>
      <c r="M180" s="30">
        <v>278</v>
      </c>
      <c r="N180" s="44"/>
    </row>
    <row r="181" spans="1:20" x14ac:dyDescent="0.25">
      <c r="A181" s="5" t="s">
        <v>583</v>
      </c>
      <c r="B181" s="5" t="s">
        <v>573</v>
      </c>
      <c r="C181" s="8" t="s">
        <v>561</v>
      </c>
      <c r="D181" s="8" t="s">
        <v>736</v>
      </c>
      <c r="E181" s="8" t="s">
        <v>1765</v>
      </c>
      <c r="F181" s="8" t="s">
        <v>699</v>
      </c>
      <c r="G181" s="8" t="s">
        <v>2352</v>
      </c>
      <c r="H181" s="14" t="s">
        <v>2272</v>
      </c>
      <c r="I181" s="14" t="s">
        <v>2273</v>
      </c>
      <c r="J181" s="32" t="str">
        <f t="shared" si="0"/>
        <v>341</v>
      </c>
      <c r="K181" s="2">
        <v>177</v>
      </c>
      <c r="L181" s="9"/>
      <c r="M181" s="30">
        <v>281</v>
      </c>
      <c r="N181" s="48"/>
    </row>
    <row r="182" spans="1:20" x14ac:dyDescent="0.25">
      <c r="A182" s="5" t="s">
        <v>583</v>
      </c>
      <c r="B182" s="5" t="s">
        <v>2159</v>
      </c>
      <c r="C182" s="8" t="s">
        <v>561</v>
      </c>
      <c r="D182" s="5" t="s">
        <v>736</v>
      </c>
      <c r="E182" s="8" t="s">
        <v>726</v>
      </c>
      <c r="F182" s="8" t="s">
        <v>699</v>
      </c>
      <c r="G182" s="8" t="s">
        <v>2165</v>
      </c>
      <c r="H182" s="14" t="s">
        <v>2166</v>
      </c>
      <c r="I182" s="14" t="s">
        <v>1989</v>
      </c>
      <c r="J182" s="8" t="s">
        <v>2167</v>
      </c>
      <c r="K182" s="26">
        <v>95</v>
      </c>
      <c r="L182" s="29"/>
      <c r="M182" s="30">
        <v>323</v>
      </c>
      <c r="N182" s="54"/>
    </row>
    <row r="183" spans="1:20" x14ac:dyDescent="0.25">
      <c r="A183" s="5" t="s">
        <v>583</v>
      </c>
      <c r="B183" s="5" t="s">
        <v>1987</v>
      </c>
      <c r="C183" s="8" t="s">
        <v>561</v>
      </c>
      <c r="D183" s="5" t="s">
        <v>736</v>
      </c>
      <c r="E183" s="8" t="s">
        <v>726</v>
      </c>
      <c r="F183" s="8" t="s">
        <v>699</v>
      </c>
      <c r="G183" s="8" t="s">
        <v>1996</v>
      </c>
      <c r="H183" s="14" t="s">
        <v>1990</v>
      </c>
      <c r="I183" s="14" t="s">
        <v>1989</v>
      </c>
      <c r="J183" s="8" t="s">
        <v>1997</v>
      </c>
      <c r="L183" s="32"/>
      <c r="M183" s="30">
        <v>468</v>
      </c>
      <c r="N183" s="44"/>
    </row>
    <row r="184" spans="1:20" x14ac:dyDescent="0.25">
      <c r="A184" s="5" t="s">
        <v>583</v>
      </c>
      <c r="B184" s="5" t="s">
        <v>2008</v>
      </c>
      <c r="C184" s="8" t="s">
        <v>561</v>
      </c>
      <c r="D184" s="5" t="s">
        <v>736</v>
      </c>
      <c r="E184" s="8" t="s">
        <v>726</v>
      </c>
      <c r="F184" s="8" t="s">
        <v>699</v>
      </c>
      <c r="G184" s="8" t="s">
        <v>2013</v>
      </c>
      <c r="H184" s="14" t="s">
        <v>1990</v>
      </c>
      <c r="I184" s="14" t="s">
        <v>1989</v>
      </c>
      <c r="J184" s="8" t="s">
        <v>2014</v>
      </c>
      <c r="L184" s="32"/>
      <c r="M184" s="30">
        <v>471</v>
      </c>
      <c r="N184" s="48"/>
    </row>
    <row r="185" spans="1:20" x14ac:dyDescent="0.25">
      <c r="A185" s="5" t="s">
        <v>583</v>
      </c>
      <c r="B185" s="5" t="s">
        <v>288</v>
      </c>
      <c r="C185" s="5" t="s">
        <v>561</v>
      </c>
      <c r="D185" s="5" t="s">
        <v>736</v>
      </c>
      <c r="E185" s="8" t="s">
        <v>1848</v>
      </c>
      <c r="F185" s="5" t="s">
        <v>699</v>
      </c>
      <c r="G185" s="8" t="s">
        <v>376</v>
      </c>
      <c r="H185" s="9" t="s">
        <v>115</v>
      </c>
      <c r="I185" s="14" t="s">
        <v>750</v>
      </c>
      <c r="J185" s="8" t="s">
        <v>751</v>
      </c>
      <c r="K185" s="2">
        <v>81</v>
      </c>
      <c r="L185" s="9"/>
      <c r="M185" s="30">
        <v>19</v>
      </c>
      <c r="N185" s="54"/>
    </row>
    <row r="186" spans="1:20" s="30" customFormat="1" x14ac:dyDescent="0.25">
      <c r="A186" s="5" t="s">
        <v>583</v>
      </c>
      <c r="B186" s="5" t="s">
        <v>2159</v>
      </c>
      <c r="C186" s="5" t="s">
        <v>561</v>
      </c>
      <c r="D186" s="5" t="s">
        <v>736</v>
      </c>
      <c r="E186" s="8" t="s">
        <v>1848</v>
      </c>
      <c r="F186" s="5" t="s">
        <v>699</v>
      </c>
      <c r="G186" s="8" t="s">
        <v>2177</v>
      </c>
      <c r="H186" s="14" t="s">
        <v>2178</v>
      </c>
      <c r="I186" s="14" t="s">
        <v>1534</v>
      </c>
      <c r="J186" s="8" t="s">
        <v>2179</v>
      </c>
      <c r="K186" s="26">
        <v>109</v>
      </c>
      <c r="L186" s="29"/>
      <c r="M186" s="30">
        <v>327</v>
      </c>
      <c r="N186" s="44"/>
      <c r="O186" s="1"/>
      <c r="P186" s="1"/>
      <c r="Q186" s="1"/>
      <c r="R186" s="1"/>
      <c r="S186" s="1"/>
      <c r="T186" s="1"/>
    </row>
    <row r="187" spans="1:20" x14ac:dyDescent="0.25">
      <c r="A187" s="5" t="s">
        <v>583</v>
      </c>
      <c r="B187" s="5" t="s">
        <v>288</v>
      </c>
      <c r="C187" s="5" t="s">
        <v>561</v>
      </c>
      <c r="D187" s="5" t="s">
        <v>736</v>
      </c>
      <c r="E187" s="8" t="s">
        <v>1370</v>
      </c>
      <c r="F187" s="5" t="s">
        <v>699</v>
      </c>
      <c r="G187" s="8" t="s">
        <v>2045</v>
      </c>
      <c r="H187" s="2" t="s">
        <v>2041</v>
      </c>
      <c r="I187" s="14" t="s">
        <v>2043</v>
      </c>
      <c r="J187" s="65" t="s">
        <v>2080</v>
      </c>
      <c r="K187" s="40">
        <v>369</v>
      </c>
      <c r="L187" s="2"/>
      <c r="M187" s="30">
        <v>495</v>
      </c>
      <c r="N187" s="44"/>
    </row>
    <row r="188" spans="1:20" x14ac:dyDescent="0.25">
      <c r="A188" s="5" t="s">
        <v>583</v>
      </c>
      <c r="B188" s="5" t="s">
        <v>2159</v>
      </c>
      <c r="C188" s="5" t="s">
        <v>561</v>
      </c>
      <c r="D188" s="5" t="s">
        <v>736</v>
      </c>
      <c r="E188" s="8" t="s">
        <v>1370</v>
      </c>
      <c r="F188" s="5" t="s">
        <v>699</v>
      </c>
      <c r="G188" s="8" t="s">
        <v>2305</v>
      </c>
      <c r="H188" s="2" t="s">
        <v>2307</v>
      </c>
      <c r="I188" s="14" t="s">
        <v>2309</v>
      </c>
      <c r="J188" s="8" t="s">
        <v>2312</v>
      </c>
      <c r="K188" s="26"/>
      <c r="L188" s="29"/>
      <c r="M188" s="30">
        <v>330</v>
      </c>
      <c r="N188" s="44"/>
    </row>
    <row r="189" spans="1:20" x14ac:dyDescent="0.25">
      <c r="A189" s="5" t="s">
        <v>583</v>
      </c>
      <c r="B189" s="5" t="s">
        <v>573</v>
      </c>
      <c r="C189" s="8" t="s">
        <v>561</v>
      </c>
      <c r="D189" s="8" t="s">
        <v>736</v>
      </c>
      <c r="E189" s="8" t="s">
        <v>1911</v>
      </c>
      <c r="F189" s="5" t="s">
        <v>699</v>
      </c>
      <c r="G189" s="8" t="s">
        <v>225</v>
      </c>
      <c r="H189" s="14" t="s">
        <v>173</v>
      </c>
      <c r="I189" s="14" t="s">
        <v>98</v>
      </c>
      <c r="J189" s="8" t="s">
        <v>99</v>
      </c>
      <c r="L189" s="9"/>
      <c r="M189" s="30">
        <v>518</v>
      </c>
      <c r="N189" s="44"/>
    </row>
    <row r="190" spans="1:20" x14ac:dyDescent="0.25">
      <c r="A190" s="5" t="s">
        <v>583</v>
      </c>
      <c r="B190" s="5" t="s">
        <v>288</v>
      </c>
      <c r="C190" s="8" t="s">
        <v>561</v>
      </c>
      <c r="D190" s="8" t="s">
        <v>736</v>
      </c>
      <c r="E190" s="5" t="s">
        <v>86</v>
      </c>
      <c r="F190" s="8" t="s">
        <v>699</v>
      </c>
      <c r="G190" s="8" t="s">
        <v>1532</v>
      </c>
      <c r="H190" s="55" t="s">
        <v>1533</v>
      </c>
      <c r="I190" s="14" t="s">
        <v>1534</v>
      </c>
      <c r="J190" s="8" t="s">
        <v>1535</v>
      </c>
      <c r="K190" s="5"/>
      <c r="L190" s="2"/>
      <c r="M190" s="30">
        <v>389</v>
      </c>
      <c r="N190" s="44"/>
    </row>
    <row r="191" spans="1:20" x14ac:dyDescent="0.25">
      <c r="A191" s="5" t="s">
        <v>583</v>
      </c>
      <c r="B191" s="5" t="s">
        <v>2159</v>
      </c>
      <c r="C191" s="5" t="s">
        <v>561</v>
      </c>
      <c r="D191" s="5" t="s">
        <v>736</v>
      </c>
      <c r="E191" s="8" t="s">
        <v>86</v>
      </c>
      <c r="F191" s="5" t="s">
        <v>699</v>
      </c>
      <c r="G191" s="8" t="s">
        <v>2177</v>
      </c>
      <c r="H191" s="14" t="s">
        <v>2178</v>
      </c>
      <c r="I191" s="14" t="s">
        <v>1534</v>
      </c>
      <c r="J191" s="8" t="s">
        <v>2179</v>
      </c>
      <c r="K191" s="26">
        <v>109</v>
      </c>
      <c r="L191" s="29"/>
      <c r="M191" s="30">
        <v>328</v>
      </c>
      <c r="N191" s="45"/>
    </row>
    <row r="192" spans="1:20" x14ac:dyDescent="0.25">
      <c r="A192" s="5" t="s">
        <v>583</v>
      </c>
      <c r="B192" s="5" t="s">
        <v>1987</v>
      </c>
      <c r="C192" s="5" t="s">
        <v>561</v>
      </c>
      <c r="D192" s="5" t="s">
        <v>736</v>
      </c>
      <c r="E192" s="8" t="s">
        <v>86</v>
      </c>
      <c r="F192" s="5" t="s">
        <v>699</v>
      </c>
      <c r="G192" s="8" t="s">
        <v>2035</v>
      </c>
      <c r="H192" s="14" t="s">
        <v>1533</v>
      </c>
      <c r="I192" s="14" t="s">
        <v>1534</v>
      </c>
      <c r="J192" s="8" t="s">
        <v>2037</v>
      </c>
      <c r="K192" s="40">
        <v>360</v>
      </c>
      <c r="L192" s="2"/>
      <c r="M192" s="30">
        <v>478</v>
      </c>
      <c r="N192" s="44"/>
    </row>
    <row r="193" spans="1:14" x14ac:dyDescent="0.25">
      <c r="A193" s="5" t="s">
        <v>583</v>
      </c>
      <c r="B193" s="5" t="s">
        <v>2008</v>
      </c>
      <c r="C193" s="5" t="s">
        <v>561</v>
      </c>
      <c r="D193" s="5" t="s">
        <v>736</v>
      </c>
      <c r="E193" s="8" t="s">
        <v>86</v>
      </c>
      <c r="F193" s="5" t="s">
        <v>699</v>
      </c>
      <c r="G193" s="8" t="s">
        <v>2036</v>
      </c>
      <c r="H193" s="14" t="s">
        <v>1533</v>
      </c>
      <c r="I193" s="14" t="s">
        <v>1534</v>
      </c>
      <c r="J193" s="8" t="s">
        <v>2038</v>
      </c>
      <c r="K193" s="40">
        <v>361</v>
      </c>
      <c r="L193" s="2"/>
      <c r="M193" s="30">
        <v>479</v>
      </c>
      <c r="N193" s="44"/>
    </row>
    <row r="194" spans="1:14" x14ac:dyDescent="0.25">
      <c r="A194" s="5" t="s">
        <v>583</v>
      </c>
      <c r="B194" s="5" t="s">
        <v>288</v>
      </c>
      <c r="C194" s="5" t="s">
        <v>561</v>
      </c>
      <c r="D194" s="8" t="s">
        <v>1930</v>
      </c>
      <c r="E194" s="5" t="s">
        <v>942</v>
      </c>
      <c r="F194" s="5" t="s">
        <v>699</v>
      </c>
      <c r="G194" s="8" t="s">
        <v>421</v>
      </c>
      <c r="H194" s="13" t="s">
        <v>2091</v>
      </c>
      <c r="I194" s="13" t="s">
        <v>943</v>
      </c>
      <c r="J194" s="8" t="s">
        <v>944</v>
      </c>
      <c r="K194" s="2">
        <v>185</v>
      </c>
      <c r="L194" s="9"/>
      <c r="M194" s="30">
        <v>155</v>
      </c>
      <c r="N194" s="54"/>
    </row>
    <row r="195" spans="1:14" x14ac:dyDescent="0.25">
      <c r="A195" s="5" t="s">
        <v>583</v>
      </c>
      <c r="B195" s="5" t="s">
        <v>288</v>
      </c>
      <c r="C195" s="5" t="s">
        <v>561</v>
      </c>
      <c r="D195" s="8" t="s">
        <v>1930</v>
      </c>
      <c r="E195" s="5" t="s">
        <v>945</v>
      </c>
      <c r="F195" s="5" t="s">
        <v>699</v>
      </c>
      <c r="G195" s="8" t="s">
        <v>417</v>
      </c>
      <c r="H195" s="13" t="s">
        <v>2092</v>
      </c>
      <c r="I195" s="13" t="s">
        <v>2093</v>
      </c>
      <c r="J195" s="8" t="s">
        <v>946</v>
      </c>
      <c r="K195" s="2">
        <v>97</v>
      </c>
      <c r="L195" s="9"/>
      <c r="M195" s="30">
        <v>156</v>
      </c>
      <c r="N195" s="44"/>
    </row>
    <row r="196" spans="1:14" x14ac:dyDescent="0.25">
      <c r="A196" s="5" t="s">
        <v>583</v>
      </c>
      <c r="B196" s="5" t="s">
        <v>288</v>
      </c>
      <c r="C196" s="5" t="s">
        <v>561</v>
      </c>
      <c r="D196" s="8" t="s">
        <v>1930</v>
      </c>
      <c r="E196" s="5" t="s">
        <v>1733</v>
      </c>
      <c r="F196" s="5" t="s">
        <v>699</v>
      </c>
      <c r="G196" s="8" t="s">
        <v>2348</v>
      </c>
      <c r="H196" s="13" t="s">
        <v>2260</v>
      </c>
      <c r="I196" s="13" t="s">
        <v>2261</v>
      </c>
      <c r="J196" s="32" t="str">
        <f>RIGHT(G196,3)</f>
        <v>337</v>
      </c>
      <c r="K196" s="2">
        <v>169</v>
      </c>
      <c r="L196" s="9"/>
      <c r="M196" s="30">
        <v>273</v>
      </c>
      <c r="N196" s="44"/>
    </row>
    <row r="197" spans="1:14" x14ac:dyDescent="0.25">
      <c r="A197" s="5" t="s">
        <v>583</v>
      </c>
      <c r="B197" s="5" t="s">
        <v>2192</v>
      </c>
      <c r="C197" s="5" t="s">
        <v>561</v>
      </c>
      <c r="D197" s="8" t="s">
        <v>1930</v>
      </c>
      <c r="E197" s="5" t="s">
        <v>1733</v>
      </c>
      <c r="F197" s="5" t="s">
        <v>699</v>
      </c>
      <c r="G197" s="8" t="s">
        <v>2262</v>
      </c>
      <c r="H197" s="13" t="s">
        <v>2260</v>
      </c>
      <c r="I197" s="13" t="s">
        <v>2261</v>
      </c>
      <c r="J197" s="32" t="str">
        <f>RIGHT(G197,3)</f>
        <v>337</v>
      </c>
      <c r="K197" s="2">
        <v>169</v>
      </c>
      <c r="L197" s="9"/>
      <c r="M197" s="30">
        <v>274</v>
      </c>
      <c r="N197" s="44"/>
    </row>
    <row r="198" spans="1:14" x14ac:dyDescent="0.25">
      <c r="A198" s="5" t="s">
        <v>583</v>
      </c>
      <c r="B198" s="5" t="s">
        <v>288</v>
      </c>
      <c r="C198" s="5" t="s">
        <v>561</v>
      </c>
      <c r="D198" s="8" t="s">
        <v>1930</v>
      </c>
      <c r="E198" s="5" t="s">
        <v>1753</v>
      </c>
      <c r="F198" s="5" t="s">
        <v>699</v>
      </c>
      <c r="G198" s="8" t="s">
        <v>2349</v>
      </c>
      <c r="H198" s="13" t="s">
        <v>2263</v>
      </c>
      <c r="I198" s="13" t="s">
        <v>2264</v>
      </c>
      <c r="J198" s="32" t="str">
        <f>RIGHT(G198,3)</f>
        <v>338</v>
      </c>
      <c r="K198" s="2">
        <v>171</v>
      </c>
      <c r="L198" s="9"/>
      <c r="M198" s="30">
        <v>275</v>
      </c>
      <c r="N198" s="44"/>
    </row>
    <row r="199" spans="1:14" x14ac:dyDescent="0.25">
      <c r="A199" s="5" t="s">
        <v>583</v>
      </c>
      <c r="B199" s="5" t="s">
        <v>2192</v>
      </c>
      <c r="C199" s="5" t="s">
        <v>561</v>
      </c>
      <c r="D199" s="8" t="s">
        <v>1930</v>
      </c>
      <c r="E199" s="5" t="s">
        <v>1753</v>
      </c>
      <c r="F199" s="5" t="s">
        <v>699</v>
      </c>
      <c r="G199" s="8" t="s">
        <v>2265</v>
      </c>
      <c r="H199" s="13" t="s">
        <v>2263</v>
      </c>
      <c r="I199" s="13" t="s">
        <v>2264</v>
      </c>
      <c r="J199" s="32" t="str">
        <f>RIGHT(G199,3)</f>
        <v>338</v>
      </c>
      <c r="K199" s="2">
        <v>171</v>
      </c>
      <c r="L199" s="9"/>
      <c r="M199" s="30">
        <v>276</v>
      </c>
      <c r="N199" s="44"/>
    </row>
    <row r="200" spans="1:14" x14ac:dyDescent="0.25">
      <c r="A200" s="5" t="s">
        <v>583</v>
      </c>
      <c r="B200" s="8" t="s">
        <v>1931</v>
      </c>
      <c r="C200" s="5" t="s">
        <v>561</v>
      </c>
      <c r="D200" s="8" t="s">
        <v>66</v>
      </c>
      <c r="E200" s="5" t="s">
        <v>948</v>
      </c>
      <c r="F200" s="5" t="s">
        <v>1022</v>
      </c>
      <c r="G200" s="8" t="s">
        <v>1851</v>
      </c>
      <c r="H200" s="13" t="s">
        <v>1375</v>
      </c>
      <c r="I200" s="13" t="s">
        <v>1376</v>
      </c>
      <c r="J200" s="8" t="s">
        <v>1374</v>
      </c>
      <c r="K200" s="2">
        <v>79</v>
      </c>
      <c r="L200" s="9"/>
      <c r="M200" s="30">
        <v>49</v>
      </c>
      <c r="N200" s="44"/>
    </row>
    <row r="201" spans="1:14" x14ac:dyDescent="0.25">
      <c r="A201" s="5" t="s">
        <v>583</v>
      </c>
      <c r="B201" s="5" t="s">
        <v>288</v>
      </c>
      <c r="C201" s="5" t="s">
        <v>561</v>
      </c>
      <c r="D201" s="8" t="s">
        <v>1932</v>
      </c>
      <c r="E201" s="8" t="s">
        <v>1893</v>
      </c>
      <c r="F201" s="5" t="s">
        <v>699</v>
      </c>
      <c r="G201" s="8" t="s">
        <v>1364</v>
      </c>
      <c r="H201" s="14" t="s">
        <v>1894</v>
      </c>
      <c r="I201" s="14" t="s">
        <v>1331</v>
      </c>
      <c r="J201" s="8" t="s">
        <v>1363</v>
      </c>
      <c r="K201" s="26">
        <v>115</v>
      </c>
      <c r="L201" s="29"/>
      <c r="M201" s="30">
        <v>343</v>
      </c>
      <c r="N201" s="46"/>
    </row>
    <row r="202" spans="1:14" x14ac:dyDescent="0.25">
      <c r="A202" s="5" t="s">
        <v>583</v>
      </c>
      <c r="B202" s="5" t="s">
        <v>288</v>
      </c>
      <c r="C202" s="5" t="s">
        <v>561</v>
      </c>
      <c r="D202" s="8" t="s">
        <v>1932</v>
      </c>
      <c r="E202" s="8" t="s">
        <v>1412</v>
      </c>
      <c r="F202" s="5" t="s">
        <v>699</v>
      </c>
      <c r="G202" s="8" t="s">
        <v>2351</v>
      </c>
      <c r="H202" s="14" t="s">
        <v>2269</v>
      </c>
      <c r="I202" s="14" t="s">
        <v>2270</v>
      </c>
      <c r="J202" s="32" t="str">
        <f>RIGHT(G202,3)</f>
        <v>340</v>
      </c>
      <c r="K202" s="2">
        <v>183</v>
      </c>
      <c r="L202" s="9"/>
      <c r="M202" s="30">
        <v>279</v>
      </c>
      <c r="N202" s="44"/>
    </row>
    <row r="203" spans="1:14" x14ac:dyDescent="0.25">
      <c r="A203" s="5" t="s">
        <v>583</v>
      </c>
      <c r="B203" s="5" t="s">
        <v>2192</v>
      </c>
      <c r="C203" s="5" t="s">
        <v>561</v>
      </c>
      <c r="D203" s="8" t="s">
        <v>1932</v>
      </c>
      <c r="E203" s="8" t="s">
        <v>1412</v>
      </c>
      <c r="F203" s="5" t="s">
        <v>699</v>
      </c>
      <c r="G203" s="8" t="s">
        <v>2271</v>
      </c>
      <c r="H203" s="14" t="s">
        <v>2269</v>
      </c>
      <c r="I203" s="14" t="s">
        <v>2270</v>
      </c>
      <c r="J203" s="32" t="str">
        <f>RIGHT(G203,3)</f>
        <v>340</v>
      </c>
      <c r="K203" s="2">
        <v>183</v>
      </c>
      <c r="L203" s="9"/>
      <c r="M203" s="30">
        <v>280</v>
      </c>
      <c r="N203" s="44"/>
    </row>
    <row r="204" spans="1:14" x14ac:dyDescent="0.25">
      <c r="A204" s="5" t="s">
        <v>583</v>
      </c>
      <c r="B204" s="5" t="s">
        <v>288</v>
      </c>
      <c r="C204" s="5" t="s">
        <v>561</v>
      </c>
      <c r="D204" s="8" t="s">
        <v>1933</v>
      </c>
      <c r="E204" s="5" t="s">
        <v>917</v>
      </c>
      <c r="F204" s="5" t="s">
        <v>699</v>
      </c>
      <c r="G204" s="8" t="s">
        <v>418</v>
      </c>
      <c r="H204" s="13" t="s">
        <v>2105</v>
      </c>
      <c r="I204" s="13" t="s">
        <v>935</v>
      </c>
      <c r="J204" s="8" t="s">
        <v>936</v>
      </c>
      <c r="K204" s="2">
        <v>87</v>
      </c>
      <c r="L204" s="9"/>
      <c r="M204" s="30">
        <v>135</v>
      </c>
      <c r="N204" s="48"/>
    </row>
    <row r="205" spans="1:14" x14ac:dyDescent="0.25">
      <c r="A205" s="5" t="s">
        <v>583</v>
      </c>
      <c r="B205" s="5" t="s">
        <v>288</v>
      </c>
      <c r="C205" s="5" t="s">
        <v>561</v>
      </c>
      <c r="D205" s="8" t="s">
        <v>1933</v>
      </c>
      <c r="E205" s="5" t="s">
        <v>2077</v>
      </c>
      <c r="F205" s="5" t="s">
        <v>699</v>
      </c>
      <c r="G205" s="8" t="s">
        <v>2084</v>
      </c>
      <c r="H205" s="13" t="s">
        <v>2073</v>
      </c>
      <c r="I205" s="13" t="s">
        <v>2076</v>
      </c>
      <c r="J205" s="8" t="s">
        <v>2083</v>
      </c>
      <c r="K205" s="40">
        <v>376</v>
      </c>
      <c r="L205" s="2"/>
      <c r="M205" s="30">
        <v>504</v>
      </c>
      <c r="N205" s="44"/>
    </row>
    <row r="206" spans="1:14" x14ac:dyDescent="0.25">
      <c r="A206" s="5" t="s">
        <v>583</v>
      </c>
      <c r="B206" s="5" t="s">
        <v>288</v>
      </c>
      <c r="C206" s="5" t="s">
        <v>561</v>
      </c>
      <c r="D206" s="8" t="s">
        <v>1933</v>
      </c>
      <c r="E206" s="5" t="s">
        <v>940</v>
      </c>
      <c r="F206" s="5" t="s">
        <v>699</v>
      </c>
      <c r="G206" s="8" t="s">
        <v>419</v>
      </c>
      <c r="H206" s="13" t="s">
        <v>2089</v>
      </c>
      <c r="I206" s="13" t="s">
        <v>2090</v>
      </c>
      <c r="J206" s="8" t="s">
        <v>941</v>
      </c>
      <c r="K206" s="2">
        <v>150</v>
      </c>
      <c r="L206" s="9"/>
      <c r="M206" s="30">
        <v>134</v>
      </c>
      <c r="N206" s="44"/>
    </row>
    <row r="207" spans="1:14" x14ac:dyDescent="0.25">
      <c r="A207" s="5" t="s">
        <v>583</v>
      </c>
      <c r="B207" s="5" t="s">
        <v>288</v>
      </c>
      <c r="C207" s="5" t="s">
        <v>561</v>
      </c>
      <c r="D207" s="8" t="s">
        <v>1933</v>
      </c>
      <c r="E207" s="8" t="s">
        <v>2134</v>
      </c>
      <c r="F207" s="5" t="s">
        <v>699</v>
      </c>
      <c r="G207" s="8" t="s">
        <v>2333</v>
      </c>
      <c r="H207" s="13" t="s">
        <v>2088</v>
      </c>
      <c r="I207" s="13" t="s">
        <v>898</v>
      </c>
      <c r="J207" s="32" t="str">
        <f t="shared" ref="J207:J214" si="1">RIGHT(G207,3)</f>
        <v>322</v>
      </c>
      <c r="K207" s="2">
        <v>241</v>
      </c>
      <c r="L207" s="9"/>
      <c r="M207" s="30">
        <v>243</v>
      </c>
      <c r="N207" s="44"/>
    </row>
    <row r="208" spans="1:14" x14ac:dyDescent="0.25">
      <c r="A208" s="5" t="s">
        <v>583</v>
      </c>
      <c r="B208" s="5" t="s">
        <v>2192</v>
      </c>
      <c r="C208" s="5" t="s">
        <v>561</v>
      </c>
      <c r="D208" s="8" t="s">
        <v>1933</v>
      </c>
      <c r="E208" s="8" t="s">
        <v>2134</v>
      </c>
      <c r="F208" s="5" t="s">
        <v>699</v>
      </c>
      <c r="G208" s="8" t="s">
        <v>2216</v>
      </c>
      <c r="H208" s="13" t="s">
        <v>2088</v>
      </c>
      <c r="I208" s="13" t="s">
        <v>898</v>
      </c>
      <c r="J208" s="32" t="str">
        <f t="shared" si="1"/>
        <v>322</v>
      </c>
      <c r="K208" s="2">
        <v>241</v>
      </c>
      <c r="L208" s="9"/>
      <c r="M208" s="30">
        <v>244</v>
      </c>
      <c r="N208" s="44"/>
    </row>
    <row r="209" spans="1:14" x14ac:dyDescent="0.25">
      <c r="A209" s="5" t="s">
        <v>583</v>
      </c>
      <c r="B209" s="5" t="s">
        <v>288</v>
      </c>
      <c r="C209" s="5" t="s">
        <v>561</v>
      </c>
      <c r="D209" s="8" t="s">
        <v>1933</v>
      </c>
      <c r="E209" s="5" t="s">
        <v>2215</v>
      </c>
      <c r="F209" s="5" t="s">
        <v>699</v>
      </c>
      <c r="G209" s="8" t="s">
        <v>2334</v>
      </c>
      <c r="H209" s="13" t="s">
        <v>2217</v>
      </c>
      <c r="I209" s="13" t="s">
        <v>2218</v>
      </c>
      <c r="J209" s="32" t="str">
        <f t="shared" si="1"/>
        <v>323</v>
      </c>
      <c r="K209" s="2">
        <v>196</v>
      </c>
      <c r="L209" s="9"/>
      <c r="M209" s="30">
        <v>245</v>
      </c>
      <c r="N209" s="44"/>
    </row>
    <row r="210" spans="1:14" x14ac:dyDescent="0.25">
      <c r="A210" s="5" t="s">
        <v>583</v>
      </c>
      <c r="B210" s="5" t="s">
        <v>2192</v>
      </c>
      <c r="C210" s="5" t="s">
        <v>561</v>
      </c>
      <c r="D210" s="8" t="s">
        <v>1933</v>
      </c>
      <c r="E210" s="5" t="s">
        <v>2215</v>
      </c>
      <c r="F210" s="5" t="s">
        <v>699</v>
      </c>
      <c r="G210" s="8" t="s">
        <v>2219</v>
      </c>
      <c r="H210" s="13" t="s">
        <v>2217</v>
      </c>
      <c r="I210" s="13" t="s">
        <v>2218</v>
      </c>
      <c r="J210" s="32" t="str">
        <f t="shared" si="1"/>
        <v>323</v>
      </c>
      <c r="K210" s="2">
        <v>196</v>
      </c>
      <c r="L210" s="9"/>
      <c r="M210" s="30">
        <v>246</v>
      </c>
      <c r="N210" s="44"/>
    </row>
    <row r="211" spans="1:14" x14ac:dyDescent="0.25">
      <c r="A211" s="5" t="s">
        <v>583</v>
      </c>
      <c r="B211" s="5" t="s">
        <v>288</v>
      </c>
      <c r="C211" s="5" t="s">
        <v>561</v>
      </c>
      <c r="D211" s="8" t="s">
        <v>1933</v>
      </c>
      <c r="E211" s="5" t="s">
        <v>1467</v>
      </c>
      <c r="F211" s="5" t="s">
        <v>699</v>
      </c>
      <c r="G211" s="8" t="s">
        <v>2335</v>
      </c>
      <c r="H211" s="13" t="s">
        <v>2220</v>
      </c>
      <c r="I211" s="13" t="s">
        <v>2221</v>
      </c>
      <c r="J211" s="32" t="str">
        <f t="shared" si="1"/>
        <v>324</v>
      </c>
      <c r="K211" s="2">
        <v>273</v>
      </c>
      <c r="L211" s="9"/>
      <c r="M211" s="30">
        <v>247</v>
      </c>
      <c r="N211" s="54"/>
    </row>
    <row r="212" spans="1:14" x14ac:dyDescent="0.25">
      <c r="A212" s="5" t="s">
        <v>583</v>
      </c>
      <c r="B212" s="5" t="s">
        <v>2192</v>
      </c>
      <c r="C212" s="5" t="s">
        <v>561</v>
      </c>
      <c r="D212" s="8" t="s">
        <v>1933</v>
      </c>
      <c r="E212" s="5" t="s">
        <v>1467</v>
      </c>
      <c r="F212" s="5" t="s">
        <v>699</v>
      </c>
      <c r="G212" s="8" t="s">
        <v>2222</v>
      </c>
      <c r="H212" s="13" t="s">
        <v>2220</v>
      </c>
      <c r="I212" s="13" t="s">
        <v>2221</v>
      </c>
      <c r="J212" s="32" t="str">
        <f t="shared" si="1"/>
        <v>324</v>
      </c>
      <c r="K212" s="2">
        <v>273</v>
      </c>
      <c r="L212" s="9"/>
      <c r="M212" s="30">
        <v>248</v>
      </c>
      <c r="N212" s="46"/>
    </row>
    <row r="213" spans="1:14" x14ac:dyDescent="0.25">
      <c r="A213" s="5" t="s">
        <v>583</v>
      </c>
      <c r="B213" s="5" t="s">
        <v>288</v>
      </c>
      <c r="C213" s="5" t="s">
        <v>561</v>
      </c>
      <c r="D213" s="8" t="s">
        <v>1933</v>
      </c>
      <c r="E213" s="5" t="s">
        <v>1682</v>
      </c>
      <c r="F213" s="5" t="s">
        <v>699</v>
      </c>
      <c r="G213" s="8" t="s">
        <v>2344</v>
      </c>
      <c r="H213" s="13" t="s">
        <v>2247</v>
      </c>
      <c r="I213" s="13" t="s">
        <v>2248</v>
      </c>
      <c r="J213" s="32" t="str">
        <f t="shared" si="1"/>
        <v>333</v>
      </c>
      <c r="K213" s="2">
        <v>323</v>
      </c>
      <c r="L213" s="9"/>
      <c r="M213" s="30">
        <v>265</v>
      </c>
      <c r="N213" s="44"/>
    </row>
    <row r="214" spans="1:14" x14ac:dyDescent="0.25">
      <c r="A214" s="5" t="s">
        <v>583</v>
      </c>
      <c r="B214" s="5" t="s">
        <v>2192</v>
      </c>
      <c r="C214" s="5" t="s">
        <v>561</v>
      </c>
      <c r="D214" s="8" t="s">
        <v>1933</v>
      </c>
      <c r="E214" s="5" t="s">
        <v>1682</v>
      </c>
      <c r="F214" s="5" t="s">
        <v>699</v>
      </c>
      <c r="G214" s="8" t="s">
        <v>2250</v>
      </c>
      <c r="H214" s="13" t="s">
        <v>2247</v>
      </c>
      <c r="I214" s="13" t="s">
        <v>2248</v>
      </c>
      <c r="J214" s="32" t="str">
        <f t="shared" si="1"/>
        <v>333</v>
      </c>
      <c r="K214" s="2">
        <v>323</v>
      </c>
      <c r="L214" s="9"/>
      <c r="M214" s="30">
        <v>266</v>
      </c>
      <c r="N214" s="48"/>
    </row>
    <row r="215" spans="1:14" x14ac:dyDescent="0.25">
      <c r="A215" s="5" t="s">
        <v>583</v>
      </c>
      <c r="B215" s="5" t="s">
        <v>288</v>
      </c>
      <c r="C215" s="5" t="s">
        <v>561</v>
      </c>
      <c r="D215" s="8" t="s">
        <v>1934</v>
      </c>
      <c r="E215" s="8" t="s">
        <v>1935</v>
      </c>
      <c r="F215" s="8" t="s">
        <v>699</v>
      </c>
      <c r="G215" s="8" t="s">
        <v>384</v>
      </c>
      <c r="H215" s="9" t="s">
        <v>733</v>
      </c>
      <c r="I215" s="14" t="s">
        <v>734</v>
      </c>
      <c r="J215" s="8" t="s">
        <v>735</v>
      </c>
      <c r="K215" s="2">
        <v>281</v>
      </c>
      <c r="L215" s="9"/>
      <c r="M215" s="30">
        <v>153</v>
      </c>
      <c r="N215" s="44"/>
    </row>
    <row r="216" spans="1:14" x14ac:dyDescent="0.25">
      <c r="A216" s="5" t="s">
        <v>583</v>
      </c>
      <c r="B216" s="5" t="s">
        <v>288</v>
      </c>
      <c r="C216" s="8" t="s">
        <v>561</v>
      </c>
      <c r="D216" s="5" t="s">
        <v>1227</v>
      </c>
      <c r="E216" s="8" t="s">
        <v>1936</v>
      </c>
      <c r="F216" s="8" t="s">
        <v>1434</v>
      </c>
      <c r="G216" s="8" t="s">
        <v>491</v>
      </c>
      <c r="H216" s="9" t="s">
        <v>89</v>
      </c>
      <c r="I216" s="14" t="s">
        <v>1228</v>
      </c>
      <c r="J216" s="8" t="s">
        <v>1229</v>
      </c>
      <c r="K216" s="2">
        <v>83</v>
      </c>
      <c r="L216" s="9"/>
      <c r="M216" s="30">
        <v>23</v>
      </c>
      <c r="N216" s="44"/>
    </row>
    <row r="217" spans="1:14" x14ac:dyDescent="0.25">
      <c r="A217" s="5" t="s">
        <v>583</v>
      </c>
      <c r="B217" s="5" t="s">
        <v>573</v>
      </c>
      <c r="C217" s="5" t="s">
        <v>561</v>
      </c>
      <c r="D217" s="5" t="s">
        <v>630</v>
      </c>
      <c r="E217" s="8" t="s">
        <v>2061</v>
      </c>
      <c r="F217" s="63" t="s">
        <v>699</v>
      </c>
      <c r="G217" s="8" t="s">
        <v>2060</v>
      </c>
      <c r="H217" s="14" t="s">
        <v>2063</v>
      </c>
      <c r="I217" s="14" t="s">
        <v>2064</v>
      </c>
      <c r="J217" s="62" t="s">
        <v>2062</v>
      </c>
      <c r="L217" s="9"/>
      <c r="M217" s="30">
        <v>519</v>
      </c>
      <c r="N217" s="44"/>
    </row>
    <row r="218" spans="1:14" x14ac:dyDescent="0.25">
      <c r="A218" s="5" t="s">
        <v>583</v>
      </c>
      <c r="B218" s="5" t="s">
        <v>288</v>
      </c>
      <c r="C218" s="5" t="s">
        <v>561</v>
      </c>
      <c r="D218" s="5" t="s">
        <v>630</v>
      </c>
      <c r="E218" s="8" t="s">
        <v>1936</v>
      </c>
      <c r="F218" s="8" t="s">
        <v>699</v>
      </c>
      <c r="G218" s="8" t="s">
        <v>341</v>
      </c>
      <c r="H218" s="14" t="s">
        <v>631</v>
      </c>
      <c r="I218" s="14" t="s">
        <v>632</v>
      </c>
      <c r="J218" s="8" t="s">
        <v>633</v>
      </c>
      <c r="K218" s="2">
        <v>84</v>
      </c>
      <c r="L218" s="9"/>
      <c r="M218" s="30">
        <v>26</v>
      </c>
      <c r="N218" s="44"/>
    </row>
    <row r="219" spans="1:14" x14ac:dyDescent="0.25">
      <c r="A219" s="5" t="s">
        <v>583</v>
      </c>
      <c r="B219" s="5" t="s">
        <v>288</v>
      </c>
      <c r="C219" s="8" t="s">
        <v>561</v>
      </c>
      <c r="D219" s="5" t="s">
        <v>680</v>
      </c>
      <c r="E219" s="8" t="s">
        <v>1936</v>
      </c>
      <c r="F219" s="8" t="s">
        <v>699</v>
      </c>
      <c r="G219" s="8" t="s">
        <v>343</v>
      </c>
      <c r="H219" s="14" t="s">
        <v>281</v>
      </c>
      <c r="I219" s="14" t="s">
        <v>681</v>
      </c>
      <c r="J219" s="8" t="s">
        <v>682</v>
      </c>
      <c r="K219" s="2">
        <v>85</v>
      </c>
      <c r="L219" s="9"/>
      <c r="M219" s="30">
        <v>27</v>
      </c>
      <c r="N219" s="44"/>
    </row>
    <row r="220" spans="1:14" x14ac:dyDescent="0.25">
      <c r="A220" s="5" t="s">
        <v>583</v>
      </c>
      <c r="B220" s="5" t="s">
        <v>288</v>
      </c>
      <c r="C220" s="8" t="s">
        <v>561</v>
      </c>
      <c r="D220" s="5" t="s">
        <v>680</v>
      </c>
      <c r="E220" s="5" t="s">
        <v>1397</v>
      </c>
      <c r="F220" s="8" t="s">
        <v>699</v>
      </c>
      <c r="G220" s="8" t="s">
        <v>1398</v>
      </c>
      <c r="H220" s="14" t="s">
        <v>1399</v>
      </c>
      <c r="I220" s="14" t="s">
        <v>1400</v>
      </c>
      <c r="J220" s="8" t="s">
        <v>1397</v>
      </c>
      <c r="K220" s="40">
        <v>364</v>
      </c>
      <c r="L220" s="2"/>
      <c r="M220" s="30">
        <v>487</v>
      </c>
      <c r="N220" s="44"/>
    </row>
    <row r="221" spans="1:14" x14ac:dyDescent="0.25">
      <c r="A221" s="5" t="s">
        <v>583</v>
      </c>
      <c r="B221" s="5" t="s">
        <v>288</v>
      </c>
      <c r="C221" s="8" t="s">
        <v>561</v>
      </c>
      <c r="D221" s="5" t="s">
        <v>1220</v>
      </c>
      <c r="E221" s="8" t="s">
        <v>1447</v>
      </c>
      <c r="F221" s="8" t="s">
        <v>699</v>
      </c>
      <c r="G221" s="8" t="s">
        <v>489</v>
      </c>
      <c r="H221" s="9" t="s">
        <v>1221</v>
      </c>
      <c r="I221" s="9" t="s">
        <v>1222</v>
      </c>
      <c r="J221" s="8" t="s">
        <v>1070</v>
      </c>
      <c r="K221" s="2">
        <v>45</v>
      </c>
      <c r="L221" s="9"/>
      <c r="M221" s="30">
        <v>139</v>
      </c>
      <c r="N221" s="48"/>
    </row>
    <row r="222" spans="1:14" x14ac:dyDescent="0.25">
      <c r="A222" s="5" t="s">
        <v>583</v>
      </c>
      <c r="B222" s="5" t="s">
        <v>288</v>
      </c>
      <c r="C222" s="8" t="s">
        <v>561</v>
      </c>
      <c r="D222" s="5" t="s">
        <v>1143</v>
      </c>
      <c r="E222" s="8" t="s">
        <v>1936</v>
      </c>
      <c r="F222" s="8" t="s">
        <v>699</v>
      </c>
      <c r="G222" s="8" t="s">
        <v>485</v>
      </c>
      <c r="H222" s="9" t="s">
        <v>171</v>
      </c>
      <c r="I222" s="9" t="s">
        <v>1144</v>
      </c>
      <c r="J222" s="8" t="s">
        <v>1145</v>
      </c>
      <c r="K222" s="2">
        <v>88</v>
      </c>
      <c r="L222" s="9"/>
      <c r="M222" s="30">
        <v>30</v>
      </c>
      <c r="N222" s="48"/>
    </row>
    <row r="223" spans="1:14" x14ac:dyDescent="0.25">
      <c r="A223" s="5" t="s">
        <v>583</v>
      </c>
      <c r="B223" s="5" t="s">
        <v>288</v>
      </c>
      <c r="C223" s="8" t="s">
        <v>561</v>
      </c>
      <c r="D223" s="5" t="s">
        <v>1103</v>
      </c>
      <c r="E223" s="8" t="s">
        <v>1936</v>
      </c>
      <c r="F223" s="8" t="s">
        <v>699</v>
      </c>
      <c r="G223" s="8" t="s">
        <v>481</v>
      </c>
      <c r="H223" s="9" t="s">
        <v>170</v>
      </c>
      <c r="I223" s="9" t="s">
        <v>1104</v>
      </c>
      <c r="J223" s="8" t="s">
        <v>1105</v>
      </c>
      <c r="K223" s="2">
        <v>89</v>
      </c>
      <c r="L223" s="9"/>
      <c r="M223" s="30">
        <v>31</v>
      </c>
      <c r="N223" s="44"/>
    </row>
    <row r="224" spans="1:14" x14ac:dyDescent="0.25">
      <c r="A224" s="5" t="s">
        <v>583</v>
      </c>
      <c r="B224" s="5" t="s">
        <v>573</v>
      </c>
      <c r="C224" s="5" t="s">
        <v>561</v>
      </c>
      <c r="D224" s="5" t="s">
        <v>762</v>
      </c>
      <c r="E224" s="8" t="s">
        <v>1277</v>
      </c>
      <c r="F224" s="5" t="s">
        <v>699</v>
      </c>
      <c r="G224" s="8" t="s">
        <v>226</v>
      </c>
      <c r="H224" s="9" t="s">
        <v>112</v>
      </c>
      <c r="I224" s="14" t="s">
        <v>794</v>
      </c>
      <c r="J224" s="8" t="s">
        <v>795</v>
      </c>
      <c r="L224" s="9"/>
      <c r="M224" s="30">
        <v>520</v>
      </c>
      <c r="N224" s="45"/>
    </row>
    <row r="225" spans="1:16" x14ac:dyDescent="0.25">
      <c r="A225" s="5" t="s">
        <v>583</v>
      </c>
      <c r="B225" s="5" t="s">
        <v>288</v>
      </c>
      <c r="C225" s="5" t="s">
        <v>561</v>
      </c>
      <c r="D225" s="5" t="s">
        <v>762</v>
      </c>
      <c r="E225" s="5" t="s">
        <v>766</v>
      </c>
      <c r="F225" s="8" t="s">
        <v>699</v>
      </c>
      <c r="G225" s="8" t="s">
        <v>365</v>
      </c>
      <c r="H225" s="9" t="s">
        <v>2099</v>
      </c>
      <c r="I225" s="14" t="s">
        <v>767</v>
      </c>
      <c r="J225" s="8" t="s">
        <v>793</v>
      </c>
      <c r="K225" s="2">
        <v>92</v>
      </c>
      <c r="L225" s="9"/>
      <c r="M225" s="30">
        <v>29</v>
      </c>
      <c r="N225" s="44"/>
    </row>
    <row r="226" spans="1:16" x14ac:dyDescent="0.25">
      <c r="A226" s="5" t="s">
        <v>583</v>
      </c>
      <c r="B226" s="5" t="s">
        <v>288</v>
      </c>
      <c r="C226" s="5" t="s">
        <v>561</v>
      </c>
      <c r="D226" s="5" t="s">
        <v>762</v>
      </c>
      <c r="E226" s="8" t="s">
        <v>1791</v>
      </c>
      <c r="F226" s="5" t="s">
        <v>1434</v>
      </c>
      <c r="G226" s="8" t="s">
        <v>1435</v>
      </c>
      <c r="H226" s="9" t="s">
        <v>0</v>
      </c>
      <c r="I226" s="14" t="s">
        <v>1</v>
      </c>
      <c r="J226" s="8" t="s">
        <v>2</v>
      </c>
      <c r="K226" s="26"/>
      <c r="L226" s="29"/>
      <c r="M226" s="30">
        <v>361</v>
      </c>
      <c r="N226" s="44"/>
    </row>
    <row r="227" spans="1:16" x14ac:dyDescent="0.25">
      <c r="A227" s="5" t="s">
        <v>583</v>
      </c>
      <c r="B227" s="5" t="s">
        <v>288</v>
      </c>
      <c r="C227" s="5" t="s">
        <v>561</v>
      </c>
      <c r="D227" s="5" t="s">
        <v>762</v>
      </c>
      <c r="E227" s="8" t="s">
        <v>1936</v>
      </c>
      <c r="F227" s="5" t="s">
        <v>699</v>
      </c>
      <c r="G227" s="8" t="s">
        <v>364</v>
      </c>
      <c r="H227" s="9" t="s">
        <v>763</v>
      </c>
      <c r="I227" s="14" t="s">
        <v>764</v>
      </c>
      <c r="J227" s="8" t="s">
        <v>765</v>
      </c>
      <c r="K227" s="2">
        <v>90</v>
      </c>
      <c r="L227" s="9"/>
      <c r="M227" s="30">
        <v>28</v>
      </c>
      <c r="N227" s="44"/>
    </row>
    <row r="228" spans="1:16" x14ac:dyDescent="0.25">
      <c r="A228" s="5" t="s">
        <v>583</v>
      </c>
      <c r="B228" s="5" t="s">
        <v>2159</v>
      </c>
      <c r="C228" s="5" t="s">
        <v>561</v>
      </c>
      <c r="D228" s="5" t="s">
        <v>762</v>
      </c>
      <c r="E228" s="8" t="s">
        <v>1936</v>
      </c>
      <c r="F228" s="5" t="s">
        <v>699</v>
      </c>
      <c r="G228" s="8" t="s">
        <v>2171</v>
      </c>
      <c r="H228" s="9" t="s">
        <v>2172</v>
      </c>
      <c r="I228" s="14" t="s">
        <v>764</v>
      </c>
      <c r="J228" s="8" t="s">
        <v>2173</v>
      </c>
      <c r="K228" s="26">
        <v>103</v>
      </c>
      <c r="L228" s="29"/>
      <c r="M228" s="30">
        <v>325</v>
      </c>
      <c r="N228" s="44"/>
    </row>
    <row r="229" spans="1:16" x14ac:dyDescent="0.25">
      <c r="A229" s="5" t="s">
        <v>583</v>
      </c>
      <c r="B229" s="5" t="s">
        <v>1987</v>
      </c>
      <c r="C229" s="5" t="s">
        <v>561</v>
      </c>
      <c r="D229" s="5" t="s">
        <v>762</v>
      </c>
      <c r="E229" s="8" t="s">
        <v>1936</v>
      </c>
      <c r="F229" s="5" t="s">
        <v>699</v>
      </c>
      <c r="G229" s="8" t="s">
        <v>2024</v>
      </c>
      <c r="H229" s="9" t="s">
        <v>763</v>
      </c>
      <c r="I229" s="14" t="s">
        <v>764</v>
      </c>
      <c r="J229" s="8" t="s">
        <v>2025</v>
      </c>
      <c r="L229" s="32"/>
      <c r="M229" s="30">
        <v>474</v>
      </c>
      <c r="N229" s="54"/>
    </row>
    <row r="230" spans="1:16" x14ac:dyDescent="0.25">
      <c r="A230" s="5" t="s">
        <v>583</v>
      </c>
      <c r="B230" s="5" t="s">
        <v>2008</v>
      </c>
      <c r="C230" s="5" t="s">
        <v>561</v>
      </c>
      <c r="D230" s="5" t="s">
        <v>762</v>
      </c>
      <c r="E230" s="8" t="s">
        <v>1936</v>
      </c>
      <c r="F230" s="5" t="s">
        <v>699</v>
      </c>
      <c r="G230" s="8" t="s">
        <v>2026</v>
      </c>
      <c r="H230" s="9" t="s">
        <v>763</v>
      </c>
      <c r="I230" s="14" t="s">
        <v>764</v>
      </c>
      <c r="J230" s="8" t="s">
        <v>2027</v>
      </c>
      <c r="L230" s="9"/>
      <c r="M230" s="30">
        <v>475</v>
      </c>
      <c r="N230" s="44"/>
    </row>
    <row r="231" spans="1:16" x14ac:dyDescent="0.25">
      <c r="A231" s="5" t="s">
        <v>583</v>
      </c>
      <c r="B231" s="5" t="s">
        <v>288</v>
      </c>
      <c r="C231" s="5" t="s">
        <v>561</v>
      </c>
      <c r="D231" s="5" t="s">
        <v>762</v>
      </c>
      <c r="E231" s="5" t="s">
        <v>2134</v>
      </c>
      <c r="F231" s="8" t="s">
        <v>699</v>
      </c>
      <c r="G231" s="8" t="s">
        <v>2331</v>
      </c>
      <c r="H231" s="9" t="s">
        <v>2206</v>
      </c>
      <c r="I231" s="14" t="s">
        <v>2207</v>
      </c>
      <c r="J231" s="32" t="str">
        <f>RIGHT(G231,3)</f>
        <v>319</v>
      </c>
      <c r="K231" s="2">
        <v>239</v>
      </c>
      <c r="L231" s="9"/>
      <c r="M231" s="30">
        <v>238</v>
      </c>
      <c r="N231" s="44"/>
    </row>
    <row r="232" spans="1:16" x14ac:dyDescent="0.25">
      <c r="A232" s="5" t="s">
        <v>583</v>
      </c>
      <c r="B232" s="5" t="s">
        <v>2192</v>
      </c>
      <c r="C232" s="5" t="s">
        <v>561</v>
      </c>
      <c r="D232" s="5" t="s">
        <v>762</v>
      </c>
      <c r="E232" s="5" t="s">
        <v>2134</v>
      </c>
      <c r="F232" s="8" t="s">
        <v>699</v>
      </c>
      <c r="G232" s="8" t="s">
        <v>2208</v>
      </c>
      <c r="H232" s="9" t="s">
        <v>2206</v>
      </c>
      <c r="I232" s="14" t="s">
        <v>2207</v>
      </c>
      <c r="J232" s="32" t="str">
        <f>RIGHT(G232,3)</f>
        <v>319</v>
      </c>
      <c r="K232" s="2">
        <v>239</v>
      </c>
      <c r="L232" s="9"/>
      <c r="M232" s="30">
        <v>239</v>
      </c>
      <c r="N232" s="44"/>
      <c r="P232" s="25"/>
    </row>
    <row r="233" spans="1:16" x14ac:dyDescent="0.25">
      <c r="A233" s="5" t="s">
        <v>583</v>
      </c>
      <c r="B233" s="5" t="s">
        <v>288</v>
      </c>
      <c r="C233" s="5" t="s">
        <v>561</v>
      </c>
      <c r="D233" s="5" t="s">
        <v>42</v>
      </c>
      <c r="E233" s="8" t="s">
        <v>1937</v>
      </c>
      <c r="F233" s="5" t="s">
        <v>1434</v>
      </c>
      <c r="G233" s="8" t="s">
        <v>1536</v>
      </c>
      <c r="H233" s="9" t="s">
        <v>1537</v>
      </c>
      <c r="I233" s="14" t="s">
        <v>1538</v>
      </c>
      <c r="J233" s="8" t="s">
        <v>1539</v>
      </c>
      <c r="K233" s="5"/>
      <c r="L233" s="2"/>
      <c r="M233" s="30">
        <v>390</v>
      </c>
      <c r="N233" s="44"/>
    </row>
    <row r="234" spans="1:16" x14ac:dyDescent="0.25">
      <c r="A234" s="5" t="s">
        <v>583</v>
      </c>
      <c r="B234" s="5" t="s">
        <v>288</v>
      </c>
      <c r="C234" s="5" t="s">
        <v>561</v>
      </c>
      <c r="D234" s="5" t="s">
        <v>43</v>
      </c>
      <c r="E234" s="8" t="s">
        <v>1937</v>
      </c>
      <c r="F234" s="5" t="s">
        <v>1434</v>
      </c>
      <c r="G234" s="8" t="s">
        <v>1540</v>
      </c>
      <c r="H234" s="9" t="s">
        <v>1541</v>
      </c>
      <c r="I234" s="14" t="s">
        <v>1542</v>
      </c>
      <c r="J234" s="8" t="s">
        <v>1543</v>
      </c>
      <c r="K234" s="5"/>
      <c r="L234" s="2"/>
      <c r="M234" s="30">
        <v>391</v>
      </c>
      <c r="N234" s="44"/>
    </row>
    <row r="235" spans="1:16" x14ac:dyDescent="0.25">
      <c r="A235" s="5" t="s">
        <v>583</v>
      </c>
      <c r="B235" s="5" t="s">
        <v>288</v>
      </c>
      <c r="C235" s="8" t="s">
        <v>561</v>
      </c>
      <c r="D235" s="5" t="s">
        <v>1202</v>
      </c>
      <c r="E235" s="8" t="s">
        <v>1938</v>
      </c>
      <c r="F235" s="8" t="s">
        <v>1856</v>
      </c>
      <c r="G235" s="8" t="s">
        <v>488</v>
      </c>
      <c r="H235" s="9" t="s">
        <v>1857</v>
      </c>
      <c r="I235" s="9" t="s">
        <v>1858</v>
      </c>
      <c r="J235" s="8" t="s">
        <v>1203</v>
      </c>
      <c r="K235" s="2">
        <v>96</v>
      </c>
      <c r="L235" s="9"/>
      <c r="M235" s="30">
        <v>106</v>
      </c>
      <c r="N235" s="44"/>
    </row>
    <row r="236" spans="1:16" x14ac:dyDescent="0.25">
      <c r="A236" s="5" t="s">
        <v>583</v>
      </c>
      <c r="B236" s="5" t="s">
        <v>288</v>
      </c>
      <c r="C236" s="8" t="s">
        <v>561</v>
      </c>
      <c r="D236" s="5" t="s">
        <v>1073</v>
      </c>
      <c r="E236" s="8" t="s">
        <v>668</v>
      </c>
      <c r="F236" s="8" t="s">
        <v>1856</v>
      </c>
      <c r="G236" s="8" t="s">
        <v>480</v>
      </c>
      <c r="H236" s="14" t="s">
        <v>1881</v>
      </c>
      <c r="I236" s="14" t="s">
        <v>1880</v>
      </c>
      <c r="J236" s="8" t="s">
        <v>1074</v>
      </c>
      <c r="K236" s="35">
        <v>338</v>
      </c>
      <c r="L236" s="64"/>
      <c r="M236" s="30">
        <v>289</v>
      </c>
      <c r="N236" s="44"/>
    </row>
    <row r="237" spans="1:16" x14ac:dyDescent="0.25">
      <c r="A237" s="5" t="s">
        <v>583</v>
      </c>
      <c r="B237" s="5" t="s">
        <v>288</v>
      </c>
      <c r="C237" s="5" t="s">
        <v>561</v>
      </c>
      <c r="D237" s="5" t="s">
        <v>1073</v>
      </c>
      <c r="E237" s="8" t="s">
        <v>1447</v>
      </c>
      <c r="F237" s="8" t="s">
        <v>1925</v>
      </c>
      <c r="G237" s="8" t="s">
        <v>487</v>
      </c>
      <c r="H237" s="9" t="s">
        <v>1865</v>
      </c>
      <c r="I237" s="9" t="s">
        <v>1868</v>
      </c>
      <c r="J237" s="8" t="s">
        <v>1262</v>
      </c>
      <c r="K237" s="2">
        <v>279</v>
      </c>
      <c r="L237" s="9" t="s">
        <v>562</v>
      </c>
      <c r="M237" s="30">
        <v>160</v>
      </c>
      <c r="N237" s="44"/>
    </row>
    <row r="238" spans="1:16" x14ac:dyDescent="0.25">
      <c r="A238" s="5" t="s">
        <v>583</v>
      </c>
      <c r="B238" s="5" t="s">
        <v>288</v>
      </c>
      <c r="C238" s="5" t="s">
        <v>561</v>
      </c>
      <c r="D238" s="8" t="s">
        <v>2407</v>
      </c>
      <c r="E238" s="8" t="s">
        <v>1447</v>
      </c>
      <c r="F238" s="5" t="s">
        <v>699</v>
      </c>
      <c r="G238" s="8" t="s">
        <v>2408</v>
      </c>
      <c r="H238" s="14" t="s">
        <v>2409</v>
      </c>
      <c r="I238" s="14" t="s">
        <v>2410</v>
      </c>
      <c r="J238" s="8" t="s">
        <v>2406</v>
      </c>
      <c r="K238" s="26"/>
      <c r="L238" s="29"/>
      <c r="M238" s="30">
        <v>344</v>
      </c>
      <c r="N238" s="48"/>
    </row>
    <row r="239" spans="1:16" x14ac:dyDescent="0.25">
      <c r="A239" s="5" t="s">
        <v>583</v>
      </c>
      <c r="B239" s="5" t="s">
        <v>288</v>
      </c>
      <c r="C239" s="5" t="s">
        <v>561</v>
      </c>
      <c r="D239" s="5" t="s">
        <v>1165</v>
      </c>
      <c r="E239" s="8" t="s">
        <v>1447</v>
      </c>
      <c r="F239" s="5" t="s">
        <v>699</v>
      </c>
      <c r="G239" s="8" t="s">
        <v>486</v>
      </c>
      <c r="H239" s="9" t="s">
        <v>172</v>
      </c>
      <c r="I239" s="14" t="s">
        <v>1166</v>
      </c>
      <c r="J239" s="8" t="s">
        <v>1167</v>
      </c>
      <c r="K239" s="2">
        <v>132</v>
      </c>
      <c r="L239" s="9"/>
      <c r="M239" s="30">
        <v>144</v>
      </c>
      <c r="N239" s="44"/>
    </row>
    <row r="240" spans="1:16" x14ac:dyDescent="0.25">
      <c r="A240" s="5" t="s">
        <v>583</v>
      </c>
      <c r="B240" s="5" t="s">
        <v>573</v>
      </c>
      <c r="C240" s="8" t="s">
        <v>561</v>
      </c>
      <c r="D240" s="5" t="s">
        <v>796</v>
      </c>
      <c r="E240" s="8" t="s">
        <v>78</v>
      </c>
      <c r="F240" s="8" t="s">
        <v>699</v>
      </c>
      <c r="G240" s="8" t="s">
        <v>2065</v>
      </c>
      <c r="H240" s="14" t="s">
        <v>2066</v>
      </c>
      <c r="I240" s="14" t="s">
        <v>2067</v>
      </c>
      <c r="J240" s="62" t="s">
        <v>2068</v>
      </c>
      <c r="L240" s="9"/>
      <c r="M240" s="30">
        <v>521</v>
      </c>
      <c r="N240" s="44"/>
    </row>
    <row r="241" spans="1:14" x14ac:dyDescent="0.25">
      <c r="A241" s="5" t="s">
        <v>583</v>
      </c>
      <c r="B241" s="5" t="s">
        <v>288</v>
      </c>
      <c r="C241" s="8" t="s">
        <v>561</v>
      </c>
      <c r="D241" s="5" t="s">
        <v>796</v>
      </c>
      <c r="E241" s="8" t="s">
        <v>1936</v>
      </c>
      <c r="F241" s="8" t="s">
        <v>699</v>
      </c>
      <c r="G241" s="8" t="s">
        <v>366</v>
      </c>
      <c r="H241" s="14" t="s">
        <v>113</v>
      </c>
      <c r="I241" s="14" t="s">
        <v>797</v>
      </c>
      <c r="J241" s="8" t="s">
        <v>798</v>
      </c>
      <c r="K241" s="2">
        <v>100</v>
      </c>
      <c r="L241" s="9"/>
      <c r="M241" s="30">
        <v>32</v>
      </c>
      <c r="N241" s="44"/>
    </row>
    <row r="242" spans="1:14" x14ac:dyDescent="0.25">
      <c r="A242" s="5" t="s">
        <v>583</v>
      </c>
      <c r="B242" s="5" t="s">
        <v>288</v>
      </c>
      <c r="C242" s="8" t="s">
        <v>561</v>
      </c>
      <c r="D242" s="5" t="s">
        <v>1106</v>
      </c>
      <c r="E242" s="8" t="s">
        <v>1936</v>
      </c>
      <c r="F242" s="8" t="s">
        <v>699</v>
      </c>
      <c r="G242" s="8" t="s">
        <v>482</v>
      </c>
      <c r="H242" s="14" t="s">
        <v>1107</v>
      </c>
      <c r="I242" s="14" t="s">
        <v>1108</v>
      </c>
      <c r="J242" s="8" t="s">
        <v>1109</v>
      </c>
      <c r="K242" s="2">
        <v>101</v>
      </c>
      <c r="L242" s="9"/>
      <c r="M242" s="30">
        <v>34</v>
      </c>
      <c r="N242" s="54"/>
    </row>
    <row r="243" spans="1:14" x14ac:dyDescent="0.25">
      <c r="A243" s="5" t="s">
        <v>583</v>
      </c>
      <c r="B243" s="5" t="s">
        <v>288</v>
      </c>
      <c r="C243" s="5" t="s">
        <v>561</v>
      </c>
      <c r="D243" s="5" t="s">
        <v>44</v>
      </c>
      <c r="E243" s="8" t="s">
        <v>1937</v>
      </c>
      <c r="F243" s="5" t="s">
        <v>1434</v>
      </c>
      <c r="G243" s="8" t="s">
        <v>1544</v>
      </c>
      <c r="H243" s="14" t="s">
        <v>1545</v>
      </c>
      <c r="I243" s="14" t="s">
        <v>1546</v>
      </c>
      <c r="J243" s="8" t="s">
        <v>1547</v>
      </c>
      <c r="K243" s="5"/>
      <c r="L243" s="2"/>
      <c r="M243" s="30">
        <v>392</v>
      </c>
      <c r="N243" s="44"/>
    </row>
    <row r="244" spans="1:14" x14ac:dyDescent="0.25">
      <c r="A244" s="5" t="s">
        <v>583</v>
      </c>
      <c r="B244" s="5" t="s">
        <v>288</v>
      </c>
      <c r="C244" s="5" t="s">
        <v>561</v>
      </c>
      <c r="D244" s="5" t="s">
        <v>45</v>
      </c>
      <c r="E244" s="8" t="s">
        <v>1937</v>
      </c>
      <c r="F244" s="5" t="s">
        <v>1434</v>
      </c>
      <c r="G244" s="8" t="s">
        <v>1548</v>
      </c>
      <c r="H244" s="14" t="s">
        <v>1549</v>
      </c>
      <c r="I244" s="14" t="s">
        <v>1550</v>
      </c>
      <c r="J244" s="8" t="s">
        <v>1551</v>
      </c>
      <c r="K244" s="5"/>
      <c r="L244" s="2"/>
      <c r="M244" s="30">
        <v>393</v>
      </c>
      <c r="N244" s="44"/>
    </row>
    <row r="245" spans="1:14" x14ac:dyDescent="0.25">
      <c r="A245" s="5" t="s">
        <v>583</v>
      </c>
      <c r="B245" s="5" t="s">
        <v>288</v>
      </c>
      <c r="C245" s="8" t="s">
        <v>561</v>
      </c>
      <c r="D245" s="5" t="s">
        <v>1141</v>
      </c>
      <c r="E245" s="5" t="s">
        <v>668</v>
      </c>
      <c r="F245" s="8" t="s">
        <v>699</v>
      </c>
      <c r="G245" s="8" t="s">
        <v>484</v>
      </c>
      <c r="H245" s="14" t="s">
        <v>2412</v>
      </c>
      <c r="I245" s="14" t="s">
        <v>2413</v>
      </c>
      <c r="J245" s="8" t="s">
        <v>1142</v>
      </c>
      <c r="K245" s="2">
        <v>105</v>
      </c>
      <c r="L245" s="9"/>
      <c r="M245" s="30">
        <v>33</v>
      </c>
      <c r="N245" s="46"/>
    </row>
    <row r="246" spans="1:14" x14ac:dyDescent="0.25">
      <c r="A246" s="5" t="s">
        <v>583</v>
      </c>
      <c r="B246" s="5" t="s">
        <v>573</v>
      </c>
      <c r="C246" s="8" t="s">
        <v>561</v>
      </c>
      <c r="D246" s="5" t="s">
        <v>1141</v>
      </c>
      <c r="E246" s="8" t="s">
        <v>1839</v>
      </c>
      <c r="F246" s="8" t="s">
        <v>699</v>
      </c>
      <c r="G246" s="8" t="s">
        <v>1912</v>
      </c>
      <c r="H246" s="14" t="s">
        <v>2414</v>
      </c>
      <c r="I246" s="14" t="s">
        <v>2415</v>
      </c>
      <c r="J246" s="8" t="s">
        <v>1357</v>
      </c>
      <c r="L246" s="9"/>
      <c r="M246" s="30">
        <v>522</v>
      </c>
      <c r="N246" s="44"/>
    </row>
    <row r="247" spans="1:14" x14ac:dyDescent="0.25">
      <c r="A247" s="5" t="s">
        <v>583</v>
      </c>
      <c r="B247" s="5" t="s">
        <v>288</v>
      </c>
      <c r="C247" s="5" t="s">
        <v>561</v>
      </c>
      <c r="D247" s="5" t="s">
        <v>1141</v>
      </c>
      <c r="E247" s="8" t="s">
        <v>1447</v>
      </c>
      <c r="F247" s="5" t="s">
        <v>699</v>
      </c>
      <c r="G247" s="8" t="s">
        <v>483</v>
      </c>
      <c r="H247" s="14" t="s">
        <v>1878</v>
      </c>
      <c r="I247" s="14" t="s">
        <v>1879</v>
      </c>
      <c r="J247" s="8" t="s">
        <v>786</v>
      </c>
      <c r="K247" s="2">
        <v>233</v>
      </c>
      <c r="L247" s="9"/>
      <c r="M247" s="30">
        <v>229</v>
      </c>
      <c r="N247" s="48"/>
    </row>
    <row r="248" spans="1:14" x14ac:dyDescent="0.25">
      <c r="A248" s="76" t="s">
        <v>583</v>
      </c>
      <c r="B248" s="76">
        <v>25</v>
      </c>
      <c r="C248" s="77" t="s">
        <v>561</v>
      </c>
      <c r="D248" s="79" t="s">
        <v>1141</v>
      </c>
      <c r="E248" s="81" t="s">
        <v>1447</v>
      </c>
      <c r="F248" s="77" t="s">
        <v>699</v>
      </c>
      <c r="G248" s="77" t="s">
        <v>2300</v>
      </c>
      <c r="H248" s="78" t="s">
        <v>2301</v>
      </c>
      <c r="I248" s="78" t="s">
        <v>2302</v>
      </c>
      <c r="J248" s="81" t="s">
        <v>2323</v>
      </c>
      <c r="K248" s="26"/>
      <c r="L248" s="29"/>
      <c r="M248" s="30">
        <v>329</v>
      </c>
      <c r="N248" s="48"/>
    </row>
    <row r="249" spans="1:14" x14ac:dyDescent="0.25">
      <c r="A249" s="76" t="s">
        <v>583</v>
      </c>
      <c r="B249" s="76">
        <v>21</v>
      </c>
      <c r="C249" s="77" t="s">
        <v>561</v>
      </c>
      <c r="D249" s="79" t="s">
        <v>1141</v>
      </c>
      <c r="E249" s="81" t="s">
        <v>1447</v>
      </c>
      <c r="F249" s="77" t="s">
        <v>699</v>
      </c>
      <c r="G249" s="77" t="s">
        <v>2299</v>
      </c>
      <c r="H249" s="78" t="s">
        <v>2303</v>
      </c>
      <c r="I249" s="78" t="s">
        <v>2304</v>
      </c>
      <c r="J249" s="81" t="s">
        <v>2324</v>
      </c>
      <c r="L249" s="2"/>
      <c r="M249" s="30">
        <v>480</v>
      </c>
      <c r="N249" s="44"/>
    </row>
    <row r="250" spans="1:14" x14ac:dyDescent="0.25">
      <c r="A250" s="5" t="s">
        <v>583</v>
      </c>
      <c r="B250" s="5" t="s">
        <v>288</v>
      </c>
      <c r="C250" s="8" t="s">
        <v>561</v>
      </c>
      <c r="D250" s="5" t="s">
        <v>46</v>
      </c>
      <c r="E250" s="8" t="s">
        <v>1937</v>
      </c>
      <c r="F250" s="8" t="s">
        <v>699</v>
      </c>
      <c r="G250" s="8" t="s">
        <v>1552</v>
      </c>
      <c r="H250" s="14" t="s">
        <v>1553</v>
      </c>
      <c r="I250" s="14" t="s">
        <v>1554</v>
      </c>
      <c r="J250" s="8" t="s">
        <v>1555</v>
      </c>
      <c r="K250" s="5"/>
      <c r="L250" s="2"/>
      <c r="M250" s="30">
        <v>394</v>
      </c>
      <c r="N250" s="44"/>
    </row>
    <row r="251" spans="1:14" x14ac:dyDescent="0.25">
      <c r="A251" s="5" t="s">
        <v>583</v>
      </c>
      <c r="B251" s="5" t="s">
        <v>288</v>
      </c>
      <c r="C251" s="8" t="s">
        <v>561</v>
      </c>
      <c r="D251" s="5" t="s">
        <v>47</v>
      </c>
      <c r="E251" s="5" t="s">
        <v>668</v>
      </c>
      <c r="F251" s="8" t="s">
        <v>699</v>
      </c>
      <c r="G251" s="8" t="s">
        <v>1556</v>
      </c>
      <c r="H251" s="14" t="s">
        <v>1557</v>
      </c>
      <c r="I251" s="14" t="s">
        <v>1558</v>
      </c>
      <c r="J251" s="8" t="s">
        <v>1559</v>
      </c>
      <c r="K251" s="5"/>
      <c r="L251" s="2"/>
      <c r="M251" s="30">
        <v>395</v>
      </c>
      <c r="N251" s="45"/>
    </row>
    <row r="252" spans="1:14" x14ac:dyDescent="0.25">
      <c r="A252" s="5" t="s">
        <v>583</v>
      </c>
      <c r="B252" s="5" t="s">
        <v>288</v>
      </c>
      <c r="C252" s="8" t="s">
        <v>561</v>
      </c>
      <c r="D252" s="5" t="s">
        <v>48</v>
      </c>
      <c r="E252" s="5" t="s">
        <v>668</v>
      </c>
      <c r="F252" s="8" t="s">
        <v>699</v>
      </c>
      <c r="G252" s="8" t="s">
        <v>1560</v>
      </c>
      <c r="H252" s="14" t="s">
        <v>1561</v>
      </c>
      <c r="I252" s="14" t="s">
        <v>1562</v>
      </c>
      <c r="J252" s="8" t="s">
        <v>1563</v>
      </c>
      <c r="K252" s="5"/>
      <c r="L252" s="2"/>
      <c r="M252" s="30">
        <v>396</v>
      </c>
      <c r="N252" s="44"/>
    </row>
    <row r="253" spans="1:14" x14ac:dyDescent="0.25">
      <c r="A253" s="5" t="s">
        <v>583</v>
      </c>
      <c r="B253" s="5" t="s">
        <v>288</v>
      </c>
      <c r="C253" s="8" t="s">
        <v>561</v>
      </c>
      <c r="D253" s="8" t="s">
        <v>667</v>
      </c>
      <c r="E253" s="5" t="s">
        <v>668</v>
      </c>
      <c r="F253" s="8" t="s">
        <v>699</v>
      </c>
      <c r="G253" s="8" t="s">
        <v>342</v>
      </c>
      <c r="H253" s="9" t="s">
        <v>669</v>
      </c>
      <c r="I253" s="9" t="s">
        <v>670</v>
      </c>
      <c r="J253" s="8" t="s">
        <v>671</v>
      </c>
      <c r="K253" s="2">
        <v>111</v>
      </c>
      <c r="L253" s="9"/>
      <c r="M253" s="30">
        <v>101</v>
      </c>
      <c r="N253" s="44"/>
    </row>
    <row r="254" spans="1:14" x14ac:dyDescent="0.25">
      <c r="A254" s="5" t="s">
        <v>583</v>
      </c>
      <c r="B254" s="5" t="s">
        <v>288</v>
      </c>
      <c r="C254" s="8" t="s">
        <v>561</v>
      </c>
      <c r="D254" s="8" t="s">
        <v>49</v>
      </c>
      <c r="E254" s="5" t="s">
        <v>668</v>
      </c>
      <c r="F254" s="8" t="s">
        <v>699</v>
      </c>
      <c r="G254" s="8" t="s">
        <v>1564</v>
      </c>
      <c r="H254" s="9" t="s">
        <v>1565</v>
      </c>
      <c r="I254" s="9" t="s">
        <v>1566</v>
      </c>
      <c r="J254" s="8" t="s">
        <v>1567</v>
      </c>
      <c r="K254" s="5"/>
      <c r="L254" s="2"/>
      <c r="M254" s="30">
        <v>397</v>
      </c>
      <c r="N254" s="44"/>
    </row>
    <row r="255" spans="1:14" x14ac:dyDescent="0.25">
      <c r="A255" s="5" t="s">
        <v>583</v>
      </c>
      <c r="B255" s="5" t="s">
        <v>288</v>
      </c>
      <c r="C255" s="8" t="s">
        <v>561</v>
      </c>
      <c r="D255" s="8" t="s">
        <v>50</v>
      </c>
      <c r="E255" s="5" t="s">
        <v>668</v>
      </c>
      <c r="F255" s="8" t="s">
        <v>699</v>
      </c>
      <c r="G255" s="8" t="s">
        <v>1568</v>
      </c>
      <c r="H255" s="9" t="s">
        <v>1569</v>
      </c>
      <c r="I255" s="9" t="s">
        <v>1570</v>
      </c>
      <c r="J255" s="8" t="s">
        <v>1571</v>
      </c>
      <c r="K255" s="2">
        <v>305</v>
      </c>
      <c r="L255" s="9"/>
      <c r="M255" s="30">
        <v>398</v>
      </c>
      <c r="N255" s="44"/>
    </row>
    <row r="256" spans="1:14" x14ac:dyDescent="0.25">
      <c r="A256" s="5" t="s">
        <v>583</v>
      </c>
      <c r="B256" s="5" t="s">
        <v>288</v>
      </c>
      <c r="C256" s="8" t="s">
        <v>561</v>
      </c>
      <c r="D256" s="8" t="s">
        <v>50</v>
      </c>
      <c r="E256" s="73" t="s">
        <v>1447</v>
      </c>
      <c r="F256" s="8" t="s">
        <v>699</v>
      </c>
      <c r="G256" s="8" t="s">
        <v>2372</v>
      </c>
      <c r="H256" s="9" t="s">
        <v>1569</v>
      </c>
      <c r="I256" s="9" t="s">
        <v>1570</v>
      </c>
      <c r="J256" s="8" t="s">
        <v>2371</v>
      </c>
      <c r="K256" s="40"/>
      <c r="L256" s="2"/>
      <c r="M256" s="30">
        <v>491</v>
      </c>
      <c r="N256" s="44"/>
    </row>
    <row r="257" spans="1:20" x14ac:dyDescent="0.25">
      <c r="A257" s="5" t="s">
        <v>583</v>
      </c>
      <c r="B257" s="5" t="s">
        <v>288</v>
      </c>
      <c r="C257" s="8" t="s">
        <v>561</v>
      </c>
      <c r="D257" s="8" t="s">
        <v>51</v>
      </c>
      <c r="E257" s="5" t="s">
        <v>668</v>
      </c>
      <c r="F257" s="8" t="s">
        <v>699</v>
      </c>
      <c r="G257" s="8" t="s">
        <v>1572</v>
      </c>
      <c r="H257" s="9" t="s">
        <v>1573</v>
      </c>
      <c r="I257" s="9" t="s">
        <v>1574</v>
      </c>
      <c r="J257" s="8" t="s">
        <v>1575</v>
      </c>
      <c r="K257" s="2">
        <v>308</v>
      </c>
      <c r="L257" s="9"/>
      <c r="M257" s="30">
        <v>399</v>
      </c>
      <c r="N257" s="48"/>
    </row>
    <row r="258" spans="1:20" x14ac:dyDescent="0.25">
      <c r="A258" s="5" t="s">
        <v>583</v>
      </c>
      <c r="B258" s="5" t="s">
        <v>288</v>
      </c>
      <c r="C258" s="8" t="s">
        <v>561</v>
      </c>
      <c r="D258" s="5" t="s">
        <v>847</v>
      </c>
      <c r="E258" s="5" t="s">
        <v>741</v>
      </c>
      <c r="F258" s="8" t="s">
        <v>699</v>
      </c>
      <c r="G258" s="8" t="s">
        <v>372</v>
      </c>
      <c r="H258" s="9" t="s">
        <v>848</v>
      </c>
      <c r="I258" s="14" t="s">
        <v>849</v>
      </c>
      <c r="J258" s="8" t="s">
        <v>850</v>
      </c>
      <c r="K258" s="2">
        <v>116</v>
      </c>
      <c r="L258" s="9"/>
      <c r="M258" s="30">
        <v>35</v>
      </c>
      <c r="N258" s="44"/>
    </row>
    <row r="259" spans="1:20" x14ac:dyDescent="0.25">
      <c r="A259" s="5" t="s">
        <v>583</v>
      </c>
      <c r="B259" s="5" t="s">
        <v>573</v>
      </c>
      <c r="C259" s="8" t="s">
        <v>561</v>
      </c>
      <c r="D259" s="5" t="s">
        <v>847</v>
      </c>
      <c r="E259" s="8" t="s">
        <v>1914</v>
      </c>
      <c r="F259" s="8" t="s">
        <v>699</v>
      </c>
      <c r="G259" s="8" t="s">
        <v>1939</v>
      </c>
      <c r="H259" s="9" t="s">
        <v>1356</v>
      </c>
      <c r="I259" s="14" t="s">
        <v>849</v>
      </c>
      <c r="J259" s="8" t="s">
        <v>1355</v>
      </c>
      <c r="L259" s="9"/>
      <c r="M259" s="30">
        <v>524</v>
      </c>
      <c r="N259" s="46"/>
    </row>
    <row r="260" spans="1:20" x14ac:dyDescent="0.25">
      <c r="A260" s="5" t="s">
        <v>583</v>
      </c>
      <c r="B260" s="5" t="s">
        <v>288</v>
      </c>
      <c r="C260" s="8" t="s">
        <v>561</v>
      </c>
      <c r="D260" s="5" t="s">
        <v>740</v>
      </c>
      <c r="E260" s="8" t="s">
        <v>1110</v>
      </c>
      <c r="F260" s="8" t="s">
        <v>699</v>
      </c>
      <c r="G260" s="8" t="s">
        <v>363</v>
      </c>
      <c r="H260" s="9" t="s">
        <v>742</v>
      </c>
      <c r="I260" s="14" t="s">
        <v>743</v>
      </c>
      <c r="J260" s="8" t="s">
        <v>744</v>
      </c>
      <c r="K260" s="2">
        <v>118</v>
      </c>
      <c r="L260" s="56"/>
      <c r="M260" s="30">
        <v>36</v>
      </c>
      <c r="N260" s="44"/>
    </row>
    <row r="261" spans="1:20" x14ac:dyDescent="0.25">
      <c r="A261" s="5" t="s">
        <v>583</v>
      </c>
      <c r="B261" s="5" t="s">
        <v>288</v>
      </c>
      <c r="C261" s="8" t="s">
        <v>561</v>
      </c>
      <c r="D261" s="5" t="s">
        <v>52</v>
      </c>
      <c r="E261" s="8" t="s">
        <v>668</v>
      </c>
      <c r="F261" s="8" t="s">
        <v>699</v>
      </c>
      <c r="G261" s="8" t="s">
        <v>1576</v>
      </c>
      <c r="H261" s="9" t="s">
        <v>1577</v>
      </c>
      <c r="I261" s="14" t="s">
        <v>1578</v>
      </c>
      <c r="J261" s="8" t="s">
        <v>1579</v>
      </c>
      <c r="K261" s="2">
        <v>306</v>
      </c>
      <c r="L261" s="9"/>
      <c r="M261" s="30">
        <v>400</v>
      </c>
      <c r="N261" s="44"/>
    </row>
    <row r="262" spans="1:20" x14ac:dyDescent="0.25">
      <c r="A262" s="5" t="s">
        <v>583</v>
      </c>
      <c r="B262" s="5" t="s">
        <v>288</v>
      </c>
      <c r="C262" s="8" t="s">
        <v>561</v>
      </c>
      <c r="D262" s="5" t="s">
        <v>855</v>
      </c>
      <c r="E262" s="5" t="s">
        <v>668</v>
      </c>
      <c r="F262" s="8" t="s">
        <v>699</v>
      </c>
      <c r="G262" s="8" t="s">
        <v>373</v>
      </c>
      <c r="H262" s="14" t="s">
        <v>2072</v>
      </c>
      <c r="I262" s="14" t="s">
        <v>856</v>
      </c>
      <c r="J262" s="8" t="s">
        <v>857</v>
      </c>
      <c r="K262" s="2">
        <v>120</v>
      </c>
      <c r="L262" s="9"/>
      <c r="M262" s="30">
        <v>40</v>
      </c>
      <c r="N262" s="44"/>
    </row>
    <row r="263" spans="1:20" x14ac:dyDescent="0.25">
      <c r="A263" s="5" t="s">
        <v>583</v>
      </c>
      <c r="B263" s="5" t="s">
        <v>573</v>
      </c>
      <c r="C263" s="8" t="s">
        <v>561</v>
      </c>
      <c r="D263" s="5" t="s">
        <v>855</v>
      </c>
      <c r="E263" s="5" t="s">
        <v>1839</v>
      </c>
      <c r="F263" s="8" t="s">
        <v>699</v>
      </c>
      <c r="G263" s="8" t="s">
        <v>1845</v>
      </c>
      <c r="H263" s="14" t="s">
        <v>813</v>
      </c>
      <c r="I263" s="14" t="s">
        <v>1330</v>
      </c>
      <c r="J263" s="8" t="s">
        <v>1844</v>
      </c>
      <c r="L263" s="9"/>
      <c r="M263" s="30">
        <v>527</v>
      </c>
      <c r="N263" s="44"/>
    </row>
    <row r="264" spans="1:20" x14ac:dyDescent="0.25">
      <c r="A264" s="5" t="s">
        <v>583</v>
      </c>
      <c r="B264" s="5" t="s">
        <v>288</v>
      </c>
      <c r="C264" s="8" t="s">
        <v>561</v>
      </c>
      <c r="D264" s="5" t="s">
        <v>855</v>
      </c>
      <c r="E264" s="5" t="s">
        <v>1043</v>
      </c>
      <c r="F264" s="8" t="s">
        <v>699</v>
      </c>
      <c r="G264" s="8" t="s">
        <v>370</v>
      </c>
      <c r="H264" s="14" t="s">
        <v>813</v>
      </c>
      <c r="I264" s="14" t="s">
        <v>1330</v>
      </c>
      <c r="J264" s="8" t="s">
        <v>814</v>
      </c>
      <c r="K264" s="2">
        <v>121</v>
      </c>
      <c r="L264" s="9"/>
      <c r="M264" s="30">
        <v>38</v>
      </c>
      <c r="N264" s="44"/>
    </row>
    <row r="265" spans="1:20" x14ac:dyDescent="0.25">
      <c r="A265" s="5" t="s">
        <v>583</v>
      </c>
      <c r="B265" s="5" t="s">
        <v>288</v>
      </c>
      <c r="C265" s="8" t="s">
        <v>561</v>
      </c>
      <c r="D265" s="5" t="s">
        <v>858</v>
      </c>
      <c r="E265" s="8" t="s">
        <v>72</v>
      </c>
      <c r="F265" s="8" t="s">
        <v>699</v>
      </c>
      <c r="G265" s="8" t="s">
        <v>374</v>
      </c>
      <c r="H265" s="14" t="s">
        <v>2040</v>
      </c>
      <c r="I265" s="14" t="s">
        <v>859</v>
      </c>
      <c r="J265" s="8" t="s">
        <v>860</v>
      </c>
      <c r="K265" s="2">
        <v>123</v>
      </c>
      <c r="L265" s="56"/>
      <c r="M265" s="30">
        <v>37</v>
      </c>
      <c r="N265" s="44"/>
    </row>
    <row r="266" spans="1:20" x14ac:dyDescent="0.25">
      <c r="A266" s="5" t="s">
        <v>583</v>
      </c>
      <c r="B266" s="5" t="s">
        <v>288</v>
      </c>
      <c r="C266" s="8" t="s">
        <v>561</v>
      </c>
      <c r="D266" s="5" t="s">
        <v>2039</v>
      </c>
      <c r="E266" s="5" t="s">
        <v>668</v>
      </c>
      <c r="F266" s="8" t="s">
        <v>699</v>
      </c>
      <c r="G266" s="8" t="s">
        <v>2055</v>
      </c>
      <c r="H266" s="14" t="s">
        <v>2052</v>
      </c>
      <c r="I266" s="14" t="s">
        <v>2053</v>
      </c>
      <c r="J266" s="8" t="s">
        <v>2054</v>
      </c>
      <c r="K266" s="40">
        <v>370</v>
      </c>
      <c r="L266" s="2"/>
      <c r="M266" s="30">
        <v>496</v>
      </c>
      <c r="N266" s="47"/>
    </row>
    <row r="267" spans="1:20" x14ac:dyDescent="0.25">
      <c r="A267" s="5" t="s">
        <v>583</v>
      </c>
      <c r="B267" s="5" t="s">
        <v>573</v>
      </c>
      <c r="C267" s="8" t="s">
        <v>561</v>
      </c>
      <c r="D267" s="5" t="s">
        <v>2039</v>
      </c>
      <c r="E267" s="5" t="s">
        <v>1839</v>
      </c>
      <c r="F267" s="8" t="s">
        <v>699</v>
      </c>
      <c r="G267" s="8" t="s">
        <v>1846</v>
      </c>
      <c r="H267" s="14" t="s">
        <v>114</v>
      </c>
      <c r="I267" s="14" t="s">
        <v>826</v>
      </c>
      <c r="J267" s="8" t="s">
        <v>1847</v>
      </c>
      <c r="L267" s="9"/>
      <c r="M267" s="30">
        <v>535</v>
      </c>
      <c r="N267" s="44"/>
    </row>
    <row r="268" spans="1:20" x14ac:dyDescent="0.25">
      <c r="A268" s="5" t="s">
        <v>583</v>
      </c>
      <c r="B268" s="5" t="s">
        <v>288</v>
      </c>
      <c r="C268" s="8" t="s">
        <v>561</v>
      </c>
      <c r="D268" s="5" t="s">
        <v>2039</v>
      </c>
      <c r="E268" s="5" t="s">
        <v>1043</v>
      </c>
      <c r="F268" s="8" t="s">
        <v>699</v>
      </c>
      <c r="G268" s="8" t="s">
        <v>371</v>
      </c>
      <c r="H268" s="14" t="s">
        <v>114</v>
      </c>
      <c r="I268" s="14" t="s">
        <v>826</v>
      </c>
      <c r="J268" s="8" t="s">
        <v>827</v>
      </c>
      <c r="K268" s="2">
        <v>122</v>
      </c>
      <c r="L268" s="9"/>
      <c r="M268" s="30">
        <v>39</v>
      </c>
      <c r="N268" s="44"/>
    </row>
    <row r="269" spans="1:20" x14ac:dyDescent="0.25">
      <c r="A269" s="5" t="s">
        <v>583</v>
      </c>
      <c r="B269" s="5" t="s">
        <v>288</v>
      </c>
      <c r="C269" s="8" t="s">
        <v>561</v>
      </c>
      <c r="D269" s="8" t="s">
        <v>784</v>
      </c>
      <c r="E269" s="8" t="s">
        <v>1447</v>
      </c>
      <c r="F269" s="8" t="s">
        <v>699</v>
      </c>
      <c r="G269" s="8" t="s">
        <v>490</v>
      </c>
      <c r="H269" s="14" t="s">
        <v>1224</v>
      </c>
      <c r="I269" s="14" t="s">
        <v>1225</v>
      </c>
      <c r="J269" s="8" t="s">
        <v>1226</v>
      </c>
      <c r="K269" s="2">
        <v>135</v>
      </c>
      <c r="L269" s="9"/>
      <c r="M269" s="30">
        <v>205</v>
      </c>
      <c r="N269" s="44"/>
      <c r="P269" s="27"/>
      <c r="Q269" s="27"/>
      <c r="R269" s="27"/>
      <c r="S269" s="27"/>
      <c r="T269" s="27"/>
    </row>
    <row r="270" spans="1:20" x14ac:dyDescent="0.25">
      <c r="A270" s="5" t="s">
        <v>583</v>
      </c>
      <c r="B270" s="5" t="s">
        <v>288</v>
      </c>
      <c r="C270" s="8" t="s">
        <v>561</v>
      </c>
      <c r="D270" s="8" t="s">
        <v>1410</v>
      </c>
      <c r="E270" s="8" t="s">
        <v>1447</v>
      </c>
      <c r="F270" s="8" t="s">
        <v>699</v>
      </c>
      <c r="G270" s="8" t="s">
        <v>1413</v>
      </c>
      <c r="H270" s="14" t="s">
        <v>1411</v>
      </c>
      <c r="I270" s="14" t="s">
        <v>1414</v>
      </c>
      <c r="J270" s="8" t="s">
        <v>1412</v>
      </c>
      <c r="L270" s="9"/>
      <c r="M270" s="30">
        <v>456</v>
      </c>
      <c r="N270" s="44"/>
    </row>
    <row r="271" spans="1:20" x14ac:dyDescent="0.25">
      <c r="A271" s="5" t="s">
        <v>583</v>
      </c>
      <c r="B271" s="5" t="s">
        <v>288</v>
      </c>
      <c r="C271" s="8" t="s">
        <v>561</v>
      </c>
      <c r="D271" s="5" t="s">
        <v>683</v>
      </c>
      <c r="E271" s="8" t="s">
        <v>640</v>
      </c>
      <c r="F271" s="8" t="s">
        <v>577</v>
      </c>
      <c r="G271" s="8" t="s">
        <v>463</v>
      </c>
      <c r="H271" s="9" t="s">
        <v>158</v>
      </c>
      <c r="I271" s="9" t="s">
        <v>1079</v>
      </c>
      <c r="J271" s="8" t="s">
        <v>1080</v>
      </c>
      <c r="K271" s="2">
        <v>10</v>
      </c>
      <c r="L271" s="9"/>
      <c r="M271" s="30">
        <v>133</v>
      </c>
      <c r="N271" s="54"/>
    </row>
    <row r="272" spans="1:20" x14ac:dyDescent="0.25">
      <c r="A272" s="5" t="s">
        <v>583</v>
      </c>
      <c r="B272" s="5" t="s">
        <v>288</v>
      </c>
      <c r="C272" s="8" t="s">
        <v>561</v>
      </c>
      <c r="D272" s="5" t="s">
        <v>683</v>
      </c>
      <c r="E272" s="8" t="s">
        <v>640</v>
      </c>
      <c r="F272" s="8" t="s">
        <v>894</v>
      </c>
      <c r="G272" s="8" t="s">
        <v>469</v>
      </c>
      <c r="H272" s="9" t="s">
        <v>165</v>
      </c>
      <c r="I272" s="9" t="s">
        <v>1134</v>
      </c>
      <c r="J272" s="8" t="s">
        <v>1135</v>
      </c>
      <c r="K272" s="2">
        <v>32</v>
      </c>
      <c r="L272" s="9"/>
      <c r="M272" s="30">
        <v>148</v>
      </c>
      <c r="N272" s="48"/>
    </row>
    <row r="273" spans="1:14" x14ac:dyDescent="0.25">
      <c r="A273" s="5" t="s">
        <v>583</v>
      </c>
      <c r="B273" s="5" t="s">
        <v>288</v>
      </c>
      <c r="C273" s="8" t="s">
        <v>561</v>
      </c>
      <c r="D273" s="5" t="s">
        <v>683</v>
      </c>
      <c r="E273" s="8" t="s">
        <v>640</v>
      </c>
      <c r="F273" s="8" t="s">
        <v>732</v>
      </c>
      <c r="G273" s="8" t="s">
        <v>467</v>
      </c>
      <c r="H273" s="9" t="s">
        <v>162</v>
      </c>
      <c r="I273" s="9" t="s">
        <v>1112</v>
      </c>
      <c r="J273" s="8" t="s">
        <v>1113</v>
      </c>
      <c r="K273" s="2">
        <v>144</v>
      </c>
      <c r="L273" s="9"/>
      <c r="M273" s="30">
        <v>208</v>
      </c>
      <c r="N273" s="48"/>
    </row>
    <row r="274" spans="1:14" x14ac:dyDescent="0.25">
      <c r="A274" s="5" t="s">
        <v>583</v>
      </c>
      <c r="B274" s="5" t="s">
        <v>288</v>
      </c>
      <c r="C274" s="8" t="s">
        <v>561</v>
      </c>
      <c r="D274" s="5" t="s">
        <v>683</v>
      </c>
      <c r="E274" s="5" t="s">
        <v>903</v>
      </c>
      <c r="F274" s="8" t="s">
        <v>699</v>
      </c>
      <c r="G274" s="8" t="s">
        <v>12</v>
      </c>
      <c r="H274" s="9" t="s">
        <v>9</v>
      </c>
      <c r="I274" s="14" t="s">
        <v>8</v>
      </c>
      <c r="J274" s="8" t="s">
        <v>7</v>
      </c>
      <c r="K274" s="2">
        <v>143</v>
      </c>
      <c r="L274" s="9"/>
      <c r="M274" s="30">
        <v>207</v>
      </c>
      <c r="N274" s="44"/>
    </row>
    <row r="275" spans="1:14" x14ac:dyDescent="0.25">
      <c r="A275" s="5" t="s">
        <v>583</v>
      </c>
      <c r="B275" s="5" t="s">
        <v>288</v>
      </c>
      <c r="C275" s="8" t="s">
        <v>561</v>
      </c>
      <c r="D275" s="5" t="s">
        <v>683</v>
      </c>
      <c r="E275" s="5" t="s">
        <v>587</v>
      </c>
      <c r="F275" s="8" t="s">
        <v>699</v>
      </c>
      <c r="G275" s="8" t="s">
        <v>13</v>
      </c>
      <c r="H275" s="9" t="s">
        <v>14</v>
      </c>
      <c r="I275" s="14" t="s">
        <v>15</v>
      </c>
      <c r="J275" s="8" t="s">
        <v>10</v>
      </c>
      <c r="K275" s="2">
        <v>145</v>
      </c>
      <c r="L275" s="9"/>
      <c r="M275" s="30">
        <v>209</v>
      </c>
      <c r="N275" s="44"/>
    </row>
    <row r="276" spans="1:14" x14ac:dyDescent="0.25">
      <c r="A276" s="5" t="s">
        <v>583</v>
      </c>
      <c r="B276" s="5" t="s">
        <v>288</v>
      </c>
      <c r="C276" s="5" t="s">
        <v>561</v>
      </c>
      <c r="D276" s="5" t="s">
        <v>683</v>
      </c>
      <c r="E276" s="5" t="s">
        <v>581</v>
      </c>
      <c r="F276" s="5" t="s">
        <v>699</v>
      </c>
      <c r="G276" s="8" t="s">
        <v>404</v>
      </c>
      <c r="H276" s="9" t="s">
        <v>132</v>
      </c>
      <c r="I276" s="14" t="s">
        <v>1152</v>
      </c>
      <c r="J276" s="8" t="s">
        <v>1275</v>
      </c>
      <c r="K276" s="2">
        <v>136</v>
      </c>
      <c r="L276" s="9"/>
      <c r="M276" s="30">
        <v>97</v>
      </c>
      <c r="N276" s="44"/>
    </row>
    <row r="277" spans="1:14" x14ac:dyDescent="0.25">
      <c r="A277" s="5" t="s">
        <v>583</v>
      </c>
      <c r="B277" s="5" t="s">
        <v>288</v>
      </c>
      <c r="C277" s="8" t="s">
        <v>561</v>
      </c>
      <c r="D277" s="5" t="s">
        <v>683</v>
      </c>
      <c r="E277" s="5" t="s">
        <v>1207</v>
      </c>
      <c r="F277" s="8" t="s">
        <v>699</v>
      </c>
      <c r="G277" s="8" t="s">
        <v>11</v>
      </c>
      <c r="H277" s="9" t="s">
        <v>5</v>
      </c>
      <c r="I277" s="14" t="s">
        <v>6</v>
      </c>
      <c r="J277" s="8" t="s">
        <v>4</v>
      </c>
      <c r="K277" s="2">
        <v>142</v>
      </c>
      <c r="L277" s="9"/>
      <c r="M277" s="30">
        <v>206</v>
      </c>
      <c r="N277" s="44"/>
    </row>
    <row r="278" spans="1:14" x14ac:dyDescent="0.25">
      <c r="A278" s="5" t="s">
        <v>583</v>
      </c>
      <c r="B278" s="5" t="s">
        <v>288</v>
      </c>
      <c r="C278" s="5" t="s">
        <v>561</v>
      </c>
      <c r="D278" s="5" t="s">
        <v>683</v>
      </c>
      <c r="E278" s="5" t="s">
        <v>825</v>
      </c>
      <c r="F278" s="8" t="s">
        <v>699</v>
      </c>
      <c r="G278" s="8" t="s">
        <v>1580</v>
      </c>
      <c r="H278" s="9" t="s">
        <v>1581</v>
      </c>
      <c r="I278" s="14" t="s">
        <v>1582</v>
      </c>
      <c r="J278" s="8" t="s">
        <v>1583</v>
      </c>
      <c r="K278" s="2">
        <v>309</v>
      </c>
      <c r="L278" s="9"/>
      <c r="M278" s="30">
        <v>401</v>
      </c>
      <c r="N278" s="44"/>
    </row>
    <row r="279" spans="1:14" x14ac:dyDescent="0.25">
      <c r="A279" s="5" t="s">
        <v>583</v>
      </c>
      <c r="B279" s="5" t="s">
        <v>288</v>
      </c>
      <c r="C279" s="8" t="s">
        <v>561</v>
      </c>
      <c r="D279" s="5" t="s">
        <v>683</v>
      </c>
      <c r="E279" s="8" t="s">
        <v>1070</v>
      </c>
      <c r="F279" s="8" t="s">
        <v>713</v>
      </c>
      <c r="G279" s="8" t="s">
        <v>473</v>
      </c>
      <c r="H279" s="9" t="s">
        <v>2150</v>
      </c>
      <c r="I279" s="9" t="s">
        <v>1178</v>
      </c>
      <c r="J279" s="8" t="s">
        <v>1179</v>
      </c>
      <c r="K279" s="40">
        <v>363</v>
      </c>
      <c r="L279" s="2"/>
      <c r="M279" s="30">
        <v>482</v>
      </c>
      <c r="N279" s="45"/>
    </row>
    <row r="280" spans="1:14" x14ac:dyDescent="0.25">
      <c r="A280" s="5" t="s">
        <v>583</v>
      </c>
      <c r="B280" s="5" t="s">
        <v>288</v>
      </c>
      <c r="C280" s="8" t="s">
        <v>561</v>
      </c>
      <c r="D280" s="5" t="s">
        <v>683</v>
      </c>
      <c r="E280" s="5" t="s">
        <v>1051</v>
      </c>
      <c r="F280" s="8" t="s">
        <v>699</v>
      </c>
      <c r="G280" s="8" t="s">
        <v>477</v>
      </c>
      <c r="H280" s="9" t="s">
        <v>1850</v>
      </c>
      <c r="I280" s="14" t="s">
        <v>1233</v>
      </c>
      <c r="J280" s="8" t="s">
        <v>1234</v>
      </c>
      <c r="K280" s="2">
        <v>139</v>
      </c>
      <c r="L280" s="9"/>
      <c r="M280" s="30">
        <v>46</v>
      </c>
      <c r="N280" s="44"/>
    </row>
    <row r="281" spans="1:14" x14ac:dyDescent="0.25">
      <c r="A281" s="5" t="s">
        <v>583</v>
      </c>
      <c r="B281" s="5" t="s">
        <v>288</v>
      </c>
      <c r="C281" s="8" t="s">
        <v>561</v>
      </c>
      <c r="D281" s="5" t="s">
        <v>683</v>
      </c>
      <c r="E281" s="8" t="s">
        <v>1081</v>
      </c>
      <c r="F281" s="8" t="s">
        <v>699</v>
      </c>
      <c r="G281" s="8" t="s">
        <v>1584</v>
      </c>
      <c r="H281" s="55" t="s">
        <v>1940</v>
      </c>
      <c r="I281" s="14" t="s">
        <v>1585</v>
      </c>
      <c r="J281" s="8" t="s">
        <v>1586</v>
      </c>
      <c r="K281" s="2">
        <v>39</v>
      </c>
      <c r="L281" s="9"/>
      <c r="M281" s="30">
        <v>402</v>
      </c>
      <c r="N281" s="44"/>
    </row>
    <row r="282" spans="1:14" x14ac:dyDescent="0.25">
      <c r="A282" s="5" t="s">
        <v>583</v>
      </c>
      <c r="B282" s="5" t="s">
        <v>288</v>
      </c>
      <c r="C282" s="5" t="s">
        <v>561</v>
      </c>
      <c r="D282" s="5" t="s">
        <v>683</v>
      </c>
      <c r="E282" s="5" t="s">
        <v>870</v>
      </c>
      <c r="F282" s="5" t="s">
        <v>699</v>
      </c>
      <c r="G282" s="8" t="s">
        <v>16</v>
      </c>
      <c r="H282" s="9" t="s">
        <v>17</v>
      </c>
      <c r="I282" s="14" t="s">
        <v>18</v>
      </c>
      <c r="J282" s="8" t="s">
        <v>19</v>
      </c>
      <c r="K282" s="2">
        <v>146</v>
      </c>
      <c r="L282" s="9"/>
      <c r="M282" s="30">
        <v>210</v>
      </c>
      <c r="N282" s="54"/>
    </row>
    <row r="283" spans="1:14" x14ac:dyDescent="0.25">
      <c r="A283" s="5" t="s">
        <v>583</v>
      </c>
      <c r="B283" s="5" t="s">
        <v>288</v>
      </c>
      <c r="C283" s="5" t="s">
        <v>561</v>
      </c>
      <c r="D283" s="5" t="s">
        <v>683</v>
      </c>
      <c r="E283" s="5" t="s">
        <v>874</v>
      </c>
      <c r="F283" s="5" t="s">
        <v>699</v>
      </c>
      <c r="G283" s="8" t="s">
        <v>20</v>
      </c>
      <c r="H283" s="9" t="s">
        <v>22</v>
      </c>
      <c r="I283" s="14" t="s">
        <v>33</v>
      </c>
      <c r="J283" s="8" t="s">
        <v>21</v>
      </c>
      <c r="K283" s="2">
        <v>147</v>
      </c>
      <c r="L283" s="9"/>
      <c r="M283" s="30">
        <v>211</v>
      </c>
      <c r="N283" s="44"/>
    </row>
    <row r="284" spans="1:14" x14ac:dyDescent="0.25">
      <c r="A284" s="5" t="s">
        <v>583</v>
      </c>
      <c r="B284" s="5" t="s">
        <v>288</v>
      </c>
      <c r="C284" s="5" t="s">
        <v>561</v>
      </c>
      <c r="D284" s="5" t="s">
        <v>683</v>
      </c>
      <c r="E284" s="5" t="s">
        <v>876</v>
      </c>
      <c r="F284" s="5" t="s">
        <v>699</v>
      </c>
      <c r="G284" s="8" t="s">
        <v>23</v>
      </c>
      <c r="H284" s="9" t="s">
        <v>25</v>
      </c>
      <c r="I284" s="14" t="s">
        <v>32</v>
      </c>
      <c r="J284" s="8" t="s">
        <v>24</v>
      </c>
      <c r="K284" s="2">
        <v>148</v>
      </c>
      <c r="L284" s="9"/>
      <c r="M284" s="30">
        <v>212</v>
      </c>
      <c r="N284" s="44"/>
    </row>
    <row r="285" spans="1:14" x14ac:dyDescent="0.25">
      <c r="A285" s="5" t="s">
        <v>583</v>
      </c>
      <c r="B285" s="5" t="s">
        <v>288</v>
      </c>
      <c r="C285" s="5" t="s">
        <v>561</v>
      </c>
      <c r="D285" s="5" t="s">
        <v>683</v>
      </c>
      <c r="E285" s="5" t="s">
        <v>878</v>
      </c>
      <c r="F285" s="5" t="s">
        <v>699</v>
      </c>
      <c r="G285" s="8" t="s">
        <v>26</v>
      </c>
      <c r="H285" s="9" t="s">
        <v>28</v>
      </c>
      <c r="I285" s="14" t="s">
        <v>30</v>
      </c>
      <c r="J285" s="8" t="s">
        <v>27</v>
      </c>
      <c r="K285" s="2">
        <v>14</v>
      </c>
      <c r="L285" s="9"/>
      <c r="M285" s="30">
        <v>213</v>
      </c>
      <c r="N285" s="48"/>
    </row>
    <row r="286" spans="1:14" x14ac:dyDescent="0.25">
      <c r="A286" s="5" t="s">
        <v>583</v>
      </c>
      <c r="B286" s="5" t="s">
        <v>288</v>
      </c>
      <c r="C286" s="5" t="s">
        <v>561</v>
      </c>
      <c r="D286" s="5" t="s">
        <v>683</v>
      </c>
      <c r="E286" s="5" t="s">
        <v>882</v>
      </c>
      <c r="F286" s="5" t="s">
        <v>699</v>
      </c>
      <c r="G286" s="8" t="s">
        <v>29</v>
      </c>
      <c r="H286" s="9" t="s">
        <v>34</v>
      </c>
      <c r="I286" s="14" t="s">
        <v>31</v>
      </c>
      <c r="J286" s="8" t="s">
        <v>1440</v>
      </c>
      <c r="K286" s="2">
        <v>15</v>
      </c>
      <c r="L286" s="9"/>
      <c r="M286" s="30">
        <v>214</v>
      </c>
      <c r="N286" s="45"/>
    </row>
    <row r="287" spans="1:14" x14ac:dyDescent="0.25">
      <c r="A287" s="5" t="s">
        <v>583</v>
      </c>
      <c r="B287" s="5" t="s">
        <v>288</v>
      </c>
      <c r="C287" s="5" t="s">
        <v>561</v>
      </c>
      <c r="D287" s="5" t="s">
        <v>683</v>
      </c>
      <c r="E287" s="5" t="s">
        <v>885</v>
      </c>
      <c r="F287" s="5" t="s">
        <v>699</v>
      </c>
      <c r="G287" s="8" t="s">
        <v>35</v>
      </c>
      <c r="H287" s="9" t="s">
        <v>36</v>
      </c>
      <c r="I287" s="14" t="s">
        <v>37</v>
      </c>
      <c r="J287" s="8" t="s">
        <v>38</v>
      </c>
      <c r="K287" s="2">
        <v>16</v>
      </c>
      <c r="L287" s="9"/>
      <c r="M287" s="30">
        <v>215</v>
      </c>
      <c r="N287" s="44"/>
    </row>
    <row r="288" spans="1:14" x14ac:dyDescent="0.25">
      <c r="A288" s="5" t="s">
        <v>583</v>
      </c>
      <c r="B288" s="5" t="s">
        <v>288</v>
      </c>
      <c r="C288" s="5" t="s">
        <v>561</v>
      </c>
      <c r="D288" s="5" t="s">
        <v>683</v>
      </c>
      <c r="E288" s="5" t="s">
        <v>887</v>
      </c>
      <c r="F288" s="5" t="s">
        <v>699</v>
      </c>
      <c r="G288" s="8" t="s">
        <v>39</v>
      </c>
      <c r="H288" s="9" t="s">
        <v>888</v>
      </c>
      <c r="I288" s="14" t="s">
        <v>40</v>
      </c>
      <c r="J288" s="8" t="s">
        <v>41</v>
      </c>
      <c r="K288" s="2">
        <v>17</v>
      </c>
      <c r="L288" s="9"/>
      <c r="M288" s="30">
        <v>216</v>
      </c>
      <c r="N288" s="44"/>
    </row>
    <row r="289" spans="1:14" x14ac:dyDescent="0.25">
      <c r="A289" s="5" t="s">
        <v>583</v>
      </c>
      <c r="B289" s="5" t="s">
        <v>288</v>
      </c>
      <c r="C289" s="8" t="s">
        <v>561</v>
      </c>
      <c r="D289" s="5" t="s">
        <v>683</v>
      </c>
      <c r="E289" s="5" t="s">
        <v>668</v>
      </c>
      <c r="F289" s="8" t="s">
        <v>699</v>
      </c>
      <c r="G289" s="8" t="s">
        <v>339</v>
      </c>
      <c r="H289" s="9" t="s">
        <v>185</v>
      </c>
      <c r="I289" s="9" t="s">
        <v>684</v>
      </c>
      <c r="J289" s="8" t="s">
        <v>685</v>
      </c>
      <c r="K289" s="2">
        <v>149</v>
      </c>
      <c r="L289" s="9"/>
      <c r="M289" s="30">
        <v>103</v>
      </c>
      <c r="N289" s="57"/>
    </row>
    <row r="290" spans="1:14" x14ac:dyDescent="0.25">
      <c r="A290" s="5" t="s">
        <v>583</v>
      </c>
      <c r="B290" s="5" t="s">
        <v>288</v>
      </c>
      <c r="C290" s="8" t="s">
        <v>561</v>
      </c>
      <c r="D290" s="5" t="s">
        <v>683</v>
      </c>
      <c r="E290" s="5" t="s">
        <v>970</v>
      </c>
      <c r="F290" s="8" t="s">
        <v>699</v>
      </c>
      <c r="G290" s="8" t="s">
        <v>465</v>
      </c>
      <c r="H290" s="9" t="s">
        <v>160</v>
      </c>
      <c r="I290" s="9" t="s">
        <v>1098</v>
      </c>
      <c r="J290" s="8" t="s">
        <v>1099</v>
      </c>
      <c r="K290" s="2">
        <v>288</v>
      </c>
      <c r="L290" s="9"/>
      <c r="M290" s="30">
        <v>138</v>
      </c>
      <c r="N290" s="44"/>
    </row>
    <row r="291" spans="1:14" x14ac:dyDescent="0.25">
      <c r="A291" s="5" t="s">
        <v>583</v>
      </c>
      <c r="B291" s="5" t="s">
        <v>288</v>
      </c>
      <c r="C291" s="8" t="s">
        <v>561</v>
      </c>
      <c r="D291" s="5" t="s">
        <v>683</v>
      </c>
      <c r="E291" s="5" t="s">
        <v>973</v>
      </c>
      <c r="F291" s="8" t="s">
        <v>699</v>
      </c>
      <c r="G291" s="8" t="s">
        <v>461</v>
      </c>
      <c r="H291" s="9" t="s">
        <v>157</v>
      </c>
      <c r="I291" s="9" t="s">
        <v>1071</v>
      </c>
      <c r="J291" s="8" t="s">
        <v>1072</v>
      </c>
      <c r="K291" s="2">
        <v>151</v>
      </c>
      <c r="L291" s="9"/>
      <c r="M291" s="30">
        <v>113</v>
      </c>
      <c r="N291" s="44"/>
    </row>
    <row r="292" spans="1:14" x14ac:dyDescent="0.25">
      <c r="A292" s="5" t="s">
        <v>583</v>
      </c>
      <c r="B292" s="5" t="s">
        <v>288</v>
      </c>
      <c r="C292" s="8" t="s">
        <v>561</v>
      </c>
      <c r="D292" s="5" t="s">
        <v>683</v>
      </c>
      <c r="E292" s="5" t="s">
        <v>1138</v>
      </c>
      <c r="F292" s="8" t="s">
        <v>699</v>
      </c>
      <c r="G292" s="8" t="s">
        <v>471</v>
      </c>
      <c r="H292" s="9" t="s">
        <v>167</v>
      </c>
      <c r="I292" s="9" t="s">
        <v>1139</v>
      </c>
      <c r="J292" s="8" t="s">
        <v>1140</v>
      </c>
      <c r="K292" s="2">
        <v>158</v>
      </c>
      <c r="L292" s="9"/>
      <c r="M292" s="30">
        <v>150</v>
      </c>
      <c r="N292" s="44"/>
    </row>
    <row r="293" spans="1:14" x14ac:dyDescent="0.25">
      <c r="A293" s="5" t="s">
        <v>583</v>
      </c>
      <c r="B293" s="5" t="s">
        <v>288</v>
      </c>
      <c r="C293" s="8" t="s">
        <v>561</v>
      </c>
      <c r="D293" s="8" t="s">
        <v>683</v>
      </c>
      <c r="E293" s="5" t="s">
        <v>745</v>
      </c>
      <c r="F293" s="8" t="s">
        <v>699</v>
      </c>
      <c r="G293" s="8" t="s">
        <v>356</v>
      </c>
      <c r="H293" s="9" t="s">
        <v>211</v>
      </c>
      <c r="I293" s="14" t="s">
        <v>746</v>
      </c>
      <c r="J293" s="8" t="s">
        <v>747</v>
      </c>
      <c r="K293" s="2">
        <v>153</v>
      </c>
      <c r="L293" s="9"/>
      <c r="M293" s="30">
        <v>111</v>
      </c>
      <c r="N293" s="44"/>
    </row>
    <row r="294" spans="1:14" x14ac:dyDescent="0.25">
      <c r="A294" s="5" t="s">
        <v>583</v>
      </c>
      <c r="B294" s="5" t="s">
        <v>288</v>
      </c>
      <c r="C294" s="8" t="s">
        <v>561</v>
      </c>
      <c r="D294" s="5" t="s">
        <v>683</v>
      </c>
      <c r="E294" s="5" t="s">
        <v>1067</v>
      </c>
      <c r="F294" s="8" t="s">
        <v>699</v>
      </c>
      <c r="G294" s="8" t="s">
        <v>460</v>
      </c>
      <c r="H294" s="9" t="s">
        <v>95</v>
      </c>
      <c r="I294" s="9" t="s">
        <v>1068</v>
      </c>
      <c r="J294" s="8" t="s">
        <v>1069</v>
      </c>
      <c r="K294" s="2">
        <v>154</v>
      </c>
      <c r="L294" s="9"/>
      <c r="M294" s="30">
        <v>108</v>
      </c>
      <c r="N294" s="44"/>
    </row>
    <row r="295" spans="1:14" x14ac:dyDescent="0.25">
      <c r="A295" s="5" t="s">
        <v>583</v>
      </c>
      <c r="B295" s="5" t="s">
        <v>288</v>
      </c>
      <c r="C295" s="8" t="s">
        <v>561</v>
      </c>
      <c r="D295" s="5" t="s">
        <v>683</v>
      </c>
      <c r="E295" s="5" t="s">
        <v>1146</v>
      </c>
      <c r="F295" s="5" t="s">
        <v>576</v>
      </c>
      <c r="G295" s="8" t="s">
        <v>478</v>
      </c>
      <c r="H295" s="9" t="s">
        <v>1242</v>
      </c>
      <c r="I295" s="9" t="s">
        <v>1243</v>
      </c>
      <c r="J295" s="8" t="s">
        <v>1244</v>
      </c>
      <c r="K295" s="2">
        <v>319</v>
      </c>
      <c r="L295" s="9" t="s">
        <v>562</v>
      </c>
      <c r="M295" s="30">
        <v>172</v>
      </c>
      <c r="N295" s="44"/>
    </row>
    <row r="296" spans="1:14" x14ac:dyDescent="0.25">
      <c r="A296" s="5" t="s">
        <v>583</v>
      </c>
      <c r="B296" s="5" t="s">
        <v>288</v>
      </c>
      <c r="C296" s="5" t="s">
        <v>561</v>
      </c>
      <c r="D296" s="5" t="s">
        <v>683</v>
      </c>
      <c r="E296" s="5" t="s">
        <v>904</v>
      </c>
      <c r="F296" s="5" t="s">
        <v>699</v>
      </c>
      <c r="G296" s="8" t="s">
        <v>405</v>
      </c>
      <c r="H296" s="9" t="s">
        <v>133</v>
      </c>
      <c r="I296" s="14" t="s">
        <v>905</v>
      </c>
      <c r="J296" s="8" t="s">
        <v>906</v>
      </c>
      <c r="K296" s="2">
        <v>156</v>
      </c>
      <c r="L296" s="9"/>
      <c r="M296" s="30">
        <v>5</v>
      </c>
      <c r="N296" s="44"/>
    </row>
    <row r="297" spans="1:14" x14ac:dyDescent="0.25">
      <c r="A297" s="5" t="s">
        <v>583</v>
      </c>
      <c r="B297" s="5" t="s">
        <v>288</v>
      </c>
      <c r="C297" s="8" t="s">
        <v>561</v>
      </c>
      <c r="D297" s="5" t="s">
        <v>683</v>
      </c>
      <c r="E297" s="8" t="s">
        <v>884</v>
      </c>
      <c r="F297" s="8" t="s">
        <v>699</v>
      </c>
      <c r="G297" s="8" t="s">
        <v>407</v>
      </c>
      <c r="H297" s="9" t="s">
        <v>1854</v>
      </c>
      <c r="I297" s="14" t="s">
        <v>912</v>
      </c>
      <c r="J297" s="8" t="s">
        <v>913</v>
      </c>
      <c r="K297" s="2">
        <v>127</v>
      </c>
      <c r="L297" s="9"/>
      <c r="M297" s="30">
        <v>99</v>
      </c>
      <c r="N297" s="44"/>
    </row>
    <row r="298" spans="1:14" x14ac:dyDescent="0.25">
      <c r="A298" s="5" t="s">
        <v>583</v>
      </c>
      <c r="B298" s="5" t="s">
        <v>288</v>
      </c>
      <c r="C298" s="8" t="s">
        <v>561</v>
      </c>
      <c r="D298" s="5" t="s">
        <v>683</v>
      </c>
      <c r="E298" s="5" t="s">
        <v>766</v>
      </c>
      <c r="F298" s="8" t="s">
        <v>699</v>
      </c>
      <c r="G298" s="8" t="s">
        <v>479</v>
      </c>
      <c r="H298" s="9" t="s">
        <v>2106</v>
      </c>
      <c r="I298" s="9" t="s">
        <v>1235</v>
      </c>
      <c r="J298" s="8" t="s">
        <v>1236</v>
      </c>
      <c r="K298" s="2">
        <v>99</v>
      </c>
      <c r="L298" s="9"/>
      <c r="M298" s="30">
        <v>140</v>
      </c>
      <c r="N298" s="54"/>
    </row>
    <row r="299" spans="1:14" x14ac:dyDescent="0.25">
      <c r="A299" s="5" t="s">
        <v>583</v>
      </c>
      <c r="B299" s="5" t="s">
        <v>288</v>
      </c>
      <c r="C299" s="8" t="s">
        <v>561</v>
      </c>
      <c r="D299" s="8" t="s">
        <v>683</v>
      </c>
      <c r="E299" s="8" t="s">
        <v>1941</v>
      </c>
      <c r="F299" s="8" t="s">
        <v>699</v>
      </c>
      <c r="G299" s="8" t="s">
        <v>476</v>
      </c>
      <c r="H299" s="9" t="s">
        <v>169</v>
      </c>
      <c r="I299" s="9" t="s">
        <v>1349</v>
      </c>
      <c r="J299" s="8" t="s">
        <v>1081</v>
      </c>
      <c r="K299" s="2">
        <v>276</v>
      </c>
      <c r="L299" s="9"/>
      <c r="M299" s="30">
        <v>161</v>
      </c>
      <c r="N299" s="44"/>
    </row>
    <row r="300" spans="1:14" x14ac:dyDescent="0.25">
      <c r="A300" s="5" t="s">
        <v>583</v>
      </c>
      <c r="B300" s="5" t="s">
        <v>288</v>
      </c>
      <c r="C300" s="8" t="s">
        <v>561</v>
      </c>
      <c r="D300" s="5" t="s">
        <v>683</v>
      </c>
      <c r="E300" s="8" t="s">
        <v>1942</v>
      </c>
      <c r="F300" s="8" t="s">
        <v>1925</v>
      </c>
      <c r="G300" s="8" t="s">
        <v>457</v>
      </c>
      <c r="H300" s="14" t="s">
        <v>155</v>
      </c>
      <c r="I300" s="14" t="s">
        <v>152</v>
      </c>
      <c r="J300" s="8" t="s">
        <v>1051</v>
      </c>
      <c r="K300" s="2">
        <v>221</v>
      </c>
      <c r="L300" s="9"/>
      <c r="M300" s="30">
        <v>154</v>
      </c>
      <c r="N300" s="44"/>
    </row>
    <row r="301" spans="1:14" x14ac:dyDescent="0.25">
      <c r="A301" s="5" t="s">
        <v>583</v>
      </c>
      <c r="B301" s="5" t="s">
        <v>288</v>
      </c>
      <c r="C301" s="8" t="s">
        <v>561</v>
      </c>
      <c r="D301" s="5" t="s">
        <v>683</v>
      </c>
      <c r="E301" s="8" t="s">
        <v>1791</v>
      </c>
      <c r="F301" s="8" t="s">
        <v>699</v>
      </c>
      <c r="G301" s="8" t="s">
        <v>1430</v>
      </c>
      <c r="H301" s="9" t="s">
        <v>1431</v>
      </c>
      <c r="I301" s="14" t="s">
        <v>1432</v>
      </c>
      <c r="J301" s="8" t="s">
        <v>1433</v>
      </c>
      <c r="K301" s="26"/>
      <c r="L301" s="4"/>
      <c r="M301" s="30">
        <v>363</v>
      </c>
      <c r="N301" s="44"/>
    </row>
    <row r="302" spans="1:14" x14ac:dyDescent="0.25">
      <c r="A302" s="5" t="s">
        <v>583</v>
      </c>
      <c r="B302" s="5" t="s">
        <v>893</v>
      </c>
      <c r="C302" s="8" t="s">
        <v>561</v>
      </c>
      <c r="D302" s="5" t="s">
        <v>683</v>
      </c>
      <c r="E302" s="8" t="s">
        <v>1855</v>
      </c>
      <c r="F302" s="8" t="s">
        <v>699</v>
      </c>
      <c r="G302" s="8" t="s">
        <v>2158</v>
      </c>
      <c r="H302" s="14" t="s">
        <v>1091</v>
      </c>
      <c r="I302" s="14" t="s">
        <v>1092</v>
      </c>
      <c r="J302" s="8" t="s">
        <v>1905</v>
      </c>
      <c r="L302" s="9"/>
      <c r="M302" s="30">
        <v>464</v>
      </c>
      <c r="N302" s="44"/>
    </row>
    <row r="303" spans="1:14" x14ac:dyDescent="0.25">
      <c r="A303" s="5" t="s">
        <v>583</v>
      </c>
      <c r="B303" s="5" t="s">
        <v>288</v>
      </c>
      <c r="C303" s="8" t="s">
        <v>561</v>
      </c>
      <c r="D303" s="5" t="s">
        <v>683</v>
      </c>
      <c r="E303" s="8" t="s">
        <v>1447</v>
      </c>
      <c r="F303" s="8" t="s">
        <v>577</v>
      </c>
      <c r="G303" s="8" t="s">
        <v>464</v>
      </c>
      <c r="H303" s="14" t="s">
        <v>159</v>
      </c>
      <c r="I303" s="14" t="s">
        <v>1082</v>
      </c>
      <c r="J303" s="8" t="s">
        <v>1083</v>
      </c>
      <c r="K303" s="2">
        <v>33</v>
      </c>
      <c r="L303" s="9"/>
      <c r="M303" s="30">
        <v>197</v>
      </c>
      <c r="N303" s="44"/>
    </row>
    <row r="304" spans="1:14" x14ac:dyDescent="0.25">
      <c r="A304" s="5" t="s">
        <v>583</v>
      </c>
      <c r="B304" s="5" t="s">
        <v>288</v>
      </c>
      <c r="C304" s="8" t="s">
        <v>561</v>
      </c>
      <c r="D304" s="5" t="s">
        <v>683</v>
      </c>
      <c r="E304" s="8" t="s">
        <v>1447</v>
      </c>
      <c r="F304" s="8" t="s">
        <v>894</v>
      </c>
      <c r="G304" s="8" t="s">
        <v>470</v>
      </c>
      <c r="H304" s="14" t="s">
        <v>166</v>
      </c>
      <c r="I304" s="14" t="s">
        <v>1136</v>
      </c>
      <c r="J304" s="8" t="s">
        <v>1137</v>
      </c>
      <c r="K304" s="2">
        <v>34</v>
      </c>
      <c r="L304" s="9"/>
      <c r="M304" s="30">
        <v>198</v>
      </c>
      <c r="N304" s="44"/>
    </row>
    <row r="305" spans="1:14" x14ac:dyDescent="0.25">
      <c r="A305" s="5" t="s">
        <v>583</v>
      </c>
      <c r="B305" s="5" t="s">
        <v>288</v>
      </c>
      <c r="C305" s="5" t="s">
        <v>561</v>
      </c>
      <c r="D305" s="5" t="s">
        <v>683</v>
      </c>
      <c r="E305" s="5" t="s">
        <v>1447</v>
      </c>
      <c r="F305" s="8" t="s">
        <v>732</v>
      </c>
      <c r="G305" s="8" t="s">
        <v>1658</v>
      </c>
      <c r="H305" s="14" t="s">
        <v>1659</v>
      </c>
      <c r="I305" s="14" t="s">
        <v>1660</v>
      </c>
      <c r="J305" s="8" t="s">
        <v>1661</v>
      </c>
      <c r="K305" s="2">
        <v>90</v>
      </c>
      <c r="L305" s="9"/>
      <c r="M305" s="30">
        <v>423</v>
      </c>
      <c r="N305" s="44"/>
    </row>
    <row r="306" spans="1:14" x14ac:dyDescent="0.25">
      <c r="A306" s="5" t="s">
        <v>583</v>
      </c>
      <c r="B306" s="5" t="s">
        <v>288</v>
      </c>
      <c r="C306" s="5" t="s">
        <v>561</v>
      </c>
      <c r="D306" s="5" t="s">
        <v>683</v>
      </c>
      <c r="E306" s="5" t="s">
        <v>1447</v>
      </c>
      <c r="F306" s="8" t="s">
        <v>732</v>
      </c>
      <c r="G306" s="8" t="s">
        <v>1662</v>
      </c>
      <c r="H306" s="14" t="s">
        <v>1663</v>
      </c>
      <c r="I306" s="14" t="s">
        <v>1664</v>
      </c>
      <c r="J306" s="8" t="s">
        <v>1665</v>
      </c>
      <c r="K306" s="2">
        <v>90</v>
      </c>
      <c r="L306" s="9"/>
      <c r="M306" s="30">
        <v>424</v>
      </c>
      <c r="N306" s="54"/>
    </row>
    <row r="307" spans="1:14" x14ac:dyDescent="0.25">
      <c r="A307" s="5" t="s">
        <v>583</v>
      </c>
      <c r="B307" s="5" t="s">
        <v>288</v>
      </c>
      <c r="C307" s="8" t="s">
        <v>561</v>
      </c>
      <c r="D307" s="5" t="s">
        <v>683</v>
      </c>
      <c r="E307" s="8" t="s">
        <v>79</v>
      </c>
      <c r="F307" s="8" t="s">
        <v>699</v>
      </c>
      <c r="G307" s="8" t="s">
        <v>358</v>
      </c>
      <c r="H307" s="14" t="s">
        <v>109</v>
      </c>
      <c r="I307" s="14" t="s">
        <v>206</v>
      </c>
      <c r="J307" s="8" t="s">
        <v>801</v>
      </c>
      <c r="K307" s="2">
        <v>128</v>
      </c>
      <c r="L307" s="9"/>
      <c r="M307" s="30">
        <v>41</v>
      </c>
      <c r="N307" s="54"/>
    </row>
    <row r="308" spans="1:14" x14ac:dyDescent="0.25">
      <c r="A308" s="5" t="s">
        <v>583</v>
      </c>
      <c r="B308" s="8" t="s">
        <v>1849</v>
      </c>
      <c r="C308" s="8" t="s">
        <v>561</v>
      </c>
      <c r="D308" s="5" t="s">
        <v>683</v>
      </c>
      <c r="E308" s="5" t="s">
        <v>951</v>
      </c>
      <c r="F308" s="8" t="s">
        <v>1943</v>
      </c>
      <c r="G308" s="8" t="s">
        <v>1944</v>
      </c>
      <c r="H308" s="9" t="s">
        <v>1049</v>
      </c>
      <c r="I308" s="9" t="s">
        <v>1438</v>
      </c>
      <c r="J308" s="8" t="s">
        <v>1050</v>
      </c>
      <c r="K308" s="2">
        <v>161</v>
      </c>
      <c r="L308" s="9"/>
      <c r="M308" s="30">
        <v>25</v>
      </c>
      <c r="N308" s="44"/>
    </row>
    <row r="309" spans="1:14" x14ac:dyDescent="0.25">
      <c r="A309" s="5" t="s">
        <v>583</v>
      </c>
      <c r="B309" s="5" t="s">
        <v>288</v>
      </c>
      <c r="C309" s="8" t="s">
        <v>561</v>
      </c>
      <c r="D309" s="5" t="s">
        <v>683</v>
      </c>
      <c r="E309" s="5" t="s">
        <v>2134</v>
      </c>
      <c r="F309" s="8" t="s">
        <v>699</v>
      </c>
      <c r="G309" s="8" t="s">
        <v>2332</v>
      </c>
      <c r="H309" s="9" t="s">
        <v>2209</v>
      </c>
      <c r="I309" s="9" t="s">
        <v>2210</v>
      </c>
      <c r="J309" s="32" t="str">
        <f>RIGHT(G309,3)</f>
        <v>320</v>
      </c>
      <c r="K309" s="2">
        <v>78</v>
      </c>
      <c r="L309" s="9"/>
      <c r="M309" s="30">
        <v>240</v>
      </c>
      <c r="N309" s="54"/>
    </row>
    <row r="310" spans="1:14" x14ac:dyDescent="0.25">
      <c r="A310" s="5" t="s">
        <v>583</v>
      </c>
      <c r="B310" s="5" t="s">
        <v>2192</v>
      </c>
      <c r="C310" s="8" t="s">
        <v>561</v>
      </c>
      <c r="D310" s="5" t="s">
        <v>683</v>
      </c>
      <c r="E310" s="5" t="s">
        <v>2134</v>
      </c>
      <c r="F310" s="8" t="s">
        <v>699</v>
      </c>
      <c r="G310" s="8" t="s">
        <v>2211</v>
      </c>
      <c r="H310" s="9" t="s">
        <v>2209</v>
      </c>
      <c r="I310" s="9" t="s">
        <v>2210</v>
      </c>
      <c r="J310" s="32" t="str">
        <f>RIGHT(G310,3)</f>
        <v>320</v>
      </c>
      <c r="K310" s="2">
        <v>78</v>
      </c>
      <c r="L310" s="9"/>
      <c r="M310" s="30">
        <v>241</v>
      </c>
      <c r="N310" s="44"/>
    </row>
    <row r="311" spans="1:14" x14ac:dyDescent="0.25">
      <c r="A311" s="5" t="s">
        <v>583</v>
      </c>
      <c r="B311" s="5" t="s">
        <v>288</v>
      </c>
      <c r="C311" s="8" t="s">
        <v>561</v>
      </c>
      <c r="D311" s="8" t="s">
        <v>683</v>
      </c>
      <c r="E311" s="8" t="s">
        <v>726</v>
      </c>
      <c r="F311" s="5" t="s">
        <v>576</v>
      </c>
      <c r="G311" s="8" t="s">
        <v>458</v>
      </c>
      <c r="H311" s="14" t="s">
        <v>156</v>
      </c>
      <c r="I311" s="14" t="s">
        <v>153</v>
      </c>
      <c r="J311" s="8" t="s">
        <v>1052</v>
      </c>
      <c r="K311" s="2">
        <v>230</v>
      </c>
      <c r="L311" s="9"/>
      <c r="M311" s="30">
        <v>226</v>
      </c>
      <c r="N311" s="44"/>
    </row>
    <row r="312" spans="1:14" x14ac:dyDescent="0.25">
      <c r="A312" s="5" t="s">
        <v>583</v>
      </c>
      <c r="B312" s="5" t="s">
        <v>2159</v>
      </c>
      <c r="C312" s="8" t="s">
        <v>561</v>
      </c>
      <c r="D312" s="8" t="s">
        <v>683</v>
      </c>
      <c r="E312" s="8" t="s">
        <v>726</v>
      </c>
      <c r="F312" s="5" t="s">
        <v>576</v>
      </c>
      <c r="G312" s="8" t="s">
        <v>2168</v>
      </c>
      <c r="H312" s="14" t="s">
        <v>2169</v>
      </c>
      <c r="I312" s="14" t="s">
        <v>153</v>
      </c>
      <c r="J312" s="8" t="s">
        <v>2170</v>
      </c>
      <c r="K312" s="26">
        <v>102</v>
      </c>
      <c r="L312" s="29"/>
      <c r="M312" s="30">
        <v>324</v>
      </c>
      <c r="N312" s="44"/>
    </row>
    <row r="313" spans="1:14" x14ac:dyDescent="0.25">
      <c r="A313" s="5" t="s">
        <v>583</v>
      </c>
      <c r="B313" s="5" t="s">
        <v>1987</v>
      </c>
      <c r="C313" s="8" t="s">
        <v>561</v>
      </c>
      <c r="D313" s="8" t="s">
        <v>683</v>
      </c>
      <c r="E313" s="8" t="s">
        <v>726</v>
      </c>
      <c r="F313" s="5" t="s">
        <v>576</v>
      </c>
      <c r="G313" s="8" t="s">
        <v>2022</v>
      </c>
      <c r="H313" s="14" t="s">
        <v>2034</v>
      </c>
      <c r="I313" s="14" t="s">
        <v>153</v>
      </c>
      <c r="J313" s="8" t="s">
        <v>2021</v>
      </c>
      <c r="K313" s="2">
        <v>223</v>
      </c>
      <c r="L313" s="9"/>
      <c r="M313" s="30">
        <v>472</v>
      </c>
      <c r="N313" s="44"/>
    </row>
    <row r="314" spans="1:14" x14ac:dyDescent="0.25">
      <c r="A314" s="5" t="s">
        <v>583</v>
      </c>
      <c r="B314" s="5" t="s">
        <v>2008</v>
      </c>
      <c r="C314" s="8" t="s">
        <v>561</v>
      </c>
      <c r="D314" s="8" t="s">
        <v>683</v>
      </c>
      <c r="E314" s="8" t="s">
        <v>726</v>
      </c>
      <c r="F314" s="5" t="s">
        <v>576</v>
      </c>
      <c r="G314" s="8" t="s">
        <v>2023</v>
      </c>
      <c r="H314" s="14" t="s">
        <v>2034</v>
      </c>
      <c r="I314" s="14" t="s">
        <v>153</v>
      </c>
      <c r="J314" s="8" t="s">
        <v>83</v>
      </c>
      <c r="L314" s="32"/>
      <c r="M314" s="30">
        <v>473</v>
      </c>
      <c r="N314" s="44"/>
    </row>
    <row r="315" spans="1:14" x14ac:dyDescent="0.25">
      <c r="A315" s="5" t="s">
        <v>583</v>
      </c>
      <c r="B315" s="5" t="s">
        <v>288</v>
      </c>
      <c r="C315" s="8" t="s">
        <v>561</v>
      </c>
      <c r="D315" s="8" t="s">
        <v>1831</v>
      </c>
      <c r="E315" s="8" t="s">
        <v>1832</v>
      </c>
      <c r="F315" s="8" t="s">
        <v>699</v>
      </c>
      <c r="G315" s="8" t="s">
        <v>466</v>
      </c>
      <c r="H315" s="9" t="s">
        <v>161</v>
      </c>
      <c r="I315" s="9" t="s">
        <v>538</v>
      </c>
      <c r="J315" s="8" t="s">
        <v>1111</v>
      </c>
      <c r="K315" s="2">
        <v>163</v>
      </c>
      <c r="L315" s="9"/>
      <c r="M315" s="30">
        <v>109</v>
      </c>
      <c r="N315" s="54"/>
    </row>
    <row r="316" spans="1:14" x14ac:dyDescent="0.25">
      <c r="A316" s="5" t="s">
        <v>583</v>
      </c>
      <c r="B316" s="5" t="s">
        <v>288</v>
      </c>
      <c r="C316" s="8" t="s">
        <v>561</v>
      </c>
      <c r="D316" s="8" t="s">
        <v>1122</v>
      </c>
      <c r="E316" s="5" t="s">
        <v>1043</v>
      </c>
      <c r="F316" s="8" t="s">
        <v>713</v>
      </c>
      <c r="G316" s="8" t="s">
        <v>369</v>
      </c>
      <c r="H316" s="14" t="s">
        <v>2148</v>
      </c>
      <c r="I316" s="14" t="s">
        <v>367</v>
      </c>
      <c r="J316" s="8" t="s">
        <v>368</v>
      </c>
      <c r="K316" s="26"/>
      <c r="L316" s="29" t="s">
        <v>562</v>
      </c>
      <c r="M316" s="30">
        <v>342</v>
      </c>
      <c r="N316" s="44"/>
    </row>
    <row r="317" spans="1:14" x14ac:dyDescent="0.25">
      <c r="A317" s="5" t="s">
        <v>583</v>
      </c>
      <c r="B317" s="5" t="s">
        <v>288</v>
      </c>
      <c r="C317" s="8" t="s">
        <v>561</v>
      </c>
      <c r="D317" s="8" t="s">
        <v>1122</v>
      </c>
      <c r="E317" s="5" t="s">
        <v>884</v>
      </c>
      <c r="F317" s="8" t="s">
        <v>699</v>
      </c>
      <c r="G317" s="8" t="s">
        <v>1394</v>
      </c>
      <c r="H317" s="9" t="s">
        <v>1391</v>
      </c>
      <c r="I317" s="14" t="s">
        <v>1392</v>
      </c>
      <c r="J317" s="8" t="s">
        <v>1393</v>
      </c>
      <c r="K317" s="26"/>
      <c r="L317" s="29"/>
      <c r="M317" s="30">
        <v>359</v>
      </c>
      <c r="N317" s="44"/>
    </row>
    <row r="318" spans="1:14" x14ac:dyDescent="0.25">
      <c r="A318" s="5" t="s">
        <v>583</v>
      </c>
      <c r="B318" s="5" t="s">
        <v>288</v>
      </c>
      <c r="C318" s="8" t="s">
        <v>561</v>
      </c>
      <c r="D318" s="5" t="s">
        <v>1122</v>
      </c>
      <c r="E318" s="8" t="s">
        <v>1945</v>
      </c>
      <c r="F318" s="8" t="s">
        <v>699</v>
      </c>
      <c r="G318" s="8" t="s">
        <v>468</v>
      </c>
      <c r="H318" s="9" t="s">
        <v>163</v>
      </c>
      <c r="I318" s="9" t="s">
        <v>1123</v>
      </c>
      <c r="J318" s="8" t="s">
        <v>1110</v>
      </c>
      <c r="K318" s="2">
        <v>202</v>
      </c>
      <c r="L318" s="9"/>
      <c r="M318" s="30">
        <v>182</v>
      </c>
      <c r="N318" s="48"/>
    </row>
    <row r="319" spans="1:14" x14ac:dyDescent="0.25">
      <c r="A319" s="5" t="s">
        <v>583</v>
      </c>
      <c r="B319" s="5" t="s">
        <v>288</v>
      </c>
      <c r="C319" s="5" t="s">
        <v>561</v>
      </c>
      <c r="D319" s="5" t="s">
        <v>1122</v>
      </c>
      <c r="E319" s="8" t="s">
        <v>1447</v>
      </c>
      <c r="F319" s="8" t="s">
        <v>713</v>
      </c>
      <c r="G319" s="8" t="s">
        <v>2152</v>
      </c>
      <c r="H319" s="9" t="s">
        <v>2153</v>
      </c>
      <c r="I319" s="14" t="s">
        <v>2154</v>
      </c>
      <c r="J319" s="8" t="s">
        <v>2155</v>
      </c>
      <c r="L319" s="9"/>
      <c r="M319" s="30">
        <v>465</v>
      </c>
      <c r="N319" s="44"/>
    </row>
    <row r="320" spans="1:14" x14ac:dyDescent="0.25">
      <c r="A320" s="5" t="s">
        <v>583</v>
      </c>
      <c r="B320" s="5" t="s">
        <v>288</v>
      </c>
      <c r="C320" s="8" t="s">
        <v>561</v>
      </c>
      <c r="D320" s="8" t="s">
        <v>1122</v>
      </c>
      <c r="E320" s="8" t="s">
        <v>79</v>
      </c>
      <c r="F320" s="8" t="s">
        <v>699</v>
      </c>
      <c r="G320" s="8" t="s">
        <v>474</v>
      </c>
      <c r="H320" s="14" t="s">
        <v>1265</v>
      </c>
      <c r="I320" s="14" t="s">
        <v>1266</v>
      </c>
      <c r="J320" s="8" t="s">
        <v>1267</v>
      </c>
      <c r="K320" s="2">
        <v>40</v>
      </c>
      <c r="L320" s="9"/>
      <c r="M320" s="30">
        <v>189</v>
      </c>
      <c r="N320" s="44"/>
    </row>
    <row r="321" spans="1:15" x14ac:dyDescent="0.25">
      <c r="A321" s="5" t="s">
        <v>583</v>
      </c>
      <c r="B321" s="5" t="s">
        <v>288</v>
      </c>
      <c r="C321" s="8" t="s">
        <v>561</v>
      </c>
      <c r="D321" s="5" t="s">
        <v>909</v>
      </c>
      <c r="E321" s="8" t="s">
        <v>1946</v>
      </c>
      <c r="F321" s="8" t="s">
        <v>713</v>
      </c>
      <c r="G321" s="8" t="s">
        <v>531</v>
      </c>
      <c r="H321" s="14" t="s">
        <v>216</v>
      </c>
      <c r="I321" s="14" t="s">
        <v>1192</v>
      </c>
      <c r="J321" s="8" t="s">
        <v>1193</v>
      </c>
      <c r="K321" s="26"/>
      <c r="L321" s="29"/>
      <c r="M321" s="30">
        <v>341</v>
      </c>
      <c r="N321" s="45"/>
      <c r="O321" s="25"/>
    </row>
    <row r="322" spans="1:15" x14ac:dyDescent="0.25">
      <c r="A322" s="5" t="s">
        <v>583</v>
      </c>
      <c r="B322" s="5" t="s">
        <v>288</v>
      </c>
      <c r="C322" s="8" t="s">
        <v>561</v>
      </c>
      <c r="D322" s="5" t="s">
        <v>909</v>
      </c>
      <c r="E322" s="8" t="s">
        <v>1947</v>
      </c>
      <c r="F322" s="8" t="s">
        <v>699</v>
      </c>
      <c r="G322" s="8" t="s">
        <v>524</v>
      </c>
      <c r="H322" s="14" t="s">
        <v>199</v>
      </c>
      <c r="I322" s="14" t="s">
        <v>1182</v>
      </c>
      <c r="J322" s="8" t="s">
        <v>980</v>
      </c>
      <c r="K322" s="26"/>
      <c r="L322" s="29"/>
      <c r="M322" s="30">
        <v>335</v>
      </c>
      <c r="N322" s="44"/>
    </row>
    <row r="323" spans="1:15" x14ac:dyDescent="0.25">
      <c r="A323" s="5" t="s">
        <v>583</v>
      </c>
      <c r="B323" s="5" t="s">
        <v>288</v>
      </c>
      <c r="C323" s="8" t="s">
        <v>561</v>
      </c>
      <c r="D323" s="5" t="s">
        <v>909</v>
      </c>
      <c r="E323" s="8" t="s">
        <v>887</v>
      </c>
      <c r="F323" s="8" t="s">
        <v>699</v>
      </c>
      <c r="G323" s="8" t="s">
        <v>527</v>
      </c>
      <c r="H323" s="14" t="s">
        <v>1891</v>
      </c>
      <c r="I323" s="14" t="s">
        <v>1892</v>
      </c>
      <c r="J323" s="8" t="s">
        <v>1187</v>
      </c>
      <c r="K323" s="26"/>
      <c r="L323" s="29"/>
      <c r="M323" s="30">
        <v>336</v>
      </c>
      <c r="N323" s="48"/>
    </row>
    <row r="324" spans="1:15" x14ac:dyDescent="0.25">
      <c r="A324" s="5" t="s">
        <v>583</v>
      </c>
      <c r="B324" s="5" t="s">
        <v>288</v>
      </c>
      <c r="C324" s="8" t="s">
        <v>561</v>
      </c>
      <c r="D324" s="5" t="s">
        <v>909</v>
      </c>
      <c r="E324" s="8" t="s">
        <v>668</v>
      </c>
      <c r="F324" s="8" t="s">
        <v>699</v>
      </c>
      <c r="G324" s="8" t="s">
        <v>525</v>
      </c>
      <c r="H324" s="14" t="s">
        <v>198</v>
      </c>
      <c r="I324" s="14" t="s">
        <v>1183</v>
      </c>
      <c r="J324" s="8" t="s">
        <v>1184</v>
      </c>
      <c r="K324" s="26"/>
      <c r="L324" s="29"/>
      <c r="M324" s="30">
        <v>337</v>
      </c>
      <c r="N324" s="44"/>
    </row>
    <row r="325" spans="1:15" x14ac:dyDescent="0.25">
      <c r="A325" s="5" t="s">
        <v>583</v>
      </c>
      <c r="B325" s="5" t="s">
        <v>288</v>
      </c>
      <c r="C325" s="5" t="s">
        <v>561</v>
      </c>
      <c r="D325" s="5" t="s">
        <v>909</v>
      </c>
      <c r="E325" s="8" t="s">
        <v>766</v>
      </c>
      <c r="F325" s="5" t="s">
        <v>699</v>
      </c>
      <c r="G325" s="8" t="s">
        <v>2281</v>
      </c>
      <c r="H325" s="9" t="s">
        <v>134</v>
      </c>
      <c r="I325" s="14" t="s">
        <v>910</v>
      </c>
      <c r="J325" s="32" t="str">
        <f>RIGHT(G325,3)</f>
        <v>345</v>
      </c>
      <c r="K325" s="2">
        <v>331</v>
      </c>
      <c r="L325" s="9"/>
      <c r="M325" s="30">
        <v>286</v>
      </c>
      <c r="N325" s="44"/>
    </row>
    <row r="326" spans="1:15" x14ac:dyDescent="0.25">
      <c r="A326" s="5" t="s">
        <v>583</v>
      </c>
      <c r="B326" s="5" t="s">
        <v>1987</v>
      </c>
      <c r="C326" s="8" t="s">
        <v>561</v>
      </c>
      <c r="D326" s="5" t="s">
        <v>909</v>
      </c>
      <c r="E326" s="8" t="s">
        <v>1447</v>
      </c>
      <c r="F326" s="8" t="s">
        <v>699</v>
      </c>
      <c r="G326" s="8" t="s">
        <v>2381</v>
      </c>
      <c r="H326" s="9" t="s">
        <v>2389</v>
      </c>
      <c r="I326" s="9" t="s">
        <v>2382</v>
      </c>
      <c r="J326" s="8" t="s">
        <v>2379</v>
      </c>
      <c r="K326" s="29"/>
      <c r="L326" s="2"/>
      <c r="M326" s="30">
        <v>483</v>
      </c>
      <c r="N326" s="48"/>
    </row>
    <row r="327" spans="1:15" x14ac:dyDescent="0.25">
      <c r="A327" s="5" t="s">
        <v>583</v>
      </c>
      <c r="B327" s="5" t="s">
        <v>2008</v>
      </c>
      <c r="C327" s="8" t="s">
        <v>561</v>
      </c>
      <c r="D327" s="5" t="s">
        <v>909</v>
      </c>
      <c r="E327" s="8" t="s">
        <v>1447</v>
      </c>
      <c r="F327" s="8" t="s">
        <v>699</v>
      </c>
      <c r="G327" s="8" t="s">
        <v>2385</v>
      </c>
      <c r="H327" s="9" t="s">
        <v>2389</v>
      </c>
      <c r="I327" s="9" t="s">
        <v>2382</v>
      </c>
      <c r="J327" s="8" t="s">
        <v>2386</v>
      </c>
      <c r="K327" s="29"/>
      <c r="L327" s="2"/>
      <c r="M327" s="30">
        <v>485</v>
      </c>
      <c r="N327" s="44"/>
    </row>
    <row r="328" spans="1:15" x14ac:dyDescent="0.25">
      <c r="A328" s="5" t="s">
        <v>583</v>
      </c>
      <c r="B328" s="5" t="s">
        <v>288</v>
      </c>
      <c r="C328" s="8" t="s">
        <v>561</v>
      </c>
      <c r="D328" s="5" t="s">
        <v>909</v>
      </c>
      <c r="E328" s="8" t="s">
        <v>1447</v>
      </c>
      <c r="F328" s="8" t="s">
        <v>577</v>
      </c>
      <c r="G328" s="8" t="s">
        <v>526</v>
      </c>
      <c r="H328" s="14" t="s">
        <v>200</v>
      </c>
      <c r="I328" s="14" t="s">
        <v>1185</v>
      </c>
      <c r="J328" s="8" t="s">
        <v>1186</v>
      </c>
      <c r="K328" s="26"/>
      <c r="L328" s="29"/>
      <c r="M328" s="30">
        <v>333</v>
      </c>
      <c r="N328" s="54"/>
    </row>
    <row r="329" spans="1:15" x14ac:dyDescent="0.25">
      <c r="A329" s="5" t="s">
        <v>583</v>
      </c>
      <c r="B329" s="5" t="s">
        <v>288</v>
      </c>
      <c r="C329" s="8" t="s">
        <v>561</v>
      </c>
      <c r="D329" s="5" t="s">
        <v>909</v>
      </c>
      <c r="E329" s="8" t="s">
        <v>1447</v>
      </c>
      <c r="F329" s="8" t="s">
        <v>894</v>
      </c>
      <c r="G329" s="8" t="s">
        <v>530</v>
      </c>
      <c r="H329" s="14" t="s">
        <v>201</v>
      </c>
      <c r="I329" s="14" t="s">
        <v>1190</v>
      </c>
      <c r="J329" s="8" t="s">
        <v>1191</v>
      </c>
      <c r="K329" s="26"/>
      <c r="L329" s="29"/>
      <c r="M329" s="30">
        <v>334</v>
      </c>
      <c r="N329" s="48"/>
    </row>
    <row r="330" spans="1:15" x14ac:dyDescent="0.25">
      <c r="A330" s="5" t="s">
        <v>583</v>
      </c>
      <c r="B330" s="5" t="s">
        <v>288</v>
      </c>
      <c r="C330" s="8" t="s">
        <v>561</v>
      </c>
      <c r="D330" s="5" t="s">
        <v>909</v>
      </c>
      <c r="E330" s="8" t="s">
        <v>1447</v>
      </c>
      <c r="F330" s="8" t="s">
        <v>732</v>
      </c>
      <c r="G330" s="8" t="s">
        <v>529</v>
      </c>
      <c r="H330" s="14" t="s">
        <v>217</v>
      </c>
      <c r="I330" s="14" t="s">
        <v>1188</v>
      </c>
      <c r="J330" s="8" t="s">
        <v>1189</v>
      </c>
      <c r="K330" s="26"/>
      <c r="L330" s="29"/>
      <c r="M330" s="30">
        <v>339</v>
      </c>
      <c r="N330" s="44"/>
    </row>
    <row r="331" spans="1:15" x14ac:dyDescent="0.25">
      <c r="A331" s="5" t="s">
        <v>583</v>
      </c>
      <c r="B331" s="5" t="s">
        <v>288</v>
      </c>
      <c r="C331" s="5" t="s">
        <v>561</v>
      </c>
      <c r="D331" s="5" t="s">
        <v>909</v>
      </c>
      <c r="E331" s="8" t="s">
        <v>1936</v>
      </c>
      <c r="F331" s="5" t="s">
        <v>699</v>
      </c>
      <c r="G331" s="8" t="s">
        <v>406</v>
      </c>
      <c r="H331" s="9" t="s">
        <v>134</v>
      </c>
      <c r="I331" s="14" t="s">
        <v>910</v>
      </c>
      <c r="J331" s="8" t="s">
        <v>911</v>
      </c>
      <c r="K331" s="2">
        <v>182</v>
      </c>
      <c r="L331" s="9"/>
      <c r="M331" s="30">
        <v>42</v>
      </c>
      <c r="N331" s="46"/>
    </row>
    <row r="332" spans="1:15" x14ac:dyDescent="0.25">
      <c r="A332" s="5" t="s">
        <v>583</v>
      </c>
      <c r="B332" s="5" t="s">
        <v>288</v>
      </c>
      <c r="C332" s="5" t="s">
        <v>561</v>
      </c>
      <c r="D332" s="5" t="s">
        <v>909</v>
      </c>
      <c r="E332" s="8" t="s">
        <v>2134</v>
      </c>
      <c r="F332" s="5" t="s">
        <v>699</v>
      </c>
      <c r="G332" s="8" t="s">
        <v>2282</v>
      </c>
      <c r="H332" s="9" t="s">
        <v>134</v>
      </c>
      <c r="I332" s="14" t="s">
        <v>910</v>
      </c>
      <c r="J332" s="32" t="str">
        <f>RIGHT(G332,3)</f>
        <v>346</v>
      </c>
      <c r="K332" s="2">
        <v>217</v>
      </c>
      <c r="L332" s="9"/>
      <c r="M332" s="30">
        <v>287</v>
      </c>
      <c r="N332" s="54"/>
      <c r="O332" s="25"/>
    </row>
    <row r="333" spans="1:15" x14ac:dyDescent="0.25">
      <c r="A333" s="5" t="s">
        <v>583</v>
      </c>
      <c r="B333" s="5" t="s">
        <v>288</v>
      </c>
      <c r="C333" s="5" t="s">
        <v>561</v>
      </c>
      <c r="D333" s="5" t="s">
        <v>1333</v>
      </c>
      <c r="E333" s="8" t="s">
        <v>1447</v>
      </c>
      <c r="F333" s="8" t="s">
        <v>1856</v>
      </c>
      <c r="G333" s="8" t="s">
        <v>523</v>
      </c>
      <c r="H333" s="13" t="s">
        <v>195</v>
      </c>
      <c r="I333" s="13" t="s">
        <v>186</v>
      </c>
      <c r="J333" s="8" t="s">
        <v>1047</v>
      </c>
      <c r="K333" s="26"/>
      <c r="L333" s="29"/>
      <c r="M333" s="30">
        <v>314</v>
      </c>
      <c r="N333" s="54"/>
    </row>
    <row r="334" spans="1:15" x14ac:dyDescent="0.25">
      <c r="A334" s="5" t="s">
        <v>583</v>
      </c>
      <c r="B334" s="5" t="s">
        <v>288</v>
      </c>
      <c r="C334" s="8" t="s">
        <v>561</v>
      </c>
      <c r="D334" s="5" t="s">
        <v>1061</v>
      </c>
      <c r="E334" s="8" t="s">
        <v>1447</v>
      </c>
      <c r="F334" s="8" t="s">
        <v>1925</v>
      </c>
      <c r="G334" s="8" t="s">
        <v>459</v>
      </c>
      <c r="H334" s="9" t="s">
        <v>1062</v>
      </c>
      <c r="I334" s="9" t="s">
        <v>1063</v>
      </c>
      <c r="J334" s="8" t="s">
        <v>1064</v>
      </c>
      <c r="K334" s="2">
        <v>219</v>
      </c>
      <c r="L334" s="9"/>
      <c r="M334" s="30">
        <v>159</v>
      </c>
      <c r="N334" s="44"/>
    </row>
    <row r="335" spans="1:15" x14ac:dyDescent="0.25">
      <c r="A335" s="5" t="s">
        <v>583</v>
      </c>
      <c r="B335" s="5" t="s">
        <v>288</v>
      </c>
      <c r="C335" s="8" t="s">
        <v>561</v>
      </c>
      <c r="D335" s="5" t="s">
        <v>604</v>
      </c>
      <c r="E335" s="8" t="s">
        <v>1936</v>
      </c>
      <c r="F335" s="8" t="s">
        <v>1948</v>
      </c>
      <c r="G335" s="8" t="s">
        <v>316</v>
      </c>
      <c r="H335" s="14" t="s">
        <v>605</v>
      </c>
      <c r="I335" s="14" t="s">
        <v>606</v>
      </c>
      <c r="J335" s="8" t="s">
        <v>607</v>
      </c>
      <c r="K335" s="2">
        <v>186</v>
      </c>
      <c r="L335" s="9"/>
      <c r="M335" s="30">
        <v>44</v>
      </c>
      <c r="N335" s="48"/>
    </row>
    <row r="336" spans="1:15" x14ac:dyDescent="0.25">
      <c r="A336" s="5" t="s">
        <v>583</v>
      </c>
      <c r="B336" s="5" t="s">
        <v>288</v>
      </c>
      <c r="C336" s="8" t="s">
        <v>561</v>
      </c>
      <c r="D336" s="5" t="s">
        <v>1075</v>
      </c>
      <c r="E336" s="8" t="s">
        <v>1945</v>
      </c>
      <c r="F336" s="8" t="s">
        <v>1925</v>
      </c>
      <c r="G336" s="8" t="s">
        <v>462</v>
      </c>
      <c r="H336" s="9" t="s">
        <v>1076</v>
      </c>
      <c r="I336" s="9" t="s">
        <v>1077</v>
      </c>
      <c r="J336" s="8" t="s">
        <v>1078</v>
      </c>
      <c r="K336" s="2">
        <v>310</v>
      </c>
      <c r="L336" s="9"/>
      <c r="M336" s="30">
        <v>187</v>
      </c>
      <c r="N336" s="44"/>
    </row>
    <row r="337" spans="1:15" x14ac:dyDescent="0.25">
      <c r="A337" s="5" t="s">
        <v>583</v>
      </c>
      <c r="B337" s="5" t="s">
        <v>288</v>
      </c>
      <c r="C337" s="5" t="s">
        <v>561</v>
      </c>
      <c r="D337" s="5" t="s">
        <v>802</v>
      </c>
      <c r="E337" s="8" t="s">
        <v>1949</v>
      </c>
      <c r="F337" s="5" t="s">
        <v>699</v>
      </c>
      <c r="G337" s="8" t="s">
        <v>360</v>
      </c>
      <c r="H337" s="9" t="s">
        <v>803</v>
      </c>
      <c r="I337" s="14" t="s">
        <v>803</v>
      </c>
      <c r="J337" s="8" t="s">
        <v>804</v>
      </c>
      <c r="K337" s="2">
        <v>189</v>
      </c>
      <c r="L337" s="9"/>
      <c r="M337" s="30">
        <v>45</v>
      </c>
      <c r="N337" s="54"/>
    </row>
    <row r="338" spans="1:15" x14ac:dyDescent="0.25">
      <c r="A338" s="5" t="s">
        <v>583</v>
      </c>
      <c r="B338" s="5" t="s">
        <v>573</v>
      </c>
      <c r="C338" s="5" t="s">
        <v>561</v>
      </c>
      <c r="D338" s="5" t="s">
        <v>802</v>
      </c>
      <c r="E338" s="8" t="s">
        <v>1277</v>
      </c>
      <c r="F338" s="5" t="s">
        <v>699</v>
      </c>
      <c r="G338" s="8" t="s">
        <v>227</v>
      </c>
      <c r="H338" s="9" t="s">
        <v>111</v>
      </c>
      <c r="I338" s="14" t="s">
        <v>805</v>
      </c>
      <c r="J338" s="8" t="s">
        <v>806</v>
      </c>
      <c r="L338" s="9"/>
      <c r="M338" s="30">
        <v>530</v>
      </c>
      <c r="N338" s="44"/>
    </row>
    <row r="339" spans="1:15" x14ac:dyDescent="0.25">
      <c r="A339" s="5" t="s">
        <v>583</v>
      </c>
      <c r="B339" s="5" t="s">
        <v>2159</v>
      </c>
      <c r="C339" s="8" t="s">
        <v>561</v>
      </c>
      <c r="D339" s="5" t="s">
        <v>802</v>
      </c>
      <c r="E339" s="5" t="s">
        <v>1447</v>
      </c>
      <c r="F339" s="8" t="s">
        <v>699</v>
      </c>
      <c r="G339" s="8" t="s">
        <v>2180</v>
      </c>
      <c r="H339" s="14" t="s">
        <v>2181</v>
      </c>
      <c r="I339" s="14" t="s">
        <v>2001</v>
      </c>
      <c r="J339" s="8" t="s">
        <v>1184</v>
      </c>
      <c r="K339" s="26">
        <v>110</v>
      </c>
      <c r="L339" s="29"/>
      <c r="M339" s="30">
        <v>338</v>
      </c>
      <c r="N339" s="44"/>
      <c r="O339" s="27"/>
    </row>
    <row r="340" spans="1:15" x14ac:dyDescent="0.25">
      <c r="A340" s="5" t="s">
        <v>583</v>
      </c>
      <c r="B340" s="5" t="s">
        <v>1987</v>
      </c>
      <c r="C340" s="8" t="s">
        <v>561</v>
      </c>
      <c r="D340" s="5" t="s">
        <v>802</v>
      </c>
      <c r="E340" s="5" t="s">
        <v>1447</v>
      </c>
      <c r="F340" s="8" t="s">
        <v>699</v>
      </c>
      <c r="G340" s="8" t="s">
        <v>1999</v>
      </c>
      <c r="H340" s="14" t="s">
        <v>2000</v>
      </c>
      <c r="I340" s="14" t="s">
        <v>2001</v>
      </c>
      <c r="J340" s="8" t="s">
        <v>2002</v>
      </c>
      <c r="K340" s="40">
        <v>366</v>
      </c>
      <c r="L340" s="2"/>
      <c r="M340" s="30">
        <v>492</v>
      </c>
      <c r="N340" s="44"/>
    </row>
    <row r="341" spans="1:15" x14ac:dyDescent="0.25">
      <c r="A341" s="5" t="s">
        <v>583</v>
      </c>
      <c r="B341" s="5" t="s">
        <v>2008</v>
      </c>
      <c r="C341" s="8" t="s">
        <v>561</v>
      </c>
      <c r="D341" s="5" t="s">
        <v>802</v>
      </c>
      <c r="E341" s="5" t="s">
        <v>1447</v>
      </c>
      <c r="F341" s="8" t="s">
        <v>699</v>
      </c>
      <c r="G341" s="8" t="s">
        <v>2015</v>
      </c>
      <c r="H341" s="14" t="s">
        <v>2000</v>
      </c>
      <c r="I341" s="14" t="s">
        <v>2001</v>
      </c>
      <c r="J341" s="8" t="s">
        <v>2016</v>
      </c>
      <c r="K341" s="40">
        <v>367</v>
      </c>
      <c r="L341" s="2"/>
      <c r="M341" s="30">
        <v>493</v>
      </c>
      <c r="N341" s="44"/>
    </row>
    <row r="342" spans="1:15" x14ac:dyDescent="0.25">
      <c r="A342" s="5" t="s">
        <v>583</v>
      </c>
      <c r="B342" s="5" t="s">
        <v>288</v>
      </c>
      <c r="C342" s="5" t="s">
        <v>561</v>
      </c>
      <c r="D342" s="5" t="s">
        <v>53</v>
      </c>
      <c r="E342" s="5" t="s">
        <v>640</v>
      </c>
      <c r="F342" s="5" t="s">
        <v>699</v>
      </c>
      <c r="G342" s="8" t="s">
        <v>1587</v>
      </c>
      <c r="H342" s="9" t="s">
        <v>1588</v>
      </c>
      <c r="I342" s="14" t="s">
        <v>1589</v>
      </c>
      <c r="J342" s="8" t="s">
        <v>1590</v>
      </c>
      <c r="K342" s="2">
        <v>125</v>
      </c>
      <c r="L342" s="9"/>
      <c r="M342" s="30">
        <v>403</v>
      </c>
      <c r="N342" s="44"/>
    </row>
    <row r="343" spans="1:15" x14ac:dyDescent="0.25">
      <c r="A343" s="5" t="s">
        <v>583</v>
      </c>
      <c r="B343" s="5" t="s">
        <v>288</v>
      </c>
      <c r="C343" s="5" t="s">
        <v>561</v>
      </c>
      <c r="D343" s="5" t="s">
        <v>755</v>
      </c>
      <c r="E343" s="8" t="s">
        <v>640</v>
      </c>
      <c r="F343" s="5" t="s">
        <v>699</v>
      </c>
      <c r="G343" s="8" t="s">
        <v>357</v>
      </c>
      <c r="H343" s="9" t="s">
        <v>756</v>
      </c>
      <c r="I343" s="14" t="s">
        <v>757</v>
      </c>
      <c r="J343" s="8" t="s">
        <v>758</v>
      </c>
      <c r="K343" s="2">
        <v>192</v>
      </c>
      <c r="L343" s="9"/>
      <c r="M343" s="30">
        <v>48</v>
      </c>
      <c r="N343" s="44"/>
    </row>
    <row r="344" spans="1:15" x14ac:dyDescent="0.25">
      <c r="A344" s="5" t="s">
        <v>583</v>
      </c>
      <c r="B344" s="5" t="s">
        <v>288</v>
      </c>
      <c r="C344" s="5" t="s">
        <v>561</v>
      </c>
      <c r="D344" s="5" t="s">
        <v>54</v>
      </c>
      <c r="E344" s="5" t="s">
        <v>640</v>
      </c>
      <c r="F344" s="5" t="s">
        <v>699</v>
      </c>
      <c r="G344" s="8" t="s">
        <v>1591</v>
      </c>
      <c r="H344" s="9" t="s">
        <v>1592</v>
      </c>
      <c r="I344" s="14" t="s">
        <v>1593</v>
      </c>
      <c r="J344" s="8" t="s">
        <v>1594</v>
      </c>
      <c r="K344" s="5"/>
      <c r="L344" s="2"/>
      <c r="M344" s="30">
        <v>404</v>
      </c>
      <c r="N344" s="48"/>
    </row>
    <row r="345" spans="1:15" x14ac:dyDescent="0.25">
      <c r="A345" s="5" t="s">
        <v>583</v>
      </c>
      <c r="B345" s="5" t="s">
        <v>288</v>
      </c>
      <c r="C345" s="8" t="s">
        <v>561</v>
      </c>
      <c r="D345" s="5" t="s">
        <v>1334</v>
      </c>
      <c r="E345" s="8" t="s">
        <v>640</v>
      </c>
      <c r="F345" s="8" t="s">
        <v>699</v>
      </c>
      <c r="G345" s="8" t="s">
        <v>359</v>
      </c>
      <c r="H345" s="14" t="s">
        <v>110</v>
      </c>
      <c r="I345" s="14" t="s">
        <v>1335</v>
      </c>
      <c r="J345" s="8" t="s">
        <v>1339</v>
      </c>
      <c r="K345" s="2">
        <v>194</v>
      </c>
      <c r="L345" s="9"/>
      <c r="M345" s="30">
        <v>13</v>
      </c>
      <c r="N345" s="44"/>
    </row>
    <row r="346" spans="1:15" x14ac:dyDescent="0.25">
      <c r="A346" s="5" t="s">
        <v>583</v>
      </c>
      <c r="B346" s="5" t="s">
        <v>573</v>
      </c>
      <c r="C346" s="8" t="s">
        <v>561</v>
      </c>
      <c r="D346" s="5" t="s">
        <v>1334</v>
      </c>
      <c r="E346" s="8" t="s">
        <v>1921</v>
      </c>
      <c r="F346" s="8" t="s">
        <v>699</v>
      </c>
      <c r="G346" s="8" t="s">
        <v>228</v>
      </c>
      <c r="H346" s="9" t="s">
        <v>164</v>
      </c>
      <c r="I346" s="9" t="s">
        <v>100</v>
      </c>
      <c r="J346" s="8" t="s">
        <v>101</v>
      </c>
      <c r="L346" s="9"/>
      <c r="M346" s="30">
        <v>512</v>
      </c>
      <c r="N346" s="44"/>
    </row>
    <row r="347" spans="1:15" x14ac:dyDescent="0.25">
      <c r="A347" s="5" t="s">
        <v>583</v>
      </c>
      <c r="B347" s="5" t="s">
        <v>288</v>
      </c>
      <c r="C347" s="8" t="s">
        <v>561</v>
      </c>
      <c r="D347" s="8" t="s">
        <v>1334</v>
      </c>
      <c r="E347" s="8" t="s">
        <v>1070</v>
      </c>
      <c r="F347" s="5" t="s">
        <v>713</v>
      </c>
      <c r="G347" s="8" t="s">
        <v>362</v>
      </c>
      <c r="H347" s="9" t="s">
        <v>2147</v>
      </c>
      <c r="I347" s="14" t="s">
        <v>552</v>
      </c>
      <c r="J347" s="8" t="s">
        <v>828</v>
      </c>
      <c r="K347" s="2">
        <v>195</v>
      </c>
      <c r="L347" s="9"/>
      <c r="M347" s="30">
        <v>115</v>
      </c>
      <c r="N347" s="44"/>
    </row>
    <row r="348" spans="1:15" x14ac:dyDescent="0.25">
      <c r="A348" s="5" t="s">
        <v>583</v>
      </c>
      <c r="B348" s="5" t="s">
        <v>288</v>
      </c>
      <c r="C348" s="8" t="s">
        <v>561</v>
      </c>
      <c r="D348" s="8" t="s">
        <v>1334</v>
      </c>
      <c r="E348" s="5" t="s">
        <v>668</v>
      </c>
      <c r="F348" s="8" t="s">
        <v>699</v>
      </c>
      <c r="G348" s="8" t="s">
        <v>475</v>
      </c>
      <c r="H348" s="14" t="s">
        <v>209</v>
      </c>
      <c r="I348" s="14" t="s">
        <v>1153</v>
      </c>
      <c r="J348" s="8" t="s">
        <v>1114</v>
      </c>
      <c r="K348" s="2">
        <v>198</v>
      </c>
      <c r="L348" s="9"/>
      <c r="M348" s="30">
        <v>79</v>
      </c>
      <c r="N348" s="44"/>
    </row>
    <row r="349" spans="1:15" x14ac:dyDescent="0.25">
      <c r="A349" s="5" t="s">
        <v>583</v>
      </c>
      <c r="B349" s="5" t="s">
        <v>288</v>
      </c>
      <c r="C349" s="8" t="s">
        <v>561</v>
      </c>
      <c r="D349" s="8" t="s">
        <v>1334</v>
      </c>
      <c r="E349" s="8" t="s">
        <v>1447</v>
      </c>
      <c r="F349" s="8" t="s">
        <v>699</v>
      </c>
      <c r="G349" s="8" t="s">
        <v>528</v>
      </c>
      <c r="H349" s="14" t="s">
        <v>1889</v>
      </c>
      <c r="I349" s="14" t="s">
        <v>1890</v>
      </c>
      <c r="J349" s="8" t="s">
        <v>1215</v>
      </c>
      <c r="K349" s="26">
        <v>259</v>
      </c>
      <c r="L349" s="29"/>
      <c r="M349" s="30">
        <v>307</v>
      </c>
      <c r="N349" s="44"/>
    </row>
    <row r="350" spans="1:15" x14ac:dyDescent="0.25">
      <c r="A350" s="5" t="s">
        <v>583</v>
      </c>
      <c r="B350" s="5" t="s">
        <v>288</v>
      </c>
      <c r="C350" s="5" t="s">
        <v>561</v>
      </c>
      <c r="D350" s="5" t="s">
        <v>2122</v>
      </c>
      <c r="E350" s="5" t="s">
        <v>640</v>
      </c>
      <c r="F350" s="5" t="s">
        <v>699</v>
      </c>
      <c r="G350" s="8" t="s">
        <v>2123</v>
      </c>
      <c r="H350" s="9" t="s">
        <v>2125</v>
      </c>
      <c r="I350" s="14" t="s">
        <v>2126</v>
      </c>
      <c r="J350" s="8" t="s">
        <v>2124</v>
      </c>
      <c r="K350" s="40">
        <v>372</v>
      </c>
      <c r="L350" s="2"/>
      <c r="M350" s="30">
        <v>498</v>
      </c>
      <c r="N350" s="44"/>
    </row>
    <row r="351" spans="1:15" x14ac:dyDescent="0.25">
      <c r="A351" s="5" t="s">
        <v>583</v>
      </c>
      <c r="B351" s="5" t="s">
        <v>288</v>
      </c>
      <c r="C351" s="5" t="s">
        <v>561</v>
      </c>
      <c r="D351" s="5" t="s">
        <v>2122</v>
      </c>
      <c r="E351" s="5" t="s">
        <v>668</v>
      </c>
      <c r="F351" s="5" t="s">
        <v>699</v>
      </c>
      <c r="G351" s="8" t="s">
        <v>2128</v>
      </c>
      <c r="H351" s="9" t="s">
        <v>2131</v>
      </c>
      <c r="I351" s="14" t="s">
        <v>2129</v>
      </c>
      <c r="J351" s="8" t="s">
        <v>2130</v>
      </c>
      <c r="K351" s="40">
        <v>373</v>
      </c>
      <c r="L351" s="2"/>
      <c r="M351" s="30">
        <v>499</v>
      </c>
      <c r="N351" s="44"/>
    </row>
    <row r="352" spans="1:15" x14ac:dyDescent="0.25">
      <c r="A352" s="5" t="s">
        <v>583</v>
      </c>
      <c r="B352" s="5" t="s">
        <v>288</v>
      </c>
      <c r="C352" s="5" t="s">
        <v>561</v>
      </c>
      <c r="D352" s="5" t="s">
        <v>865</v>
      </c>
      <c r="E352" s="5" t="s">
        <v>596</v>
      </c>
      <c r="F352" s="5" t="s">
        <v>699</v>
      </c>
      <c r="G352" s="8" t="s">
        <v>355</v>
      </c>
      <c r="H352" s="9" t="s">
        <v>866</v>
      </c>
      <c r="I352" s="14" t="s">
        <v>867</v>
      </c>
      <c r="J352" s="8" t="s">
        <v>868</v>
      </c>
      <c r="K352" s="2">
        <v>275</v>
      </c>
      <c r="L352" s="9"/>
      <c r="M352" s="30">
        <v>192</v>
      </c>
      <c r="N352" s="44"/>
    </row>
    <row r="353" spans="1:20" x14ac:dyDescent="0.25">
      <c r="A353" s="5" t="s">
        <v>583</v>
      </c>
      <c r="B353" s="5" t="s">
        <v>288</v>
      </c>
      <c r="C353" s="8" t="s">
        <v>561</v>
      </c>
      <c r="D353" s="8" t="s">
        <v>865</v>
      </c>
      <c r="E353" s="5" t="s">
        <v>694</v>
      </c>
      <c r="F353" s="8" t="s">
        <v>699</v>
      </c>
      <c r="G353" s="8" t="s">
        <v>340</v>
      </c>
      <c r="H353" s="9" t="s">
        <v>790</v>
      </c>
      <c r="I353" s="9" t="s">
        <v>695</v>
      </c>
      <c r="J353" s="8" t="s">
        <v>696</v>
      </c>
      <c r="K353" s="2">
        <v>204</v>
      </c>
      <c r="L353" s="9"/>
      <c r="M353" s="30">
        <v>105</v>
      </c>
      <c r="N353" s="44"/>
    </row>
    <row r="354" spans="1:20" x14ac:dyDescent="0.25">
      <c r="A354" s="5" t="s">
        <v>583</v>
      </c>
      <c r="B354" s="5" t="s">
        <v>288</v>
      </c>
      <c r="C354" s="8" t="s">
        <v>561</v>
      </c>
      <c r="D354" s="5" t="s">
        <v>865</v>
      </c>
      <c r="E354" s="8" t="s">
        <v>1945</v>
      </c>
      <c r="F354" s="8" t="s">
        <v>699</v>
      </c>
      <c r="G354" s="8" t="s">
        <v>472</v>
      </c>
      <c r="H354" s="14" t="s">
        <v>168</v>
      </c>
      <c r="I354" s="14" t="s">
        <v>1259</v>
      </c>
      <c r="J354" s="8" t="s">
        <v>1067</v>
      </c>
      <c r="K354" s="2">
        <v>165</v>
      </c>
      <c r="L354" s="9"/>
      <c r="M354" s="30">
        <v>185</v>
      </c>
      <c r="N354" s="44"/>
    </row>
    <row r="355" spans="1:20" x14ac:dyDescent="0.25">
      <c r="A355" s="5" t="s">
        <v>583</v>
      </c>
      <c r="B355" s="5" t="s">
        <v>288</v>
      </c>
      <c r="C355" s="8" t="s">
        <v>561</v>
      </c>
      <c r="D355" s="5" t="s">
        <v>865</v>
      </c>
      <c r="E355" s="8" t="s">
        <v>79</v>
      </c>
      <c r="F355" s="8" t="s">
        <v>699</v>
      </c>
      <c r="G355" s="8" t="s">
        <v>504</v>
      </c>
      <c r="H355" s="14" t="s">
        <v>181</v>
      </c>
      <c r="I355" s="14" t="s">
        <v>1348</v>
      </c>
      <c r="J355" s="8" t="s">
        <v>896</v>
      </c>
      <c r="K355" s="2">
        <v>215</v>
      </c>
      <c r="L355" s="9"/>
      <c r="M355" s="30">
        <v>186</v>
      </c>
      <c r="N355" s="45"/>
    </row>
    <row r="356" spans="1:20" x14ac:dyDescent="0.25">
      <c r="A356" s="5" t="s">
        <v>583</v>
      </c>
      <c r="B356" s="5" t="s">
        <v>288</v>
      </c>
      <c r="C356" s="5" t="s">
        <v>561</v>
      </c>
      <c r="D356" s="5" t="s">
        <v>833</v>
      </c>
      <c r="E356" s="8" t="s">
        <v>2274</v>
      </c>
      <c r="F356" s="5" t="s">
        <v>699</v>
      </c>
      <c r="G356" s="8" t="s">
        <v>2425</v>
      </c>
      <c r="H356" s="9" t="s">
        <v>2275</v>
      </c>
      <c r="I356" s="14" t="s">
        <v>835</v>
      </c>
      <c r="J356" s="32" t="str">
        <f>RIGHT(G356,3)</f>
        <v>342</v>
      </c>
      <c r="K356" s="2">
        <v>271</v>
      </c>
      <c r="L356" s="9" t="s">
        <v>562</v>
      </c>
      <c r="M356" s="30">
        <v>282</v>
      </c>
      <c r="N356" s="48"/>
    </row>
    <row r="357" spans="1:20" x14ac:dyDescent="0.25">
      <c r="A357" s="5" t="s">
        <v>583</v>
      </c>
      <c r="B357" s="5" t="s">
        <v>2192</v>
      </c>
      <c r="C357" s="5" t="s">
        <v>561</v>
      </c>
      <c r="D357" s="5" t="s">
        <v>833</v>
      </c>
      <c r="E357" s="8" t="s">
        <v>2274</v>
      </c>
      <c r="F357" s="5" t="s">
        <v>699</v>
      </c>
      <c r="G357" s="8" t="s">
        <v>2277</v>
      </c>
      <c r="H357" s="9" t="s">
        <v>2275</v>
      </c>
      <c r="I357" s="14" t="s">
        <v>835</v>
      </c>
      <c r="J357" s="32" t="str">
        <f>RIGHT(G357,3)</f>
        <v>342</v>
      </c>
      <c r="K357" s="2">
        <v>271</v>
      </c>
      <c r="L357" s="9" t="s">
        <v>562</v>
      </c>
      <c r="M357" s="30">
        <v>283</v>
      </c>
      <c r="N357" s="46"/>
    </row>
    <row r="358" spans="1:20" x14ac:dyDescent="0.25">
      <c r="A358" s="5" t="s">
        <v>583</v>
      </c>
      <c r="B358" s="5" t="s">
        <v>573</v>
      </c>
      <c r="C358" s="5" t="s">
        <v>561</v>
      </c>
      <c r="D358" s="5" t="s">
        <v>833</v>
      </c>
      <c r="E358" s="8" t="s">
        <v>1950</v>
      </c>
      <c r="F358" s="5" t="s">
        <v>699</v>
      </c>
      <c r="G358" s="8" t="s">
        <v>229</v>
      </c>
      <c r="H358" s="9" t="s">
        <v>130</v>
      </c>
      <c r="I358" s="14" t="s">
        <v>837</v>
      </c>
      <c r="J358" s="8" t="s">
        <v>838</v>
      </c>
      <c r="L358" s="9"/>
      <c r="M358" s="30">
        <v>536</v>
      </c>
      <c r="N358" s="44"/>
    </row>
    <row r="359" spans="1:20" x14ac:dyDescent="0.25">
      <c r="A359" s="5" t="s">
        <v>583</v>
      </c>
      <c r="B359" s="5" t="s">
        <v>288</v>
      </c>
      <c r="C359" s="5" t="s">
        <v>561</v>
      </c>
      <c r="D359" s="5" t="s">
        <v>833</v>
      </c>
      <c r="E359" s="8" t="s">
        <v>1791</v>
      </c>
      <c r="F359" s="5" t="s">
        <v>699</v>
      </c>
      <c r="G359" s="8" t="s">
        <v>1427</v>
      </c>
      <c r="H359" s="9" t="s">
        <v>1428</v>
      </c>
      <c r="I359" s="14" t="s">
        <v>835</v>
      </c>
      <c r="J359" s="8" t="s">
        <v>1429</v>
      </c>
      <c r="K359" s="26"/>
      <c r="L359" s="29"/>
      <c r="M359" s="30">
        <v>362</v>
      </c>
      <c r="N359" s="44"/>
    </row>
    <row r="360" spans="1:20" x14ac:dyDescent="0.25">
      <c r="A360" s="5" t="s">
        <v>583</v>
      </c>
      <c r="B360" s="5" t="s">
        <v>1987</v>
      </c>
      <c r="C360" s="8" t="s">
        <v>561</v>
      </c>
      <c r="D360" s="5" t="s">
        <v>833</v>
      </c>
      <c r="E360" s="8" t="s">
        <v>1447</v>
      </c>
      <c r="F360" s="8" t="s">
        <v>699</v>
      </c>
      <c r="G360" s="8" t="s">
        <v>2383</v>
      </c>
      <c r="H360" s="9" t="s">
        <v>2390</v>
      </c>
      <c r="I360" s="9" t="s">
        <v>2384</v>
      </c>
      <c r="J360" s="8" t="s">
        <v>2380</v>
      </c>
      <c r="K360" s="29"/>
      <c r="L360" s="2"/>
      <c r="M360" s="30">
        <v>484</v>
      </c>
      <c r="N360" s="44"/>
    </row>
    <row r="361" spans="1:20" x14ac:dyDescent="0.25">
      <c r="A361" s="5" t="s">
        <v>583</v>
      </c>
      <c r="B361" s="5" t="s">
        <v>2008</v>
      </c>
      <c r="C361" s="8" t="s">
        <v>561</v>
      </c>
      <c r="D361" s="5" t="s">
        <v>833</v>
      </c>
      <c r="E361" s="8" t="s">
        <v>1447</v>
      </c>
      <c r="F361" s="8" t="s">
        <v>699</v>
      </c>
      <c r="G361" s="8" t="s">
        <v>2387</v>
      </c>
      <c r="H361" s="9" t="s">
        <v>2390</v>
      </c>
      <c r="I361" s="9" t="s">
        <v>2384</v>
      </c>
      <c r="J361" s="8" t="s">
        <v>2388</v>
      </c>
      <c r="K361" s="29"/>
      <c r="L361" s="2"/>
      <c r="M361" s="30">
        <v>486</v>
      </c>
      <c r="N361" s="44"/>
    </row>
    <row r="362" spans="1:20" x14ac:dyDescent="0.25">
      <c r="A362" s="5" t="s">
        <v>583</v>
      </c>
      <c r="B362" s="5" t="s">
        <v>288</v>
      </c>
      <c r="C362" s="5" t="s">
        <v>561</v>
      </c>
      <c r="D362" s="5" t="s">
        <v>833</v>
      </c>
      <c r="E362" s="8" t="s">
        <v>1936</v>
      </c>
      <c r="F362" s="5" t="s">
        <v>699</v>
      </c>
      <c r="G362" s="8" t="s">
        <v>403</v>
      </c>
      <c r="H362" s="9" t="s">
        <v>834</v>
      </c>
      <c r="I362" s="14" t="s">
        <v>835</v>
      </c>
      <c r="J362" s="8" t="s">
        <v>836</v>
      </c>
      <c r="K362" s="2">
        <v>222</v>
      </c>
      <c r="L362" s="9"/>
      <c r="M362" s="30">
        <v>56</v>
      </c>
    </row>
    <row r="363" spans="1:20" x14ac:dyDescent="0.25">
      <c r="A363" s="5" t="s">
        <v>583</v>
      </c>
      <c r="B363" s="5" t="s">
        <v>288</v>
      </c>
      <c r="C363" s="5" t="s">
        <v>561</v>
      </c>
      <c r="D363" s="5" t="s">
        <v>833</v>
      </c>
      <c r="E363" s="8" t="s">
        <v>2276</v>
      </c>
      <c r="F363" s="5" t="s">
        <v>699</v>
      </c>
      <c r="G363" s="8" t="s">
        <v>2279</v>
      </c>
      <c r="H363" s="9" t="s">
        <v>2278</v>
      </c>
      <c r="I363" s="14" t="s">
        <v>835</v>
      </c>
      <c r="J363" s="32" t="str">
        <f>RIGHT(G363,3)</f>
        <v>343</v>
      </c>
      <c r="K363" s="2">
        <v>180</v>
      </c>
      <c r="L363" s="9"/>
      <c r="M363" s="30">
        <v>284</v>
      </c>
      <c r="S363" s="30"/>
      <c r="T363" s="30"/>
    </row>
    <row r="364" spans="1:20" x14ac:dyDescent="0.25">
      <c r="A364" s="5" t="s">
        <v>583</v>
      </c>
      <c r="B364" s="5" t="s">
        <v>573</v>
      </c>
      <c r="C364" s="5" t="s">
        <v>561</v>
      </c>
      <c r="D364" s="5" t="s">
        <v>1013</v>
      </c>
      <c r="E364" s="8" t="s">
        <v>1447</v>
      </c>
      <c r="F364" s="5" t="s">
        <v>699</v>
      </c>
      <c r="G364" s="8" t="s">
        <v>1014</v>
      </c>
      <c r="H364" s="9" t="s">
        <v>1362</v>
      </c>
      <c r="I364" s="14" t="s">
        <v>1015</v>
      </c>
      <c r="J364" s="8" t="s">
        <v>1246</v>
      </c>
      <c r="K364" s="2">
        <v>317</v>
      </c>
      <c r="L364" s="9"/>
      <c r="M364" s="30">
        <v>128</v>
      </c>
      <c r="N364" s="44"/>
    </row>
    <row r="365" spans="1:20" x14ac:dyDescent="0.25">
      <c r="A365" s="5" t="s">
        <v>583</v>
      </c>
      <c r="B365" s="5" t="s">
        <v>573</v>
      </c>
      <c r="C365" s="8" t="s">
        <v>561</v>
      </c>
      <c r="D365" s="5" t="s">
        <v>2109</v>
      </c>
      <c r="E365" s="8" t="s">
        <v>78</v>
      </c>
      <c r="F365" s="8" t="s">
        <v>699</v>
      </c>
      <c r="G365" s="8" t="s">
        <v>2112</v>
      </c>
      <c r="H365" s="13" t="s">
        <v>2110</v>
      </c>
      <c r="I365" s="14" t="s">
        <v>2111</v>
      </c>
      <c r="J365" s="8" t="s">
        <v>2113</v>
      </c>
      <c r="L365" s="9"/>
      <c r="M365" s="30">
        <v>513</v>
      </c>
      <c r="N365" s="44"/>
    </row>
    <row r="366" spans="1:20" x14ac:dyDescent="0.25">
      <c r="A366" s="5" t="s">
        <v>583</v>
      </c>
      <c r="B366" s="5" t="s">
        <v>288</v>
      </c>
      <c r="C366" s="5" t="s">
        <v>561</v>
      </c>
      <c r="D366" s="8" t="s">
        <v>1951</v>
      </c>
      <c r="E366" s="8" t="s">
        <v>1952</v>
      </c>
      <c r="F366" s="5" t="s">
        <v>699</v>
      </c>
      <c r="G366" s="8" t="s">
        <v>511</v>
      </c>
      <c r="H366" s="13" t="s">
        <v>210</v>
      </c>
      <c r="I366" s="13" t="s">
        <v>1260</v>
      </c>
      <c r="J366" s="8" t="s">
        <v>1261</v>
      </c>
      <c r="K366" s="2">
        <v>226</v>
      </c>
      <c r="L366" s="9"/>
      <c r="M366" s="30">
        <v>96</v>
      </c>
      <c r="N366" s="44"/>
    </row>
    <row r="367" spans="1:20" x14ac:dyDescent="0.25">
      <c r="A367" s="5" t="s">
        <v>583</v>
      </c>
      <c r="B367" s="5" t="s">
        <v>2159</v>
      </c>
      <c r="C367" s="5" t="s">
        <v>561</v>
      </c>
      <c r="D367" s="8" t="s">
        <v>1951</v>
      </c>
      <c r="E367" s="8" t="s">
        <v>1952</v>
      </c>
      <c r="F367" s="5" t="s">
        <v>699</v>
      </c>
      <c r="G367" s="8" t="s">
        <v>2367</v>
      </c>
      <c r="H367" s="13" t="s">
        <v>2369</v>
      </c>
      <c r="I367" s="13" t="s">
        <v>2370</v>
      </c>
      <c r="J367" s="8" t="s">
        <v>2368</v>
      </c>
      <c r="K367" s="2">
        <v>226</v>
      </c>
      <c r="L367" s="9"/>
      <c r="M367" s="30">
        <v>315</v>
      </c>
      <c r="N367" s="45"/>
    </row>
    <row r="368" spans="1:20" x14ac:dyDescent="0.25">
      <c r="A368" s="5" t="s">
        <v>583</v>
      </c>
      <c r="B368" s="5" t="s">
        <v>2159</v>
      </c>
      <c r="C368" s="8" t="s">
        <v>561</v>
      </c>
      <c r="D368" s="5" t="s">
        <v>1094</v>
      </c>
      <c r="E368" s="5" t="s">
        <v>78</v>
      </c>
      <c r="F368" s="8" t="s">
        <v>699</v>
      </c>
      <c r="G368" s="8" t="s">
        <v>2182</v>
      </c>
      <c r="H368" s="9" t="s">
        <v>2183</v>
      </c>
      <c r="I368" s="14" t="s">
        <v>279</v>
      </c>
      <c r="J368" s="8" t="s">
        <v>2184</v>
      </c>
      <c r="K368" s="26">
        <v>112</v>
      </c>
      <c r="L368" s="29"/>
      <c r="M368" s="30">
        <v>345</v>
      </c>
      <c r="N368" s="44"/>
    </row>
    <row r="369" spans="1:20" x14ac:dyDescent="0.25">
      <c r="A369" s="5" t="s">
        <v>583</v>
      </c>
      <c r="B369" s="5" t="s">
        <v>1987</v>
      </c>
      <c r="C369" s="8" t="s">
        <v>561</v>
      </c>
      <c r="D369" s="5" t="s">
        <v>1094</v>
      </c>
      <c r="E369" s="5" t="s">
        <v>78</v>
      </c>
      <c r="F369" s="8" t="s">
        <v>699</v>
      </c>
      <c r="G369" s="8" t="s">
        <v>2017</v>
      </c>
      <c r="H369" s="9" t="s">
        <v>1955</v>
      </c>
      <c r="I369" s="14" t="s">
        <v>279</v>
      </c>
      <c r="J369" s="8" t="s">
        <v>2018</v>
      </c>
      <c r="K369" s="40">
        <v>374</v>
      </c>
      <c r="L369" s="2"/>
      <c r="M369" s="30">
        <v>502</v>
      </c>
      <c r="N369" s="44"/>
    </row>
    <row r="370" spans="1:20" x14ac:dyDescent="0.25">
      <c r="A370" s="5" t="s">
        <v>583</v>
      </c>
      <c r="B370" s="5" t="s">
        <v>2008</v>
      </c>
      <c r="C370" s="8" t="s">
        <v>561</v>
      </c>
      <c r="D370" s="5" t="s">
        <v>1094</v>
      </c>
      <c r="E370" s="5" t="s">
        <v>78</v>
      </c>
      <c r="F370" s="8" t="s">
        <v>699</v>
      </c>
      <c r="G370" s="8" t="s">
        <v>2019</v>
      </c>
      <c r="H370" s="9" t="s">
        <v>1955</v>
      </c>
      <c r="I370" s="14" t="s">
        <v>279</v>
      </c>
      <c r="J370" s="8" t="s">
        <v>2020</v>
      </c>
      <c r="K370" s="40">
        <v>375</v>
      </c>
      <c r="L370" s="2"/>
      <c r="M370" s="30">
        <v>503</v>
      </c>
      <c r="N370" s="44"/>
    </row>
    <row r="371" spans="1:20" x14ac:dyDescent="0.25">
      <c r="A371" s="5" t="s">
        <v>583</v>
      </c>
      <c r="B371" s="5" t="s">
        <v>573</v>
      </c>
      <c r="C371" s="5" t="s">
        <v>561</v>
      </c>
      <c r="D371" s="8" t="s">
        <v>1094</v>
      </c>
      <c r="E371" s="8" t="s">
        <v>1950</v>
      </c>
      <c r="F371" s="5" t="s">
        <v>699</v>
      </c>
      <c r="G371" s="8" t="s">
        <v>230</v>
      </c>
      <c r="H371" s="9" t="s">
        <v>1915</v>
      </c>
      <c r="I371" s="14" t="s">
        <v>748</v>
      </c>
      <c r="J371" s="8" t="s">
        <v>749</v>
      </c>
      <c r="L371" s="9"/>
      <c r="M371" s="30">
        <v>540</v>
      </c>
      <c r="N371" s="46"/>
    </row>
    <row r="372" spans="1:20" x14ac:dyDescent="0.25">
      <c r="A372" s="5" t="s">
        <v>583</v>
      </c>
      <c r="B372" s="5" t="s">
        <v>288</v>
      </c>
      <c r="C372" s="8" t="s">
        <v>561</v>
      </c>
      <c r="D372" s="5" t="s">
        <v>1094</v>
      </c>
      <c r="E372" s="8" t="s">
        <v>79</v>
      </c>
      <c r="F372" s="5" t="s">
        <v>576</v>
      </c>
      <c r="G372" s="8" t="s">
        <v>1882</v>
      </c>
      <c r="H372" s="9" t="s">
        <v>1095</v>
      </c>
      <c r="I372" s="9" t="s">
        <v>1096</v>
      </c>
      <c r="J372" s="8" t="s">
        <v>1097</v>
      </c>
      <c r="K372" s="2">
        <v>252</v>
      </c>
      <c r="L372" s="9"/>
      <c r="M372" s="30">
        <v>294</v>
      </c>
      <c r="N372" s="31"/>
    </row>
    <row r="373" spans="1:20" x14ac:dyDescent="0.25">
      <c r="A373" s="5" t="s">
        <v>583</v>
      </c>
      <c r="B373" s="5" t="s">
        <v>288</v>
      </c>
      <c r="C373" s="8" t="s">
        <v>561</v>
      </c>
      <c r="D373" s="8" t="s">
        <v>1953</v>
      </c>
      <c r="E373" s="8" t="s">
        <v>1954</v>
      </c>
      <c r="F373" s="5" t="s">
        <v>699</v>
      </c>
      <c r="G373" s="8" t="s">
        <v>422</v>
      </c>
      <c r="H373" s="9" t="s">
        <v>1955</v>
      </c>
      <c r="I373" s="14" t="s">
        <v>279</v>
      </c>
      <c r="J373" s="8" t="s">
        <v>639</v>
      </c>
      <c r="K373" s="2">
        <v>280</v>
      </c>
      <c r="L373" s="9"/>
      <c r="M373" s="30">
        <v>64</v>
      </c>
      <c r="N373" s="45"/>
    </row>
    <row r="374" spans="1:20" x14ac:dyDescent="0.25">
      <c r="A374" s="5" t="s">
        <v>583</v>
      </c>
      <c r="B374" s="5" t="s">
        <v>573</v>
      </c>
      <c r="C374" s="5" t="s">
        <v>561</v>
      </c>
      <c r="D374" s="5" t="s">
        <v>638</v>
      </c>
      <c r="E374" s="8" t="s">
        <v>78</v>
      </c>
      <c r="F374" s="5" t="s">
        <v>699</v>
      </c>
      <c r="G374" s="8" t="s">
        <v>1821</v>
      </c>
      <c r="H374" s="28" t="s">
        <v>1956</v>
      </c>
      <c r="I374" s="14" t="s">
        <v>1822</v>
      </c>
      <c r="J374" s="8" t="s">
        <v>1823</v>
      </c>
      <c r="L374" s="9"/>
      <c r="M374" s="30">
        <v>539</v>
      </c>
      <c r="N374" s="44"/>
    </row>
    <row r="375" spans="1:20" x14ac:dyDescent="0.25">
      <c r="A375" s="5" t="s">
        <v>583</v>
      </c>
      <c r="B375" s="5" t="s">
        <v>921</v>
      </c>
      <c r="C375" s="8" t="s">
        <v>561</v>
      </c>
      <c r="D375" s="5" t="s">
        <v>638</v>
      </c>
      <c r="E375" s="8" t="s">
        <v>1447</v>
      </c>
      <c r="F375" s="8" t="s">
        <v>699</v>
      </c>
      <c r="G375" s="8" t="s">
        <v>427</v>
      </c>
      <c r="H375" s="13" t="s">
        <v>1866</v>
      </c>
      <c r="I375" s="13" t="s">
        <v>1867</v>
      </c>
      <c r="J375" s="8" t="s">
        <v>966</v>
      </c>
      <c r="K375" s="2">
        <v>129</v>
      </c>
      <c r="L375" s="9"/>
      <c r="M375" s="30">
        <v>157</v>
      </c>
      <c r="N375" s="44"/>
    </row>
    <row r="376" spans="1:20" x14ac:dyDescent="0.25">
      <c r="A376" s="5" t="s">
        <v>583</v>
      </c>
      <c r="B376" s="5" t="s">
        <v>288</v>
      </c>
      <c r="C376" s="8" t="s">
        <v>561</v>
      </c>
      <c r="D376" s="8" t="s">
        <v>1957</v>
      </c>
      <c r="E376" s="8" t="s">
        <v>1447</v>
      </c>
      <c r="F376" s="8" t="s">
        <v>1958</v>
      </c>
      <c r="G376" s="8" t="s">
        <v>1875</v>
      </c>
      <c r="H376" s="14" t="s">
        <v>1866</v>
      </c>
      <c r="I376" s="14" t="s">
        <v>1874</v>
      </c>
      <c r="J376" s="5" t="s">
        <v>882</v>
      </c>
      <c r="K376" s="2">
        <v>270</v>
      </c>
      <c r="L376" s="9"/>
      <c r="M376" s="30">
        <v>166</v>
      </c>
      <c r="N376" s="44"/>
    </row>
    <row r="377" spans="1:20" x14ac:dyDescent="0.25">
      <c r="A377" s="5" t="s">
        <v>583</v>
      </c>
      <c r="B377" s="5" t="s">
        <v>288</v>
      </c>
      <c r="C377" s="8" t="s">
        <v>561</v>
      </c>
      <c r="D377" s="8" t="s">
        <v>1957</v>
      </c>
      <c r="E377" s="8" t="s">
        <v>79</v>
      </c>
      <c r="F377" s="5" t="s">
        <v>576</v>
      </c>
      <c r="G377" s="8" t="s">
        <v>1871</v>
      </c>
      <c r="H377" s="14" t="s">
        <v>204</v>
      </c>
      <c r="I377" s="14" t="s">
        <v>1230</v>
      </c>
      <c r="J377" s="8" t="s">
        <v>878</v>
      </c>
      <c r="K377" s="2">
        <v>24</v>
      </c>
      <c r="L377" s="9"/>
      <c r="M377" s="30">
        <v>165</v>
      </c>
      <c r="N377" s="45"/>
      <c r="O377" s="17"/>
      <c r="P377" s="17"/>
      <c r="Q377" s="17"/>
      <c r="R377" s="17"/>
      <c r="S377" s="17"/>
      <c r="T377" s="17"/>
    </row>
    <row r="378" spans="1:20" x14ac:dyDescent="0.25">
      <c r="A378" s="5" t="s">
        <v>583</v>
      </c>
      <c r="B378" s="5" t="s">
        <v>573</v>
      </c>
      <c r="C378" s="8" t="s">
        <v>561</v>
      </c>
      <c r="D378" s="5" t="s">
        <v>647</v>
      </c>
      <c r="E378" s="8" t="s">
        <v>1959</v>
      </c>
      <c r="F378" s="8" t="s">
        <v>699</v>
      </c>
      <c r="G378" s="8" t="s">
        <v>1824</v>
      </c>
      <c r="H378" s="9" t="s">
        <v>648</v>
      </c>
      <c r="I378" s="9" t="s">
        <v>1825</v>
      </c>
      <c r="J378" s="8" t="s">
        <v>1826</v>
      </c>
      <c r="L378" s="9"/>
      <c r="M378" s="30">
        <v>541</v>
      </c>
      <c r="N378" s="44"/>
    </row>
    <row r="379" spans="1:20" x14ac:dyDescent="0.25">
      <c r="A379" s="5" t="s">
        <v>583</v>
      </c>
      <c r="B379" s="5" t="s">
        <v>288</v>
      </c>
      <c r="C379" s="8" t="s">
        <v>561</v>
      </c>
      <c r="D379" s="5" t="s">
        <v>647</v>
      </c>
      <c r="E379" s="8" t="s">
        <v>1954</v>
      </c>
      <c r="F379" s="8" t="s">
        <v>699</v>
      </c>
      <c r="G379" s="8" t="s">
        <v>344</v>
      </c>
      <c r="H379" s="9" t="s">
        <v>648</v>
      </c>
      <c r="I379" s="9" t="s">
        <v>649</v>
      </c>
      <c r="J379" s="8" t="s">
        <v>650</v>
      </c>
      <c r="K379" s="2">
        <v>284</v>
      </c>
      <c r="L379" s="9"/>
      <c r="M379" s="30">
        <v>65</v>
      </c>
      <c r="N379" s="31"/>
    </row>
    <row r="380" spans="1:20" x14ac:dyDescent="0.25">
      <c r="A380" s="5" t="s">
        <v>583</v>
      </c>
      <c r="B380" s="5" t="s">
        <v>1987</v>
      </c>
      <c r="C380" s="8" t="s">
        <v>561</v>
      </c>
      <c r="D380" s="5" t="s">
        <v>647</v>
      </c>
      <c r="E380" s="8" t="s">
        <v>1954</v>
      </c>
      <c r="F380" s="8" t="s">
        <v>699</v>
      </c>
      <c r="G380" s="8" t="s">
        <v>2392</v>
      </c>
      <c r="H380" s="9" t="s">
        <v>648</v>
      </c>
      <c r="I380" s="9" t="s">
        <v>649</v>
      </c>
      <c r="J380" s="8" t="s">
        <v>2391</v>
      </c>
      <c r="L380" s="9"/>
      <c r="M380" s="30">
        <v>303</v>
      </c>
      <c r="N380" s="44"/>
    </row>
    <row r="381" spans="1:20" x14ac:dyDescent="0.25">
      <c r="A381" s="5" t="s">
        <v>583</v>
      </c>
      <c r="B381" s="5" t="s">
        <v>288</v>
      </c>
      <c r="C381" s="8" t="s">
        <v>561</v>
      </c>
      <c r="D381" s="5" t="s">
        <v>543</v>
      </c>
      <c r="E381" s="8" t="s">
        <v>1960</v>
      </c>
      <c r="F381" s="5" t="s">
        <v>576</v>
      </c>
      <c r="G381" s="8" t="s">
        <v>1853</v>
      </c>
      <c r="H381" s="14" t="s">
        <v>286</v>
      </c>
      <c r="I381" s="9" t="s">
        <v>544</v>
      </c>
      <c r="J381" s="8" t="s">
        <v>1258</v>
      </c>
      <c r="K381" s="2">
        <v>285</v>
      </c>
      <c r="L381" s="9"/>
      <c r="M381" s="30">
        <v>98</v>
      </c>
      <c r="N381" s="44"/>
    </row>
    <row r="382" spans="1:20" x14ac:dyDescent="0.25">
      <c r="A382" s="5" t="s">
        <v>583</v>
      </c>
      <c r="B382" s="5" t="s">
        <v>288</v>
      </c>
      <c r="C382" s="8" t="s">
        <v>561</v>
      </c>
      <c r="D382" s="8" t="s">
        <v>776</v>
      </c>
      <c r="E382" s="8" t="s">
        <v>1447</v>
      </c>
      <c r="F382" s="8" t="s">
        <v>1856</v>
      </c>
      <c r="G382" s="8" t="s">
        <v>1883</v>
      </c>
      <c r="H382" s="9" t="s">
        <v>1961</v>
      </c>
      <c r="I382" s="9" t="s">
        <v>1885</v>
      </c>
      <c r="J382" s="8" t="s">
        <v>1133</v>
      </c>
      <c r="K382" s="2">
        <v>243</v>
      </c>
      <c r="L382" s="9"/>
      <c r="M382" s="30">
        <v>295</v>
      </c>
      <c r="N382" s="45"/>
    </row>
    <row r="383" spans="1:20" s="25" customFormat="1" x14ac:dyDescent="0.25">
      <c r="A383" s="5" t="s">
        <v>583</v>
      </c>
      <c r="B383" s="5" t="s">
        <v>288</v>
      </c>
      <c r="C383" s="8" t="s">
        <v>561</v>
      </c>
      <c r="D383" s="8" t="s">
        <v>1869</v>
      </c>
      <c r="E383" s="8" t="s">
        <v>1447</v>
      </c>
      <c r="F383" s="5" t="s">
        <v>576</v>
      </c>
      <c r="G383" s="8" t="s">
        <v>1870</v>
      </c>
      <c r="H383" s="14" t="s">
        <v>1872</v>
      </c>
      <c r="I383" s="14" t="s">
        <v>1873</v>
      </c>
      <c r="J383" s="8" t="s">
        <v>876</v>
      </c>
      <c r="K383" s="2">
        <v>322</v>
      </c>
      <c r="L383" s="9"/>
      <c r="M383" s="30">
        <v>164</v>
      </c>
      <c r="N383" s="44"/>
      <c r="O383" s="1"/>
      <c r="P383" s="1"/>
      <c r="Q383" s="1"/>
      <c r="R383" s="1"/>
      <c r="S383" s="1"/>
      <c r="T383" s="1"/>
    </row>
    <row r="384" spans="1:20" x14ac:dyDescent="0.25">
      <c r="A384" s="5" t="s">
        <v>583</v>
      </c>
      <c r="B384" s="5" t="s">
        <v>288</v>
      </c>
      <c r="C384" s="8" t="s">
        <v>561</v>
      </c>
      <c r="D384" s="5" t="s">
        <v>614</v>
      </c>
      <c r="E384" s="8" t="s">
        <v>1962</v>
      </c>
      <c r="F384" s="8" t="s">
        <v>699</v>
      </c>
      <c r="G384" s="8" t="s">
        <v>323</v>
      </c>
      <c r="H384" s="14" t="s">
        <v>615</v>
      </c>
      <c r="I384" s="14" t="s">
        <v>616</v>
      </c>
      <c r="J384" s="8" t="s">
        <v>617</v>
      </c>
      <c r="K384" s="2">
        <v>287</v>
      </c>
      <c r="L384" s="9"/>
      <c r="M384" s="30">
        <v>74</v>
      </c>
      <c r="N384" s="44"/>
    </row>
    <row r="385" spans="1:20" x14ac:dyDescent="0.25">
      <c r="A385" s="5" t="s">
        <v>583</v>
      </c>
      <c r="B385" s="5" t="s">
        <v>573</v>
      </c>
      <c r="C385" s="8" t="s">
        <v>561</v>
      </c>
      <c r="D385" s="5" t="s">
        <v>677</v>
      </c>
      <c r="E385" s="5" t="s">
        <v>78</v>
      </c>
      <c r="F385" s="8" t="s">
        <v>699</v>
      </c>
      <c r="G385" s="8" t="s">
        <v>2290</v>
      </c>
      <c r="H385" s="9" t="s">
        <v>2140</v>
      </c>
      <c r="I385" s="14" t="s">
        <v>2141</v>
      </c>
      <c r="J385" s="62" t="s">
        <v>2139</v>
      </c>
      <c r="L385" s="9"/>
      <c r="M385" s="30">
        <v>542</v>
      </c>
      <c r="N385" s="44"/>
    </row>
    <row r="386" spans="1:20" x14ac:dyDescent="0.25">
      <c r="A386" s="5" t="s">
        <v>583</v>
      </c>
      <c r="B386" s="5" t="s">
        <v>288</v>
      </c>
      <c r="C386" s="8" t="s">
        <v>561</v>
      </c>
      <c r="D386" s="5" t="s">
        <v>677</v>
      </c>
      <c r="E386" s="8" t="s">
        <v>1954</v>
      </c>
      <c r="F386" s="8" t="s">
        <v>699</v>
      </c>
      <c r="G386" s="8" t="s">
        <v>222</v>
      </c>
      <c r="H386" s="9" t="s">
        <v>282</v>
      </c>
      <c r="I386" s="9" t="s">
        <v>678</v>
      </c>
      <c r="J386" s="8" t="s">
        <v>679</v>
      </c>
      <c r="K386" s="2">
        <v>289</v>
      </c>
      <c r="L386" s="9"/>
      <c r="M386" s="30">
        <v>66</v>
      </c>
      <c r="N386" s="44"/>
    </row>
    <row r="387" spans="1:20" x14ac:dyDescent="0.25">
      <c r="A387" s="5" t="s">
        <v>583</v>
      </c>
      <c r="B387" s="5" t="s">
        <v>288</v>
      </c>
      <c r="C387" s="8" t="s">
        <v>561</v>
      </c>
      <c r="D387" s="5" t="s">
        <v>1211</v>
      </c>
      <c r="E387" s="8" t="s">
        <v>1447</v>
      </c>
      <c r="F387" s="8" t="s">
        <v>699</v>
      </c>
      <c r="G387" s="8" t="s">
        <v>510</v>
      </c>
      <c r="H387" s="9" t="s">
        <v>1212</v>
      </c>
      <c r="I387" s="9" t="s">
        <v>1213</v>
      </c>
      <c r="J387" s="8" t="s">
        <v>1214</v>
      </c>
      <c r="K387" s="2">
        <v>12</v>
      </c>
      <c r="L387" s="9"/>
      <c r="M387" s="30">
        <v>141</v>
      </c>
      <c r="N387" s="48"/>
    </row>
    <row r="388" spans="1:20" x14ac:dyDescent="0.25">
      <c r="A388" s="5" t="s">
        <v>583</v>
      </c>
      <c r="B388" s="5" t="s">
        <v>288</v>
      </c>
      <c r="C388" s="8" t="s">
        <v>561</v>
      </c>
      <c r="D388" s="8" t="s">
        <v>729</v>
      </c>
      <c r="E388" s="8" t="s">
        <v>1447</v>
      </c>
      <c r="F388" s="8" t="s">
        <v>576</v>
      </c>
      <c r="G388" s="8" t="s">
        <v>1963</v>
      </c>
      <c r="H388" s="14" t="s">
        <v>1208</v>
      </c>
      <c r="I388" s="14" t="s">
        <v>1209</v>
      </c>
      <c r="J388" s="8" t="s">
        <v>737</v>
      </c>
      <c r="K388" s="2">
        <v>25</v>
      </c>
      <c r="L388" s="9"/>
      <c r="M388" s="30">
        <v>297</v>
      </c>
      <c r="N388" s="45"/>
    </row>
    <row r="389" spans="1:20" x14ac:dyDescent="0.25">
      <c r="A389" s="5" t="s">
        <v>583</v>
      </c>
      <c r="B389" s="5" t="s">
        <v>288</v>
      </c>
      <c r="C389" s="8" t="s">
        <v>561</v>
      </c>
      <c r="D389" s="8" t="s">
        <v>729</v>
      </c>
      <c r="E389" s="8" t="s">
        <v>1964</v>
      </c>
      <c r="F389" s="8" t="s">
        <v>699</v>
      </c>
      <c r="G389" s="8" t="s">
        <v>1876</v>
      </c>
      <c r="H389" s="14" t="s">
        <v>182</v>
      </c>
      <c r="I389" s="14" t="s">
        <v>1210</v>
      </c>
      <c r="J389" s="8" t="s">
        <v>885</v>
      </c>
      <c r="K389" s="2">
        <v>155</v>
      </c>
      <c r="L389" s="9"/>
      <c r="M389" s="30">
        <v>167</v>
      </c>
      <c r="N389" s="44"/>
    </row>
    <row r="390" spans="1:20" x14ac:dyDescent="0.25">
      <c r="A390" s="5" t="s">
        <v>583</v>
      </c>
      <c r="B390" s="5" t="s">
        <v>288</v>
      </c>
      <c r="C390" s="8" t="s">
        <v>561</v>
      </c>
      <c r="D390" s="8" t="s">
        <v>775</v>
      </c>
      <c r="E390" s="8" t="s">
        <v>1447</v>
      </c>
      <c r="F390" s="5" t="s">
        <v>576</v>
      </c>
      <c r="G390" s="8" t="s">
        <v>1887</v>
      </c>
      <c r="H390" s="9" t="s">
        <v>1884</v>
      </c>
      <c r="I390" s="9" t="s">
        <v>1965</v>
      </c>
      <c r="J390" s="8" t="s">
        <v>1130</v>
      </c>
      <c r="K390" s="2">
        <v>167</v>
      </c>
      <c r="L390" s="9"/>
      <c r="M390" s="30">
        <v>296</v>
      </c>
      <c r="N390" s="44"/>
    </row>
    <row r="391" spans="1:20" x14ac:dyDescent="0.25">
      <c r="A391" s="5" t="s">
        <v>583</v>
      </c>
      <c r="B391" s="5" t="s">
        <v>288</v>
      </c>
      <c r="C391" s="8" t="s">
        <v>561</v>
      </c>
      <c r="D391" s="5" t="s">
        <v>727</v>
      </c>
      <c r="E391" s="8" t="s">
        <v>1936</v>
      </c>
      <c r="F391" s="5" t="s">
        <v>576</v>
      </c>
      <c r="G391" s="8" t="s">
        <v>1860</v>
      </c>
      <c r="H391" s="9" t="s">
        <v>1861</v>
      </c>
      <c r="I391" s="14" t="s">
        <v>1862</v>
      </c>
      <c r="J391" s="8" t="s">
        <v>728</v>
      </c>
      <c r="K391" s="2">
        <v>294</v>
      </c>
      <c r="L391" s="9"/>
      <c r="M391" s="30">
        <v>114</v>
      </c>
      <c r="N391" s="44"/>
    </row>
    <row r="392" spans="1:20" x14ac:dyDescent="0.25">
      <c r="A392" s="5" t="s">
        <v>583</v>
      </c>
      <c r="B392" s="5" t="s">
        <v>573</v>
      </c>
      <c r="C392" s="5" t="s">
        <v>561</v>
      </c>
      <c r="D392" s="8" t="s">
        <v>1332</v>
      </c>
      <c r="E392" s="8" t="s">
        <v>78</v>
      </c>
      <c r="F392" s="5" t="s">
        <v>699</v>
      </c>
      <c r="G392" s="8" t="s">
        <v>224</v>
      </c>
      <c r="H392" s="9" t="s">
        <v>815</v>
      </c>
      <c r="I392" s="14" t="s">
        <v>816</v>
      </c>
      <c r="J392" s="8" t="s">
        <v>817</v>
      </c>
      <c r="L392" s="9"/>
      <c r="M392" s="30">
        <v>515</v>
      </c>
      <c r="N392" s="48"/>
    </row>
    <row r="393" spans="1:20" x14ac:dyDescent="0.25">
      <c r="A393" s="5" t="s">
        <v>583</v>
      </c>
      <c r="B393" s="5" t="s">
        <v>288</v>
      </c>
      <c r="C393" s="8" t="s">
        <v>561</v>
      </c>
      <c r="D393" s="8" t="s">
        <v>1332</v>
      </c>
      <c r="E393" s="8" t="s">
        <v>1447</v>
      </c>
      <c r="F393" s="5" t="s">
        <v>576</v>
      </c>
      <c r="G393" s="8" t="s">
        <v>508</v>
      </c>
      <c r="H393" s="2" t="s">
        <v>2363</v>
      </c>
      <c r="I393" s="9" t="s">
        <v>1054</v>
      </c>
      <c r="J393" s="8" t="s">
        <v>1055</v>
      </c>
      <c r="K393" s="2">
        <v>46</v>
      </c>
      <c r="L393" s="9"/>
      <c r="M393" s="30">
        <v>142</v>
      </c>
      <c r="N393" s="44"/>
    </row>
    <row r="394" spans="1:20" x14ac:dyDescent="0.25">
      <c r="A394" s="5" t="s">
        <v>583</v>
      </c>
      <c r="B394" s="5" t="s">
        <v>288</v>
      </c>
      <c r="C394" s="5" t="s">
        <v>561</v>
      </c>
      <c r="D394" s="8" t="s">
        <v>1332</v>
      </c>
      <c r="E394" s="8" t="s">
        <v>1966</v>
      </c>
      <c r="F394" s="5" t="s">
        <v>699</v>
      </c>
      <c r="G394" s="8" t="s">
        <v>381</v>
      </c>
      <c r="H394" s="9" t="s">
        <v>117</v>
      </c>
      <c r="I394" s="14" t="s">
        <v>843</v>
      </c>
      <c r="J394" s="8" t="s">
        <v>844</v>
      </c>
      <c r="K394" s="2">
        <v>31</v>
      </c>
      <c r="L394" s="9"/>
      <c r="M394" s="30">
        <v>17</v>
      </c>
      <c r="N394" s="48"/>
    </row>
    <row r="395" spans="1:20" x14ac:dyDescent="0.25">
      <c r="A395" s="5" t="s">
        <v>583</v>
      </c>
      <c r="B395" s="5" t="s">
        <v>2159</v>
      </c>
      <c r="C395" s="8" t="s">
        <v>561</v>
      </c>
      <c r="D395" s="5" t="s">
        <v>1332</v>
      </c>
      <c r="E395" s="8" t="s">
        <v>79</v>
      </c>
      <c r="F395" s="8" t="s">
        <v>699</v>
      </c>
      <c r="G395" s="8" t="s">
        <v>2162</v>
      </c>
      <c r="H395" s="14" t="s">
        <v>2163</v>
      </c>
      <c r="I395" s="14" t="s">
        <v>1994</v>
      </c>
      <c r="J395" s="8" t="s">
        <v>2164</v>
      </c>
      <c r="K395" s="26">
        <v>94</v>
      </c>
      <c r="L395" s="29"/>
      <c r="M395" s="30">
        <v>318</v>
      </c>
      <c r="N395" s="44"/>
    </row>
    <row r="396" spans="1:20" s="17" customFormat="1" x14ac:dyDescent="0.25">
      <c r="A396" s="5" t="s">
        <v>583</v>
      </c>
      <c r="B396" s="5" t="s">
        <v>1987</v>
      </c>
      <c r="C396" s="8" t="s">
        <v>561</v>
      </c>
      <c r="D396" s="5" t="s">
        <v>1332</v>
      </c>
      <c r="E396" s="8" t="s">
        <v>79</v>
      </c>
      <c r="F396" s="8" t="s">
        <v>699</v>
      </c>
      <c r="G396" s="8" t="s">
        <v>1992</v>
      </c>
      <c r="H396" s="14" t="s">
        <v>1993</v>
      </c>
      <c r="I396" s="14" t="s">
        <v>1994</v>
      </c>
      <c r="J396" s="8" t="s">
        <v>1995</v>
      </c>
      <c r="K396" s="2"/>
      <c r="L396" s="32"/>
      <c r="M396" s="30">
        <v>467</v>
      </c>
      <c r="N396" s="44"/>
      <c r="O396" s="1"/>
      <c r="P396" s="1"/>
      <c r="Q396" s="1"/>
      <c r="R396" s="1"/>
      <c r="S396" s="1"/>
      <c r="T396" s="1"/>
    </row>
    <row r="397" spans="1:20" x14ac:dyDescent="0.25">
      <c r="A397" s="5" t="s">
        <v>583</v>
      </c>
      <c r="B397" s="5" t="s">
        <v>2008</v>
      </c>
      <c r="C397" s="8" t="s">
        <v>561</v>
      </c>
      <c r="D397" s="5" t="s">
        <v>1332</v>
      </c>
      <c r="E397" s="8" t="s">
        <v>79</v>
      </c>
      <c r="F397" s="8" t="s">
        <v>699</v>
      </c>
      <c r="G397" s="8" t="s">
        <v>2012</v>
      </c>
      <c r="H397" s="14" t="s">
        <v>1993</v>
      </c>
      <c r="I397" s="14" t="s">
        <v>1994</v>
      </c>
      <c r="J397" s="8" t="s">
        <v>2011</v>
      </c>
      <c r="K397" s="2">
        <v>122</v>
      </c>
      <c r="L397" s="9"/>
      <c r="M397" s="30">
        <v>470</v>
      </c>
      <c r="N397" s="31"/>
    </row>
    <row r="398" spans="1:20" x14ac:dyDescent="0.25">
      <c r="A398" s="5" t="s">
        <v>583</v>
      </c>
      <c r="B398" s="5" t="s">
        <v>288</v>
      </c>
      <c r="C398" s="8" t="s">
        <v>561</v>
      </c>
      <c r="D398" s="5" t="s">
        <v>1171</v>
      </c>
      <c r="E398" s="8" t="s">
        <v>1447</v>
      </c>
      <c r="F398" s="5" t="s">
        <v>699</v>
      </c>
      <c r="G398" s="8" t="s">
        <v>507</v>
      </c>
      <c r="H398" s="14" t="s">
        <v>1172</v>
      </c>
      <c r="I398" s="14" t="s">
        <v>1173</v>
      </c>
      <c r="J398" s="8" t="s">
        <v>741</v>
      </c>
      <c r="K398" s="2">
        <v>264</v>
      </c>
      <c r="L398" s="9"/>
      <c r="M398" s="30">
        <v>191</v>
      </c>
      <c r="N398" s="44"/>
    </row>
    <row r="399" spans="1:20" s="17" customFormat="1" x14ac:dyDescent="0.25">
      <c r="A399" s="5" t="s">
        <v>583</v>
      </c>
      <c r="B399" s="5" t="s">
        <v>2159</v>
      </c>
      <c r="C399" s="5" t="s">
        <v>561</v>
      </c>
      <c r="D399" s="5" t="s">
        <v>1171</v>
      </c>
      <c r="E399" s="8" t="s">
        <v>1370</v>
      </c>
      <c r="F399" s="5" t="s">
        <v>699</v>
      </c>
      <c r="G399" s="8" t="s">
        <v>2315</v>
      </c>
      <c r="H399" s="2" t="s">
        <v>1172</v>
      </c>
      <c r="I399" s="14" t="s">
        <v>2310</v>
      </c>
      <c r="J399" s="8" t="s">
        <v>2313</v>
      </c>
      <c r="K399" s="26"/>
      <c r="L399" s="29"/>
      <c r="M399" s="30">
        <v>331</v>
      </c>
      <c r="N399" s="44"/>
      <c r="O399" s="1"/>
      <c r="P399" s="1"/>
      <c r="Q399" s="1"/>
      <c r="R399" s="1"/>
      <c r="S399" s="1"/>
      <c r="T399" s="1"/>
    </row>
    <row r="400" spans="1:20" x14ac:dyDescent="0.25">
      <c r="A400" s="5" t="s">
        <v>583</v>
      </c>
      <c r="B400" s="5" t="s">
        <v>288</v>
      </c>
      <c r="C400" s="5" t="s">
        <v>561</v>
      </c>
      <c r="D400" s="8" t="s">
        <v>1859</v>
      </c>
      <c r="E400" s="8" t="s">
        <v>1967</v>
      </c>
      <c r="F400" s="5" t="s">
        <v>699</v>
      </c>
      <c r="G400" s="8" t="s">
        <v>361</v>
      </c>
      <c r="H400" s="9" t="s">
        <v>807</v>
      </c>
      <c r="I400" s="14" t="s">
        <v>808</v>
      </c>
      <c r="J400" s="8" t="s">
        <v>809</v>
      </c>
      <c r="K400" s="2">
        <v>314</v>
      </c>
      <c r="L400" s="9"/>
      <c r="M400" s="30">
        <v>107</v>
      </c>
      <c r="N400" s="44"/>
    </row>
    <row r="401" spans="1:20" x14ac:dyDescent="0.25">
      <c r="A401" s="5" t="s">
        <v>583</v>
      </c>
      <c r="B401" s="5" t="s">
        <v>893</v>
      </c>
      <c r="C401" s="8" t="s">
        <v>561</v>
      </c>
      <c r="D401" s="8" t="s">
        <v>1321</v>
      </c>
      <c r="E401" s="5" t="s">
        <v>1011</v>
      </c>
      <c r="F401" s="8" t="s">
        <v>699</v>
      </c>
      <c r="G401" s="8" t="s">
        <v>2355</v>
      </c>
      <c r="H401" s="13" t="s">
        <v>1012</v>
      </c>
      <c r="I401" s="13" t="s">
        <v>1016</v>
      </c>
      <c r="J401" s="8" t="s">
        <v>1017</v>
      </c>
      <c r="L401" s="9"/>
      <c r="M401" s="30">
        <v>173</v>
      </c>
      <c r="N401" s="48"/>
    </row>
    <row r="402" spans="1:20" s="17" customFormat="1" x14ac:dyDescent="0.25">
      <c r="A402" s="5" t="s">
        <v>583</v>
      </c>
      <c r="B402" s="5" t="s">
        <v>1008</v>
      </c>
      <c r="C402" s="8" t="s">
        <v>561</v>
      </c>
      <c r="D402" s="8" t="s">
        <v>1321</v>
      </c>
      <c r="E402" s="5" t="s">
        <v>1011</v>
      </c>
      <c r="F402" s="8" t="s">
        <v>699</v>
      </c>
      <c r="G402" s="8" t="s">
        <v>436</v>
      </c>
      <c r="H402" s="13" t="s">
        <v>1012</v>
      </c>
      <c r="I402" s="13" t="s">
        <v>1016</v>
      </c>
      <c r="J402" s="8" t="s">
        <v>1017</v>
      </c>
      <c r="K402" s="2"/>
      <c r="L402" s="9"/>
      <c r="M402" s="30">
        <v>174</v>
      </c>
      <c r="N402" s="44"/>
      <c r="O402" s="1"/>
      <c r="P402" s="1"/>
      <c r="Q402" s="1"/>
      <c r="R402" s="1"/>
      <c r="S402" s="1"/>
      <c r="T402" s="1"/>
    </row>
    <row r="403" spans="1:20" x14ac:dyDescent="0.25">
      <c r="A403" s="5" t="s">
        <v>583</v>
      </c>
      <c r="B403" s="5" t="s">
        <v>288</v>
      </c>
      <c r="C403" s="5" t="s">
        <v>561</v>
      </c>
      <c r="D403" s="8" t="s">
        <v>822</v>
      </c>
      <c r="E403" s="5" t="s">
        <v>901</v>
      </c>
      <c r="F403" s="8" t="s">
        <v>576</v>
      </c>
      <c r="G403" s="8" t="s">
        <v>1439</v>
      </c>
      <c r="H403" s="14" t="s">
        <v>1388</v>
      </c>
      <c r="I403" s="13" t="s">
        <v>1389</v>
      </c>
      <c r="J403" s="8" t="s">
        <v>1390</v>
      </c>
      <c r="K403" s="2">
        <v>164</v>
      </c>
      <c r="L403" s="9"/>
      <c r="M403" s="30">
        <v>177</v>
      </c>
      <c r="N403" s="44"/>
    </row>
    <row r="404" spans="1:20" x14ac:dyDescent="0.25">
      <c r="A404" s="5" t="s">
        <v>583</v>
      </c>
      <c r="B404" s="5" t="s">
        <v>288</v>
      </c>
      <c r="C404" s="5" t="s">
        <v>561</v>
      </c>
      <c r="D404" s="8" t="s">
        <v>1637</v>
      </c>
      <c r="E404" s="8" t="s">
        <v>1842</v>
      </c>
      <c r="F404" s="5" t="s">
        <v>576</v>
      </c>
      <c r="G404" s="8" t="s">
        <v>2151</v>
      </c>
      <c r="H404" s="13" t="s">
        <v>1035</v>
      </c>
      <c r="I404" s="13" t="s">
        <v>1036</v>
      </c>
      <c r="J404" s="8" t="s">
        <v>1037</v>
      </c>
      <c r="K404" s="2">
        <v>316</v>
      </c>
      <c r="L404" s="9"/>
      <c r="M404" s="30">
        <v>3</v>
      </c>
      <c r="N404" s="44"/>
    </row>
    <row r="405" spans="1:20" x14ac:dyDescent="0.25">
      <c r="A405" s="5" t="s">
        <v>583</v>
      </c>
      <c r="B405" s="5" t="s">
        <v>288</v>
      </c>
      <c r="C405" s="5" t="s">
        <v>561</v>
      </c>
      <c r="D405" s="8" t="s">
        <v>1637</v>
      </c>
      <c r="E405" s="8" t="s">
        <v>551</v>
      </c>
      <c r="F405" s="8" t="s">
        <v>699</v>
      </c>
      <c r="G405" s="8" t="s">
        <v>401</v>
      </c>
      <c r="H405" s="14" t="s">
        <v>823</v>
      </c>
      <c r="I405" s="14" t="s">
        <v>824</v>
      </c>
      <c r="J405" s="8" t="s">
        <v>825</v>
      </c>
      <c r="K405" s="2">
        <v>64</v>
      </c>
      <c r="L405" s="9"/>
      <c r="M405" s="30">
        <v>130</v>
      </c>
      <c r="N405" s="31"/>
    </row>
    <row r="406" spans="1:20" x14ac:dyDescent="0.25">
      <c r="A406" s="5" t="s">
        <v>583</v>
      </c>
      <c r="B406" s="5" t="s">
        <v>288</v>
      </c>
      <c r="C406" s="5" t="s">
        <v>561</v>
      </c>
      <c r="D406" s="8" t="s">
        <v>1637</v>
      </c>
      <c r="E406" s="5" t="s">
        <v>1380</v>
      </c>
      <c r="F406" s="8" t="s">
        <v>699</v>
      </c>
      <c r="G406" s="8" t="s">
        <v>1638</v>
      </c>
      <c r="H406" s="55" t="s">
        <v>1639</v>
      </c>
      <c r="I406" s="14" t="s">
        <v>1640</v>
      </c>
      <c r="J406" s="8" t="s">
        <v>1641</v>
      </c>
      <c r="L406" s="9"/>
      <c r="M406" s="30">
        <v>416</v>
      </c>
      <c r="N406" s="44"/>
    </row>
    <row r="407" spans="1:20" x14ac:dyDescent="0.25">
      <c r="A407" s="5" t="s">
        <v>583</v>
      </c>
      <c r="B407" s="5" t="s">
        <v>288</v>
      </c>
      <c r="C407" s="5" t="s">
        <v>561</v>
      </c>
      <c r="D407" s="8" t="s">
        <v>1637</v>
      </c>
      <c r="E407" s="5" t="s">
        <v>1382</v>
      </c>
      <c r="F407" s="8" t="s">
        <v>699</v>
      </c>
      <c r="G407" s="8" t="s">
        <v>1642</v>
      </c>
      <c r="H407" s="55" t="s">
        <v>1643</v>
      </c>
      <c r="I407" s="14" t="s">
        <v>1644</v>
      </c>
      <c r="J407" s="8" t="s">
        <v>1645</v>
      </c>
      <c r="L407" s="9"/>
      <c r="M407" s="30">
        <v>417</v>
      </c>
      <c r="N407" s="44"/>
    </row>
    <row r="408" spans="1:20" x14ac:dyDescent="0.25">
      <c r="A408" s="5" t="s">
        <v>583</v>
      </c>
      <c r="B408" s="5" t="s">
        <v>288</v>
      </c>
      <c r="C408" s="5" t="s">
        <v>561</v>
      </c>
      <c r="D408" s="8" t="s">
        <v>1637</v>
      </c>
      <c r="E408" s="5" t="s">
        <v>83</v>
      </c>
      <c r="F408" s="8" t="s">
        <v>699</v>
      </c>
      <c r="G408" s="8" t="s">
        <v>1646</v>
      </c>
      <c r="H408" s="55" t="s">
        <v>1647</v>
      </c>
      <c r="I408" s="14" t="s">
        <v>1648</v>
      </c>
      <c r="J408" s="8" t="s">
        <v>1649</v>
      </c>
      <c r="L408" s="9"/>
      <c r="M408" s="30">
        <v>418</v>
      </c>
      <c r="N408" s="44"/>
    </row>
    <row r="409" spans="1:20" x14ac:dyDescent="0.25">
      <c r="A409" s="5" t="s">
        <v>583</v>
      </c>
      <c r="B409" s="5" t="s">
        <v>288</v>
      </c>
      <c r="C409" s="8" t="s">
        <v>561</v>
      </c>
      <c r="D409" s="8" t="s">
        <v>1637</v>
      </c>
      <c r="E409" s="5" t="s">
        <v>901</v>
      </c>
      <c r="F409" s="8" t="s">
        <v>699</v>
      </c>
      <c r="G409" s="8" t="s">
        <v>400</v>
      </c>
      <c r="H409" s="9" t="s">
        <v>129</v>
      </c>
      <c r="I409" s="14" t="s">
        <v>902</v>
      </c>
      <c r="J409" s="8" t="s">
        <v>903</v>
      </c>
      <c r="K409" s="2">
        <v>318</v>
      </c>
      <c r="L409" s="9"/>
      <c r="M409" s="30">
        <v>80</v>
      </c>
      <c r="N409" s="48"/>
    </row>
    <row r="410" spans="1:20" x14ac:dyDescent="0.25">
      <c r="A410" s="5" t="s">
        <v>583</v>
      </c>
      <c r="B410" s="5" t="s">
        <v>288</v>
      </c>
      <c r="C410" s="5" t="s">
        <v>561</v>
      </c>
      <c r="D410" s="8" t="s">
        <v>1637</v>
      </c>
      <c r="E410" s="5" t="s">
        <v>861</v>
      </c>
      <c r="F410" s="5" t="s">
        <v>699</v>
      </c>
      <c r="G410" s="8" t="s">
        <v>402</v>
      </c>
      <c r="H410" s="9" t="s">
        <v>862</v>
      </c>
      <c r="I410" s="14" t="s">
        <v>863</v>
      </c>
      <c r="J410" s="8" t="s">
        <v>864</v>
      </c>
      <c r="K410" s="2">
        <v>320</v>
      </c>
      <c r="L410" s="9"/>
      <c r="M410" s="30">
        <v>9</v>
      </c>
      <c r="N410" s="31"/>
    </row>
    <row r="411" spans="1:20" x14ac:dyDescent="0.25">
      <c r="A411" s="5" t="s">
        <v>583</v>
      </c>
      <c r="B411" s="5" t="s">
        <v>288</v>
      </c>
      <c r="C411" s="5" t="s">
        <v>561</v>
      </c>
      <c r="D411" s="8" t="s">
        <v>1637</v>
      </c>
      <c r="E411" s="5" t="s">
        <v>1270</v>
      </c>
      <c r="F411" s="5" t="s">
        <v>699</v>
      </c>
      <c r="G411" s="8" t="s">
        <v>506</v>
      </c>
      <c r="H411" s="9" t="s">
        <v>1271</v>
      </c>
      <c r="I411" s="9" t="s">
        <v>1272</v>
      </c>
      <c r="J411" s="8" t="s">
        <v>1273</v>
      </c>
      <c r="K411" s="2">
        <v>157</v>
      </c>
      <c r="L411" s="9"/>
      <c r="M411" s="30">
        <v>136</v>
      </c>
      <c r="N411" s="44"/>
    </row>
    <row r="412" spans="1:20" x14ac:dyDescent="0.25">
      <c r="A412" s="5" t="s">
        <v>583</v>
      </c>
      <c r="B412" s="5" t="s">
        <v>288</v>
      </c>
      <c r="C412" s="5" t="s">
        <v>561</v>
      </c>
      <c r="D412" s="8" t="s">
        <v>1637</v>
      </c>
      <c r="E412" s="5" t="s">
        <v>1147</v>
      </c>
      <c r="F412" s="5" t="s">
        <v>576</v>
      </c>
      <c r="G412" s="8" t="s">
        <v>505</v>
      </c>
      <c r="H412" s="9" t="s">
        <v>1148</v>
      </c>
      <c r="I412" s="9" t="s">
        <v>1350</v>
      </c>
      <c r="J412" s="8" t="s">
        <v>887</v>
      </c>
      <c r="K412" s="2">
        <v>315</v>
      </c>
      <c r="L412" s="9"/>
      <c r="M412" s="30">
        <v>168</v>
      </c>
      <c r="N412" s="45"/>
    </row>
    <row r="413" spans="1:20" x14ac:dyDescent="0.25">
      <c r="A413" s="5" t="s">
        <v>583</v>
      </c>
      <c r="B413" s="5" t="s">
        <v>288</v>
      </c>
      <c r="C413" s="5" t="s">
        <v>561</v>
      </c>
      <c r="D413" s="8" t="s">
        <v>1637</v>
      </c>
      <c r="E413" s="5" t="s">
        <v>84</v>
      </c>
      <c r="F413" s="8" t="s">
        <v>699</v>
      </c>
      <c r="G413" s="8" t="s">
        <v>1650</v>
      </c>
      <c r="H413" s="55" t="s">
        <v>1651</v>
      </c>
      <c r="I413" s="9" t="s">
        <v>1652</v>
      </c>
      <c r="J413" s="8" t="s">
        <v>1653</v>
      </c>
      <c r="K413" s="2">
        <v>162</v>
      </c>
      <c r="L413" s="9"/>
      <c r="M413" s="30">
        <v>419</v>
      </c>
      <c r="N413" s="44"/>
    </row>
    <row r="414" spans="1:20" x14ac:dyDescent="0.25">
      <c r="A414" s="5" t="s">
        <v>583</v>
      </c>
      <c r="B414" s="5" t="s">
        <v>288</v>
      </c>
      <c r="C414" s="5" t="s">
        <v>561</v>
      </c>
      <c r="D414" s="8" t="s">
        <v>1637</v>
      </c>
      <c r="E414" s="5" t="s">
        <v>85</v>
      </c>
      <c r="F414" s="8" t="s">
        <v>699</v>
      </c>
      <c r="G414" s="8" t="s">
        <v>1654</v>
      </c>
      <c r="H414" s="55" t="s">
        <v>1655</v>
      </c>
      <c r="I414" s="9" t="s">
        <v>1656</v>
      </c>
      <c r="J414" s="8" t="s">
        <v>1657</v>
      </c>
      <c r="K414" s="2">
        <v>162</v>
      </c>
      <c r="L414" s="9"/>
      <c r="M414" s="30">
        <v>420</v>
      </c>
      <c r="N414" s="44"/>
    </row>
    <row r="415" spans="1:20" x14ac:dyDescent="0.25">
      <c r="A415" s="76" t="s">
        <v>583</v>
      </c>
      <c r="B415" s="76" t="s">
        <v>699</v>
      </c>
      <c r="C415" s="76" t="s">
        <v>561</v>
      </c>
      <c r="D415" s="79" t="s">
        <v>2306</v>
      </c>
      <c r="E415" s="81" t="s">
        <v>79</v>
      </c>
      <c r="F415" s="76" t="s">
        <v>699</v>
      </c>
      <c r="G415" s="8" t="s">
        <v>2325</v>
      </c>
      <c r="H415" s="13" t="s">
        <v>2308</v>
      </c>
      <c r="I415" s="13" t="s">
        <v>2326</v>
      </c>
      <c r="J415" s="62" t="s">
        <v>2077</v>
      </c>
      <c r="L415" s="9"/>
      <c r="M415" s="30">
        <v>228</v>
      </c>
      <c r="N415" s="44"/>
    </row>
    <row r="416" spans="1:20" x14ac:dyDescent="0.25">
      <c r="A416" s="5" t="s">
        <v>583</v>
      </c>
      <c r="B416" s="5" t="s">
        <v>2159</v>
      </c>
      <c r="C416" s="5" t="s">
        <v>561</v>
      </c>
      <c r="D416" s="5" t="s">
        <v>2306</v>
      </c>
      <c r="E416" s="8" t="s">
        <v>1370</v>
      </c>
      <c r="F416" s="5" t="s">
        <v>699</v>
      </c>
      <c r="G416" s="8" t="s">
        <v>2314</v>
      </c>
      <c r="H416" s="13" t="s">
        <v>2308</v>
      </c>
      <c r="I416" s="13" t="s">
        <v>2311</v>
      </c>
      <c r="J416" s="8" t="s">
        <v>1020</v>
      </c>
      <c r="K416" s="26"/>
      <c r="L416" s="29"/>
      <c r="M416" s="30">
        <v>332</v>
      </c>
      <c r="N416" s="46"/>
    </row>
    <row r="417" spans="1:14" x14ac:dyDescent="0.25">
      <c r="A417" s="5" t="s">
        <v>583</v>
      </c>
      <c r="B417" s="5" t="s">
        <v>932</v>
      </c>
      <c r="C417" s="5" t="s">
        <v>561</v>
      </c>
      <c r="D417" s="5" t="s">
        <v>619</v>
      </c>
      <c r="E417" s="8" t="s">
        <v>1945</v>
      </c>
      <c r="F417" s="8" t="s">
        <v>699</v>
      </c>
      <c r="G417" s="8" t="s">
        <v>428</v>
      </c>
      <c r="H417" s="13" t="s">
        <v>1968</v>
      </c>
      <c r="I417" s="13" t="s">
        <v>976</v>
      </c>
      <c r="J417" s="8" t="s">
        <v>977</v>
      </c>
      <c r="K417" s="35">
        <v>347</v>
      </c>
      <c r="L417" s="64"/>
      <c r="M417" s="30">
        <v>175</v>
      </c>
      <c r="N417" s="44"/>
    </row>
    <row r="418" spans="1:14" x14ac:dyDescent="0.25">
      <c r="A418" s="5" t="s">
        <v>583</v>
      </c>
      <c r="B418" s="5" t="s">
        <v>924</v>
      </c>
      <c r="C418" s="5" t="s">
        <v>561</v>
      </c>
      <c r="D418" s="5" t="s">
        <v>619</v>
      </c>
      <c r="E418" s="8" t="s">
        <v>1447</v>
      </c>
      <c r="F418" s="8" t="s">
        <v>699</v>
      </c>
      <c r="G418" s="8" t="s">
        <v>1836</v>
      </c>
      <c r="H418" s="13" t="s">
        <v>1969</v>
      </c>
      <c r="I418" s="13" t="s">
        <v>976</v>
      </c>
      <c r="J418" s="8" t="s">
        <v>1843</v>
      </c>
      <c r="K418" s="26"/>
      <c r="L418" s="29"/>
      <c r="M418" s="30">
        <v>348</v>
      </c>
      <c r="N418" s="44"/>
    </row>
    <row r="419" spans="1:14" x14ac:dyDescent="0.25">
      <c r="A419" s="5" t="s">
        <v>583</v>
      </c>
      <c r="B419" s="5" t="s">
        <v>288</v>
      </c>
      <c r="C419" s="5" t="s">
        <v>561</v>
      </c>
      <c r="D419" s="5" t="s">
        <v>619</v>
      </c>
      <c r="E419" s="8" t="s">
        <v>1936</v>
      </c>
      <c r="F419" s="5" t="s">
        <v>699</v>
      </c>
      <c r="G419" s="8" t="s">
        <v>314</v>
      </c>
      <c r="H419" s="13" t="s">
        <v>1969</v>
      </c>
      <c r="I419" s="14" t="s">
        <v>620</v>
      </c>
      <c r="J419" s="8" t="s">
        <v>621</v>
      </c>
      <c r="K419" s="2">
        <v>325</v>
      </c>
      <c r="L419" s="9"/>
      <c r="M419" s="30">
        <v>82</v>
      </c>
      <c r="N419" s="48"/>
    </row>
    <row r="420" spans="1:14" x14ac:dyDescent="0.25">
      <c r="A420" s="5" t="s">
        <v>583</v>
      </c>
      <c r="B420" s="5" t="s">
        <v>921</v>
      </c>
      <c r="C420" s="5" t="s">
        <v>561</v>
      </c>
      <c r="D420" s="5" t="s">
        <v>619</v>
      </c>
      <c r="E420" s="8" t="s">
        <v>1936</v>
      </c>
      <c r="F420" s="8" t="s">
        <v>699</v>
      </c>
      <c r="G420" s="8" t="s">
        <v>425</v>
      </c>
      <c r="H420" s="13" t="s">
        <v>1969</v>
      </c>
      <c r="I420" s="13" t="s">
        <v>963</v>
      </c>
      <c r="J420" s="8" t="s">
        <v>621</v>
      </c>
      <c r="K420" s="35">
        <v>326</v>
      </c>
      <c r="L420" s="33"/>
      <c r="M420" s="30">
        <v>83</v>
      </c>
      <c r="N420" s="44"/>
    </row>
    <row r="421" spans="1:14" x14ac:dyDescent="0.25">
      <c r="A421" s="5" t="s">
        <v>583</v>
      </c>
      <c r="B421" s="5" t="s">
        <v>932</v>
      </c>
      <c r="C421" s="5" t="s">
        <v>561</v>
      </c>
      <c r="D421" s="5" t="s">
        <v>622</v>
      </c>
      <c r="E421" s="8" t="s">
        <v>1945</v>
      </c>
      <c r="F421" s="8" t="s">
        <v>699</v>
      </c>
      <c r="G421" s="8" t="s">
        <v>429</v>
      </c>
      <c r="H421" s="14" t="s">
        <v>1835</v>
      </c>
      <c r="I421" s="13" t="s">
        <v>978</v>
      </c>
      <c r="J421" s="8" t="s">
        <v>979</v>
      </c>
      <c r="K421" s="35">
        <v>352</v>
      </c>
      <c r="L421" s="64"/>
      <c r="M421" s="30">
        <v>176</v>
      </c>
      <c r="N421" s="44"/>
    </row>
    <row r="422" spans="1:14" x14ac:dyDescent="0.25">
      <c r="A422" s="5" t="s">
        <v>583</v>
      </c>
      <c r="B422" s="5" t="s">
        <v>924</v>
      </c>
      <c r="C422" s="5" t="s">
        <v>561</v>
      </c>
      <c r="D422" s="5" t="s">
        <v>622</v>
      </c>
      <c r="E422" s="8" t="s">
        <v>1447</v>
      </c>
      <c r="F422" s="8" t="s">
        <v>699</v>
      </c>
      <c r="G422" s="8" t="s">
        <v>433</v>
      </c>
      <c r="H422" s="14" t="s">
        <v>1835</v>
      </c>
      <c r="I422" s="13" t="s">
        <v>993</v>
      </c>
      <c r="J422" s="8" t="s">
        <v>994</v>
      </c>
      <c r="K422" s="26">
        <v>191</v>
      </c>
      <c r="L422" s="29"/>
      <c r="M422" s="30">
        <v>349</v>
      </c>
      <c r="N422" s="44"/>
    </row>
    <row r="423" spans="1:14" x14ac:dyDescent="0.25">
      <c r="A423" s="5" t="s">
        <v>583</v>
      </c>
      <c r="B423" s="5" t="s">
        <v>288</v>
      </c>
      <c r="C423" s="5" t="s">
        <v>561</v>
      </c>
      <c r="D423" s="5" t="s">
        <v>622</v>
      </c>
      <c r="E423" s="8" t="s">
        <v>1936</v>
      </c>
      <c r="F423" s="5" t="s">
        <v>699</v>
      </c>
      <c r="G423" s="8" t="s">
        <v>315</v>
      </c>
      <c r="H423" s="14" t="s">
        <v>1970</v>
      </c>
      <c r="I423" s="14" t="s">
        <v>624</v>
      </c>
      <c r="J423" s="8" t="s">
        <v>625</v>
      </c>
      <c r="K423" s="2">
        <v>328</v>
      </c>
      <c r="L423" s="9"/>
      <c r="M423" s="30">
        <v>84</v>
      </c>
      <c r="N423" s="54"/>
    </row>
    <row r="424" spans="1:14" x14ac:dyDescent="0.25">
      <c r="A424" s="5" t="s">
        <v>583</v>
      </c>
      <c r="B424" s="5" t="s">
        <v>921</v>
      </c>
      <c r="C424" s="5" t="s">
        <v>561</v>
      </c>
      <c r="D424" s="5" t="s">
        <v>622</v>
      </c>
      <c r="E424" s="8" t="s">
        <v>1962</v>
      </c>
      <c r="F424" s="8" t="s">
        <v>699</v>
      </c>
      <c r="G424" s="8" t="s">
        <v>426</v>
      </c>
      <c r="H424" s="14" t="s">
        <v>1970</v>
      </c>
      <c r="I424" s="13" t="s">
        <v>964</v>
      </c>
      <c r="J424" s="8" t="s">
        <v>625</v>
      </c>
      <c r="K424" s="35">
        <v>329</v>
      </c>
      <c r="L424" s="33"/>
      <c r="M424" s="30">
        <v>85</v>
      </c>
      <c r="N424" s="44"/>
    </row>
    <row r="425" spans="1:14" x14ac:dyDescent="0.25">
      <c r="A425" s="5" t="s">
        <v>583</v>
      </c>
      <c r="B425" s="5" t="s">
        <v>288</v>
      </c>
      <c r="C425" s="5" t="s">
        <v>561</v>
      </c>
      <c r="D425" s="5" t="s">
        <v>584</v>
      </c>
      <c r="E425" s="8" t="s">
        <v>1936</v>
      </c>
      <c r="F425" s="5" t="s">
        <v>699</v>
      </c>
      <c r="G425" s="8" t="s">
        <v>276</v>
      </c>
      <c r="H425" s="14" t="s">
        <v>585</v>
      </c>
      <c r="I425" s="14" t="s">
        <v>586</v>
      </c>
      <c r="J425" s="8" t="s">
        <v>587</v>
      </c>
      <c r="K425" s="2">
        <v>332</v>
      </c>
      <c r="L425" s="9"/>
      <c r="M425" s="30">
        <v>86</v>
      </c>
      <c r="N425" s="48"/>
    </row>
    <row r="426" spans="1:14" x14ac:dyDescent="0.25">
      <c r="A426" s="5" t="s">
        <v>583</v>
      </c>
      <c r="B426" s="5" t="s">
        <v>924</v>
      </c>
      <c r="C426" s="5" t="s">
        <v>561</v>
      </c>
      <c r="D426" s="5" t="s">
        <v>594</v>
      </c>
      <c r="E426" s="8" t="s">
        <v>1447</v>
      </c>
      <c r="F426" s="8" t="s">
        <v>699</v>
      </c>
      <c r="G426" s="8" t="s">
        <v>431</v>
      </c>
      <c r="H426" s="14" t="s">
        <v>139</v>
      </c>
      <c r="I426" s="13" t="s">
        <v>595</v>
      </c>
      <c r="J426" s="8" t="s">
        <v>988</v>
      </c>
      <c r="K426" s="26">
        <v>207</v>
      </c>
      <c r="L426" s="29"/>
      <c r="M426" s="30">
        <v>351</v>
      </c>
      <c r="N426" s="48"/>
    </row>
    <row r="427" spans="1:14" x14ac:dyDescent="0.25">
      <c r="A427" s="5" t="s">
        <v>583</v>
      </c>
      <c r="B427" s="5" t="s">
        <v>921</v>
      </c>
      <c r="C427" s="5" t="s">
        <v>561</v>
      </c>
      <c r="D427" s="5" t="s">
        <v>594</v>
      </c>
      <c r="E427" s="8" t="s">
        <v>1936</v>
      </c>
      <c r="F427" s="8" t="s">
        <v>699</v>
      </c>
      <c r="G427" s="8" t="s">
        <v>1837</v>
      </c>
      <c r="H427" s="14" t="s">
        <v>139</v>
      </c>
      <c r="I427" s="13" t="s">
        <v>595</v>
      </c>
      <c r="J427" s="8" t="s">
        <v>596</v>
      </c>
      <c r="L427" s="9"/>
      <c r="M427" s="30">
        <v>88</v>
      </c>
      <c r="N427" s="44"/>
    </row>
    <row r="428" spans="1:14" x14ac:dyDescent="0.25">
      <c r="A428" s="5" t="s">
        <v>583</v>
      </c>
      <c r="B428" s="5" t="s">
        <v>932</v>
      </c>
      <c r="C428" s="5" t="s">
        <v>561</v>
      </c>
      <c r="D428" s="5" t="s">
        <v>594</v>
      </c>
      <c r="E428" s="8" t="s">
        <v>1936</v>
      </c>
      <c r="F428" s="8" t="s">
        <v>699</v>
      </c>
      <c r="G428" s="8" t="s">
        <v>1838</v>
      </c>
      <c r="H428" s="14" t="s">
        <v>139</v>
      </c>
      <c r="I428" s="13" t="s">
        <v>595</v>
      </c>
      <c r="J428" s="8" t="s">
        <v>1839</v>
      </c>
      <c r="K428" s="2">
        <v>244</v>
      </c>
      <c r="L428" s="9"/>
      <c r="M428" s="30">
        <v>178</v>
      </c>
      <c r="N428" s="44"/>
    </row>
    <row r="429" spans="1:14" x14ac:dyDescent="0.25">
      <c r="A429" s="5" t="s">
        <v>583</v>
      </c>
      <c r="B429" s="5" t="s">
        <v>288</v>
      </c>
      <c r="C429" s="5" t="s">
        <v>561</v>
      </c>
      <c r="D429" s="5" t="s">
        <v>594</v>
      </c>
      <c r="E429" s="8" t="s">
        <v>1962</v>
      </c>
      <c r="F429" s="5" t="s">
        <v>699</v>
      </c>
      <c r="G429" s="8" t="s">
        <v>313</v>
      </c>
      <c r="H429" s="14" t="s">
        <v>139</v>
      </c>
      <c r="I429" s="14" t="s">
        <v>595</v>
      </c>
      <c r="J429" s="8" t="s">
        <v>596</v>
      </c>
      <c r="K429" s="2">
        <v>333</v>
      </c>
      <c r="L429" s="9"/>
      <c r="M429" s="30">
        <v>87</v>
      </c>
      <c r="N429" s="31"/>
    </row>
    <row r="430" spans="1:14" x14ac:dyDescent="0.25">
      <c r="A430" s="5" t="s">
        <v>583</v>
      </c>
      <c r="B430" s="5" t="s">
        <v>924</v>
      </c>
      <c r="C430" s="5" t="s">
        <v>561</v>
      </c>
      <c r="D430" s="5" t="s">
        <v>618</v>
      </c>
      <c r="E430" s="8" t="s">
        <v>1447</v>
      </c>
      <c r="F430" s="8" t="s">
        <v>699</v>
      </c>
      <c r="G430" s="8" t="s">
        <v>432</v>
      </c>
      <c r="H430" s="14" t="s">
        <v>1897</v>
      </c>
      <c r="I430" s="13" t="s">
        <v>991</v>
      </c>
      <c r="J430" s="8" t="s">
        <v>992</v>
      </c>
      <c r="K430" s="26">
        <v>212</v>
      </c>
      <c r="L430" s="29"/>
      <c r="M430" s="30">
        <v>352</v>
      </c>
      <c r="N430" s="31"/>
    </row>
    <row r="431" spans="1:14" x14ac:dyDescent="0.25">
      <c r="A431" s="5" t="s">
        <v>583</v>
      </c>
      <c r="B431" s="5" t="s">
        <v>573</v>
      </c>
      <c r="C431" s="5" t="s">
        <v>561</v>
      </c>
      <c r="D431" s="5" t="s">
        <v>588</v>
      </c>
      <c r="E431" s="8" t="s">
        <v>1447</v>
      </c>
      <c r="F431" s="8" t="s">
        <v>699</v>
      </c>
      <c r="G431" s="8" t="s">
        <v>2395</v>
      </c>
      <c r="H431" s="13" t="s">
        <v>623</v>
      </c>
      <c r="I431" s="13" t="s">
        <v>2397</v>
      </c>
      <c r="J431" s="8" t="s">
        <v>2393</v>
      </c>
      <c r="K431" s="40"/>
      <c r="L431" s="2"/>
      <c r="M431" s="30">
        <v>500</v>
      </c>
      <c r="N431" s="31"/>
    </row>
    <row r="432" spans="1:14" x14ac:dyDescent="0.25">
      <c r="A432" s="5" t="s">
        <v>583</v>
      </c>
      <c r="B432" s="5" t="s">
        <v>924</v>
      </c>
      <c r="C432" s="5" t="s">
        <v>561</v>
      </c>
      <c r="D432" s="5" t="s">
        <v>588</v>
      </c>
      <c r="E432" s="8" t="s">
        <v>1447</v>
      </c>
      <c r="F432" s="8" t="s">
        <v>699</v>
      </c>
      <c r="G432" s="8" t="s">
        <v>430</v>
      </c>
      <c r="H432" s="13" t="s">
        <v>623</v>
      </c>
      <c r="I432" s="13" t="s">
        <v>1347</v>
      </c>
      <c r="J432" s="8" t="s">
        <v>984</v>
      </c>
      <c r="K432" s="26">
        <v>242</v>
      </c>
      <c r="L432" s="29"/>
      <c r="M432" s="30">
        <v>353</v>
      </c>
      <c r="N432" s="31"/>
    </row>
    <row r="433" spans="1:14" x14ac:dyDescent="0.25">
      <c r="A433" s="5" t="s">
        <v>583</v>
      </c>
      <c r="B433" s="5" t="s">
        <v>573</v>
      </c>
      <c r="C433" s="5" t="s">
        <v>561</v>
      </c>
      <c r="D433" s="5" t="s">
        <v>1828</v>
      </c>
      <c r="E433" s="8" t="s">
        <v>1447</v>
      </c>
      <c r="F433" s="5" t="s">
        <v>699</v>
      </c>
      <c r="G433" s="8" t="s">
        <v>2396</v>
      </c>
      <c r="H433" s="13" t="s">
        <v>1829</v>
      </c>
      <c r="I433" s="14" t="s">
        <v>1830</v>
      </c>
      <c r="J433" s="8" t="s">
        <v>2394</v>
      </c>
      <c r="K433" s="40"/>
      <c r="L433" s="2"/>
      <c r="M433" s="30">
        <v>501</v>
      </c>
      <c r="N433" s="31"/>
    </row>
    <row r="434" spans="1:14" x14ac:dyDescent="0.25">
      <c r="A434" s="5" t="s">
        <v>583</v>
      </c>
      <c r="B434" s="5" t="s">
        <v>893</v>
      </c>
      <c r="C434" s="5" t="s">
        <v>561</v>
      </c>
      <c r="D434" s="5" t="s">
        <v>1828</v>
      </c>
      <c r="E434" s="8" t="s">
        <v>1447</v>
      </c>
      <c r="F434" s="5" t="s">
        <v>699</v>
      </c>
      <c r="G434" s="8" t="s">
        <v>2398</v>
      </c>
      <c r="H434" s="13" t="s">
        <v>1829</v>
      </c>
      <c r="I434" s="14" t="s">
        <v>1830</v>
      </c>
      <c r="J434" s="62" t="s">
        <v>2399</v>
      </c>
      <c r="K434" s="40"/>
      <c r="L434" s="2"/>
      <c r="M434" s="30">
        <v>509</v>
      </c>
      <c r="N434" s="31"/>
    </row>
    <row r="435" spans="1:14" x14ac:dyDescent="0.25">
      <c r="A435" s="5" t="s">
        <v>583</v>
      </c>
      <c r="B435" s="5" t="s">
        <v>924</v>
      </c>
      <c r="C435" s="5" t="s">
        <v>561</v>
      </c>
      <c r="D435" s="5" t="s">
        <v>1828</v>
      </c>
      <c r="E435" s="8" t="s">
        <v>1447</v>
      </c>
      <c r="F435" s="5" t="s">
        <v>699</v>
      </c>
      <c r="G435" s="8" t="s">
        <v>1840</v>
      </c>
      <c r="H435" s="13" t="s">
        <v>1829</v>
      </c>
      <c r="I435" s="14" t="s">
        <v>1830</v>
      </c>
      <c r="J435" s="8" t="s">
        <v>1841</v>
      </c>
      <c r="K435" s="26">
        <v>119</v>
      </c>
      <c r="L435" s="29"/>
      <c r="M435" s="30">
        <v>346</v>
      </c>
      <c r="N435" s="31"/>
    </row>
    <row r="436" spans="1:14" x14ac:dyDescent="0.25">
      <c r="A436" s="5" t="s">
        <v>583</v>
      </c>
      <c r="B436" s="5" t="s">
        <v>924</v>
      </c>
      <c r="C436" s="5" t="s">
        <v>561</v>
      </c>
      <c r="D436" s="5" t="s">
        <v>1280</v>
      </c>
      <c r="E436" s="8" t="s">
        <v>1447</v>
      </c>
      <c r="F436" s="5" t="s">
        <v>699</v>
      </c>
      <c r="G436" s="8" t="s">
        <v>220</v>
      </c>
      <c r="H436" s="14" t="s">
        <v>1281</v>
      </c>
      <c r="I436" s="14" t="s">
        <v>1282</v>
      </c>
      <c r="J436" s="8" t="s">
        <v>1283</v>
      </c>
      <c r="K436" s="26">
        <v>248</v>
      </c>
      <c r="L436" s="29"/>
      <c r="M436" s="30">
        <v>356</v>
      </c>
      <c r="N436" s="31"/>
    </row>
    <row r="437" spans="1:14" x14ac:dyDescent="0.25">
      <c r="A437" s="5" t="s">
        <v>583</v>
      </c>
      <c r="B437" s="5" t="s">
        <v>1008</v>
      </c>
      <c r="C437" s="5" t="s">
        <v>561</v>
      </c>
      <c r="D437" s="5" t="s">
        <v>600</v>
      </c>
      <c r="E437" s="8" t="s">
        <v>1945</v>
      </c>
      <c r="F437" s="5" t="s">
        <v>576</v>
      </c>
      <c r="G437" s="8" t="s">
        <v>2411</v>
      </c>
      <c r="H437" s="13" t="s">
        <v>137</v>
      </c>
      <c r="I437" s="13" t="s">
        <v>962</v>
      </c>
      <c r="J437" s="8" t="s">
        <v>975</v>
      </c>
      <c r="K437" s="2">
        <v>200</v>
      </c>
      <c r="L437" s="9"/>
      <c r="M437" s="30">
        <v>181</v>
      </c>
      <c r="N437" s="31"/>
    </row>
    <row r="438" spans="1:14" x14ac:dyDescent="0.25">
      <c r="A438" s="5" t="s">
        <v>583</v>
      </c>
      <c r="B438" s="5" t="s">
        <v>2159</v>
      </c>
      <c r="C438" s="73" t="s">
        <v>561</v>
      </c>
      <c r="D438" s="5" t="s">
        <v>600</v>
      </c>
      <c r="E438" s="5" t="s">
        <v>1447</v>
      </c>
      <c r="F438" s="73" t="s">
        <v>576</v>
      </c>
      <c r="G438" s="62" t="s">
        <v>2185</v>
      </c>
      <c r="H438" s="9" t="s">
        <v>601</v>
      </c>
      <c r="I438" s="14" t="s">
        <v>602</v>
      </c>
      <c r="J438" s="8" t="s">
        <v>2186</v>
      </c>
      <c r="K438" s="26">
        <v>113</v>
      </c>
      <c r="L438" s="29"/>
      <c r="M438" s="30">
        <v>305</v>
      </c>
      <c r="N438" s="31"/>
    </row>
    <row r="439" spans="1:14" x14ac:dyDescent="0.25">
      <c r="A439" s="5" t="s">
        <v>583</v>
      </c>
      <c r="B439" s="5" t="s">
        <v>1000</v>
      </c>
      <c r="C439" s="8" t="s">
        <v>561</v>
      </c>
      <c r="D439" s="5" t="s">
        <v>600</v>
      </c>
      <c r="E439" s="8" t="s">
        <v>1952</v>
      </c>
      <c r="F439" s="8" t="s">
        <v>699</v>
      </c>
      <c r="G439" s="8" t="s">
        <v>435</v>
      </c>
      <c r="H439" s="13" t="s">
        <v>601</v>
      </c>
      <c r="I439" s="13" t="s">
        <v>962</v>
      </c>
      <c r="J439" s="8" t="s">
        <v>603</v>
      </c>
      <c r="K439" s="35">
        <v>353</v>
      </c>
      <c r="L439" s="64"/>
      <c r="M439" s="30">
        <v>93</v>
      </c>
      <c r="N439" s="31"/>
    </row>
    <row r="440" spans="1:14" x14ac:dyDescent="0.25">
      <c r="A440" s="5" t="s">
        <v>583</v>
      </c>
      <c r="B440" s="5" t="s">
        <v>288</v>
      </c>
      <c r="C440" s="8" t="s">
        <v>1971</v>
      </c>
      <c r="D440" s="8" t="s">
        <v>87</v>
      </c>
      <c r="E440" s="8" t="s">
        <v>1447</v>
      </c>
      <c r="F440" s="5" t="s">
        <v>576</v>
      </c>
      <c r="G440" s="8" t="s">
        <v>1635</v>
      </c>
      <c r="H440" s="9" t="s">
        <v>287</v>
      </c>
      <c r="I440" s="14" t="s">
        <v>730</v>
      </c>
      <c r="J440" s="8" t="s">
        <v>1636</v>
      </c>
      <c r="L440" s="9"/>
      <c r="M440" s="30">
        <v>415</v>
      </c>
      <c r="N440" s="31"/>
    </row>
    <row r="441" spans="1:14" x14ac:dyDescent="0.25">
      <c r="A441" s="5" t="s">
        <v>583</v>
      </c>
      <c r="B441" s="5" t="s">
        <v>288</v>
      </c>
      <c r="C441" s="8" t="s">
        <v>532</v>
      </c>
      <c r="D441" s="5" t="s">
        <v>736</v>
      </c>
      <c r="E441" s="5" t="s">
        <v>884</v>
      </c>
      <c r="F441" s="8" t="s">
        <v>1856</v>
      </c>
      <c r="G441" s="8" t="s">
        <v>534</v>
      </c>
      <c r="H441" s="13" t="s">
        <v>202</v>
      </c>
      <c r="I441" s="13" t="s">
        <v>277</v>
      </c>
      <c r="J441" s="8" t="s">
        <v>954</v>
      </c>
      <c r="K441" s="26"/>
      <c r="L441" s="29"/>
      <c r="M441" s="30">
        <v>321</v>
      </c>
      <c r="N441" s="31"/>
    </row>
    <row r="442" spans="1:14" x14ac:dyDescent="0.25">
      <c r="A442" s="5" t="s">
        <v>583</v>
      </c>
      <c r="B442" s="5" t="s">
        <v>288</v>
      </c>
      <c r="C442" s="8" t="s">
        <v>532</v>
      </c>
      <c r="D442" s="5" t="s">
        <v>865</v>
      </c>
      <c r="E442" s="5" t="s">
        <v>884</v>
      </c>
      <c r="F442" s="8" t="s">
        <v>1856</v>
      </c>
      <c r="G442" s="8" t="s">
        <v>533</v>
      </c>
      <c r="H442" s="13" t="s">
        <v>196</v>
      </c>
      <c r="I442" s="13" t="s">
        <v>197</v>
      </c>
      <c r="J442" s="8" t="s">
        <v>955</v>
      </c>
      <c r="K442" s="26"/>
      <c r="L442" s="29"/>
      <c r="M442" s="30">
        <v>322</v>
      </c>
      <c r="N442" s="31"/>
    </row>
    <row r="443" spans="1:14" x14ac:dyDescent="0.25">
      <c r="A443" s="5" t="s">
        <v>583</v>
      </c>
      <c r="B443" s="5" t="s">
        <v>288</v>
      </c>
      <c r="C443" s="8" t="s">
        <v>532</v>
      </c>
      <c r="D443" s="8" t="s">
        <v>947</v>
      </c>
      <c r="E443" s="5" t="s">
        <v>951</v>
      </c>
      <c r="F443" s="5" t="s">
        <v>1022</v>
      </c>
      <c r="G443" s="8" t="s">
        <v>535</v>
      </c>
      <c r="H443" s="13" t="s">
        <v>203</v>
      </c>
      <c r="I443" s="13" t="s">
        <v>952</v>
      </c>
      <c r="J443" s="8" t="s">
        <v>953</v>
      </c>
      <c r="K443" s="26"/>
      <c r="L443" s="29"/>
      <c r="M443" s="30">
        <v>320</v>
      </c>
      <c r="N443" s="31"/>
    </row>
    <row r="444" spans="1:14" x14ac:dyDescent="0.25">
      <c r="A444" s="5" t="s">
        <v>583</v>
      </c>
      <c r="B444" s="5" t="s">
        <v>288</v>
      </c>
      <c r="C444" s="8" t="s">
        <v>532</v>
      </c>
      <c r="D444" s="8" t="s">
        <v>947</v>
      </c>
      <c r="E444" s="5" t="s">
        <v>948</v>
      </c>
      <c r="F444" s="5" t="s">
        <v>1022</v>
      </c>
      <c r="G444" s="8" t="s">
        <v>536</v>
      </c>
      <c r="H444" s="13" t="s">
        <v>949</v>
      </c>
      <c r="I444" s="13" t="s">
        <v>215</v>
      </c>
      <c r="J444" s="8" t="s">
        <v>950</v>
      </c>
      <c r="K444" s="26"/>
      <c r="L444" s="29"/>
      <c r="M444" s="30">
        <v>319</v>
      </c>
      <c r="N444" s="31"/>
    </row>
    <row r="445" spans="1:14" x14ac:dyDescent="0.25">
      <c r="A445" s="5" t="s">
        <v>583</v>
      </c>
      <c r="B445" s="5" t="s">
        <v>288</v>
      </c>
      <c r="C445" s="8" t="s">
        <v>318</v>
      </c>
      <c r="D445" s="5" t="s">
        <v>608</v>
      </c>
      <c r="E445" s="8" t="s">
        <v>640</v>
      </c>
      <c r="F445" s="8" t="s">
        <v>1856</v>
      </c>
      <c r="G445" s="8" t="s">
        <v>319</v>
      </c>
      <c r="H445" s="14" t="s">
        <v>609</v>
      </c>
      <c r="I445" s="14" t="s">
        <v>610</v>
      </c>
      <c r="J445" s="8" t="s">
        <v>611</v>
      </c>
      <c r="K445" s="2">
        <v>27</v>
      </c>
      <c r="L445" s="9"/>
      <c r="M445" s="30">
        <v>117</v>
      </c>
      <c r="N445" s="31"/>
    </row>
    <row r="446" spans="1:14" x14ac:dyDescent="0.25">
      <c r="A446" s="5" t="s">
        <v>583</v>
      </c>
      <c r="B446" s="5" t="s">
        <v>288</v>
      </c>
      <c r="C446" s="8" t="s">
        <v>318</v>
      </c>
      <c r="D446" s="8" t="s">
        <v>1972</v>
      </c>
      <c r="E446" s="8" t="s">
        <v>1051</v>
      </c>
      <c r="F446" s="8" t="s">
        <v>699</v>
      </c>
      <c r="G446" s="8" t="s">
        <v>509</v>
      </c>
      <c r="H446" s="14" t="s">
        <v>1973</v>
      </c>
      <c r="I446" s="14" t="s">
        <v>1974</v>
      </c>
      <c r="J446" s="8" t="s">
        <v>1207</v>
      </c>
      <c r="K446" s="2">
        <v>290</v>
      </c>
      <c r="L446" s="9"/>
      <c r="M446" s="30">
        <v>110</v>
      </c>
    </row>
    <row r="447" spans="1:14" x14ac:dyDescent="0.25">
      <c r="A447" s="8" t="s">
        <v>583</v>
      </c>
      <c r="B447" s="8" t="s">
        <v>288</v>
      </c>
      <c r="C447" s="8" t="s">
        <v>434</v>
      </c>
      <c r="D447" s="8" t="s">
        <v>1004</v>
      </c>
      <c r="E447" s="8" t="s">
        <v>1975</v>
      </c>
      <c r="F447" s="8" t="s">
        <v>699</v>
      </c>
      <c r="G447" s="8" t="s">
        <v>190</v>
      </c>
      <c r="H447" s="13" t="s">
        <v>1005</v>
      </c>
      <c r="I447" s="13" t="s">
        <v>1006</v>
      </c>
      <c r="J447" s="8" t="s">
        <v>1007</v>
      </c>
      <c r="K447" s="9">
        <v>312</v>
      </c>
      <c r="L447" s="9"/>
      <c r="M447" s="30">
        <v>78</v>
      </c>
    </row>
    <row r="448" spans="1:14" x14ac:dyDescent="0.25">
      <c r="A448" s="5" t="s">
        <v>583</v>
      </c>
      <c r="B448" s="5" t="s">
        <v>1000</v>
      </c>
      <c r="C448" s="8" t="s">
        <v>434</v>
      </c>
      <c r="D448" s="8" t="s">
        <v>1004</v>
      </c>
      <c r="E448" s="5" t="s">
        <v>68</v>
      </c>
      <c r="F448" s="8" t="s">
        <v>699</v>
      </c>
      <c r="G448" s="8" t="s">
        <v>69</v>
      </c>
      <c r="H448" s="13" t="s">
        <v>70</v>
      </c>
      <c r="I448" s="13" t="s">
        <v>1006</v>
      </c>
      <c r="J448" s="8" t="s">
        <v>71</v>
      </c>
      <c r="K448" s="26"/>
      <c r="L448" s="29"/>
      <c r="M448" s="30">
        <v>364</v>
      </c>
    </row>
    <row r="449" spans="1:13" x14ac:dyDescent="0.25">
      <c r="A449" s="5" t="s">
        <v>583</v>
      </c>
      <c r="B449" s="8" t="s">
        <v>924</v>
      </c>
      <c r="C449" s="8" t="s">
        <v>1976</v>
      </c>
      <c r="D449" s="8" t="s">
        <v>1977</v>
      </c>
      <c r="E449" s="8" t="s">
        <v>1447</v>
      </c>
      <c r="F449" s="8" t="s">
        <v>699</v>
      </c>
      <c r="G449" s="8" t="s">
        <v>1895</v>
      </c>
      <c r="H449" s="14" t="s">
        <v>585</v>
      </c>
      <c r="I449" s="14" t="s">
        <v>1896</v>
      </c>
      <c r="J449" s="8" t="s">
        <v>1090</v>
      </c>
      <c r="K449" s="26">
        <v>193</v>
      </c>
      <c r="L449" s="29"/>
      <c r="M449" s="30">
        <v>350</v>
      </c>
    </row>
    <row r="450" spans="1:13" x14ac:dyDescent="0.25">
      <c r="A450" s="5" t="s">
        <v>583</v>
      </c>
      <c r="B450" s="5" t="s">
        <v>932</v>
      </c>
      <c r="C450" s="5" t="s">
        <v>574</v>
      </c>
      <c r="D450" s="5" t="s">
        <v>590</v>
      </c>
      <c r="E450" s="8" t="s">
        <v>1945</v>
      </c>
      <c r="F450" s="5" t="s">
        <v>576</v>
      </c>
      <c r="G450" s="8" t="s">
        <v>971</v>
      </c>
      <c r="H450" s="13" t="s">
        <v>138</v>
      </c>
      <c r="I450" s="13" t="s">
        <v>972</v>
      </c>
      <c r="J450" s="8" t="s">
        <v>973</v>
      </c>
      <c r="K450" s="2">
        <v>246</v>
      </c>
      <c r="L450" s="9"/>
      <c r="M450" s="30">
        <v>179</v>
      </c>
    </row>
    <row r="451" spans="1:13" x14ac:dyDescent="0.25">
      <c r="A451" s="5" t="s">
        <v>583</v>
      </c>
      <c r="B451" s="5" t="s">
        <v>924</v>
      </c>
      <c r="C451" s="5" t="s">
        <v>574</v>
      </c>
      <c r="D451" s="5" t="s">
        <v>590</v>
      </c>
      <c r="E451" s="8" t="s">
        <v>1447</v>
      </c>
      <c r="F451" s="5" t="s">
        <v>576</v>
      </c>
      <c r="G451" s="8" t="s">
        <v>985</v>
      </c>
      <c r="H451" s="13" t="s">
        <v>591</v>
      </c>
      <c r="I451" s="13" t="s">
        <v>986</v>
      </c>
      <c r="J451" s="8" t="s">
        <v>987</v>
      </c>
      <c r="K451" s="26">
        <v>245</v>
      </c>
      <c r="L451" s="29"/>
      <c r="M451" s="30">
        <v>354</v>
      </c>
    </row>
    <row r="452" spans="1:13" x14ac:dyDescent="0.25">
      <c r="A452" s="5" t="s">
        <v>583</v>
      </c>
      <c r="B452" s="5" t="s">
        <v>288</v>
      </c>
      <c r="C452" s="5" t="s">
        <v>574</v>
      </c>
      <c r="D452" s="5" t="s">
        <v>590</v>
      </c>
      <c r="E452" s="8" t="s">
        <v>1952</v>
      </c>
      <c r="F452" s="5" t="s">
        <v>576</v>
      </c>
      <c r="G452" s="8" t="s">
        <v>321</v>
      </c>
      <c r="H452" s="14" t="s">
        <v>591</v>
      </c>
      <c r="I452" s="14" t="s">
        <v>592</v>
      </c>
      <c r="J452" s="8" t="s">
        <v>593</v>
      </c>
      <c r="K452" s="2">
        <v>345</v>
      </c>
      <c r="L452" s="9"/>
      <c r="M452" s="30">
        <v>90</v>
      </c>
    </row>
    <row r="453" spans="1:13" x14ac:dyDescent="0.25">
      <c r="A453" s="5" t="s">
        <v>583</v>
      </c>
      <c r="B453" s="5" t="s">
        <v>921</v>
      </c>
      <c r="C453" s="5" t="s">
        <v>574</v>
      </c>
      <c r="D453" s="5" t="s">
        <v>590</v>
      </c>
      <c r="E453" s="8" t="s">
        <v>1952</v>
      </c>
      <c r="F453" s="5" t="s">
        <v>576</v>
      </c>
      <c r="G453" s="8" t="s">
        <v>959</v>
      </c>
      <c r="H453" s="13" t="s">
        <v>591</v>
      </c>
      <c r="I453" s="13" t="s">
        <v>960</v>
      </c>
      <c r="J453" s="8" t="s">
        <v>593</v>
      </c>
      <c r="K453" s="35">
        <v>346</v>
      </c>
      <c r="L453" s="64"/>
      <c r="M453" s="30">
        <v>91</v>
      </c>
    </row>
    <row r="454" spans="1:13" x14ac:dyDescent="0.25">
      <c r="A454" s="5" t="s">
        <v>583</v>
      </c>
      <c r="B454" s="5" t="s">
        <v>995</v>
      </c>
      <c r="C454" s="5" t="s">
        <v>574</v>
      </c>
      <c r="D454" s="5" t="s">
        <v>590</v>
      </c>
      <c r="E454" s="8" t="s">
        <v>1952</v>
      </c>
      <c r="F454" s="5" t="s">
        <v>576</v>
      </c>
      <c r="G454" s="8" t="s">
        <v>999</v>
      </c>
      <c r="H454" s="13" t="s">
        <v>591</v>
      </c>
      <c r="I454" s="13" t="s">
        <v>592</v>
      </c>
      <c r="J454" s="8" t="s">
        <v>593</v>
      </c>
      <c r="K454" s="35">
        <v>349</v>
      </c>
      <c r="L454" s="64"/>
      <c r="M454" s="30">
        <v>92</v>
      </c>
    </row>
    <row r="455" spans="1:13" x14ac:dyDescent="0.25">
      <c r="A455" s="5" t="s">
        <v>583</v>
      </c>
      <c r="B455" s="5" t="s">
        <v>1987</v>
      </c>
      <c r="C455" s="73" t="s">
        <v>574</v>
      </c>
      <c r="D455" s="5" t="s">
        <v>600</v>
      </c>
      <c r="E455" s="5" t="s">
        <v>1447</v>
      </c>
      <c r="F455" s="73" t="s">
        <v>576</v>
      </c>
      <c r="G455" s="62" t="s">
        <v>2132</v>
      </c>
      <c r="H455" s="9" t="s">
        <v>601</v>
      </c>
      <c r="I455" s="14" t="s">
        <v>602</v>
      </c>
      <c r="J455" s="8" t="s">
        <v>589</v>
      </c>
      <c r="K455" s="71"/>
      <c r="L455" s="74"/>
      <c r="M455" s="30">
        <v>89</v>
      </c>
    </row>
    <row r="456" spans="1:13" x14ac:dyDescent="0.25">
      <c r="A456" s="5" t="s">
        <v>583</v>
      </c>
      <c r="B456" s="5" t="s">
        <v>2008</v>
      </c>
      <c r="C456" s="73" t="s">
        <v>574</v>
      </c>
      <c r="D456" s="5" t="s">
        <v>600</v>
      </c>
      <c r="E456" s="5" t="s">
        <v>1447</v>
      </c>
      <c r="F456" s="73" t="s">
        <v>576</v>
      </c>
      <c r="G456" s="8" t="s">
        <v>2133</v>
      </c>
      <c r="H456" s="9" t="s">
        <v>601</v>
      </c>
      <c r="I456" s="14" t="s">
        <v>602</v>
      </c>
      <c r="J456" s="8" t="s">
        <v>74</v>
      </c>
      <c r="K456" s="2">
        <v>201</v>
      </c>
      <c r="L456" s="9"/>
      <c r="M456" s="30">
        <v>188</v>
      </c>
    </row>
    <row r="457" spans="1:13" x14ac:dyDescent="0.25">
      <c r="A457" s="5" t="s">
        <v>583</v>
      </c>
      <c r="B457" s="5" t="s">
        <v>932</v>
      </c>
      <c r="C457" s="5" t="s">
        <v>574</v>
      </c>
      <c r="D457" s="5" t="s">
        <v>600</v>
      </c>
      <c r="E457" s="8" t="s">
        <v>1945</v>
      </c>
      <c r="F457" s="5" t="s">
        <v>576</v>
      </c>
      <c r="G457" s="8" t="s">
        <v>974</v>
      </c>
      <c r="H457" s="13" t="s">
        <v>137</v>
      </c>
      <c r="I457" s="13" t="s">
        <v>962</v>
      </c>
      <c r="J457" s="8" t="s">
        <v>975</v>
      </c>
      <c r="K457" s="2">
        <v>200</v>
      </c>
      <c r="L457" s="9"/>
      <c r="M457" s="30">
        <v>180</v>
      </c>
    </row>
    <row r="458" spans="1:13" x14ac:dyDescent="0.25">
      <c r="A458" s="5" t="s">
        <v>583</v>
      </c>
      <c r="B458" s="5" t="s">
        <v>924</v>
      </c>
      <c r="C458" s="5" t="s">
        <v>574</v>
      </c>
      <c r="D458" s="5" t="s">
        <v>600</v>
      </c>
      <c r="E458" s="8" t="s">
        <v>1447</v>
      </c>
      <c r="F458" s="5" t="s">
        <v>576</v>
      </c>
      <c r="G458" s="8" t="s">
        <v>989</v>
      </c>
      <c r="H458" s="13" t="s">
        <v>137</v>
      </c>
      <c r="I458" s="13" t="s">
        <v>962</v>
      </c>
      <c r="J458" s="8" t="s">
        <v>990</v>
      </c>
      <c r="K458" s="26">
        <v>247</v>
      </c>
      <c r="L458" s="29"/>
      <c r="M458" s="30">
        <v>355</v>
      </c>
    </row>
    <row r="459" spans="1:13" x14ac:dyDescent="0.25">
      <c r="A459" s="5" t="s">
        <v>583</v>
      </c>
      <c r="B459" s="5" t="s">
        <v>2192</v>
      </c>
      <c r="C459" s="5" t="s">
        <v>574</v>
      </c>
      <c r="D459" s="5" t="s">
        <v>600</v>
      </c>
      <c r="E459" s="8" t="s">
        <v>1952</v>
      </c>
      <c r="F459" s="5" t="s">
        <v>576</v>
      </c>
      <c r="G459" s="8" t="s">
        <v>2280</v>
      </c>
      <c r="H459" s="14" t="s">
        <v>601</v>
      </c>
      <c r="I459" s="14" t="s">
        <v>602</v>
      </c>
      <c r="J459" s="32" t="str">
        <f>RIGHT(G459,3)</f>
        <v>344</v>
      </c>
      <c r="K459" s="2">
        <v>327</v>
      </c>
      <c r="L459" s="9"/>
      <c r="M459" s="30">
        <v>285</v>
      </c>
    </row>
    <row r="460" spans="1:13" x14ac:dyDescent="0.25">
      <c r="A460" s="5" t="s">
        <v>583</v>
      </c>
      <c r="B460" s="5" t="s">
        <v>288</v>
      </c>
      <c r="C460" s="5" t="s">
        <v>574</v>
      </c>
      <c r="D460" s="5" t="s">
        <v>600</v>
      </c>
      <c r="E460" s="8" t="s">
        <v>1952</v>
      </c>
      <c r="F460" s="5" t="s">
        <v>576</v>
      </c>
      <c r="G460" s="8" t="s">
        <v>322</v>
      </c>
      <c r="H460" s="14" t="s">
        <v>601</v>
      </c>
      <c r="I460" s="14" t="s">
        <v>602</v>
      </c>
      <c r="J460" s="8" t="s">
        <v>603</v>
      </c>
      <c r="K460" s="2">
        <v>350</v>
      </c>
      <c r="L460" s="9"/>
      <c r="M460" s="30">
        <v>94</v>
      </c>
    </row>
    <row r="461" spans="1:13" x14ac:dyDescent="0.25">
      <c r="A461" s="5" t="s">
        <v>583</v>
      </c>
      <c r="B461" s="5" t="s">
        <v>921</v>
      </c>
      <c r="C461" s="5" t="s">
        <v>574</v>
      </c>
      <c r="D461" s="5" t="s">
        <v>600</v>
      </c>
      <c r="E461" s="8" t="s">
        <v>1952</v>
      </c>
      <c r="F461" s="5" t="s">
        <v>576</v>
      </c>
      <c r="G461" s="8" t="s">
        <v>961</v>
      </c>
      <c r="H461" s="13" t="s">
        <v>137</v>
      </c>
      <c r="I461" s="13" t="s">
        <v>962</v>
      </c>
      <c r="J461" s="8" t="s">
        <v>603</v>
      </c>
      <c r="K461" s="35">
        <v>351</v>
      </c>
      <c r="L461" s="64"/>
      <c r="M461" s="30">
        <v>95</v>
      </c>
    </row>
    <row r="462" spans="1:13" ht="21" x14ac:dyDescent="0.25">
      <c r="A462" s="5" t="s">
        <v>583</v>
      </c>
      <c r="B462" s="5" t="s">
        <v>573</v>
      </c>
      <c r="C462" s="5" t="s">
        <v>574</v>
      </c>
      <c r="D462" s="5" t="s">
        <v>548</v>
      </c>
      <c r="E462" s="8" t="s">
        <v>1447</v>
      </c>
      <c r="F462" s="5" t="s">
        <v>576</v>
      </c>
      <c r="G462" s="8" t="s">
        <v>549</v>
      </c>
      <c r="H462" s="14" t="s">
        <v>278</v>
      </c>
      <c r="I462" s="14" t="s">
        <v>550</v>
      </c>
      <c r="J462" s="8" t="s">
        <v>1011</v>
      </c>
      <c r="K462" s="40">
        <v>362</v>
      </c>
      <c r="L462" s="72" t="s">
        <v>1778</v>
      </c>
      <c r="M462" s="30">
        <v>481</v>
      </c>
    </row>
    <row r="463" spans="1:13" x14ac:dyDescent="0.25">
      <c r="A463" s="5" t="s">
        <v>583</v>
      </c>
      <c r="B463" s="5" t="s">
        <v>573</v>
      </c>
      <c r="C463" s="8" t="s">
        <v>580</v>
      </c>
      <c r="D463" s="5" t="s">
        <v>1294</v>
      </c>
      <c r="E463" s="5" t="s">
        <v>79</v>
      </c>
      <c r="F463" s="8" t="s">
        <v>1284</v>
      </c>
      <c r="G463" s="8" t="s">
        <v>2422</v>
      </c>
      <c r="H463" s="9" t="s">
        <v>2423</v>
      </c>
      <c r="I463" s="14" t="s">
        <v>2424</v>
      </c>
      <c r="J463" s="62" t="s">
        <v>1911</v>
      </c>
      <c r="L463" s="9"/>
      <c r="M463" s="30">
        <v>543</v>
      </c>
    </row>
    <row r="464" spans="1:13" x14ac:dyDescent="0.25">
      <c r="A464" s="5" t="s">
        <v>583</v>
      </c>
      <c r="B464" s="5" t="s">
        <v>288</v>
      </c>
      <c r="C464" s="5" t="s">
        <v>580</v>
      </c>
      <c r="D464" s="5" t="s">
        <v>674</v>
      </c>
      <c r="E464" s="8" t="s">
        <v>1936</v>
      </c>
      <c r="F464" s="8" t="s">
        <v>67</v>
      </c>
      <c r="G464" s="8" t="s">
        <v>336</v>
      </c>
      <c r="H464" s="14" t="s">
        <v>96</v>
      </c>
      <c r="I464" s="14" t="s">
        <v>675</v>
      </c>
      <c r="J464" s="8" t="s">
        <v>676</v>
      </c>
      <c r="K464" s="2">
        <v>206</v>
      </c>
      <c r="L464" s="9"/>
      <c r="M464" s="30">
        <v>50</v>
      </c>
    </row>
    <row r="465" spans="1:13" x14ac:dyDescent="0.25">
      <c r="A465" s="5" t="s">
        <v>583</v>
      </c>
      <c r="B465" s="5" t="s">
        <v>288</v>
      </c>
      <c r="C465" s="5" t="s">
        <v>580</v>
      </c>
      <c r="D465" s="5" t="s">
        <v>55</v>
      </c>
      <c r="E465" s="5" t="s">
        <v>1447</v>
      </c>
      <c r="F465" s="8" t="s">
        <v>576</v>
      </c>
      <c r="G465" s="8" t="s">
        <v>1595</v>
      </c>
      <c r="H465" s="14" t="s">
        <v>1596</v>
      </c>
      <c r="I465" s="14" t="s">
        <v>1597</v>
      </c>
      <c r="J465" s="8" t="s">
        <v>1598</v>
      </c>
      <c r="K465" s="5"/>
      <c r="L465" s="2" t="s">
        <v>562</v>
      </c>
      <c r="M465" s="30">
        <v>405</v>
      </c>
    </row>
    <row r="466" spans="1:13" x14ac:dyDescent="0.25">
      <c r="A466" s="5" t="s">
        <v>583</v>
      </c>
      <c r="B466" s="5" t="s">
        <v>288</v>
      </c>
      <c r="C466" s="5" t="s">
        <v>580</v>
      </c>
      <c r="D466" s="5" t="s">
        <v>634</v>
      </c>
      <c r="E466" s="8" t="s">
        <v>1936</v>
      </c>
      <c r="F466" s="8" t="s">
        <v>67</v>
      </c>
      <c r="G466" s="8" t="s">
        <v>334</v>
      </c>
      <c r="H466" s="14" t="s">
        <v>635</v>
      </c>
      <c r="I466" s="14" t="s">
        <v>636</v>
      </c>
      <c r="J466" s="8" t="s">
        <v>637</v>
      </c>
      <c r="K466" s="2">
        <v>208</v>
      </c>
      <c r="L466" s="9"/>
      <c r="M466" s="30">
        <v>52</v>
      </c>
    </row>
    <row r="467" spans="1:13" x14ac:dyDescent="0.25">
      <c r="A467" s="5" t="s">
        <v>583</v>
      </c>
      <c r="B467" s="5" t="s">
        <v>573</v>
      </c>
      <c r="C467" s="5" t="s">
        <v>580</v>
      </c>
      <c r="D467" s="5" t="s">
        <v>1128</v>
      </c>
      <c r="E467" s="8" t="s">
        <v>1447</v>
      </c>
      <c r="F467" s="8" t="s">
        <v>67</v>
      </c>
      <c r="G467" s="8" t="s">
        <v>1908</v>
      </c>
      <c r="H467" s="14" t="s">
        <v>1907</v>
      </c>
      <c r="I467" s="14" t="s">
        <v>1129</v>
      </c>
      <c r="J467" s="8" t="s">
        <v>1906</v>
      </c>
      <c r="L467" s="9"/>
      <c r="M467" s="30">
        <v>463</v>
      </c>
    </row>
    <row r="468" spans="1:13" x14ac:dyDescent="0.25">
      <c r="A468" s="5" t="s">
        <v>583</v>
      </c>
      <c r="B468" s="5" t="s">
        <v>288</v>
      </c>
      <c r="C468" s="5" t="s">
        <v>580</v>
      </c>
      <c r="D468" s="5" t="s">
        <v>690</v>
      </c>
      <c r="E468" s="8" t="s">
        <v>1936</v>
      </c>
      <c r="F468" s="8" t="s">
        <v>67</v>
      </c>
      <c r="G468" s="8" t="s">
        <v>338</v>
      </c>
      <c r="H468" s="14" t="s">
        <v>691</v>
      </c>
      <c r="I468" s="14" t="s">
        <v>692</v>
      </c>
      <c r="J468" s="8" t="s">
        <v>693</v>
      </c>
      <c r="K468" s="2">
        <v>210</v>
      </c>
      <c r="L468" s="9"/>
      <c r="M468" s="30">
        <v>53</v>
      </c>
    </row>
    <row r="469" spans="1:13" x14ac:dyDescent="0.25">
      <c r="A469" s="5" t="s">
        <v>583</v>
      </c>
      <c r="B469" s="5" t="s">
        <v>288</v>
      </c>
      <c r="C469" s="5" t="s">
        <v>580</v>
      </c>
      <c r="D469" s="5" t="s">
        <v>1084</v>
      </c>
      <c r="E469" s="8" t="s">
        <v>1447</v>
      </c>
      <c r="F469" s="8" t="s">
        <v>67</v>
      </c>
      <c r="G469" s="8" t="s">
        <v>522</v>
      </c>
      <c r="H469" s="14" t="s">
        <v>1085</v>
      </c>
      <c r="I469" s="14" t="s">
        <v>1086</v>
      </c>
      <c r="J469" s="8" t="s">
        <v>1087</v>
      </c>
      <c r="K469" s="26"/>
      <c r="L469" s="29"/>
      <c r="M469" s="30">
        <v>316</v>
      </c>
    </row>
    <row r="470" spans="1:13" x14ac:dyDescent="0.25">
      <c r="A470" s="5" t="s">
        <v>583</v>
      </c>
      <c r="B470" s="5" t="s">
        <v>288</v>
      </c>
      <c r="C470" s="5" t="s">
        <v>580</v>
      </c>
      <c r="D470" s="5" t="s">
        <v>56</v>
      </c>
      <c r="E470" s="8" t="s">
        <v>1978</v>
      </c>
      <c r="F470" s="8" t="s">
        <v>576</v>
      </c>
      <c r="G470" s="8" t="s">
        <v>1599</v>
      </c>
      <c r="H470" s="14" t="s">
        <v>1600</v>
      </c>
      <c r="I470" s="14" t="s">
        <v>1601</v>
      </c>
      <c r="J470" s="8" t="s">
        <v>1602</v>
      </c>
      <c r="K470" s="5"/>
      <c r="L470" s="2" t="s">
        <v>562</v>
      </c>
      <c r="M470" s="30">
        <v>406</v>
      </c>
    </row>
    <row r="471" spans="1:13" x14ac:dyDescent="0.25">
      <c r="A471" s="5" t="s">
        <v>583</v>
      </c>
      <c r="B471" s="5" t="s">
        <v>288</v>
      </c>
      <c r="C471" s="5" t="s">
        <v>580</v>
      </c>
      <c r="D471" s="5" t="s">
        <v>686</v>
      </c>
      <c r="E471" s="8" t="s">
        <v>1936</v>
      </c>
      <c r="F471" s="8" t="s">
        <v>67</v>
      </c>
      <c r="G471" s="8" t="s">
        <v>337</v>
      </c>
      <c r="H471" s="14" t="s">
        <v>687</v>
      </c>
      <c r="I471" s="14" t="s">
        <v>688</v>
      </c>
      <c r="J471" s="8" t="s">
        <v>689</v>
      </c>
      <c r="K471" s="2">
        <v>214</v>
      </c>
      <c r="L471" s="9"/>
      <c r="M471" s="30">
        <v>54</v>
      </c>
    </row>
    <row r="472" spans="1:13" x14ac:dyDescent="0.25">
      <c r="A472" s="5" t="s">
        <v>583</v>
      </c>
      <c r="B472" s="5" t="s">
        <v>288</v>
      </c>
      <c r="C472" s="5" t="s">
        <v>580</v>
      </c>
      <c r="D472" s="8" t="s">
        <v>772</v>
      </c>
      <c r="E472" s="8" t="s">
        <v>1447</v>
      </c>
      <c r="F472" s="8" t="s">
        <v>67</v>
      </c>
      <c r="G472" s="8" t="s">
        <v>453</v>
      </c>
      <c r="H472" s="14" t="s">
        <v>147</v>
      </c>
      <c r="I472" s="14" t="s">
        <v>1060</v>
      </c>
      <c r="J472" s="8" t="s">
        <v>1043</v>
      </c>
      <c r="K472" s="2">
        <v>261</v>
      </c>
      <c r="L472" s="9"/>
      <c r="M472" s="30">
        <v>190</v>
      </c>
    </row>
    <row r="473" spans="1:13" x14ac:dyDescent="0.25">
      <c r="A473" s="5" t="s">
        <v>583</v>
      </c>
      <c r="B473" s="5" t="s">
        <v>288</v>
      </c>
      <c r="C473" s="5" t="s">
        <v>580</v>
      </c>
      <c r="D473" s="5" t="s">
        <v>1337</v>
      </c>
      <c r="E473" s="8" t="s">
        <v>1852</v>
      </c>
      <c r="F473" s="8" t="s">
        <v>67</v>
      </c>
      <c r="G473" s="8" t="s">
        <v>335</v>
      </c>
      <c r="H473" s="14" t="s">
        <v>644</v>
      </c>
      <c r="I473" s="14" t="s">
        <v>645</v>
      </c>
      <c r="J473" s="8" t="s">
        <v>646</v>
      </c>
      <c r="K473" s="2">
        <v>216</v>
      </c>
      <c r="L473" s="9"/>
      <c r="M473" s="30">
        <v>55</v>
      </c>
    </row>
    <row r="474" spans="1:13" x14ac:dyDescent="0.25">
      <c r="A474" s="5" t="s">
        <v>583</v>
      </c>
      <c r="B474" s="5" t="s">
        <v>288</v>
      </c>
      <c r="C474" s="5" t="s">
        <v>580</v>
      </c>
      <c r="D474" s="5" t="s">
        <v>1338</v>
      </c>
      <c r="E474" s="8" t="s">
        <v>1038</v>
      </c>
      <c r="F474" s="5" t="s">
        <v>576</v>
      </c>
      <c r="G474" s="8" t="s">
        <v>1903</v>
      </c>
      <c r="H474" s="14" t="s">
        <v>1088</v>
      </c>
      <c r="I474" s="14" t="s">
        <v>1089</v>
      </c>
      <c r="J474" s="8" t="s">
        <v>1904</v>
      </c>
      <c r="L474" s="9"/>
      <c r="M474" s="30">
        <v>462</v>
      </c>
    </row>
    <row r="475" spans="1:13" x14ac:dyDescent="0.25">
      <c r="A475" s="5" t="s">
        <v>583</v>
      </c>
      <c r="B475" s="5" t="s">
        <v>288</v>
      </c>
      <c r="C475" s="5" t="s">
        <v>580</v>
      </c>
      <c r="D475" s="5" t="s">
        <v>1161</v>
      </c>
      <c r="E475" s="8" t="s">
        <v>1447</v>
      </c>
      <c r="F475" s="8" t="s">
        <v>67</v>
      </c>
      <c r="G475" s="8" t="s">
        <v>454</v>
      </c>
      <c r="H475" s="14" t="s">
        <v>148</v>
      </c>
      <c r="I475" s="14" t="s">
        <v>1162</v>
      </c>
      <c r="J475" s="8" t="s">
        <v>874</v>
      </c>
      <c r="K475" s="2">
        <v>282</v>
      </c>
      <c r="L475" s="9"/>
      <c r="M475" s="30">
        <v>163</v>
      </c>
    </row>
    <row r="476" spans="1:13" x14ac:dyDescent="0.25">
      <c r="A476" s="5" t="s">
        <v>583</v>
      </c>
      <c r="B476" s="5" t="s">
        <v>288</v>
      </c>
      <c r="C476" s="5" t="s">
        <v>580</v>
      </c>
      <c r="D476" s="5" t="s">
        <v>1149</v>
      </c>
      <c r="E476" s="8" t="s">
        <v>1447</v>
      </c>
      <c r="F476" s="5" t="s">
        <v>576</v>
      </c>
      <c r="G476" s="8" t="s">
        <v>456</v>
      </c>
      <c r="H476" s="9" t="s">
        <v>154</v>
      </c>
      <c r="I476" s="9" t="s">
        <v>149</v>
      </c>
      <c r="J476" s="8" t="s">
        <v>1150</v>
      </c>
      <c r="K476" s="2">
        <v>74</v>
      </c>
      <c r="L476" s="9"/>
      <c r="M476" s="30">
        <v>158</v>
      </c>
    </row>
    <row r="477" spans="1:13" x14ac:dyDescent="0.25">
      <c r="A477" s="5" t="s">
        <v>583</v>
      </c>
      <c r="B477" s="5" t="s">
        <v>288</v>
      </c>
      <c r="C477" s="5" t="s">
        <v>580</v>
      </c>
      <c r="D477" s="5" t="s">
        <v>1149</v>
      </c>
      <c r="E477" s="8" t="s">
        <v>1979</v>
      </c>
      <c r="F477" s="5" t="s">
        <v>576</v>
      </c>
      <c r="G477" s="8" t="s">
        <v>455</v>
      </c>
      <c r="H477" s="9" t="s">
        <v>213</v>
      </c>
      <c r="I477" s="9" t="s">
        <v>150</v>
      </c>
      <c r="J477" s="8" t="s">
        <v>1274</v>
      </c>
      <c r="K477" s="2">
        <v>75</v>
      </c>
      <c r="L477" s="9"/>
      <c r="M477" s="30">
        <v>149</v>
      </c>
    </row>
    <row r="478" spans="1:13" x14ac:dyDescent="0.25">
      <c r="A478" s="5" t="s">
        <v>583</v>
      </c>
      <c r="B478" s="5" t="s">
        <v>288</v>
      </c>
      <c r="C478" s="5" t="s">
        <v>580</v>
      </c>
      <c r="D478" s="5" t="s">
        <v>641</v>
      </c>
      <c r="E478" s="8" t="s">
        <v>1936</v>
      </c>
      <c r="F478" s="5" t="s">
        <v>576</v>
      </c>
      <c r="G478" s="8" t="s">
        <v>326</v>
      </c>
      <c r="H478" s="9" t="s">
        <v>187</v>
      </c>
      <c r="I478" s="9" t="s">
        <v>642</v>
      </c>
      <c r="J478" s="8" t="s">
        <v>643</v>
      </c>
      <c r="K478" s="2">
        <v>228</v>
      </c>
      <c r="L478" s="9"/>
      <c r="M478" s="30">
        <v>58</v>
      </c>
    </row>
    <row r="479" spans="1:13" x14ac:dyDescent="0.25">
      <c r="A479" s="5" t="s">
        <v>583</v>
      </c>
      <c r="B479" s="5" t="s">
        <v>288</v>
      </c>
      <c r="C479" s="5" t="s">
        <v>580</v>
      </c>
      <c r="D479" s="5" t="s">
        <v>1174</v>
      </c>
      <c r="E479" s="8" t="s">
        <v>1447</v>
      </c>
      <c r="F479" s="5" t="s">
        <v>576</v>
      </c>
      <c r="G479" s="8" t="s">
        <v>516</v>
      </c>
      <c r="H479" s="9" t="s">
        <v>1175</v>
      </c>
      <c r="I479" s="14" t="s">
        <v>1176</v>
      </c>
      <c r="J479" s="8" t="s">
        <v>1177</v>
      </c>
      <c r="K479" s="26"/>
      <c r="L479" s="29"/>
      <c r="M479" s="30">
        <v>313</v>
      </c>
    </row>
    <row r="480" spans="1:13" x14ac:dyDescent="0.25">
      <c r="A480" s="5" t="s">
        <v>583</v>
      </c>
      <c r="B480" s="5" t="s">
        <v>288</v>
      </c>
      <c r="C480" s="5" t="s">
        <v>580</v>
      </c>
      <c r="D480" s="5" t="s">
        <v>1058</v>
      </c>
      <c r="E480" s="8" t="s">
        <v>1447</v>
      </c>
      <c r="F480" s="5" t="s">
        <v>576</v>
      </c>
      <c r="G480" s="8" t="s">
        <v>437</v>
      </c>
      <c r="H480" s="14" t="s">
        <v>1886</v>
      </c>
      <c r="I480" s="14" t="s">
        <v>1980</v>
      </c>
      <c r="J480" s="8" t="s">
        <v>1059</v>
      </c>
      <c r="K480" s="35">
        <v>348</v>
      </c>
      <c r="L480" s="64"/>
      <c r="M480" s="30">
        <v>291</v>
      </c>
    </row>
    <row r="481" spans="1:13" x14ac:dyDescent="0.25">
      <c r="A481" s="5" t="s">
        <v>583</v>
      </c>
      <c r="B481" s="5" t="s">
        <v>288</v>
      </c>
      <c r="C481" s="5" t="s">
        <v>580</v>
      </c>
      <c r="D481" s="5" t="s">
        <v>659</v>
      </c>
      <c r="E481" s="8" t="s">
        <v>1936</v>
      </c>
      <c r="F481" s="5" t="s">
        <v>576</v>
      </c>
      <c r="G481" s="8" t="s">
        <v>328</v>
      </c>
      <c r="H481" s="9" t="s">
        <v>660</v>
      </c>
      <c r="I481" s="9" t="s">
        <v>661</v>
      </c>
      <c r="J481" s="8" t="s">
        <v>662</v>
      </c>
      <c r="K481" s="2">
        <v>231</v>
      </c>
      <c r="L481" s="9"/>
      <c r="M481" s="30">
        <v>59</v>
      </c>
    </row>
    <row r="482" spans="1:13" x14ac:dyDescent="0.25">
      <c r="A482" s="5" t="s">
        <v>583</v>
      </c>
      <c r="B482" s="5" t="s">
        <v>288</v>
      </c>
      <c r="C482" s="5" t="s">
        <v>580</v>
      </c>
      <c r="D482" s="5" t="s">
        <v>626</v>
      </c>
      <c r="E482" s="8" t="s">
        <v>884</v>
      </c>
      <c r="F482" s="5" t="s">
        <v>576</v>
      </c>
      <c r="G482" s="8" t="s">
        <v>438</v>
      </c>
      <c r="H482" s="9" t="s">
        <v>1100</v>
      </c>
      <c r="I482" s="9" t="s">
        <v>1101</v>
      </c>
      <c r="J482" s="8" t="s">
        <v>1102</v>
      </c>
      <c r="K482" s="35">
        <v>343</v>
      </c>
      <c r="L482" s="64"/>
      <c r="M482" s="30">
        <v>293</v>
      </c>
    </row>
    <row r="483" spans="1:13" x14ac:dyDescent="0.25">
      <c r="A483" s="5" t="s">
        <v>583</v>
      </c>
      <c r="B483" s="5" t="s">
        <v>288</v>
      </c>
      <c r="C483" s="5" t="s">
        <v>580</v>
      </c>
      <c r="D483" s="5" t="s">
        <v>626</v>
      </c>
      <c r="E483" s="8" t="s">
        <v>1936</v>
      </c>
      <c r="F483" s="5" t="s">
        <v>576</v>
      </c>
      <c r="G483" s="8" t="s">
        <v>324</v>
      </c>
      <c r="H483" s="9" t="s">
        <v>627</v>
      </c>
      <c r="I483" s="9" t="s">
        <v>628</v>
      </c>
      <c r="J483" s="8" t="s">
        <v>629</v>
      </c>
      <c r="K483" s="2">
        <v>232</v>
      </c>
      <c r="L483" s="9"/>
      <c r="M483" s="30">
        <v>60</v>
      </c>
    </row>
    <row r="484" spans="1:13" x14ac:dyDescent="0.25">
      <c r="A484" s="5" t="s">
        <v>583</v>
      </c>
      <c r="B484" s="5" t="s">
        <v>288</v>
      </c>
      <c r="C484" s="5" t="s">
        <v>580</v>
      </c>
      <c r="D484" s="5" t="s">
        <v>653</v>
      </c>
      <c r="E484" s="8" t="s">
        <v>1936</v>
      </c>
      <c r="F484" s="5" t="s">
        <v>576</v>
      </c>
      <c r="G484" s="8" t="s">
        <v>441</v>
      </c>
      <c r="H484" s="9" t="s">
        <v>1127</v>
      </c>
      <c r="I484" s="9" t="s">
        <v>654</v>
      </c>
      <c r="J484" s="8" t="s">
        <v>655</v>
      </c>
      <c r="K484" s="2">
        <v>234</v>
      </c>
      <c r="L484" s="9"/>
      <c r="M484" s="30">
        <v>61</v>
      </c>
    </row>
    <row r="485" spans="1:13" x14ac:dyDescent="0.25">
      <c r="A485" s="5" t="s">
        <v>583</v>
      </c>
      <c r="B485" s="5" t="s">
        <v>288</v>
      </c>
      <c r="C485" s="5" t="s">
        <v>580</v>
      </c>
      <c r="D485" s="5" t="s">
        <v>663</v>
      </c>
      <c r="E485" s="8" t="s">
        <v>1936</v>
      </c>
      <c r="F485" s="5" t="s">
        <v>576</v>
      </c>
      <c r="G485" s="8" t="s">
        <v>331</v>
      </c>
      <c r="H485" s="9" t="s">
        <v>664</v>
      </c>
      <c r="I485" s="9" t="s">
        <v>665</v>
      </c>
      <c r="J485" s="8" t="s">
        <v>666</v>
      </c>
      <c r="K485" s="2">
        <v>235</v>
      </c>
      <c r="L485" s="9"/>
      <c r="M485" s="30">
        <v>57</v>
      </c>
    </row>
    <row r="486" spans="1:13" x14ac:dyDescent="0.25">
      <c r="A486" s="5" t="s">
        <v>583</v>
      </c>
      <c r="B486" s="5" t="s">
        <v>288</v>
      </c>
      <c r="C486" s="5" t="s">
        <v>580</v>
      </c>
      <c r="D486" s="5" t="s">
        <v>656</v>
      </c>
      <c r="E486" s="8" t="s">
        <v>1936</v>
      </c>
      <c r="F486" s="5" t="s">
        <v>576</v>
      </c>
      <c r="G486" s="8" t="s">
        <v>327</v>
      </c>
      <c r="H486" s="9" t="s">
        <v>188</v>
      </c>
      <c r="I486" s="9" t="s">
        <v>657</v>
      </c>
      <c r="J486" s="8" t="s">
        <v>658</v>
      </c>
      <c r="K486" s="75">
        <v>236</v>
      </c>
      <c r="L486" s="9"/>
      <c r="M486" s="30">
        <v>63</v>
      </c>
    </row>
    <row r="487" spans="1:13" x14ac:dyDescent="0.25">
      <c r="A487" s="5" t="s">
        <v>583</v>
      </c>
      <c r="B487" s="5" t="s">
        <v>288</v>
      </c>
      <c r="C487" s="5" t="s">
        <v>580</v>
      </c>
      <c r="D487" s="5" t="s">
        <v>1053</v>
      </c>
      <c r="E487" s="8" t="s">
        <v>1936</v>
      </c>
      <c r="F487" s="5" t="s">
        <v>576</v>
      </c>
      <c r="G487" s="8" t="s">
        <v>443</v>
      </c>
      <c r="H487" s="9" t="s">
        <v>1163</v>
      </c>
      <c r="I487" s="14" t="s">
        <v>1351</v>
      </c>
      <c r="J487" s="8" t="s">
        <v>1164</v>
      </c>
      <c r="K487" s="2">
        <v>237</v>
      </c>
      <c r="L487" s="9"/>
      <c r="M487" s="30">
        <v>81</v>
      </c>
    </row>
    <row r="488" spans="1:13" x14ac:dyDescent="0.25">
      <c r="A488" s="5" t="s">
        <v>583</v>
      </c>
      <c r="B488" s="5" t="s">
        <v>288</v>
      </c>
      <c r="C488" s="5" t="s">
        <v>580</v>
      </c>
      <c r="D488" s="5" t="s">
        <v>672</v>
      </c>
      <c r="E488" s="8" t="s">
        <v>1936</v>
      </c>
      <c r="F488" s="5" t="s">
        <v>576</v>
      </c>
      <c r="G488" s="8" t="s">
        <v>221</v>
      </c>
      <c r="H488" s="9" t="s">
        <v>207</v>
      </c>
      <c r="I488" s="9" t="s">
        <v>792</v>
      </c>
      <c r="J488" s="8" t="s">
        <v>673</v>
      </c>
      <c r="K488" s="2">
        <v>238</v>
      </c>
      <c r="L488" s="9"/>
      <c r="M488" s="30">
        <v>62</v>
      </c>
    </row>
    <row r="489" spans="1:13" x14ac:dyDescent="0.25">
      <c r="A489" s="5" t="s">
        <v>583</v>
      </c>
      <c r="B489" s="5" t="s">
        <v>288</v>
      </c>
      <c r="C489" s="5" t="s">
        <v>580</v>
      </c>
      <c r="D489" s="8" t="s">
        <v>672</v>
      </c>
      <c r="E489" s="8" t="s">
        <v>79</v>
      </c>
      <c r="F489" s="5" t="s">
        <v>576</v>
      </c>
      <c r="G489" s="8" t="s">
        <v>451</v>
      </c>
      <c r="H489" s="14" t="s">
        <v>145</v>
      </c>
      <c r="I489" s="14" t="s">
        <v>1237</v>
      </c>
      <c r="J489" s="8" t="s">
        <v>1238</v>
      </c>
      <c r="K489" s="2">
        <v>93</v>
      </c>
      <c r="L489" s="9"/>
      <c r="M489" s="30">
        <v>298</v>
      </c>
    </row>
    <row r="490" spans="1:13" x14ac:dyDescent="0.25">
      <c r="A490" s="5" t="s">
        <v>583</v>
      </c>
      <c r="B490" s="5" t="s">
        <v>288</v>
      </c>
      <c r="C490" s="5" t="s">
        <v>580</v>
      </c>
      <c r="D490" s="8" t="s">
        <v>104</v>
      </c>
      <c r="E490" s="8" t="s">
        <v>1447</v>
      </c>
      <c r="F490" s="5" t="s">
        <v>576</v>
      </c>
      <c r="G490" s="8" t="s">
        <v>517</v>
      </c>
      <c r="H490" s="9" t="s">
        <v>193</v>
      </c>
      <c r="I490" s="9" t="s">
        <v>1180</v>
      </c>
      <c r="J490" s="8" t="s">
        <v>1181</v>
      </c>
      <c r="K490" s="2">
        <v>313</v>
      </c>
      <c r="L490" s="9"/>
      <c r="M490" s="30">
        <v>306</v>
      </c>
    </row>
    <row r="491" spans="1:13" x14ac:dyDescent="0.25">
      <c r="A491" s="5" t="s">
        <v>583</v>
      </c>
      <c r="B491" s="5" t="s">
        <v>288</v>
      </c>
      <c r="C491" s="5" t="s">
        <v>580</v>
      </c>
      <c r="D491" s="8" t="s">
        <v>57</v>
      </c>
      <c r="E491" s="8" t="s">
        <v>1937</v>
      </c>
      <c r="F491" s="5" t="s">
        <v>576</v>
      </c>
      <c r="G491" s="8" t="s">
        <v>1603</v>
      </c>
      <c r="H491" s="9" t="s">
        <v>1604</v>
      </c>
      <c r="I491" s="9" t="s">
        <v>1605</v>
      </c>
      <c r="J491" s="8" t="s">
        <v>1606</v>
      </c>
      <c r="K491" s="5"/>
      <c r="L491" s="2"/>
      <c r="M491" s="30">
        <v>407</v>
      </c>
    </row>
    <row r="492" spans="1:13" x14ac:dyDescent="0.25">
      <c r="A492" s="5" t="s">
        <v>583</v>
      </c>
      <c r="B492" s="5" t="s">
        <v>288</v>
      </c>
      <c r="C492" s="5" t="s">
        <v>580</v>
      </c>
      <c r="D492" s="8" t="s">
        <v>780</v>
      </c>
      <c r="E492" s="8" t="s">
        <v>1447</v>
      </c>
      <c r="F492" s="5" t="s">
        <v>576</v>
      </c>
      <c r="G492" s="8" t="s">
        <v>448</v>
      </c>
      <c r="H492" s="14" t="s">
        <v>556</v>
      </c>
      <c r="I492" s="14" t="s">
        <v>556</v>
      </c>
      <c r="J492" s="8" t="s">
        <v>1201</v>
      </c>
      <c r="K492" s="26"/>
      <c r="L492" s="29"/>
      <c r="M492" s="30">
        <v>358</v>
      </c>
    </row>
    <row r="493" spans="1:13" x14ac:dyDescent="0.25">
      <c r="A493" s="5" t="s">
        <v>583</v>
      </c>
      <c r="B493" s="5" t="s">
        <v>288</v>
      </c>
      <c r="C493" s="5" t="s">
        <v>580</v>
      </c>
      <c r="D493" s="8" t="s">
        <v>773</v>
      </c>
      <c r="E493" s="8" t="s">
        <v>1945</v>
      </c>
      <c r="F493" s="8" t="s">
        <v>576</v>
      </c>
      <c r="G493" s="8" t="s">
        <v>446</v>
      </c>
      <c r="H493" s="14" t="s">
        <v>144</v>
      </c>
      <c r="I493" s="14" t="s">
        <v>1093</v>
      </c>
      <c r="J493" s="8" t="s">
        <v>745</v>
      </c>
      <c r="K493" s="2">
        <v>188</v>
      </c>
      <c r="L493" s="9"/>
      <c r="M493" s="30">
        <v>183</v>
      </c>
    </row>
    <row r="494" spans="1:13" x14ac:dyDescent="0.25">
      <c r="A494" s="5" t="s">
        <v>583</v>
      </c>
      <c r="B494" s="5" t="s">
        <v>288</v>
      </c>
      <c r="C494" s="5" t="s">
        <v>580</v>
      </c>
      <c r="D494" s="8" t="s">
        <v>58</v>
      </c>
      <c r="E494" s="8" t="s">
        <v>1937</v>
      </c>
      <c r="F494" s="5" t="s">
        <v>576</v>
      </c>
      <c r="G494" s="8" t="s">
        <v>1607</v>
      </c>
      <c r="H494" s="14" t="s">
        <v>1608</v>
      </c>
      <c r="I494" s="14" t="s">
        <v>1609</v>
      </c>
      <c r="J494" s="8" t="s">
        <v>1610</v>
      </c>
      <c r="K494" s="5"/>
      <c r="L494" s="2"/>
      <c r="M494" s="30">
        <v>408</v>
      </c>
    </row>
    <row r="495" spans="1:13" x14ac:dyDescent="0.25">
      <c r="A495" s="5" t="s">
        <v>583</v>
      </c>
      <c r="B495" s="5" t="s">
        <v>288</v>
      </c>
      <c r="C495" s="5" t="s">
        <v>580</v>
      </c>
      <c r="D495" s="8" t="s">
        <v>783</v>
      </c>
      <c r="E495" s="8" t="s">
        <v>1945</v>
      </c>
      <c r="F495" s="5" t="s">
        <v>576</v>
      </c>
      <c r="G495" s="8" t="s">
        <v>450</v>
      </c>
      <c r="H495" s="14" t="s">
        <v>557</v>
      </c>
      <c r="I495" s="14" t="s">
        <v>558</v>
      </c>
      <c r="J495" s="8" t="s">
        <v>1223</v>
      </c>
      <c r="L495" s="2"/>
      <c r="M495" s="30">
        <v>184</v>
      </c>
    </row>
    <row r="496" spans="1:13" x14ac:dyDescent="0.25">
      <c r="A496" s="5" t="s">
        <v>583</v>
      </c>
      <c r="B496" s="5" t="s">
        <v>288</v>
      </c>
      <c r="C496" s="5" t="s">
        <v>580</v>
      </c>
      <c r="D496" s="8" t="s">
        <v>59</v>
      </c>
      <c r="E496" s="8" t="s">
        <v>1937</v>
      </c>
      <c r="F496" s="5" t="s">
        <v>576</v>
      </c>
      <c r="G496" s="8" t="s">
        <v>1611</v>
      </c>
      <c r="H496" s="14" t="s">
        <v>1612</v>
      </c>
      <c r="I496" s="14" t="s">
        <v>1613</v>
      </c>
      <c r="J496" s="8" t="s">
        <v>1614</v>
      </c>
      <c r="K496" s="5"/>
      <c r="L496" s="2"/>
      <c r="M496" s="30">
        <v>409</v>
      </c>
    </row>
    <row r="497" spans="1:13" x14ac:dyDescent="0.25">
      <c r="A497" s="5" t="s">
        <v>583</v>
      </c>
      <c r="B497" s="5" t="s">
        <v>288</v>
      </c>
      <c r="C497" s="5" t="s">
        <v>580</v>
      </c>
      <c r="D497" s="8" t="s">
        <v>60</v>
      </c>
      <c r="E497" s="8" t="s">
        <v>1937</v>
      </c>
      <c r="F497" s="5" t="s">
        <v>576</v>
      </c>
      <c r="G497" s="8" t="s">
        <v>1615</v>
      </c>
      <c r="H497" s="14" t="s">
        <v>1616</v>
      </c>
      <c r="I497" s="14" t="s">
        <v>1617</v>
      </c>
      <c r="J497" s="8" t="s">
        <v>1618</v>
      </c>
      <c r="K497" s="2">
        <v>209</v>
      </c>
      <c r="L497" s="9"/>
      <c r="M497" s="30">
        <v>410</v>
      </c>
    </row>
    <row r="498" spans="1:13" x14ac:dyDescent="0.25">
      <c r="A498" s="5" t="s">
        <v>583</v>
      </c>
      <c r="B498" s="5" t="s">
        <v>288</v>
      </c>
      <c r="C498" s="5" t="s">
        <v>580</v>
      </c>
      <c r="D498" s="8" t="s">
        <v>770</v>
      </c>
      <c r="E498" s="8" t="s">
        <v>1936</v>
      </c>
      <c r="F498" s="5" t="s">
        <v>576</v>
      </c>
      <c r="G498" s="8" t="s">
        <v>332</v>
      </c>
      <c r="H498" s="9" t="s">
        <v>791</v>
      </c>
      <c r="I498" s="9" t="s">
        <v>333</v>
      </c>
      <c r="J498" s="8" t="s">
        <v>652</v>
      </c>
      <c r="K498" s="2">
        <v>249</v>
      </c>
      <c r="L498" s="9"/>
      <c r="M498" s="30">
        <v>75</v>
      </c>
    </row>
    <row r="499" spans="1:13" x14ac:dyDescent="0.25">
      <c r="A499" s="5" t="s">
        <v>583</v>
      </c>
      <c r="B499" s="5" t="s">
        <v>288</v>
      </c>
      <c r="C499" s="5" t="s">
        <v>580</v>
      </c>
      <c r="D499" s="8" t="s">
        <v>61</v>
      </c>
      <c r="E499" s="8" t="s">
        <v>1937</v>
      </c>
      <c r="F499" s="5" t="s">
        <v>576</v>
      </c>
      <c r="G499" s="8" t="s">
        <v>1619</v>
      </c>
      <c r="H499" s="9" t="s">
        <v>1620</v>
      </c>
      <c r="I499" s="9" t="s">
        <v>1621</v>
      </c>
      <c r="J499" s="8" t="s">
        <v>1622</v>
      </c>
      <c r="K499" s="2">
        <v>160</v>
      </c>
      <c r="L499" s="9"/>
      <c r="M499" s="30">
        <v>411</v>
      </c>
    </row>
    <row r="500" spans="1:13" x14ac:dyDescent="0.25">
      <c r="A500" s="5" t="s">
        <v>583</v>
      </c>
      <c r="B500" s="5" t="s">
        <v>288</v>
      </c>
      <c r="C500" s="5" t="s">
        <v>580</v>
      </c>
      <c r="D500" s="8" t="s">
        <v>779</v>
      </c>
      <c r="E500" s="8" t="s">
        <v>1447</v>
      </c>
      <c r="F500" s="5" t="s">
        <v>576</v>
      </c>
      <c r="G500" s="8" t="s">
        <v>447</v>
      </c>
      <c r="H500" s="14" t="s">
        <v>1198</v>
      </c>
      <c r="I500" s="14" t="s">
        <v>1199</v>
      </c>
      <c r="J500" s="8" t="s">
        <v>1200</v>
      </c>
      <c r="K500" s="26">
        <v>250</v>
      </c>
      <c r="L500" s="29"/>
      <c r="M500" s="30">
        <v>357</v>
      </c>
    </row>
    <row r="501" spans="1:13" x14ac:dyDescent="0.25">
      <c r="A501" s="5" t="s">
        <v>583</v>
      </c>
      <c r="B501" s="5" t="s">
        <v>288</v>
      </c>
      <c r="C501" s="5" t="s">
        <v>580</v>
      </c>
      <c r="D501" s="8" t="s">
        <v>103</v>
      </c>
      <c r="E501" s="8" t="s">
        <v>1447</v>
      </c>
      <c r="F501" s="5" t="s">
        <v>576</v>
      </c>
      <c r="G501" s="8" t="s">
        <v>515</v>
      </c>
      <c r="H501" s="14" t="s">
        <v>192</v>
      </c>
      <c r="I501" s="14" t="s">
        <v>1131</v>
      </c>
      <c r="J501" s="8" t="s">
        <v>1132</v>
      </c>
      <c r="K501" s="26"/>
      <c r="L501" s="29"/>
      <c r="M501" s="30">
        <v>312</v>
      </c>
    </row>
    <row r="502" spans="1:13" x14ac:dyDescent="0.25">
      <c r="A502" s="5" t="s">
        <v>583</v>
      </c>
      <c r="B502" s="5" t="s">
        <v>288</v>
      </c>
      <c r="C502" s="5" t="s">
        <v>580</v>
      </c>
      <c r="D502" s="8" t="s">
        <v>102</v>
      </c>
      <c r="E502" s="8" t="s">
        <v>1447</v>
      </c>
      <c r="F502" s="5" t="s">
        <v>576</v>
      </c>
      <c r="G502" s="8" t="s">
        <v>514</v>
      </c>
      <c r="H502" s="9" t="s">
        <v>1056</v>
      </c>
      <c r="I502" s="9" t="s">
        <v>214</v>
      </c>
      <c r="J502" s="8" t="s">
        <v>1057</v>
      </c>
      <c r="K502" s="26"/>
      <c r="L502" s="29"/>
      <c r="M502" s="30">
        <v>311</v>
      </c>
    </row>
    <row r="503" spans="1:13" x14ac:dyDescent="0.25">
      <c r="A503" s="5" t="s">
        <v>583</v>
      </c>
      <c r="B503" s="5" t="s">
        <v>288</v>
      </c>
      <c r="C503" s="5" t="s">
        <v>580</v>
      </c>
      <c r="D503" s="8" t="s">
        <v>769</v>
      </c>
      <c r="E503" s="8" t="s">
        <v>1962</v>
      </c>
      <c r="F503" s="5" t="s">
        <v>576</v>
      </c>
      <c r="G503" s="8" t="s">
        <v>329</v>
      </c>
      <c r="H503" s="9" t="s">
        <v>789</v>
      </c>
      <c r="I503" s="9" t="s">
        <v>330</v>
      </c>
      <c r="J503" s="8" t="s">
        <v>651</v>
      </c>
      <c r="K503" s="2">
        <v>255</v>
      </c>
      <c r="L503" s="32"/>
      <c r="M503" s="30">
        <v>76</v>
      </c>
    </row>
    <row r="504" spans="1:13" x14ac:dyDescent="0.25">
      <c r="A504" s="5" t="s">
        <v>583</v>
      </c>
      <c r="B504" s="5" t="s">
        <v>288</v>
      </c>
      <c r="C504" s="5" t="s">
        <v>580</v>
      </c>
      <c r="D504" s="8" t="s">
        <v>107</v>
      </c>
      <c r="E504" s="8" t="s">
        <v>1447</v>
      </c>
      <c r="F504" s="5" t="s">
        <v>576</v>
      </c>
      <c r="G504" s="8" t="s">
        <v>513</v>
      </c>
      <c r="H504" s="14" t="s">
        <v>191</v>
      </c>
      <c r="I504" s="14" t="s">
        <v>1231</v>
      </c>
      <c r="J504" s="8" t="s">
        <v>1232</v>
      </c>
      <c r="K504" s="2">
        <v>159</v>
      </c>
      <c r="L504" s="9"/>
      <c r="M504" s="30">
        <v>304</v>
      </c>
    </row>
    <row r="505" spans="1:13" x14ac:dyDescent="0.25">
      <c r="A505" s="5" t="s">
        <v>583</v>
      </c>
      <c r="B505" s="5" t="s">
        <v>573</v>
      </c>
      <c r="C505" s="5" t="s">
        <v>580</v>
      </c>
      <c r="D505" s="8" t="s">
        <v>782</v>
      </c>
      <c r="E505" s="8" t="s">
        <v>1447</v>
      </c>
      <c r="F505" s="5" t="s">
        <v>576</v>
      </c>
      <c r="G505" s="8" t="s">
        <v>1218</v>
      </c>
      <c r="H505" s="14" t="s">
        <v>1219</v>
      </c>
      <c r="I505" s="14" t="s">
        <v>131</v>
      </c>
      <c r="J505" s="8" t="s">
        <v>934</v>
      </c>
      <c r="K505" s="26">
        <v>257</v>
      </c>
      <c r="L505" s="29"/>
      <c r="M505" s="30">
        <v>119</v>
      </c>
    </row>
    <row r="506" spans="1:13" x14ac:dyDescent="0.25">
      <c r="A506" s="5" t="s">
        <v>583</v>
      </c>
      <c r="B506" s="5" t="s">
        <v>288</v>
      </c>
      <c r="C506" s="5" t="s">
        <v>580</v>
      </c>
      <c r="D506" s="8" t="s">
        <v>782</v>
      </c>
      <c r="E506" s="8" t="s">
        <v>79</v>
      </c>
      <c r="F506" s="8" t="s">
        <v>576</v>
      </c>
      <c r="G506" s="8" t="s">
        <v>520</v>
      </c>
      <c r="H506" s="9" t="s">
        <v>1981</v>
      </c>
      <c r="I506" s="9" t="s">
        <v>1877</v>
      </c>
      <c r="J506" s="8" t="s">
        <v>1146</v>
      </c>
      <c r="K506" s="2">
        <v>35</v>
      </c>
      <c r="L506" s="9"/>
      <c r="M506" s="30">
        <v>199</v>
      </c>
    </row>
    <row r="507" spans="1:13" x14ac:dyDescent="0.25">
      <c r="A507" s="5" t="s">
        <v>583</v>
      </c>
      <c r="B507" s="5" t="s">
        <v>288</v>
      </c>
      <c r="C507" s="5" t="s">
        <v>580</v>
      </c>
      <c r="D507" s="8" t="s">
        <v>62</v>
      </c>
      <c r="E507" s="8" t="s">
        <v>1442</v>
      </c>
      <c r="F507" s="8" t="s">
        <v>576</v>
      </c>
      <c r="G507" s="8" t="s">
        <v>1443</v>
      </c>
      <c r="H507" s="9" t="s">
        <v>1444</v>
      </c>
      <c r="I507" s="9" t="s">
        <v>1445</v>
      </c>
      <c r="J507" s="8" t="s">
        <v>1446</v>
      </c>
      <c r="K507" s="26"/>
      <c r="L507" s="29"/>
      <c r="M507" s="30">
        <v>366</v>
      </c>
    </row>
    <row r="508" spans="1:13" x14ac:dyDescent="0.25">
      <c r="A508" s="5" t="s">
        <v>583</v>
      </c>
      <c r="B508" s="5" t="s">
        <v>288</v>
      </c>
      <c r="C508" s="5" t="s">
        <v>580</v>
      </c>
      <c r="D508" s="8" t="s">
        <v>785</v>
      </c>
      <c r="E508" s="8" t="s">
        <v>1936</v>
      </c>
      <c r="F508" s="8" t="s">
        <v>576</v>
      </c>
      <c r="G508" s="8" t="s">
        <v>442</v>
      </c>
      <c r="H508" s="9" t="s">
        <v>142</v>
      </c>
      <c r="I508" s="14" t="s">
        <v>559</v>
      </c>
      <c r="J508" s="8" t="s">
        <v>1269</v>
      </c>
      <c r="K508" s="2">
        <v>260</v>
      </c>
      <c r="L508" s="9"/>
      <c r="M508" s="30">
        <v>43</v>
      </c>
    </row>
    <row r="509" spans="1:13" x14ac:dyDescent="0.25">
      <c r="A509" s="5" t="s">
        <v>583</v>
      </c>
      <c r="B509" s="5" t="s">
        <v>288</v>
      </c>
      <c r="C509" s="5" t="s">
        <v>580</v>
      </c>
      <c r="D509" s="8" t="s">
        <v>781</v>
      </c>
      <c r="E509" s="8" t="s">
        <v>1447</v>
      </c>
      <c r="F509" s="5" t="s">
        <v>576</v>
      </c>
      <c r="G509" s="8" t="s">
        <v>439</v>
      </c>
      <c r="H509" s="9" t="s">
        <v>141</v>
      </c>
      <c r="I509" s="14" t="s">
        <v>1216</v>
      </c>
      <c r="J509" s="54" t="s">
        <v>1217</v>
      </c>
      <c r="K509" s="2">
        <v>141</v>
      </c>
      <c r="L509" s="9"/>
      <c r="M509" s="30">
        <v>194</v>
      </c>
    </row>
    <row r="510" spans="1:13" x14ac:dyDescent="0.25">
      <c r="A510" s="5" t="s">
        <v>583</v>
      </c>
      <c r="B510" s="5" t="s">
        <v>288</v>
      </c>
      <c r="C510" s="5" t="s">
        <v>580</v>
      </c>
      <c r="D510" s="8" t="s">
        <v>774</v>
      </c>
      <c r="E510" s="8" t="s">
        <v>1447</v>
      </c>
      <c r="F510" s="5" t="s">
        <v>576</v>
      </c>
      <c r="G510" s="8" t="s">
        <v>440</v>
      </c>
      <c r="H510" s="14" t="s">
        <v>1124</v>
      </c>
      <c r="I510" s="14" t="s">
        <v>1125</v>
      </c>
      <c r="J510" s="8" t="s">
        <v>1126</v>
      </c>
      <c r="K510" s="35">
        <v>354</v>
      </c>
      <c r="L510" s="64"/>
      <c r="M510" s="30">
        <v>292</v>
      </c>
    </row>
    <row r="511" spans="1:13" x14ac:dyDescent="0.25">
      <c r="A511" s="5" t="s">
        <v>583</v>
      </c>
      <c r="B511" s="5" t="s">
        <v>288</v>
      </c>
      <c r="C511" s="5" t="s">
        <v>580</v>
      </c>
      <c r="D511" s="8" t="s">
        <v>1155</v>
      </c>
      <c r="E511" s="8" t="s">
        <v>1936</v>
      </c>
      <c r="F511" s="5" t="s">
        <v>576</v>
      </c>
      <c r="G511" s="8" t="s">
        <v>449</v>
      </c>
      <c r="H511" s="14" t="s">
        <v>1204</v>
      </c>
      <c r="I511" s="14" t="s">
        <v>1205</v>
      </c>
      <c r="J511" s="8" t="s">
        <v>1206</v>
      </c>
      <c r="K511" s="2">
        <v>263</v>
      </c>
      <c r="L511" s="9"/>
      <c r="M511" s="30">
        <v>51</v>
      </c>
    </row>
    <row r="512" spans="1:13" x14ac:dyDescent="0.25">
      <c r="A512" s="5" t="s">
        <v>583</v>
      </c>
      <c r="B512" s="5" t="s">
        <v>288</v>
      </c>
      <c r="C512" s="5" t="s">
        <v>580</v>
      </c>
      <c r="D512" s="8" t="s">
        <v>778</v>
      </c>
      <c r="E512" s="8" t="s">
        <v>1447</v>
      </c>
      <c r="F512" s="5" t="s">
        <v>576</v>
      </c>
      <c r="G512" s="8" t="s">
        <v>444</v>
      </c>
      <c r="H512" s="14" t="s">
        <v>1168</v>
      </c>
      <c r="I512" s="14" t="s">
        <v>1169</v>
      </c>
      <c r="J512" s="8" t="s">
        <v>1170</v>
      </c>
      <c r="K512" s="2">
        <v>258</v>
      </c>
      <c r="L512" s="9"/>
      <c r="M512" s="30">
        <v>195</v>
      </c>
    </row>
    <row r="513" spans="1:13" x14ac:dyDescent="0.25">
      <c r="A513" s="5" t="s">
        <v>583</v>
      </c>
      <c r="B513" s="5" t="s">
        <v>288</v>
      </c>
      <c r="C513" s="5" t="s">
        <v>580</v>
      </c>
      <c r="D513" s="8" t="s">
        <v>768</v>
      </c>
      <c r="E513" s="8" t="s">
        <v>1936</v>
      </c>
      <c r="F513" s="5" t="s">
        <v>576</v>
      </c>
      <c r="G513" s="8" t="s">
        <v>325</v>
      </c>
      <c r="H513" s="9" t="s">
        <v>787</v>
      </c>
      <c r="I513" s="9" t="s">
        <v>788</v>
      </c>
      <c r="J513" s="8" t="s">
        <v>640</v>
      </c>
      <c r="K513" s="2">
        <v>265</v>
      </c>
      <c r="L513" s="9"/>
      <c r="M513" s="30">
        <v>77</v>
      </c>
    </row>
    <row r="514" spans="1:13" x14ac:dyDescent="0.25">
      <c r="A514" s="5" t="s">
        <v>583</v>
      </c>
      <c r="B514" s="5" t="s">
        <v>288</v>
      </c>
      <c r="C514" s="5" t="s">
        <v>580</v>
      </c>
      <c r="D514" s="8" t="s">
        <v>771</v>
      </c>
      <c r="E514" s="8" t="s">
        <v>1447</v>
      </c>
      <c r="F514" s="5" t="s">
        <v>576</v>
      </c>
      <c r="G514" s="8" t="s">
        <v>452</v>
      </c>
      <c r="H514" s="9" t="s">
        <v>146</v>
      </c>
      <c r="I514" s="9" t="s">
        <v>151</v>
      </c>
      <c r="J514" s="87" t="s">
        <v>1048</v>
      </c>
      <c r="K514" s="26"/>
      <c r="L514" s="29"/>
      <c r="M514" s="30">
        <v>347</v>
      </c>
    </row>
    <row r="515" spans="1:13" x14ac:dyDescent="0.25">
      <c r="A515" s="5" t="s">
        <v>583</v>
      </c>
      <c r="B515" s="5" t="s">
        <v>288</v>
      </c>
      <c r="C515" s="5" t="s">
        <v>580</v>
      </c>
      <c r="D515" s="8" t="s">
        <v>63</v>
      </c>
      <c r="E515" s="8" t="s">
        <v>1447</v>
      </c>
      <c r="F515" s="5" t="s">
        <v>576</v>
      </c>
      <c r="G515" s="8" t="s">
        <v>1448</v>
      </c>
      <c r="H515" s="9" t="s">
        <v>1449</v>
      </c>
      <c r="I515" s="9" t="s">
        <v>1450</v>
      </c>
      <c r="J515" s="87" t="s">
        <v>1451</v>
      </c>
      <c r="K515" s="26"/>
      <c r="L515" s="29"/>
      <c r="M515" s="30">
        <v>367</v>
      </c>
    </row>
    <row r="516" spans="1:13" x14ac:dyDescent="0.25">
      <c r="A516" s="5" t="s">
        <v>583</v>
      </c>
      <c r="B516" s="5" t="s">
        <v>288</v>
      </c>
      <c r="C516" s="5" t="s">
        <v>580</v>
      </c>
      <c r="D516" s="8" t="s">
        <v>106</v>
      </c>
      <c r="E516" s="8" t="s">
        <v>1447</v>
      </c>
      <c r="F516" s="5" t="s">
        <v>576</v>
      </c>
      <c r="G516" s="8" t="s">
        <v>519</v>
      </c>
      <c r="H516" s="14" t="s">
        <v>194</v>
      </c>
      <c r="I516" s="14" t="s">
        <v>1196</v>
      </c>
      <c r="J516" s="8" t="s">
        <v>1197</v>
      </c>
      <c r="K516" s="26">
        <v>272</v>
      </c>
      <c r="L516" s="29"/>
      <c r="M516" s="30">
        <v>309</v>
      </c>
    </row>
    <row r="517" spans="1:13" x14ac:dyDescent="0.25">
      <c r="A517" s="5" t="s">
        <v>583</v>
      </c>
      <c r="B517" s="5" t="s">
        <v>288</v>
      </c>
      <c r="C517" s="5" t="s">
        <v>580</v>
      </c>
      <c r="D517" s="8" t="s">
        <v>1154</v>
      </c>
      <c r="E517" s="8" t="s">
        <v>1447</v>
      </c>
      <c r="F517" s="5" t="s">
        <v>576</v>
      </c>
      <c r="G517" s="8" t="s">
        <v>512</v>
      </c>
      <c r="H517" s="14" t="s">
        <v>1065</v>
      </c>
      <c r="I517" s="14" t="s">
        <v>1066</v>
      </c>
      <c r="J517" s="8" t="s">
        <v>1002</v>
      </c>
      <c r="K517" s="26"/>
      <c r="L517" s="29"/>
      <c r="M517" s="30">
        <v>310</v>
      </c>
    </row>
    <row r="518" spans="1:13" x14ac:dyDescent="0.25">
      <c r="A518" s="5" t="s">
        <v>583</v>
      </c>
      <c r="B518" s="5" t="s">
        <v>288</v>
      </c>
      <c r="C518" s="5" t="s">
        <v>580</v>
      </c>
      <c r="D518" s="5" t="s">
        <v>1158</v>
      </c>
      <c r="E518" s="8" t="s">
        <v>1945</v>
      </c>
      <c r="F518" s="5" t="s">
        <v>576</v>
      </c>
      <c r="G518" s="8" t="s">
        <v>189</v>
      </c>
      <c r="H518" s="14" t="s">
        <v>1156</v>
      </c>
      <c r="I518" s="14" t="s">
        <v>1157</v>
      </c>
      <c r="J518" s="8" t="s">
        <v>891</v>
      </c>
      <c r="K518" s="2">
        <v>330</v>
      </c>
      <c r="L518" s="9"/>
      <c r="M518" s="30">
        <v>170</v>
      </c>
    </row>
    <row r="519" spans="1:13" x14ac:dyDescent="0.25">
      <c r="A519" s="5" t="s">
        <v>583</v>
      </c>
      <c r="B519" s="5" t="s">
        <v>288</v>
      </c>
      <c r="C519" s="5" t="s">
        <v>580</v>
      </c>
      <c r="D519" s="8" t="s">
        <v>105</v>
      </c>
      <c r="E519" s="8" t="s">
        <v>1447</v>
      </c>
      <c r="F519" s="5" t="s">
        <v>576</v>
      </c>
      <c r="G519" s="8" t="s">
        <v>518</v>
      </c>
      <c r="H519" s="14" t="s">
        <v>219</v>
      </c>
      <c r="I519" s="14" t="s">
        <v>1194</v>
      </c>
      <c r="J519" s="8" t="s">
        <v>1195</v>
      </c>
      <c r="K519" s="26"/>
      <c r="L519" s="29"/>
      <c r="M519" s="30">
        <v>340</v>
      </c>
    </row>
    <row r="520" spans="1:13" x14ac:dyDescent="0.25">
      <c r="A520" s="5" t="s">
        <v>583</v>
      </c>
      <c r="B520" s="5" t="s">
        <v>288</v>
      </c>
      <c r="C520" s="5" t="s">
        <v>580</v>
      </c>
      <c r="D520" s="8" t="s">
        <v>64</v>
      </c>
      <c r="E520" s="8" t="s">
        <v>1447</v>
      </c>
      <c r="F520" s="5" t="s">
        <v>576</v>
      </c>
      <c r="G520" s="8" t="s">
        <v>1452</v>
      </c>
      <c r="H520" s="14" t="s">
        <v>1453</v>
      </c>
      <c r="I520" s="14" t="s">
        <v>1454</v>
      </c>
      <c r="J520" s="8" t="s">
        <v>1455</v>
      </c>
      <c r="K520" s="15" t="s">
        <v>572</v>
      </c>
      <c r="L520" s="26" t="s">
        <v>562</v>
      </c>
      <c r="M520" s="30">
        <v>368</v>
      </c>
    </row>
    <row r="521" spans="1:13" x14ac:dyDescent="0.25">
      <c r="A521" s="5" t="s">
        <v>583</v>
      </c>
      <c r="B521" s="5" t="s">
        <v>288</v>
      </c>
      <c r="C521" s="5" t="s">
        <v>580</v>
      </c>
      <c r="D521" s="8" t="s">
        <v>108</v>
      </c>
      <c r="E521" s="8" t="s">
        <v>1447</v>
      </c>
      <c r="F521" s="5" t="s">
        <v>576</v>
      </c>
      <c r="G521" s="8" t="s">
        <v>521</v>
      </c>
      <c r="H521" s="14" t="s">
        <v>1239</v>
      </c>
      <c r="I521" s="14" t="s">
        <v>1240</v>
      </c>
      <c r="J521" s="8" t="s">
        <v>1241</v>
      </c>
      <c r="K521" s="26">
        <v>267</v>
      </c>
      <c r="L521" s="29"/>
      <c r="M521" s="30">
        <v>308</v>
      </c>
    </row>
    <row r="522" spans="1:13" x14ac:dyDescent="0.25">
      <c r="A522" s="5" t="s">
        <v>583</v>
      </c>
      <c r="B522" s="5" t="s">
        <v>288</v>
      </c>
      <c r="C522" s="5" t="s">
        <v>580</v>
      </c>
      <c r="D522" s="8" t="s">
        <v>65</v>
      </c>
      <c r="E522" s="8" t="s">
        <v>1447</v>
      </c>
      <c r="F522" s="5" t="s">
        <v>576</v>
      </c>
      <c r="G522" s="8" t="s">
        <v>1631</v>
      </c>
      <c r="H522" s="14" t="s">
        <v>1632</v>
      </c>
      <c r="I522" s="14" t="s">
        <v>1633</v>
      </c>
      <c r="J522" s="8" t="s">
        <v>1634</v>
      </c>
      <c r="L522" s="9"/>
      <c r="M522" s="30">
        <v>414</v>
      </c>
    </row>
    <row r="523" spans="1:13" x14ac:dyDescent="0.25">
      <c r="A523" s="5" t="s">
        <v>583</v>
      </c>
      <c r="B523" s="5" t="s">
        <v>288</v>
      </c>
      <c r="C523" s="5" t="s">
        <v>580</v>
      </c>
      <c r="D523" s="8" t="s">
        <v>777</v>
      </c>
      <c r="E523" s="8" t="s">
        <v>1447</v>
      </c>
      <c r="F523" s="8" t="s">
        <v>576</v>
      </c>
      <c r="G523" s="8" t="s">
        <v>445</v>
      </c>
      <c r="H523" s="9" t="s">
        <v>143</v>
      </c>
      <c r="I523" s="9" t="s">
        <v>555</v>
      </c>
      <c r="J523" s="8" t="s">
        <v>1151</v>
      </c>
      <c r="K523" s="2">
        <v>38</v>
      </c>
      <c r="L523" s="8"/>
      <c r="M523" s="30">
        <v>196</v>
      </c>
    </row>
    <row r="524" spans="1:13" x14ac:dyDescent="0.25">
      <c r="A524" s="5" t="s">
        <v>583</v>
      </c>
      <c r="B524" s="5" t="s">
        <v>288</v>
      </c>
      <c r="C524" s="5" t="s">
        <v>697</v>
      </c>
      <c r="D524" s="5" t="s">
        <v>719</v>
      </c>
      <c r="E524" s="8" t="s">
        <v>1982</v>
      </c>
      <c r="F524" s="5" t="s">
        <v>576</v>
      </c>
      <c r="G524" s="8" t="s">
        <v>353</v>
      </c>
      <c r="H524" s="9" t="s">
        <v>720</v>
      </c>
      <c r="I524" s="14" t="s">
        <v>721</v>
      </c>
      <c r="J524" s="8" t="s">
        <v>722</v>
      </c>
      <c r="K524" s="2">
        <v>296</v>
      </c>
      <c r="L524" s="9"/>
      <c r="M524" s="30">
        <v>68</v>
      </c>
    </row>
    <row r="525" spans="1:13" x14ac:dyDescent="0.25">
      <c r="A525" s="5" t="s">
        <v>583</v>
      </c>
      <c r="B525" s="5" t="s">
        <v>288</v>
      </c>
      <c r="C525" s="5" t="s">
        <v>697</v>
      </c>
      <c r="D525" s="5" t="s">
        <v>702</v>
      </c>
      <c r="E525" s="5" t="s">
        <v>640</v>
      </c>
      <c r="F525" s="5" t="s">
        <v>576</v>
      </c>
      <c r="G525" s="8" t="s">
        <v>348</v>
      </c>
      <c r="H525" s="9" t="s">
        <v>284</v>
      </c>
      <c r="I525" s="14" t="s">
        <v>703</v>
      </c>
      <c r="J525" s="8" t="s">
        <v>704</v>
      </c>
      <c r="K525" s="2">
        <v>297</v>
      </c>
      <c r="L525" s="9"/>
      <c r="M525" s="30">
        <v>69</v>
      </c>
    </row>
    <row r="526" spans="1:13" x14ac:dyDescent="0.25">
      <c r="A526" s="5" t="s">
        <v>583</v>
      </c>
      <c r="B526" s="5" t="s">
        <v>288</v>
      </c>
      <c r="C526" s="5" t="s">
        <v>697</v>
      </c>
      <c r="D526" s="8" t="s">
        <v>702</v>
      </c>
      <c r="E526" s="8" t="s">
        <v>735</v>
      </c>
      <c r="F526" s="5" t="s">
        <v>699</v>
      </c>
      <c r="G526" s="8" t="s">
        <v>1402</v>
      </c>
      <c r="H526" s="9" t="s">
        <v>1403</v>
      </c>
      <c r="I526" s="14" t="s">
        <v>1404</v>
      </c>
      <c r="J526" s="8" t="s">
        <v>1405</v>
      </c>
      <c r="L526" s="32"/>
      <c r="M526" s="30">
        <v>454</v>
      </c>
    </row>
    <row r="527" spans="1:13" x14ac:dyDescent="0.25">
      <c r="A527" s="5" t="s">
        <v>583</v>
      </c>
      <c r="B527" s="5" t="s">
        <v>288</v>
      </c>
      <c r="C527" s="5" t="s">
        <v>697</v>
      </c>
      <c r="D527" s="5" t="s">
        <v>702</v>
      </c>
      <c r="E527" s="5" t="s">
        <v>668</v>
      </c>
      <c r="F527" s="5" t="s">
        <v>576</v>
      </c>
      <c r="G527" s="8" t="s">
        <v>423</v>
      </c>
      <c r="H527" s="9" t="s">
        <v>208</v>
      </c>
      <c r="I527" s="14" t="s">
        <v>705</v>
      </c>
      <c r="J527" s="8" t="s">
        <v>706</v>
      </c>
      <c r="K527" s="2">
        <v>298</v>
      </c>
      <c r="L527" s="9"/>
      <c r="M527" s="30">
        <v>70</v>
      </c>
    </row>
    <row r="528" spans="1:13" x14ac:dyDescent="0.25">
      <c r="A528" s="5" t="s">
        <v>583</v>
      </c>
      <c r="B528" s="5" t="s">
        <v>288</v>
      </c>
      <c r="C528" s="5" t="s">
        <v>697</v>
      </c>
      <c r="D528" s="5" t="s">
        <v>702</v>
      </c>
      <c r="E528" s="5" t="s">
        <v>766</v>
      </c>
      <c r="F528" s="5" t="s">
        <v>576</v>
      </c>
      <c r="G528" s="8" t="s">
        <v>349</v>
      </c>
      <c r="H528" s="9" t="s">
        <v>2121</v>
      </c>
      <c r="I528" s="14" t="s">
        <v>541</v>
      </c>
      <c r="J528" s="8" t="s">
        <v>547</v>
      </c>
      <c r="K528" s="2">
        <v>299</v>
      </c>
      <c r="L528" s="9"/>
      <c r="M528" s="30">
        <v>10</v>
      </c>
    </row>
    <row r="529" spans="1:13" x14ac:dyDescent="0.25">
      <c r="A529" s="5" t="s">
        <v>583</v>
      </c>
      <c r="B529" s="5" t="s">
        <v>288</v>
      </c>
      <c r="C529" s="5" t="s">
        <v>697</v>
      </c>
      <c r="D529" s="8" t="s">
        <v>702</v>
      </c>
      <c r="E529" s="8" t="s">
        <v>1983</v>
      </c>
      <c r="F529" s="5" t="s">
        <v>699</v>
      </c>
      <c r="G529" s="8" t="s">
        <v>346</v>
      </c>
      <c r="H529" s="9" t="s">
        <v>283</v>
      </c>
      <c r="I529" s="14" t="s">
        <v>700</v>
      </c>
      <c r="J529" s="8" t="s">
        <v>701</v>
      </c>
      <c r="K529" s="2">
        <v>300</v>
      </c>
      <c r="L529" s="9"/>
      <c r="M529" s="30">
        <v>112</v>
      </c>
    </row>
    <row r="530" spans="1:13" x14ac:dyDescent="0.25">
      <c r="A530" s="5" t="s">
        <v>583</v>
      </c>
      <c r="B530" s="5" t="s">
        <v>288</v>
      </c>
      <c r="C530" s="5" t="s">
        <v>697</v>
      </c>
      <c r="D530" s="5" t="s">
        <v>702</v>
      </c>
      <c r="E530" s="5" t="s">
        <v>2134</v>
      </c>
      <c r="F530" s="5" t="s">
        <v>576</v>
      </c>
      <c r="G530" s="8" t="s">
        <v>2214</v>
      </c>
      <c r="H530" s="9" t="s">
        <v>2212</v>
      </c>
      <c r="I530" s="14" t="s">
        <v>2213</v>
      </c>
      <c r="J530" s="32" t="str">
        <f>RIGHT(G530,3)</f>
        <v>321</v>
      </c>
      <c r="K530" s="2">
        <v>256</v>
      </c>
      <c r="L530" s="9"/>
      <c r="M530" s="30">
        <v>242</v>
      </c>
    </row>
    <row r="531" spans="1:13" x14ac:dyDescent="0.25">
      <c r="A531" s="5" t="s">
        <v>583</v>
      </c>
      <c r="B531" s="5" t="s">
        <v>288</v>
      </c>
      <c r="C531" s="5" t="s">
        <v>697</v>
      </c>
      <c r="D531" s="5" t="s">
        <v>698</v>
      </c>
      <c r="E531" s="8" t="s">
        <v>640</v>
      </c>
      <c r="F531" s="8" t="s">
        <v>1984</v>
      </c>
      <c r="G531" s="8" t="s">
        <v>351</v>
      </c>
      <c r="H531" s="9" t="s">
        <v>2142</v>
      </c>
      <c r="I531" s="14" t="s">
        <v>711</v>
      </c>
      <c r="J531" s="8" t="s">
        <v>539</v>
      </c>
      <c r="K531" s="2">
        <v>301</v>
      </c>
      <c r="L531" s="9"/>
      <c r="M531" s="30">
        <v>14</v>
      </c>
    </row>
    <row r="532" spans="1:13" x14ac:dyDescent="0.25">
      <c r="A532" s="5" t="s">
        <v>583</v>
      </c>
      <c r="B532" s="5" t="s">
        <v>288</v>
      </c>
      <c r="C532" s="8" t="s">
        <v>697</v>
      </c>
      <c r="D532" s="8" t="s">
        <v>698</v>
      </c>
      <c r="E532" s="5" t="s">
        <v>668</v>
      </c>
      <c r="F532" s="5" t="s">
        <v>576</v>
      </c>
      <c r="G532" s="8" t="s">
        <v>424</v>
      </c>
      <c r="H532" s="9" t="s">
        <v>136</v>
      </c>
      <c r="I532" s="9" t="s">
        <v>540</v>
      </c>
      <c r="J532" s="8" t="s">
        <v>712</v>
      </c>
      <c r="K532" s="2">
        <v>302</v>
      </c>
      <c r="L532" s="9"/>
      <c r="M532" s="30">
        <v>71</v>
      </c>
    </row>
    <row r="533" spans="1:13" x14ac:dyDescent="0.25">
      <c r="A533" s="5" t="s">
        <v>583</v>
      </c>
      <c r="B533" s="5" t="s">
        <v>288</v>
      </c>
      <c r="C533" s="5" t="s">
        <v>697</v>
      </c>
      <c r="D533" s="5" t="s">
        <v>707</v>
      </c>
      <c r="E533" s="8" t="s">
        <v>1936</v>
      </c>
      <c r="F533" s="5" t="s">
        <v>576</v>
      </c>
      <c r="G533" s="8" t="s">
        <v>350</v>
      </c>
      <c r="H533" s="9" t="s">
        <v>708</v>
      </c>
      <c r="I533" s="14" t="s">
        <v>709</v>
      </c>
      <c r="J533" s="8" t="s">
        <v>710</v>
      </c>
      <c r="K533" s="2">
        <v>303</v>
      </c>
      <c r="L533" s="9"/>
      <c r="M533" s="30">
        <v>73</v>
      </c>
    </row>
    <row r="534" spans="1:13" x14ac:dyDescent="0.25">
      <c r="A534" s="5" t="s">
        <v>583</v>
      </c>
      <c r="B534" s="5" t="s">
        <v>288</v>
      </c>
      <c r="C534" s="5" t="s">
        <v>697</v>
      </c>
      <c r="D534" s="5" t="s">
        <v>716</v>
      </c>
      <c r="E534" s="8" t="s">
        <v>1954</v>
      </c>
      <c r="F534" s="5" t="s">
        <v>576</v>
      </c>
      <c r="G534" s="8" t="s">
        <v>354</v>
      </c>
      <c r="H534" s="9" t="s">
        <v>285</v>
      </c>
      <c r="I534" s="14" t="s">
        <v>717</v>
      </c>
      <c r="J534" s="8" t="s">
        <v>718</v>
      </c>
      <c r="K534" s="2">
        <v>304</v>
      </c>
      <c r="L534" s="9"/>
      <c r="M534" s="30">
        <v>67</v>
      </c>
    </row>
    <row r="535" spans="1:13" x14ac:dyDescent="0.25">
      <c r="A535" s="76" t="s">
        <v>583</v>
      </c>
      <c r="B535" s="76" t="s">
        <v>288</v>
      </c>
      <c r="C535" s="5" t="s">
        <v>697</v>
      </c>
      <c r="D535" s="5" t="s">
        <v>1332</v>
      </c>
      <c r="E535" s="81" t="s">
        <v>640</v>
      </c>
      <c r="F535" s="8" t="s">
        <v>67</v>
      </c>
      <c r="G535" s="77" t="s">
        <v>2354</v>
      </c>
      <c r="H535" s="78" t="s">
        <v>2361</v>
      </c>
      <c r="I535" s="2" t="s">
        <v>2362</v>
      </c>
      <c r="J535" s="65" t="s">
        <v>2374</v>
      </c>
      <c r="L535" s="9"/>
      <c r="M535" s="30">
        <v>301</v>
      </c>
    </row>
    <row r="536" spans="1:13" x14ac:dyDescent="0.25">
      <c r="A536" s="5" t="s">
        <v>583</v>
      </c>
      <c r="B536" s="5" t="s">
        <v>288</v>
      </c>
      <c r="C536" s="5" t="s">
        <v>697</v>
      </c>
      <c r="D536" s="5" t="s">
        <v>1332</v>
      </c>
      <c r="E536" s="5" t="s">
        <v>581</v>
      </c>
      <c r="F536" s="5" t="s">
        <v>699</v>
      </c>
      <c r="G536" s="8" t="s">
        <v>3</v>
      </c>
      <c r="H536" s="9" t="s">
        <v>1367</v>
      </c>
      <c r="I536" s="14" t="s">
        <v>1366</v>
      </c>
      <c r="J536" s="8" t="s">
        <v>1365</v>
      </c>
      <c r="L536" s="32"/>
      <c r="M536" s="30">
        <v>453</v>
      </c>
    </row>
    <row r="537" spans="1:13" x14ac:dyDescent="0.25">
      <c r="A537" s="76" t="s">
        <v>583</v>
      </c>
      <c r="B537" s="76" t="s">
        <v>288</v>
      </c>
      <c r="C537" s="79" t="s">
        <v>697</v>
      </c>
      <c r="D537" s="79" t="s">
        <v>1332</v>
      </c>
      <c r="E537" s="79" t="s">
        <v>589</v>
      </c>
      <c r="F537" s="76" t="s">
        <v>699</v>
      </c>
      <c r="G537" s="8" t="s">
        <v>2375</v>
      </c>
      <c r="H537" s="78" t="s">
        <v>2376</v>
      </c>
      <c r="I537" s="78" t="s">
        <v>2377</v>
      </c>
      <c r="J537" s="8" t="s">
        <v>2378</v>
      </c>
      <c r="K537" s="40"/>
      <c r="L537" s="2"/>
      <c r="M537" s="30">
        <v>508</v>
      </c>
    </row>
    <row r="538" spans="1:13" x14ac:dyDescent="0.25">
      <c r="A538" s="5" t="s">
        <v>583</v>
      </c>
      <c r="B538" s="5" t="s">
        <v>288</v>
      </c>
      <c r="C538" s="5" t="s">
        <v>697</v>
      </c>
      <c r="D538" s="5" t="s">
        <v>1332</v>
      </c>
      <c r="E538" s="8" t="s">
        <v>1070</v>
      </c>
      <c r="F538" s="5" t="s">
        <v>713</v>
      </c>
      <c r="G538" s="8" t="s">
        <v>347</v>
      </c>
      <c r="H538" s="9" t="s">
        <v>2149</v>
      </c>
      <c r="I538" s="14" t="s">
        <v>723</v>
      </c>
      <c r="J538" s="8" t="s">
        <v>724</v>
      </c>
      <c r="K538" s="2">
        <v>41</v>
      </c>
      <c r="L538" s="9"/>
      <c r="M538" s="30">
        <v>451</v>
      </c>
    </row>
    <row r="539" spans="1:13" x14ac:dyDescent="0.25">
      <c r="A539" s="76" t="s">
        <v>583</v>
      </c>
      <c r="B539" s="76" t="s">
        <v>288</v>
      </c>
      <c r="C539" s="5" t="s">
        <v>697</v>
      </c>
      <c r="D539" s="5" t="s">
        <v>1332</v>
      </c>
      <c r="E539" s="79" t="s">
        <v>668</v>
      </c>
      <c r="F539" s="5" t="s">
        <v>576</v>
      </c>
      <c r="G539" s="77" t="s">
        <v>2356</v>
      </c>
      <c r="H539" s="78" t="s">
        <v>2357</v>
      </c>
      <c r="I539" s="78" t="s">
        <v>2358</v>
      </c>
      <c r="J539" s="81" t="s">
        <v>2373</v>
      </c>
      <c r="L539" s="9"/>
      <c r="M539" s="30">
        <v>302</v>
      </c>
    </row>
    <row r="540" spans="1:13" x14ac:dyDescent="0.25">
      <c r="A540" s="5" t="s">
        <v>583</v>
      </c>
      <c r="B540" s="5" t="s">
        <v>288</v>
      </c>
      <c r="C540" s="5" t="s">
        <v>697</v>
      </c>
      <c r="D540" s="5" t="s">
        <v>1332</v>
      </c>
      <c r="E540" s="73" t="s">
        <v>668</v>
      </c>
      <c r="F540" s="5" t="s">
        <v>713</v>
      </c>
      <c r="G540" s="8" t="s">
        <v>345</v>
      </c>
      <c r="H540" s="9" t="s">
        <v>2364</v>
      </c>
      <c r="I540" s="14" t="s">
        <v>560</v>
      </c>
      <c r="J540" s="8" t="s">
        <v>725</v>
      </c>
      <c r="K540" s="2">
        <v>51</v>
      </c>
      <c r="L540" s="9"/>
      <c r="M540" s="30">
        <v>452</v>
      </c>
    </row>
    <row r="541" spans="1:13" x14ac:dyDescent="0.25">
      <c r="A541" s="5" t="s">
        <v>583</v>
      </c>
      <c r="B541" s="5" t="s">
        <v>288</v>
      </c>
      <c r="C541" s="5" t="s">
        <v>697</v>
      </c>
      <c r="D541" s="5" t="s">
        <v>1332</v>
      </c>
      <c r="E541" s="8" t="s">
        <v>1043</v>
      </c>
      <c r="F541" s="8" t="s">
        <v>67</v>
      </c>
      <c r="G541" s="8" t="s">
        <v>2353</v>
      </c>
      <c r="H541" s="9" t="s">
        <v>2359</v>
      </c>
      <c r="I541" s="14" t="s">
        <v>2360</v>
      </c>
      <c r="J541" s="8" t="s">
        <v>914</v>
      </c>
      <c r="L541" s="9"/>
      <c r="M541" s="30">
        <v>300</v>
      </c>
    </row>
    <row r="542" spans="1:13" x14ac:dyDescent="0.25">
      <c r="A542" s="5" t="s">
        <v>583</v>
      </c>
      <c r="B542" s="5" t="s">
        <v>288</v>
      </c>
      <c r="C542" s="5" t="s">
        <v>697</v>
      </c>
      <c r="D542" s="8" t="s">
        <v>1985</v>
      </c>
      <c r="E542" s="8" t="s">
        <v>1986</v>
      </c>
      <c r="F542" s="5" t="s">
        <v>713</v>
      </c>
      <c r="G542" s="8" t="s">
        <v>352</v>
      </c>
      <c r="H542" s="9" t="s">
        <v>2146</v>
      </c>
      <c r="I542" s="14" t="s">
        <v>714</v>
      </c>
      <c r="J542" s="8" t="s">
        <v>715</v>
      </c>
      <c r="K542" s="2">
        <v>307</v>
      </c>
      <c r="L542" s="9" t="s">
        <v>562</v>
      </c>
      <c r="M542" s="30">
        <v>72</v>
      </c>
    </row>
    <row r="543" spans="1:13" x14ac:dyDescent="0.25">
      <c r="A543" s="5" t="s">
        <v>583</v>
      </c>
      <c r="B543" s="5" t="s">
        <v>2192</v>
      </c>
      <c r="C543" s="5" t="s">
        <v>1370</v>
      </c>
      <c r="D543" s="5" t="s">
        <v>736</v>
      </c>
      <c r="E543" s="5" t="s">
        <v>668</v>
      </c>
      <c r="F543" s="8" t="s">
        <v>1925</v>
      </c>
      <c r="G543" s="8" t="s">
        <v>2292</v>
      </c>
      <c r="H543" s="9" t="s">
        <v>2295</v>
      </c>
      <c r="I543" s="14" t="s">
        <v>2298</v>
      </c>
      <c r="J543" s="8" t="s">
        <v>2294</v>
      </c>
      <c r="K543" s="35">
        <v>334</v>
      </c>
      <c r="L543" s="64"/>
      <c r="M543" s="30">
        <v>288</v>
      </c>
    </row>
    <row r="544" spans="1:13" x14ac:dyDescent="0.25">
      <c r="A544" s="5" t="s">
        <v>583</v>
      </c>
      <c r="B544" s="5" t="s">
        <v>2192</v>
      </c>
      <c r="C544" s="8" t="s">
        <v>1370</v>
      </c>
      <c r="D544" s="8" t="s">
        <v>1957</v>
      </c>
      <c r="E544" s="8" t="s">
        <v>766</v>
      </c>
      <c r="F544" s="8" t="s">
        <v>1958</v>
      </c>
      <c r="G544" s="8" t="s">
        <v>2293</v>
      </c>
      <c r="H544" s="14" t="s">
        <v>2296</v>
      </c>
      <c r="I544" s="14" t="s">
        <v>2297</v>
      </c>
      <c r="J544" s="5" t="s">
        <v>2291</v>
      </c>
      <c r="K544" s="35">
        <v>342</v>
      </c>
      <c r="L544" s="64"/>
      <c r="M544" s="30">
        <v>290</v>
      </c>
    </row>
    <row r="545" spans="1:13" x14ac:dyDescent="0.25">
      <c r="A545" s="8" t="s">
        <v>583</v>
      </c>
      <c r="B545" s="8" t="s">
        <v>1000</v>
      </c>
      <c r="C545" s="8" t="s">
        <v>1370</v>
      </c>
      <c r="D545" s="8" t="s">
        <v>1004</v>
      </c>
      <c r="E545" s="8" t="s">
        <v>766</v>
      </c>
      <c r="F545" s="8" t="s">
        <v>699</v>
      </c>
      <c r="G545" s="8" t="s">
        <v>2287</v>
      </c>
      <c r="H545" s="13" t="s">
        <v>1005</v>
      </c>
      <c r="I545" s="13" t="s">
        <v>1006</v>
      </c>
      <c r="J545" s="80" t="s">
        <v>2316</v>
      </c>
      <c r="K545" s="2">
        <v>65</v>
      </c>
      <c r="L545" s="9"/>
      <c r="M545" s="30">
        <v>121</v>
      </c>
    </row>
    <row r="546" spans="1:13" x14ac:dyDescent="0.25">
      <c r="A546" s="8" t="s">
        <v>583</v>
      </c>
      <c r="B546" s="8" t="s">
        <v>1000</v>
      </c>
      <c r="C546" s="8" t="s">
        <v>1370</v>
      </c>
      <c r="D546" s="8" t="s">
        <v>1004</v>
      </c>
      <c r="E546" s="8" t="s">
        <v>2134</v>
      </c>
      <c r="F546" s="8" t="s">
        <v>699</v>
      </c>
      <c r="G546" s="8" t="s">
        <v>2288</v>
      </c>
      <c r="H546" s="13" t="s">
        <v>1005</v>
      </c>
      <c r="I546" s="13" t="s">
        <v>1006</v>
      </c>
      <c r="J546" s="80" t="s">
        <v>2317</v>
      </c>
      <c r="K546" s="2">
        <v>63</v>
      </c>
      <c r="L546" s="9"/>
      <c r="M546" s="30">
        <v>122</v>
      </c>
    </row>
    <row r="547" spans="1:13" x14ac:dyDescent="0.25">
      <c r="A547" s="5" t="s">
        <v>583</v>
      </c>
      <c r="B547" s="8" t="s">
        <v>1000</v>
      </c>
      <c r="C547" s="8" t="s">
        <v>1370</v>
      </c>
      <c r="D547" s="8" t="s">
        <v>1859</v>
      </c>
      <c r="E547" s="8" t="s">
        <v>766</v>
      </c>
      <c r="F547" s="5" t="s">
        <v>699</v>
      </c>
      <c r="G547" s="8" t="s">
        <v>2286</v>
      </c>
      <c r="H547" s="9" t="s">
        <v>807</v>
      </c>
      <c r="I547" s="14" t="s">
        <v>808</v>
      </c>
      <c r="J547" s="80" t="s">
        <v>2318</v>
      </c>
      <c r="K547" s="2">
        <v>56</v>
      </c>
      <c r="L547" s="9"/>
      <c r="M547" s="30">
        <v>131</v>
      </c>
    </row>
    <row r="548" spans="1:13" x14ac:dyDescent="0.25">
      <c r="A548" s="5" t="s">
        <v>583</v>
      </c>
      <c r="B548" s="8" t="s">
        <v>1000</v>
      </c>
      <c r="C548" s="8" t="s">
        <v>1370</v>
      </c>
      <c r="D548" s="8" t="s">
        <v>1859</v>
      </c>
      <c r="E548" s="8" t="s">
        <v>2134</v>
      </c>
      <c r="F548" s="5" t="s">
        <v>699</v>
      </c>
      <c r="G548" s="8" t="s">
        <v>2285</v>
      </c>
      <c r="H548" s="9" t="s">
        <v>807</v>
      </c>
      <c r="I548" s="14" t="s">
        <v>808</v>
      </c>
      <c r="J548" s="80" t="s">
        <v>2319</v>
      </c>
      <c r="K548" s="2">
        <v>321</v>
      </c>
      <c r="L548" s="9"/>
      <c r="M548" s="30">
        <v>132</v>
      </c>
    </row>
    <row r="549" spans="1:13" x14ac:dyDescent="0.25">
      <c r="A549" s="37"/>
      <c r="B549" s="37"/>
      <c r="C549" s="38"/>
      <c r="D549" s="37"/>
      <c r="E549" s="37"/>
      <c r="F549" s="38"/>
      <c r="G549" s="38"/>
      <c r="H549" s="32" t="s">
        <v>1224</v>
      </c>
      <c r="I549" s="42"/>
      <c r="J549" s="38"/>
      <c r="L549" s="39"/>
    </row>
    <row r="550" spans="1:13" x14ac:dyDescent="0.25">
      <c r="A550" s="37"/>
      <c r="B550" s="37"/>
      <c r="C550" s="38"/>
      <c r="D550" s="38"/>
      <c r="E550" s="37"/>
      <c r="F550" s="38"/>
      <c r="G550" s="38"/>
      <c r="H550" s="32" t="s">
        <v>231</v>
      </c>
      <c r="I550" s="42"/>
      <c r="J550" s="38"/>
      <c r="L550" s="39"/>
    </row>
    <row r="551" spans="1:13" x14ac:dyDescent="0.25">
      <c r="A551" s="37"/>
      <c r="B551" s="37"/>
      <c r="C551" s="38"/>
      <c r="D551" s="38"/>
      <c r="E551" s="37"/>
      <c r="F551" s="38"/>
      <c r="G551" s="38"/>
      <c r="H551" s="49" t="s">
        <v>232</v>
      </c>
      <c r="I551" s="39"/>
      <c r="J551" s="38"/>
      <c r="L551" s="39"/>
    </row>
    <row r="552" spans="1:13" x14ac:dyDescent="0.25">
      <c r="A552" s="37"/>
      <c r="B552" s="37"/>
      <c r="C552" s="37"/>
      <c r="D552" s="37"/>
      <c r="E552" s="37"/>
      <c r="F552" s="37"/>
      <c r="G552" s="38"/>
      <c r="H552" s="49" t="s">
        <v>233</v>
      </c>
      <c r="I552" s="39"/>
      <c r="J552" s="38"/>
      <c r="L552" s="39"/>
    </row>
    <row r="553" spans="1:13" x14ac:dyDescent="0.25">
      <c r="A553" s="37"/>
      <c r="B553" s="37"/>
      <c r="C553" s="37"/>
      <c r="D553" s="37"/>
      <c r="E553" s="37"/>
      <c r="F553" s="37"/>
      <c r="G553" s="38"/>
      <c r="H553" s="8" t="s">
        <v>234</v>
      </c>
      <c r="I553" s="41"/>
      <c r="J553" s="38"/>
      <c r="L553" s="39"/>
    </row>
    <row r="554" spans="1:13" x14ac:dyDescent="0.25">
      <c r="A554" s="37"/>
      <c r="B554" s="37"/>
      <c r="C554" s="37"/>
      <c r="D554" s="38"/>
      <c r="E554" s="37"/>
      <c r="F554" s="38"/>
      <c r="G554" s="38"/>
      <c r="H554" s="32" t="s">
        <v>965</v>
      </c>
      <c r="I554" s="39"/>
      <c r="J554" s="38"/>
      <c r="L554" s="39"/>
    </row>
    <row r="555" spans="1:13" x14ac:dyDescent="0.25">
      <c r="A555" s="37"/>
      <c r="B555" s="37"/>
      <c r="C555" s="38"/>
      <c r="D555" s="38"/>
      <c r="E555" s="37"/>
      <c r="F555" s="38"/>
      <c r="G555" s="38"/>
      <c r="H555" s="32" t="s">
        <v>235</v>
      </c>
      <c r="I555" s="42"/>
      <c r="J555" s="38"/>
      <c r="L555" s="39"/>
    </row>
    <row r="556" spans="1:13" x14ac:dyDescent="0.25">
      <c r="A556" s="37"/>
      <c r="B556" s="37"/>
      <c r="C556" s="37"/>
      <c r="D556" s="37"/>
      <c r="E556" s="37"/>
      <c r="F556" s="37"/>
      <c r="G556" s="38"/>
      <c r="H556" s="32" t="s">
        <v>243</v>
      </c>
      <c r="I556" s="42"/>
      <c r="J556" s="38"/>
      <c r="L556" s="39"/>
    </row>
    <row r="557" spans="1:13" x14ac:dyDescent="0.25">
      <c r="A557" s="37"/>
      <c r="B557" s="37"/>
      <c r="C557" s="38"/>
      <c r="D557" s="37"/>
      <c r="E557" s="37"/>
      <c r="F557" s="37"/>
      <c r="G557" s="38"/>
      <c r="H557" s="32" t="s">
        <v>1005</v>
      </c>
      <c r="I557" s="42"/>
      <c r="J557" s="38"/>
      <c r="L557" s="39"/>
    </row>
    <row r="558" spans="1:13" x14ac:dyDescent="0.25">
      <c r="A558" s="37"/>
      <c r="B558" s="37"/>
      <c r="C558" s="38"/>
      <c r="D558" s="37"/>
      <c r="E558" s="37"/>
      <c r="F558" s="38"/>
      <c r="G558" s="38"/>
      <c r="H558" s="8" t="s">
        <v>236</v>
      </c>
      <c r="I558" s="41"/>
      <c r="J558" s="38"/>
      <c r="L558" s="39"/>
    </row>
    <row r="559" spans="1:13" x14ac:dyDescent="0.25">
      <c r="A559" s="37"/>
      <c r="B559" s="37"/>
      <c r="C559" s="38"/>
      <c r="D559" s="38"/>
      <c r="E559" s="37"/>
      <c r="F559" s="38"/>
      <c r="G559" s="38"/>
      <c r="H559" s="8" t="s">
        <v>237</v>
      </c>
      <c r="I559" s="41"/>
      <c r="J559" s="38"/>
      <c r="L559" s="39"/>
    </row>
    <row r="560" spans="1:13" x14ac:dyDescent="0.25">
      <c r="A560" s="37"/>
      <c r="B560" s="37"/>
      <c r="C560" s="37"/>
      <c r="D560" s="37"/>
      <c r="E560" s="37"/>
      <c r="F560" s="37"/>
      <c r="G560" s="38"/>
      <c r="H560" s="32" t="s">
        <v>238</v>
      </c>
      <c r="I560" s="39"/>
      <c r="J560" s="38"/>
      <c r="L560" s="39"/>
      <c r="M560" s="1"/>
    </row>
    <row r="561" spans="1:13" x14ac:dyDescent="0.25">
      <c r="A561" s="37"/>
      <c r="B561" s="37"/>
      <c r="C561" s="38"/>
      <c r="D561" s="37"/>
      <c r="E561" s="37"/>
      <c r="F561" s="37"/>
      <c r="G561" s="38"/>
      <c r="H561" s="50" t="s">
        <v>1833</v>
      </c>
      <c r="I561" s="41"/>
      <c r="J561" s="38"/>
      <c r="L561" s="39"/>
      <c r="M561" s="1"/>
    </row>
    <row r="562" spans="1:13" x14ac:dyDescent="0.25">
      <c r="A562" s="37"/>
      <c r="B562" s="37"/>
      <c r="C562" s="37"/>
      <c r="D562" s="37"/>
      <c r="E562" s="37"/>
      <c r="F562" s="38"/>
      <c r="G562" s="38"/>
      <c r="H562" s="8" t="s">
        <v>1835</v>
      </c>
      <c r="I562" s="41"/>
      <c r="J562" s="38"/>
      <c r="L562" s="39"/>
      <c r="M562" s="1"/>
    </row>
    <row r="563" spans="1:13" x14ac:dyDescent="0.25">
      <c r="A563" s="37"/>
      <c r="B563" s="37"/>
      <c r="C563" s="37"/>
      <c r="D563" s="37"/>
      <c r="E563" s="37"/>
      <c r="F563" s="38"/>
      <c r="G563" s="38"/>
      <c r="H563" s="32" t="s">
        <v>239</v>
      </c>
      <c r="I563" s="41"/>
      <c r="J563" s="38"/>
      <c r="L563" s="39"/>
      <c r="M563" s="1"/>
    </row>
    <row r="564" spans="1:13" x14ac:dyDescent="0.25">
      <c r="A564" s="37"/>
      <c r="B564" s="37"/>
      <c r="C564" s="37"/>
      <c r="D564" s="37"/>
      <c r="E564" s="37"/>
      <c r="F564" s="37"/>
      <c r="G564" s="38"/>
      <c r="H564" s="49" t="s">
        <v>244</v>
      </c>
      <c r="I564" s="42"/>
      <c r="J564" s="38"/>
      <c r="L564" s="39"/>
      <c r="M564" s="1"/>
    </row>
    <row r="565" spans="1:13" x14ac:dyDescent="0.25">
      <c r="A565" s="37"/>
      <c r="B565" s="37"/>
      <c r="C565" s="37"/>
      <c r="D565" s="37"/>
      <c r="E565" s="37"/>
      <c r="F565" s="38"/>
      <c r="G565" s="38"/>
      <c r="H565" s="32" t="s">
        <v>1834</v>
      </c>
      <c r="I565" s="41"/>
      <c r="J565" s="38"/>
      <c r="L565" s="39"/>
      <c r="M565" s="1"/>
    </row>
    <row r="566" spans="1:13" x14ac:dyDescent="0.25">
      <c r="A566" s="37"/>
      <c r="B566" s="37"/>
      <c r="C566" s="37"/>
      <c r="D566" s="37"/>
      <c r="E566" s="37"/>
      <c r="F566" s="38"/>
      <c r="G566" s="38"/>
      <c r="H566" s="8" t="s">
        <v>623</v>
      </c>
      <c r="I566" s="41"/>
      <c r="J566" s="38"/>
      <c r="L566" s="39"/>
      <c r="M566" s="1"/>
    </row>
    <row r="567" spans="1:13" ht="26.4" x14ac:dyDescent="0.25">
      <c r="A567" s="37"/>
      <c r="B567" s="37"/>
      <c r="C567" s="37"/>
      <c r="D567" s="37"/>
      <c r="E567" s="37"/>
      <c r="F567" s="38"/>
      <c r="G567" s="38"/>
      <c r="H567" s="50" t="s">
        <v>240</v>
      </c>
      <c r="I567" s="41"/>
      <c r="J567" s="38"/>
      <c r="L567" s="39"/>
      <c r="M567" s="1"/>
    </row>
    <row r="568" spans="1:13" x14ac:dyDescent="0.25">
      <c r="A568" s="37"/>
      <c r="B568" s="37"/>
      <c r="C568" s="37"/>
      <c r="D568" s="37"/>
      <c r="E568" s="37"/>
      <c r="F568" s="37"/>
      <c r="G568" s="38"/>
      <c r="H568" s="32" t="s">
        <v>591</v>
      </c>
      <c r="I568" s="42"/>
      <c r="J568" s="38"/>
      <c r="L568" s="39"/>
      <c r="M568" s="1"/>
    </row>
    <row r="569" spans="1:13" x14ac:dyDescent="0.25">
      <c r="A569" s="37"/>
      <c r="B569" s="37"/>
      <c r="C569" s="37"/>
      <c r="D569" s="37"/>
      <c r="E569" s="37"/>
      <c r="F569" s="37"/>
      <c r="G569" s="38"/>
      <c r="H569" s="8" t="s">
        <v>241</v>
      </c>
      <c r="I569" s="41"/>
      <c r="J569" s="38"/>
      <c r="L569" s="39"/>
      <c r="M569" s="1"/>
    </row>
    <row r="570" spans="1:13" x14ac:dyDescent="0.25">
      <c r="A570" s="37"/>
      <c r="B570" s="37"/>
      <c r="C570" s="38"/>
      <c r="D570" s="37"/>
      <c r="E570" s="37"/>
      <c r="F570" s="38"/>
      <c r="G570" s="38"/>
      <c r="H570" s="8" t="s">
        <v>278</v>
      </c>
      <c r="I570" s="41"/>
      <c r="J570" s="38"/>
      <c r="L570" s="39"/>
    </row>
    <row r="571" spans="1:13" x14ac:dyDescent="0.25">
      <c r="H571" s="2"/>
    </row>
    <row r="572" spans="1:13" x14ac:dyDescent="0.25">
      <c r="H572" s="2"/>
    </row>
    <row r="573" spans="1:13" x14ac:dyDescent="0.25">
      <c r="H573" s="2"/>
    </row>
    <row r="574" spans="1:13" x14ac:dyDescent="0.25">
      <c r="H574" s="2"/>
    </row>
    <row r="575" spans="1:13" x14ac:dyDescent="0.25">
      <c r="H575" s="2"/>
    </row>
  </sheetData>
  <autoFilter ref="A6:T570" xr:uid="{00000000-0001-0000-0200-000000000000}"/>
  <sortState xmlns:xlrd2="http://schemas.microsoft.com/office/spreadsheetml/2017/richdata2" ref="A7:M570">
    <sortCondition ref="C7:C570"/>
    <sortCondition ref="D7:D570"/>
    <sortCondition ref="E7:E570"/>
    <sortCondition ref="F7:F570"/>
    <sortCondition ref="G7:G570"/>
  </sortState>
  <phoneticPr fontId="0" type="noConversion"/>
  <printOptions horizontalCentered="1" gridLines="1"/>
  <pageMargins left="0.26" right="0.36" top="0.55000000000000004" bottom="0.95" header="0.28999999999999998" footer="0.2"/>
  <pageSetup scale="90" orientation="landscape" r:id="rId1"/>
  <headerFooter alignWithMargins="0">
    <oddHeader>&amp;CNEW ORG List</oddHeader>
    <oddFooter>&amp;L&amp;"Times New Roman,Regular"# = Appropriate Fund 
## = Appropriate Instructional Level
### =Appropriate Unit or Program for function
&amp;C&amp;"Times New Roman,Regular"Page &amp;P&amp;R&amp;"Times New Roman,Regular"&amp;A
June 2013</oddFooter>
  </headerFooter>
  <legacyDrawing r:id="rId2"/>
</worksheet>
</file>

<file path=xl/worksheets/sheet5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300-000000000000}">
  <sheetPr filterMode="1"/>
  <dimension ref="A1:T576"/>
  <sheetViews>
    <sheetView zoomScaleNormal="100" workbookViewId="0">
      <pane ySplit="6" topLeftCell="A7" activePane="bottomLeft" state="frozen"/>
      <selection pane="bottomLeft" activeCell="G6" sqref="G6"/>
    </sheetView>
  </sheetViews>
  <sheetFormatPr defaultColWidth="9.109375" defaultRowHeight="13.2" x14ac:dyDescent="0.25"/>
  <cols>
    <col min="1" max="1" width="5.44140625" style="2" customWidth="1"/>
    <col min="2" max="2" width="6.44140625" style="2" customWidth="1"/>
    <col min="3" max="3" width="5.44140625" style="2" customWidth="1"/>
    <col min="4" max="4" width="7" style="2" customWidth="1"/>
    <col min="5" max="5" width="5.109375" style="2" customWidth="1"/>
    <col min="6" max="6" width="4.33203125" style="2" customWidth="1"/>
    <col min="7" max="7" width="9.88671875" style="9" customWidth="1"/>
    <col min="8" max="8" width="51.6640625" style="9" customWidth="1"/>
    <col min="9" max="9" width="15.5546875" style="9" customWidth="1"/>
    <col min="10" max="10" width="6.33203125" style="9" customWidth="1"/>
    <col min="11" max="11" width="3.5546875" style="2" hidden="1" customWidth="1"/>
    <col min="12" max="12" width="9.109375" style="36"/>
    <col min="13" max="13" width="9.109375" style="30"/>
    <col min="14" max="14" width="6.33203125" style="43" customWidth="1"/>
    <col min="15" max="15" width="12.5546875" style="1" bestFit="1" customWidth="1"/>
    <col min="16" max="16384" width="9.109375" style="1"/>
  </cols>
  <sheetData>
    <row r="1" spans="1:20" ht="13.8" x14ac:dyDescent="0.25">
      <c r="F1" s="51"/>
      <c r="G1" s="52"/>
      <c r="H1" s="58" t="s">
        <v>1415</v>
      </c>
      <c r="L1" s="9"/>
      <c r="N1" s="1"/>
    </row>
    <row r="2" spans="1:20" ht="13.8" x14ac:dyDescent="0.25">
      <c r="E2" s="53"/>
      <c r="F2" s="53"/>
      <c r="H2" s="58" t="s">
        <v>1417</v>
      </c>
      <c r="L2" s="9"/>
      <c r="N2" s="1"/>
    </row>
    <row r="3" spans="1:20" x14ac:dyDescent="0.25">
      <c r="E3" s="53"/>
      <c r="F3" s="53"/>
      <c r="H3" s="4" t="str">
        <f>ALPHA!H3</f>
        <v>last update: July 1, 2026</v>
      </c>
      <c r="L3" s="9"/>
    </row>
    <row r="4" spans="1:20" x14ac:dyDescent="0.25">
      <c r="A4" s="26"/>
      <c r="B4" s="26"/>
      <c r="C4" s="26"/>
      <c r="D4" s="26"/>
      <c r="H4" s="32"/>
      <c r="L4" s="9"/>
      <c r="N4" s="1"/>
    </row>
    <row r="5" spans="1:20" x14ac:dyDescent="0.25">
      <c r="H5" s="32"/>
      <c r="L5" s="9"/>
      <c r="N5" s="1"/>
    </row>
    <row r="6" spans="1:20" ht="26.4" x14ac:dyDescent="0.25">
      <c r="A6" s="4" t="s">
        <v>563</v>
      </c>
      <c r="B6" s="4" t="s">
        <v>564</v>
      </c>
      <c r="C6" s="4" t="s">
        <v>565</v>
      </c>
      <c r="D6" s="4" t="s">
        <v>566</v>
      </c>
      <c r="E6" s="4" t="s">
        <v>567</v>
      </c>
      <c r="F6" s="4" t="s">
        <v>568</v>
      </c>
      <c r="G6" s="4" t="s">
        <v>569</v>
      </c>
      <c r="H6" s="4" t="s">
        <v>273</v>
      </c>
      <c r="I6" s="4" t="s">
        <v>570</v>
      </c>
      <c r="J6" s="4" t="s">
        <v>571</v>
      </c>
      <c r="K6" s="29">
        <v>1</v>
      </c>
      <c r="L6" s="29" t="s">
        <v>1436</v>
      </c>
      <c r="M6" s="30">
        <v>1</v>
      </c>
      <c r="N6" s="34"/>
      <c r="O6" s="34"/>
      <c r="P6" s="34"/>
      <c r="Q6" s="34"/>
      <c r="R6" s="34"/>
      <c r="S6" s="34"/>
      <c r="T6" s="34"/>
    </row>
    <row r="7" spans="1:20" s="34" customFormat="1" hidden="1" x14ac:dyDescent="0.25">
      <c r="A7" s="5" t="s">
        <v>583</v>
      </c>
      <c r="B7" s="5" t="s">
        <v>288</v>
      </c>
      <c r="C7" s="5" t="s">
        <v>561</v>
      </c>
      <c r="D7" s="5" t="s">
        <v>612</v>
      </c>
      <c r="E7" s="5" t="s">
        <v>640</v>
      </c>
      <c r="F7" s="5" t="s">
        <v>699</v>
      </c>
      <c r="G7" s="8" t="s">
        <v>383</v>
      </c>
      <c r="H7" s="9" t="s">
        <v>119</v>
      </c>
      <c r="I7" s="14" t="s">
        <v>839</v>
      </c>
      <c r="J7" s="8" t="s">
        <v>840</v>
      </c>
      <c r="K7" s="2">
        <v>2</v>
      </c>
      <c r="L7" s="9"/>
      <c r="M7" s="30">
        <v>100</v>
      </c>
      <c r="N7" s="48"/>
      <c r="O7" s="1"/>
      <c r="P7" s="1"/>
      <c r="Q7" s="1"/>
      <c r="R7" s="1"/>
      <c r="S7" s="1"/>
      <c r="T7" s="1"/>
    </row>
    <row r="8" spans="1:20" hidden="1" x14ac:dyDescent="0.25">
      <c r="A8" s="5" t="s">
        <v>583</v>
      </c>
      <c r="B8" s="5" t="s">
        <v>288</v>
      </c>
      <c r="C8" s="5" t="s">
        <v>561</v>
      </c>
      <c r="D8" s="5" t="s">
        <v>612</v>
      </c>
      <c r="E8" s="5" t="s">
        <v>640</v>
      </c>
      <c r="F8" s="5" t="s">
        <v>545</v>
      </c>
      <c r="G8" s="8" t="s">
        <v>389</v>
      </c>
      <c r="H8" s="9" t="s">
        <v>123</v>
      </c>
      <c r="I8" s="14" t="s">
        <v>546</v>
      </c>
      <c r="J8" s="8" t="s">
        <v>1336</v>
      </c>
      <c r="K8" s="2">
        <v>4</v>
      </c>
      <c r="L8" s="9"/>
      <c r="M8" s="30">
        <v>12</v>
      </c>
      <c r="N8" s="44"/>
    </row>
    <row r="9" spans="1:20" hidden="1" x14ac:dyDescent="0.25">
      <c r="A9" s="5" t="s">
        <v>583</v>
      </c>
      <c r="B9" s="5" t="s">
        <v>288</v>
      </c>
      <c r="C9" s="5" t="s">
        <v>561</v>
      </c>
      <c r="D9" s="5" t="s">
        <v>612</v>
      </c>
      <c r="E9" s="5" t="s">
        <v>640</v>
      </c>
      <c r="F9" s="5" t="s">
        <v>818</v>
      </c>
      <c r="G9" s="8" t="s">
        <v>392</v>
      </c>
      <c r="H9" s="9" t="s">
        <v>125</v>
      </c>
      <c r="I9" s="14" t="s">
        <v>205</v>
      </c>
      <c r="J9" s="8" t="s">
        <v>819</v>
      </c>
      <c r="K9" s="2">
        <v>5</v>
      </c>
      <c r="L9" s="9"/>
      <c r="M9" s="30">
        <v>4</v>
      </c>
      <c r="N9" s="44"/>
    </row>
    <row r="10" spans="1:20" hidden="1" x14ac:dyDescent="0.25">
      <c r="A10" s="5" t="s">
        <v>583</v>
      </c>
      <c r="B10" s="5" t="s">
        <v>288</v>
      </c>
      <c r="C10" s="5" t="s">
        <v>561</v>
      </c>
      <c r="D10" s="5" t="s">
        <v>612</v>
      </c>
      <c r="E10" s="5" t="s">
        <v>829</v>
      </c>
      <c r="F10" s="5" t="s">
        <v>713</v>
      </c>
      <c r="G10" s="8" t="s">
        <v>394</v>
      </c>
      <c r="H10" s="9" t="s">
        <v>2143</v>
      </c>
      <c r="I10" s="14" t="s">
        <v>830</v>
      </c>
      <c r="J10" s="8" t="s">
        <v>580</v>
      </c>
      <c r="K10" s="2">
        <v>6</v>
      </c>
      <c r="L10" s="9"/>
      <c r="M10" s="30">
        <v>2</v>
      </c>
      <c r="N10" s="48"/>
    </row>
    <row r="11" spans="1:20" hidden="1" x14ac:dyDescent="0.25">
      <c r="A11" s="5" t="s">
        <v>583</v>
      </c>
      <c r="B11" s="5" t="s">
        <v>288</v>
      </c>
      <c r="C11" s="8" t="s">
        <v>561</v>
      </c>
      <c r="D11" s="5" t="s">
        <v>612</v>
      </c>
      <c r="E11" s="5" t="s">
        <v>1007</v>
      </c>
      <c r="F11" s="8" t="s">
        <v>699</v>
      </c>
      <c r="G11" s="8" t="s">
        <v>500</v>
      </c>
      <c r="H11" s="14" t="s">
        <v>177</v>
      </c>
      <c r="I11" s="14" t="s">
        <v>1120</v>
      </c>
      <c r="J11" s="8" t="s">
        <v>1121</v>
      </c>
      <c r="K11" s="2">
        <v>133</v>
      </c>
      <c r="L11" s="9"/>
      <c r="M11" s="30">
        <v>204</v>
      </c>
      <c r="N11" s="44"/>
    </row>
    <row r="12" spans="1:20" hidden="1" x14ac:dyDescent="0.25">
      <c r="A12" s="5" t="s">
        <v>583</v>
      </c>
      <c r="B12" s="5" t="s">
        <v>288</v>
      </c>
      <c r="C12" s="8" t="s">
        <v>561</v>
      </c>
      <c r="D12" s="5" t="s">
        <v>612</v>
      </c>
      <c r="E12" s="5" t="s">
        <v>1114</v>
      </c>
      <c r="F12" s="8" t="s">
        <v>699</v>
      </c>
      <c r="G12" s="8" t="s">
        <v>497</v>
      </c>
      <c r="H12" s="14" t="s">
        <v>174</v>
      </c>
      <c r="I12" s="14" t="s">
        <v>1115</v>
      </c>
      <c r="J12" s="8" t="s">
        <v>759</v>
      </c>
      <c r="K12" s="2">
        <v>124</v>
      </c>
      <c r="L12" s="9"/>
      <c r="M12" s="30">
        <v>201</v>
      </c>
      <c r="N12" s="44"/>
    </row>
    <row r="13" spans="1:20" hidden="1" x14ac:dyDescent="0.25">
      <c r="A13" s="5" t="s">
        <v>583</v>
      </c>
      <c r="B13" s="5" t="s">
        <v>288</v>
      </c>
      <c r="C13" s="8" t="s">
        <v>561</v>
      </c>
      <c r="D13" s="5" t="s">
        <v>612</v>
      </c>
      <c r="E13" s="5" t="s">
        <v>731</v>
      </c>
      <c r="F13" s="8" t="s">
        <v>699</v>
      </c>
      <c r="G13" s="8" t="s">
        <v>242</v>
      </c>
      <c r="H13" s="14" t="s">
        <v>175</v>
      </c>
      <c r="I13" s="14" t="s">
        <v>1116</v>
      </c>
      <c r="J13" s="8" t="s">
        <v>1117</v>
      </c>
      <c r="K13" s="2">
        <v>137</v>
      </c>
      <c r="L13" s="9"/>
      <c r="M13" s="30">
        <v>202</v>
      </c>
      <c r="N13" s="54"/>
    </row>
    <row r="14" spans="1:20" hidden="1" x14ac:dyDescent="0.25">
      <c r="A14" s="5" t="s">
        <v>583</v>
      </c>
      <c r="B14" s="5" t="s">
        <v>288</v>
      </c>
      <c r="C14" s="8" t="s">
        <v>561</v>
      </c>
      <c r="D14" s="5" t="s">
        <v>612</v>
      </c>
      <c r="E14" s="5" t="s">
        <v>903</v>
      </c>
      <c r="F14" s="8" t="s">
        <v>699</v>
      </c>
      <c r="G14" s="8" t="s">
        <v>503</v>
      </c>
      <c r="H14" s="14" t="s">
        <v>180</v>
      </c>
      <c r="I14" s="14" t="s">
        <v>1118</v>
      </c>
      <c r="J14" s="8" t="s">
        <v>1119</v>
      </c>
      <c r="K14" s="2">
        <v>134</v>
      </c>
      <c r="L14" s="9"/>
      <c r="M14" s="30">
        <v>203</v>
      </c>
      <c r="N14" s="45"/>
    </row>
    <row r="15" spans="1:20" hidden="1" x14ac:dyDescent="0.25">
      <c r="A15" s="5" t="s">
        <v>583</v>
      </c>
      <c r="B15" s="5" t="s">
        <v>288</v>
      </c>
      <c r="C15" s="5" t="s">
        <v>561</v>
      </c>
      <c r="D15" s="5" t="s">
        <v>612</v>
      </c>
      <c r="E15" s="5" t="s">
        <v>1164</v>
      </c>
      <c r="F15" s="5" t="s">
        <v>699</v>
      </c>
      <c r="G15" s="8" t="s">
        <v>501</v>
      </c>
      <c r="H15" s="9" t="s">
        <v>178</v>
      </c>
      <c r="I15" s="14" t="s">
        <v>1250</v>
      </c>
      <c r="J15" s="8" t="s">
        <v>1251</v>
      </c>
      <c r="K15" s="2">
        <v>36</v>
      </c>
      <c r="L15" s="9"/>
      <c r="M15" s="30">
        <v>16</v>
      </c>
      <c r="N15" s="44"/>
    </row>
    <row r="16" spans="1:20" hidden="1" x14ac:dyDescent="0.25">
      <c r="A16" s="5" t="s">
        <v>583</v>
      </c>
      <c r="B16" s="5" t="s">
        <v>288</v>
      </c>
      <c r="C16" s="5" t="s">
        <v>561</v>
      </c>
      <c r="D16" s="5" t="s">
        <v>612</v>
      </c>
      <c r="E16" s="5" t="s">
        <v>625</v>
      </c>
      <c r="F16" s="5" t="s">
        <v>1252</v>
      </c>
      <c r="G16" s="8" t="s">
        <v>502</v>
      </c>
      <c r="H16" s="9" t="s">
        <v>179</v>
      </c>
      <c r="I16" s="14" t="s">
        <v>1253</v>
      </c>
      <c r="J16" s="8" t="s">
        <v>1254</v>
      </c>
      <c r="K16" s="2">
        <v>9</v>
      </c>
      <c r="L16" s="9"/>
      <c r="M16" s="30">
        <v>18</v>
      </c>
      <c r="N16" s="44"/>
    </row>
    <row r="17" spans="1:20" hidden="1" x14ac:dyDescent="0.25">
      <c r="A17" s="5" t="s">
        <v>583</v>
      </c>
      <c r="B17" s="5" t="s">
        <v>288</v>
      </c>
      <c r="C17" s="5" t="s">
        <v>561</v>
      </c>
      <c r="D17" s="5" t="s">
        <v>612</v>
      </c>
      <c r="E17" s="5" t="s">
        <v>587</v>
      </c>
      <c r="F17" s="5" t="s">
        <v>699</v>
      </c>
      <c r="G17" s="8" t="s">
        <v>499</v>
      </c>
      <c r="H17" s="9" t="s">
        <v>1247</v>
      </c>
      <c r="I17" s="14" t="s">
        <v>1248</v>
      </c>
      <c r="J17" s="8" t="s">
        <v>1249</v>
      </c>
      <c r="K17" s="2">
        <v>37</v>
      </c>
      <c r="L17" s="9"/>
      <c r="M17" s="30">
        <v>20</v>
      </c>
      <c r="N17" s="44"/>
    </row>
    <row r="18" spans="1:20" hidden="1" x14ac:dyDescent="0.25">
      <c r="A18" s="5" t="s">
        <v>583</v>
      </c>
      <c r="B18" s="5" t="s">
        <v>288</v>
      </c>
      <c r="C18" s="5" t="s">
        <v>561</v>
      </c>
      <c r="D18" s="5" t="s">
        <v>612</v>
      </c>
      <c r="E18" s="5" t="s">
        <v>596</v>
      </c>
      <c r="F18" s="8" t="s">
        <v>699</v>
      </c>
      <c r="G18" s="8" t="s">
        <v>1666</v>
      </c>
      <c r="H18" s="14" t="s">
        <v>866</v>
      </c>
      <c r="I18" s="14" t="s">
        <v>1667</v>
      </c>
      <c r="J18" s="8" t="s">
        <v>1668</v>
      </c>
      <c r="L18" s="9"/>
      <c r="M18" s="30">
        <v>425</v>
      </c>
      <c r="N18" s="44"/>
    </row>
    <row r="19" spans="1:20" hidden="1" x14ac:dyDescent="0.25">
      <c r="A19" s="5" t="s">
        <v>583</v>
      </c>
      <c r="B19" s="5" t="s">
        <v>288</v>
      </c>
      <c r="C19" s="8" t="s">
        <v>561</v>
      </c>
      <c r="D19" s="5" t="s">
        <v>612</v>
      </c>
      <c r="E19" s="8" t="s">
        <v>581</v>
      </c>
      <c r="F19" s="5" t="s">
        <v>699</v>
      </c>
      <c r="G19" s="8" t="s">
        <v>1623</v>
      </c>
      <c r="H19" s="14" t="s">
        <v>1624</v>
      </c>
      <c r="I19" s="14" t="s">
        <v>1625</v>
      </c>
      <c r="J19" s="8" t="s">
        <v>1626</v>
      </c>
      <c r="L19" s="9"/>
      <c r="M19" s="30">
        <v>412</v>
      </c>
      <c r="N19" s="48"/>
    </row>
    <row r="20" spans="1:20" hidden="1" x14ac:dyDescent="0.25">
      <c r="A20" s="5" t="s">
        <v>583</v>
      </c>
      <c r="B20" s="8" t="s">
        <v>1917</v>
      </c>
      <c r="C20" s="5" t="s">
        <v>561</v>
      </c>
      <c r="D20" s="5" t="s">
        <v>612</v>
      </c>
      <c r="E20" s="5" t="s">
        <v>589</v>
      </c>
      <c r="F20" s="5" t="s">
        <v>699</v>
      </c>
      <c r="G20" s="8" t="s">
        <v>1864</v>
      </c>
      <c r="H20" s="14" t="s">
        <v>1278</v>
      </c>
      <c r="I20" s="14" t="s">
        <v>1279</v>
      </c>
      <c r="J20" s="8" t="s">
        <v>1046</v>
      </c>
      <c r="K20" s="2">
        <v>291</v>
      </c>
      <c r="L20" s="9"/>
      <c r="M20" s="30">
        <v>137</v>
      </c>
      <c r="N20" s="54"/>
    </row>
    <row r="21" spans="1:20" hidden="1" x14ac:dyDescent="0.25">
      <c r="A21" s="5" t="s">
        <v>583</v>
      </c>
      <c r="B21" s="5" t="s">
        <v>288</v>
      </c>
      <c r="C21" s="5" t="s">
        <v>561</v>
      </c>
      <c r="D21" s="5" t="s">
        <v>612</v>
      </c>
      <c r="E21" s="5" t="s">
        <v>593</v>
      </c>
      <c r="F21" s="8" t="s">
        <v>699</v>
      </c>
      <c r="G21" s="8" t="s">
        <v>1677</v>
      </c>
      <c r="H21" s="14" t="s">
        <v>1461</v>
      </c>
      <c r="I21" s="14" t="s">
        <v>1462</v>
      </c>
      <c r="J21" s="8" t="s">
        <v>1678</v>
      </c>
      <c r="K21" s="2">
        <v>355</v>
      </c>
      <c r="L21" s="9"/>
      <c r="M21" s="30">
        <v>428</v>
      </c>
      <c r="N21" s="44"/>
    </row>
    <row r="22" spans="1:20" hidden="1" x14ac:dyDescent="0.25">
      <c r="A22" s="5" t="s">
        <v>583</v>
      </c>
      <c r="B22" s="5" t="s">
        <v>288</v>
      </c>
      <c r="C22" s="5" t="s">
        <v>561</v>
      </c>
      <c r="D22" s="5" t="s">
        <v>612</v>
      </c>
      <c r="E22" s="5" t="s">
        <v>603</v>
      </c>
      <c r="F22" s="8" t="s">
        <v>699</v>
      </c>
      <c r="G22" s="8" t="s">
        <v>1679</v>
      </c>
      <c r="H22" s="14" t="s">
        <v>553</v>
      </c>
      <c r="I22" s="14" t="s">
        <v>554</v>
      </c>
      <c r="J22" s="8" t="s">
        <v>1680</v>
      </c>
      <c r="K22" s="2">
        <v>131</v>
      </c>
      <c r="L22" s="9"/>
      <c r="M22" s="30">
        <v>429</v>
      </c>
      <c r="N22" s="44"/>
    </row>
    <row r="23" spans="1:20" hidden="1" x14ac:dyDescent="0.25">
      <c r="A23" s="5" t="s">
        <v>583</v>
      </c>
      <c r="B23" s="5" t="s">
        <v>288</v>
      </c>
      <c r="C23" s="5" t="s">
        <v>561</v>
      </c>
      <c r="D23" s="5" t="s">
        <v>612</v>
      </c>
      <c r="E23" s="5" t="s">
        <v>1261</v>
      </c>
      <c r="F23" s="8" t="s">
        <v>699</v>
      </c>
      <c r="G23" s="8" t="s">
        <v>1681</v>
      </c>
      <c r="H23" s="14" t="s">
        <v>1465</v>
      </c>
      <c r="I23" s="14" t="s">
        <v>1466</v>
      </c>
      <c r="J23" s="8" t="s">
        <v>1682</v>
      </c>
      <c r="L23" s="9"/>
      <c r="M23" s="30">
        <v>430</v>
      </c>
      <c r="N23" s="44"/>
    </row>
    <row r="24" spans="1:20" hidden="1" x14ac:dyDescent="0.25">
      <c r="A24" s="5" t="s">
        <v>583</v>
      </c>
      <c r="B24" s="5" t="s">
        <v>288</v>
      </c>
      <c r="C24" s="5" t="s">
        <v>561</v>
      </c>
      <c r="D24" s="5" t="s">
        <v>612</v>
      </c>
      <c r="E24" s="5" t="s">
        <v>1275</v>
      </c>
      <c r="F24" s="5" t="s">
        <v>699</v>
      </c>
      <c r="G24" s="8" t="s">
        <v>498</v>
      </c>
      <c r="H24" s="14" t="s">
        <v>176</v>
      </c>
      <c r="I24" s="14" t="s">
        <v>1276</v>
      </c>
      <c r="J24" s="8" t="s">
        <v>1277</v>
      </c>
      <c r="K24" s="2">
        <v>130</v>
      </c>
      <c r="L24" s="9"/>
      <c r="M24" s="30">
        <v>129</v>
      </c>
      <c r="N24" s="54"/>
    </row>
    <row r="25" spans="1:20" hidden="1" x14ac:dyDescent="0.25">
      <c r="A25" s="5" t="s">
        <v>583</v>
      </c>
      <c r="B25" s="5" t="s">
        <v>288</v>
      </c>
      <c r="C25" s="5" t="s">
        <v>561</v>
      </c>
      <c r="D25" s="5" t="s">
        <v>612</v>
      </c>
      <c r="E25" s="8" t="s">
        <v>1258</v>
      </c>
      <c r="F25" s="5" t="s">
        <v>699</v>
      </c>
      <c r="G25" s="8" t="s">
        <v>1371</v>
      </c>
      <c r="H25" s="14" t="s">
        <v>1373</v>
      </c>
      <c r="I25" s="14" t="s">
        <v>1276</v>
      </c>
      <c r="J25" s="8" t="s">
        <v>1372</v>
      </c>
      <c r="K25" s="2">
        <v>220</v>
      </c>
      <c r="L25" s="9"/>
      <c r="M25" s="30">
        <v>145</v>
      </c>
      <c r="N25" s="44"/>
    </row>
    <row r="26" spans="1:20" hidden="1" x14ac:dyDescent="0.25">
      <c r="A26" s="5" t="s">
        <v>583</v>
      </c>
      <c r="B26" s="5" t="s">
        <v>288</v>
      </c>
      <c r="C26" s="5" t="s">
        <v>561</v>
      </c>
      <c r="D26" s="5" t="s">
        <v>612</v>
      </c>
      <c r="E26" s="5" t="s">
        <v>671</v>
      </c>
      <c r="F26" s="8" t="s">
        <v>699</v>
      </c>
      <c r="G26" s="8" t="s">
        <v>1691</v>
      </c>
      <c r="H26" s="14" t="s">
        <v>1692</v>
      </c>
      <c r="I26" s="14" t="s">
        <v>1693</v>
      </c>
      <c r="J26" s="8" t="s">
        <v>1694</v>
      </c>
      <c r="L26" s="9"/>
      <c r="M26" s="30">
        <v>433</v>
      </c>
      <c r="N26" s="54"/>
    </row>
    <row r="27" spans="1:20" hidden="1" x14ac:dyDescent="0.25">
      <c r="A27" s="5" t="s">
        <v>583</v>
      </c>
      <c r="B27" s="5" t="s">
        <v>288</v>
      </c>
      <c r="C27" s="5" t="s">
        <v>561</v>
      </c>
      <c r="D27" s="5" t="s">
        <v>612</v>
      </c>
      <c r="E27" s="5" t="s">
        <v>694</v>
      </c>
      <c r="F27" s="8" t="s">
        <v>699</v>
      </c>
      <c r="G27" s="8" t="s">
        <v>1695</v>
      </c>
      <c r="H27" s="14" t="s">
        <v>790</v>
      </c>
      <c r="I27" s="14" t="s">
        <v>695</v>
      </c>
      <c r="J27" s="8" t="s">
        <v>1696</v>
      </c>
      <c r="L27" s="9"/>
      <c r="M27" s="30">
        <v>434</v>
      </c>
      <c r="N27" s="45"/>
    </row>
    <row r="28" spans="1:20" hidden="1" x14ac:dyDescent="0.25">
      <c r="A28" s="5" t="s">
        <v>583</v>
      </c>
      <c r="B28" s="5" t="s">
        <v>288</v>
      </c>
      <c r="C28" s="5" t="s">
        <v>561</v>
      </c>
      <c r="D28" s="5" t="s">
        <v>612</v>
      </c>
      <c r="E28" s="5" t="s">
        <v>1207</v>
      </c>
      <c r="F28" s="8" t="s">
        <v>699</v>
      </c>
      <c r="G28" s="8" t="s">
        <v>1701</v>
      </c>
      <c r="H28" s="14" t="s">
        <v>1702</v>
      </c>
      <c r="I28" s="14" t="s">
        <v>1703</v>
      </c>
      <c r="J28" s="8" t="s">
        <v>1704</v>
      </c>
      <c r="K28" s="2">
        <v>4</v>
      </c>
      <c r="L28" s="9"/>
      <c r="M28" s="30">
        <v>436</v>
      </c>
      <c r="N28" s="54"/>
    </row>
    <row r="29" spans="1:20" hidden="1" x14ac:dyDescent="0.25">
      <c r="A29" s="5" t="s">
        <v>583</v>
      </c>
      <c r="B29" s="5" t="s">
        <v>288</v>
      </c>
      <c r="C29" s="5" t="s">
        <v>561</v>
      </c>
      <c r="D29" s="5" t="s">
        <v>612</v>
      </c>
      <c r="E29" s="5" t="s">
        <v>747</v>
      </c>
      <c r="F29" s="8" t="s">
        <v>699</v>
      </c>
      <c r="G29" s="8" t="s">
        <v>1705</v>
      </c>
      <c r="H29" s="14" t="s">
        <v>2419</v>
      </c>
      <c r="I29" s="14" t="s">
        <v>2421</v>
      </c>
      <c r="J29" s="8" t="s">
        <v>1706</v>
      </c>
      <c r="L29" s="9"/>
      <c r="M29" s="30">
        <v>437</v>
      </c>
      <c r="N29" s="48"/>
    </row>
    <row r="30" spans="1:20" hidden="1" x14ac:dyDescent="0.25">
      <c r="A30" s="5" t="s">
        <v>583</v>
      </c>
      <c r="B30" s="5" t="s">
        <v>288</v>
      </c>
      <c r="C30" s="5" t="s">
        <v>561</v>
      </c>
      <c r="D30" s="5" t="s">
        <v>612</v>
      </c>
      <c r="E30" s="5" t="s">
        <v>923</v>
      </c>
      <c r="F30" s="8" t="s">
        <v>699</v>
      </c>
      <c r="G30" s="8" t="s">
        <v>1707</v>
      </c>
      <c r="H30" s="14" t="s">
        <v>1708</v>
      </c>
      <c r="I30" s="14" t="s">
        <v>1709</v>
      </c>
      <c r="J30" s="8" t="s">
        <v>1710</v>
      </c>
      <c r="L30" s="9"/>
      <c r="M30" s="30">
        <v>438</v>
      </c>
      <c r="N30" s="44"/>
    </row>
    <row r="31" spans="1:20" s="25" customFormat="1" hidden="1" x14ac:dyDescent="0.25">
      <c r="A31" s="5" t="s">
        <v>583</v>
      </c>
      <c r="B31" s="5" t="s">
        <v>288</v>
      </c>
      <c r="C31" s="5" t="s">
        <v>561</v>
      </c>
      <c r="D31" s="5" t="s">
        <v>612</v>
      </c>
      <c r="E31" s="5" t="s">
        <v>825</v>
      </c>
      <c r="F31" s="8" t="s">
        <v>699</v>
      </c>
      <c r="G31" s="8" t="s">
        <v>1711</v>
      </c>
      <c r="H31" s="14" t="s">
        <v>1581</v>
      </c>
      <c r="I31" s="14" t="s">
        <v>1712</v>
      </c>
      <c r="J31" s="8" t="s">
        <v>1713</v>
      </c>
      <c r="K31" s="2"/>
      <c r="L31" s="9"/>
      <c r="M31" s="30">
        <v>439</v>
      </c>
      <c r="N31" s="43"/>
      <c r="O31" s="1"/>
      <c r="P31" s="1"/>
      <c r="Q31" s="1"/>
      <c r="R31" s="1"/>
      <c r="S31" s="1"/>
      <c r="T31" s="1"/>
    </row>
    <row r="32" spans="1:20" hidden="1" x14ac:dyDescent="0.25">
      <c r="A32" s="5" t="s">
        <v>583</v>
      </c>
      <c r="B32" s="5" t="s">
        <v>288</v>
      </c>
      <c r="C32" s="5" t="s">
        <v>561</v>
      </c>
      <c r="D32" s="5" t="s">
        <v>612</v>
      </c>
      <c r="E32" s="5" t="s">
        <v>1070</v>
      </c>
      <c r="F32" s="8" t="s">
        <v>713</v>
      </c>
      <c r="G32" s="8" t="s">
        <v>1718</v>
      </c>
      <c r="H32" s="14" t="s">
        <v>1719</v>
      </c>
      <c r="I32" s="14" t="s">
        <v>1720</v>
      </c>
      <c r="J32" s="8" t="s">
        <v>1721</v>
      </c>
      <c r="L32" s="9"/>
      <c r="M32" s="30">
        <v>441</v>
      </c>
      <c r="N32" s="44"/>
    </row>
    <row r="33" spans="1:20" hidden="1" x14ac:dyDescent="0.25">
      <c r="A33" s="5" t="s">
        <v>583</v>
      </c>
      <c r="B33" s="5" t="s">
        <v>288</v>
      </c>
      <c r="C33" s="5" t="s">
        <v>561</v>
      </c>
      <c r="D33" s="5" t="s">
        <v>612</v>
      </c>
      <c r="E33" s="5" t="s">
        <v>1236</v>
      </c>
      <c r="F33" s="8" t="s">
        <v>713</v>
      </c>
      <c r="G33" s="8" t="s">
        <v>1722</v>
      </c>
      <c r="H33" s="14" t="s">
        <v>1723</v>
      </c>
      <c r="I33" s="14" t="s">
        <v>1724</v>
      </c>
      <c r="J33" s="8" t="s">
        <v>1725</v>
      </c>
      <c r="L33" s="9"/>
      <c r="M33" s="30">
        <v>442</v>
      </c>
      <c r="N33" s="48"/>
    </row>
    <row r="34" spans="1:20" hidden="1" x14ac:dyDescent="0.25">
      <c r="A34" s="5" t="s">
        <v>583</v>
      </c>
      <c r="B34" s="5" t="s">
        <v>288</v>
      </c>
      <c r="C34" s="5" t="s">
        <v>561</v>
      </c>
      <c r="D34" s="5" t="s">
        <v>612</v>
      </c>
      <c r="E34" s="5" t="s">
        <v>1051</v>
      </c>
      <c r="F34" s="8" t="s">
        <v>699</v>
      </c>
      <c r="G34" s="8" t="s">
        <v>1730</v>
      </c>
      <c r="H34" s="14" t="s">
        <v>1731</v>
      </c>
      <c r="I34" s="14" t="s">
        <v>1732</v>
      </c>
      <c r="J34" s="8" t="s">
        <v>1733</v>
      </c>
      <c r="L34" s="9"/>
      <c r="M34" s="30">
        <v>444</v>
      </c>
      <c r="N34" s="44"/>
    </row>
    <row r="35" spans="1:20" hidden="1" x14ac:dyDescent="0.25">
      <c r="A35" s="5" t="s">
        <v>583</v>
      </c>
      <c r="B35" s="5" t="s">
        <v>288</v>
      </c>
      <c r="C35" s="5" t="s">
        <v>561</v>
      </c>
      <c r="D35" s="5" t="s">
        <v>612</v>
      </c>
      <c r="E35" s="5" t="s">
        <v>1038</v>
      </c>
      <c r="F35" s="8" t="s">
        <v>699</v>
      </c>
      <c r="G35" s="8" t="s">
        <v>1734</v>
      </c>
      <c r="H35" s="14" t="s">
        <v>1735</v>
      </c>
      <c r="I35" s="14" t="s">
        <v>1736</v>
      </c>
      <c r="J35" s="8" t="s">
        <v>1737</v>
      </c>
      <c r="K35" s="2">
        <v>86</v>
      </c>
      <c r="L35" s="9"/>
      <c r="M35" s="30">
        <v>445</v>
      </c>
      <c r="N35" s="44"/>
    </row>
    <row r="36" spans="1:20" hidden="1" x14ac:dyDescent="0.25">
      <c r="A36" s="5" t="s">
        <v>583</v>
      </c>
      <c r="B36" s="5" t="s">
        <v>288</v>
      </c>
      <c r="C36" s="5" t="s">
        <v>561</v>
      </c>
      <c r="D36" s="5" t="s">
        <v>612</v>
      </c>
      <c r="E36" s="5" t="s">
        <v>1081</v>
      </c>
      <c r="F36" s="8" t="s">
        <v>699</v>
      </c>
      <c r="G36" s="8" t="s">
        <v>1738</v>
      </c>
      <c r="H36" s="14" t="s">
        <v>1739</v>
      </c>
      <c r="I36" s="14" t="s">
        <v>1740</v>
      </c>
      <c r="J36" s="8" t="s">
        <v>1741</v>
      </c>
      <c r="L36" s="9"/>
      <c r="M36" s="30">
        <v>446</v>
      </c>
      <c r="N36" s="44"/>
    </row>
    <row r="37" spans="1:20" hidden="1" x14ac:dyDescent="0.25">
      <c r="A37" s="5" t="s">
        <v>583</v>
      </c>
      <c r="B37" s="5" t="s">
        <v>288</v>
      </c>
      <c r="C37" s="5" t="s">
        <v>561</v>
      </c>
      <c r="D37" s="5" t="s">
        <v>612</v>
      </c>
      <c r="E37" s="5" t="s">
        <v>870</v>
      </c>
      <c r="F37" s="5" t="s">
        <v>699</v>
      </c>
      <c r="G37" s="8" t="s">
        <v>395</v>
      </c>
      <c r="H37" s="9" t="s">
        <v>871</v>
      </c>
      <c r="I37" s="14" t="s">
        <v>872</v>
      </c>
      <c r="J37" s="8" t="s">
        <v>873</v>
      </c>
      <c r="K37" s="2">
        <v>18</v>
      </c>
      <c r="L37" s="9"/>
      <c r="M37" s="30">
        <v>217</v>
      </c>
      <c r="N37" s="44"/>
    </row>
    <row r="38" spans="1:20" hidden="1" x14ac:dyDescent="0.25">
      <c r="A38" s="5" t="s">
        <v>583</v>
      </c>
      <c r="B38" s="5" t="s">
        <v>288</v>
      </c>
      <c r="C38" s="5" t="s">
        <v>561</v>
      </c>
      <c r="D38" s="5" t="s">
        <v>612</v>
      </c>
      <c r="E38" s="5" t="s">
        <v>874</v>
      </c>
      <c r="F38" s="5" t="s">
        <v>699</v>
      </c>
      <c r="G38" s="8" t="s">
        <v>399</v>
      </c>
      <c r="H38" s="9" t="s">
        <v>128</v>
      </c>
      <c r="I38" s="14" t="s">
        <v>1341</v>
      </c>
      <c r="J38" s="8" t="s">
        <v>875</v>
      </c>
      <c r="K38" s="2">
        <v>19</v>
      </c>
      <c r="L38" s="9"/>
      <c r="M38" s="30">
        <v>218</v>
      </c>
      <c r="N38" s="48"/>
    </row>
    <row r="39" spans="1:20" hidden="1" x14ac:dyDescent="0.25">
      <c r="A39" s="5" t="s">
        <v>583</v>
      </c>
      <c r="B39" s="5" t="s">
        <v>288</v>
      </c>
      <c r="C39" s="5" t="s">
        <v>561</v>
      </c>
      <c r="D39" s="5" t="s">
        <v>612</v>
      </c>
      <c r="E39" s="5" t="s">
        <v>876</v>
      </c>
      <c r="F39" s="5" t="s">
        <v>699</v>
      </c>
      <c r="G39" s="8" t="s">
        <v>396</v>
      </c>
      <c r="H39" s="9" t="s">
        <v>126</v>
      </c>
      <c r="I39" s="14" t="s">
        <v>1342</v>
      </c>
      <c r="J39" s="8" t="s">
        <v>877</v>
      </c>
      <c r="K39" s="2">
        <v>20</v>
      </c>
      <c r="L39" s="9"/>
      <c r="M39" s="30">
        <v>219</v>
      </c>
      <c r="N39" s="48"/>
    </row>
    <row r="40" spans="1:20" hidden="1" x14ac:dyDescent="0.25">
      <c r="A40" s="5" t="s">
        <v>583</v>
      </c>
      <c r="B40" s="5" t="s">
        <v>288</v>
      </c>
      <c r="C40" s="5" t="s">
        <v>561</v>
      </c>
      <c r="D40" s="32" t="s">
        <v>612</v>
      </c>
      <c r="E40" s="5" t="s">
        <v>878</v>
      </c>
      <c r="F40" s="5" t="s">
        <v>699</v>
      </c>
      <c r="G40" s="8" t="s">
        <v>390</v>
      </c>
      <c r="H40" s="9" t="s">
        <v>879</v>
      </c>
      <c r="I40" s="14" t="s">
        <v>880</v>
      </c>
      <c r="J40" s="8" t="s">
        <v>881</v>
      </c>
      <c r="K40" s="2">
        <v>21</v>
      </c>
      <c r="L40" s="9"/>
      <c r="M40" s="30">
        <v>220</v>
      </c>
      <c r="N40" s="46"/>
    </row>
    <row r="41" spans="1:20" hidden="1" x14ac:dyDescent="0.25">
      <c r="A41" s="5" t="s">
        <v>583</v>
      </c>
      <c r="B41" s="5" t="s">
        <v>288</v>
      </c>
      <c r="C41" s="5" t="s">
        <v>561</v>
      </c>
      <c r="D41" s="5" t="s">
        <v>612</v>
      </c>
      <c r="E41" s="5" t="s">
        <v>882</v>
      </c>
      <c r="F41" s="5" t="s">
        <v>699</v>
      </c>
      <c r="G41" s="8" t="s">
        <v>385</v>
      </c>
      <c r="H41" s="9" t="s">
        <v>120</v>
      </c>
      <c r="I41" s="14" t="s">
        <v>883</v>
      </c>
      <c r="J41" s="8" t="s">
        <v>884</v>
      </c>
      <c r="K41" s="2">
        <v>22</v>
      </c>
      <c r="L41" s="9"/>
      <c r="M41" s="30">
        <v>221</v>
      </c>
      <c r="N41" s="44"/>
    </row>
    <row r="42" spans="1:20" hidden="1" x14ac:dyDescent="0.25">
      <c r="A42" s="5" t="s">
        <v>583</v>
      </c>
      <c r="B42" s="5" t="s">
        <v>288</v>
      </c>
      <c r="C42" s="5" t="s">
        <v>561</v>
      </c>
      <c r="D42" s="5" t="s">
        <v>612</v>
      </c>
      <c r="E42" s="5" t="s">
        <v>885</v>
      </c>
      <c r="F42" s="5" t="s">
        <v>699</v>
      </c>
      <c r="G42" s="8" t="s">
        <v>397</v>
      </c>
      <c r="H42" s="9" t="s">
        <v>127</v>
      </c>
      <c r="I42" s="14" t="s">
        <v>1343</v>
      </c>
      <c r="J42" s="8" t="s">
        <v>886</v>
      </c>
      <c r="K42" s="2">
        <v>162</v>
      </c>
      <c r="L42" s="9"/>
      <c r="M42" s="30">
        <v>222</v>
      </c>
      <c r="N42" s="48"/>
    </row>
    <row r="43" spans="1:20" hidden="1" x14ac:dyDescent="0.25">
      <c r="A43" s="5" t="s">
        <v>583</v>
      </c>
      <c r="B43" s="5" t="s">
        <v>288</v>
      </c>
      <c r="C43" s="5" t="s">
        <v>561</v>
      </c>
      <c r="D43" s="5" t="s">
        <v>612</v>
      </c>
      <c r="E43" s="5" t="s">
        <v>887</v>
      </c>
      <c r="F43" s="5" t="s">
        <v>699</v>
      </c>
      <c r="G43" s="8" t="s">
        <v>393</v>
      </c>
      <c r="H43" s="9" t="s">
        <v>888</v>
      </c>
      <c r="I43" s="14" t="s">
        <v>1344</v>
      </c>
      <c r="J43" s="8" t="s">
        <v>889</v>
      </c>
      <c r="K43" s="2">
        <v>73</v>
      </c>
      <c r="L43" s="9"/>
      <c r="M43" s="30">
        <v>223</v>
      </c>
      <c r="N43" s="44"/>
    </row>
    <row r="44" spans="1:20" hidden="1" x14ac:dyDescent="0.25">
      <c r="A44" s="5" t="s">
        <v>583</v>
      </c>
      <c r="B44" s="5" t="s">
        <v>288</v>
      </c>
      <c r="C44" s="5" t="s">
        <v>561</v>
      </c>
      <c r="D44" s="5" t="s">
        <v>612</v>
      </c>
      <c r="E44" s="5" t="s">
        <v>854</v>
      </c>
      <c r="F44" s="5" t="s">
        <v>699</v>
      </c>
      <c r="G44" s="8" t="s">
        <v>386</v>
      </c>
      <c r="H44" s="9" t="s">
        <v>122</v>
      </c>
      <c r="I44" s="14" t="s">
        <v>1345</v>
      </c>
      <c r="J44" s="8" t="s">
        <v>890</v>
      </c>
      <c r="K44" s="2">
        <v>104</v>
      </c>
      <c r="L44" s="9"/>
      <c r="M44" s="30">
        <v>224</v>
      </c>
      <c r="N44" s="44"/>
    </row>
    <row r="45" spans="1:20" hidden="1" x14ac:dyDescent="0.25">
      <c r="A45" s="5" t="s">
        <v>583</v>
      </c>
      <c r="B45" s="5" t="s">
        <v>288</v>
      </c>
      <c r="C45" s="5" t="s">
        <v>561</v>
      </c>
      <c r="D45" s="5" t="s">
        <v>612</v>
      </c>
      <c r="E45" s="5" t="s">
        <v>891</v>
      </c>
      <c r="F45" s="5" t="s">
        <v>699</v>
      </c>
      <c r="G45" s="8" t="s">
        <v>391</v>
      </c>
      <c r="H45" s="9" t="s">
        <v>124</v>
      </c>
      <c r="I45" s="14" t="s">
        <v>1346</v>
      </c>
      <c r="J45" s="8" t="s">
        <v>892</v>
      </c>
      <c r="K45" s="2">
        <v>98</v>
      </c>
      <c r="L45" s="9"/>
      <c r="M45" s="30">
        <v>225</v>
      </c>
      <c r="N45" s="48"/>
    </row>
    <row r="46" spans="1:20" hidden="1" x14ac:dyDescent="0.25">
      <c r="A46" s="5" t="s">
        <v>583</v>
      </c>
      <c r="B46" s="5" t="s">
        <v>288</v>
      </c>
      <c r="C46" s="5" t="s">
        <v>561</v>
      </c>
      <c r="D46" s="5" t="s">
        <v>612</v>
      </c>
      <c r="E46" s="5" t="s">
        <v>668</v>
      </c>
      <c r="F46" s="5" t="s">
        <v>545</v>
      </c>
      <c r="G46" s="8" t="s">
        <v>2117</v>
      </c>
      <c r="H46" s="9" t="s">
        <v>2119</v>
      </c>
      <c r="I46" s="14" t="s">
        <v>2120</v>
      </c>
      <c r="J46" s="8" t="s">
        <v>2118</v>
      </c>
      <c r="K46" s="40">
        <v>371</v>
      </c>
      <c r="L46" s="2"/>
      <c r="M46" s="30">
        <v>497</v>
      </c>
      <c r="N46" s="44"/>
    </row>
    <row r="47" spans="1:20" hidden="1" x14ac:dyDescent="0.25">
      <c r="A47" s="5" t="s">
        <v>583</v>
      </c>
      <c r="B47" s="5" t="s">
        <v>288</v>
      </c>
      <c r="C47" s="5" t="s">
        <v>561</v>
      </c>
      <c r="D47" s="5" t="s">
        <v>612</v>
      </c>
      <c r="E47" s="5" t="s">
        <v>904</v>
      </c>
      <c r="F47" s="5" t="s">
        <v>699</v>
      </c>
      <c r="G47" s="8" t="s">
        <v>411</v>
      </c>
      <c r="H47" s="9" t="s">
        <v>135</v>
      </c>
      <c r="I47" s="14" t="s">
        <v>907</v>
      </c>
      <c r="J47" s="8" t="s">
        <v>908</v>
      </c>
      <c r="K47" s="2">
        <v>23</v>
      </c>
      <c r="L47" s="9"/>
      <c r="M47" s="30">
        <v>11</v>
      </c>
      <c r="N47" s="44"/>
      <c r="Q47" s="25"/>
      <c r="R47" s="25"/>
      <c r="S47" s="25"/>
      <c r="T47" s="25"/>
    </row>
    <row r="48" spans="1:20" hidden="1" x14ac:dyDescent="0.25">
      <c r="A48" s="5" t="s">
        <v>583</v>
      </c>
      <c r="B48" s="5" t="s">
        <v>288</v>
      </c>
      <c r="C48" s="5" t="s">
        <v>561</v>
      </c>
      <c r="D48" s="5" t="s">
        <v>612</v>
      </c>
      <c r="E48" s="5" t="s">
        <v>851</v>
      </c>
      <c r="F48" s="5" t="s">
        <v>699</v>
      </c>
      <c r="G48" s="8" t="s">
        <v>398</v>
      </c>
      <c r="H48" s="9" t="s">
        <v>852</v>
      </c>
      <c r="I48" s="14" t="s">
        <v>853</v>
      </c>
      <c r="J48" s="8" t="s">
        <v>854</v>
      </c>
      <c r="K48" s="2">
        <v>327</v>
      </c>
      <c r="L48" s="9"/>
      <c r="M48" s="30">
        <v>169</v>
      </c>
      <c r="N48" s="44"/>
    </row>
    <row r="49" spans="1:14" hidden="1" x14ac:dyDescent="0.25">
      <c r="A49" s="5" t="s">
        <v>583</v>
      </c>
      <c r="B49" s="5" t="s">
        <v>288</v>
      </c>
      <c r="C49" s="5" t="s">
        <v>561</v>
      </c>
      <c r="D49" s="5" t="s">
        <v>612</v>
      </c>
      <c r="E49" s="5" t="s">
        <v>19</v>
      </c>
      <c r="F49" s="5" t="s">
        <v>699</v>
      </c>
      <c r="G49" s="8" t="s">
        <v>2403</v>
      </c>
      <c r="H49" s="9" t="s">
        <v>2404</v>
      </c>
      <c r="I49" s="14" t="s">
        <v>2405</v>
      </c>
      <c r="J49" s="8" t="s">
        <v>2402</v>
      </c>
      <c r="K49" s="2">
        <v>327</v>
      </c>
      <c r="L49" s="9"/>
      <c r="M49" s="30">
        <v>171</v>
      </c>
      <c r="N49" s="48"/>
    </row>
    <row r="50" spans="1:14" hidden="1" x14ac:dyDescent="0.25">
      <c r="A50" s="5" t="s">
        <v>583</v>
      </c>
      <c r="B50" s="5" t="s">
        <v>288</v>
      </c>
      <c r="C50" s="5" t="s">
        <v>561</v>
      </c>
      <c r="D50" s="5" t="s">
        <v>612</v>
      </c>
      <c r="E50" s="8" t="s">
        <v>2104</v>
      </c>
      <c r="F50" s="5" t="s">
        <v>699</v>
      </c>
      <c r="G50" s="8" t="s">
        <v>410</v>
      </c>
      <c r="H50" s="13" t="s">
        <v>2088</v>
      </c>
      <c r="I50" s="13" t="s">
        <v>898</v>
      </c>
      <c r="J50" s="8" t="s">
        <v>899</v>
      </c>
      <c r="K50" s="2">
        <v>11</v>
      </c>
      <c r="L50" s="9"/>
      <c r="M50" s="30">
        <v>127</v>
      </c>
      <c r="N50" s="44"/>
    </row>
    <row r="51" spans="1:14" hidden="1" x14ac:dyDescent="0.25">
      <c r="A51" s="5" t="s">
        <v>583</v>
      </c>
      <c r="B51" s="5" t="s">
        <v>288</v>
      </c>
      <c r="C51" s="5" t="s">
        <v>561</v>
      </c>
      <c r="D51" s="8" t="s">
        <v>612</v>
      </c>
      <c r="E51" s="5" t="s">
        <v>924</v>
      </c>
      <c r="F51" s="5" t="s">
        <v>699</v>
      </c>
      <c r="G51" s="8" t="s">
        <v>414</v>
      </c>
      <c r="H51" s="13" t="s">
        <v>2102</v>
      </c>
      <c r="I51" s="13" t="s">
        <v>1863</v>
      </c>
      <c r="J51" s="8" t="s">
        <v>925</v>
      </c>
      <c r="K51" s="2">
        <v>69</v>
      </c>
      <c r="L51" s="9"/>
      <c r="M51" s="30">
        <v>124</v>
      </c>
      <c r="N51" s="44"/>
    </row>
    <row r="52" spans="1:14" hidden="1" x14ac:dyDescent="0.25">
      <c r="A52" s="5" t="s">
        <v>583</v>
      </c>
      <c r="B52" s="5" t="s">
        <v>288</v>
      </c>
      <c r="C52" s="5" t="s">
        <v>561</v>
      </c>
      <c r="D52" s="8" t="s">
        <v>612</v>
      </c>
      <c r="E52" s="5" t="s">
        <v>914</v>
      </c>
      <c r="F52" s="5" t="s">
        <v>699</v>
      </c>
      <c r="G52" s="8" t="s">
        <v>408</v>
      </c>
      <c r="H52" s="9" t="s">
        <v>1441</v>
      </c>
      <c r="I52" s="14" t="s">
        <v>916</v>
      </c>
      <c r="J52" s="8" t="s">
        <v>917</v>
      </c>
      <c r="K52" s="2">
        <v>262</v>
      </c>
      <c r="L52" s="9"/>
      <c r="M52" s="30">
        <v>227</v>
      </c>
      <c r="N52" s="45"/>
    </row>
    <row r="53" spans="1:14" hidden="1" x14ac:dyDescent="0.25">
      <c r="A53" s="5" t="s">
        <v>583</v>
      </c>
      <c r="B53" s="5" t="s">
        <v>288</v>
      </c>
      <c r="C53" s="5" t="s">
        <v>561</v>
      </c>
      <c r="D53" s="5" t="s">
        <v>612</v>
      </c>
      <c r="E53" s="5" t="s">
        <v>1627</v>
      </c>
      <c r="F53" s="5" t="s">
        <v>699</v>
      </c>
      <c r="G53" s="8" t="s">
        <v>1628</v>
      </c>
      <c r="H53" s="9" t="s">
        <v>733</v>
      </c>
      <c r="I53" s="14" t="s">
        <v>1629</v>
      </c>
      <c r="J53" s="8" t="s">
        <v>1630</v>
      </c>
      <c r="L53" s="9"/>
      <c r="M53" s="30">
        <v>413</v>
      </c>
      <c r="N53" s="44"/>
    </row>
    <row r="54" spans="1:14" hidden="1" x14ac:dyDescent="0.25">
      <c r="A54" s="5" t="s">
        <v>583</v>
      </c>
      <c r="B54" s="5" t="s">
        <v>288</v>
      </c>
      <c r="C54" s="5" t="s">
        <v>561</v>
      </c>
      <c r="D54" s="5" t="s">
        <v>612</v>
      </c>
      <c r="E54" s="8" t="s">
        <v>1791</v>
      </c>
      <c r="F54" s="5" t="s">
        <v>699</v>
      </c>
      <c r="G54" s="8" t="s">
        <v>1423</v>
      </c>
      <c r="H54" s="14" t="s">
        <v>1424</v>
      </c>
      <c r="I54" s="14" t="s">
        <v>1425</v>
      </c>
      <c r="J54" s="8" t="s">
        <v>1426</v>
      </c>
      <c r="K54" s="26">
        <v>274</v>
      </c>
      <c r="L54" s="29"/>
      <c r="M54" s="30">
        <v>360</v>
      </c>
      <c r="N54" s="44"/>
    </row>
    <row r="55" spans="1:14" hidden="1" x14ac:dyDescent="0.25">
      <c r="A55" s="5" t="s">
        <v>583</v>
      </c>
      <c r="B55" s="5" t="s">
        <v>288</v>
      </c>
      <c r="C55" s="8" t="s">
        <v>561</v>
      </c>
      <c r="D55" s="5" t="s">
        <v>612</v>
      </c>
      <c r="E55" s="8" t="s">
        <v>79</v>
      </c>
      <c r="F55" s="8" t="s">
        <v>699</v>
      </c>
      <c r="G55" s="8" t="s">
        <v>1456</v>
      </c>
      <c r="H55" s="55" t="s">
        <v>1457</v>
      </c>
      <c r="I55" s="14" t="s">
        <v>1458</v>
      </c>
      <c r="J55" s="8" t="s">
        <v>1459</v>
      </c>
      <c r="K55" s="5" t="s">
        <v>218</v>
      </c>
      <c r="L55" s="2" t="s">
        <v>562</v>
      </c>
      <c r="M55" s="30">
        <v>369</v>
      </c>
      <c r="N55" s="54"/>
    </row>
    <row r="56" spans="1:14" hidden="1" x14ac:dyDescent="0.25">
      <c r="A56" s="5" t="s">
        <v>583</v>
      </c>
      <c r="B56" s="5" t="s">
        <v>288</v>
      </c>
      <c r="C56" s="5" t="s">
        <v>561</v>
      </c>
      <c r="D56" s="8" t="s">
        <v>612</v>
      </c>
      <c r="E56" s="8" t="s">
        <v>726</v>
      </c>
      <c r="F56" s="5" t="s">
        <v>699</v>
      </c>
      <c r="G56" s="8" t="s">
        <v>375</v>
      </c>
      <c r="H56" s="9" t="s">
        <v>1437</v>
      </c>
      <c r="I56" s="14" t="s">
        <v>738</v>
      </c>
      <c r="J56" s="8" t="s">
        <v>739</v>
      </c>
      <c r="K56" s="2">
        <v>80</v>
      </c>
      <c r="L56" s="9"/>
      <c r="M56" s="30">
        <v>22</v>
      </c>
      <c r="N56" s="44"/>
    </row>
    <row r="57" spans="1:14" hidden="1" x14ac:dyDescent="0.25">
      <c r="A57" s="5" t="s">
        <v>583</v>
      </c>
      <c r="B57" s="5" t="s">
        <v>288</v>
      </c>
      <c r="C57" s="8" t="s">
        <v>561</v>
      </c>
      <c r="D57" s="8" t="s">
        <v>1918</v>
      </c>
      <c r="E57" s="8" t="s">
        <v>1848</v>
      </c>
      <c r="F57" s="8" t="s">
        <v>699</v>
      </c>
      <c r="G57" s="8" t="s">
        <v>320</v>
      </c>
      <c r="H57" s="14" t="s">
        <v>280</v>
      </c>
      <c r="I57" s="14" t="s">
        <v>1340</v>
      </c>
      <c r="J57" s="8" t="s">
        <v>613</v>
      </c>
      <c r="K57" s="2">
        <v>26</v>
      </c>
      <c r="L57" s="9"/>
      <c r="M57" s="30">
        <v>116</v>
      </c>
      <c r="N57" s="44"/>
    </row>
    <row r="58" spans="1:14" hidden="1" x14ac:dyDescent="0.25">
      <c r="A58" s="5" t="s">
        <v>583</v>
      </c>
      <c r="B58" s="5" t="s">
        <v>288</v>
      </c>
      <c r="C58" s="8" t="s">
        <v>561</v>
      </c>
      <c r="D58" s="8" t="s">
        <v>1918</v>
      </c>
      <c r="E58" s="8" t="s">
        <v>1370</v>
      </c>
      <c r="F58" s="8" t="s">
        <v>699</v>
      </c>
      <c r="G58" s="8" t="s">
        <v>2046</v>
      </c>
      <c r="H58" s="2" t="s">
        <v>2041</v>
      </c>
      <c r="I58" s="14" t="s">
        <v>2042</v>
      </c>
      <c r="J58" s="8" t="s">
        <v>2044</v>
      </c>
      <c r="K58" s="40">
        <v>368</v>
      </c>
      <c r="L58" s="2"/>
      <c r="M58" s="30">
        <v>494</v>
      </c>
      <c r="N58" s="44"/>
    </row>
    <row r="59" spans="1:14" hidden="1" x14ac:dyDescent="0.25">
      <c r="A59" s="5" t="s">
        <v>583</v>
      </c>
      <c r="B59" s="5" t="s">
        <v>288</v>
      </c>
      <c r="C59" s="8" t="s">
        <v>318</v>
      </c>
      <c r="D59" s="5" t="s">
        <v>608</v>
      </c>
      <c r="E59" s="8" t="s">
        <v>640</v>
      </c>
      <c r="F59" s="8" t="s">
        <v>1856</v>
      </c>
      <c r="G59" s="8" t="s">
        <v>319</v>
      </c>
      <c r="H59" s="14" t="s">
        <v>609</v>
      </c>
      <c r="I59" s="14" t="s">
        <v>610</v>
      </c>
      <c r="J59" s="8" t="s">
        <v>611</v>
      </c>
      <c r="K59" s="2">
        <v>27</v>
      </c>
      <c r="L59" s="9"/>
      <c r="M59" s="30">
        <v>117</v>
      </c>
      <c r="N59" s="44"/>
    </row>
    <row r="60" spans="1:14" hidden="1" x14ac:dyDescent="0.25">
      <c r="A60" s="5" t="s">
        <v>583</v>
      </c>
      <c r="B60" s="5" t="s">
        <v>288</v>
      </c>
      <c r="C60" s="5" t="s">
        <v>561</v>
      </c>
      <c r="D60" s="5" t="s">
        <v>597</v>
      </c>
      <c r="E60" s="8" t="s">
        <v>1919</v>
      </c>
      <c r="F60" s="8" t="s">
        <v>1856</v>
      </c>
      <c r="G60" s="8" t="s">
        <v>317</v>
      </c>
      <c r="H60" s="14" t="s">
        <v>212</v>
      </c>
      <c r="I60" s="14" t="s">
        <v>598</v>
      </c>
      <c r="J60" s="8" t="s">
        <v>599</v>
      </c>
      <c r="K60" s="2">
        <v>50</v>
      </c>
      <c r="L60" s="9"/>
      <c r="M60" s="30">
        <v>147</v>
      </c>
      <c r="N60" s="44"/>
    </row>
    <row r="61" spans="1:14" hidden="1" x14ac:dyDescent="0.25">
      <c r="A61" s="5" t="s">
        <v>583</v>
      </c>
      <c r="B61" s="5" t="s">
        <v>288</v>
      </c>
      <c r="C61" s="5" t="s">
        <v>561</v>
      </c>
      <c r="D61" s="5" t="s">
        <v>736</v>
      </c>
      <c r="E61" s="8" t="s">
        <v>1920</v>
      </c>
      <c r="F61" s="5" t="s">
        <v>732</v>
      </c>
      <c r="G61" s="8" t="s">
        <v>377</v>
      </c>
      <c r="H61" s="9" t="s">
        <v>752</v>
      </c>
      <c r="I61" s="14" t="s">
        <v>753</v>
      </c>
      <c r="J61" s="8" t="s">
        <v>754</v>
      </c>
      <c r="K61" s="2">
        <v>68</v>
      </c>
      <c r="L61" s="9"/>
      <c r="M61" s="30">
        <v>152</v>
      </c>
      <c r="N61" s="44"/>
    </row>
    <row r="62" spans="1:14" hidden="1" x14ac:dyDescent="0.25">
      <c r="A62" s="5" t="s">
        <v>583</v>
      </c>
      <c r="B62" s="5" t="s">
        <v>573</v>
      </c>
      <c r="C62" s="5" t="s">
        <v>561</v>
      </c>
      <c r="D62" s="5" t="s">
        <v>736</v>
      </c>
      <c r="E62" s="8" t="s">
        <v>1007</v>
      </c>
      <c r="F62" s="5" t="s">
        <v>699</v>
      </c>
      <c r="G62" s="8" t="s">
        <v>1808</v>
      </c>
      <c r="H62" s="2" t="s">
        <v>1809</v>
      </c>
      <c r="I62" s="14" t="s">
        <v>1810</v>
      </c>
      <c r="J62" s="8" t="s">
        <v>1811</v>
      </c>
      <c r="L62" s="9"/>
      <c r="M62" s="30">
        <v>534</v>
      </c>
      <c r="N62" s="45"/>
    </row>
    <row r="63" spans="1:14" hidden="1" x14ac:dyDescent="0.25">
      <c r="A63" s="5" t="s">
        <v>583</v>
      </c>
      <c r="B63" s="5" t="s">
        <v>573</v>
      </c>
      <c r="C63" s="5" t="s">
        <v>561</v>
      </c>
      <c r="D63" s="5" t="s">
        <v>736</v>
      </c>
      <c r="E63" s="8" t="s">
        <v>1114</v>
      </c>
      <c r="F63" s="5" t="s">
        <v>699</v>
      </c>
      <c r="G63" s="8" t="s">
        <v>1796</v>
      </c>
      <c r="H63" s="2" t="s">
        <v>1797</v>
      </c>
      <c r="I63" s="14" t="s">
        <v>1798</v>
      </c>
      <c r="J63" s="8" t="s">
        <v>1799</v>
      </c>
      <c r="L63" s="9"/>
      <c r="M63" s="30">
        <v>531</v>
      </c>
      <c r="N63" s="44"/>
    </row>
    <row r="64" spans="1:14" hidden="1" x14ac:dyDescent="0.25">
      <c r="A64" s="5" t="s">
        <v>583</v>
      </c>
      <c r="B64" s="5" t="s">
        <v>573</v>
      </c>
      <c r="C64" s="5" t="s">
        <v>561</v>
      </c>
      <c r="D64" s="5" t="s">
        <v>736</v>
      </c>
      <c r="E64" s="8" t="s">
        <v>731</v>
      </c>
      <c r="F64" s="5" t="s">
        <v>699</v>
      </c>
      <c r="G64" s="8" t="s">
        <v>1800</v>
      </c>
      <c r="H64" s="2" t="s">
        <v>1801</v>
      </c>
      <c r="I64" s="14" t="s">
        <v>1802</v>
      </c>
      <c r="J64" s="8" t="s">
        <v>1803</v>
      </c>
      <c r="L64" s="9"/>
      <c r="M64" s="30">
        <v>532</v>
      </c>
      <c r="N64" s="44"/>
    </row>
    <row r="65" spans="1:20" hidden="1" x14ac:dyDescent="0.25">
      <c r="A65" s="5" t="s">
        <v>583</v>
      </c>
      <c r="B65" s="5" t="s">
        <v>288</v>
      </c>
      <c r="C65" s="5" t="s">
        <v>561</v>
      </c>
      <c r="D65" s="5" t="s">
        <v>736</v>
      </c>
      <c r="E65" s="8" t="s">
        <v>903</v>
      </c>
      <c r="F65" s="5" t="s">
        <v>699</v>
      </c>
      <c r="G65" s="8" t="s">
        <v>2400</v>
      </c>
      <c r="H65" s="2" t="s">
        <v>1805</v>
      </c>
      <c r="I65" s="14" t="s">
        <v>1806</v>
      </c>
      <c r="J65" s="8" t="s">
        <v>2401</v>
      </c>
      <c r="K65" s="26"/>
      <c r="L65" s="29"/>
      <c r="M65" s="30">
        <v>365</v>
      </c>
      <c r="N65" s="44"/>
    </row>
    <row r="66" spans="1:20" hidden="1" x14ac:dyDescent="0.25">
      <c r="A66" s="5" t="s">
        <v>583</v>
      </c>
      <c r="B66" s="5" t="s">
        <v>573</v>
      </c>
      <c r="C66" s="5" t="s">
        <v>561</v>
      </c>
      <c r="D66" s="5" t="s">
        <v>736</v>
      </c>
      <c r="E66" s="8" t="s">
        <v>903</v>
      </c>
      <c r="F66" s="5" t="s">
        <v>699</v>
      </c>
      <c r="G66" s="8" t="s">
        <v>1804</v>
      </c>
      <c r="H66" s="2" t="s">
        <v>1805</v>
      </c>
      <c r="I66" s="14" t="s">
        <v>1806</v>
      </c>
      <c r="J66" s="8" t="s">
        <v>1807</v>
      </c>
      <c r="L66" s="9"/>
      <c r="M66" s="30">
        <v>533</v>
      </c>
      <c r="N66" s="44"/>
    </row>
    <row r="67" spans="1:20" hidden="1" x14ac:dyDescent="0.25">
      <c r="A67" s="5" t="s">
        <v>583</v>
      </c>
      <c r="B67" s="5" t="s">
        <v>573</v>
      </c>
      <c r="C67" s="5" t="s">
        <v>561</v>
      </c>
      <c r="D67" s="5" t="s">
        <v>736</v>
      </c>
      <c r="E67" s="8" t="s">
        <v>1164</v>
      </c>
      <c r="F67" s="5" t="s">
        <v>699</v>
      </c>
      <c r="G67" s="8" t="s">
        <v>1812</v>
      </c>
      <c r="H67" s="2" t="s">
        <v>1813</v>
      </c>
      <c r="I67" s="6" t="s">
        <v>1814</v>
      </c>
      <c r="J67" s="8" t="s">
        <v>1815</v>
      </c>
      <c r="L67" s="9"/>
      <c r="M67" s="30">
        <v>537</v>
      </c>
      <c r="N67" s="54"/>
    </row>
    <row r="68" spans="1:20" hidden="1" x14ac:dyDescent="0.25">
      <c r="A68" s="5" t="s">
        <v>583</v>
      </c>
      <c r="B68" s="5" t="s">
        <v>573</v>
      </c>
      <c r="C68" s="5" t="s">
        <v>561</v>
      </c>
      <c r="D68" s="5" t="s">
        <v>736</v>
      </c>
      <c r="E68" s="8" t="s">
        <v>625</v>
      </c>
      <c r="F68" s="5" t="s">
        <v>1252</v>
      </c>
      <c r="G68" s="8" t="s">
        <v>1816</v>
      </c>
      <c r="H68" s="2" t="s">
        <v>1817</v>
      </c>
      <c r="I68" s="14" t="s">
        <v>1253</v>
      </c>
      <c r="J68" s="8" t="s">
        <v>1818</v>
      </c>
      <c r="L68" s="9"/>
      <c r="M68" s="30">
        <v>538</v>
      </c>
      <c r="N68" s="44"/>
    </row>
    <row r="69" spans="1:20" hidden="1" x14ac:dyDescent="0.25">
      <c r="A69" s="5" t="s">
        <v>583</v>
      </c>
      <c r="B69" s="5" t="s">
        <v>573</v>
      </c>
      <c r="C69" s="5" t="s">
        <v>561</v>
      </c>
      <c r="D69" s="5" t="s">
        <v>736</v>
      </c>
      <c r="E69" s="8" t="s">
        <v>587</v>
      </c>
      <c r="F69" s="5" t="s">
        <v>699</v>
      </c>
      <c r="G69" s="8" t="s">
        <v>1779</v>
      </c>
      <c r="H69" s="2" t="s">
        <v>1780</v>
      </c>
      <c r="I69" s="14" t="s">
        <v>1781</v>
      </c>
      <c r="J69" s="8" t="s">
        <v>1782</v>
      </c>
      <c r="L69" s="9"/>
      <c r="M69" s="30">
        <v>517</v>
      </c>
      <c r="N69" s="45"/>
      <c r="O69" s="17"/>
      <c r="P69" s="17"/>
      <c r="Q69" s="17"/>
      <c r="R69" s="17"/>
      <c r="S69" s="17"/>
      <c r="T69" s="17"/>
    </row>
    <row r="70" spans="1:20" hidden="1" x14ac:dyDescent="0.25">
      <c r="A70" s="5" t="s">
        <v>583</v>
      </c>
      <c r="B70" s="5" t="s">
        <v>288</v>
      </c>
      <c r="C70" s="5" t="s">
        <v>561</v>
      </c>
      <c r="D70" s="5" t="s">
        <v>736</v>
      </c>
      <c r="E70" s="5" t="s">
        <v>596</v>
      </c>
      <c r="F70" s="8" t="s">
        <v>699</v>
      </c>
      <c r="G70" s="8" t="s">
        <v>1669</v>
      </c>
      <c r="H70" s="14" t="s">
        <v>1670</v>
      </c>
      <c r="I70" s="14" t="s">
        <v>1671</v>
      </c>
      <c r="J70" s="8" t="s">
        <v>1672</v>
      </c>
      <c r="L70" s="9"/>
      <c r="M70" s="30">
        <v>426</v>
      </c>
      <c r="N70" s="44"/>
    </row>
    <row r="71" spans="1:20" hidden="1" x14ac:dyDescent="0.25">
      <c r="A71" s="5" t="s">
        <v>583</v>
      </c>
      <c r="B71" s="5" t="s">
        <v>573</v>
      </c>
      <c r="C71" s="8" t="s">
        <v>561</v>
      </c>
      <c r="D71" s="5" t="s">
        <v>736</v>
      </c>
      <c r="E71" s="8" t="s">
        <v>581</v>
      </c>
      <c r="F71" s="5" t="s">
        <v>699</v>
      </c>
      <c r="G71" s="8" t="s">
        <v>1827</v>
      </c>
      <c r="H71" s="14" t="s">
        <v>1788</v>
      </c>
      <c r="I71" s="14" t="s">
        <v>1789</v>
      </c>
      <c r="J71" s="8" t="s">
        <v>1790</v>
      </c>
      <c r="L71" s="9"/>
      <c r="M71" s="30">
        <v>528</v>
      </c>
      <c r="N71" s="46"/>
    </row>
    <row r="72" spans="1:20" hidden="1" x14ac:dyDescent="0.25">
      <c r="A72" s="5" t="s">
        <v>583</v>
      </c>
      <c r="B72" s="5" t="s">
        <v>288</v>
      </c>
      <c r="C72" s="5" t="s">
        <v>561</v>
      </c>
      <c r="D72" s="5" t="s">
        <v>736</v>
      </c>
      <c r="E72" s="5" t="s">
        <v>589</v>
      </c>
      <c r="F72" s="8" t="s">
        <v>699</v>
      </c>
      <c r="G72" s="8" t="s">
        <v>1673</v>
      </c>
      <c r="H72" s="14" t="s">
        <v>1674</v>
      </c>
      <c r="I72" s="14" t="s">
        <v>1675</v>
      </c>
      <c r="J72" s="8" t="s">
        <v>1676</v>
      </c>
      <c r="K72" s="5"/>
      <c r="L72" s="9"/>
      <c r="M72" s="30">
        <v>427</v>
      </c>
      <c r="N72" s="44"/>
    </row>
    <row r="73" spans="1:20" hidden="1" x14ac:dyDescent="0.25">
      <c r="A73" s="5" t="s">
        <v>583</v>
      </c>
      <c r="B73" s="5" t="s">
        <v>288</v>
      </c>
      <c r="C73" s="8" t="s">
        <v>561</v>
      </c>
      <c r="D73" s="5" t="s">
        <v>736</v>
      </c>
      <c r="E73" s="5" t="s">
        <v>593</v>
      </c>
      <c r="F73" s="5" t="s">
        <v>699</v>
      </c>
      <c r="G73" s="8" t="s">
        <v>1460</v>
      </c>
      <c r="H73" s="14" t="s">
        <v>1461</v>
      </c>
      <c r="I73" s="14" t="s">
        <v>1462</v>
      </c>
      <c r="J73" s="8" t="s">
        <v>1463</v>
      </c>
      <c r="K73" s="5"/>
      <c r="L73" s="2"/>
      <c r="M73" s="30">
        <v>370</v>
      </c>
      <c r="N73" s="44"/>
    </row>
    <row r="74" spans="1:20" hidden="1" x14ac:dyDescent="0.25">
      <c r="A74" s="5" t="s">
        <v>583</v>
      </c>
      <c r="B74" s="5" t="s">
        <v>288</v>
      </c>
      <c r="C74" s="5" t="s">
        <v>561</v>
      </c>
      <c r="D74" s="5" t="s">
        <v>736</v>
      </c>
      <c r="E74" s="5" t="s">
        <v>603</v>
      </c>
      <c r="F74" s="8" t="s">
        <v>1257</v>
      </c>
      <c r="G74" s="8" t="s">
        <v>409</v>
      </c>
      <c r="H74" s="13" t="s">
        <v>553</v>
      </c>
      <c r="I74" s="13" t="s">
        <v>554</v>
      </c>
      <c r="J74" s="8" t="s">
        <v>900</v>
      </c>
      <c r="K74" s="2">
        <v>7</v>
      </c>
      <c r="L74" s="9"/>
      <c r="M74" s="30">
        <v>200</v>
      </c>
      <c r="N74" s="44"/>
    </row>
    <row r="75" spans="1:20" hidden="1" x14ac:dyDescent="0.25">
      <c r="A75" s="5" t="s">
        <v>583</v>
      </c>
      <c r="B75" s="5" t="s">
        <v>288</v>
      </c>
      <c r="C75" s="5" t="s">
        <v>561</v>
      </c>
      <c r="D75" s="5" t="s">
        <v>736</v>
      </c>
      <c r="E75" s="5" t="s">
        <v>1261</v>
      </c>
      <c r="F75" s="5" t="s">
        <v>699</v>
      </c>
      <c r="G75" s="8" t="s">
        <v>1464</v>
      </c>
      <c r="H75" s="13" t="s">
        <v>1465</v>
      </c>
      <c r="I75" s="13" t="s">
        <v>1466</v>
      </c>
      <c r="J75" s="8" t="s">
        <v>1467</v>
      </c>
      <c r="K75" s="5"/>
      <c r="L75" s="2"/>
      <c r="M75" s="30">
        <v>371</v>
      </c>
      <c r="N75" s="44"/>
    </row>
    <row r="76" spans="1:20" hidden="1" x14ac:dyDescent="0.25">
      <c r="A76" s="5" t="s">
        <v>583</v>
      </c>
      <c r="B76" s="5" t="s">
        <v>288</v>
      </c>
      <c r="C76" s="5" t="s">
        <v>561</v>
      </c>
      <c r="D76" s="5" t="s">
        <v>736</v>
      </c>
      <c r="E76" s="5" t="s">
        <v>1275</v>
      </c>
      <c r="F76" s="8" t="s">
        <v>699</v>
      </c>
      <c r="G76" s="8" t="s">
        <v>1683</v>
      </c>
      <c r="H76" s="14" t="s">
        <v>1684</v>
      </c>
      <c r="I76" s="14" t="s">
        <v>1685</v>
      </c>
      <c r="J76" s="8" t="s">
        <v>1686</v>
      </c>
      <c r="L76" s="9"/>
      <c r="M76" s="30">
        <v>431</v>
      </c>
      <c r="N76" s="45"/>
    </row>
    <row r="77" spans="1:20" hidden="1" x14ac:dyDescent="0.25">
      <c r="A77" s="5" t="s">
        <v>583</v>
      </c>
      <c r="B77" s="5" t="s">
        <v>288</v>
      </c>
      <c r="C77" s="5" t="s">
        <v>561</v>
      </c>
      <c r="D77" s="5" t="s">
        <v>736</v>
      </c>
      <c r="E77" s="5" t="s">
        <v>1258</v>
      </c>
      <c r="F77" s="8" t="s">
        <v>699</v>
      </c>
      <c r="G77" s="8" t="s">
        <v>1687</v>
      </c>
      <c r="H77" s="14" t="s">
        <v>1688</v>
      </c>
      <c r="I77" s="14" t="s">
        <v>1689</v>
      </c>
      <c r="J77" s="8" t="s">
        <v>1690</v>
      </c>
      <c r="L77" s="9"/>
      <c r="M77" s="30">
        <v>432</v>
      </c>
      <c r="N77" s="44"/>
    </row>
    <row r="78" spans="1:20" hidden="1" x14ac:dyDescent="0.25">
      <c r="A78" s="5" t="s">
        <v>583</v>
      </c>
      <c r="B78" s="5" t="s">
        <v>288</v>
      </c>
      <c r="C78" s="5" t="s">
        <v>561</v>
      </c>
      <c r="D78" s="5" t="s">
        <v>736</v>
      </c>
      <c r="E78" s="5" t="s">
        <v>671</v>
      </c>
      <c r="F78" s="5" t="s">
        <v>699</v>
      </c>
      <c r="G78" s="8" t="s">
        <v>1407</v>
      </c>
      <c r="H78" s="9" t="s">
        <v>1408</v>
      </c>
      <c r="I78" s="14" t="s">
        <v>1409</v>
      </c>
      <c r="J78" s="8" t="s">
        <v>1406</v>
      </c>
      <c r="K78" s="2">
        <v>42</v>
      </c>
      <c r="L78" s="9"/>
      <c r="M78" s="30">
        <v>455</v>
      </c>
      <c r="N78" s="44"/>
    </row>
    <row r="79" spans="1:20" hidden="1" x14ac:dyDescent="0.25">
      <c r="A79" s="5" t="s">
        <v>583</v>
      </c>
      <c r="B79" s="5" t="s">
        <v>288</v>
      </c>
      <c r="C79" s="5" t="s">
        <v>561</v>
      </c>
      <c r="D79" s="5" t="s">
        <v>736</v>
      </c>
      <c r="E79" s="5" t="s">
        <v>694</v>
      </c>
      <c r="F79" s="8" t="s">
        <v>699</v>
      </c>
      <c r="G79" s="8" t="s">
        <v>1697</v>
      </c>
      <c r="H79" s="14" t="s">
        <v>1698</v>
      </c>
      <c r="I79" s="14" t="s">
        <v>1699</v>
      </c>
      <c r="J79" s="8" t="s">
        <v>1700</v>
      </c>
      <c r="L79" s="9"/>
      <c r="M79" s="30">
        <v>435</v>
      </c>
      <c r="N79" s="46"/>
    </row>
    <row r="80" spans="1:20" hidden="1" x14ac:dyDescent="0.25">
      <c r="A80" s="5" t="s">
        <v>583</v>
      </c>
      <c r="B80" s="5" t="s">
        <v>288</v>
      </c>
      <c r="C80" s="8" t="s">
        <v>561</v>
      </c>
      <c r="D80" s="8" t="s">
        <v>736</v>
      </c>
      <c r="E80" s="5" t="s">
        <v>1207</v>
      </c>
      <c r="F80" s="8" t="s">
        <v>699</v>
      </c>
      <c r="G80" s="8" t="s">
        <v>90</v>
      </c>
      <c r="H80" s="9" t="s">
        <v>91</v>
      </c>
      <c r="I80" s="9" t="s">
        <v>92</v>
      </c>
      <c r="J80" s="8" t="s">
        <v>93</v>
      </c>
      <c r="L80" s="9" t="s">
        <v>562</v>
      </c>
      <c r="M80" s="30">
        <v>21</v>
      </c>
      <c r="N80" s="45"/>
      <c r="O80" s="17"/>
      <c r="P80" s="17"/>
      <c r="Q80" s="17"/>
      <c r="R80" s="17"/>
      <c r="S80" s="17"/>
      <c r="T80" s="17"/>
    </row>
    <row r="81" spans="1:20" hidden="1" x14ac:dyDescent="0.25">
      <c r="A81" s="5" t="s">
        <v>583</v>
      </c>
      <c r="B81" s="5" t="s">
        <v>288</v>
      </c>
      <c r="C81" s="5" t="s">
        <v>561</v>
      </c>
      <c r="D81" s="5" t="s">
        <v>736</v>
      </c>
      <c r="E81" s="5" t="s">
        <v>747</v>
      </c>
      <c r="F81" s="5" t="s">
        <v>699</v>
      </c>
      <c r="G81" s="8" t="s">
        <v>380</v>
      </c>
      <c r="H81" s="9" t="s">
        <v>2419</v>
      </c>
      <c r="I81" s="14" t="s">
        <v>2420</v>
      </c>
      <c r="J81" s="8" t="s">
        <v>869</v>
      </c>
      <c r="K81" s="2">
        <v>140</v>
      </c>
      <c r="L81" s="9"/>
      <c r="M81" s="30">
        <v>193</v>
      </c>
      <c r="N81" s="44"/>
    </row>
    <row r="82" spans="1:20" hidden="1" x14ac:dyDescent="0.25">
      <c r="A82" s="5" t="s">
        <v>583</v>
      </c>
      <c r="B82" s="15" t="s">
        <v>573</v>
      </c>
      <c r="C82" s="8" t="s">
        <v>561</v>
      </c>
      <c r="D82" s="5" t="s">
        <v>736</v>
      </c>
      <c r="E82" s="5" t="s">
        <v>1277</v>
      </c>
      <c r="F82" s="8" t="s">
        <v>545</v>
      </c>
      <c r="G82" s="8" t="s">
        <v>2056</v>
      </c>
      <c r="H82" s="9" t="s">
        <v>2057</v>
      </c>
      <c r="I82" s="14" t="s">
        <v>2058</v>
      </c>
      <c r="J82" s="62" t="s">
        <v>2059</v>
      </c>
      <c r="K82" s="40">
        <v>381</v>
      </c>
      <c r="L82" s="2"/>
      <c r="M82" s="30">
        <v>511</v>
      </c>
      <c r="N82" s="44"/>
    </row>
    <row r="83" spans="1:20" hidden="1" x14ac:dyDescent="0.25">
      <c r="A83" s="5" t="s">
        <v>583</v>
      </c>
      <c r="B83" s="5" t="s">
        <v>573</v>
      </c>
      <c r="C83" s="5" t="s">
        <v>561</v>
      </c>
      <c r="D83" s="5" t="s">
        <v>736</v>
      </c>
      <c r="E83" s="8" t="s">
        <v>1921</v>
      </c>
      <c r="F83" s="5" t="s">
        <v>699</v>
      </c>
      <c r="G83" s="8" t="s">
        <v>223</v>
      </c>
      <c r="H83" s="9" t="s">
        <v>121</v>
      </c>
      <c r="I83" s="14" t="s">
        <v>841</v>
      </c>
      <c r="J83" s="8" t="s">
        <v>842</v>
      </c>
      <c r="L83" s="9"/>
      <c r="M83" s="30">
        <v>514</v>
      </c>
      <c r="N83" s="48"/>
    </row>
    <row r="84" spans="1:20" hidden="1" x14ac:dyDescent="0.25">
      <c r="A84" s="5" t="s">
        <v>583</v>
      </c>
      <c r="B84" s="5" t="s">
        <v>288</v>
      </c>
      <c r="C84" s="5" t="s">
        <v>561</v>
      </c>
      <c r="D84" s="5" t="s">
        <v>736</v>
      </c>
      <c r="E84" s="5" t="s">
        <v>825</v>
      </c>
      <c r="F84" s="8" t="s">
        <v>699</v>
      </c>
      <c r="G84" s="8" t="s">
        <v>1714</v>
      </c>
      <c r="H84" s="14" t="s">
        <v>1715</v>
      </c>
      <c r="I84" s="14" t="s">
        <v>1716</v>
      </c>
      <c r="J84" s="8" t="s">
        <v>1717</v>
      </c>
      <c r="L84" s="9"/>
      <c r="M84" s="30">
        <v>440</v>
      </c>
      <c r="N84" s="44"/>
    </row>
    <row r="85" spans="1:20" hidden="1" x14ac:dyDescent="0.25">
      <c r="A85" s="5" t="s">
        <v>583</v>
      </c>
      <c r="B85" s="5" t="s">
        <v>288</v>
      </c>
      <c r="C85" s="5" t="s">
        <v>561</v>
      </c>
      <c r="D85" s="5" t="s">
        <v>736</v>
      </c>
      <c r="E85" s="8" t="s">
        <v>1922</v>
      </c>
      <c r="F85" s="5" t="s">
        <v>713</v>
      </c>
      <c r="G85" s="8" t="s">
        <v>494</v>
      </c>
      <c r="H85" s="9" t="s">
        <v>2145</v>
      </c>
      <c r="I85" s="14" t="s">
        <v>1263</v>
      </c>
      <c r="J85" s="8" t="s">
        <v>1264</v>
      </c>
      <c r="K85" s="2">
        <v>29</v>
      </c>
      <c r="L85" s="9"/>
      <c r="M85" s="30">
        <v>7</v>
      </c>
      <c r="N85" s="44"/>
    </row>
    <row r="86" spans="1:20" hidden="1" x14ac:dyDescent="0.25">
      <c r="A86" s="5" t="s">
        <v>583</v>
      </c>
      <c r="B86" s="5" t="s">
        <v>288</v>
      </c>
      <c r="C86" s="5" t="s">
        <v>561</v>
      </c>
      <c r="D86" s="5" t="s">
        <v>736</v>
      </c>
      <c r="E86" s="5" t="s">
        <v>1236</v>
      </c>
      <c r="F86" s="8" t="s">
        <v>713</v>
      </c>
      <c r="G86" s="8" t="s">
        <v>1726</v>
      </c>
      <c r="H86" s="14" t="s">
        <v>1727</v>
      </c>
      <c r="I86" s="14" t="s">
        <v>1728</v>
      </c>
      <c r="J86" s="8" t="s">
        <v>1729</v>
      </c>
      <c r="L86" s="9"/>
      <c r="M86" s="30">
        <v>443</v>
      </c>
      <c r="N86" s="44"/>
    </row>
    <row r="87" spans="1:20" hidden="1" x14ac:dyDescent="0.25">
      <c r="A87" s="5" t="s">
        <v>583</v>
      </c>
      <c r="B87" s="5" t="s">
        <v>288</v>
      </c>
      <c r="C87" s="5" t="s">
        <v>561</v>
      </c>
      <c r="D87" s="5" t="s">
        <v>736</v>
      </c>
      <c r="E87" s="5" t="s">
        <v>1051</v>
      </c>
      <c r="F87" s="8" t="s">
        <v>699</v>
      </c>
      <c r="G87" s="8" t="s">
        <v>496</v>
      </c>
      <c r="H87" s="9" t="s">
        <v>1923</v>
      </c>
      <c r="I87" s="14" t="s">
        <v>1924</v>
      </c>
      <c r="J87" s="8" t="s">
        <v>1268</v>
      </c>
      <c r="K87" s="2">
        <v>43</v>
      </c>
      <c r="L87" s="9"/>
      <c r="M87" s="30">
        <v>47</v>
      </c>
      <c r="N87" s="44"/>
    </row>
    <row r="88" spans="1:20" hidden="1" x14ac:dyDescent="0.25">
      <c r="A88" s="5" t="s">
        <v>583</v>
      </c>
      <c r="B88" s="5" t="s">
        <v>288</v>
      </c>
      <c r="C88" s="5" t="s">
        <v>561</v>
      </c>
      <c r="D88" s="5" t="s">
        <v>736</v>
      </c>
      <c r="E88" s="5" t="s">
        <v>1038</v>
      </c>
      <c r="F88" s="5" t="s">
        <v>576</v>
      </c>
      <c r="G88" s="8" t="s">
        <v>492</v>
      </c>
      <c r="H88" s="9" t="s">
        <v>1039</v>
      </c>
      <c r="I88" s="9" t="s">
        <v>1040</v>
      </c>
      <c r="J88" s="8" t="s">
        <v>1041</v>
      </c>
      <c r="K88" s="2">
        <v>28</v>
      </c>
      <c r="L88" s="9"/>
      <c r="M88" s="30">
        <v>143</v>
      </c>
      <c r="N88" s="45"/>
    </row>
    <row r="89" spans="1:20" hidden="1" x14ac:dyDescent="0.25">
      <c r="A89" s="5" t="s">
        <v>583</v>
      </c>
      <c r="B89" s="5" t="s">
        <v>288</v>
      </c>
      <c r="C89" s="5" t="s">
        <v>561</v>
      </c>
      <c r="D89" s="5" t="s">
        <v>736</v>
      </c>
      <c r="E89" s="5" t="s">
        <v>1081</v>
      </c>
      <c r="F89" s="8" t="s">
        <v>699</v>
      </c>
      <c r="G89" s="8" t="s">
        <v>495</v>
      </c>
      <c r="H89" s="9" t="s">
        <v>1255</v>
      </c>
      <c r="I89" s="9" t="s">
        <v>1256</v>
      </c>
      <c r="J89" s="8" t="s">
        <v>1245</v>
      </c>
      <c r="K89" s="2">
        <v>152</v>
      </c>
      <c r="L89" s="9"/>
      <c r="M89" s="30">
        <v>146</v>
      </c>
      <c r="N89" s="54"/>
    </row>
    <row r="90" spans="1:20" hidden="1" x14ac:dyDescent="0.25">
      <c r="A90" s="5" t="s">
        <v>583</v>
      </c>
      <c r="B90" s="5" t="s">
        <v>288</v>
      </c>
      <c r="C90" s="5" t="s">
        <v>561</v>
      </c>
      <c r="D90" s="5" t="s">
        <v>736</v>
      </c>
      <c r="E90" s="5" t="s">
        <v>870</v>
      </c>
      <c r="F90" s="8" t="s">
        <v>699</v>
      </c>
      <c r="G90" s="8" t="s">
        <v>1742</v>
      </c>
      <c r="H90" s="14" t="s">
        <v>1743</v>
      </c>
      <c r="I90" s="14" t="s">
        <v>1744</v>
      </c>
      <c r="J90" s="8" t="s">
        <v>1745</v>
      </c>
      <c r="K90" s="2">
        <v>73</v>
      </c>
      <c r="L90" s="9"/>
      <c r="M90" s="30">
        <v>447</v>
      </c>
      <c r="N90" s="44"/>
    </row>
    <row r="91" spans="1:20" hidden="1" x14ac:dyDescent="0.25">
      <c r="A91" s="5" t="s">
        <v>583</v>
      </c>
      <c r="B91" s="5" t="s">
        <v>288</v>
      </c>
      <c r="C91" s="5" t="s">
        <v>561</v>
      </c>
      <c r="D91" s="5" t="s">
        <v>736</v>
      </c>
      <c r="E91" s="5" t="s">
        <v>874</v>
      </c>
      <c r="F91" s="8" t="s">
        <v>699</v>
      </c>
      <c r="G91" s="8" t="s">
        <v>1746</v>
      </c>
      <c r="H91" s="14" t="s">
        <v>1747</v>
      </c>
      <c r="I91" s="14" t="s">
        <v>1748</v>
      </c>
      <c r="J91" s="8" t="s">
        <v>1749</v>
      </c>
      <c r="K91" s="26"/>
      <c r="L91" s="29"/>
      <c r="M91" s="30">
        <v>448</v>
      </c>
      <c r="N91" s="44"/>
      <c r="Q91" s="25"/>
      <c r="R91" s="25"/>
      <c r="S91" s="25"/>
      <c r="T91" s="25"/>
    </row>
    <row r="92" spans="1:20" hidden="1" x14ac:dyDescent="0.25">
      <c r="A92" s="5" t="s">
        <v>583</v>
      </c>
      <c r="B92" s="5" t="s">
        <v>288</v>
      </c>
      <c r="C92" s="5" t="s">
        <v>561</v>
      </c>
      <c r="D92" s="5" t="s">
        <v>736</v>
      </c>
      <c r="E92" s="5" t="s">
        <v>876</v>
      </c>
      <c r="F92" s="8" t="s">
        <v>699</v>
      </c>
      <c r="G92" s="8" t="s">
        <v>1750</v>
      </c>
      <c r="H92" s="14" t="s">
        <v>1751</v>
      </c>
      <c r="I92" s="14" t="s">
        <v>1752</v>
      </c>
      <c r="J92" s="8" t="s">
        <v>1753</v>
      </c>
      <c r="K92" s="2">
        <v>197</v>
      </c>
      <c r="L92" s="9"/>
      <c r="M92" s="30">
        <v>449</v>
      </c>
      <c r="N92" s="46"/>
    </row>
    <row r="93" spans="1:20" hidden="1" x14ac:dyDescent="0.25">
      <c r="A93" s="5" t="s">
        <v>583</v>
      </c>
      <c r="B93" s="5" t="s">
        <v>288</v>
      </c>
      <c r="C93" s="5" t="s">
        <v>561</v>
      </c>
      <c r="D93" s="5" t="s">
        <v>736</v>
      </c>
      <c r="E93" s="5" t="s">
        <v>878</v>
      </c>
      <c r="F93" s="8" t="s">
        <v>699</v>
      </c>
      <c r="G93" s="8" t="s">
        <v>1754</v>
      </c>
      <c r="H93" s="14" t="s">
        <v>1755</v>
      </c>
      <c r="I93" s="14" t="s">
        <v>1756</v>
      </c>
      <c r="J93" s="8" t="s">
        <v>1757</v>
      </c>
      <c r="K93" s="2">
        <v>13</v>
      </c>
      <c r="L93" s="9"/>
      <c r="M93" s="30">
        <v>450</v>
      </c>
      <c r="N93" s="44"/>
    </row>
    <row r="94" spans="1:20" hidden="1" x14ac:dyDescent="0.25">
      <c r="A94" s="5" t="s">
        <v>583</v>
      </c>
      <c r="B94" s="5" t="s">
        <v>288</v>
      </c>
      <c r="C94" s="5" t="s">
        <v>561</v>
      </c>
      <c r="D94" s="5" t="s">
        <v>736</v>
      </c>
      <c r="E94" s="5" t="s">
        <v>882</v>
      </c>
      <c r="F94" s="8" t="s">
        <v>699</v>
      </c>
      <c r="G94" s="8" t="s">
        <v>1758</v>
      </c>
      <c r="H94" s="14" t="s">
        <v>1759</v>
      </c>
      <c r="I94" s="14" t="s">
        <v>1760</v>
      </c>
      <c r="J94" s="8" t="s">
        <v>1761</v>
      </c>
      <c r="K94" s="2">
        <v>91</v>
      </c>
      <c r="L94" s="9"/>
      <c r="M94" s="30">
        <v>457</v>
      </c>
      <c r="N94" s="54"/>
    </row>
    <row r="95" spans="1:20" hidden="1" x14ac:dyDescent="0.25">
      <c r="A95" s="5" t="s">
        <v>583</v>
      </c>
      <c r="B95" s="5" t="s">
        <v>288</v>
      </c>
      <c r="C95" s="5" t="s">
        <v>561</v>
      </c>
      <c r="D95" s="5" t="s">
        <v>736</v>
      </c>
      <c r="E95" s="5" t="s">
        <v>885</v>
      </c>
      <c r="F95" s="8" t="s">
        <v>699</v>
      </c>
      <c r="G95" s="8" t="s">
        <v>1762</v>
      </c>
      <c r="H95" s="14" t="s">
        <v>1763</v>
      </c>
      <c r="I95" s="14" t="s">
        <v>1764</v>
      </c>
      <c r="J95" s="8" t="s">
        <v>1765</v>
      </c>
      <c r="K95" s="2">
        <v>106</v>
      </c>
      <c r="L95" s="9"/>
      <c r="M95" s="30">
        <v>458</v>
      </c>
      <c r="N95" s="48"/>
    </row>
    <row r="96" spans="1:20" hidden="1" x14ac:dyDescent="0.25">
      <c r="A96" s="5" t="s">
        <v>583</v>
      </c>
      <c r="B96" s="5" t="s">
        <v>288</v>
      </c>
      <c r="C96" s="5" t="s">
        <v>561</v>
      </c>
      <c r="D96" s="5" t="s">
        <v>736</v>
      </c>
      <c r="E96" s="5" t="s">
        <v>887</v>
      </c>
      <c r="F96" s="8" t="s">
        <v>699</v>
      </c>
      <c r="G96" s="8" t="s">
        <v>1766</v>
      </c>
      <c r="H96" s="14" t="s">
        <v>1767</v>
      </c>
      <c r="I96" s="14" t="s">
        <v>1768</v>
      </c>
      <c r="J96" s="8" t="s">
        <v>1769</v>
      </c>
      <c r="K96" s="2">
        <v>72</v>
      </c>
      <c r="L96" s="9"/>
      <c r="M96" s="30">
        <v>459</v>
      </c>
      <c r="N96" s="44"/>
    </row>
    <row r="97" spans="1:14" hidden="1" x14ac:dyDescent="0.25">
      <c r="A97" s="5" t="s">
        <v>583</v>
      </c>
      <c r="B97" s="5" t="s">
        <v>288</v>
      </c>
      <c r="C97" s="5" t="s">
        <v>561</v>
      </c>
      <c r="D97" s="5" t="s">
        <v>736</v>
      </c>
      <c r="E97" s="5" t="s">
        <v>854</v>
      </c>
      <c r="F97" s="8" t="s">
        <v>699</v>
      </c>
      <c r="G97" s="8" t="s">
        <v>1770</v>
      </c>
      <c r="H97" s="14" t="s">
        <v>1771</v>
      </c>
      <c r="I97" s="14" t="s">
        <v>1772</v>
      </c>
      <c r="J97" s="8" t="s">
        <v>1773</v>
      </c>
      <c r="K97" s="2">
        <v>117</v>
      </c>
      <c r="L97" s="9"/>
      <c r="M97" s="30">
        <v>460</v>
      </c>
      <c r="N97" s="44"/>
    </row>
    <row r="98" spans="1:14" hidden="1" x14ac:dyDescent="0.25">
      <c r="A98" s="5" t="s">
        <v>583</v>
      </c>
      <c r="B98" s="5" t="s">
        <v>288</v>
      </c>
      <c r="C98" s="5" t="s">
        <v>561</v>
      </c>
      <c r="D98" s="5" t="s">
        <v>736</v>
      </c>
      <c r="E98" s="5" t="s">
        <v>891</v>
      </c>
      <c r="F98" s="8" t="s">
        <v>699</v>
      </c>
      <c r="G98" s="8" t="s">
        <v>1774</v>
      </c>
      <c r="H98" s="14" t="s">
        <v>1775</v>
      </c>
      <c r="I98" s="14" t="s">
        <v>1776</v>
      </c>
      <c r="J98" s="8" t="s">
        <v>1777</v>
      </c>
      <c r="L98" s="9"/>
      <c r="M98" s="30">
        <v>461</v>
      </c>
      <c r="N98" s="44"/>
    </row>
    <row r="99" spans="1:14" hidden="1" x14ac:dyDescent="0.25">
      <c r="A99" s="5" t="s">
        <v>583</v>
      </c>
      <c r="B99" s="5" t="s">
        <v>288</v>
      </c>
      <c r="C99" s="5" t="s">
        <v>561</v>
      </c>
      <c r="D99" s="5" t="s">
        <v>736</v>
      </c>
      <c r="E99" s="5" t="s">
        <v>668</v>
      </c>
      <c r="F99" s="8" t="s">
        <v>1925</v>
      </c>
      <c r="G99" s="8" t="s">
        <v>1401</v>
      </c>
      <c r="H99" s="9" t="s">
        <v>118</v>
      </c>
      <c r="I99" s="14" t="s">
        <v>1042</v>
      </c>
      <c r="J99" s="8" t="s">
        <v>846</v>
      </c>
      <c r="K99" s="2">
        <v>47</v>
      </c>
      <c r="L99" s="9"/>
      <c r="M99" s="30">
        <v>102</v>
      </c>
      <c r="N99" s="48"/>
    </row>
    <row r="100" spans="1:14" hidden="1" x14ac:dyDescent="0.25">
      <c r="A100" s="5" t="s">
        <v>583</v>
      </c>
      <c r="B100" s="5" t="s">
        <v>2159</v>
      </c>
      <c r="C100" s="5" t="s">
        <v>561</v>
      </c>
      <c r="D100" s="5" t="s">
        <v>736</v>
      </c>
      <c r="E100" s="8" t="s">
        <v>668</v>
      </c>
      <c r="F100" s="5" t="s">
        <v>699</v>
      </c>
      <c r="G100" s="8" t="s">
        <v>2174</v>
      </c>
      <c r="H100" s="14" t="s">
        <v>2175</v>
      </c>
      <c r="I100" s="14" t="s">
        <v>2029</v>
      </c>
      <c r="J100" s="8" t="s">
        <v>2176</v>
      </c>
      <c r="K100" s="26">
        <v>107</v>
      </c>
      <c r="L100" s="29"/>
      <c r="M100" s="30">
        <v>326</v>
      </c>
      <c r="N100" s="44"/>
    </row>
    <row r="101" spans="1:14" hidden="1" x14ac:dyDescent="0.25">
      <c r="A101" s="5" t="s">
        <v>583</v>
      </c>
      <c r="B101" s="5" t="s">
        <v>1987</v>
      </c>
      <c r="C101" s="5" t="s">
        <v>561</v>
      </c>
      <c r="D101" s="5" t="s">
        <v>736</v>
      </c>
      <c r="E101" s="8" t="s">
        <v>668</v>
      </c>
      <c r="F101" s="5" t="s">
        <v>699</v>
      </c>
      <c r="G101" s="8" t="s">
        <v>2028</v>
      </c>
      <c r="H101" s="14" t="s">
        <v>2033</v>
      </c>
      <c r="I101" s="14" t="s">
        <v>2029</v>
      </c>
      <c r="J101" s="8" t="s">
        <v>2030</v>
      </c>
      <c r="K101" s="2">
        <v>283</v>
      </c>
      <c r="L101" s="9"/>
      <c r="M101" s="30">
        <v>476</v>
      </c>
      <c r="N101" s="44"/>
    </row>
    <row r="102" spans="1:14" hidden="1" x14ac:dyDescent="0.25">
      <c r="A102" s="5" t="s">
        <v>583</v>
      </c>
      <c r="B102" s="5" t="s">
        <v>2008</v>
      </c>
      <c r="C102" s="5" t="s">
        <v>561</v>
      </c>
      <c r="D102" s="5" t="s">
        <v>736</v>
      </c>
      <c r="E102" s="8" t="s">
        <v>668</v>
      </c>
      <c r="F102" s="5" t="s">
        <v>699</v>
      </c>
      <c r="G102" s="8" t="s">
        <v>2031</v>
      </c>
      <c r="H102" s="14" t="s">
        <v>2033</v>
      </c>
      <c r="I102" s="14" t="s">
        <v>2029</v>
      </c>
      <c r="J102" s="8" t="s">
        <v>2032</v>
      </c>
      <c r="L102" s="2"/>
      <c r="M102" s="30">
        <v>477</v>
      </c>
      <c r="N102" s="44"/>
    </row>
    <row r="103" spans="1:14" hidden="1" x14ac:dyDescent="0.25">
      <c r="A103" s="5" t="s">
        <v>583</v>
      </c>
      <c r="B103" s="5" t="s">
        <v>2192</v>
      </c>
      <c r="C103" s="5" t="s">
        <v>1370</v>
      </c>
      <c r="D103" s="5" t="s">
        <v>736</v>
      </c>
      <c r="E103" s="5" t="s">
        <v>668</v>
      </c>
      <c r="F103" s="8" t="s">
        <v>1925</v>
      </c>
      <c r="G103" s="8" t="s">
        <v>2292</v>
      </c>
      <c r="H103" s="9" t="s">
        <v>2295</v>
      </c>
      <c r="I103" s="14" t="s">
        <v>2298</v>
      </c>
      <c r="J103" s="8" t="s">
        <v>2294</v>
      </c>
      <c r="K103" s="35">
        <v>334</v>
      </c>
      <c r="L103" s="64"/>
      <c r="M103" s="30">
        <v>288</v>
      </c>
      <c r="N103" s="44"/>
    </row>
    <row r="104" spans="1:14" hidden="1" x14ac:dyDescent="0.25">
      <c r="A104" s="5" t="s">
        <v>583</v>
      </c>
      <c r="B104" s="5" t="s">
        <v>288</v>
      </c>
      <c r="C104" s="5" t="s">
        <v>561</v>
      </c>
      <c r="D104" s="5" t="s">
        <v>736</v>
      </c>
      <c r="E104" s="5" t="s">
        <v>668</v>
      </c>
      <c r="F104" s="5" t="s">
        <v>713</v>
      </c>
      <c r="G104" s="8" t="s">
        <v>379</v>
      </c>
      <c r="H104" s="9" t="s">
        <v>2144</v>
      </c>
      <c r="I104" s="14" t="s">
        <v>831</v>
      </c>
      <c r="J104" s="8" t="s">
        <v>832</v>
      </c>
      <c r="K104" s="2">
        <v>48</v>
      </c>
      <c r="L104" s="9"/>
      <c r="M104" s="30">
        <v>6</v>
      </c>
      <c r="N104" s="54"/>
    </row>
    <row r="105" spans="1:14" hidden="1" x14ac:dyDescent="0.25">
      <c r="A105" s="5" t="s">
        <v>583</v>
      </c>
      <c r="B105" s="5" t="s">
        <v>288</v>
      </c>
      <c r="C105" s="5" t="s">
        <v>561</v>
      </c>
      <c r="D105" s="5" t="s">
        <v>736</v>
      </c>
      <c r="E105" s="5" t="s">
        <v>668</v>
      </c>
      <c r="F105" s="5" t="s">
        <v>818</v>
      </c>
      <c r="G105" s="8" t="s">
        <v>382</v>
      </c>
      <c r="H105" s="9" t="s">
        <v>1926</v>
      </c>
      <c r="I105" s="14" t="s">
        <v>820</v>
      </c>
      <c r="J105" s="8" t="s">
        <v>821</v>
      </c>
      <c r="K105" s="2">
        <v>49</v>
      </c>
      <c r="L105" s="9"/>
      <c r="M105" s="30">
        <v>8</v>
      </c>
      <c r="N105" s="44"/>
    </row>
    <row r="106" spans="1:14" hidden="1" x14ac:dyDescent="0.25">
      <c r="A106" s="5" t="s">
        <v>583</v>
      </c>
      <c r="B106" s="5" t="s">
        <v>573</v>
      </c>
      <c r="C106" s="5" t="s">
        <v>561</v>
      </c>
      <c r="D106" s="5" t="s">
        <v>736</v>
      </c>
      <c r="E106" s="8" t="s">
        <v>1839</v>
      </c>
      <c r="F106" s="5" t="s">
        <v>699</v>
      </c>
      <c r="G106" s="8" t="s">
        <v>1916</v>
      </c>
      <c r="H106" s="9" t="s">
        <v>184</v>
      </c>
      <c r="I106" s="14" t="s">
        <v>845</v>
      </c>
      <c r="J106" s="8" t="s">
        <v>183</v>
      </c>
      <c r="L106" s="9"/>
      <c r="M106" s="30">
        <v>516</v>
      </c>
      <c r="N106" s="44"/>
    </row>
    <row r="107" spans="1:14" hidden="1" x14ac:dyDescent="0.25">
      <c r="A107" s="5" t="s">
        <v>583</v>
      </c>
      <c r="B107" s="5" t="s">
        <v>288</v>
      </c>
      <c r="C107" s="8" t="s">
        <v>561</v>
      </c>
      <c r="D107" s="5" t="s">
        <v>736</v>
      </c>
      <c r="E107" s="5" t="s">
        <v>975</v>
      </c>
      <c r="F107" s="8" t="s">
        <v>699</v>
      </c>
      <c r="G107" s="8" t="s">
        <v>1468</v>
      </c>
      <c r="H107" s="55" t="s">
        <v>1469</v>
      </c>
      <c r="I107" s="9" t="s">
        <v>1469</v>
      </c>
      <c r="J107" s="8" t="s">
        <v>1470</v>
      </c>
      <c r="K107" s="5"/>
      <c r="L107" s="2"/>
      <c r="M107" s="30">
        <v>372</v>
      </c>
      <c r="N107" s="44"/>
    </row>
    <row r="108" spans="1:14" hidden="1" x14ac:dyDescent="0.25">
      <c r="A108" s="5" t="s">
        <v>583</v>
      </c>
      <c r="B108" s="5" t="s">
        <v>288</v>
      </c>
      <c r="C108" s="8" t="s">
        <v>561</v>
      </c>
      <c r="D108" s="5" t="s">
        <v>736</v>
      </c>
      <c r="E108" s="5" t="s">
        <v>72</v>
      </c>
      <c r="F108" s="8" t="s">
        <v>699</v>
      </c>
      <c r="G108" s="8" t="s">
        <v>1471</v>
      </c>
      <c r="H108" s="55" t="s">
        <v>1472</v>
      </c>
      <c r="I108" s="9" t="s">
        <v>1473</v>
      </c>
      <c r="J108" s="8" t="s">
        <v>1474</v>
      </c>
      <c r="K108" s="5"/>
      <c r="L108" s="2"/>
      <c r="M108" s="30">
        <v>373</v>
      </c>
      <c r="N108" s="44"/>
    </row>
    <row r="109" spans="1:14" hidden="1" x14ac:dyDescent="0.25">
      <c r="A109" s="5" t="s">
        <v>583</v>
      </c>
      <c r="B109" s="5" t="s">
        <v>288</v>
      </c>
      <c r="C109" s="8" t="s">
        <v>561</v>
      </c>
      <c r="D109" s="5" t="s">
        <v>736</v>
      </c>
      <c r="E109" s="5" t="s">
        <v>745</v>
      </c>
      <c r="F109" s="8" t="s">
        <v>699</v>
      </c>
      <c r="G109" s="8" t="s">
        <v>1475</v>
      </c>
      <c r="H109" s="55" t="s">
        <v>1476</v>
      </c>
      <c r="I109" s="9" t="s">
        <v>746</v>
      </c>
      <c r="J109" s="8" t="s">
        <v>1477</v>
      </c>
      <c r="K109" s="5"/>
      <c r="L109" s="2"/>
      <c r="M109" s="30">
        <v>374</v>
      </c>
      <c r="N109" s="44"/>
    </row>
    <row r="110" spans="1:14" hidden="1" x14ac:dyDescent="0.25">
      <c r="A110" s="5" t="s">
        <v>583</v>
      </c>
      <c r="B110" s="5" t="s">
        <v>288</v>
      </c>
      <c r="C110" s="8" t="s">
        <v>561</v>
      </c>
      <c r="D110" s="5" t="s">
        <v>736</v>
      </c>
      <c r="E110" s="5" t="s">
        <v>1223</v>
      </c>
      <c r="F110" s="8" t="s">
        <v>699</v>
      </c>
      <c r="G110" s="8" t="s">
        <v>1478</v>
      </c>
      <c r="H110" s="55" t="s">
        <v>1479</v>
      </c>
      <c r="I110" s="14" t="s">
        <v>1480</v>
      </c>
      <c r="J110" s="8" t="s">
        <v>1481</v>
      </c>
      <c r="K110" s="5"/>
      <c r="L110" s="2"/>
      <c r="M110" s="30">
        <v>375</v>
      </c>
      <c r="N110" s="44"/>
    </row>
    <row r="111" spans="1:14" hidden="1" x14ac:dyDescent="0.25">
      <c r="A111" s="5" t="s">
        <v>583</v>
      </c>
      <c r="B111" s="5" t="s">
        <v>288</v>
      </c>
      <c r="C111" s="8" t="s">
        <v>561</v>
      </c>
      <c r="D111" s="5" t="s">
        <v>736</v>
      </c>
      <c r="E111" s="5" t="s">
        <v>896</v>
      </c>
      <c r="F111" s="8" t="s">
        <v>699</v>
      </c>
      <c r="G111" s="8" t="s">
        <v>1482</v>
      </c>
      <c r="H111" s="55" t="s">
        <v>75</v>
      </c>
      <c r="I111" s="9" t="s">
        <v>1483</v>
      </c>
      <c r="J111" s="8" t="s">
        <v>1484</v>
      </c>
      <c r="K111" s="5"/>
      <c r="L111" s="2"/>
      <c r="M111" s="30">
        <v>376</v>
      </c>
      <c r="N111" s="44"/>
    </row>
    <row r="112" spans="1:14" hidden="1" x14ac:dyDescent="0.25">
      <c r="A112" s="5" t="s">
        <v>583</v>
      </c>
      <c r="B112" s="5" t="s">
        <v>288</v>
      </c>
      <c r="C112" s="8" t="s">
        <v>561</v>
      </c>
      <c r="D112" s="5" t="s">
        <v>736</v>
      </c>
      <c r="E112" s="5" t="s">
        <v>1078</v>
      </c>
      <c r="F112" s="8" t="s">
        <v>699</v>
      </c>
      <c r="G112" s="8" t="s">
        <v>1485</v>
      </c>
      <c r="H112" s="55" t="s">
        <v>1486</v>
      </c>
      <c r="I112" s="9" t="s">
        <v>1487</v>
      </c>
      <c r="J112" s="8" t="s">
        <v>1488</v>
      </c>
      <c r="K112" s="5"/>
      <c r="L112" s="2"/>
      <c r="M112" s="30">
        <v>377</v>
      </c>
      <c r="N112" s="44"/>
    </row>
    <row r="113" spans="1:20" hidden="1" x14ac:dyDescent="0.25">
      <c r="A113" s="5" t="s">
        <v>583</v>
      </c>
      <c r="B113" s="5" t="s">
        <v>288</v>
      </c>
      <c r="C113" s="8" t="s">
        <v>561</v>
      </c>
      <c r="D113" s="5" t="s">
        <v>736</v>
      </c>
      <c r="E113" s="5" t="s">
        <v>73</v>
      </c>
      <c r="F113" s="8" t="s">
        <v>699</v>
      </c>
      <c r="G113" s="8" t="s">
        <v>1489</v>
      </c>
      <c r="H113" s="55" t="s">
        <v>1490</v>
      </c>
      <c r="I113" s="9" t="s">
        <v>1491</v>
      </c>
      <c r="J113" s="8" t="s">
        <v>1492</v>
      </c>
      <c r="K113" s="5"/>
      <c r="L113" s="2"/>
      <c r="M113" s="30">
        <v>378</v>
      </c>
      <c r="N113" s="48"/>
    </row>
    <row r="114" spans="1:20" hidden="1" x14ac:dyDescent="0.25">
      <c r="A114" s="5" t="s">
        <v>583</v>
      </c>
      <c r="B114" s="5" t="s">
        <v>288</v>
      </c>
      <c r="C114" s="8" t="s">
        <v>561</v>
      </c>
      <c r="D114" s="5" t="s">
        <v>736</v>
      </c>
      <c r="E114" s="5" t="s">
        <v>74</v>
      </c>
      <c r="F114" s="8" t="s">
        <v>699</v>
      </c>
      <c r="G114" s="8" t="s">
        <v>1493</v>
      </c>
      <c r="H114" s="55" t="s">
        <v>1494</v>
      </c>
      <c r="I114" s="9" t="s">
        <v>1495</v>
      </c>
      <c r="J114" s="8" t="s">
        <v>1496</v>
      </c>
      <c r="K114" s="5"/>
      <c r="L114" s="2"/>
      <c r="M114" s="30">
        <v>379</v>
      </c>
      <c r="N114" s="48"/>
    </row>
    <row r="115" spans="1:20" hidden="1" x14ac:dyDescent="0.25">
      <c r="A115" s="5" t="s">
        <v>583</v>
      </c>
      <c r="B115" s="5" t="s">
        <v>288</v>
      </c>
      <c r="C115" s="8" t="s">
        <v>561</v>
      </c>
      <c r="D115" s="5" t="s">
        <v>736</v>
      </c>
      <c r="E115" s="5" t="s">
        <v>76</v>
      </c>
      <c r="F115" s="8" t="s">
        <v>699</v>
      </c>
      <c r="G115" s="8" t="s">
        <v>1497</v>
      </c>
      <c r="H115" s="55" t="s">
        <v>1498</v>
      </c>
      <c r="I115" s="9" t="s">
        <v>1499</v>
      </c>
      <c r="J115" s="8" t="s">
        <v>1500</v>
      </c>
      <c r="K115" s="5"/>
      <c r="L115" s="2"/>
      <c r="M115" s="30">
        <v>380</v>
      </c>
      <c r="N115" s="48"/>
    </row>
    <row r="116" spans="1:20" hidden="1" x14ac:dyDescent="0.25">
      <c r="A116" s="5" t="s">
        <v>583</v>
      </c>
      <c r="B116" s="5" t="s">
        <v>288</v>
      </c>
      <c r="C116" s="8" t="s">
        <v>561</v>
      </c>
      <c r="D116" s="5" t="s">
        <v>736</v>
      </c>
      <c r="E116" s="5" t="s">
        <v>77</v>
      </c>
      <c r="F116" s="8" t="s">
        <v>699</v>
      </c>
      <c r="G116" s="8" t="s">
        <v>1501</v>
      </c>
      <c r="H116" s="55" t="s">
        <v>1502</v>
      </c>
      <c r="I116" s="9" t="s">
        <v>1503</v>
      </c>
      <c r="J116" s="8" t="s">
        <v>1504</v>
      </c>
      <c r="K116" s="5"/>
      <c r="L116" s="2"/>
      <c r="M116" s="30">
        <v>381</v>
      </c>
      <c r="N116" s="44"/>
    </row>
    <row r="117" spans="1:20" hidden="1" x14ac:dyDescent="0.25">
      <c r="A117" s="5" t="s">
        <v>583</v>
      </c>
      <c r="B117" s="8" t="s">
        <v>288</v>
      </c>
      <c r="C117" s="5" t="s">
        <v>561</v>
      </c>
      <c r="D117" s="5" t="s">
        <v>736</v>
      </c>
      <c r="E117" s="5" t="s">
        <v>1044</v>
      </c>
      <c r="F117" s="5" t="s">
        <v>699</v>
      </c>
      <c r="G117" s="8" t="s">
        <v>1900</v>
      </c>
      <c r="H117" s="14" t="s">
        <v>1899</v>
      </c>
      <c r="I117" s="14" t="s">
        <v>1045</v>
      </c>
      <c r="J117" s="8" t="s">
        <v>1901</v>
      </c>
      <c r="K117" s="2">
        <v>90</v>
      </c>
      <c r="L117" s="9"/>
      <c r="M117" s="30">
        <v>422</v>
      </c>
      <c r="N117" s="44"/>
    </row>
    <row r="118" spans="1:20" hidden="1" x14ac:dyDescent="0.25">
      <c r="A118" s="5" t="s">
        <v>583</v>
      </c>
      <c r="B118" s="5" t="s">
        <v>288</v>
      </c>
      <c r="C118" s="5" t="s">
        <v>561</v>
      </c>
      <c r="D118" s="5" t="s">
        <v>736</v>
      </c>
      <c r="E118" s="8" t="s">
        <v>1927</v>
      </c>
      <c r="F118" s="8" t="s">
        <v>699</v>
      </c>
      <c r="G118" s="8" t="s">
        <v>493</v>
      </c>
      <c r="H118" s="9" t="s">
        <v>94</v>
      </c>
      <c r="I118" s="9" t="s">
        <v>1159</v>
      </c>
      <c r="J118" s="8" t="s">
        <v>1160</v>
      </c>
      <c r="K118" s="2">
        <v>67</v>
      </c>
      <c r="L118" s="9"/>
      <c r="M118" s="30">
        <v>151</v>
      </c>
      <c r="N118" s="44"/>
    </row>
    <row r="119" spans="1:20" hidden="1" x14ac:dyDescent="0.25">
      <c r="A119" s="5" t="s">
        <v>583</v>
      </c>
      <c r="B119" s="5" t="s">
        <v>288</v>
      </c>
      <c r="C119" s="5" t="s">
        <v>561</v>
      </c>
      <c r="D119" s="5" t="s">
        <v>736</v>
      </c>
      <c r="E119" s="8" t="s">
        <v>904</v>
      </c>
      <c r="F119" s="5" t="s">
        <v>699</v>
      </c>
      <c r="G119" s="8" t="s">
        <v>2418</v>
      </c>
      <c r="H119" s="14" t="s">
        <v>2115</v>
      </c>
      <c r="I119" s="14" t="s">
        <v>2116</v>
      </c>
      <c r="J119" s="8" t="s">
        <v>861</v>
      </c>
      <c r="K119" s="40">
        <v>365</v>
      </c>
      <c r="L119" s="2"/>
      <c r="M119" s="30">
        <v>488</v>
      </c>
      <c r="N119" s="44"/>
    </row>
    <row r="120" spans="1:20" x14ac:dyDescent="0.25">
      <c r="A120" s="5" t="s">
        <v>583</v>
      </c>
      <c r="B120" s="5" t="s">
        <v>2008</v>
      </c>
      <c r="C120" s="5" t="s">
        <v>561</v>
      </c>
      <c r="D120" s="5" t="s">
        <v>736</v>
      </c>
      <c r="E120" s="8" t="s">
        <v>904</v>
      </c>
      <c r="F120" s="5" t="s">
        <v>699</v>
      </c>
      <c r="G120" s="8" t="s">
        <v>2114</v>
      </c>
      <c r="H120" s="14" t="s">
        <v>2115</v>
      </c>
      <c r="I120" s="14" t="s">
        <v>2116</v>
      </c>
      <c r="J120" s="8" t="s">
        <v>861</v>
      </c>
      <c r="K120" s="40">
        <v>365</v>
      </c>
      <c r="L120" s="2"/>
      <c r="M120" s="30">
        <v>489</v>
      </c>
      <c r="N120" s="44"/>
    </row>
    <row r="121" spans="1:20" x14ac:dyDescent="0.25">
      <c r="A121" s="5" t="s">
        <v>583</v>
      </c>
      <c r="B121" s="5" t="s">
        <v>1987</v>
      </c>
      <c r="C121" s="5" t="s">
        <v>561</v>
      </c>
      <c r="D121" s="5" t="s">
        <v>736</v>
      </c>
      <c r="E121" s="8" t="s">
        <v>904</v>
      </c>
      <c r="F121" s="5" t="s">
        <v>699</v>
      </c>
      <c r="G121" s="8" t="s">
        <v>2426</v>
      </c>
      <c r="H121" s="14" t="s">
        <v>2115</v>
      </c>
      <c r="I121" s="14" t="s">
        <v>2116</v>
      </c>
      <c r="J121" s="8" t="s">
        <v>1270</v>
      </c>
      <c r="K121" s="40"/>
      <c r="L121" s="2"/>
      <c r="M121" s="30">
        <v>490</v>
      </c>
      <c r="N121" s="44"/>
    </row>
    <row r="122" spans="1:20" hidden="1" x14ac:dyDescent="0.25">
      <c r="A122" s="5" t="s">
        <v>583</v>
      </c>
      <c r="B122" s="5" t="s">
        <v>288</v>
      </c>
      <c r="C122" s="8" t="s">
        <v>532</v>
      </c>
      <c r="D122" s="5" t="s">
        <v>736</v>
      </c>
      <c r="E122" s="5" t="s">
        <v>884</v>
      </c>
      <c r="F122" s="8" t="s">
        <v>1856</v>
      </c>
      <c r="G122" s="8" t="s">
        <v>534</v>
      </c>
      <c r="H122" s="13" t="s">
        <v>202</v>
      </c>
      <c r="I122" s="13" t="s">
        <v>277</v>
      </c>
      <c r="J122" s="8" t="s">
        <v>954</v>
      </c>
      <c r="K122" s="26"/>
      <c r="L122" s="29"/>
      <c r="M122" s="30">
        <v>321</v>
      </c>
      <c r="N122" s="44"/>
    </row>
    <row r="123" spans="1:20" hidden="1" x14ac:dyDescent="0.25">
      <c r="A123" s="5" t="s">
        <v>583</v>
      </c>
      <c r="B123" s="5" t="s">
        <v>288</v>
      </c>
      <c r="C123" s="8" t="s">
        <v>561</v>
      </c>
      <c r="D123" s="5" t="s">
        <v>736</v>
      </c>
      <c r="E123" s="8" t="s">
        <v>892</v>
      </c>
      <c r="F123" s="8" t="s">
        <v>699</v>
      </c>
      <c r="G123" s="8" t="s">
        <v>1505</v>
      </c>
      <c r="H123" s="55" t="s">
        <v>1506</v>
      </c>
      <c r="I123" s="9" t="s">
        <v>1507</v>
      </c>
      <c r="J123" s="8" t="s">
        <v>1508</v>
      </c>
      <c r="K123" s="5"/>
      <c r="L123" s="2"/>
      <c r="M123" s="30">
        <v>382</v>
      </c>
      <c r="N123" s="1"/>
    </row>
    <row r="124" spans="1:20" s="27" customFormat="1" hidden="1" x14ac:dyDescent="0.25">
      <c r="A124" s="5" t="s">
        <v>583</v>
      </c>
      <c r="B124" s="5" t="s">
        <v>288</v>
      </c>
      <c r="C124" s="5" t="s">
        <v>561</v>
      </c>
      <c r="D124" s="8" t="s">
        <v>736</v>
      </c>
      <c r="E124" s="5" t="s">
        <v>766</v>
      </c>
      <c r="F124" s="5" t="s">
        <v>732</v>
      </c>
      <c r="G124" s="8" t="s">
        <v>388</v>
      </c>
      <c r="H124" s="9" t="s">
        <v>2098</v>
      </c>
      <c r="I124" s="14" t="s">
        <v>799</v>
      </c>
      <c r="J124" s="8" t="s">
        <v>800</v>
      </c>
      <c r="K124" s="2">
        <v>55</v>
      </c>
      <c r="L124" s="9"/>
      <c r="M124" s="30">
        <v>15</v>
      </c>
      <c r="N124" s="44"/>
      <c r="O124" s="1"/>
      <c r="P124" s="1"/>
      <c r="Q124" s="1"/>
      <c r="R124" s="1"/>
      <c r="S124" s="1"/>
      <c r="T124" s="1"/>
    </row>
    <row r="125" spans="1:20" hidden="1" x14ac:dyDescent="0.25">
      <c r="A125" s="5" t="s">
        <v>583</v>
      </c>
      <c r="B125" s="5" t="s">
        <v>288</v>
      </c>
      <c r="C125" s="8" t="s">
        <v>561</v>
      </c>
      <c r="D125" s="5" t="s">
        <v>736</v>
      </c>
      <c r="E125" s="8" t="s">
        <v>2104</v>
      </c>
      <c r="F125" s="8" t="s">
        <v>699</v>
      </c>
      <c r="G125" s="8" t="s">
        <v>1786</v>
      </c>
      <c r="H125" s="13" t="s">
        <v>2095</v>
      </c>
      <c r="I125" s="14" t="s">
        <v>2096</v>
      </c>
      <c r="J125" s="8" t="s">
        <v>1787</v>
      </c>
      <c r="L125" s="9"/>
      <c r="M125" s="30">
        <v>526</v>
      </c>
      <c r="N125" s="44"/>
    </row>
    <row r="126" spans="1:20" hidden="1" x14ac:dyDescent="0.25">
      <c r="A126" s="5" t="s">
        <v>583</v>
      </c>
      <c r="B126" s="5" t="s">
        <v>288</v>
      </c>
      <c r="C126" s="5" t="s">
        <v>561</v>
      </c>
      <c r="D126" s="8" t="s">
        <v>736</v>
      </c>
      <c r="E126" s="5" t="s">
        <v>921</v>
      </c>
      <c r="F126" s="5" t="s">
        <v>699</v>
      </c>
      <c r="G126" s="8" t="s">
        <v>413</v>
      </c>
      <c r="H126" s="13" t="s">
        <v>2101</v>
      </c>
      <c r="I126" s="13" t="s">
        <v>922</v>
      </c>
      <c r="J126" s="8" t="s">
        <v>923</v>
      </c>
      <c r="K126" s="2">
        <v>57</v>
      </c>
      <c r="L126" s="9"/>
      <c r="M126" s="30">
        <v>120</v>
      </c>
      <c r="N126" s="44"/>
    </row>
    <row r="127" spans="1:20" s="27" customFormat="1" hidden="1" x14ac:dyDescent="0.25">
      <c r="A127" s="5" t="s">
        <v>583</v>
      </c>
      <c r="B127" s="8" t="s">
        <v>288</v>
      </c>
      <c r="C127" s="5" t="s">
        <v>561</v>
      </c>
      <c r="D127" s="5" t="s">
        <v>736</v>
      </c>
      <c r="E127" s="5" t="s">
        <v>932</v>
      </c>
      <c r="F127" s="5" t="s">
        <v>699</v>
      </c>
      <c r="G127" s="8" t="s">
        <v>1898</v>
      </c>
      <c r="H127" s="13" t="s">
        <v>2094</v>
      </c>
      <c r="I127" s="13" t="s">
        <v>933</v>
      </c>
      <c r="J127" s="8" t="s">
        <v>1902</v>
      </c>
      <c r="K127" s="2">
        <v>90</v>
      </c>
      <c r="L127" s="9"/>
      <c r="M127" s="30">
        <v>421</v>
      </c>
      <c r="N127" s="44"/>
      <c r="O127" s="1"/>
      <c r="P127" s="1"/>
      <c r="Q127" s="1"/>
      <c r="R127" s="1"/>
      <c r="S127" s="1"/>
      <c r="T127" s="1"/>
    </row>
    <row r="128" spans="1:20" hidden="1" x14ac:dyDescent="0.25">
      <c r="A128" s="5" t="s">
        <v>583</v>
      </c>
      <c r="B128" s="5" t="s">
        <v>288</v>
      </c>
      <c r="C128" s="5" t="s">
        <v>561</v>
      </c>
      <c r="D128" s="8" t="s">
        <v>736</v>
      </c>
      <c r="E128" s="5" t="s">
        <v>929</v>
      </c>
      <c r="F128" s="5" t="s">
        <v>699</v>
      </c>
      <c r="G128" s="8" t="s">
        <v>416</v>
      </c>
      <c r="H128" s="9" t="s">
        <v>2100</v>
      </c>
      <c r="I128" s="14" t="s">
        <v>930</v>
      </c>
      <c r="J128" s="8" t="s">
        <v>931</v>
      </c>
      <c r="K128" s="2">
        <v>59</v>
      </c>
      <c r="L128" s="9"/>
      <c r="M128" s="30">
        <v>118</v>
      </c>
      <c r="N128" s="44"/>
    </row>
    <row r="129" spans="1:15" hidden="1" x14ac:dyDescent="0.25">
      <c r="A129" s="5" t="s">
        <v>583</v>
      </c>
      <c r="B129" s="5" t="s">
        <v>288</v>
      </c>
      <c r="C129" s="5" t="s">
        <v>561</v>
      </c>
      <c r="D129" s="8" t="s">
        <v>736</v>
      </c>
      <c r="E129" s="5" t="s">
        <v>2193</v>
      </c>
      <c r="F129" s="5" t="s">
        <v>699</v>
      </c>
      <c r="G129" s="8" t="s">
        <v>2327</v>
      </c>
      <c r="H129" s="9" t="s">
        <v>2195</v>
      </c>
      <c r="I129" s="14" t="s">
        <v>2196</v>
      </c>
      <c r="J129" s="62" t="s">
        <v>2320</v>
      </c>
      <c r="K129" s="2">
        <v>278</v>
      </c>
      <c r="L129" s="9"/>
      <c r="M129" s="30">
        <v>230</v>
      </c>
      <c r="N129" s="44"/>
    </row>
    <row r="130" spans="1:15" hidden="1" x14ac:dyDescent="0.25">
      <c r="A130" s="5" t="s">
        <v>583</v>
      </c>
      <c r="B130" s="5" t="s">
        <v>2192</v>
      </c>
      <c r="C130" s="5" t="s">
        <v>561</v>
      </c>
      <c r="D130" s="8" t="s">
        <v>736</v>
      </c>
      <c r="E130" s="5" t="s">
        <v>2193</v>
      </c>
      <c r="F130" s="5" t="s">
        <v>699</v>
      </c>
      <c r="G130" s="8" t="s">
        <v>2194</v>
      </c>
      <c r="H130" s="9" t="s">
        <v>2195</v>
      </c>
      <c r="I130" s="14" t="s">
        <v>2196</v>
      </c>
      <c r="J130" s="62" t="s">
        <v>2320</v>
      </c>
      <c r="K130" s="2">
        <v>278</v>
      </c>
      <c r="L130" s="9"/>
      <c r="M130" s="30">
        <v>231</v>
      </c>
      <c r="N130" s="44"/>
    </row>
    <row r="131" spans="1:15" hidden="1" x14ac:dyDescent="0.25">
      <c r="A131" s="5" t="s">
        <v>583</v>
      </c>
      <c r="B131" s="5" t="s">
        <v>288</v>
      </c>
      <c r="C131" s="5" t="s">
        <v>561</v>
      </c>
      <c r="D131" s="8" t="s">
        <v>736</v>
      </c>
      <c r="E131" s="5" t="s">
        <v>2197</v>
      </c>
      <c r="F131" s="5" t="s">
        <v>699</v>
      </c>
      <c r="G131" s="8" t="s">
        <v>2328</v>
      </c>
      <c r="H131" s="9" t="s">
        <v>2199</v>
      </c>
      <c r="I131" s="14" t="s">
        <v>2200</v>
      </c>
      <c r="J131" s="62" t="s">
        <v>2321</v>
      </c>
      <c r="K131" s="2">
        <v>286</v>
      </c>
      <c r="L131" s="9"/>
      <c r="M131" s="30">
        <v>232</v>
      </c>
      <c r="N131" s="44"/>
    </row>
    <row r="132" spans="1:15" hidden="1" x14ac:dyDescent="0.25">
      <c r="A132" s="5" t="s">
        <v>583</v>
      </c>
      <c r="B132" s="5" t="s">
        <v>2192</v>
      </c>
      <c r="C132" s="5" t="s">
        <v>561</v>
      </c>
      <c r="D132" s="8" t="s">
        <v>736</v>
      </c>
      <c r="E132" s="5" t="s">
        <v>2197</v>
      </c>
      <c r="F132" s="5" t="s">
        <v>699</v>
      </c>
      <c r="G132" s="8" t="s">
        <v>2198</v>
      </c>
      <c r="H132" s="9" t="s">
        <v>2199</v>
      </c>
      <c r="I132" s="14" t="s">
        <v>2200</v>
      </c>
      <c r="J132" s="62" t="s">
        <v>2321</v>
      </c>
      <c r="K132" s="2">
        <v>286</v>
      </c>
      <c r="L132" s="9"/>
      <c r="M132" s="30">
        <v>233</v>
      </c>
      <c r="N132" s="44"/>
    </row>
    <row r="133" spans="1:15" hidden="1" x14ac:dyDescent="0.25">
      <c r="A133" s="5" t="s">
        <v>583</v>
      </c>
      <c r="B133" s="5" t="s">
        <v>288</v>
      </c>
      <c r="C133" s="5" t="s">
        <v>561</v>
      </c>
      <c r="D133" s="8" t="s">
        <v>736</v>
      </c>
      <c r="E133" s="5" t="s">
        <v>926</v>
      </c>
      <c r="F133" s="5" t="s">
        <v>699</v>
      </c>
      <c r="G133" s="8" t="s">
        <v>415</v>
      </c>
      <c r="H133" s="13" t="s">
        <v>2108</v>
      </c>
      <c r="I133" s="13" t="s">
        <v>927</v>
      </c>
      <c r="J133" s="8" t="s">
        <v>928</v>
      </c>
      <c r="K133" s="2">
        <v>70</v>
      </c>
      <c r="L133" s="9"/>
      <c r="M133" s="30">
        <v>125</v>
      </c>
      <c r="N133" s="44"/>
      <c r="O133" s="27"/>
    </row>
    <row r="134" spans="1:15" hidden="1" x14ac:dyDescent="0.25">
      <c r="A134" s="5" t="s">
        <v>583</v>
      </c>
      <c r="B134" s="5" t="s">
        <v>288</v>
      </c>
      <c r="C134" s="5" t="s">
        <v>561</v>
      </c>
      <c r="D134" s="8" t="s">
        <v>736</v>
      </c>
      <c r="E134" s="5" t="s">
        <v>2201</v>
      </c>
      <c r="F134" s="5" t="s">
        <v>699</v>
      </c>
      <c r="G134" s="8" t="s">
        <v>2329</v>
      </c>
      <c r="H134" s="13" t="s">
        <v>2203</v>
      </c>
      <c r="I134" s="13" t="s">
        <v>2204</v>
      </c>
      <c r="J134" s="62" t="s">
        <v>2322</v>
      </c>
      <c r="K134" s="2">
        <v>293</v>
      </c>
      <c r="L134" s="9"/>
      <c r="M134" s="30">
        <v>234</v>
      </c>
      <c r="N134" s="44"/>
    </row>
    <row r="135" spans="1:15" hidden="1" x14ac:dyDescent="0.25">
      <c r="A135" s="5" t="s">
        <v>583</v>
      </c>
      <c r="B135" s="5" t="s">
        <v>2192</v>
      </c>
      <c r="C135" s="5" t="s">
        <v>561</v>
      </c>
      <c r="D135" s="8" t="s">
        <v>736</v>
      </c>
      <c r="E135" s="5" t="s">
        <v>2201</v>
      </c>
      <c r="F135" s="5" t="s">
        <v>699</v>
      </c>
      <c r="G135" s="8" t="s">
        <v>2202</v>
      </c>
      <c r="H135" s="13" t="s">
        <v>2203</v>
      </c>
      <c r="I135" s="13" t="s">
        <v>2204</v>
      </c>
      <c r="J135" s="62" t="s">
        <v>2322</v>
      </c>
      <c r="K135" s="2">
        <v>293</v>
      </c>
      <c r="L135" s="9"/>
      <c r="M135" s="30">
        <v>235</v>
      </c>
      <c r="N135" s="44"/>
    </row>
    <row r="136" spans="1:15" hidden="1" x14ac:dyDescent="0.25">
      <c r="A136" s="5" t="s">
        <v>583</v>
      </c>
      <c r="B136" s="5" t="s">
        <v>288</v>
      </c>
      <c r="C136" s="8" t="s">
        <v>561</v>
      </c>
      <c r="D136" s="5" t="s">
        <v>736</v>
      </c>
      <c r="E136" s="8" t="s">
        <v>924</v>
      </c>
      <c r="F136" s="8" t="s">
        <v>699</v>
      </c>
      <c r="G136" s="8" t="s">
        <v>1783</v>
      </c>
      <c r="H136" s="9" t="s">
        <v>2107</v>
      </c>
      <c r="I136" s="14" t="s">
        <v>1784</v>
      </c>
      <c r="J136" s="8" t="s">
        <v>1785</v>
      </c>
      <c r="L136" s="9"/>
      <c r="M136" s="30">
        <v>525</v>
      </c>
      <c r="N136" s="44"/>
    </row>
    <row r="137" spans="1:15" hidden="1" x14ac:dyDescent="0.25">
      <c r="A137" s="5" t="s">
        <v>583</v>
      </c>
      <c r="B137" s="5" t="s">
        <v>288</v>
      </c>
      <c r="C137" s="5" t="s">
        <v>561</v>
      </c>
      <c r="D137" s="8" t="s">
        <v>736</v>
      </c>
      <c r="E137" s="5" t="s">
        <v>937</v>
      </c>
      <c r="F137" s="5" t="s">
        <v>699</v>
      </c>
      <c r="G137" s="8" t="s">
        <v>420</v>
      </c>
      <c r="H137" s="13" t="s">
        <v>2087</v>
      </c>
      <c r="I137" s="13" t="s">
        <v>938</v>
      </c>
      <c r="J137" s="8" t="s">
        <v>939</v>
      </c>
      <c r="K137" s="35">
        <v>62</v>
      </c>
      <c r="L137" s="33"/>
      <c r="M137" s="30">
        <v>123</v>
      </c>
      <c r="N137" s="44"/>
    </row>
    <row r="138" spans="1:15" hidden="1" x14ac:dyDescent="0.25">
      <c r="A138" s="5" t="s">
        <v>583</v>
      </c>
      <c r="B138" s="5" t="s">
        <v>288</v>
      </c>
      <c r="C138" s="5" t="s">
        <v>561</v>
      </c>
      <c r="D138" s="8" t="s">
        <v>736</v>
      </c>
      <c r="E138" s="5" t="s">
        <v>2078</v>
      </c>
      <c r="F138" s="5" t="s">
        <v>699</v>
      </c>
      <c r="G138" s="8" t="s">
        <v>2085</v>
      </c>
      <c r="H138" s="13" t="s">
        <v>2074</v>
      </c>
      <c r="I138" s="13" t="s">
        <v>2081</v>
      </c>
      <c r="J138" s="8" t="s">
        <v>1147</v>
      </c>
      <c r="K138" s="40">
        <v>377</v>
      </c>
      <c r="L138" s="2"/>
      <c r="M138" s="30">
        <v>505</v>
      </c>
      <c r="N138" s="44"/>
    </row>
    <row r="139" spans="1:15" hidden="1" x14ac:dyDescent="0.25">
      <c r="A139" s="5" t="s">
        <v>583</v>
      </c>
      <c r="B139" s="5" t="s">
        <v>288</v>
      </c>
      <c r="C139" s="5" t="s">
        <v>561</v>
      </c>
      <c r="D139" s="8" t="s">
        <v>736</v>
      </c>
      <c r="E139" s="5" t="s">
        <v>2079</v>
      </c>
      <c r="F139" s="5" t="s">
        <v>699</v>
      </c>
      <c r="G139" s="8" t="s">
        <v>2086</v>
      </c>
      <c r="H139" s="13" t="s">
        <v>2075</v>
      </c>
      <c r="I139" s="13" t="s">
        <v>2082</v>
      </c>
      <c r="J139" s="8" t="s">
        <v>84</v>
      </c>
      <c r="K139" s="40">
        <v>378</v>
      </c>
      <c r="L139" s="2"/>
      <c r="M139" s="30">
        <v>506</v>
      </c>
      <c r="N139" s="48"/>
    </row>
    <row r="140" spans="1:15" hidden="1" x14ac:dyDescent="0.25">
      <c r="A140" s="5" t="s">
        <v>583</v>
      </c>
      <c r="B140" s="5" t="s">
        <v>288</v>
      </c>
      <c r="C140" s="5" t="s">
        <v>561</v>
      </c>
      <c r="D140" s="8" t="s">
        <v>736</v>
      </c>
      <c r="E140" s="5" t="s">
        <v>918</v>
      </c>
      <c r="F140" s="5" t="s">
        <v>699</v>
      </c>
      <c r="G140" s="8" t="s">
        <v>412</v>
      </c>
      <c r="H140" s="13" t="s">
        <v>2103</v>
      </c>
      <c r="I140" s="13" t="s">
        <v>919</v>
      </c>
      <c r="J140" s="8" t="s">
        <v>920</v>
      </c>
      <c r="K140" s="2">
        <v>225</v>
      </c>
      <c r="L140" s="9"/>
      <c r="M140" s="30">
        <v>126</v>
      </c>
      <c r="N140" s="44"/>
    </row>
    <row r="141" spans="1:15" hidden="1" x14ac:dyDescent="0.25">
      <c r="A141" s="5" t="s">
        <v>583</v>
      </c>
      <c r="B141" s="5" t="s">
        <v>573</v>
      </c>
      <c r="C141" s="8" t="s">
        <v>561</v>
      </c>
      <c r="D141" s="8" t="s">
        <v>736</v>
      </c>
      <c r="E141" s="8" t="s">
        <v>1928</v>
      </c>
      <c r="F141" s="8" t="s">
        <v>699</v>
      </c>
      <c r="G141" s="8" t="s">
        <v>1913</v>
      </c>
      <c r="H141" s="14" t="s">
        <v>2097</v>
      </c>
      <c r="I141" s="14" t="s">
        <v>1369</v>
      </c>
      <c r="J141" s="8" t="s">
        <v>1370</v>
      </c>
      <c r="L141" s="9"/>
      <c r="M141" s="30">
        <v>523</v>
      </c>
      <c r="N141" s="44"/>
    </row>
    <row r="142" spans="1:15" hidden="1" x14ac:dyDescent="0.25">
      <c r="A142" s="5" t="s">
        <v>583</v>
      </c>
      <c r="B142" s="5" t="s">
        <v>288</v>
      </c>
      <c r="C142" s="8" t="s">
        <v>561</v>
      </c>
      <c r="D142" s="5" t="s">
        <v>736</v>
      </c>
      <c r="E142" s="8" t="s">
        <v>78</v>
      </c>
      <c r="F142" s="8" t="s">
        <v>699</v>
      </c>
      <c r="G142" s="8" t="s">
        <v>1509</v>
      </c>
      <c r="H142" s="55" t="s">
        <v>1510</v>
      </c>
      <c r="I142" s="14" t="s">
        <v>1511</v>
      </c>
      <c r="J142" s="8" t="s">
        <v>1512</v>
      </c>
      <c r="K142" s="5"/>
      <c r="L142" s="2"/>
      <c r="M142" s="30">
        <v>383</v>
      </c>
      <c r="N142" s="44"/>
    </row>
    <row r="143" spans="1:15" hidden="1" x14ac:dyDescent="0.25">
      <c r="A143" s="5" t="s">
        <v>583</v>
      </c>
      <c r="B143" s="5" t="s">
        <v>288</v>
      </c>
      <c r="C143" s="5" t="s">
        <v>561</v>
      </c>
      <c r="D143" s="5" t="s">
        <v>736</v>
      </c>
      <c r="E143" s="5" t="s">
        <v>914</v>
      </c>
      <c r="F143" s="5" t="s">
        <v>699</v>
      </c>
      <c r="G143" s="8" t="s">
        <v>1909</v>
      </c>
      <c r="H143" s="9" t="s">
        <v>915</v>
      </c>
      <c r="I143" s="14" t="s">
        <v>916</v>
      </c>
      <c r="J143" s="8" t="s">
        <v>1910</v>
      </c>
      <c r="K143" s="40">
        <v>380</v>
      </c>
      <c r="L143" s="2"/>
      <c r="M143" s="30">
        <v>510</v>
      </c>
      <c r="N143" s="45"/>
    </row>
    <row r="144" spans="1:15" hidden="1" x14ac:dyDescent="0.25">
      <c r="A144" s="5" t="s">
        <v>583</v>
      </c>
      <c r="B144" s="5" t="s">
        <v>288</v>
      </c>
      <c r="C144" s="8" t="s">
        <v>561</v>
      </c>
      <c r="D144" s="8" t="s">
        <v>736</v>
      </c>
      <c r="E144" s="5" t="s">
        <v>1361</v>
      </c>
      <c r="F144" s="8" t="s">
        <v>699</v>
      </c>
      <c r="G144" s="8" t="s">
        <v>1359</v>
      </c>
      <c r="H144" s="9" t="s">
        <v>1358</v>
      </c>
      <c r="I144" s="9" t="s">
        <v>1360</v>
      </c>
      <c r="J144" s="8" t="s">
        <v>870</v>
      </c>
      <c r="K144" s="22" t="s">
        <v>218</v>
      </c>
      <c r="L144" s="35"/>
      <c r="M144" s="30">
        <v>162</v>
      </c>
      <c r="N144" s="44"/>
    </row>
    <row r="145" spans="1:14" hidden="1" x14ac:dyDescent="0.25">
      <c r="A145" s="5" t="s">
        <v>583</v>
      </c>
      <c r="B145" s="5" t="s">
        <v>288</v>
      </c>
      <c r="C145" s="5" t="s">
        <v>561</v>
      </c>
      <c r="D145" s="8" t="s">
        <v>736</v>
      </c>
      <c r="E145" s="8" t="s">
        <v>1791</v>
      </c>
      <c r="F145" s="8" t="s">
        <v>699</v>
      </c>
      <c r="G145" s="8" t="s">
        <v>1792</v>
      </c>
      <c r="H145" s="9" t="s">
        <v>1793</v>
      </c>
      <c r="I145" s="14" t="s">
        <v>1794</v>
      </c>
      <c r="J145" s="8" t="s">
        <v>1795</v>
      </c>
      <c r="L145" s="9"/>
      <c r="M145" s="30">
        <v>529</v>
      </c>
      <c r="N145" s="44"/>
    </row>
    <row r="146" spans="1:14" hidden="1" x14ac:dyDescent="0.25">
      <c r="A146" s="5" t="s">
        <v>583</v>
      </c>
      <c r="B146" s="5" t="s">
        <v>288</v>
      </c>
      <c r="C146" s="8" t="s">
        <v>561</v>
      </c>
      <c r="D146" s="8" t="s">
        <v>736</v>
      </c>
      <c r="E146" s="8" t="s">
        <v>1855</v>
      </c>
      <c r="F146" s="8" t="s">
        <v>699</v>
      </c>
      <c r="G146" s="8" t="s">
        <v>387</v>
      </c>
      <c r="H146" s="9" t="s">
        <v>1395</v>
      </c>
      <c r="I146" s="14" t="s">
        <v>760</v>
      </c>
      <c r="J146" s="8" t="s">
        <v>761</v>
      </c>
      <c r="K146" s="2">
        <v>76</v>
      </c>
      <c r="L146" s="9"/>
      <c r="M146" s="30">
        <v>104</v>
      </c>
      <c r="N146" s="44"/>
    </row>
    <row r="147" spans="1:14" hidden="1" x14ac:dyDescent="0.25">
      <c r="A147" s="5" t="s">
        <v>583</v>
      </c>
      <c r="B147" s="5" t="s">
        <v>2159</v>
      </c>
      <c r="C147" s="8" t="s">
        <v>561</v>
      </c>
      <c r="D147" s="5" t="s">
        <v>736</v>
      </c>
      <c r="E147" s="8" t="s">
        <v>1447</v>
      </c>
      <c r="F147" s="8" t="s">
        <v>699</v>
      </c>
      <c r="G147" s="8" t="s">
        <v>2160</v>
      </c>
      <c r="H147" s="14" t="s">
        <v>2365</v>
      </c>
      <c r="I147" s="84" t="s">
        <v>2366</v>
      </c>
      <c r="J147" s="83" t="s">
        <v>2161</v>
      </c>
      <c r="K147" s="26"/>
      <c r="L147" s="29"/>
      <c r="M147" s="30">
        <v>317</v>
      </c>
      <c r="N147" s="44"/>
    </row>
    <row r="148" spans="1:14" hidden="1" x14ac:dyDescent="0.25">
      <c r="A148" s="5" t="s">
        <v>583</v>
      </c>
      <c r="B148" s="5" t="s">
        <v>1987</v>
      </c>
      <c r="C148" s="8" t="s">
        <v>561</v>
      </c>
      <c r="D148" s="5" t="s">
        <v>736</v>
      </c>
      <c r="E148" s="8" t="s">
        <v>1447</v>
      </c>
      <c r="F148" s="8" t="s">
        <v>699</v>
      </c>
      <c r="G148" s="8" t="s">
        <v>1988</v>
      </c>
      <c r="H148" s="14" t="s">
        <v>1998</v>
      </c>
      <c r="I148" s="14" t="s">
        <v>1989</v>
      </c>
      <c r="J148" s="8" t="s">
        <v>1991</v>
      </c>
      <c r="K148" s="2">
        <v>190</v>
      </c>
      <c r="L148" s="9"/>
      <c r="M148" s="30">
        <v>466</v>
      </c>
      <c r="N148" s="44"/>
    </row>
    <row r="149" spans="1:14" hidden="1" x14ac:dyDescent="0.25">
      <c r="A149" s="5" t="s">
        <v>583</v>
      </c>
      <c r="B149" s="5" t="s">
        <v>2008</v>
      </c>
      <c r="C149" s="8" t="s">
        <v>561</v>
      </c>
      <c r="D149" s="5" t="s">
        <v>736</v>
      </c>
      <c r="E149" s="8" t="s">
        <v>1447</v>
      </c>
      <c r="F149" s="8" t="s">
        <v>699</v>
      </c>
      <c r="G149" s="8" t="s">
        <v>2009</v>
      </c>
      <c r="H149" s="14" t="s">
        <v>1998</v>
      </c>
      <c r="I149" s="14" t="s">
        <v>1989</v>
      </c>
      <c r="J149" s="8" t="s">
        <v>2010</v>
      </c>
      <c r="L149" s="32"/>
      <c r="M149" s="30">
        <v>469</v>
      </c>
      <c r="N149" s="48"/>
    </row>
    <row r="150" spans="1:14" hidden="1" x14ac:dyDescent="0.25">
      <c r="A150" s="5" t="s">
        <v>583</v>
      </c>
      <c r="B150" s="5" t="s">
        <v>288</v>
      </c>
      <c r="C150" s="8" t="s">
        <v>561</v>
      </c>
      <c r="D150" s="8" t="s">
        <v>736</v>
      </c>
      <c r="E150" s="8" t="s">
        <v>79</v>
      </c>
      <c r="F150" s="8" t="s">
        <v>699</v>
      </c>
      <c r="G150" s="8" t="s">
        <v>1513</v>
      </c>
      <c r="H150" s="55" t="s">
        <v>88</v>
      </c>
      <c r="I150" s="14" t="s">
        <v>1514</v>
      </c>
      <c r="J150" s="8" t="s">
        <v>1515</v>
      </c>
      <c r="K150" s="5"/>
      <c r="L150" s="2"/>
      <c r="M150" s="30">
        <v>384</v>
      </c>
      <c r="N150" s="44"/>
    </row>
    <row r="151" spans="1:14" hidden="1" x14ac:dyDescent="0.25">
      <c r="A151" s="5" t="s">
        <v>583</v>
      </c>
      <c r="B151" s="5" t="s">
        <v>288</v>
      </c>
      <c r="C151" s="5" t="s">
        <v>561</v>
      </c>
      <c r="D151" s="5" t="s">
        <v>736</v>
      </c>
      <c r="E151" s="5" t="s">
        <v>810</v>
      </c>
      <c r="F151" s="5" t="s">
        <v>699</v>
      </c>
      <c r="G151" s="8" t="s">
        <v>378</v>
      </c>
      <c r="H151" s="9" t="s">
        <v>116</v>
      </c>
      <c r="I151" s="14" t="s">
        <v>811</v>
      </c>
      <c r="J151" s="8" t="s">
        <v>812</v>
      </c>
      <c r="K151" s="2">
        <v>77</v>
      </c>
      <c r="L151" s="9"/>
      <c r="M151" s="30">
        <v>24</v>
      </c>
      <c r="N151" s="48"/>
    </row>
    <row r="152" spans="1:14" hidden="1" x14ac:dyDescent="0.25">
      <c r="A152" s="5" t="s">
        <v>583</v>
      </c>
      <c r="B152" s="5" t="s">
        <v>288</v>
      </c>
      <c r="C152" s="8" t="s">
        <v>561</v>
      </c>
      <c r="D152" s="8" t="s">
        <v>736</v>
      </c>
      <c r="E152" s="8" t="s">
        <v>80</v>
      </c>
      <c r="F152" s="8" t="s">
        <v>699</v>
      </c>
      <c r="G152" s="8" t="s">
        <v>1516</v>
      </c>
      <c r="H152" s="13" t="s">
        <v>1517</v>
      </c>
      <c r="I152" s="9" t="s">
        <v>1518</v>
      </c>
      <c r="J152" s="8" t="s">
        <v>1519</v>
      </c>
      <c r="K152" s="5"/>
      <c r="L152" s="2"/>
      <c r="M152" s="30">
        <v>385</v>
      </c>
      <c r="N152" s="44"/>
    </row>
    <row r="153" spans="1:14" hidden="1" x14ac:dyDescent="0.25">
      <c r="A153" s="5" t="s">
        <v>583</v>
      </c>
      <c r="B153" s="5" t="s">
        <v>1018</v>
      </c>
      <c r="C153" s="8" t="s">
        <v>561</v>
      </c>
      <c r="D153" s="5" t="s">
        <v>736</v>
      </c>
      <c r="E153" s="5" t="s">
        <v>951</v>
      </c>
      <c r="F153" s="5" t="s">
        <v>1022</v>
      </c>
      <c r="G153" s="8" t="s">
        <v>1888</v>
      </c>
      <c r="H153" s="13" t="s">
        <v>140</v>
      </c>
      <c r="I153" s="13" t="s">
        <v>1023</v>
      </c>
      <c r="J153" s="8" t="s">
        <v>1024</v>
      </c>
      <c r="K153" s="2">
        <v>224</v>
      </c>
      <c r="L153" s="9"/>
      <c r="M153" s="30">
        <v>299</v>
      </c>
      <c r="N153" s="44"/>
    </row>
    <row r="154" spans="1:14" hidden="1" x14ac:dyDescent="0.25">
      <c r="A154" s="5" t="s">
        <v>583</v>
      </c>
      <c r="B154" s="5" t="s">
        <v>1018</v>
      </c>
      <c r="C154" s="5" t="s">
        <v>561</v>
      </c>
      <c r="D154" s="5" t="s">
        <v>736</v>
      </c>
      <c r="E154" s="5" t="s">
        <v>992</v>
      </c>
      <c r="F154" s="5" t="s">
        <v>1022</v>
      </c>
      <c r="G154" s="8" t="s">
        <v>1520</v>
      </c>
      <c r="H154" s="55" t="s">
        <v>1521</v>
      </c>
      <c r="I154" s="13" t="s">
        <v>1522</v>
      </c>
      <c r="J154" s="8" t="s">
        <v>1523</v>
      </c>
      <c r="K154" s="5"/>
      <c r="L154" s="2"/>
      <c r="M154" s="30">
        <v>386</v>
      </c>
      <c r="N154" s="44"/>
    </row>
    <row r="155" spans="1:14" hidden="1" x14ac:dyDescent="0.25">
      <c r="A155" s="5" t="s">
        <v>583</v>
      </c>
      <c r="B155" s="5" t="s">
        <v>1018</v>
      </c>
      <c r="C155" s="5" t="s">
        <v>561</v>
      </c>
      <c r="D155" s="5" t="s">
        <v>736</v>
      </c>
      <c r="E155" s="5" t="s">
        <v>81</v>
      </c>
      <c r="F155" s="5" t="s">
        <v>1022</v>
      </c>
      <c r="G155" s="8" t="s">
        <v>1524</v>
      </c>
      <c r="H155" s="55" t="s">
        <v>1525</v>
      </c>
      <c r="I155" s="13" t="s">
        <v>1526</v>
      </c>
      <c r="J155" s="8" t="s">
        <v>1527</v>
      </c>
      <c r="K155" s="5"/>
      <c r="L155" s="2"/>
      <c r="M155" s="30">
        <v>387</v>
      </c>
      <c r="N155" s="44"/>
    </row>
    <row r="156" spans="1:14" hidden="1" x14ac:dyDescent="0.25">
      <c r="A156" s="5" t="s">
        <v>583</v>
      </c>
      <c r="B156" s="5" t="s">
        <v>1018</v>
      </c>
      <c r="C156" s="5" t="s">
        <v>561</v>
      </c>
      <c r="D156" s="5" t="s">
        <v>736</v>
      </c>
      <c r="E156" s="5" t="s">
        <v>82</v>
      </c>
      <c r="F156" s="8" t="s">
        <v>1929</v>
      </c>
      <c r="G156" s="8" t="s">
        <v>1528</v>
      </c>
      <c r="H156" s="55" t="s">
        <v>1529</v>
      </c>
      <c r="I156" s="13" t="s">
        <v>1530</v>
      </c>
      <c r="J156" s="8" t="s">
        <v>1531</v>
      </c>
      <c r="K156" s="5"/>
      <c r="L156" s="2"/>
      <c r="M156" s="30">
        <v>388</v>
      </c>
      <c r="N156" s="44"/>
    </row>
    <row r="157" spans="1:14" hidden="1" x14ac:dyDescent="0.25">
      <c r="A157" s="5" t="s">
        <v>583</v>
      </c>
      <c r="B157" s="5" t="s">
        <v>288</v>
      </c>
      <c r="C157" s="8" t="s">
        <v>561</v>
      </c>
      <c r="D157" s="5" t="s">
        <v>736</v>
      </c>
      <c r="E157" s="8" t="s">
        <v>2134</v>
      </c>
      <c r="F157" s="8" t="s">
        <v>699</v>
      </c>
      <c r="G157" s="8" t="s">
        <v>2330</v>
      </c>
      <c r="H157" s="13" t="s">
        <v>2283</v>
      </c>
      <c r="I157" s="14" t="s">
        <v>2284</v>
      </c>
      <c r="J157" s="32" t="str">
        <f>RIGHT(G157,3)</f>
        <v>318</v>
      </c>
      <c r="K157" s="2">
        <v>295</v>
      </c>
      <c r="L157" s="9"/>
      <c r="M157" s="30">
        <v>236</v>
      </c>
      <c r="N157" s="44"/>
    </row>
    <row r="158" spans="1:14" hidden="1" x14ac:dyDescent="0.25">
      <c r="A158" s="5" t="s">
        <v>583</v>
      </c>
      <c r="B158" s="5" t="s">
        <v>2192</v>
      </c>
      <c r="C158" s="8" t="s">
        <v>561</v>
      </c>
      <c r="D158" s="5" t="s">
        <v>736</v>
      </c>
      <c r="E158" s="8" t="s">
        <v>2134</v>
      </c>
      <c r="F158" s="8" t="s">
        <v>699</v>
      </c>
      <c r="G158" s="8" t="s">
        <v>2205</v>
      </c>
      <c r="H158" s="13" t="s">
        <v>2283</v>
      </c>
      <c r="I158" s="14" t="s">
        <v>2284</v>
      </c>
      <c r="J158" s="32" t="str">
        <f>RIGHT(G158,3)</f>
        <v>318</v>
      </c>
      <c r="K158" s="2">
        <v>295</v>
      </c>
      <c r="L158" s="9"/>
      <c r="M158" s="30">
        <v>237</v>
      </c>
      <c r="N158" s="45"/>
    </row>
    <row r="159" spans="1:14" hidden="1" x14ac:dyDescent="0.25">
      <c r="A159" s="5" t="s">
        <v>583</v>
      </c>
      <c r="B159" s="5" t="s">
        <v>288</v>
      </c>
      <c r="C159" s="8" t="s">
        <v>561</v>
      </c>
      <c r="D159" s="5" t="s">
        <v>736</v>
      </c>
      <c r="E159" s="5" t="s">
        <v>2134</v>
      </c>
      <c r="F159" s="5" t="s">
        <v>732</v>
      </c>
      <c r="G159" s="8" t="s">
        <v>2135</v>
      </c>
      <c r="H159" s="13" t="s">
        <v>2137</v>
      </c>
      <c r="I159" s="13" t="s">
        <v>2138</v>
      </c>
      <c r="J159" s="8" t="s">
        <v>2136</v>
      </c>
      <c r="K159" s="40">
        <v>379</v>
      </c>
      <c r="L159" s="2"/>
      <c r="M159" s="30">
        <v>507</v>
      </c>
      <c r="N159" s="44"/>
    </row>
    <row r="160" spans="1:14" hidden="1" x14ac:dyDescent="0.25">
      <c r="A160" s="5" t="s">
        <v>583</v>
      </c>
      <c r="B160" s="5" t="s">
        <v>288</v>
      </c>
      <c r="C160" s="5" t="s">
        <v>561</v>
      </c>
      <c r="D160" s="8" t="s">
        <v>736</v>
      </c>
      <c r="E160" s="5" t="s">
        <v>1477</v>
      </c>
      <c r="F160" s="5" t="s">
        <v>699</v>
      </c>
      <c r="G160" s="8" t="s">
        <v>2336</v>
      </c>
      <c r="H160" s="13" t="s">
        <v>2223</v>
      </c>
      <c r="I160" s="13" t="s">
        <v>2224</v>
      </c>
      <c r="J160" s="32" t="str">
        <f t="shared" ref="J160:J184" si="0">RIGHT(G160,3)</f>
        <v>325</v>
      </c>
      <c r="K160" s="2">
        <v>268</v>
      </c>
      <c r="L160" s="9"/>
      <c r="M160" s="30">
        <v>249</v>
      </c>
      <c r="N160" s="54"/>
    </row>
    <row r="161" spans="1:14" hidden="1" x14ac:dyDescent="0.25">
      <c r="A161" s="5" t="s">
        <v>583</v>
      </c>
      <c r="B161" s="5" t="s">
        <v>2192</v>
      </c>
      <c r="C161" s="5" t="s">
        <v>561</v>
      </c>
      <c r="D161" s="8" t="s">
        <v>736</v>
      </c>
      <c r="E161" s="5" t="s">
        <v>1477</v>
      </c>
      <c r="F161" s="5" t="s">
        <v>699</v>
      </c>
      <c r="G161" s="8" t="s">
        <v>2226</v>
      </c>
      <c r="H161" s="13" t="s">
        <v>2223</v>
      </c>
      <c r="I161" s="13" t="s">
        <v>2224</v>
      </c>
      <c r="J161" s="32" t="str">
        <f t="shared" si="0"/>
        <v>325</v>
      </c>
      <c r="K161" s="2">
        <v>268</v>
      </c>
      <c r="L161" s="9"/>
      <c r="M161" s="30">
        <v>250</v>
      </c>
      <c r="N161" s="44"/>
    </row>
    <row r="162" spans="1:14" hidden="1" x14ac:dyDescent="0.25">
      <c r="A162" s="5" t="s">
        <v>583</v>
      </c>
      <c r="B162" s="8" t="s">
        <v>288</v>
      </c>
      <c r="C162" s="5" t="s">
        <v>561</v>
      </c>
      <c r="D162" s="5" t="s">
        <v>736</v>
      </c>
      <c r="E162" s="5" t="s">
        <v>2225</v>
      </c>
      <c r="F162" s="5" t="s">
        <v>699</v>
      </c>
      <c r="G162" s="8" t="s">
        <v>2337</v>
      </c>
      <c r="H162" s="13" t="s">
        <v>2227</v>
      </c>
      <c r="I162" s="13" t="s">
        <v>2228</v>
      </c>
      <c r="J162" s="32" t="str">
        <f t="shared" si="0"/>
        <v>326</v>
      </c>
      <c r="K162" s="2">
        <v>269</v>
      </c>
      <c r="L162" s="9"/>
      <c r="M162" s="30">
        <v>251</v>
      </c>
      <c r="N162" s="48"/>
    </row>
    <row r="163" spans="1:14" hidden="1" x14ac:dyDescent="0.25">
      <c r="A163" s="5" t="s">
        <v>583</v>
      </c>
      <c r="B163" s="8" t="s">
        <v>2192</v>
      </c>
      <c r="C163" s="5" t="s">
        <v>561</v>
      </c>
      <c r="D163" s="5" t="s">
        <v>736</v>
      </c>
      <c r="E163" s="5" t="s">
        <v>2225</v>
      </c>
      <c r="F163" s="5" t="s">
        <v>699</v>
      </c>
      <c r="G163" s="8" t="s">
        <v>2229</v>
      </c>
      <c r="H163" s="13" t="s">
        <v>2227</v>
      </c>
      <c r="I163" s="13" t="s">
        <v>2228</v>
      </c>
      <c r="J163" s="32" t="str">
        <f t="shared" si="0"/>
        <v>326</v>
      </c>
      <c r="K163" s="2">
        <v>269</v>
      </c>
      <c r="L163" s="9"/>
      <c r="M163" s="30">
        <v>252</v>
      </c>
      <c r="N163" s="44"/>
    </row>
    <row r="164" spans="1:14" hidden="1" x14ac:dyDescent="0.25">
      <c r="A164" s="5" t="s">
        <v>583</v>
      </c>
      <c r="B164" s="5" t="s">
        <v>288</v>
      </c>
      <c r="C164" s="5" t="s">
        <v>561</v>
      </c>
      <c r="D164" s="8" t="s">
        <v>736</v>
      </c>
      <c r="E164" s="5" t="s">
        <v>1547</v>
      </c>
      <c r="F164" s="5" t="s">
        <v>699</v>
      </c>
      <c r="G164" s="8" t="s">
        <v>2338</v>
      </c>
      <c r="H164" s="9" t="s">
        <v>2289</v>
      </c>
      <c r="I164" s="14" t="s">
        <v>2230</v>
      </c>
      <c r="J164" s="32" t="str">
        <f t="shared" si="0"/>
        <v>327</v>
      </c>
      <c r="K164" s="2">
        <v>254</v>
      </c>
      <c r="L164" s="9"/>
      <c r="M164" s="30">
        <v>253</v>
      </c>
      <c r="N164" s="44"/>
    </row>
    <row r="165" spans="1:14" hidden="1" x14ac:dyDescent="0.25">
      <c r="A165" s="5" t="s">
        <v>583</v>
      </c>
      <c r="B165" s="5" t="s">
        <v>2192</v>
      </c>
      <c r="C165" s="5" t="s">
        <v>561</v>
      </c>
      <c r="D165" s="8" t="s">
        <v>736</v>
      </c>
      <c r="E165" s="5" t="s">
        <v>1547</v>
      </c>
      <c r="F165" s="5" t="s">
        <v>699</v>
      </c>
      <c r="G165" s="8" t="s">
        <v>2231</v>
      </c>
      <c r="H165" s="9" t="s">
        <v>2289</v>
      </c>
      <c r="I165" s="14" t="s">
        <v>2230</v>
      </c>
      <c r="J165" s="32" t="str">
        <f t="shared" si="0"/>
        <v>327</v>
      </c>
      <c r="K165" s="2">
        <v>254</v>
      </c>
      <c r="L165" s="9"/>
      <c r="M165" s="30">
        <v>254</v>
      </c>
      <c r="N165" s="44"/>
    </row>
    <row r="166" spans="1:14" hidden="1" x14ac:dyDescent="0.25">
      <c r="A166" s="5" t="s">
        <v>583</v>
      </c>
      <c r="B166" s="5" t="s">
        <v>288</v>
      </c>
      <c r="C166" s="5" t="s">
        <v>561</v>
      </c>
      <c r="D166" s="8" t="s">
        <v>736</v>
      </c>
      <c r="E166" s="5" t="s">
        <v>1551</v>
      </c>
      <c r="F166" s="5" t="s">
        <v>699</v>
      </c>
      <c r="G166" s="8" t="s">
        <v>2339</v>
      </c>
      <c r="H166" s="9" t="s">
        <v>2232</v>
      </c>
      <c r="I166" s="14" t="s">
        <v>2233</v>
      </c>
      <c r="J166" s="32" t="str">
        <f t="shared" si="0"/>
        <v>328</v>
      </c>
      <c r="K166" s="2">
        <v>253</v>
      </c>
      <c r="L166" s="9"/>
      <c r="M166" s="30">
        <v>255</v>
      </c>
      <c r="N166" s="44"/>
    </row>
    <row r="167" spans="1:14" hidden="1" x14ac:dyDescent="0.25">
      <c r="A167" s="5" t="s">
        <v>583</v>
      </c>
      <c r="B167" s="5" t="s">
        <v>2192</v>
      </c>
      <c r="C167" s="5" t="s">
        <v>561</v>
      </c>
      <c r="D167" s="8" t="s">
        <v>736</v>
      </c>
      <c r="E167" s="5" t="s">
        <v>1551</v>
      </c>
      <c r="F167" s="5" t="s">
        <v>699</v>
      </c>
      <c r="G167" s="8" t="s">
        <v>2234</v>
      </c>
      <c r="H167" s="9" t="s">
        <v>2232</v>
      </c>
      <c r="I167" s="14" t="s">
        <v>2233</v>
      </c>
      <c r="J167" s="32" t="str">
        <f t="shared" si="0"/>
        <v>328</v>
      </c>
      <c r="K167" s="2">
        <v>253</v>
      </c>
      <c r="L167" s="9"/>
      <c r="M167" s="30">
        <v>256</v>
      </c>
      <c r="N167" s="48"/>
    </row>
    <row r="168" spans="1:14" hidden="1" x14ac:dyDescent="0.25">
      <c r="A168" s="5" t="s">
        <v>583</v>
      </c>
      <c r="B168" s="5" t="s">
        <v>288</v>
      </c>
      <c r="C168" s="5" t="s">
        <v>561</v>
      </c>
      <c r="D168" s="8" t="s">
        <v>736</v>
      </c>
      <c r="E168" s="5" t="s">
        <v>1555</v>
      </c>
      <c r="F168" s="5" t="s">
        <v>699</v>
      </c>
      <c r="G168" s="8" t="s">
        <v>2340</v>
      </c>
      <c r="H168" s="9" t="s">
        <v>2235</v>
      </c>
      <c r="I168" s="14" t="s">
        <v>2236</v>
      </c>
      <c r="J168" s="32" t="str">
        <f t="shared" si="0"/>
        <v>329</v>
      </c>
      <c r="K168" s="2">
        <v>229</v>
      </c>
      <c r="L168" s="9"/>
      <c r="M168" s="30">
        <v>257</v>
      </c>
      <c r="N168" s="44"/>
    </row>
    <row r="169" spans="1:14" hidden="1" x14ac:dyDescent="0.25">
      <c r="A169" s="5" t="s">
        <v>583</v>
      </c>
      <c r="B169" s="5" t="s">
        <v>2192</v>
      </c>
      <c r="C169" s="5" t="s">
        <v>561</v>
      </c>
      <c r="D169" s="8" t="s">
        <v>736</v>
      </c>
      <c r="E169" s="5" t="s">
        <v>1555</v>
      </c>
      <c r="F169" s="5" t="s">
        <v>699</v>
      </c>
      <c r="G169" s="8" t="s">
        <v>2237</v>
      </c>
      <c r="H169" s="9" t="s">
        <v>2235</v>
      </c>
      <c r="I169" s="14" t="s">
        <v>2236</v>
      </c>
      <c r="J169" s="32" t="str">
        <f t="shared" si="0"/>
        <v>329</v>
      </c>
      <c r="K169" s="2">
        <v>229</v>
      </c>
      <c r="L169" s="9"/>
      <c r="M169" s="30">
        <v>258</v>
      </c>
      <c r="N169" s="48"/>
    </row>
    <row r="170" spans="1:14" hidden="1" x14ac:dyDescent="0.25">
      <c r="A170" s="5" t="s">
        <v>583</v>
      </c>
      <c r="B170" s="5" t="s">
        <v>288</v>
      </c>
      <c r="C170" s="5" t="s">
        <v>561</v>
      </c>
      <c r="D170" s="8" t="s">
        <v>736</v>
      </c>
      <c r="E170" s="5" t="s">
        <v>1598</v>
      </c>
      <c r="F170" s="5" t="s">
        <v>699</v>
      </c>
      <c r="G170" s="8" t="s">
        <v>2341</v>
      </c>
      <c r="H170" s="13" t="s">
        <v>2238</v>
      </c>
      <c r="I170" s="13" t="s">
        <v>2239</v>
      </c>
      <c r="J170" s="32" t="str">
        <f t="shared" si="0"/>
        <v>330</v>
      </c>
      <c r="K170" s="2">
        <v>184</v>
      </c>
      <c r="L170" s="9"/>
      <c r="M170" s="30">
        <v>259</v>
      </c>
      <c r="N170" s="48"/>
    </row>
    <row r="171" spans="1:14" hidden="1" x14ac:dyDescent="0.25">
      <c r="A171" s="5" t="s">
        <v>583</v>
      </c>
      <c r="B171" s="5" t="s">
        <v>2192</v>
      </c>
      <c r="C171" s="5" t="s">
        <v>561</v>
      </c>
      <c r="D171" s="8" t="s">
        <v>736</v>
      </c>
      <c r="E171" s="5" t="s">
        <v>1598</v>
      </c>
      <c r="F171" s="5" t="s">
        <v>699</v>
      </c>
      <c r="G171" s="8" t="s">
        <v>2240</v>
      </c>
      <c r="H171" s="13" t="s">
        <v>2238</v>
      </c>
      <c r="I171" s="13" t="s">
        <v>2239</v>
      </c>
      <c r="J171" s="32" t="str">
        <f t="shared" si="0"/>
        <v>330</v>
      </c>
      <c r="K171" s="2">
        <v>184</v>
      </c>
      <c r="L171" s="9"/>
      <c r="M171" s="30">
        <v>260</v>
      </c>
      <c r="N171" s="44"/>
    </row>
    <row r="172" spans="1:14" hidden="1" x14ac:dyDescent="0.25">
      <c r="A172" s="5" t="s">
        <v>583</v>
      </c>
      <c r="B172" s="5" t="s">
        <v>288</v>
      </c>
      <c r="C172" s="5" t="s">
        <v>561</v>
      </c>
      <c r="D172" s="8" t="s">
        <v>736</v>
      </c>
      <c r="E172" s="5" t="s">
        <v>1626</v>
      </c>
      <c r="F172" s="5" t="s">
        <v>699</v>
      </c>
      <c r="G172" s="8" t="s">
        <v>2342</v>
      </c>
      <c r="H172" s="13" t="s">
        <v>2241</v>
      </c>
      <c r="I172" s="13" t="s">
        <v>2242</v>
      </c>
      <c r="J172" s="32" t="str">
        <f t="shared" si="0"/>
        <v>331</v>
      </c>
      <c r="K172" s="2">
        <v>211</v>
      </c>
      <c r="L172" s="9"/>
      <c r="M172" s="30">
        <v>261</v>
      </c>
      <c r="N172" s="44"/>
    </row>
    <row r="173" spans="1:14" hidden="1" x14ac:dyDescent="0.25">
      <c r="A173" s="5" t="s">
        <v>583</v>
      </c>
      <c r="B173" s="5" t="s">
        <v>2192</v>
      </c>
      <c r="C173" s="5" t="s">
        <v>561</v>
      </c>
      <c r="D173" s="8" t="s">
        <v>736</v>
      </c>
      <c r="E173" s="5" t="s">
        <v>1626</v>
      </c>
      <c r="F173" s="5" t="s">
        <v>699</v>
      </c>
      <c r="G173" s="8" t="s">
        <v>2243</v>
      </c>
      <c r="H173" s="13" t="s">
        <v>2241</v>
      </c>
      <c r="I173" s="13" t="s">
        <v>2242</v>
      </c>
      <c r="J173" s="32" t="str">
        <f t="shared" si="0"/>
        <v>331</v>
      </c>
      <c r="K173" s="2">
        <v>211</v>
      </c>
      <c r="L173" s="9"/>
      <c r="M173" s="30">
        <v>262</v>
      </c>
      <c r="N173" s="44"/>
    </row>
    <row r="174" spans="1:14" hidden="1" x14ac:dyDescent="0.25">
      <c r="A174" s="5" t="s">
        <v>583</v>
      </c>
      <c r="B174" s="5" t="s">
        <v>288</v>
      </c>
      <c r="C174" s="8" t="s">
        <v>561</v>
      </c>
      <c r="D174" s="5" t="s">
        <v>736</v>
      </c>
      <c r="E174" s="8" t="s">
        <v>1902</v>
      </c>
      <c r="F174" s="8" t="s">
        <v>699</v>
      </c>
      <c r="G174" s="8" t="s">
        <v>2343</v>
      </c>
      <c r="H174" s="9" t="s">
        <v>2244</v>
      </c>
      <c r="I174" s="14" t="s">
        <v>2245</v>
      </c>
      <c r="J174" s="32" t="str">
        <f t="shared" si="0"/>
        <v>332</v>
      </c>
      <c r="K174" s="2">
        <v>324</v>
      </c>
      <c r="L174" s="9"/>
      <c r="M174" s="30">
        <v>263</v>
      </c>
      <c r="N174" s="48"/>
    </row>
    <row r="175" spans="1:14" hidden="1" x14ac:dyDescent="0.25">
      <c r="A175" s="5" t="s">
        <v>583</v>
      </c>
      <c r="B175" s="5" t="s">
        <v>2192</v>
      </c>
      <c r="C175" s="8" t="s">
        <v>561</v>
      </c>
      <c r="D175" s="5" t="s">
        <v>736</v>
      </c>
      <c r="E175" s="8" t="s">
        <v>1902</v>
      </c>
      <c r="F175" s="8" t="s">
        <v>699</v>
      </c>
      <c r="G175" s="8" t="s">
        <v>2246</v>
      </c>
      <c r="H175" s="9" t="s">
        <v>2244</v>
      </c>
      <c r="I175" s="14" t="s">
        <v>2245</v>
      </c>
      <c r="J175" s="32" t="str">
        <f t="shared" si="0"/>
        <v>332</v>
      </c>
      <c r="K175" s="2">
        <v>324</v>
      </c>
      <c r="L175" s="9"/>
      <c r="M175" s="30">
        <v>264</v>
      </c>
      <c r="N175" s="44"/>
    </row>
    <row r="176" spans="1:14" hidden="1" x14ac:dyDescent="0.25">
      <c r="A176" s="5" t="s">
        <v>583</v>
      </c>
      <c r="B176" s="5" t="s">
        <v>288</v>
      </c>
      <c r="C176" s="5" t="s">
        <v>561</v>
      </c>
      <c r="D176" s="8" t="s">
        <v>736</v>
      </c>
      <c r="E176" s="5" t="s">
        <v>2249</v>
      </c>
      <c r="F176" s="5" t="s">
        <v>699</v>
      </c>
      <c r="G176" s="8" t="s">
        <v>2345</v>
      </c>
      <c r="H176" s="13" t="s">
        <v>2251</v>
      </c>
      <c r="I176" s="13" t="s">
        <v>2252</v>
      </c>
      <c r="J176" s="32" t="str">
        <f t="shared" si="0"/>
        <v>334</v>
      </c>
      <c r="K176" s="2">
        <v>54</v>
      </c>
      <c r="L176" s="9"/>
      <c r="M176" s="30">
        <v>267</v>
      </c>
      <c r="N176" s="46"/>
    </row>
    <row r="177" spans="1:20" hidden="1" x14ac:dyDescent="0.25">
      <c r="A177" s="5" t="s">
        <v>583</v>
      </c>
      <c r="B177" s="5" t="s">
        <v>2192</v>
      </c>
      <c r="C177" s="5" t="s">
        <v>561</v>
      </c>
      <c r="D177" s="8" t="s">
        <v>736</v>
      </c>
      <c r="E177" s="5" t="s">
        <v>2249</v>
      </c>
      <c r="F177" s="5" t="s">
        <v>699</v>
      </c>
      <c r="G177" s="8" t="s">
        <v>2253</v>
      </c>
      <c r="H177" s="13" t="s">
        <v>2251</v>
      </c>
      <c r="I177" s="13" t="s">
        <v>2252</v>
      </c>
      <c r="J177" s="32" t="str">
        <f t="shared" si="0"/>
        <v>334</v>
      </c>
      <c r="K177" s="2">
        <v>54</v>
      </c>
      <c r="L177" s="9"/>
      <c r="M177" s="30">
        <v>268</v>
      </c>
      <c r="N177" s="44"/>
    </row>
    <row r="178" spans="1:20" hidden="1" x14ac:dyDescent="0.25">
      <c r="A178" s="5" t="s">
        <v>583</v>
      </c>
      <c r="B178" s="5" t="s">
        <v>288</v>
      </c>
      <c r="C178" s="5" t="s">
        <v>561</v>
      </c>
      <c r="D178" s="8" t="s">
        <v>736</v>
      </c>
      <c r="E178" s="5" t="s">
        <v>1690</v>
      </c>
      <c r="F178" s="5" t="s">
        <v>699</v>
      </c>
      <c r="G178" s="8" t="s">
        <v>2346</v>
      </c>
      <c r="H178" s="13" t="s">
        <v>2254</v>
      </c>
      <c r="I178" s="13" t="s">
        <v>2255</v>
      </c>
      <c r="J178" s="32" t="str">
        <f t="shared" si="0"/>
        <v>335</v>
      </c>
      <c r="K178" s="2">
        <v>203</v>
      </c>
      <c r="L178" s="9"/>
      <c r="M178" s="30">
        <v>269</v>
      </c>
      <c r="N178" s="48"/>
    </row>
    <row r="179" spans="1:20" hidden="1" x14ac:dyDescent="0.25">
      <c r="A179" s="5" t="s">
        <v>583</v>
      </c>
      <c r="B179" s="5" t="s">
        <v>2192</v>
      </c>
      <c r="C179" s="5" t="s">
        <v>561</v>
      </c>
      <c r="D179" s="8" t="s">
        <v>736</v>
      </c>
      <c r="E179" s="5" t="s">
        <v>1690</v>
      </c>
      <c r="F179" s="5" t="s">
        <v>699</v>
      </c>
      <c r="G179" s="8" t="s">
        <v>2256</v>
      </c>
      <c r="H179" s="13" t="s">
        <v>2254</v>
      </c>
      <c r="I179" s="13" t="s">
        <v>2255</v>
      </c>
      <c r="J179" s="32" t="str">
        <f t="shared" si="0"/>
        <v>335</v>
      </c>
      <c r="K179" s="2">
        <v>203</v>
      </c>
      <c r="L179" s="9"/>
      <c r="M179" s="30">
        <v>270</v>
      </c>
      <c r="N179" s="44"/>
    </row>
    <row r="180" spans="1:20" hidden="1" x14ac:dyDescent="0.25">
      <c r="A180" s="5" t="s">
        <v>583</v>
      </c>
      <c r="B180" s="5" t="s">
        <v>288</v>
      </c>
      <c r="C180" s="5" t="s">
        <v>561</v>
      </c>
      <c r="D180" s="8" t="s">
        <v>736</v>
      </c>
      <c r="E180" s="5" t="s">
        <v>1694</v>
      </c>
      <c r="F180" s="5" t="s">
        <v>699</v>
      </c>
      <c r="G180" s="8" t="s">
        <v>2347</v>
      </c>
      <c r="H180" s="13" t="s">
        <v>2257</v>
      </c>
      <c r="I180" s="13" t="s">
        <v>2258</v>
      </c>
      <c r="J180" s="32" t="str">
        <f t="shared" si="0"/>
        <v>336</v>
      </c>
      <c r="K180" s="2">
        <v>168</v>
      </c>
      <c r="L180" s="9"/>
      <c r="M180" s="30">
        <v>271</v>
      </c>
      <c r="N180" s="54"/>
    </row>
    <row r="181" spans="1:20" hidden="1" x14ac:dyDescent="0.25">
      <c r="A181" s="5" t="s">
        <v>583</v>
      </c>
      <c r="B181" s="5" t="s">
        <v>2192</v>
      </c>
      <c r="C181" s="5" t="s">
        <v>561</v>
      </c>
      <c r="D181" s="8" t="s">
        <v>736</v>
      </c>
      <c r="E181" s="5" t="s">
        <v>1694</v>
      </c>
      <c r="F181" s="5" t="s">
        <v>699</v>
      </c>
      <c r="G181" s="8" t="s">
        <v>2259</v>
      </c>
      <c r="H181" s="13" t="s">
        <v>2257</v>
      </c>
      <c r="I181" s="13" t="s">
        <v>2258</v>
      </c>
      <c r="J181" s="32" t="str">
        <f t="shared" si="0"/>
        <v>336</v>
      </c>
      <c r="K181" s="2">
        <v>168</v>
      </c>
      <c r="L181" s="9"/>
      <c r="M181" s="30">
        <v>272</v>
      </c>
      <c r="N181" s="44"/>
    </row>
    <row r="182" spans="1:20" hidden="1" x14ac:dyDescent="0.25">
      <c r="A182" s="5" t="s">
        <v>583</v>
      </c>
      <c r="B182" s="5" t="s">
        <v>288</v>
      </c>
      <c r="C182" s="5" t="s">
        <v>561</v>
      </c>
      <c r="D182" s="8" t="s">
        <v>736</v>
      </c>
      <c r="E182" s="5" t="s">
        <v>1757</v>
      </c>
      <c r="F182" s="5" t="s">
        <v>699</v>
      </c>
      <c r="G182" s="8" t="s">
        <v>2350</v>
      </c>
      <c r="H182" s="13" t="s">
        <v>2266</v>
      </c>
      <c r="I182" s="13" t="s">
        <v>2267</v>
      </c>
      <c r="J182" s="32" t="str">
        <f t="shared" si="0"/>
        <v>339</v>
      </c>
      <c r="K182" s="2">
        <v>172</v>
      </c>
      <c r="L182" s="9"/>
      <c r="M182" s="30">
        <v>277</v>
      </c>
      <c r="N182" s="44"/>
    </row>
    <row r="183" spans="1:20" hidden="1" x14ac:dyDescent="0.25">
      <c r="A183" s="5" t="s">
        <v>583</v>
      </c>
      <c r="B183" s="5" t="s">
        <v>2192</v>
      </c>
      <c r="C183" s="5" t="s">
        <v>561</v>
      </c>
      <c r="D183" s="8" t="s">
        <v>736</v>
      </c>
      <c r="E183" s="5" t="s">
        <v>1757</v>
      </c>
      <c r="F183" s="5" t="s">
        <v>699</v>
      </c>
      <c r="G183" s="8" t="s">
        <v>2268</v>
      </c>
      <c r="H183" s="13" t="s">
        <v>2266</v>
      </c>
      <c r="I183" s="13" t="s">
        <v>2267</v>
      </c>
      <c r="J183" s="32" t="str">
        <f t="shared" si="0"/>
        <v>339</v>
      </c>
      <c r="K183" s="2">
        <v>172</v>
      </c>
      <c r="L183" s="9"/>
      <c r="M183" s="30">
        <v>278</v>
      </c>
      <c r="N183" s="48"/>
    </row>
    <row r="184" spans="1:20" hidden="1" x14ac:dyDescent="0.25">
      <c r="A184" s="5" t="s">
        <v>583</v>
      </c>
      <c r="B184" s="5" t="s">
        <v>573</v>
      </c>
      <c r="C184" s="8" t="s">
        <v>561</v>
      </c>
      <c r="D184" s="8" t="s">
        <v>736</v>
      </c>
      <c r="E184" s="8" t="s">
        <v>1765</v>
      </c>
      <c r="F184" s="8" t="s">
        <v>699</v>
      </c>
      <c r="G184" s="8" t="s">
        <v>2352</v>
      </c>
      <c r="H184" s="14" t="s">
        <v>2272</v>
      </c>
      <c r="I184" s="14" t="s">
        <v>2273</v>
      </c>
      <c r="J184" s="32" t="str">
        <f t="shared" si="0"/>
        <v>341</v>
      </c>
      <c r="K184" s="2">
        <v>177</v>
      </c>
      <c r="L184" s="9"/>
      <c r="M184" s="30">
        <v>281</v>
      </c>
      <c r="N184" s="54"/>
    </row>
    <row r="185" spans="1:20" hidden="1" x14ac:dyDescent="0.25">
      <c r="A185" s="5" t="s">
        <v>583</v>
      </c>
      <c r="B185" s="5" t="s">
        <v>2159</v>
      </c>
      <c r="C185" s="8" t="s">
        <v>561</v>
      </c>
      <c r="D185" s="5" t="s">
        <v>736</v>
      </c>
      <c r="E185" s="8" t="s">
        <v>726</v>
      </c>
      <c r="F185" s="8" t="s">
        <v>699</v>
      </c>
      <c r="G185" s="8" t="s">
        <v>2165</v>
      </c>
      <c r="H185" s="14" t="s">
        <v>2166</v>
      </c>
      <c r="I185" s="14" t="s">
        <v>1989</v>
      </c>
      <c r="J185" s="8" t="s">
        <v>2167</v>
      </c>
      <c r="K185" s="26">
        <v>95</v>
      </c>
      <c r="L185" s="29"/>
      <c r="M185" s="30">
        <v>323</v>
      </c>
      <c r="N185" s="44"/>
    </row>
    <row r="186" spans="1:20" hidden="1" x14ac:dyDescent="0.25">
      <c r="A186" s="5" t="s">
        <v>583</v>
      </c>
      <c r="B186" s="5" t="s">
        <v>1987</v>
      </c>
      <c r="C186" s="8" t="s">
        <v>561</v>
      </c>
      <c r="D186" s="5" t="s">
        <v>736</v>
      </c>
      <c r="E186" s="8" t="s">
        <v>726</v>
      </c>
      <c r="F186" s="8" t="s">
        <v>699</v>
      </c>
      <c r="G186" s="8" t="s">
        <v>1996</v>
      </c>
      <c r="H186" s="14" t="s">
        <v>1990</v>
      </c>
      <c r="I186" s="14" t="s">
        <v>1989</v>
      </c>
      <c r="J186" s="8" t="s">
        <v>1997</v>
      </c>
      <c r="L186" s="32"/>
      <c r="M186" s="30">
        <v>468</v>
      </c>
      <c r="N186" s="48"/>
    </row>
    <row r="187" spans="1:20" s="30" customFormat="1" hidden="1" x14ac:dyDescent="0.25">
      <c r="A187" s="5" t="s">
        <v>583</v>
      </c>
      <c r="B187" s="5" t="s">
        <v>2008</v>
      </c>
      <c r="C187" s="8" t="s">
        <v>561</v>
      </c>
      <c r="D187" s="5" t="s">
        <v>736</v>
      </c>
      <c r="E187" s="8" t="s">
        <v>726</v>
      </c>
      <c r="F187" s="8" t="s">
        <v>699</v>
      </c>
      <c r="G187" s="8" t="s">
        <v>2013</v>
      </c>
      <c r="H187" s="14" t="s">
        <v>1990</v>
      </c>
      <c r="I187" s="14" t="s">
        <v>1989</v>
      </c>
      <c r="J187" s="8" t="s">
        <v>2014</v>
      </c>
      <c r="K187" s="2"/>
      <c r="L187" s="32"/>
      <c r="M187" s="30">
        <v>471</v>
      </c>
      <c r="N187" s="54"/>
      <c r="O187" s="1"/>
      <c r="P187" s="1"/>
      <c r="Q187" s="1"/>
      <c r="R187" s="1"/>
      <c r="S187" s="1"/>
      <c r="T187" s="1"/>
    </row>
    <row r="188" spans="1:20" hidden="1" x14ac:dyDescent="0.25">
      <c r="A188" s="5" t="s">
        <v>583</v>
      </c>
      <c r="B188" s="5" t="s">
        <v>288</v>
      </c>
      <c r="C188" s="5" t="s">
        <v>561</v>
      </c>
      <c r="D188" s="5" t="s">
        <v>736</v>
      </c>
      <c r="E188" s="8" t="s">
        <v>1848</v>
      </c>
      <c r="F188" s="5" t="s">
        <v>699</v>
      </c>
      <c r="G188" s="8" t="s">
        <v>376</v>
      </c>
      <c r="H188" s="9" t="s">
        <v>115</v>
      </c>
      <c r="I188" s="14" t="s">
        <v>750</v>
      </c>
      <c r="J188" s="8" t="s">
        <v>751</v>
      </c>
      <c r="K188" s="2">
        <v>81</v>
      </c>
      <c r="L188" s="9"/>
      <c r="M188" s="30">
        <v>19</v>
      </c>
      <c r="N188" s="44"/>
    </row>
    <row r="189" spans="1:20" hidden="1" x14ac:dyDescent="0.25">
      <c r="A189" s="5" t="s">
        <v>583</v>
      </c>
      <c r="B189" s="5" t="s">
        <v>2159</v>
      </c>
      <c r="C189" s="5" t="s">
        <v>561</v>
      </c>
      <c r="D189" s="5" t="s">
        <v>736</v>
      </c>
      <c r="E189" s="8" t="s">
        <v>1848</v>
      </c>
      <c r="F189" s="5" t="s">
        <v>699</v>
      </c>
      <c r="G189" s="8" t="s">
        <v>2177</v>
      </c>
      <c r="H189" s="14" t="s">
        <v>2178</v>
      </c>
      <c r="I189" s="14" t="s">
        <v>1534</v>
      </c>
      <c r="J189" s="8" t="s">
        <v>2179</v>
      </c>
      <c r="K189" s="26">
        <v>109</v>
      </c>
      <c r="L189" s="29"/>
      <c r="M189" s="30">
        <v>327</v>
      </c>
      <c r="N189" s="44"/>
    </row>
    <row r="190" spans="1:20" hidden="1" x14ac:dyDescent="0.25">
      <c r="A190" s="5" t="s">
        <v>583</v>
      </c>
      <c r="B190" s="5" t="s">
        <v>288</v>
      </c>
      <c r="C190" s="5" t="s">
        <v>561</v>
      </c>
      <c r="D190" s="5" t="s">
        <v>736</v>
      </c>
      <c r="E190" s="8" t="s">
        <v>1370</v>
      </c>
      <c r="F190" s="5" t="s">
        <v>699</v>
      </c>
      <c r="G190" s="8" t="s">
        <v>2045</v>
      </c>
      <c r="H190" s="2" t="s">
        <v>2041</v>
      </c>
      <c r="I190" s="14" t="s">
        <v>2043</v>
      </c>
      <c r="J190" s="65" t="s">
        <v>2080</v>
      </c>
      <c r="K190" s="40">
        <v>369</v>
      </c>
      <c r="L190" s="2"/>
      <c r="M190" s="30">
        <v>495</v>
      </c>
      <c r="N190" s="44"/>
    </row>
    <row r="191" spans="1:20" hidden="1" x14ac:dyDescent="0.25">
      <c r="A191" s="5" t="s">
        <v>583</v>
      </c>
      <c r="B191" s="5" t="s">
        <v>2159</v>
      </c>
      <c r="C191" s="5" t="s">
        <v>561</v>
      </c>
      <c r="D191" s="5" t="s">
        <v>736</v>
      </c>
      <c r="E191" s="8" t="s">
        <v>1370</v>
      </c>
      <c r="F191" s="5" t="s">
        <v>699</v>
      </c>
      <c r="G191" s="8" t="s">
        <v>2305</v>
      </c>
      <c r="H191" s="2" t="s">
        <v>2307</v>
      </c>
      <c r="I191" s="14" t="s">
        <v>2309</v>
      </c>
      <c r="J191" s="8" t="s">
        <v>2312</v>
      </c>
      <c r="K191" s="26"/>
      <c r="L191" s="29"/>
      <c r="M191" s="30">
        <v>330</v>
      </c>
      <c r="N191" s="44"/>
    </row>
    <row r="192" spans="1:20" hidden="1" x14ac:dyDescent="0.25">
      <c r="A192" s="5" t="s">
        <v>583</v>
      </c>
      <c r="B192" s="5" t="s">
        <v>573</v>
      </c>
      <c r="C192" s="8" t="s">
        <v>561</v>
      </c>
      <c r="D192" s="8" t="s">
        <v>736</v>
      </c>
      <c r="E192" s="8" t="s">
        <v>1911</v>
      </c>
      <c r="F192" s="5" t="s">
        <v>699</v>
      </c>
      <c r="G192" s="8" t="s">
        <v>225</v>
      </c>
      <c r="H192" s="14" t="s">
        <v>173</v>
      </c>
      <c r="I192" s="14" t="s">
        <v>98</v>
      </c>
      <c r="J192" s="8" t="s">
        <v>99</v>
      </c>
      <c r="L192" s="9"/>
      <c r="M192" s="30">
        <v>518</v>
      </c>
      <c r="N192" s="44"/>
    </row>
    <row r="193" spans="1:14" hidden="1" x14ac:dyDescent="0.25">
      <c r="A193" s="5" t="s">
        <v>583</v>
      </c>
      <c r="B193" s="5" t="s">
        <v>288</v>
      </c>
      <c r="C193" s="8" t="s">
        <v>561</v>
      </c>
      <c r="D193" s="8" t="s">
        <v>736</v>
      </c>
      <c r="E193" s="5" t="s">
        <v>86</v>
      </c>
      <c r="F193" s="8" t="s">
        <v>699</v>
      </c>
      <c r="G193" s="8" t="s">
        <v>1532</v>
      </c>
      <c r="H193" s="55" t="s">
        <v>1533</v>
      </c>
      <c r="I193" s="14" t="s">
        <v>1534</v>
      </c>
      <c r="J193" s="8" t="s">
        <v>1535</v>
      </c>
      <c r="K193" s="5"/>
      <c r="L193" s="2"/>
      <c r="M193" s="30">
        <v>389</v>
      </c>
      <c r="N193" s="45"/>
    </row>
    <row r="194" spans="1:14" hidden="1" x14ac:dyDescent="0.25">
      <c r="A194" s="5" t="s">
        <v>583</v>
      </c>
      <c r="B194" s="5" t="s">
        <v>2159</v>
      </c>
      <c r="C194" s="5" t="s">
        <v>561</v>
      </c>
      <c r="D194" s="5" t="s">
        <v>736</v>
      </c>
      <c r="E194" s="8" t="s">
        <v>86</v>
      </c>
      <c r="F194" s="5" t="s">
        <v>699</v>
      </c>
      <c r="G194" s="8" t="s">
        <v>2177</v>
      </c>
      <c r="H194" s="14" t="s">
        <v>2178</v>
      </c>
      <c r="I194" s="14" t="s">
        <v>1534</v>
      </c>
      <c r="J194" s="8" t="s">
        <v>2179</v>
      </c>
      <c r="K194" s="26">
        <v>109</v>
      </c>
      <c r="L194" s="29"/>
      <c r="M194" s="30">
        <v>328</v>
      </c>
      <c r="N194" s="44"/>
    </row>
    <row r="195" spans="1:14" hidden="1" x14ac:dyDescent="0.25">
      <c r="A195" s="5" t="s">
        <v>583</v>
      </c>
      <c r="B195" s="5" t="s">
        <v>1987</v>
      </c>
      <c r="C195" s="5" t="s">
        <v>561</v>
      </c>
      <c r="D195" s="5" t="s">
        <v>736</v>
      </c>
      <c r="E195" s="8" t="s">
        <v>86</v>
      </c>
      <c r="F195" s="5" t="s">
        <v>699</v>
      </c>
      <c r="G195" s="8" t="s">
        <v>2035</v>
      </c>
      <c r="H195" s="14" t="s">
        <v>1533</v>
      </c>
      <c r="I195" s="14" t="s">
        <v>1534</v>
      </c>
      <c r="J195" s="8" t="s">
        <v>2037</v>
      </c>
      <c r="K195" s="40">
        <v>360</v>
      </c>
      <c r="L195" s="2"/>
      <c r="M195" s="30">
        <v>478</v>
      </c>
      <c r="N195" s="44"/>
    </row>
    <row r="196" spans="1:14" hidden="1" x14ac:dyDescent="0.25">
      <c r="A196" s="5" t="s">
        <v>583</v>
      </c>
      <c r="B196" s="5" t="s">
        <v>2008</v>
      </c>
      <c r="C196" s="5" t="s">
        <v>561</v>
      </c>
      <c r="D196" s="5" t="s">
        <v>736</v>
      </c>
      <c r="E196" s="8" t="s">
        <v>86</v>
      </c>
      <c r="F196" s="5" t="s">
        <v>699</v>
      </c>
      <c r="G196" s="8" t="s">
        <v>2036</v>
      </c>
      <c r="H196" s="14" t="s">
        <v>1533</v>
      </c>
      <c r="I196" s="14" t="s">
        <v>1534</v>
      </c>
      <c r="J196" s="8" t="s">
        <v>2038</v>
      </c>
      <c r="K196" s="40">
        <v>361</v>
      </c>
      <c r="L196" s="2"/>
      <c r="M196" s="30">
        <v>479</v>
      </c>
      <c r="N196" s="54"/>
    </row>
    <row r="197" spans="1:14" hidden="1" x14ac:dyDescent="0.25">
      <c r="A197" s="5" t="s">
        <v>583</v>
      </c>
      <c r="B197" s="5" t="s">
        <v>288</v>
      </c>
      <c r="C197" s="5" t="s">
        <v>561</v>
      </c>
      <c r="D197" s="8" t="s">
        <v>1930</v>
      </c>
      <c r="E197" s="5" t="s">
        <v>942</v>
      </c>
      <c r="F197" s="5" t="s">
        <v>699</v>
      </c>
      <c r="G197" s="8" t="s">
        <v>421</v>
      </c>
      <c r="H197" s="13" t="s">
        <v>2091</v>
      </c>
      <c r="I197" s="13" t="s">
        <v>943</v>
      </c>
      <c r="J197" s="8" t="s">
        <v>944</v>
      </c>
      <c r="K197" s="2">
        <v>185</v>
      </c>
      <c r="L197" s="9"/>
      <c r="M197" s="30">
        <v>155</v>
      </c>
      <c r="N197" s="44"/>
    </row>
    <row r="198" spans="1:14" hidden="1" x14ac:dyDescent="0.25">
      <c r="A198" s="5" t="s">
        <v>583</v>
      </c>
      <c r="B198" s="5" t="s">
        <v>288</v>
      </c>
      <c r="C198" s="5" t="s">
        <v>561</v>
      </c>
      <c r="D198" s="8" t="s">
        <v>1930</v>
      </c>
      <c r="E198" s="5" t="s">
        <v>945</v>
      </c>
      <c r="F198" s="5" t="s">
        <v>699</v>
      </c>
      <c r="G198" s="8" t="s">
        <v>417</v>
      </c>
      <c r="H198" s="13" t="s">
        <v>2092</v>
      </c>
      <c r="I198" s="13" t="s">
        <v>2093</v>
      </c>
      <c r="J198" s="8" t="s">
        <v>946</v>
      </c>
      <c r="K198" s="2">
        <v>97</v>
      </c>
      <c r="L198" s="9"/>
      <c r="M198" s="30">
        <v>156</v>
      </c>
      <c r="N198" s="44"/>
    </row>
    <row r="199" spans="1:14" hidden="1" x14ac:dyDescent="0.25">
      <c r="A199" s="5" t="s">
        <v>583</v>
      </c>
      <c r="B199" s="5" t="s">
        <v>288</v>
      </c>
      <c r="C199" s="5" t="s">
        <v>561</v>
      </c>
      <c r="D199" s="8" t="s">
        <v>1930</v>
      </c>
      <c r="E199" s="5" t="s">
        <v>1733</v>
      </c>
      <c r="F199" s="5" t="s">
        <v>699</v>
      </c>
      <c r="G199" s="8" t="s">
        <v>2348</v>
      </c>
      <c r="H199" s="13" t="s">
        <v>2260</v>
      </c>
      <c r="I199" s="13" t="s">
        <v>2261</v>
      </c>
      <c r="J199" s="32" t="str">
        <f>RIGHT(G199,3)</f>
        <v>337</v>
      </c>
      <c r="K199" s="2">
        <v>169</v>
      </c>
      <c r="L199" s="9"/>
      <c r="M199" s="30">
        <v>273</v>
      </c>
      <c r="N199" s="44"/>
    </row>
    <row r="200" spans="1:14" hidden="1" x14ac:dyDescent="0.25">
      <c r="A200" s="5" t="s">
        <v>583</v>
      </c>
      <c r="B200" s="5" t="s">
        <v>2192</v>
      </c>
      <c r="C200" s="5" t="s">
        <v>561</v>
      </c>
      <c r="D200" s="8" t="s">
        <v>1930</v>
      </c>
      <c r="E200" s="5" t="s">
        <v>1733</v>
      </c>
      <c r="F200" s="5" t="s">
        <v>699</v>
      </c>
      <c r="G200" s="8" t="s">
        <v>2262</v>
      </c>
      <c r="H200" s="13" t="s">
        <v>2260</v>
      </c>
      <c r="I200" s="13" t="s">
        <v>2261</v>
      </c>
      <c r="J200" s="32" t="str">
        <f>RIGHT(G200,3)</f>
        <v>337</v>
      </c>
      <c r="K200" s="2">
        <v>169</v>
      </c>
      <c r="L200" s="9"/>
      <c r="M200" s="30">
        <v>274</v>
      </c>
      <c r="N200" s="44"/>
    </row>
    <row r="201" spans="1:14" hidden="1" x14ac:dyDescent="0.25">
      <c r="A201" s="5" t="s">
        <v>583</v>
      </c>
      <c r="B201" s="5" t="s">
        <v>288</v>
      </c>
      <c r="C201" s="5" t="s">
        <v>561</v>
      </c>
      <c r="D201" s="8" t="s">
        <v>1930</v>
      </c>
      <c r="E201" s="5" t="s">
        <v>1753</v>
      </c>
      <c r="F201" s="5" t="s">
        <v>699</v>
      </c>
      <c r="G201" s="8" t="s">
        <v>2349</v>
      </c>
      <c r="H201" s="13" t="s">
        <v>2263</v>
      </c>
      <c r="I201" s="13" t="s">
        <v>2264</v>
      </c>
      <c r="J201" s="32" t="str">
        <f>RIGHT(G201,3)</f>
        <v>338</v>
      </c>
      <c r="K201" s="2">
        <v>171</v>
      </c>
      <c r="L201" s="9"/>
      <c r="M201" s="30">
        <v>275</v>
      </c>
      <c r="N201" s="44"/>
    </row>
    <row r="202" spans="1:14" hidden="1" x14ac:dyDescent="0.25">
      <c r="A202" s="5" t="s">
        <v>583</v>
      </c>
      <c r="B202" s="5" t="s">
        <v>2192</v>
      </c>
      <c r="C202" s="5" t="s">
        <v>561</v>
      </c>
      <c r="D202" s="8" t="s">
        <v>1930</v>
      </c>
      <c r="E202" s="5" t="s">
        <v>1753</v>
      </c>
      <c r="F202" s="5" t="s">
        <v>699</v>
      </c>
      <c r="G202" s="8" t="s">
        <v>2265</v>
      </c>
      <c r="H202" s="13" t="s">
        <v>2263</v>
      </c>
      <c r="I202" s="13" t="s">
        <v>2264</v>
      </c>
      <c r="J202" s="32" t="str">
        <f>RIGHT(G202,3)</f>
        <v>338</v>
      </c>
      <c r="K202" s="2">
        <v>171</v>
      </c>
      <c r="L202" s="9"/>
      <c r="M202" s="30">
        <v>276</v>
      </c>
      <c r="N202" s="44"/>
    </row>
    <row r="203" spans="1:14" hidden="1" x14ac:dyDescent="0.25">
      <c r="A203" s="5" t="s">
        <v>583</v>
      </c>
      <c r="B203" s="8" t="s">
        <v>1931</v>
      </c>
      <c r="C203" s="5" t="s">
        <v>561</v>
      </c>
      <c r="D203" s="8" t="s">
        <v>66</v>
      </c>
      <c r="E203" s="5" t="s">
        <v>948</v>
      </c>
      <c r="F203" s="5" t="s">
        <v>1022</v>
      </c>
      <c r="G203" s="8" t="s">
        <v>1851</v>
      </c>
      <c r="H203" s="13" t="s">
        <v>1375</v>
      </c>
      <c r="I203" s="13" t="s">
        <v>1376</v>
      </c>
      <c r="J203" s="8" t="s">
        <v>1374</v>
      </c>
      <c r="K203" s="2">
        <v>79</v>
      </c>
      <c r="L203" s="9"/>
      <c r="M203" s="30">
        <v>49</v>
      </c>
      <c r="N203" s="46"/>
    </row>
    <row r="204" spans="1:14" hidden="1" x14ac:dyDescent="0.25">
      <c r="A204" s="5" t="s">
        <v>583</v>
      </c>
      <c r="B204" s="5" t="s">
        <v>288</v>
      </c>
      <c r="C204" s="5" t="s">
        <v>561</v>
      </c>
      <c r="D204" s="8" t="s">
        <v>1932</v>
      </c>
      <c r="E204" s="8" t="s">
        <v>1893</v>
      </c>
      <c r="F204" s="5" t="s">
        <v>699</v>
      </c>
      <c r="G204" s="8" t="s">
        <v>1364</v>
      </c>
      <c r="H204" s="14" t="s">
        <v>1894</v>
      </c>
      <c r="I204" s="14" t="s">
        <v>1331</v>
      </c>
      <c r="J204" s="8" t="s">
        <v>1363</v>
      </c>
      <c r="K204" s="26">
        <v>115</v>
      </c>
      <c r="L204" s="29"/>
      <c r="M204" s="30">
        <v>343</v>
      </c>
      <c r="N204" s="44"/>
    </row>
    <row r="205" spans="1:14" hidden="1" x14ac:dyDescent="0.25">
      <c r="A205" s="5" t="s">
        <v>583</v>
      </c>
      <c r="B205" s="5" t="s">
        <v>288</v>
      </c>
      <c r="C205" s="5" t="s">
        <v>561</v>
      </c>
      <c r="D205" s="8" t="s">
        <v>1932</v>
      </c>
      <c r="E205" s="8" t="s">
        <v>1412</v>
      </c>
      <c r="F205" s="5" t="s">
        <v>699</v>
      </c>
      <c r="G205" s="8" t="s">
        <v>2351</v>
      </c>
      <c r="H205" s="14" t="s">
        <v>2269</v>
      </c>
      <c r="I205" s="14" t="s">
        <v>2270</v>
      </c>
      <c r="J205" s="32" t="str">
        <f>RIGHT(G205,3)</f>
        <v>340</v>
      </c>
      <c r="K205" s="2">
        <v>183</v>
      </c>
      <c r="L205" s="9"/>
      <c r="M205" s="30">
        <v>279</v>
      </c>
      <c r="N205" s="44"/>
    </row>
    <row r="206" spans="1:14" hidden="1" x14ac:dyDescent="0.25">
      <c r="A206" s="5" t="s">
        <v>583</v>
      </c>
      <c r="B206" s="5" t="s">
        <v>2192</v>
      </c>
      <c r="C206" s="5" t="s">
        <v>561</v>
      </c>
      <c r="D206" s="8" t="s">
        <v>1932</v>
      </c>
      <c r="E206" s="8" t="s">
        <v>1412</v>
      </c>
      <c r="F206" s="5" t="s">
        <v>699</v>
      </c>
      <c r="G206" s="8" t="s">
        <v>2271</v>
      </c>
      <c r="H206" s="14" t="s">
        <v>2269</v>
      </c>
      <c r="I206" s="14" t="s">
        <v>2270</v>
      </c>
      <c r="J206" s="32" t="str">
        <f>RIGHT(G206,3)</f>
        <v>340</v>
      </c>
      <c r="K206" s="2">
        <v>183</v>
      </c>
      <c r="L206" s="9"/>
      <c r="M206" s="30">
        <v>280</v>
      </c>
      <c r="N206" s="48"/>
    </row>
    <row r="207" spans="1:14" hidden="1" x14ac:dyDescent="0.25">
      <c r="A207" s="5" t="s">
        <v>583</v>
      </c>
      <c r="B207" s="5" t="s">
        <v>288</v>
      </c>
      <c r="C207" s="5" t="s">
        <v>561</v>
      </c>
      <c r="D207" s="8" t="s">
        <v>1933</v>
      </c>
      <c r="E207" s="5" t="s">
        <v>917</v>
      </c>
      <c r="F207" s="5" t="s">
        <v>699</v>
      </c>
      <c r="G207" s="8" t="s">
        <v>418</v>
      </c>
      <c r="H207" s="13" t="s">
        <v>2105</v>
      </c>
      <c r="I207" s="13" t="s">
        <v>935</v>
      </c>
      <c r="J207" s="8" t="s">
        <v>936</v>
      </c>
      <c r="K207" s="2">
        <v>87</v>
      </c>
      <c r="L207" s="9"/>
      <c r="M207" s="30">
        <v>135</v>
      </c>
      <c r="N207" s="44"/>
    </row>
    <row r="208" spans="1:14" hidden="1" x14ac:dyDescent="0.25">
      <c r="A208" s="5" t="s">
        <v>583</v>
      </c>
      <c r="B208" s="5" t="s">
        <v>288</v>
      </c>
      <c r="C208" s="5" t="s">
        <v>561</v>
      </c>
      <c r="D208" s="8" t="s">
        <v>1933</v>
      </c>
      <c r="E208" s="5" t="s">
        <v>2077</v>
      </c>
      <c r="F208" s="5" t="s">
        <v>699</v>
      </c>
      <c r="G208" s="8" t="s">
        <v>2084</v>
      </c>
      <c r="H208" s="13" t="s">
        <v>2073</v>
      </c>
      <c r="I208" s="13" t="s">
        <v>2076</v>
      </c>
      <c r="J208" s="8" t="s">
        <v>2083</v>
      </c>
      <c r="K208" s="40">
        <v>376</v>
      </c>
      <c r="L208" s="2"/>
      <c r="M208" s="30">
        <v>504</v>
      </c>
      <c r="N208" s="44"/>
    </row>
    <row r="209" spans="1:14" hidden="1" x14ac:dyDescent="0.25">
      <c r="A209" s="5" t="s">
        <v>583</v>
      </c>
      <c r="B209" s="5" t="s">
        <v>288</v>
      </c>
      <c r="C209" s="5" t="s">
        <v>561</v>
      </c>
      <c r="D209" s="8" t="s">
        <v>1933</v>
      </c>
      <c r="E209" s="5" t="s">
        <v>940</v>
      </c>
      <c r="F209" s="5" t="s">
        <v>699</v>
      </c>
      <c r="G209" s="8" t="s">
        <v>419</v>
      </c>
      <c r="H209" s="13" t="s">
        <v>2089</v>
      </c>
      <c r="I209" s="13" t="s">
        <v>2090</v>
      </c>
      <c r="J209" s="8" t="s">
        <v>941</v>
      </c>
      <c r="K209" s="2">
        <v>150</v>
      </c>
      <c r="L209" s="9"/>
      <c r="M209" s="30">
        <v>134</v>
      </c>
      <c r="N209" s="44"/>
    </row>
    <row r="210" spans="1:14" hidden="1" x14ac:dyDescent="0.25">
      <c r="A210" s="5" t="s">
        <v>583</v>
      </c>
      <c r="B210" s="5" t="s">
        <v>288</v>
      </c>
      <c r="C210" s="5" t="s">
        <v>561</v>
      </c>
      <c r="D210" s="8" t="s">
        <v>1933</v>
      </c>
      <c r="E210" s="8" t="s">
        <v>2134</v>
      </c>
      <c r="F210" s="5" t="s">
        <v>699</v>
      </c>
      <c r="G210" s="8" t="s">
        <v>2333</v>
      </c>
      <c r="H210" s="13" t="s">
        <v>2088</v>
      </c>
      <c r="I210" s="13" t="s">
        <v>898</v>
      </c>
      <c r="J210" s="32" t="str">
        <f t="shared" ref="J210:J217" si="1">RIGHT(G210,3)</f>
        <v>322</v>
      </c>
      <c r="K210" s="2">
        <v>241</v>
      </c>
      <c r="L210" s="9"/>
      <c r="M210" s="30">
        <v>243</v>
      </c>
      <c r="N210" s="44"/>
    </row>
    <row r="211" spans="1:14" hidden="1" x14ac:dyDescent="0.25">
      <c r="A211" s="5" t="s">
        <v>583</v>
      </c>
      <c r="B211" s="5" t="s">
        <v>2192</v>
      </c>
      <c r="C211" s="5" t="s">
        <v>561</v>
      </c>
      <c r="D211" s="8" t="s">
        <v>1933</v>
      </c>
      <c r="E211" s="8" t="s">
        <v>2134</v>
      </c>
      <c r="F211" s="5" t="s">
        <v>699</v>
      </c>
      <c r="G211" s="8" t="s">
        <v>2216</v>
      </c>
      <c r="H211" s="13" t="s">
        <v>2088</v>
      </c>
      <c r="I211" s="13" t="s">
        <v>898</v>
      </c>
      <c r="J211" s="32" t="str">
        <f t="shared" si="1"/>
        <v>322</v>
      </c>
      <c r="K211" s="2">
        <v>241</v>
      </c>
      <c r="L211" s="9"/>
      <c r="M211" s="30">
        <v>244</v>
      </c>
      <c r="N211" s="44"/>
    </row>
    <row r="212" spans="1:14" hidden="1" x14ac:dyDescent="0.25">
      <c r="A212" s="5" t="s">
        <v>583</v>
      </c>
      <c r="B212" s="5" t="s">
        <v>288</v>
      </c>
      <c r="C212" s="5" t="s">
        <v>561</v>
      </c>
      <c r="D212" s="8" t="s">
        <v>1933</v>
      </c>
      <c r="E212" s="5" t="s">
        <v>2215</v>
      </c>
      <c r="F212" s="5" t="s">
        <v>699</v>
      </c>
      <c r="G212" s="8" t="s">
        <v>2334</v>
      </c>
      <c r="H212" s="13" t="s">
        <v>2217</v>
      </c>
      <c r="I212" s="13" t="s">
        <v>2218</v>
      </c>
      <c r="J212" s="32" t="str">
        <f t="shared" si="1"/>
        <v>323</v>
      </c>
      <c r="K212" s="2">
        <v>196</v>
      </c>
      <c r="L212" s="9"/>
      <c r="M212" s="30">
        <v>245</v>
      </c>
      <c r="N212" s="44"/>
    </row>
    <row r="213" spans="1:14" hidden="1" x14ac:dyDescent="0.25">
      <c r="A213" s="5" t="s">
        <v>583</v>
      </c>
      <c r="B213" s="5" t="s">
        <v>2192</v>
      </c>
      <c r="C213" s="5" t="s">
        <v>561</v>
      </c>
      <c r="D213" s="8" t="s">
        <v>1933</v>
      </c>
      <c r="E213" s="5" t="s">
        <v>2215</v>
      </c>
      <c r="F213" s="5" t="s">
        <v>699</v>
      </c>
      <c r="G213" s="8" t="s">
        <v>2219</v>
      </c>
      <c r="H213" s="13" t="s">
        <v>2217</v>
      </c>
      <c r="I213" s="13" t="s">
        <v>2218</v>
      </c>
      <c r="J213" s="32" t="str">
        <f t="shared" si="1"/>
        <v>323</v>
      </c>
      <c r="K213" s="2">
        <v>196</v>
      </c>
      <c r="L213" s="9"/>
      <c r="M213" s="30">
        <v>246</v>
      </c>
      <c r="N213" s="54"/>
    </row>
    <row r="214" spans="1:14" hidden="1" x14ac:dyDescent="0.25">
      <c r="A214" s="5" t="s">
        <v>583</v>
      </c>
      <c r="B214" s="5" t="s">
        <v>288</v>
      </c>
      <c r="C214" s="5" t="s">
        <v>561</v>
      </c>
      <c r="D214" s="8" t="s">
        <v>1933</v>
      </c>
      <c r="E214" s="5" t="s">
        <v>1467</v>
      </c>
      <c r="F214" s="5" t="s">
        <v>699</v>
      </c>
      <c r="G214" s="8" t="s">
        <v>2335</v>
      </c>
      <c r="H214" s="13" t="s">
        <v>2220</v>
      </c>
      <c r="I214" s="13" t="s">
        <v>2221</v>
      </c>
      <c r="J214" s="32" t="str">
        <f t="shared" si="1"/>
        <v>324</v>
      </c>
      <c r="K214" s="2">
        <v>273</v>
      </c>
      <c r="L214" s="9"/>
      <c r="M214" s="30">
        <v>247</v>
      </c>
      <c r="N214" s="46"/>
    </row>
    <row r="215" spans="1:14" hidden="1" x14ac:dyDescent="0.25">
      <c r="A215" s="5" t="s">
        <v>583</v>
      </c>
      <c r="B215" s="5" t="s">
        <v>2192</v>
      </c>
      <c r="C215" s="5" t="s">
        <v>561</v>
      </c>
      <c r="D215" s="8" t="s">
        <v>1933</v>
      </c>
      <c r="E215" s="5" t="s">
        <v>1467</v>
      </c>
      <c r="F215" s="5" t="s">
        <v>699</v>
      </c>
      <c r="G215" s="8" t="s">
        <v>2222</v>
      </c>
      <c r="H215" s="13" t="s">
        <v>2220</v>
      </c>
      <c r="I215" s="13" t="s">
        <v>2221</v>
      </c>
      <c r="J215" s="32" t="str">
        <f t="shared" si="1"/>
        <v>324</v>
      </c>
      <c r="K215" s="2">
        <v>273</v>
      </c>
      <c r="L215" s="9"/>
      <c r="M215" s="30">
        <v>248</v>
      </c>
      <c r="N215" s="44"/>
    </row>
    <row r="216" spans="1:14" hidden="1" x14ac:dyDescent="0.25">
      <c r="A216" s="5" t="s">
        <v>583</v>
      </c>
      <c r="B216" s="5" t="s">
        <v>288</v>
      </c>
      <c r="C216" s="5" t="s">
        <v>561</v>
      </c>
      <c r="D216" s="8" t="s">
        <v>1933</v>
      </c>
      <c r="E216" s="5" t="s">
        <v>1682</v>
      </c>
      <c r="F216" s="5" t="s">
        <v>699</v>
      </c>
      <c r="G216" s="8" t="s">
        <v>2344</v>
      </c>
      <c r="H216" s="13" t="s">
        <v>2247</v>
      </c>
      <c r="I216" s="13" t="s">
        <v>2248</v>
      </c>
      <c r="J216" s="32" t="str">
        <f t="shared" si="1"/>
        <v>333</v>
      </c>
      <c r="K216" s="2">
        <v>323</v>
      </c>
      <c r="L216" s="9"/>
      <c r="M216" s="30">
        <v>265</v>
      </c>
      <c r="N216" s="48"/>
    </row>
    <row r="217" spans="1:14" hidden="1" x14ac:dyDescent="0.25">
      <c r="A217" s="5" t="s">
        <v>583</v>
      </c>
      <c r="B217" s="5" t="s">
        <v>2192</v>
      </c>
      <c r="C217" s="5" t="s">
        <v>561</v>
      </c>
      <c r="D217" s="8" t="s">
        <v>1933</v>
      </c>
      <c r="E217" s="5" t="s">
        <v>1682</v>
      </c>
      <c r="F217" s="5" t="s">
        <v>699</v>
      </c>
      <c r="G217" s="8" t="s">
        <v>2250</v>
      </c>
      <c r="H217" s="13" t="s">
        <v>2247</v>
      </c>
      <c r="I217" s="13" t="s">
        <v>2248</v>
      </c>
      <c r="J217" s="32" t="str">
        <f t="shared" si="1"/>
        <v>333</v>
      </c>
      <c r="K217" s="2">
        <v>323</v>
      </c>
      <c r="L217" s="9"/>
      <c r="M217" s="30">
        <v>266</v>
      </c>
      <c r="N217" s="44"/>
    </row>
    <row r="218" spans="1:14" hidden="1" x14ac:dyDescent="0.25">
      <c r="A218" s="5" t="s">
        <v>583</v>
      </c>
      <c r="B218" s="5" t="s">
        <v>288</v>
      </c>
      <c r="C218" s="5" t="s">
        <v>561</v>
      </c>
      <c r="D218" s="8" t="s">
        <v>1934</v>
      </c>
      <c r="E218" s="8" t="s">
        <v>1935</v>
      </c>
      <c r="F218" s="8" t="s">
        <v>699</v>
      </c>
      <c r="G218" s="8" t="s">
        <v>384</v>
      </c>
      <c r="H218" s="9" t="s">
        <v>733</v>
      </c>
      <c r="I218" s="14" t="s">
        <v>734</v>
      </c>
      <c r="J218" s="8" t="s">
        <v>735</v>
      </c>
      <c r="K218" s="2">
        <v>281</v>
      </c>
      <c r="L218" s="9"/>
      <c r="M218" s="30">
        <v>153</v>
      </c>
      <c r="N218" s="44"/>
    </row>
    <row r="219" spans="1:14" hidden="1" x14ac:dyDescent="0.25">
      <c r="A219" s="5" t="s">
        <v>583</v>
      </c>
      <c r="B219" s="5" t="s">
        <v>288</v>
      </c>
      <c r="C219" s="8" t="s">
        <v>561</v>
      </c>
      <c r="D219" s="5" t="s">
        <v>1227</v>
      </c>
      <c r="E219" s="8" t="s">
        <v>1936</v>
      </c>
      <c r="F219" s="8" t="s">
        <v>1434</v>
      </c>
      <c r="G219" s="8" t="s">
        <v>491</v>
      </c>
      <c r="H219" s="9" t="s">
        <v>89</v>
      </c>
      <c r="I219" s="14" t="s">
        <v>1228</v>
      </c>
      <c r="J219" s="8" t="s">
        <v>1229</v>
      </c>
      <c r="K219" s="2">
        <v>83</v>
      </c>
      <c r="L219" s="9"/>
      <c r="M219" s="30">
        <v>23</v>
      </c>
      <c r="N219" s="44"/>
    </row>
    <row r="220" spans="1:14" hidden="1" x14ac:dyDescent="0.25">
      <c r="A220" s="5" t="s">
        <v>583</v>
      </c>
      <c r="B220" s="5" t="s">
        <v>573</v>
      </c>
      <c r="C220" s="5" t="s">
        <v>561</v>
      </c>
      <c r="D220" s="5" t="s">
        <v>630</v>
      </c>
      <c r="E220" s="8" t="s">
        <v>2061</v>
      </c>
      <c r="F220" s="63" t="s">
        <v>699</v>
      </c>
      <c r="G220" s="8" t="s">
        <v>2060</v>
      </c>
      <c r="H220" s="14" t="s">
        <v>2063</v>
      </c>
      <c r="I220" s="14" t="s">
        <v>2064</v>
      </c>
      <c r="J220" s="62" t="s">
        <v>2062</v>
      </c>
      <c r="L220" s="9"/>
      <c r="M220" s="30">
        <v>519</v>
      </c>
      <c r="N220" s="44"/>
    </row>
    <row r="221" spans="1:14" hidden="1" x14ac:dyDescent="0.25">
      <c r="A221" s="5" t="s">
        <v>583</v>
      </c>
      <c r="B221" s="5" t="s">
        <v>288</v>
      </c>
      <c r="C221" s="5" t="s">
        <v>561</v>
      </c>
      <c r="D221" s="5" t="s">
        <v>630</v>
      </c>
      <c r="E221" s="8" t="s">
        <v>1936</v>
      </c>
      <c r="F221" s="8" t="s">
        <v>699</v>
      </c>
      <c r="G221" s="8" t="s">
        <v>341</v>
      </c>
      <c r="H221" s="14" t="s">
        <v>631</v>
      </c>
      <c r="I221" s="14" t="s">
        <v>632</v>
      </c>
      <c r="J221" s="8" t="s">
        <v>633</v>
      </c>
      <c r="K221" s="2">
        <v>84</v>
      </c>
      <c r="L221" s="9"/>
      <c r="M221" s="30">
        <v>26</v>
      </c>
      <c r="N221" s="44"/>
    </row>
    <row r="222" spans="1:14" hidden="1" x14ac:dyDescent="0.25">
      <c r="A222" s="5" t="s">
        <v>583</v>
      </c>
      <c r="B222" s="5" t="s">
        <v>288</v>
      </c>
      <c r="C222" s="8" t="s">
        <v>561</v>
      </c>
      <c r="D222" s="5" t="s">
        <v>680</v>
      </c>
      <c r="E222" s="8" t="s">
        <v>1936</v>
      </c>
      <c r="F222" s="8" t="s">
        <v>699</v>
      </c>
      <c r="G222" s="8" t="s">
        <v>343</v>
      </c>
      <c r="H222" s="14" t="s">
        <v>281</v>
      </c>
      <c r="I222" s="14" t="s">
        <v>681</v>
      </c>
      <c r="J222" s="8" t="s">
        <v>682</v>
      </c>
      <c r="K222" s="2">
        <v>85</v>
      </c>
      <c r="L222" s="9"/>
      <c r="M222" s="30">
        <v>27</v>
      </c>
      <c r="N222" s="44"/>
    </row>
    <row r="223" spans="1:14" hidden="1" x14ac:dyDescent="0.25">
      <c r="A223" s="5" t="s">
        <v>583</v>
      </c>
      <c r="B223" s="5" t="s">
        <v>288</v>
      </c>
      <c r="C223" s="8" t="s">
        <v>561</v>
      </c>
      <c r="D223" s="5" t="s">
        <v>680</v>
      </c>
      <c r="E223" s="5" t="s">
        <v>1397</v>
      </c>
      <c r="F223" s="8" t="s">
        <v>699</v>
      </c>
      <c r="G223" s="8" t="s">
        <v>1398</v>
      </c>
      <c r="H223" s="14" t="s">
        <v>1399</v>
      </c>
      <c r="I223" s="14" t="s">
        <v>1400</v>
      </c>
      <c r="J223" s="8" t="s">
        <v>1397</v>
      </c>
      <c r="K223" s="40">
        <v>364</v>
      </c>
      <c r="L223" s="2"/>
      <c r="M223" s="30">
        <v>487</v>
      </c>
      <c r="N223" s="48"/>
    </row>
    <row r="224" spans="1:14" hidden="1" x14ac:dyDescent="0.25">
      <c r="A224" s="5" t="s">
        <v>583</v>
      </c>
      <c r="B224" s="5" t="s">
        <v>288</v>
      </c>
      <c r="C224" s="8" t="s">
        <v>561</v>
      </c>
      <c r="D224" s="5" t="s">
        <v>1220</v>
      </c>
      <c r="E224" s="8" t="s">
        <v>1447</v>
      </c>
      <c r="F224" s="8" t="s">
        <v>699</v>
      </c>
      <c r="G224" s="8" t="s">
        <v>489</v>
      </c>
      <c r="H224" s="9" t="s">
        <v>1221</v>
      </c>
      <c r="I224" s="9" t="s">
        <v>1222</v>
      </c>
      <c r="J224" s="8" t="s">
        <v>1070</v>
      </c>
      <c r="K224" s="2">
        <v>45</v>
      </c>
      <c r="L224" s="9"/>
      <c r="M224" s="30">
        <v>139</v>
      </c>
      <c r="N224" s="48"/>
    </row>
    <row r="225" spans="1:16" hidden="1" x14ac:dyDescent="0.25">
      <c r="A225" s="5" t="s">
        <v>583</v>
      </c>
      <c r="B225" s="5" t="s">
        <v>288</v>
      </c>
      <c r="C225" s="8" t="s">
        <v>561</v>
      </c>
      <c r="D225" s="5" t="s">
        <v>1143</v>
      </c>
      <c r="E225" s="8" t="s">
        <v>1936</v>
      </c>
      <c r="F225" s="8" t="s">
        <v>699</v>
      </c>
      <c r="G225" s="8" t="s">
        <v>485</v>
      </c>
      <c r="H225" s="9" t="s">
        <v>171</v>
      </c>
      <c r="I225" s="9" t="s">
        <v>1144</v>
      </c>
      <c r="J225" s="8" t="s">
        <v>1145</v>
      </c>
      <c r="K225" s="2">
        <v>88</v>
      </c>
      <c r="L225" s="9"/>
      <c r="M225" s="30">
        <v>30</v>
      </c>
      <c r="N225" s="44"/>
    </row>
    <row r="226" spans="1:16" hidden="1" x14ac:dyDescent="0.25">
      <c r="A226" s="5" t="s">
        <v>583</v>
      </c>
      <c r="B226" s="5" t="s">
        <v>288</v>
      </c>
      <c r="C226" s="8" t="s">
        <v>561</v>
      </c>
      <c r="D226" s="5" t="s">
        <v>1103</v>
      </c>
      <c r="E226" s="8" t="s">
        <v>1936</v>
      </c>
      <c r="F226" s="8" t="s">
        <v>699</v>
      </c>
      <c r="G226" s="8" t="s">
        <v>481</v>
      </c>
      <c r="H226" s="9" t="s">
        <v>170</v>
      </c>
      <c r="I226" s="9" t="s">
        <v>1104</v>
      </c>
      <c r="J226" s="8" t="s">
        <v>1105</v>
      </c>
      <c r="K226" s="2">
        <v>89</v>
      </c>
      <c r="L226" s="9"/>
      <c r="M226" s="30">
        <v>31</v>
      </c>
      <c r="N226" s="45"/>
    </row>
    <row r="227" spans="1:16" hidden="1" x14ac:dyDescent="0.25">
      <c r="A227" s="5" t="s">
        <v>583</v>
      </c>
      <c r="B227" s="5" t="s">
        <v>573</v>
      </c>
      <c r="C227" s="5" t="s">
        <v>561</v>
      </c>
      <c r="D227" s="5" t="s">
        <v>762</v>
      </c>
      <c r="E227" s="8" t="s">
        <v>1277</v>
      </c>
      <c r="F227" s="5" t="s">
        <v>699</v>
      </c>
      <c r="G227" s="8" t="s">
        <v>226</v>
      </c>
      <c r="H227" s="9" t="s">
        <v>112</v>
      </c>
      <c r="I227" s="14" t="s">
        <v>794</v>
      </c>
      <c r="J227" s="8" t="s">
        <v>795</v>
      </c>
      <c r="L227" s="9"/>
      <c r="M227" s="30">
        <v>520</v>
      </c>
      <c r="N227" s="44"/>
    </row>
    <row r="228" spans="1:16" hidden="1" x14ac:dyDescent="0.25">
      <c r="A228" s="5" t="s">
        <v>583</v>
      </c>
      <c r="B228" s="5" t="s">
        <v>288</v>
      </c>
      <c r="C228" s="5" t="s">
        <v>561</v>
      </c>
      <c r="D228" s="5" t="s">
        <v>762</v>
      </c>
      <c r="E228" s="5" t="s">
        <v>766</v>
      </c>
      <c r="F228" s="8" t="s">
        <v>699</v>
      </c>
      <c r="G228" s="8" t="s">
        <v>365</v>
      </c>
      <c r="H228" s="9" t="s">
        <v>2099</v>
      </c>
      <c r="I228" s="14" t="s">
        <v>767</v>
      </c>
      <c r="J228" s="8" t="s">
        <v>793</v>
      </c>
      <c r="K228" s="2">
        <v>92</v>
      </c>
      <c r="L228" s="9"/>
      <c r="M228" s="30">
        <v>29</v>
      </c>
      <c r="N228" s="44"/>
    </row>
    <row r="229" spans="1:16" hidden="1" x14ac:dyDescent="0.25">
      <c r="A229" s="5" t="s">
        <v>583</v>
      </c>
      <c r="B229" s="5" t="s">
        <v>288</v>
      </c>
      <c r="C229" s="5" t="s">
        <v>561</v>
      </c>
      <c r="D229" s="5" t="s">
        <v>762</v>
      </c>
      <c r="E229" s="8" t="s">
        <v>1791</v>
      </c>
      <c r="F229" s="5" t="s">
        <v>1434</v>
      </c>
      <c r="G229" s="8" t="s">
        <v>1435</v>
      </c>
      <c r="H229" s="9" t="s">
        <v>0</v>
      </c>
      <c r="I229" s="14" t="s">
        <v>1</v>
      </c>
      <c r="J229" s="8" t="s">
        <v>2</v>
      </c>
      <c r="K229" s="26"/>
      <c r="L229" s="29"/>
      <c r="M229" s="30">
        <v>361</v>
      </c>
      <c r="N229" s="44"/>
    </row>
    <row r="230" spans="1:16" hidden="1" x14ac:dyDescent="0.25">
      <c r="A230" s="5" t="s">
        <v>583</v>
      </c>
      <c r="B230" s="5" t="s">
        <v>288</v>
      </c>
      <c r="C230" s="5" t="s">
        <v>561</v>
      </c>
      <c r="D230" s="5" t="s">
        <v>762</v>
      </c>
      <c r="E230" s="8" t="s">
        <v>1936</v>
      </c>
      <c r="F230" s="5" t="s">
        <v>699</v>
      </c>
      <c r="G230" s="8" t="s">
        <v>364</v>
      </c>
      <c r="H230" s="9" t="s">
        <v>763</v>
      </c>
      <c r="I230" s="14" t="s">
        <v>764</v>
      </c>
      <c r="J230" s="8" t="s">
        <v>765</v>
      </c>
      <c r="K230" s="2">
        <v>90</v>
      </c>
      <c r="L230" s="9"/>
      <c r="M230" s="30">
        <v>28</v>
      </c>
      <c r="N230" s="44"/>
    </row>
    <row r="231" spans="1:16" hidden="1" x14ac:dyDescent="0.25">
      <c r="A231" s="5" t="s">
        <v>583</v>
      </c>
      <c r="B231" s="5" t="s">
        <v>2159</v>
      </c>
      <c r="C231" s="5" t="s">
        <v>561</v>
      </c>
      <c r="D231" s="5" t="s">
        <v>762</v>
      </c>
      <c r="E231" s="8" t="s">
        <v>1936</v>
      </c>
      <c r="F231" s="5" t="s">
        <v>699</v>
      </c>
      <c r="G231" s="8" t="s">
        <v>2171</v>
      </c>
      <c r="H231" s="9" t="s">
        <v>2172</v>
      </c>
      <c r="I231" s="14" t="s">
        <v>764</v>
      </c>
      <c r="J231" s="8" t="s">
        <v>2173</v>
      </c>
      <c r="K231" s="26">
        <v>103</v>
      </c>
      <c r="L231" s="29"/>
      <c r="M231" s="30">
        <v>325</v>
      </c>
      <c r="N231" s="54"/>
    </row>
    <row r="232" spans="1:16" hidden="1" x14ac:dyDescent="0.25">
      <c r="A232" s="5" t="s">
        <v>583</v>
      </c>
      <c r="B232" s="5" t="s">
        <v>1987</v>
      </c>
      <c r="C232" s="5" t="s">
        <v>561</v>
      </c>
      <c r="D232" s="5" t="s">
        <v>762</v>
      </c>
      <c r="E232" s="8" t="s">
        <v>1936</v>
      </c>
      <c r="F232" s="5" t="s">
        <v>699</v>
      </c>
      <c r="G232" s="8" t="s">
        <v>2024</v>
      </c>
      <c r="H232" s="9" t="s">
        <v>763</v>
      </c>
      <c r="I232" s="14" t="s">
        <v>764</v>
      </c>
      <c r="J232" s="8" t="s">
        <v>2025</v>
      </c>
      <c r="L232" s="32"/>
      <c r="M232" s="30">
        <v>474</v>
      </c>
      <c r="N232" s="44"/>
    </row>
    <row r="233" spans="1:16" hidden="1" x14ac:dyDescent="0.25">
      <c r="A233" s="5" t="s">
        <v>583</v>
      </c>
      <c r="B233" s="5" t="s">
        <v>2008</v>
      </c>
      <c r="C233" s="5" t="s">
        <v>561</v>
      </c>
      <c r="D233" s="5" t="s">
        <v>762</v>
      </c>
      <c r="E233" s="8" t="s">
        <v>1936</v>
      </c>
      <c r="F233" s="5" t="s">
        <v>699</v>
      </c>
      <c r="G233" s="8" t="s">
        <v>2026</v>
      </c>
      <c r="H233" s="9" t="s">
        <v>763</v>
      </c>
      <c r="I233" s="14" t="s">
        <v>764</v>
      </c>
      <c r="J233" s="8" t="s">
        <v>2027</v>
      </c>
      <c r="L233" s="9"/>
      <c r="M233" s="30">
        <v>475</v>
      </c>
      <c r="N233" s="44"/>
    </row>
    <row r="234" spans="1:16" hidden="1" x14ac:dyDescent="0.25">
      <c r="A234" s="5" t="s">
        <v>583</v>
      </c>
      <c r="B234" s="5" t="s">
        <v>288</v>
      </c>
      <c r="C234" s="5" t="s">
        <v>561</v>
      </c>
      <c r="D234" s="5" t="s">
        <v>762</v>
      </c>
      <c r="E234" s="5" t="s">
        <v>2134</v>
      </c>
      <c r="F234" s="8" t="s">
        <v>699</v>
      </c>
      <c r="G234" s="8" t="s">
        <v>2331</v>
      </c>
      <c r="H234" s="9" t="s">
        <v>2206</v>
      </c>
      <c r="I234" s="14" t="s">
        <v>2207</v>
      </c>
      <c r="J234" s="32" t="str">
        <f>RIGHT(G234,3)</f>
        <v>319</v>
      </c>
      <c r="K234" s="2">
        <v>239</v>
      </c>
      <c r="L234" s="9"/>
      <c r="M234" s="30">
        <v>238</v>
      </c>
      <c r="N234" s="44"/>
      <c r="P234" s="25"/>
    </row>
    <row r="235" spans="1:16" hidden="1" x14ac:dyDescent="0.25">
      <c r="A235" s="5" t="s">
        <v>583</v>
      </c>
      <c r="B235" s="5" t="s">
        <v>2192</v>
      </c>
      <c r="C235" s="5" t="s">
        <v>561</v>
      </c>
      <c r="D235" s="5" t="s">
        <v>762</v>
      </c>
      <c r="E235" s="5" t="s">
        <v>2134</v>
      </c>
      <c r="F235" s="8" t="s">
        <v>699</v>
      </c>
      <c r="G235" s="8" t="s">
        <v>2208</v>
      </c>
      <c r="H235" s="9" t="s">
        <v>2206</v>
      </c>
      <c r="I235" s="14" t="s">
        <v>2207</v>
      </c>
      <c r="J235" s="32" t="str">
        <f>RIGHT(G235,3)</f>
        <v>319</v>
      </c>
      <c r="K235" s="2">
        <v>239</v>
      </c>
      <c r="L235" s="9"/>
      <c r="M235" s="30">
        <v>239</v>
      </c>
      <c r="N235" s="44"/>
    </row>
    <row r="236" spans="1:16" hidden="1" x14ac:dyDescent="0.25">
      <c r="A236" s="5" t="s">
        <v>583</v>
      </c>
      <c r="B236" s="5" t="s">
        <v>288</v>
      </c>
      <c r="C236" s="5" t="s">
        <v>561</v>
      </c>
      <c r="D236" s="5" t="s">
        <v>42</v>
      </c>
      <c r="E236" s="8" t="s">
        <v>1937</v>
      </c>
      <c r="F236" s="5" t="s">
        <v>1434</v>
      </c>
      <c r="G236" s="8" t="s">
        <v>1536</v>
      </c>
      <c r="H236" s="9" t="s">
        <v>1537</v>
      </c>
      <c r="I236" s="14" t="s">
        <v>1538</v>
      </c>
      <c r="J236" s="8" t="s">
        <v>1539</v>
      </c>
      <c r="K236" s="5"/>
      <c r="L236" s="2"/>
      <c r="M236" s="30">
        <v>390</v>
      </c>
      <c r="N236" s="44"/>
    </row>
    <row r="237" spans="1:16" hidden="1" x14ac:dyDescent="0.25">
      <c r="A237" s="5" t="s">
        <v>583</v>
      </c>
      <c r="B237" s="5" t="s">
        <v>288</v>
      </c>
      <c r="C237" s="5" t="s">
        <v>561</v>
      </c>
      <c r="D237" s="5" t="s">
        <v>43</v>
      </c>
      <c r="E237" s="8" t="s">
        <v>1937</v>
      </c>
      <c r="F237" s="5" t="s">
        <v>1434</v>
      </c>
      <c r="G237" s="8" t="s">
        <v>1540</v>
      </c>
      <c r="H237" s="9" t="s">
        <v>1541</v>
      </c>
      <c r="I237" s="14" t="s">
        <v>1542</v>
      </c>
      <c r="J237" s="8" t="s">
        <v>1543</v>
      </c>
      <c r="K237" s="5"/>
      <c r="L237" s="2"/>
      <c r="M237" s="30">
        <v>391</v>
      </c>
      <c r="N237" s="44"/>
    </row>
    <row r="238" spans="1:16" hidden="1" x14ac:dyDescent="0.25">
      <c r="A238" s="5" t="s">
        <v>583</v>
      </c>
      <c r="B238" s="5" t="s">
        <v>288</v>
      </c>
      <c r="C238" s="8" t="s">
        <v>561</v>
      </c>
      <c r="D238" s="5" t="s">
        <v>1202</v>
      </c>
      <c r="E238" s="8" t="s">
        <v>1938</v>
      </c>
      <c r="F238" s="8" t="s">
        <v>1856</v>
      </c>
      <c r="G238" s="8" t="s">
        <v>488</v>
      </c>
      <c r="H238" s="9" t="s">
        <v>1857</v>
      </c>
      <c r="I238" s="9" t="s">
        <v>1858</v>
      </c>
      <c r="J238" s="8" t="s">
        <v>1203</v>
      </c>
      <c r="K238" s="2">
        <v>96</v>
      </c>
      <c r="L238" s="9"/>
      <c r="M238" s="30">
        <v>106</v>
      </c>
      <c r="N238" s="44"/>
    </row>
    <row r="239" spans="1:16" hidden="1" x14ac:dyDescent="0.25">
      <c r="A239" s="5" t="s">
        <v>583</v>
      </c>
      <c r="B239" s="5" t="s">
        <v>288</v>
      </c>
      <c r="C239" s="8" t="s">
        <v>561</v>
      </c>
      <c r="D239" s="5" t="s">
        <v>1073</v>
      </c>
      <c r="E239" s="8" t="s">
        <v>668</v>
      </c>
      <c r="F239" s="8" t="s">
        <v>1856</v>
      </c>
      <c r="G239" s="8" t="s">
        <v>480</v>
      </c>
      <c r="H239" s="14" t="s">
        <v>1881</v>
      </c>
      <c r="I239" s="14" t="s">
        <v>1880</v>
      </c>
      <c r="J239" s="8" t="s">
        <v>1074</v>
      </c>
      <c r="K239" s="35">
        <v>338</v>
      </c>
      <c r="L239" s="64"/>
      <c r="M239" s="30">
        <v>289</v>
      </c>
      <c r="N239" s="44"/>
    </row>
    <row r="240" spans="1:16" hidden="1" x14ac:dyDescent="0.25">
      <c r="A240" s="5" t="s">
        <v>583</v>
      </c>
      <c r="B240" s="5" t="s">
        <v>288</v>
      </c>
      <c r="C240" s="5" t="s">
        <v>561</v>
      </c>
      <c r="D240" s="5" t="s">
        <v>1073</v>
      </c>
      <c r="E240" s="8" t="s">
        <v>1447</v>
      </c>
      <c r="F240" s="8" t="s">
        <v>1925</v>
      </c>
      <c r="G240" s="8" t="s">
        <v>487</v>
      </c>
      <c r="H240" s="9" t="s">
        <v>1865</v>
      </c>
      <c r="I240" s="9" t="s">
        <v>1868</v>
      </c>
      <c r="J240" s="8" t="s">
        <v>1262</v>
      </c>
      <c r="K240" s="2">
        <v>279</v>
      </c>
      <c r="L240" s="9" t="s">
        <v>562</v>
      </c>
      <c r="M240" s="30">
        <v>160</v>
      </c>
      <c r="N240" s="48"/>
    </row>
    <row r="241" spans="1:14" hidden="1" x14ac:dyDescent="0.25">
      <c r="A241" s="5" t="s">
        <v>583</v>
      </c>
      <c r="B241" s="5" t="s">
        <v>288</v>
      </c>
      <c r="C241" s="5" t="s">
        <v>561</v>
      </c>
      <c r="D241" s="8" t="s">
        <v>2407</v>
      </c>
      <c r="E241" s="8" t="s">
        <v>1447</v>
      </c>
      <c r="F241" s="5" t="s">
        <v>699</v>
      </c>
      <c r="G241" s="8" t="s">
        <v>2408</v>
      </c>
      <c r="H241" s="14" t="s">
        <v>2409</v>
      </c>
      <c r="I241" s="14" t="s">
        <v>2410</v>
      </c>
      <c r="J241" s="8" t="s">
        <v>2406</v>
      </c>
      <c r="K241" s="26"/>
      <c r="L241" s="29"/>
      <c r="M241" s="30">
        <v>344</v>
      </c>
      <c r="N241" s="44"/>
    </row>
    <row r="242" spans="1:14" hidden="1" x14ac:dyDescent="0.25">
      <c r="A242" s="5" t="s">
        <v>583</v>
      </c>
      <c r="B242" s="5" t="s">
        <v>288</v>
      </c>
      <c r="C242" s="5" t="s">
        <v>561</v>
      </c>
      <c r="D242" s="5" t="s">
        <v>1165</v>
      </c>
      <c r="E242" s="8" t="s">
        <v>1447</v>
      </c>
      <c r="F242" s="5" t="s">
        <v>699</v>
      </c>
      <c r="G242" s="8" t="s">
        <v>486</v>
      </c>
      <c r="H242" s="9" t="s">
        <v>172</v>
      </c>
      <c r="I242" s="14" t="s">
        <v>1166</v>
      </c>
      <c r="J242" s="8" t="s">
        <v>1167</v>
      </c>
      <c r="K242" s="2">
        <v>132</v>
      </c>
      <c r="L242" s="9"/>
      <c r="M242" s="30">
        <v>144</v>
      </c>
      <c r="N242" s="44"/>
    </row>
    <row r="243" spans="1:14" hidden="1" x14ac:dyDescent="0.25">
      <c r="A243" s="5" t="s">
        <v>583</v>
      </c>
      <c r="B243" s="5" t="s">
        <v>573</v>
      </c>
      <c r="C243" s="8" t="s">
        <v>561</v>
      </c>
      <c r="D243" s="5" t="s">
        <v>796</v>
      </c>
      <c r="E243" s="8" t="s">
        <v>78</v>
      </c>
      <c r="F243" s="8" t="s">
        <v>699</v>
      </c>
      <c r="G243" s="8" t="s">
        <v>2065</v>
      </c>
      <c r="H243" s="14" t="s">
        <v>2066</v>
      </c>
      <c r="I243" s="14" t="s">
        <v>2067</v>
      </c>
      <c r="J243" s="62" t="s">
        <v>2068</v>
      </c>
      <c r="L243" s="9"/>
      <c r="M243" s="30">
        <v>521</v>
      </c>
      <c r="N243" s="44"/>
    </row>
    <row r="244" spans="1:14" hidden="1" x14ac:dyDescent="0.25">
      <c r="A244" s="5" t="s">
        <v>583</v>
      </c>
      <c r="B244" s="5" t="s">
        <v>288</v>
      </c>
      <c r="C244" s="8" t="s">
        <v>561</v>
      </c>
      <c r="D244" s="5" t="s">
        <v>796</v>
      </c>
      <c r="E244" s="8" t="s">
        <v>1936</v>
      </c>
      <c r="F244" s="8" t="s">
        <v>699</v>
      </c>
      <c r="G244" s="8" t="s">
        <v>366</v>
      </c>
      <c r="H244" s="14" t="s">
        <v>113</v>
      </c>
      <c r="I244" s="14" t="s">
        <v>797</v>
      </c>
      <c r="J244" s="8" t="s">
        <v>798</v>
      </c>
      <c r="K244" s="2">
        <v>100</v>
      </c>
      <c r="L244" s="9"/>
      <c r="M244" s="30">
        <v>32</v>
      </c>
      <c r="N244" s="54"/>
    </row>
    <row r="245" spans="1:14" hidden="1" x14ac:dyDescent="0.25">
      <c r="A245" s="5" t="s">
        <v>583</v>
      </c>
      <c r="B245" s="5" t="s">
        <v>288</v>
      </c>
      <c r="C245" s="8" t="s">
        <v>561</v>
      </c>
      <c r="D245" s="5" t="s">
        <v>1106</v>
      </c>
      <c r="E245" s="8" t="s">
        <v>1936</v>
      </c>
      <c r="F245" s="8" t="s">
        <v>699</v>
      </c>
      <c r="G245" s="8" t="s">
        <v>482</v>
      </c>
      <c r="H245" s="14" t="s">
        <v>1107</v>
      </c>
      <c r="I245" s="14" t="s">
        <v>1108</v>
      </c>
      <c r="J245" s="8" t="s">
        <v>1109</v>
      </c>
      <c r="K245" s="2">
        <v>101</v>
      </c>
      <c r="L245" s="9"/>
      <c r="M245" s="30">
        <v>34</v>
      </c>
      <c r="N245" s="44"/>
    </row>
    <row r="246" spans="1:14" hidden="1" x14ac:dyDescent="0.25">
      <c r="A246" s="5" t="s">
        <v>583</v>
      </c>
      <c r="B246" s="5" t="s">
        <v>288</v>
      </c>
      <c r="C246" s="5" t="s">
        <v>561</v>
      </c>
      <c r="D246" s="5" t="s">
        <v>44</v>
      </c>
      <c r="E246" s="8" t="s">
        <v>1937</v>
      </c>
      <c r="F246" s="5" t="s">
        <v>1434</v>
      </c>
      <c r="G246" s="8" t="s">
        <v>1544</v>
      </c>
      <c r="H246" s="14" t="s">
        <v>1545</v>
      </c>
      <c r="I246" s="14" t="s">
        <v>1546</v>
      </c>
      <c r="J246" s="8" t="s">
        <v>1547</v>
      </c>
      <c r="K246" s="5"/>
      <c r="L246" s="2"/>
      <c r="M246" s="30">
        <v>392</v>
      </c>
      <c r="N246" s="44"/>
    </row>
    <row r="247" spans="1:14" hidden="1" x14ac:dyDescent="0.25">
      <c r="A247" s="5" t="s">
        <v>583</v>
      </c>
      <c r="B247" s="5" t="s">
        <v>288</v>
      </c>
      <c r="C247" s="5" t="s">
        <v>561</v>
      </c>
      <c r="D247" s="5" t="s">
        <v>45</v>
      </c>
      <c r="E247" s="8" t="s">
        <v>1937</v>
      </c>
      <c r="F247" s="5" t="s">
        <v>1434</v>
      </c>
      <c r="G247" s="8" t="s">
        <v>1548</v>
      </c>
      <c r="H247" s="14" t="s">
        <v>1549</v>
      </c>
      <c r="I247" s="14" t="s">
        <v>1550</v>
      </c>
      <c r="J247" s="8" t="s">
        <v>1551</v>
      </c>
      <c r="K247" s="5"/>
      <c r="L247" s="2"/>
      <c r="M247" s="30">
        <v>393</v>
      </c>
      <c r="N247" s="46"/>
    </row>
    <row r="248" spans="1:14" hidden="1" x14ac:dyDescent="0.25">
      <c r="A248" s="5" t="s">
        <v>583</v>
      </c>
      <c r="B248" s="5" t="s">
        <v>288</v>
      </c>
      <c r="C248" s="8" t="s">
        <v>561</v>
      </c>
      <c r="D248" s="5" t="s">
        <v>1141</v>
      </c>
      <c r="E248" s="5" t="s">
        <v>668</v>
      </c>
      <c r="F248" s="8" t="s">
        <v>699</v>
      </c>
      <c r="G248" s="8" t="s">
        <v>484</v>
      </c>
      <c r="H248" s="14" t="s">
        <v>2412</v>
      </c>
      <c r="I248" s="14" t="s">
        <v>2413</v>
      </c>
      <c r="J248" s="8" t="s">
        <v>1142</v>
      </c>
      <c r="K248" s="2">
        <v>105</v>
      </c>
      <c r="L248" s="9"/>
      <c r="M248" s="30">
        <v>33</v>
      </c>
      <c r="N248" s="44"/>
    </row>
    <row r="249" spans="1:14" hidden="1" x14ac:dyDescent="0.25">
      <c r="A249" s="5" t="s">
        <v>583</v>
      </c>
      <c r="B249" s="5" t="s">
        <v>573</v>
      </c>
      <c r="C249" s="8" t="s">
        <v>561</v>
      </c>
      <c r="D249" s="5" t="s">
        <v>1141</v>
      </c>
      <c r="E249" s="8" t="s">
        <v>1839</v>
      </c>
      <c r="F249" s="8" t="s">
        <v>699</v>
      </c>
      <c r="G249" s="8" t="s">
        <v>1912</v>
      </c>
      <c r="H249" s="14" t="s">
        <v>2414</v>
      </c>
      <c r="I249" s="14" t="s">
        <v>2415</v>
      </c>
      <c r="J249" s="8" t="s">
        <v>1357</v>
      </c>
      <c r="L249" s="9"/>
      <c r="M249" s="30">
        <v>522</v>
      </c>
      <c r="N249" s="48"/>
    </row>
    <row r="250" spans="1:14" hidden="1" x14ac:dyDescent="0.25">
      <c r="A250" s="5" t="s">
        <v>583</v>
      </c>
      <c r="B250" s="5" t="s">
        <v>288</v>
      </c>
      <c r="C250" s="5" t="s">
        <v>561</v>
      </c>
      <c r="D250" s="5" t="s">
        <v>1141</v>
      </c>
      <c r="E250" s="8" t="s">
        <v>1447</v>
      </c>
      <c r="F250" s="5" t="s">
        <v>699</v>
      </c>
      <c r="G250" s="8" t="s">
        <v>483</v>
      </c>
      <c r="H250" s="14" t="s">
        <v>1878</v>
      </c>
      <c r="I250" s="14" t="s">
        <v>1879</v>
      </c>
      <c r="J250" s="8" t="s">
        <v>786</v>
      </c>
      <c r="K250" s="2">
        <v>233</v>
      </c>
      <c r="L250" s="9"/>
      <c r="M250" s="30">
        <v>229</v>
      </c>
      <c r="N250" s="48"/>
    </row>
    <row r="251" spans="1:14" hidden="1" x14ac:dyDescent="0.25">
      <c r="A251" s="76" t="s">
        <v>583</v>
      </c>
      <c r="B251" s="76">
        <v>25</v>
      </c>
      <c r="C251" s="77" t="s">
        <v>561</v>
      </c>
      <c r="D251" s="79" t="s">
        <v>1141</v>
      </c>
      <c r="E251" s="81" t="s">
        <v>1447</v>
      </c>
      <c r="F251" s="77" t="s">
        <v>699</v>
      </c>
      <c r="G251" s="77" t="s">
        <v>2300</v>
      </c>
      <c r="H251" s="78" t="s">
        <v>2301</v>
      </c>
      <c r="I251" s="78" t="s">
        <v>2302</v>
      </c>
      <c r="J251" s="81" t="s">
        <v>2323</v>
      </c>
      <c r="K251" s="26"/>
      <c r="L251" s="29"/>
      <c r="M251" s="30">
        <v>329</v>
      </c>
      <c r="N251" s="44"/>
    </row>
    <row r="252" spans="1:14" hidden="1" x14ac:dyDescent="0.25">
      <c r="A252" s="76" t="s">
        <v>583</v>
      </c>
      <c r="B252" s="76">
        <v>21</v>
      </c>
      <c r="C252" s="77" t="s">
        <v>561</v>
      </c>
      <c r="D252" s="79" t="s">
        <v>1141</v>
      </c>
      <c r="E252" s="81" t="s">
        <v>1447</v>
      </c>
      <c r="F252" s="77" t="s">
        <v>699</v>
      </c>
      <c r="G252" s="77" t="s">
        <v>2299</v>
      </c>
      <c r="H252" s="78" t="s">
        <v>2303</v>
      </c>
      <c r="I252" s="78" t="s">
        <v>2304</v>
      </c>
      <c r="J252" s="81" t="s">
        <v>2324</v>
      </c>
      <c r="L252" s="2"/>
      <c r="M252" s="30">
        <v>480</v>
      </c>
      <c r="N252" s="44"/>
    </row>
    <row r="253" spans="1:14" hidden="1" x14ac:dyDescent="0.25">
      <c r="A253" s="5" t="s">
        <v>583</v>
      </c>
      <c r="B253" s="5" t="s">
        <v>288</v>
      </c>
      <c r="C253" s="8" t="s">
        <v>561</v>
      </c>
      <c r="D253" s="5" t="s">
        <v>46</v>
      </c>
      <c r="E253" s="8" t="s">
        <v>1937</v>
      </c>
      <c r="F253" s="8" t="s">
        <v>699</v>
      </c>
      <c r="G253" s="8" t="s">
        <v>1552</v>
      </c>
      <c r="H253" s="14" t="s">
        <v>1553</v>
      </c>
      <c r="I253" s="14" t="s">
        <v>1554</v>
      </c>
      <c r="J253" s="8" t="s">
        <v>1555</v>
      </c>
      <c r="K253" s="5"/>
      <c r="L253" s="2"/>
      <c r="M253" s="30">
        <v>394</v>
      </c>
      <c r="N253" s="45"/>
    </row>
    <row r="254" spans="1:14" hidden="1" x14ac:dyDescent="0.25">
      <c r="A254" s="5" t="s">
        <v>583</v>
      </c>
      <c r="B254" s="5" t="s">
        <v>288</v>
      </c>
      <c r="C254" s="8" t="s">
        <v>561</v>
      </c>
      <c r="D254" s="5" t="s">
        <v>47</v>
      </c>
      <c r="E254" s="5" t="s">
        <v>668</v>
      </c>
      <c r="F254" s="8" t="s">
        <v>699</v>
      </c>
      <c r="G254" s="8" t="s">
        <v>1556</v>
      </c>
      <c r="H254" s="14" t="s">
        <v>1557</v>
      </c>
      <c r="I254" s="14" t="s">
        <v>1558</v>
      </c>
      <c r="J254" s="8" t="s">
        <v>1559</v>
      </c>
      <c r="K254" s="5"/>
      <c r="L254" s="2"/>
      <c r="M254" s="30">
        <v>395</v>
      </c>
      <c r="N254" s="44"/>
    </row>
    <row r="255" spans="1:14" hidden="1" x14ac:dyDescent="0.25">
      <c r="A255" s="5" t="s">
        <v>583</v>
      </c>
      <c r="B255" s="5" t="s">
        <v>288</v>
      </c>
      <c r="C255" s="8" t="s">
        <v>561</v>
      </c>
      <c r="D255" s="5" t="s">
        <v>48</v>
      </c>
      <c r="E255" s="5" t="s">
        <v>668</v>
      </c>
      <c r="F255" s="8" t="s">
        <v>699</v>
      </c>
      <c r="G255" s="8" t="s">
        <v>1560</v>
      </c>
      <c r="H255" s="14" t="s">
        <v>1561</v>
      </c>
      <c r="I255" s="14" t="s">
        <v>1562</v>
      </c>
      <c r="J255" s="8" t="s">
        <v>1563</v>
      </c>
      <c r="K255" s="5"/>
      <c r="L255" s="2"/>
      <c r="M255" s="30">
        <v>396</v>
      </c>
      <c r="N255" s="44"/>
    </row>
    <row r="256" spans="1:14" hidden="1" x14ac:dyDescent="0.25">
      <c r="A256" s="5" t="s">
        <v>583</v>
      </c>
      <c r="B256" s="5" t="s">
        <v>288</v>
      </c>
      <c r="C256" s="8" t="s">
        <v>561</v>
      </c>
      <c r="D256" s="8" t="s">
        <v>667</v>
      </c>
      <c r="E256" s="5" t="s">
        <v>668</v>
      </c>
      <c r="F256" s="8" t="s">
        <v>699</v>
      </c>
      <c r="G256" s="8" t="s">
        <v>342</v>
      </c>
      <c r="H256" s="9" t="s">
        <v>669</v>
      </c>
      <c r="I256" s="9" t="s">
        <v>670</v>
      </c>
      <c r="J256" s="8" t="s">
        <v>671</v>
      </c>
      <c r="K256" s="2">
        <v>111</v>
      </c>
      <c r="L256" s="9"/>
      <c r="M256" s="30">
        <v>101</v>
      </c>
      <c r="N256" s="44"/>
    </row>
    <row r="257" spans="1:20" hidden="1" x14ac:dyDescent="0.25">
      <c r="A257" s="5" t="s">
        <v>583</v>
      </c>
      <c r="B257" s="5" t="s">
        <v>288</v>
      </c>
      <c r="C257" s="8" t="s">
        <v>561</v>
      </c>
      <c r="D257" s="8" t="s">
        <v>49</v>
      </c>
      <c r="E257" s="5" t="s">
        <v>668</v>
      </c>
      <c r="F257" s="8" t="s">
        <v>699</v>
      </c>
      <c r="G257" s="8" t="s">
        <v>1564</v>
      </c>
      <c r="H257" s="9" t="s">
        <v>1565</v>
      </c>
      <c r="I257" s="9" t="s">
        <v>1566</v>
      </c>
      <c r="J257" s="8" t="s">
        <v>1567</v>
      </c>
      <c r="K257" s="5"/>
      <c r="L257" s="2"/>
      <c r="M257" s="30">
        <v>397</v>
      </c>
      <c r="N257" s="44"/>
    </row>
    <row r="258" spans="1:20" hidden="1" x14ac:dyDescent="0.25">
      <c r="A258" s="5" t="s">
        <v>583</v>
      </c>
      <c r="B258" s="5" t="s">
        <v>288</v>
      </c>
      <c r="C258" s="8" t="s">
        <v>561</v>
      </c>
      <c r="D258" s="8" t="s">
        <v>50</v>
      </c>
      <c r="E258" s="5" t="s">
        <v>668</v>
      </c>
      <c r="F258" s="8" t="s">
        <v>699</v>
      </c>
      <c r="G258" s="8" t="s">
        <v>1568</v>
      </c>
      <c r="H258" s="9" t="s">
        <v>1569</v>
      </c>
      <c r="I258" s="9" t="s">
        <v>1570</v>
      </c>
      <c r="J258" s="8" t="s">
        <v>1571</v>
      </c>
      <c r="K258" s="2">
        <v>305</v>
      </c>
      <c r="L258" s="9"/>
      <c r="M258" s="30">
        <v>398</v>
      </c>
      <c r="N258" s="44"/>
    </row>
    <row r="259" spans="1:20" hidden="1" x14ac:dyDescent="0.25">
      <c r="A259" s="5" t="s">
        <v>583</v>
      </c>
      <c r="B259" s="5" t="s">
        <v>288</v>
      </c>
      <c r="C259" s="8" t="s">
        <v>561</v>
      </c>
      <c r="D259" s="8" t="s">
        <v>50</v>
      </c>
      <c r="E259" s="73" t="s">
        <v>1447</v>
      </c>
      <c r="F259" s="8" t="s">
        <v>699</v>
      </c>
      <c r="G259" s="8" t="s">
        <v>2372</v>
      </c>
      <c r="H259" s="9" t="s">
        <v>1569</v>
      </c>
      <c r="I259" s="9" t="s">
        <v>1570</v>
      </c>
      <c r="J259" s="8" t="s">
        <v>2371</v>
      </c>
      <c r="K259" s="40"/>
      <c r="L259" s="2"/>
      <c r="M259" s="30">
        <v>491</v>
      </c>
      <c r="N259" s="48"/>
    </row>
    <row r="260" spans="1:20" hidden="1" x14ac:dyDescent="0.25">
      <c r="A260" s="5" t="s">
        <v>583</v>
      </c>
      <c r="B260" s="5" t="s">
        <v>288</v>
      </c>
      <c r="C260" s="8" t="s">
        <v>561</v>
      </c>
      <c r="D260" s="8" t="s">
        <v>51</v>
      </c>
      <c r="E260" s="5" t="s">
        <v>668</v>
      </c>
      <c r="F260" s="8" t="s">
        <v>699</v>
      </c>
      <c r="G260" s="8" t="s">
        <v>1572</v>
      </c>
      <c r="H260" s="9" t="s">
        <v>1573</v>
      </c>
      <c r="I260" s="9" t="s">
        <v>1574</v>
      </c>
      <c r="J260" s="8" t="s">
        <v>1575</v>
      </c>
      <c r="K260" s="2">
        <v>308</v>
      </c>
      <c r="L260" s="9"/>
      <c r="M260" s="30">
        <v>399</v>
      </c>
      <c r="N260" s="44"/>
    </row>
    <row r="261" spans="1:20" hidden="1" x14ac:dyDescent="0.25">
      <c r="A261" s="5" t="s">
        <v>583</v>
      </c>
      <c r="B261" s="5" t="s">
        <v>288</v>
      </c>
      <c r="C261" s="8" t="s">
        <v>561</v>
      </c>
      <c r="D261" s="5" t="s">
        <v>847</v>
      </c>
      <c r="E261" s="5" t="s">
        <v>741</v>
      </c>
      <c r="F261" s="8" t="s">
        <v>699</v>
      </c>
      <c r="G261" s="8" t="s">
        <v>372</v>
      </c>
      <c r="H261" s="9" t="s">
        <v>848</v>
      </c>
      <c r="I261" s="14" t="s">
        <v>849</v>
      </c>
      <c r="J261" s="8" t="s">
        <v>850</v>
      </c>
      <c r="K261" s="2">
        <v>116</v>
      </c>
      <c r="L261" s="9"/>
      <c r="M261" s="30">
        <v>35</v>
      </c>
      <c r="N261" s="46"/>
    </row>
    <row r="262" spans="1:20" hidden="1" x14ac:dyDescent="0.25">
      <c r="A262" s="5" t="s">
        <v>583</v>
      </c>
      <c r="B262" s="5" t="s">
        <v>573</v>
      </c>
      <c r="C262" s="8" t="s">
        <v>561</v>
      </c>
      <c r="D262" s="5" t="s">
        <v>847</v>
      </c>
      <c r="E262" s="8" t="s">
        <v>1914</v>
      </c>
      <c r="F262" s="8" t="s">
        <v>699</v>
      </c>
      <c r="G262" s="8" t="s">
        <v>1939</v>
      </c>
      <c r="H262" s="9" t="s">
        <v>1356</v>
      </c>
      <c r="I262" s="14" t="s">
        <v>849</v>
      </c>
      <c r="J262" s="8" t="s">
        <v>1355</v>
      </c>
      <c r="L262" s="9"/>
      <c r="M262" s="30">
        <v>524</v>
      </c>
      <c r="N262" s="44"/>
    </row>
    <row r="263" spans="1:20" hidden="1" x14ac:dyDescent="0.25">
      <c r="A263" s="5" t="s">
        <v>583</v>
      </c>
      <c r="B263" s="5" t="s">
        <v>288</v>
      </c>
      <c r="C263" s="8" t="s">
        <v>561</v>
      </c>
      <c r="D263" s="5" t="s">
        <v>740</v>
      </c>
      <c r="E263" s="8" t="s">
        <v>1110</v>
      </c>
      <c r="F263" s="8" t="s">
        <v>699</v>
      </c>
      <c r="G263" s="8" t="s">
        <v>363</v>
      </c>
      <c r="H263" s="9" t="s">
        <v>742</v>
      </c>
      <c r="I263" s="14" t="s">
        <v>743</v>
      </c>
      <c r="J263" s="8" t="s">
        <v>744</v>
      </c>
      <c r="K263" s="2">
        <v>118</v>
      </c>
      <c r="L263" s="56"/>
      <c r="M263" s="30">
        <v>36</v>
      </c>
      <c r="N263" s="44"/>
    </row>
    <row r="264" spans="1:20" hidden="1" x14ac:dyDescent="0.25">
      <c r="A264" s="5" t="s">
        <v>583</v>
      </c>
      <c r="B264" s="5" t="s">
        <v>288</v>
      </c>
      <c r="C264" s="8" t="s">
        <v>561</v>
      </c>
      <c r="D264" s="5" t="s">
        <v>52</v>
      </c>
      <c r="E264" s="8" t="s">
        <v>668</v>
      </c>
      <c r="F264" s="8" t="s">
        <v>699</v>
      </c>
      <c r="G264" s="8" t="s">
        <v>1576</v>
      </c>
      <c r="H264" s="9" t="s">
        <v>1577</v>
      </c>
      <c r="I264" s="14" t="s">
        <v>1578</v>
      </c>
      <c r="J264" s="8" t="s">
        <v>1579</v>
      </c>
      <c r="K264" s="2">
        <v>306</v>
      </c>
      <c r="L264" s="9"/>
      <c r="M264" s="30">
        <v>400</v>
      </c>
      <c r="N264" s="44"/>
    </row>
    <row r="265" spans="1:20" hidden="1" x14ac:dyDescent="0.25">
      <c r="A265" s="5" t="s">
        <v>583</v>
      </c>
      <c r="B265" s="5" t="s">
        <v>288</v>
      </c>
      <c r="C265" s="8" t="s">
        <v>561</v>
      </c>
      <c r="D265" s="5" t="s">
        <v>855</v>
      </c>
      <c r="E265" s="5" t="s">
        <v>668</v>
      </c>
      <c r="F265" s="8" t="s">
        <v>699</v>
      </c>
      <c r="G265" s="8" t="s">
        <v>373</v>
      </c>
      <c r="H265" s="14" t="s">
        <v>2072</v>
      </c>
      <c r="I265" s="14" t="s">
        <v>856</v>
      </c>
      <c r="J265" s="8" t="s">
        <v>857</v>
      </c>
      <c r="K265" s="2">
        <v>120</v>
      </c>
      <c r="L265" s="9"/>
      <c r="M265" s="30">
        <v>40</v>
      </c>
      <c r="N265" s="44"/>
    </row>
    <row r="266" spans="1:20" hidden="1" x14ac:dyDescent="0.25">
      <c r="A266" s="5" t="s">
        <v>583</v>
      </c>
      <c r="B266" s="5" t="s">
        <v>573</v>
      </c>
      <c r="C266" s="8" t="s">
        <v>561</v>
      </c>
      <c r="D266" s="5" t="s">
        <v>855</v>
      </c>
      <c r="E266" s="5" t="s">
        <v>1839</v>
      </c>
      <c r="F266" s="8" t="s">
        <v>699</v>
      </c>
      <c r="G266" s="8" t="s">
        <v>1845</v>
      </c>
      <c r="H266" s="14" t="s">
        <v>813</v>
      </c>
      <c r="I266" s="14" t="s">
        <v>1330</v>
      </c>
      <c r="J266" s="8" t="s">
        <v>1844</v>
      </c>
      <c r="L266" s="9"/>
      <c r="M266" s="30">
        <v>527</v>
      </c>
      <c r="N266" s="44"/>
    </row>
    <row r="267" spans="1:20" hidden="1" x14ac:dyDescent="0.25">
      <c r="A267" s="5" t="s">
        <v>583</v>
      </c>
      <c r="B267" s="5" t="s">
        <v>288</v>
      </c>
      <c r="C267" s="8" t="s">
        <v>561</v>
      </c>
      <c r="D267" s="5" t="s">
        <v>855</v>
      </c>
      <c r="E267" s="5" t="s">
        <v>1043</v>
      </c>
      <c r="F267" s="8" t="s">
        <v>699</v>
      </c>
      <c r="G267" s="8" t="s">
        <v>370</v>
      </c>
      <c r="H267" s="14" t="s">
        <v>813</v>
      </c>
      <c r="I267" s="14" t="s">
        <v>1330</v>
      </c>
      <c r="J267" s="8" t="s">
        <v>814</v>
      </c>
      <c r="K267" s="2">
        <v>121</v>
      </c>
      <c r="L267" s="9"/>
      <c r="M267" s="30">
        <v>38</v>
      </c>
      <c r="N267" s="44"/>
    </row>
    <row r="268" spans="1:20" hidden="1" x14ac:dyDescent="0.25">
      <c r="A268" s="5" t="s">
        <v>583</v>
      </c>
      <c r="B268" s="5" t="s">
        <v>288</v>
      </c>
      <c r="C268" s="8" t="s">
        <v>561</v>
      </c>
      <c r="D268" s="5" t="s">
        <v>858</v>
      </c>
      <c r="E268" s="8" t="s">
        <v>72</v>
      </c>
      <c r="F268" s="8" t="s">
        <v>699</v>
      </c>
      <c r="G268" s="8" t="s">
        <v>374</v>
      </c>
      <c r="H268" s="14" t="s">
        <v>2040</v>
      </c>
      <c r="I268" s="14" t="s">
        <v>859</v>
      </c>
      <c r="J268" s="8" t="s">
        <v>860</v>
      </c>
      <c r="K268" s="2">
        <v>123</v>
      </c>
      <c r="L268" s="56"/>
      <c r="M268" s="30">
        <v>37</v>
      </c>
      <c r="N268" s="47"/>
    </row>
    <row r="269" spans="1:20" hidden="1" x14ac:dyDescent="0.25">
      <c r="A269" s="5" t="s">
        <v>583</v>
      </c>
      <c r="B269" s="5" t="s">
        <v>288</v>
      </c>
      <c r="C269" s="8" t="s">
        <v>561</v>
      </c>
      <c r="D269" s="5" t="s">
        <v>2039</v>
      </c>
      <c r="E269" s="5" t="s">
        <v>668</v>
      </c>
      <c r="F269" s="8" t="s">
        <v>699</v>
      </c>
      <c r="G269" s="8" t="s">
        <v>2055</v>
      </c>
      <c r="H269" s="14" t="s">
        <v>2052</v>
      </c>
      <c r="I269" s="14" t="s">
        <v>2053</v>
      </c>
      <c r="J269" s="8" t="s">
        <v>2054</v>
      </c>
      <c r="K269" s="40">
        <v>370</v>
      </c>
      <c r="L269" s="2"/>
      <c r="M269" s="30">
        <v>496</v>
      </c>
      <c r="N269" s="44"/>
    </row>
    <row r="270" spans="1:20" hidden="1" x14ac:dyDescent="0.25">
      <c r="A270" s="5" t="s">
        <v>583</v>
      </c>
      <c r="B270" s="5" t="s">
        <v>573</v>
      </c>
      <c r="C270" s="8" t="s">
        <v>561</v>
      </c>
      <c r="D270" s="5" t="s">
        <v>2039</v>
      </c>
      <c r="E270" s="5" t="s">
        <v>1839</v>
      </c>
      <c r="F270" s="8" t="s">
        <v>699</v>
      </c>
      <c r="G270" s="8" t="s">
        <v>1846</v>
      </c>
      <c r="H270" s="14" t="s">
        <v>114</v>
      </c>
      <c r="I270" s="14" t="s">
        <v>826</v>
      </c>
      <c r="J270" s="8" t="s">
        <v>1847</v>
      </c>
      <c r="L270" s="9"/>
      <c r="M270" s="30">
        <v>535</v>
      </c>
      <c r="N270" s="44"/>
    </row>
    <row r="271" spans="1:20" hidden="1" x14ac:dyDescent="0.25">
      <c r="A271" s="5" t="s">
        <v>583</v>
      </c>
      <c r="B271" s="5" t="s">
        <v>288</v>
      </c>
      <c r="C271" s="8" t="s">
        <v>561</v>
      </c>
      <c r="D271" s="5" t="s">
        <v>2039</v>
      </c>
      <c r="E271" s="5" t="s">
        <v>1043</v>
      </c>
      <c r="F271" s="8" t="s">
        <v>699</v>
      </c>
      <c r="G271" s="8" t="s">
        <v>371</v>
      </c>
      <c r="H271" s="14" t="s">
        <v>114</v>
      </c>
      <c r="I271" s="14" t="s">
        <v>826</v>
      </c>
      <c r="J271" s="8" t="s">
        <v>827</v>
      </c>
      <c r="K271" s="2">
        <v>122</v>
      </c>
      <c r="L271" s="9"/>
      <c r="M271" s="30">
        <v>39</v>
      </c>
      <c r="N271" s="44"/>
      <c r="P271" s="27"/>
      <c r="Q271" s="27"/>
      <c r="R271" s="27"/>
      <c r="S271" s="27"/>
      <c r="T271" s="27"/>
    </row>
    <row r="272" spans="1:20" hidden="1" x14ac:dyDescent="0.25">
      <c r="A272" s="5" t="s">
        <v>583</v>
      </c>
      <c r="B272" s="5" t="s">
        <v>288</v>
      </c>
      <c r="C272" s="8" t="s">
        <v>561</v>
      </c>
      <c r="D272" s="8" t="s">
        <v>784</v>
      </c>
      <c r="E272" s="8" t="s">
        <v>1447</v>
      </c>
      <c r="F272" s="8" t="s">
        <v>699</v>
      </c>
      <c r="G272" s="8" t="s">
        <v>490</v>
      </c>
      <c r="H272" s="14" t="s">
        <v>1224</v>
      </c>
      <c r="I272" s="14" t="s">
        <v>1225</v>
      </c>
      <c r="J272" s="8" t="s">
        <v>1226</v>
      </c>
      <c r="K272" s="2">
        <v>135</v>
      </c>
      <c r="L272" s="9"/>
      <c r="M272" s="30">
        <v>205</v>
      </c>
      <c r="N272" s="44"/>
    </row>
    <row r="273" spans="1:14" hidden="1" x14ac:dyDescent="0.25">
      <c r="A273" s="5" t="s">
        <v>583</v>
      </c>
      <c r="B273" s="5" t="s">
        <v>288</v>
      </c>
      <c r="C273" s="8" t="s">
        <v>561</v>
      </c>
      <c r="D273" s="8" t="s">
        <v>1410</v>
      </c>
      <c r="E273" s="8" t="s">
        <v>1447</v>
      </c>
      <c r="F273" s="8" t="s">
        <v>699</v>
      </c>
      <c r="G273" s="8" t="s">
        <v>1413</v>
      </c>
      <c r="H273" s="14" t="s">
        <v>1411</v>
      </c>
      <c r="I273" s="14" t="s">
        <v>1414</v>
      </c>
      <c r="J273" s="8" t="s">
        <v>1412</v>
      </c>
      <c r="L273" s="9"/>
      <c r="M273" s="30">
        <v>456</v>
      </c>
      <c r="N273" s="54"/>
    </row>
    <row r="274" spans="1:14" hidden="1" x14ac:dyDescent="0.25">
      <c r="A274" s="5" t="s">
        <v>583</v>
      </c>
      <c r="B274" s="5" t="s">
        <v>288</v>
      </c>
      <c r="C274" s="8" t="s">
        <v>561</v>
      </c>
      <c r="D274" s="5" t="s">
        <v>683</v>
      </c>
      <c r="E274" s="8" t="s">
        <v>640</v>
      </c>
      <c r="F274" s="8" t="s">
        <v>577</v>
      </c>
      <c r="G274" s="8" t="s">
        <v>463</v>
      </c>
      <c r="H274" s="9" t="s">
        <v>158</v>
      </c>
      <c r="I274" s="9" t="s">
        <v>1079</v>
      </c>
      <c r="J274" s="8" t="s">
        <v>1080</v>
      </c>
      <c r="K274" s="2">
        <v>10</v>
      </c>
      <c r="L274" s="9"/>
      <c r="M274" s="30">
        <v>133</v>
      </c>
      <c r="N274" s="48"/>
    </row>
    <row r="275" spans="1:14" hidden="1" x14ac:dyDescent="0.25">
      <c r="A275" s="5" t="s">
        <v>583</v>
      </c>
      <c r="B275" s="5" t="s">
        <v>288</v>
      </c>
      <c r="C275" s="8" t="s">
        <v>561</v>
      </c>
      <c r="D275" s="5" t="s">
        <v>683</v>
      </c>
      <c r="E275" s="8" t="s">
        <v>640</v>
      </c>
      <c r="F275" s="8" t="s">
        <v>894</v>
      </c>
      <c r="G275" s="8" t="s">
        <v>469</v>
      </c>
      <c r="H275" s="9" t="s">
        <v>165</v>
      </c>
      <c r="I275" s="9" t="s">
        <v>1134</v>
      </c>
      <c r="J275" s="8" t="s">
        <v>1135</v>
      </c>
      <c r="K275" s="2">
        <v>32</v>
      </c>
      <c r="L275" s="9"/>
      <c r="M275" s="30">
        <v>148</v>
      </c>
      <c r="N275" s="48"/>
    </row>
    <row r="276" spans="1:14" hidden="1" x14ac:dyDescent="0.25">
      <c r="A276" s="5" t="s">
        <v>583</v>
      </c>
      <c r="B276" s="5" t="s">
        <v>288</v>
      </c>
      <c r="C276" s="8" t="s">
        <v>561</v>
      </c>
      <c r="D276" s="5" t="s">
        <v>683</v>
      </c>
      <c r="E276" s="8" t="s">
        <v>640</v>
      </c>
      <c r="F276" s="8" t="s">
        <v>732</v>
      </c>
      <c r="G276" s="8" t="s">
        <v>467</v>
      </c>
      <c r="H276" s="9" t="s">
        <v>162</v>
      </c>
      <c r="I276" s="9" t="s">
        <v>1112</v>
      </c>
      <c r="J276" s="8" t="s">
        <v>1113</v>
      </c>
      <c r="K276" s="2">
        <v>144</v>
      </c>
      <c r="L276" s="9"/>
      <c r="M276" s="30">
        <v>208</v>
      </c>
      <c r="N276" s="44"/>
    </row>
    <row r="277" spans="1:14" hidden="1" x14ac:dyDescent="0.25">
      <c r="A277" s="5" t="s">
        <v>583</v>
      </c>
      <c r="B277" s="5" t="s">
        <v>288</v>
      </c>
      <c r="C277" s="8" t="s">
        <v>561</v>
      </c>
      <c r="D277" s="5" t="s">
        <v>683</v>
      </c>
      <c r="E277" s="5" t="s">
        <v>903</v>
      </c>
      <c r="F277" s="8" t="s">
        <v>699</v>
      </c>
      <c r="G277" s="8" t="s">
        <v>12</v>
      </c>
      <c r="H277" s="9" t="s">
        <v>9</v>
      </c>
      <c r="I277" s="14" t="s">
        <v>8</v>
      </c>
      <c r="J277" s="8" t="s">
        <v>7</v>
      </c>
      <c r="K277" s="2">
        <v>143</v>
      </c>
      <c r="L277" s="9"/>
      <c r="M277" s="30">
        <v>207</v>
      </c>
      <c r="N277" s="44"/>
    </row>
    <row r="278" spans="1:14" hidden="1" x14ac:dyDescent="0.25">
      <c r="A278" s="5" t="s">
        <v>583</v>
      </c>
      <c r="B278" s="5" t="s">
        <v>288</v>
      </c>
      <c r="C278" s="8" t="s">
        <v>561</v>
      </c>
      <c r="D278" s="5" t="s">
        <v>683</v>
      </c>
      <c r="E278" s="5" t="s">
        <v>587</v>
      </c>
      <c r="F278" s="8" t="s">
        <v>699</v>
      </c>
      <c r="G278" s="8" t="s">
        <v>13</v>
      </c>
      <c r="H278" s="9" t="s">
        <v>14</v>
      </c>
      <c r="I278" s="14" t="s">
        <v>15</v>
      </c>
      <c r="J278" s="8" t="s">
        <v>10</v>
      </c>
      <c r="K278" s="2">
        <v>145</v>
      </c>
      <c r="L278" s="9"/>
      <c r="M278" s="30">
        <v>209</v>
      </c>
      <c r="N278" s="44"/>
    </row>
    <row r="279" spans="1:14" hidden="1" x14ac:dyDescent="0.25">
      <c r="A279" s="5" t="s">
        <v>583</v>
      </c>
      <c r="B279" s="5" t="s">
        <v>288</v>
      </c>
      <c r="C279" s="5" t="s">
        <v>561</v>
      </c>
      <c r="D279" s="5" t="s">
        <v>683</v>
      </c>
      <c r="E279" s="5" t="s">
        <v>581</v>
      </c>
      <c r="F279" s="5" t="s">
        <v>699</v>
      </c>
      <c r="G279" s="8" t="s">
        <v>404</v>
      </c>
      <c r="H279" s="9" t="s">
        <v>132</v>
      </c>
      <c r="I279" s="14" t="s">
        <v>1152</v>
      </c>
      <c r="J279" s="8" t="s">
        <v>1275</v>
      </c>
      <c r="K279" s="2">
        <v>136</v>
      </c>
      <c r="L279" s="9"/>
      <c r="M279" s="30">
        <v>97</v>
      </c>
      <c r="N279" s="44"/>
    </row>
    <row r="280" spans="1:14" hidden="1" x14ac:dyDescent="0.25">
      <c r="A280" s="5" t="s">
        <v>583</v>
      </c>
      <c r="B280" s="5" t="s">
        <v>288</v>
      </c>
      <c r="C280" s="8" t="s">
        <v>561</v>
      </c>
      <c r="D280" s="5" t="s">
        <v>683</v>
      </c>
      <c r="E280" s="5" t="s">
        <v>1207</v>
      </c>
      <c r="F280" s="8" t="s">
        <v>699</v>
      </c>
      <c r="G280" s="8" t="s">
        <v>11</v>
      </c>
      <c r="H280" s="9" t="s">
        <v>5</v>
      </c>
      <c r="I280" s="14" t="s">
        <v>6</v>
      </c>
      <c r="J280" s="8" t="s">
        <v>4</v>
      </c>
      <c r="K280" s="2">
        <v>142</v>
      </c>
      <c r="L280" s="9"/>
      <c r="M280" s="30">
        <v>206</v>
      </c>
      <c r="N280" s="44"/>
    </row>
    <row r="281" spans="1:14" hidden="1" x14ac:dyDescent="0.25">
      <c r="A281" s="5" t="s">
        <v>583</v>
      </c>
      <c r="B281" s="5" t="s">
        <v>288</v>
      </c>
      <c r="C281" s="5" t="s">
        <v>561</v>
      </c>
      <c r="D281" s="5" t="s">
        <v>683</v>
      </c>
      <c r="E281" s="5" t="s">
        <v>825</v>
      </c>
      <c r="F281" s="8" t="s">
        <v>699</v>
      </c>
      <c r="G281" s="8" t="s">
        <v>1580</v>
      </c>
      <c r="H281" s="9" t="s">
        <v>1581</v>
      </c>
      <c r="I281" s="14" t="s">
        <v>1582</v>
      </c>
      <c r="J281" s="8" t="s">
        <v>1583</v>
      </c>
      <c r="K281" s="2">
        <v>309</v>
      </c>
      <c r="L281" s="9"/>
      <c r="M281" s="30">
        <v>401</v>
      </c>
      <c r="N281" s="45"/>
    </row>
    <row r="282" spans="1:14" hidden="1" x14ac:dyDescent="0.25">
      <c r="A282" s="5" t="s">
        <v>583</v>
      </c>
      <c r="B282" s="5" t="s">
        <v>288</v>
      </c>
      <c r="C282" s="8" t="s">
        <v>561</v>
      </c>
      <c r="D282" s="5" t="s">
        <v>683</v>
      </c>
      <c r="E282" s="8" t="s">
        <v>1070</v>
      </c>
      <c r="F282" s="8" t="s">
        <v>713</v>
      </c>
      <c r="G282" s="8" t="s">
        <v>473</v>
      </c>
      <c r="H282" s="9" t="s">
        <v>2150</v>
      </c>
      <c r="I282" s="9" t="s">
        <v>1178</v>
      </c>
      <c r="J282" s="8" t="s">
        <v>1179</v>
      </c>
      <c r="K282" s="40">
        <v>363</v>
      </c>
      <c r="L282" s="2"/>
      <c r="M282" s="30">
        <v>482</v>
      </c>
      <c r="N282" s="44"/>
    </row>
    <row r="283" spans="1:14" hidden="1" x14ac:dyDescent="0.25">
      <c r="A283" s="5" t="s">
        <v>583</v>
      </c>
      <c r="B283" s="5" t="s">
        <v>288</v>
      </c>
      <c r="C283" s="8" t="s">
        <v>561</v>
      </c>
      <c r="D283" s="5" t="s">
        <v>683</v>
      </c>
      <c r="E283" s="5" t="s">
        <v>1051</v>
      </c>
      <c r="F283" s="8" t="s">
        <v>699</v>
      </c>
      <c r="G283" s="8" t="s">
        <v>477</v>
      </c>
      <c r="H283" s="9" t="s">
        <v>1850</v>
      </c>
      <c r="I283" s="14" t="s">
        <v>1233</v>
      </c>
      <c r="J283" s="8" t="s">
        <v>1234</v>
      </c>
      <c r="K283" s="2">
        <v>139</v>
      </c>
      <c r="L283" s="9"/>
      <c r="M283" s="30">
        <v>46</v>
      </c>
      <c r="N283" s="44"/>
    </row>
    <row r="284" spans="1:14" hidden="1" x14ac:dyDescent="0.25">
      <c r="A284" s="5" t="s">
        <v>583</v>
      </c>
      <c r="B284" s="5" t="s">
        <v>288</v>
      </c>
      <c r="C284" s="8" t="s">
        <v>561</v>
      </c>
      <c r="D284" s="5" t="s">
        <v>683</v>
      </c>
      <c r="E284" s="8" t="s">
        <v>1081</v>
      </c>
      <c r="F284" s="8" t="s">
        <v>699</v>
      </c>
      <c r="G284" s="8" t="s">
        <v>1584</v>
      </c>
      <c r="H284" s="55" t="s">
        <v>1940</v>
      </c>
      <c r="I284" s="14" t="s">
        <v>1585</v>
      </c>
      <c r="J284" s="8" t="s">
        <v>1586</v>
      </c>
      <c r="K284" s="2">
        <v>39</v>
      </c>
      <c r="L284" s="9"/>
      <c r="M284" s="30">
        <v>402</v>
      </c>
      <c r="N284" s="44"/>
    </row>
    <row r="285" spans="1:14" hidden="1" x14ac:dyDescent="0.25">
      <c r="A285" s="5" t="s">
        <v>583</v>
      </c>
      <c r="B285" s="5" t="s">
        <v>288</v>
      </c>
      <c r="C285" s="5" t="s">
        <v>561</v>
      </c>
      <c r="D285" s="5" t="s">
        <v>683</v>
      </c>
      <c r="E285" s="5" t="s">
        <v>870</v>
      </c>
      <c r="F285" s="5" t="s">
        <v>699</v>
      </c>
      <c r="G285" s="8" t="s">
        <v>16</v>
      </c>
      <c r="H285" s="9" t="s">
        <v>17</v>
      </c>
      <c r="I285" s="14" t="s">
        <v>18</v>
      </c>
      <c r="J285" s="8" t="s">
        <v>19</v>
      </c>
      <c r="K285" s="2">
        <v>146</v>
      </c>
      <c r="L285" s="9"/>
      <c r="M285" s="30">
        <v>210</v>
      </c>
      <c r="N285" s="44"/>
    </row>
    <row r="286" spans="1:14" hidden="1" x14ac:dyDescent="0.25">
      <c r="A286" s="5" t="s">
        <v>583</v>
      </c>
      <c r="B286" s="5" t="s">
        <v>288</v>
      </c>
      <c r="C286" s="5" t="s">
        <v>561</v>
      </c>
      <c r="D286" s="5" t="s">
        <v>683</v>
      </c>
      <c r="E286" s="5" t="s">
        <v>874</v>
      </c>
      <c r="F286" s="5" t="s">
        <v>699</v>
      </c>
      <c r="G286" s="8" t="s">
        <v>20</v>
      </c>
      <c r="H286" s="9" t="s">
        <v>22</v>
      </c>
      <c r="I286" s="14" t="s">
        <v>33</v>
      </c>
      <c r="J286" s="8" t="s">
        <v>21</v>
      </c>
      <c r="K286" s="2">
        <v>147</v>
      </c>
      <c r="L286" s="9"/>
      <c r="M286" s="30">
        <v>211</v>
      </c>
      <c r="N286" s="44"/>
    </row>
    <row r="287" spans="1:14" hidden="1" x14ac:dyDescent="0.25">
      <c r="A287" s="5" t="s">
        <v>583</v>
      </c>
      <c r="B287" s="5" t="s">
        <v>288</v>
      </c>
      <c r="C287" s="5" t="s">
        <v>561</v>
      </c>
      <c r="D287" s="5" t="s">
        <v>683</v>
      </c>
      <c r="E287" s="5" t="s">
        <v>876</v>
      </c>
      <c r="F287" s="5" t="s">
        <v>699</v>
      </c>
      <c r="G287" s="8" t="s">
        <v>23</v>
      </c>
      <c r="H287" s="9" t="s">
        <v>25</v>
      </c>
      <c r="I287" s="14" t="s">
        <v>32</v>
      </c>
      <c r="J287" s="8" t="s">
        <v>24</v>
      </c>
      <c r="K287" s="2">
        <v>148</v>
      </c>
      <c r="L287" s="9"/>
      <c r="M287" s="30">
        <v>212</v>
      </c>
      <c r="N287" s="46"/>
    </row>
    <row r="288" spans="1:14" hidden="1" x14ac:dyDescent="0.25">
      <c r="A288" s="5" t="s">
        <v>583</v>
      </c>
      <c r="B288" s="5" t="s">
        <v>288</v>
      </c>
      <c r="C288" s="5" t="s">
        <v>561</v>
      </c>
      <c r="D288" s="5" t="s">
        <v>683</v>
      </c>
      <c r="E288" s="5" t="s">
        <v>878</v>
      </c>
      <c r="F288" s="5" t="s">
        <v>699</v>
      </c>
      <c r="G288" s="8" t="s">
        <v>26</v>
      </c>
      <c r="H288" s="9" t="s">
        <v>28</v>
      </c>
      <c r="I288" s="14" t="s">
        <v>30</v>
      </c>
      <c r="J288" s="8" t="s">
        <v>27</v>
      </c>
      <c r="K288" s="2">
        <v>14</v>
      </c>
      <c r="L288" s="9"/>
      <c r="M288" s="30">
        <v>213</v>
      </c>
      <c r="N288" s="31"/>
    </row>
    <row r="289" spans="1:20" x14ac:dyDescent="0.25">
      <c r="A289" s="5" t="s">
        <v>583</v>
      </c>
      <c r="B289" s="5" t="s">
        <v>288</v>
      </c>
      <c r="C289" s="5" t="s">
        <v>561</v>
      </c>
      <c r="D289" s="5" t="s">
        <v>683</v>
      </c>
      <c r="E289" s="5" t="s">
        <v>882</v>
      </c>
      <c r="F289" s="5" t="s">
        <v>699</v>
      </c>
      <c r="G289" s="8" t="s">
        <v>29</v>
      </c>
      <c r="H289" s="9" t="s">
        <v>34</v>
      </c>
      <c r="I289" s="14" t="s">
        <v>31</v>
      </c>
      <c r="J289" s="8" t="s">
        <v>1440</v>
      </c>
      <c r="K289" s="2">
        <v>15</v>
      </c>
      <c r="L289" s="9"/>
      <c r="M289" s="30">
        <v>214</v>
      </c>
      <c r="N289" s="45"/>
    </row>
    <row r="290" spans="1:20" hidden="1" x14ac:dyDescent="0.25">
      <c r="A290" s="5" t="s">
        <v>583</v>
      </c>
      <c r="B290" s="5" t="s">
        <v>288</v>
      </c>
      <c r="C290" s="5" t="s">
        <v>561</v>
      </c>
      <c r="D290" s="5" t="s">
        <v>683</v>
      </c>
      <c r="E290" s="5" t="s">
        <v>885</v>
      </c>
      <c r="F290" s="5" t="s">
        <v>699</v>
      </c>
      <c r="G290" s="8" t="s">
        <v>35</v>
      </c>
      <c r="H290" s="9" t="s">
        <v>36</v>
      </c>
      <c r="I290" s="14" t="s">
        <v>37</v>
      </c>
      <c r="J290" s="8" t="s">
        <v>38</v>
      </c>
      <c r="K290" s="2">
        <v>16</v>
      </c>
      <c r="L290" s="9"/>
      <c r="M290" s="30">
        <v>215</v>
      </c>
      <c r="N290" s="44"/>
    </row>
    <row r="291" spans="1:20" hidden="1" x14ac:dyDescent="0.25">
      <c r="A291" s="5" t="s">
        <v>583</v>
      </c>
      <c r="B291" s="5" t="s">
        <v>288</v>
      </c>
      <c r="C291" s="5" t="s">
        <v>561</v>
      </c>
      <c r="D291" s="5" t="s">
        <v>683</v>
      </c>
      <c r="E291" s="5" t="s">
        <v>887</v>
      </c>
      <c r="F291" s="5" t="s">
        <v>699</v>
      </c>
      <c r="G291" s="8" t="s">
        <v>39</v>
      </c>
      <c r="H291" s="9" t="s">
        <v>888</v>
      </c>
      <c r="I291" s="14" t="s">
        <v>40</v>
      </c>
      <c r="J291" s="8" t="s">
        <v>41</v>
      </c>
      <c r="K291" s="2">
        <v>17</v>
      </c>
      <c r="L291" s="9"/>
      <c r="M291" s="30">
        <v>216</v>
      </c>
      <c r="N291" s="44"/>
    </row>
    <row r="292" spans="1:20" hidden="1" x14ac:dyDescent="0.25">
      <c r="A292" s="5" t="s">
        <v>583</v>
      </c>
      <c r="B292" s="5" t="s">
        <v>288</v>
      </c>
      <c r="C292" s="8" t="s">
        <v>561</v>
      </c>
      <c r="D292" s="5" t="s">
        <v>683</v>
      </c>
      <c r="E292" s="5" t="s">
        <v>668</v>
      </c>
      <c r="F292" s="8" t="s">
        <v>699</v>
      </c>
      <c r="G292" s="8" t="s">
        <v>339</v>
      </c>
      <c r="H292" s="9" t="s">
        <v>185</v>
      </c>
      <c r="I292" s="9" t="s">
        <v>684</v>
      </c>
      <c r="J292" s="8" t="s">
        <v>685</v>
      </c>
      <c r="K292" s="2">
        <v>149</v>
      </c>
      <c r="L292" s="9"/>
      <c r="M292" s="30">
        <v>103</v>
      </c>
      <c r="N292" s="44"/>
    </row>
    <row r="293" spans="1:20" hidden="1" x14ac:dyDescent="0.25">
      <c r="A293" s="5" t="s">
        <v>583</v>
      </c>
      <c r="B293" s="5" t="s">
        <v>288</v>
      </c>
      <c r="C293" s="8" t="s">
        <v>561</v>
      </c>
      <c r="D293" s="5" t="s">
        <v>683</v>
      </c>
      <c r="E293" s="5" t="s">
        <v>970</v>
      </c>
      <c r="F293" s="8" t="s">
        <v>699</v>
      </c>
      <c r="G293" s="8" t="s">
        <v>465</v>
      </c>
      <c r="H293" s="9" t="s">
        <v>160</v>
      </c>
      <c r="I293" s="9" t="s">
        <v>1098</v>
      </c>
      <c r="J293" s="8" t="s">
        <v>1099</v>
      </c>
      <c r="K293" s="2">
        <v>288</v>
      </c>
      <c r="L293" s="9"/>
      <c r="M293" s="30">
        <v>138</v>
      </c>
      <c r="N293" s="45"/>
      <c r="O293" s="17"/>
      <c r="P293" s="17"/>
      <c r="Q293" s="17"/>
      <c r="R293" s="17"/>
      <c r="S293" s="17"/>
      <c r="T293" s="17"/>
    </row>
    <row r="294" spans="1:20" hidden="1" x14ac:dyDescent="0.25">
      <c r="A294" s="5" t="s">
        <v>583</v>
      </c>
      <c r="B294" s="5" t="s">
        <v>288</v>
      </c>
      <c r="C294" s="8" t="s">
        <v>561</v>
      </c>
      <c r="D294" s="5" t="s">
        <v>683</v>
      </c>
      <c r="E294" s="5" t="s">
        <v>973</v>
      </c>
      <c r="F294" s="8" t="s">
        <v>699</v>
      </c>
      <c r="G294" s="8" t="s">
        <v>461</v>
      </c>
      <c r="H294" s="9" t="s">
        <v>157</v>
      </c>
      <c r="I294" s="9" t="s">
        <v>1071</v>
      </c>
      <c r="J294" s="8" t="s">
        <v>1072</v>
      </c>
      <c r="K294" s="2">
        <v>151</v>
      </c>
      <c r="L294" s="9"/>
      <c r="M294" s="30">
        <v>113</v>
      </c>
      <c r="N294" s="44"/>
    </row>
    <row r="295" spans="1:20" hidden="1" x14ac:dyDescent="0.25">
      <c r="A295" s="5" t="s">
        <v>583</v>
      </c>
      <c r="B295" s="5" t="s">
        <v>288</v>
      </c>
      <c r="C295" s="8" t="s">
        <v>561</v>
      </c>
      <c r="D295" s="5" t="s">
        <v>683</v>
      </c>
      <c r="E295" s="5" t="s">
        <v>1138</v>
      </c>
      <c r="F295" s="8" t="s">
        <v>699</v>
      </c>
      <c r="G295" s="8" t="s">
        <v>471</v>
      </c>
      <c r="H295" s="9" t="s">
        <v>167</v>
      </c>
      <c r="I295" s="9" t="s">
        <v>1139</v>
      </c>
      <c r="J295" s="8" t="s">
        <v>1140</v>
      </c>
      <c r="K295" s="2">
        <v>158</v>
      </c>
      <c r="L295" s="9"/>
      <c r="M295" s="30">
        <v>150</v>
      </c>
      <c r="N295" s="31"/>
    </row>
    <row r="296" spans="1:20" hidden="1" x14ac:dyDescent="0.25">
      <c r="A296" s="5" t="s">
        <v>583</v>
      </c>
      <c r="B296" s="5" t="s">
        <v>288</v>
      </c>
      <c r="C296" s="8" t="s">
        <v>561</v>
      </c>
      <c r="D296" s="8" t="s">
        <v>683</v>
      </c>
      <c r="E296" s="5" t="s">
        <v>745</v>
      </c>
      <c r="F296" s="8" t="s">
        <v>699</v>
      </c>
      <c r="G296" s="8" t="s">
        <v>356</v>
      </c>
      <c r="H296" s="9" t="s">
        <v>211</v>
      </c>
      <c r="I296" s="14" t="s">
        <v>746</v>
      </c>
      <c r="J296" s="8" t="s">
        <v>747</v>
      </c>
      <c r="K296" s="2">
        <v>153</v>
      </c>
      <c r="L296" s="9"/>
      <c r="M296" s="30">
        <v>111</v>
      </c>
      <c r="N296" s="44"/>
    </row>
    <row r="297" spans="1:20" hidden="1" x14ac:dyDescent="0.25">
      <c r="A297" s="5" t="s">
        <v>583</v>
      </c>
      <c r="B297" s="5" t="s">
        <v>288</v>
      </c>
      <c r="C297" s="8" t="s">
        <v>561</v>
      </c>
      <c r="D297" s="5" t="s">
        <v>683</v>
      </c>
      <c r="E297" s="5" t="s">
        <v>1067</v>
      </c>
      <c r="F297" s="8" t="s">
        <v>699</v>
      </c>
      <c r="G297" s="8" t="s">
        <v>460</v>
      </c>
      <c r="H297" s="9" t="s">
        <v>95</v>
      </c>
      <c r="I297" s="9" t="s">
        <v>1068</v>
      </c>
      <c r="J297" s="8" t="s">
        <v>1069</v>
      </c>
      <c r="K297" s="2">
        <v>154</v>
      </c>
      <c r="L297" s="9"/>
      <c r="M297" s="30">
        <v>108</v>
      </c>
      <c r="N297" s="44"/>
    </row>
    <row r="298" spans="1:20" hidden="1" x14ac:dyDescent="0.25">
      <c r="A298" s="5" t="s">
        <v>583</v>
      </c>
      <c r="B298" s="5" t="s">
        <v>288</v>
      </c>
      <c r="C298" s="8" t="s">
        <v>561</v>
      </c>
      <c r="D298" s="5" t="s">
        <v>683</v>
      </c>
      <c r="E298" s="5" t="s">
        <v>1146</v>
      </c>
      <c r="F298" s="5" t="s">
        <v>576</v>
      </c>
      <c r="G298" s="8" t="s">
        <v>478</v>
      </c>
      <c r="H298" s="9" t="s">
        <v>1242</v>
      </c>
      <c r="I298" s="9" t="s">
        <v>1243</v>
      </c>
      <c r="J298" s="8" t="s">
        <v>1244</v>
      </c>
      <c r="K298" s="2">
        <v>319</v>
      </c>
      <c r="L298" s="9" t="s">
        <v>562</v>
      </c>
      <c r="M298" s="30">
        <v>172</v>
      </c>
      <c r="N298" s="45"/>
    </row>
    <row r="299" spans="1:20" hidden="1" x14ac:dyDescent="0.25">
      <c r="A299" s="5" t="s">
        <v>583</v>
      </c>
      <c r="B299" s="5" t="s">
        <v>288</v>
      </c>
      <c r="C299" s="5" t="s">
        <v>561</v>
      </c>
      <c r="D299" s="5" t="s">
        <v>683</v>
      </c>
      <c r="E299" s="5" t="s">
        <v>904</v>
      </c>
      <c r="F299" s="5" t="s">
        <v>699</v>
      </c>
      <c r="G299" s="8" t="s">
        <v>405</v>
      </c>
      <c r="H299" s="9" t="s">
        <v>133</v>
      </c>
      <c r="I299" s="14" t="s">
        <v>905</v>
      </c>
      <c r="J299" s="8" t="s">
        <v>906</v>
      </c>
      <c r="K299" s="2">
        <v>156</v>
      </c>
      <c r="L299" s="9"/>
      <c r="M299" s="30">
        <v>5</v>
      </c>
      <c r="N299" s="54"/>
    </row>
    <row r="300" spans="1:20" hidden="1" x14ac:dyDescent="0.25">
      <c r="A300" s="5" t="s">
        <v>583</v>
      </c>
      <c r="B300" s="5" t="s">
        <v>288</v>
      </c>
      <c r="C300" s="8" t="s">
        <v>561</v>
      </c>
      <c r="D300" s="5" t="s">
        <v>683</v>
      </c>
      <c r="E300" s="8" t="s">
        <v>884</v>
      </c>
      <c r="F300" s="8" t="s">
        <v>699</v>
      </c>
      <c r="G300" s="8" t="s">
        <v>407</v>
      </c>
      <c r="H300" s="9" t="s">
        <v>1854</v>
      </c>
      <c r="I300" s="14" t="s">
        <v>912</v>
      </c>
      <c r="J300" s="8" t="s">
        <v>913</v>
      </c>
      <c r="K300" s="2">
        <v>127</v>
      </c>
      <c r="L300" s="9"/>
      <c r="M300" s="30">
        <v>99</v>
      </c>
      <c r="N300" s="44"/>
    </row>
    <row r="301" spans="1:20" hidden="1" x14ac:dyDescent="0.25">
      <c r="A301" s="5" t="s">
        <v>583</v>
      </c>
      <c r="B301" s="5" t="s">
        <v>288</v>
      </c>
      <c r="C301" s="8" t="s">
        <v>561</v>
      </c>
      <c r="D301" s="5" t="s">
        <v>683</v>
      </c>
      <c r="E301" s="5" t="s">
        <v>766</v>
      </c>
      <c r="F301" s="8" t="s">
        <v>699</v>
      </c>
      <c r="G301" s="8" t="s">
        <v>479</v>
      </c>
      <c r="H301" s="9" t="s">
        <v>2106</v>
      </c>
      <c r="I301" s="9" t="s">
        <v>1235</v>
      </c>
      <c r="J301" s="8" t="s">
        <v>1236</v>
      </c>
      <c r="K301" s="2">
        <v>99</v>
      </c>
      <c r="L301" s="9"/>
      <c r="M301" s="30">
        <v>140</v>
      </c>
      <c r="N301" s="44"/>
    </row>
    <row r="302" spans="1:20" hidden="1" x14ac:dyDescent="0.25">
      <c r="A302" s="5" t="s">
        <v>583</v>
      </c>
      <c r="B302" s="5" t="s">
        <v>288</v>
      </c>
      <c r="C302" s="8" t="s">
        <v>561</v>
      </c>
      <c r="D302" s="8" t="s">
        <v>683</v>
      </c>
      <c r="E302" s="8" t="s">
        <v>1941</v>
      </c>
      <c r="F302" s="8" t="s">
        <v>699</v>
      </c>
      <c r="G302" s="8" t="s">
        <v>476</v>
      </c>
      <c r="H302" s="9" t="s">
        <v>169</v>
      </c>
      <c r="I302" s="9" t="s">
        <v>1349</v>
      </c>
      <c r="J302" s="8" t="s">
        <v>1081</v>
      </c>
      <c r="K302" s="2">
        <v>276</v>
      </c>
      <c r="L302" s="9"/>
      <c r="M302" s="30">
        <v>161</v>
      </c>
      <c r="N302" s="48"/>
    </row>
    <row r="303" spans="1:20" hidden="1" x14ac:dyDescent="0.25">
      <c r="A303" s="5" t="s">
        <v>583</v>
      </c>
      <c r="B303" s="5" t="s">
        <v>288</v>
      </c>
      <c r="C303" s="8" t="s">
        <v>561</v>
      </c>
      <c r="D303" s="5" t="s">
        <v>683</v>
      </c>
      <c r="E303" s="8" t="s">
        <v>1942</v>
      </c>
      <c r="F303" s="8" t="s">
        <v>1925</v>
      </c>
      <c r="G303" s="8" t="s">
        <v>457</v>
      </c>
      <c r="H303" s="14" t="s">
        <v>155</v>
      </c>
      <c r="I303" s="14" t="s">
        <v>152</v>
      </c>
      <c r="J303" s="8" t="s">
        <v>1051</v>
      </c>
      <c r="K303" s="2">
        <v>221</v>
      </c>
      <c r="L303" s="9"/>
      <c r="M303" s="30">
        <v>154</v>
      </c>
      <c r="N303" s="45"/>
    </row>
    <row r="304" spans="1:20" hidden="1" x14ac:dyDescent="0.25">
      <c r="A304" s="5" t="s">
        <v>583</v>
      </c>
      <c r="B304" s="5" t="s">
        <v>288</v>
      </c>
      <c r="C304" s="8" t="s">
        <v>561</v>
      </c>
      <c r="D304" s="5" t="s">
        <v>683</v>
      </c>
      <c r="E304" s="8" t="s">
        <v>1791</v>
      </c>
      <c r="F304" s="8" t="s">
        <v>699</v>
      </c>
      <c r="G304" s="8" t="s">
        <v>1430</v>
      </c>
      <c r="H304" s="9" t="s">
        <v>1431</v>
      </c>
      <c r="I304" s="14" t="s">
        <v>1432</v>
      </c>
      <c r="J304" s="8" t="s">
        <v>1433</v>
      </c>
      <c r="K304" s="26"/>
      <c r="L304" s="4"/>
      <c r="M304" s="30">
        <v>363</v>
      </c>
      <c r="N304" s="44"/>
    </row>
    <row r="305" spans="1:14" hidden="1" x14ac:dyDescent="0.25">
      <c r="A305" s="5" t="s">
        <v>583</v>
      </c>
      <c r="B305" s="5" t="s">
        <v>893</v>
      </c>
      <c r="C305" s="8" t="s">
        <v>561</v>
      </c>
      <c r="D305" s="5" t="s">
        <v>683</v>
      </c>
      <c r="E305" s="8" t="s">
        <v>1855</v>
      </c>
      <c r="F305" s="8" t="s">
        <v>699</v>
      </c>
      <c r="G305" s="8" t="s">
        <v>2158</v>
      </c>
      <c r="H305" s="14" t="s">
        <v>1091</v>
      </c>
      <c r="I305" s="14" t="s">
        <v>1092</v>
      </c>
      <c r="J305" s="8" t="s">
        <v>1905</v>
      </c>
      <c r="L305" s="9"/>
      <c r="M305" s="30">
        <v>464</v>
      </c>
      <c r="N305" s="44"/>
    </row>
    <row r="306" spans="1:14" hidden="1" x14ac:dyDescent="0.25">
      <c r="A306" s="5" t="s">
        <v>583</v>
      </c>
      <c r="B306" s="5" t="s">
        <v>288</v>
      </c>
      <c r="C306" s="8" t="s">
        <v>561</v>
      </c>
      <c r="D306" s="5" t="s">
        <v>683</v>
      </c>
      <c r="E306" s="8" t="s">
        <v>1447</v>
      </c>
      <c r="F306" s="8" t="s">
        <v>577</v>
      </c>
      <c r="G306" s="8" t="s">
        <v>464</v>
      </c>
      <c r="H306" s="14" t="s">
        <v>159</v>
      </c>
      <c r="I306" s="14" t="s">
        <v>1082</v>
      </c>
      <c r="J306" s="8" t="s">
        <v>1083</v>
      </c>
      <c r="K306" s="2">
        <v>33</v>
      </c>
      <c r="L306" s="9"/>
      <c r="M306" s="30">
        <v>197</v>
      </c>
      <c r="N306" s="44"/>
    </row>
    <row r="307" spans="1:14" hidden="1" x14ac:dyDescent="0.25">
      <c r="A307" s="5" t="s">
        <v>583</v>
      </c>
      <c r="B307" s="5" t="s">
        <v>288</v>
      </c>
      <c r="C307" s="8" t="s">
        <v>561</v>
      </c>
      <c r="D307" s="5" t="s">
        <v>683</v>
      </c>
      <c r="E307" s="8" t="s">
        <v>1447</v>
      </c>
      <c r="F307" s="8" t="s">
        <v>894</v>
      </c>
      <c r="G307" s="8" t="s">
        <v>470</v>
      </c>
      <c r="H307" s="14" t="s">
        <v>166</v>
      </c>
      <c r="I307" s="14" t="s">
        <v>1136</v>
      </c>
      <c r="J307" s="8" t="s">
        <v>1137</v>
      </c>
      <c r="K307" s="2">
        <v>34</v>
      </c>
      <c r="L307" s="9"/>
      <c r="M307" s="30">
        <v>198</v>
      </c>
      <c r="N307" s="44"/>
    </row>
    <row r="308" spans="1:14" hidden="1" x14ac:dyDescent="0.25">
      <c r="A308" s="5" t="s">
        <v>583</v>
      </c>
      <c r="B308" s="5" t="s">
        <v>288</v>
      </c>
      <c r="C308" s="5" t="s">
        <v>561</v>
      </c>
      <c r="D308" s="5" t="s">
        <v>683</v>
      </c>
      <c r="E308" s="5" t="s">
        <v>1447</v>
      </c>
      <c r="F308" s="8" t="s">
        <v>732</v>
      </c>
      <c r="G308" s="8" t="s">
        <v>1658</v>
      </c>
      <c r="H308" s="14" t="s">
        <v>1659</v>
      </c>
      <c r="I308" s="14" t="s">
        <v>1660</v>
      </c>
      <c r="J308" s="8" t="s">
        <v>1661</v>
      </c>
      <c r="K308" s="2">
        <v>90</v>
      </c>
      <c r="L308" s="9"/>
      <c r="M308" s="30">
        <v>423</v>
      </c>
      <c r="N308" s="44"/>
    </row>
    <row r="309" spans="1:14" hidden="1" x14ac:dyDescent="0.25">
      <c r="A309" s="5" t="s">
        <v>583</v>
      </c>
      <c r="B309" s="5" t="s">
        <v>288</v>
      </c>
      <c r="C309" s="5" t="s">
        <v>561</v>
      </c>
      <c r="D309" s="5" t="s">
        <v>683</v>
      </c>
      <c r="E309" s="5" t="s">
        <v>1447</v>
      </c>
      <c r="F309" s="8" t="s">
        <v>732</v>
      </c>
      <c r="G309" s="8" t="s">
        <v>1662</v>
      </c>
      <c r="H309" s="14" t="s">
        <v>1663</v>
      </c>
      <c r="I309" s="14" t="s">
        <v>1664</v>
      </c>
      <c r="J309" s="8" t="s">
        <v>1665</v>
      </c>
      <c r="K309" s="2">
        <v>90</v>
      </c>
      <c r="L309" s="9"/>
      <c r="M309" s="30">
        <v>424</v>
      </c>
      <c r="N309" s="48"/>
    </row>
    <row r="310" spans="1:14" hidden="1" x14ac:dyDescent="0.25">
      <c r="A310" s="5" t="s">
        <v>583</v>
      </c>
      <c r="B310" s="5" t="s">
        <v>288</v>
      </c>
      <c r="C310" s="8" t="s">
        <v>561</v>
      </c>
      <c r="D310" s="5" t="s">
        <v>683</v>
      </c>
      <c r="E310" s="8" t="s">
        <v>79</v>
      </c>
      <c r="F310" s="8" t="s">
        <v>699</v>
      </c>
      <c r="G310" s="8" t="s">
        <v>358</v>
      </c>
      <c r="H310" s="14" t="s">
        <v>109</v>
      </c>
      <c r="I310" s="14" t="s">
        <v>206</v>
      </c>
      <c r="J310" s="8" t="s">
        <v>801</v>
      </c>
      <c r="K310" s="2">
        <v>128</v>
      </c>
      <c r="L310" s="9"/>
      <c r="M310" s="30">
        <v>41</v>
      </c>
      <c r="N310" s="45"/>
    </row>
    <row r="311" spans="1:14" hidden="1" x14ac:dyDescent="0.25">
      <c r="A311" s="5" t="s">
        <v>583</v>
      </c>
      <c r="B311" s="8" t="s">
        <v>1849</v>
      </c>
      <c r="C311" s="8" t="s">
        <v>561</v>
      </c>
      <c r="D311" s="5" t="s">
        <v>683</v>
      </c>
      <c r="E311" s="5" t="s">
        <v>951</v>
      </c>
      <c r="F311" s="8" t="s">
        <v>1943</v>
      </c>
      <c r="G311" s="8" t="s">
        <v>1944</v>
      </c>
      <c r="H311" s="9" t="s">
        <v>1049</v>
      </c>
      <c r="I311" s="9" t="s">
        <v>1438</v>
      </c>
      <c r="J311" s="8" t="s">
        <v>1050</v>
      </c>
      <c r="K311" s="2">
        <v>161</v>
      </c>
      <c r="L311" s="9"/>
      <c r="M311" s="30">
        <v>25</v>
      </c>
      <c r="N311" s="44"/>
    </row>
    <row r="312" spans="1:14" hidden="1" x14ac:dyDescent="0.25">
      <c r="A312" s="5" t="s">
        <v>583</v>
      </c>
      <c r="B312" s="5" t="s">
        <v>288</v>
      </c>
      <c r="C312" s="8" t="s">
        <v>561</v>
      </c>
      <c r="D312" s="5" t="s">
        <v>683</v>
      </c>
      <c r="E312" s="5" t="s">
        <v>2134</v>
      </c>
      <c r="F312" s="8" t="s">
        <v>699</v>
      </c>
      <c r="G312" s="8" t="s">
        <v>2332</v>
      </c>
      <c r="H312" s="9" t="s">
        <v>2209</v>
      </c>
      <c r="I312" s="9" t="s">
        <v>2210</v>
      </c>
      <c r="J312" s="32" t="str">
        <f>RIGHT(G312,3)</f>
        <v>320</v>
      </c>
      <c r="K312" s="2">
        <v>78</v>
      </c>
      <c r="L312" s="9"/>
      <c r="M312" s="30">
        <v>240</v>
      </c>
      <c r="N312" s="44"/>
    </row>
    <row r="313" spans="1:14" hidden="1" x14ac:dyDescent="0.25">
      <c r="A313" s="5" t="s">
        <v>583</v>
      </c>
      <c r="B313" s="5" t="s">
        <v>2192</v>
      </c>
      <c r="C313" s="8" t="s">
        <v>561</v>
      </c>
      <c r="D313" s="5" t="s">
        <v>683</v>
      </c>
      <c r="E313" s="5" t="s">
        <v>2134</v>
      </c>
      <c r="F313" s="8" t="s">
        <v>699</v>
      </c>
      <c r="G313" s="8" t="s">
        <v>2211</v>
      </c>
      <c r="H313" s="9" t="s">
        <v>2209</v>
      </c>
      <c r="I313" s="9" t="s">
        <v>2210</v>
      </c>
      <c r="J313" s="32" t="str">
        <f>RIGHT(G313,3)</f>
        <v>320</v>
      </c>
      <c r="K313" s="2">
        <v>78</v>
      </c>
      <c r="L313" s="9"/>
      <c r="M313" s="30">
        <v>241</v>
      </c>
      <c r="N313" s="44"/>
    </row>
    <row r="314" spans="1:14" hidden="1" x14ac:dyDescent="0.25">
      <c r="A314" s="5" t="s">
        <v>583</v>
      </c>
      <c r="B314" s="5" t="s">
        <v>288</v>
      </c>
      <c r="C314" s="8" t="s">
        <v>561</v>
      </c>
      <c r="D314" s="8" t="s">
        <v>683</v>
      </c>
      <c r="E314" s="8" t="s">
        <v>726</v>
      </c>
      <c r="F314" s="5" t="s">
        <v>576</v>
      </c>
      <c r="G314" s="8" t="s">
        <v>458</v>
      </c>
      <c r="H314" s="14" t="s">
        <v>156</v>
      </c>
      <c r="I314" s="14" t="s">
        <v>153</v>
      </c>
      <c r="J314" s="8" t="s">
        <v>1052</v>
      </c>
      <c r="K314" s="2">
        <v>230</v>
      </c>
      <c r="L314" s="9"/>
      <c r="M314" s="30">
        <v>226</v>
      </c>
      <c r="N314" s="48"/>
    </row>
    <row r="315" spans="1:14" hidden="1" x14ac:dyDescent="0.25">
      <c r="A315" s="5" t="s">
        <v>583</v>
      </c>
      <c r="B315" s="5" t="s">
        <v>2159</v>
      </c>
      <c r="C315" s="8" t="s">
        <v>561</v>
      </c>
      <c r="D315" s="8" t="s">
        <v>683</v>
      </c>
      <c r="E315" s="8" t="s">
        <v>726</v>
      </c>
      <c r="F315" s="5" t="s">
        <v>576</v>
      </c>
      <c r="G315" s="8" t="s">
        <v>2168</v>
      </c>
      <c r="H315" s="14" t="s">
        <v>2169</v>
      </c>
      <c r="I315" s="14" t="s">
        <v>153</v>
      </c>
      <c r="J315" s="8" t="s">
        <v>2170</v>
      </c>
      <c r="K315" s="26">
        <v>102</v>
      </c>
      <c r="L315" s="29"/>
      <c r="M315" s="30">
        <v>324</v>
      </c>
      <c r="N315" s="44"/>
    </row>
    <row r="316" spans="1:14" hidden="1" x14ac:dyDescent="0.25">
      <c r="A316" s="5" t="s">
        <v>583</v>
      </c>
      <c r="B316" s="5" t="s">
        <v>1987</v>
      </c>
      <c r="C316" s="8" t="s">
        <v>561</v>
      </c>
      <c r="D316" s="8" t="s">
        <v>683</v>
      </c>
      <c r="E316" s="8" t="s">
        <v>726</v>
      </c>
      <c r="F316" s="5" t="s">
        <v>576</v>
      </c>
      <c r="G316" s="8" t="s">
        <v>2022</v>
      </c>
      <c r="H316" s="14" t="s">
        <v>2034</v>
      </c>
      <c r="I316" s="14" t="s">
        <v>153</v>
      </c>
      <c r="J316" s="8" t="s">
        <v>2021</v>
      </c>
      <c r="K316" s="2">
        <v>223</v>
      </c>
      <c r="L316" s="9"/>
      <c r="M316" s="30">
        <v>472</v>
      </c>
      <c r="N316" s="48"/>
    </row>
    <row r="317" spans="1:14" hidden="1" x14ac:dyDescent="0.25">
      <c r="A317" s="5" t="s">
        <v>583</v>
      </c>
      <c r="B317" s="5" t="s">
        <v>2008</v>
      </c>
      <c r="C317" s="8" t="s">
        <v>561</v>
      </c>
      <c r="D317" s="8" t="s">
        <v>683</v>
      </c>
      <c r="E317" s="8" t="s">
        <v>726</v>
      </c>
      <c r="F317" s="5" t="s">
        <v>576</v>
      </c>
      <c r="G317" s="8" t="s">
        <v>2023</v>
      </c>
      <c r="H317" s="14" t="s">
        <v>2034</v>
      </c>
      <c r="I317" s="14" t="s">
        <v>153</v>
      </c>
      <c r="J317" s="8" t="s">
        <v>83</v>
      </c>
      <c r="L317" s="32"/>
      <c r="M317" s="30">
        <v>473</v>
      </c>
      <c r="N317" s="44"/>
    </row>
    <row r="318" spans="1:14" hidden="1" x14ac:dyDescent="0.25">
      <c r="A318" s="5" t="s">
        <v>583</v>
      </c>
      <c r="B318" s="5" t="s">
        <v>288</v>
      </c>
      <c r="C318" s="8" t="s">
        <v>561</v>
      </c>
      <c r="D318" s="8" t="s">
        <v>1831</v>
      </c>
      <c r="E318" s="8" t="s">
        <v>1832</v>
      </c>
      <c r="F318" s="8" t="s">
        <v>699</v>
      </c>
      <c r="G318" s="8" t="s">
        <v>466</v>
      </c>
      <c r="H318" s="9" t="s">
        <v>161</v>
      </c>
      <c r="I318" s="9" t="s">
        <v>538</v>
      </c>
      <c r="J318" s="8" t="s">
        <v>1111</v>
      </c>
      <c r="K318" s="2">
        <v>163</v>
      </c>
      <c r="L318" s="9"/>
      <c r="M318" s="30">
        <v>109</v>
      </c>
      <c r="N318" s="44"/>
    </row>
    <row r="319" spans="1:14" hidden="1" x14ac:dyDescent="0.25">
      <c r="A319" s="5" t="s">
        <v>583</v>
      </c>
      <c r="B319" s="5" t="s">
        <v>288</v>
      </c>
      <c r="C319" s="8" t="s">
        <v>561</v>
      </c>
      <c r="D319" s="8" t="s">
        <v>1122</v>
      </c>
      <c r="E319" s="5" t="s">
        <v>1043</v>
      </c>
      <c r="F319" s="8" t="s">
        <v>713</v>
      </c>
      <c r="G319" s="8" t="s">
        <v>369</v>
      </c>
      <c r="H319" s="14" t="s">
        <v>2148</v>
      </c>
      <c r="I319" s="14" t="s">
        <v>367</v>
      </c>
      <c r="J319" s="8" t="s">
        <v>368</v>
      </c>
      <c r="K319" s="26"/>
      <c r="L319" s="29" t="s">
        <v>562</v>
      </c>
      <c r="M319" s="30">
        <v>342</v>
      </c>
      <c r="N319" s="31"/>
    </row>
    <row r="320" spans="1:14" hidden="1" x14ac:dyDescent="0.25">
      <c r="A320" s="5" t="s">
        <v>583</v>
      </c>
      <c r="B320" s="5" t="s">
        <v>288</v>
      </c>
      <c r="C320" s="8" t="s">
        <v>561</v>
      </c>
      <c r="D320" s="8" t="s">
        <v>1122</v>
      </c>
      <c r="E320" s="5" t="s">
        <v>884</v>
      </c>
      <c r="F320" s="8" t="s">
        <v>699</v>
      </c>
      <c r="G320" s="8" t="s">
        <v>1394</v>
      </c>
      <c r="H320" s="9" t="s">
        <v>1391</v>
      </c>
      <c r="I320" s="14" t="s">
        <v>1392</v>
      </c>
      <c r="J320" s="8" t="s">
        <v>1393</v>
      </c>
      <c r="K320" s="26"/>
      <c r="L320" s="29"/>
      <c r="M320" s="30">
        <v>359</v>
      </c>
      <c r="N320" s="44"/>
    </row>
    <row r="321" spans="1:14" hidden="1" x14ac:dyDescent="0.25">
      <c r="A321" s="5" t="s">
        <v>583</v>
      </c>
      <c r="B321" s="5" t="s">
        <v>288</v>
      </c>
      <c r="C321" s="8" t="s">
        <v>561</v>
      </c>
      <c r="D321" s="5" t="s">
        <v>1122</v>
      </c>
      <c r="E321" s="8" t="s">
        <v>1945</v>
      </c>
      <c r="F321" s="8" t="s">
        <v>699</v>
      </c>
      <c r="G321" s="8" t="s">
        <v>468</v>
      </c>
      <c r="H321" s="9" t="s">
        <v>163</v>
      </c>
      <c r="I321" s="9" t="s">
        <v>1123</v>
      </c>
      <c r="J321" s="8" t="s">
        <v>1110</v>
      </c>
      <c r="K321" s="2">
        <v>202</v>
      </c>
      <c r="L321" s="9"/>
      <c r="M321" s="30">
        <v>182</v>
      </c>
      <c r="N321" s="44"/>
    </row>
    <row r="322" spans="1:14" hidden="1" x14ac:dyDescent="0.25">
      <c r="A322" s="5" t="s">
        <v>583</v>
      </c>
      <c r="B322" s="5" t="s">
        <v>288</v>
      </c>
      <c r="C322" s="5" t="s">
        <v>561</v>
      </c>
      <c r="D322" s="5" t="s">
        <v>1122</v>
      </c>
      <c r="E322" s="8" t="s">
        <v>1447</v>
      </c>
      <c r="F322" s="8" t="s">
        <v>713</v>
      </c>
      <c r="G322" s="8" t="s">
        <v>2152</v>
      </c>
      <c r="H322" s="9" t="s">
        <v>2153</v>
      </c>
      <c r="I322" s="14" t="s">
        <v>2154</v>
      </c>
      <c r="J322" s="8" t="s">
        <v>2155</v>
      </c>
      <c r="L322" s="9"/>
      <c r="M322" s="30">
        <v>465</v>
      </c>
      <c r="N322" s="44"/>
    </row>
    <row r="323" spans="1:14" hidden="1" x14ac:dyDescent="0.25">
      <c r="A323" s="5" t="s">
        <v>583</v>
      </c>
      <c r="B323" s="5" t="s">
        <v>288</v>
      </c>
      <c r="C323" s="8" t="s">
        <v>561</v>
      </c>
      <c r="D323" s="8" t="s">
        <v>1122</v>
      </c>
      <c r="E323" s="8" t="s">
        <v>79</v>
      </c>
      <c r="F323" s="8" t="s">
        <v>699</v>
      </c>
      <c r="G323" s="8" t="s">
        <v>474</v>
      </c>
      <c r="H323" s="14" t="s">
        <v>1265</v>
      </c>
      <c r="I323" s="14" t="s">
        <v>1266</v>
      </c>
      <c r="J323" s="8" t="s">
        <v>1267</v>
      </c>
      <c r="K323" s="2">
        <v>40</v>
      </c>
      <c r="L323" s="9"/>
      <c r="M323" s="30">
        <v>189</v>
      </c>
      <c r="N323" s="48"/>
    </row>
    <row r="324" spans="1:14" hidden="1" x14ac:dyDescent="0.25">
      <c r="A324" s="5" t="s">
        <v>583</v>
      </c>
      <c r="B324" s="5" t="s">
        <v>288</v>
      </c>
      <c r="C324" s="8" t="s">
        <v>561</v>
      </c>
      <c r="D324" s="5" t="s">
        <v>909</v>
      </c>
      <c r="E324" s="8" t="s">
        <v>1946</v>
      </c>
      <c r="F324" s="8" t="s">
        <v>713</v>
      </c>
      <c r="G324" s="8" t="s">
        <v>531</v>
      </c>
      <c r="H324" s="14" t="s">
        <v>216</v>
      </c>
      <c r="I324" s="14" t="s">
        <v>1192</v>
      </c>
      <c r="J324" s="8" t="s">
        <v>1193</v>
      </c>
      <c r="K324" s="26"/>
      <c r="L324" s="29"/>
      <c r="M324" s="30">
        <v>341</v>
      </c>
      <c r="N324" s="44"/>
    </row>
    <row r="325" spans="1:14" hidden="1" x14ac:dyDescent="0.25">
      <c r="A325" s="5" t="s">
        <v>583</v>
      </c>
      <c r="B325" s="5" t="s">
        <v>288</v>
      </c>
      <c r="C325" s="8" t="s">
        <v>561</v>
      </c>
      <c r="D325" s="5" t="s">
        <v>909</v>
      </c>
      <c r="E325" s="8" t="s">
        <v>1947</v>
      </c>
      <c r="F325" s="8" t="s">
        <v>699</v>
      </c>
      <c r="G325" s="8" t="s">
        <v>524</v>
      </c>
      <c r="H325" s="14" t="s">
        <v>199</v>
      </c>
      <c r="I325" s="14" t="s">
        <v>1182</v>
      </c>
      <c r="J325" s="8" t="s">
        <v>980</v>
      </c>
      <c r="K325" s="26"/>
      <c r="L325" s="29"/>
      <c r="M325" s="30">
        <v>335</v>
      </c>
      <c r="N325" s="44"/>
    </row>
    <row r="326" spans="1:14" hidden="1" x14ac:dyDescent="0.25">
      <c r="A326" s="5" t="s">
        <v>583</v>
      </c>
      <c r="B326" s="5" t="s">
        <v>288</v>
      </c>
      <c r="C326" s="8" t="s">
        <v>561</v>
      </c>
      <c r="D326" s="5" t="s">
        <v>909</v>
      </c>
      <c r="E326" s="8" t="s">
        <v>887</v>
      </c>
      <c r="F326" s="8" t="s">
        <v>699</v>
      </c>
      <c r="G326" s="8" t="s">
        <v>527</v>
      </c>
      <c r="H326" s="14" t="s">
        <v>1891</v>
      </c>
      <c r="I326" s="14" t="s">
        <v>1892</v>
      </c>
      <c r="J326" s="8" t="s">
        <v>1187</v>
      </c>
      <c r="K326" s="26"/>
      <c r="L326" s="29"/>
      <c r="M326" s="30">
        <v>336</v>
      </c>
      <c r="N326" s="44"/>
    </row>
    <row r="327" spans="1:14" hidden="1" x14ac:dyDescent="0.25">
      <c r="A327" s="5" t="s">
        <v>583</v>
      </c>
      <c r="B327" s="5" t="s">
        <v>288</v>
      </c>
      <c r="C327" s="8" t="s">
        <v>561</v>
      </c>
      <c r="D327" s="5" t="s">
        <v>909</v>
      </c>
      <c r="E327" s="8" t="s">
        <v>668</v>
      </c>
      <c r="F327" s="8" t="s">
        <v>699</v>
      </c>
      <c r="G327" s="8" t="s">
        <v>525</v>
      </c>
      <c r="H327" s="14" t="s">
        <v>198</v>
      </c>
      <c r="I327" s="14" t="s">
        <v>1183</v>
      </c>
      <c r="J327" s="8" t="s">
        <v>1184</v>
      </c>
      <c r="K327" s="26"/>
      <c r="L327" s="29"/>
      <c r="M327" s="30">
        <v>337</v>
      </c>
      <c r="N327" s="31"/>
    </row>
    <row r="328" spans="1:14" hidden="1" x14ac:dyDescent="0.25">
      <c r="A328" s="5" t="s">
        <v>583</v>
      </c>
      <c r="B328" s="5" t="s">
        <v>288</v>
      </c>
      <c r="C328" s="5" t="s">
        <v>561</v>
      </c>
      <c r="D328" s="5" t="s">
        <v>909</v>
      </c>
      <c r="E328" s="8" t="s">
        <v>766</v>
      </c>
      <c r="F328" s="5" t="s">
        <v>699</v>
      </c>
      <c r="G328" s="8" t="s">
        <v>2281</v>
      </c>
      <c r="H328" s="9" t="s">
        <v>134</v>
      </c>
      <c r="I328" s="14" t="s">
        <v>910</v>
      </c>
      <c r="J328" s="32" t="str">
        <f>RIGHT(G328,3)</f>
        <v>345</v>
      </c>
      <c r="K328" s="2">
        <v>331</v>
      </c>
      <c r="L328" s="9"/>
      <c r="M328" s="30">
        <v>286</v>
      </c>
      <c r="N328" s="44"/>
    </row>
    <row r="329" spans="1:14" hidden="1" x14ac:dyDescent="0.25">
      <c r="A329" s="5" t="s">
        <v>583</v>
      </c>
      <c r="B329" s="5" t="s">
        <v>1987</v>
      </c>
      <c r="C329" s="8" t="s">
        <v>561</v>
      </c>
      <c r="D329" s="5" t="s">
        <v>909</v>
      </c>
      <c r="E329" s="8" t="s">
        <v>1447</v>
      </c>
      <c r="F329" s="8" t="s">
        <v>699</v>
      </c>
      <c r="G329" s="8" t="s">
        <v>2381</v>
      </c>
      <c r="H329" s="9" t="s">
        <v>2389</v>
      </c>
      <c r="I329" s="9" t="s">
        <v>2382</v>
      </c>
      <c r="J329" s="8" t="s">
        <v>2379</v>
      </c>
      <c r="K329" s="29"/>
      <c r="L329" s="2"/>
      <c r="M329" s="30">
        <v>483</v>
      </c>
      <c r="N329" s="44"/>
    </row>
    <row r="330" spans="1:14" hidden="1" x14ac:dyDescent="0.25">
      <c r="A330" s="5" t="s">
        <v>583</v>
      </c>
      <c r="B330" s="5" t="s">
        <v>2008</v>
      </c>
      <c r="C330" s="8" t="s">
        <v>561</v>
      </c>
      <c r="D330" s="5" t="s">
        <v>909</v>
      </c>
      <c r="E330" s="8" t="s">
        <v>1447</v>
      </c>
      <c r="F330" s="8" t="s">
        <v>699</v>
      </c>
      <c r="G330" s="8" t="s">
        <v>2385</v>
      </c>
      <c r="H330" s="9" t="s">
        <v>2389</v>
      </c>
      <c r="I330" s="9" t="s">
        <v>2382</v>
      </c>
      <c r="J330" s="8" t="s">
        <v>2386</v>
      </c>
      <c r="K330" s="29"/>
      <c r="L330" s="2"/>
      <c r="M330" s="30">
        <v>485</v>
      </c>
      <c r="N330" s="44"/>
    </row>
    <row r="331" spans="1:14" hidden="1" x14ac:dyDescent="0.25">
      <c r="A331" s="5" t="s">
        <v>583</v>
      </c>
      <c r="B331" s="5" t="s">
        <v>288</v>
      </c>
      <c r="C331" s="8" t="s">
        <v>561</v>
      </c>
      <c r="D331" s="5" t="s">
        <v>909</v>
      </c>
      <c r="E331" s="8" t="s">
        <v>1447</v>
      </c>
      <c r="F331" s="8" t="s">
        <v>577</v>
      </c>
      <c r="G331" s="8" t="s">
        <v>526</v>
      </c>
      <c r="H331" s="14" t="s">
        <v>200</v>
      </c>
      <c r="I331" s="14" t="s">
        <v>1185</v>
      </c>
      <c r="J331" s="8" t="s">
        <v>1186</v>
      </c>
      <c r="K331" s="26"/>
      <c r="L331" s="29"/>
      <c r="M331" s="30">
        <v>333</v>
      </c>
      <c r="N331" s="48"/>
    </row>
    <row r="332" spans="1:14" hidden="1" x14ac:dyDescent="0.25">
      <c r="A332" s="5" t="s">
        <v>583</v>
      </c>
      <c r="B332" s="5" t="s">
        <v>288</v>
      </c>
      <c r="C332" s="8" t="s">
        <v>561</v>
      </c>
      <c r="D332" s="5" t="s">
        <v>909</v>
      </c>
      <c r="E332" s="8" t="s">
        <v>1447</v>
      </c>
      <c r="F332" s="8" t="s">
        <v>894</v>
      </c>
      <c r="G332" s="8" t="s">
        <v>530</v>
      </c>
      <c r="H332" s="14" t="s">
        <v>201</v>
      </c>
      <c r="I332" s="14" t="s">
        <v>1190</v>
      </c>
      <c r="J332" s="8" t="s">
        <v>1191</v>
      </c>
      <c r="K332" s="26"/>
      <c r="L332" s="29"/>
      <c r="M332" s="30">
        <v>334</v>
      </c>
      <c r="N332" s="31"/>
    </row>
    <row r="333" spans="1:14" hidden="1" x14ac:dyDescent="0.25">
      <c r="A333" s="5" t="s">
        <v>583</v>
      </c>
      <c r="B333" s="5" t="s">
        <v>288</v>
      </c>
      <c r="C333" s="8" t="s">
        <v>561</v>
      </c>
      <c r="D333" s="5" t="s">
        <v>909</v>
      </c>
      <c r="E333" s="8" t="s">
        <v>1447</v>
      </c>
      <c r="F333" s="8" t="s">
        <v>732</v>
      </c>
      <c r="G333" s="8" t="s">
        <v>529</v>
      </c>
      <c r="H333" s="14" t="s">
        <v>217</v>
      </c>
      <c r="I333" s="14" t="s">
        <v>1188</v>
      </c>
      <c r="J333" s="8" t="s">
        <v>1189</v>
      </c>
      <c r="K333" s="26"/>
      <c r="L333" s="29"/>
      <c r="M333" s="30">
        <v>339</v>
      </c>
      <c r="N333" s="44"/>
    </row>
    <row r="334" spans="1:14" hidden="1" x14ac:dyDescent="0.25">
      <c r="A334" s="5" t="s">
        <v>583</v>
      </c>
      <c r="B334" s="5" t="s">
        <v>288</v>
      </c>
      <c r="C334" s="5" t="s">
        <v>561</v>
      </c>
      <c r="D334" s="5" t="s">
        <v>909</v>
      </c>
      <c r="E334" s="8" t="s">
        <v>1936</v>
      </c>
      <c r="F334" s="5" t="s">
        <v>699</v>
      </c>
      <c r="G334" s="8" t="s">
        <v>406</v>
      </c>
      <c r="H334" s="9" t="s">
        <v>134</v>
      </c>
      <c r="I334" s="14" t="s">
        <v>910</v>
      </c>
      <c r="J334" s="8" t="s">
        <v>911</v>
      </c>
      <c r="K334" s="2">
        <v>182</v>
      </c>
      <c r="L334" s="9"/>
      <c r="M334" s="30">
        <v>42</v>
      </c>
      <c r="N334" s="45"/>
    </row>
    <row r="335" spans="1:14" hidden="1" x14ac:dyDescent="0.25">
      <c r="A335" s="5" t="s">
        <v>583</v>
      </c>
      <c r="B335" s="5" t="s">
        <v>288</v>
      </c>
      <c r="C335" s="5" t="s">
        <v>561</v>
      </c>
      <c r="D335" s="5" t="s">
        <v>909</v>
      </c>
      <c r="E335" s="8" t="s">
        <v>2134</v>
      </c>
      <c r="F335" s="5" t="s">
        <v>699</v>
      </c>
      <c r="G335" s="8" t="s">
        <v>2282</v>
      </c>
      <c r="H335" s="9" t="s">
        <v>134</v>
      </c>
      <c r="I335" s="14" t="s">
        <v>910</v>
      </c>
      <c r="J335" s="32" t="str">
        <f>RIGHT(G335,3)</f>
        <v>346</v>
      </c>
      <c r="K335" s="2">
        <v>217</v>
      </c>
      <c r="L335" s="9"/>
      <c r="M335" s="30">
        <v>287</v>
      </c>
      <c r="N335" s="44"/>
    </row>
    <row r="336" spans="1:14" hidden="1" x14ac:dyDescent="0.25">
      <c r="A336" s="5" t="s">
        <v>583</v>
      </c>
      <c r="B336" s="5" t="s">
        <v>288</v>
      </c>
      <c r="C336" s="5" t="s">
        <v>561</v>
      </c>
      <c r="D336" s="5" t="s">
        <v>1333</v>
      </c>
      <c r="E336" s="8" t="s">
        <v>1447</v>
      </c>
      <c r="F336" s="8" t="s">
        <v>1856</v>
      </c>
      <c r="G336" s="8" t="s">
        <v>523</v>
      </c>
      <c r="H336" s="13" t="s">
        <v>195</v>
      </c>
      <c r="I336" s="13" t="s">
        <v>186</v>
      </c>
      <c r="J336" s="8" t="s">
        <v>1047</v>
      </c>
      <c r="K336" s="26"/>
      <c r="L336" s="29"/>
      <c r="M336" s="30">
        <v>314</v>
      </c>
      <c r="N336" s="44"/>
    </row>
    <row r="337" spans="1:14" hidden="1" x14ac:dyDescent="0.25">
      <c r="A337" s="5" t="s">
        <v>583</v>
      </c>
      <c r="B337" s="5" t="s">
        <v>288</v>
      </c>
      <c r="C337" s="8" t="s">
        <v>561</v>
      </c>
      <c r="D337" s="5" t="s">
        <v>1061</v>
      </c>
      <c r="E337" s="8" t="s">
        <v>1447</v>
      </c>
      <c r="F337" s="8" t="s">
        <v>1925</v>
      </c>
      <c r="G337" s="8" t="s">
        <v>459</v>
      </c>
      <c r="H337" s="9" t="s">
        <v>1062</v>
      </c>
      <c r="I337" s="9" t="s">
        <v>1063</v>
      </c>
      <c r="J337" s="8" t="s">
        <v>1064</v>
      </c>
      <c r="K337" s="2">
        <v>219</v>
      </c>
      <c r="L337" s="9"/>
      <c r="M337" s="30">
        <v>159</v>
      </c>
      <c r="N337" s="44"/>
    </row>
    <row r="338" spans="1:14" hidden="1" x14ac:dyDescent="0.25">
      <c r="A338" s="5" t="s">
        <v>583</v>
      </c>
      <c r="B338" s="5" t="s">
        <v>288</v>
      </c>
      <c r="C338" s="8" t="s">
        <v>561</v>
      </c>
      <c r="D338" s="5" t="s">
        <v>604</v>
      </c>
      <c r="E338" s="8" t="s">
        <v>1936</v>
      </c>
      <c r="F338" s="8" t="s">
        <v>1948</v>
      </c>
      <c r="G338" s="8" t="s">
        <v>316</v>
      </c>
      <c r="H338" s="14" t="s">
        <v>605</v>
      </c>
      <c r="I338" s="14" t="s">
        <v>606</v>
      </c>
      <c r="J338" s="8" t="s">
        <v>607</v>
      </c>
      <c r="K338" s="2">
        <v>186</v>
      </c>
      <c r="L338" s="9"/>
      <c r="M338" s="30">
        <v>44</v>
      </c>
      <c r="N338" s="46"/>
    </row>
    <row r="339" spans="1:14" hidden="1" x14ac:dyDescent="0.25">
      <c r="A339" s="5" t="s">
        <v>583</v>
      </c>
      <c r="B339" s="5" t="s">
        <v>288</v>
      </c>
      <c r="C339" s="8" t="s">
        <v>561</v>
      </c>
      <c r="D339" s="5" t="s">
        <v>1075</v>
      </c>
      <c r="E339" s="8" t="s">
        <v>1945</v>
      </c>
      <c r="F339" s="8" t="s">
        <v>1925</v>
      </c>
      <c r="G339" s="8" t="s">
        <v>462</v>
      </c>
      <c r="H339" s="9" t="s">
        <v>1076</v>
      </c>
      <c r="I339" s="9" t="s">
        <v>1077</v>
      </c>
      <c r="J339" s="8" t="s">
        <v>1078</v>
      </c>
      <c r="K339" s="2">
        <v>310</v>
      </c>
      <c r="L339" s="9"/>
      <c r="M339" s="30">
        <v>187</v>
      </c>
      <c r="N339" s="44"/>
    </row>
    <row r="340" spans="1:14" hidden="1" x14ac:dyDescent="0.25">
      <c r="A340" s="5" t="s">
        <v>583</v>
      </c>
      <c r="B340" s="5" t="s">
        <v>288</v>
      </c>
      <c r="C340" s="5" t="s">
        <v>561</v>
      </c>
      <c r="D340" s="5" t="s">
        <v>802</v>
      </c>
      <c r="E340" s="8" t="s">
        <v>1949</v>
      </c>
      <c r="F340" s="5" t="s">
        <v>699</v>
      </c>
      <c r="G340" s="8" t="s">
        <v>360</v>
      </c>
      <c r="H340" s="9" t="s">
        <v>803</v>
      </c>
      <c r="I340" s="14" t="s">
        <v>803</v>
      </c>
      <c r="J340" s="8" t="s">
        <v>804</v>
      </c>
      <c r="K340" s="2">
        <v>189</v>
      </c>
      <c r="L340" s="9"/>
      <c r="M340" s="30">
        <v>45</v>
      </c>
      <c r="N340" s="44"/>
    </row>
    <row r="341" spans="1:14" hidden="1" x14ac:dyDescent="0.25">
      <c r="A341" s="5" t="s">
        <v>583</v>
      </c>
      <c r="B341" s="5" t="s">
        <v>573</v>
      </c>
      <c r="C341" s="5" t="s">
        <v>561</v>
      </c>
      <c r="D341" s="5" t="s">
        <v>802</v>
      </c>
      <c r="E341" s="8" t="s">
        <v>1277</v>
      </c>
      <c r="F341" s="5" t="s">
        <v>699</v>
      </c>
      <c r="G341" s="8" t="s">
        <v>227</v>
      </c>
      <c r="H341" s="9" t="s">
        <v>111</v>
      </c>
      <c r="I341" s="14" t="s">
        <v>805</v>
      </c>
      <c r="J341" s="8" t="s">
        <v>806</v>
      </c>
      <c r="L341" s="9"/>
      <c r="M341" s="30">
        <v>530</v>
      </c>
      <c r="N341" s="48"/>
    </row>
    <row r="342" spans="1:14" hidden="1" x14ac:dyDescent="0.25">
      <c r="A342" s="5" t="s">
        <v>583</v>
      </c>
      <c r="B342" s="5" t="s">
        <v>2159</v>
      </c>
      <c r="C342" s="8" t="s">
        <v>561</v>
      </c>
      <c r="D342" s="5" t="s">
        <v>802</v>
      </c>
      <c r="E342" s="5" t="s">
        <v>1447</v>
      </c>
      <c r="F342" s="8" t="s">
        <v>699</v>
      </c>
      <c r="G342" s="8" t="s">
        <v>2180</v>
      </c>
      <c r="H342" s="14" t="s">
        <v>2181</v>
      </c>
      <c r="I342" s="14" t="s">
        <v>2001</v>
      </c>
      <c r="J342" s="8" t="s">
        <v>1184</v>
      </c>
      <c r="K342" s="26">
        <v>110</v>
      </c>
      <c r="L342" s="29"/>
      <c r="M342" s="30">
        <v>338</v>
      </c>
      <c r="N342" s="44"/>
    </row>
    <row r="343" spans="1:14" x14ac:dyDescent="0.25">
      <c r="A343" s="5" t="s">
        <v>583</v>
      </c>
      <c r="B343" s="5" t="s">
        <v>1987</v>
      </c>
      <c r="C343" s="8" t="s">
        <v>561</v>
      </c>
      <c r="D343" s="5" t="s">
        <v>802</v>
      </c>
      <c r="E343" s="5" t="s">
        <v>1447</v>
      </c>
      <c r="F343" s="8" t="s">
        <v>699</v>
      </c>
      <c r="G343" s="8" t="s">
        <v>1999</v>
      </c>
      <c r="H343" s="14" t="s">
        <v>2000</v>
      </c>
      <c r="I343" s="14" t="s">
        <v>2001</v>
      </c>
      <c r="J343" s="8" t="s">
        <v>2002</v>
      </c>
      <c r="K343" s="40">
        <v>366</v>
      </c>
      <c r="L343" s="2"/>
      <c r="M343" s="30">
        <v>492</v>
      </c>
      <c r="N343" s="44"/>
    </row>
    <row r="344" spans="1:14" hidden="1" x14ac:dyDescent="0.25">
      <c r="A344" s="5" t="s">
        <v>583</v>
      </c>
      <c r="B344" s="5" t="s">
        <v>2008</v>
      </c>
      <c r="C344" s="8" t="s">
        <v>561</v>
      </c>
      <c r="D344" s="5" t="s">
        <v>802</v>
      </c>
      <c r="E344" s="5" t="s">
        <v>1447</v>
      </c>
      <c r="F344" s="8" t="s">
        <v>699</v>
      </c>
      <c r="G344" s="8" t="s">
        <v>2015</v>
      </c>
      <c r="H344" s="14" t="s">
        <v>2000</v>
      </c>
      <c r="I344" s="14" t="s">
        <v>2001</v>
      </c>
      <c r="J344" s="8" t="s">
        <v>2016</v>
      </c>
      <c r="K344" s="40">
        <v>367</v>
      </c>
      <c r="L344" s="2"/>
      <c r="M344" s="30">
        <v>493</v>
      </c>
      <c r="N344" s="44"/>
    </row>
    <row r="345" spans="1:14" hidden="1" x14ac:dyDescent="0.25">
      <c r="A345" s="5" t="s">
        <v>583</v>
      </c>
      <c r="B345" s="5" t="s">
        <v>288</v>
      </c>
      <c r="C345" s="5" t="s">
        <v>561</v>
      </c>
      <c r="D345" s="5" t="s">
        <v>53</v>
      </c>
      <c r="E345" s="5" t="s">
        <v>640</v>
      </c>
      <c r="F345" s="5" t="s">
        <v>699</v>
      </c>
      <c r="G345" s="8" t="s">
        <v>1587</v>
      </c>
      <c r="H345" s="9" t="s">
        <v>1588</v>
      </c>
      <c r="I345" s="14" t="s">
        <v>1589</v>
      </c>
      <c r="J345" s="8" t="s">
        <v>1590</v>
      </c>
      <c r="K345" s="2">
        <v>125</v>
      </c>
      <c r="L345" s="9"/>
      <c r="M345" s="30">
        <v>403</v>
      </c>
      <c r="N345" s="54"/>
    </row>
    <row r="346" spans="1:14" hidden="1" x14ac:dyDescent="0.25">
      <c r="A346" s="5" t="s">
        <v>583</v>
      </c>
      <c r="B346" s="5" t="s">
        <v>288</v>
      </c>
      <c r="C346" s="5" t="s">
        <v>561</v>
      </c>
      <c r="D346" s="5" t="s">
        <v>755</v>
      </c>
      <c r="E346" s="8" t="s">
        <v>640</v>
      </c>
      <c r="F346" s="5" t="s">
        <v>699</v>
      </c>
      <c r="G346" s="8" t="s">
        <v>357</v>
      </c>
      <c r="H346" s="9" t="s">
        <v>756</v>
      </c>
      <c r="I346" s="14" t="s">
        <v>757</v>
      </c>
      <c r="J346" s="8" t="s">
        <v>758</v>
      </c>
      <c r="K346" s="2">
        <v>192</v>
      </c>
      <c r="L346" s="9"/>
      <c r="M346" s="30">
        <v>48</v>
      </c>
      <c r="N346" s="44"/>
    </row>
    <row r="347" spans="1:14" hidden="1" x14ac:dyDescent="0.25">
      <c r="A347" s="5" t="s">
        <v>583</v>
      </c>
      <c r="B347" s="5" t="s">
        <v>288</v>
      </c>
      <c r="C347" s="5" t="s">
        <v>561</v>
      </c>
      <c r="D347" s="5" t="s">
        <v>54</v>
      </c>
      <c r="E347" s="5" t="s">
        <v>640</v>
      </c>
      <c r="F347" s="5" t="s">
        <v>699</v>
      </c>
      <c r="G347" s="8" t="s">
        <v>1591</v>
      </c>
      <c r="H347" s="9" t="s">
        <v>1592</v>
      </c>
      <c r="I347" s="14" t="s">
        <v>1593</v>
      </c>
      <c r="J347" s="8" t="s">
        <v>1594</v>
      </c>
      <c r="K347" s="5"/>
      <c r="L347" s="2"/>
      <c r="M347" s="30">
        <v>404</v>
      </c>
      <c r="N347" s="48"/>
    </row>
    <row r="348" spans="1:14" hidden="1" x14ac:dyDescent="0.25">
      <c r="A348" s="5" t="s">
        <v>583</v>
      </c>
      <c r="B348" s="5" t="s">
        <v>288</v>
      </c>
      <c r="C348" s="8" t="s">
        <v>561</v>
      </c>
      <c r="D348" s="5" t="s">
        <v>1334</v>
      </c>
      <c r="E348" s="8" t="s">
        <v>640</v>
      </c>
      <c r="F348" s="8" t="s">
        <v>699</v>
      </c>
      <c r="G348" s="8" t="s">
        <v>359</v>
      </c>
      <c r="H348" s="14" t="s">
        <v>110</v>
      </c>
      <c r="I348" s="14" t="s">
        <v>1335</v>
      </c>
      <c r="J348" s="8" t="s">
        <v>1339</v>
      </c>
      <c r="K348" s="2">
        <v>194</v>
      </c>
      <c r="L348" s="9"/>
      <c r="M348" s="30">
        <v>13</v>
      </c>
      <c r="N348" s="48"/>
    </row>
    <row r="349" spans="1:14" hidden="1" x14ac:dyDescent="0.25">
      <c r="A349" s="5" t="s">
        <v>583</v>
      </c>
      <c r="B349" s="5" t="s">
        <v>573</v>
      </c>
      <c r="C349" s="8" t="s">
        <v>561</v>
      </c>
      <c r="D349" s="5" t="s">
        <v>1334</v>
      </c>
      <c r="E349" s="8" t="s">
        <v>1921</v>
      </c>
      <c r="F349" s="8" t="s">
        <v>699</v>
      </c>
      <c r="G349" s="8" t="s">
        <v>228</v>
      </c>
      <c r="H349" s="9" t="s">
        <v>164</v>
      </c>
      <c r="I349" s="9" t="s">
        <v>100</v>
      </c>
      <c r="J349" s="8" t="s">
        <v>101</v>
      </c>
      <c r="L349" s="9"/>
      <c r="M349" s="30">
        <v>512</v>
      </c>
      <c r="N349" s="44"/>
    </row>
    <row r="350" spans="1:14" hidden="1" x14ac:dyDescent="0.25">
      <c r="A350" s="5" t="s">
        <v>583</v>
      </c>
      <c r="B350" s="5" t="s">
        <v>288</v>
      </c>
      <c r="C350" s="8" t="s">
        <v>561</v>
      </c>
      <c r="D350" s="8" t="s">
        <v>1334</v>
      </c>
      <c r="E350" s="8" t="s">
        <v>1070</v>
      </c>
      <c r="F350" s="5" t="s">
        <v>713</v>
      </c>
      <c r="G350" s="8" t="s">
        <v>362</v>
      </c>
      <c r="H350" s="9" t="s">
        <v>2147</v>
      </c>
      <c r="I350" s="14" t="s">
        <v>552</v>
      </c>
      <c r="J350" s="8" t="s">
        <v>828</v>
      </c>
      <c r="K350" s="2">
        <v>195</v>
      </c>
      <c r="L350" s="9"/>
      <c r="M350" s="30">
        <v>115</v>
      </c>
      <c r="N350" s="44"/>
    </row>
    <row r="351" spans="1:14" hidden="1" x14ac:dyDescent="0.25">
      <c r="A351" s="5" t="s">
        <v>583</v>
      </c>
      <c r="B351" s="5" t="s">
        <v>288</v>
      </c>
      <c r="C351" s="8" t="s">
        <v>561</v>
      </c>
      <c r="D351" s="8" t="s">
        <v>1334</v>
      </c>
      <c r="E351" s="5" t="s">
        <v>668</v>
      </c>
      <c r="F351" s="8" t="s">
        <v>699</v>
      </c>
      <c r="G351" s="8" t="s">
        <v>475</v>
      </c>
      <c r="H351" s="14" t="s">
        <v>209</v>
      </c>
      <c r="I351" s="14" t="s">
        <v>1153</v>
      </c>
      <c r="J351" s="8" t="s">
        <v>1114</v>
      </c>
      <c r="K351" s="2">
        <v>198</v>
      </c>
      <c r="L351" s="9"/>
      <c r="M351" s="30">
        <v>79</v>
      </c>
      <c r="N351" s="44"/>
    </row>
    <row r="352" spans="1:14" hidden="1" x14ac:dyDescent="0.25">
      <c r="A352" s="5" t="s">
        <v>583</v>
      </c>
      <c r="B352" s="5" t="s">
        <v>288</v>
      </c>
      <c r="C352" s="8" t="s">
        <v>561</v>
      </c>
      <c r="D352" s="8" t="s">
        <v>1334</v>
      </c>
      <c r="E352" s="8" t="s">
        <v>1447</v>
      </c>
      <c r="F352" s="8" t="s">
        <v>699</v>
      </c>
      <c r="G352" s="8" t="s">
        <v>528</v>
      </c>
      <c r="H352" s="14" t="s">
        <v>1889</v>
      </c>
      <c r="I352" s="14" t="s">
        <v>1890</v>
      </c>
      <c r="J352" s="8" t="s">
        <v>1215</v>
      </c>
      <c r="K352" s="26">
        <v>259</v>
      </c>
      <c r="L352" s="29"/>
      <c r="M352" s="30">
        <v>307</v>
      </c>
      <c r="N352" s="57"/>
    </row>
    <row r="353" spans="1:14" hidden="1" x14ac:dyDescent="0.25">
      <c r="A353" s="5" t="s">
        <v>583</v>
      </c>
      <c r="B353" s="5" t="s">
        <v>288</v>
      </c>
      <c r="C353" s="5" t="s">
        <v>561</v>
      </c>
      <c r="D353" s="5" t="s">
        <v>2122</v>
      </c>
      <c r="E353" s="5" t="s">
        <v>640</v>
      </c>
      <c r="F353" s="5" t="s">
        <v>699</v>
      </c>
      <c r="G353" s="8" t="s">
        <v>2123</v>
      </c>
      <c r="H353" s="9" t="s">
        <v>2125</v>
      </c>
      <c r="I353" s="14" t="s">
        <v>2126</v>
      </c>
      <c r="J353" s="8" t="s">
        <v>2124</v>
      </c>
      <c r="K353" s="40">
        <v>372</v>
      </c>
      <c r="L353" s="2"/>
      <c r="M353" s="30">
        <v>498</v>
      </c>
      <c r="N353" s="44"/>
    </row>
    <row r="354" spans="1:14" hidden="1" x14ac:dyDescent="0.25">
      <c r="A354" s="5" t="s">
        <v>583</v>
      </c>
      <c r="B354" s="5" t="s">
        <v>288</v>
      </c>
      <c r="C354" s="5" t="s">
        <v>561</v>
      </c>
      <c r="D354" s="5" t="s">
        <v>2122</v>
      </c>
      <c r="E354" s="5" t="s">
        <v>668</v>
      </c>
      <c r="F354" s="5" t="s">
        <v>699</v>
      </c>
      <c r="G354" s="8" t="s">
        <v>2128</v>
      </c>
      <c r="H354" s="9" t="s">
        <v>2131</v>
      </c>
      <c r="I354" s="14" t="s">
        <v>2129</v>
      </c>
      <c r="J354" s="8" t="s">
        <v>2130</v>
      </c>
      <c r="K354" s="40">
        <v>373</v>
      </c>
      <c r="L354" s="2"/>
      <c r="M354" s="30">
        <v>499</v>
      </c>
      <c r="N354" s="44"/>
    </row>
    <row r="355" spans="1:14" hidden="1" x14ac:dyDescent="0.25">
      <c r="A355" s="5" t="s">
        <v>583</v>
      </c>
      <c r="B355" s="5" t="s">
        <v>288</v>
      </c>
      <c r="C355" s="5" t="s">
        <v>561</v>
      </c>
      <c r="D355" s="5" t="s">
        <v>865</v>
      </c>
      <c r="E355" s="5" t="s">
        <v>596</v>
      </c>
      <c r="F355" s="5" t="s">
        <v>699</v>
      </c>
      <c r="G355" s="8" t="s">
        <v>355</v>
      </c>
      <c r="H355" s="9" t="s">
        <v>866</v>
      </c>
      <c r="I355" s="14" t="s">
        <v>867</v>
      </c>
      <c r="J355" s="8" t="s">
        <v>868</v>
      </c>
      <c r="K355" s="2">
        <v>275</v>
      </c>
      <c r="L355" s="9"/>
      <c r="M355" s="30">
        <v>192</v>
      </c>
      <c r="N355" s="44"/>
    </row>
    <row r="356" spans="1:14" hidden="1" x14ac:dyDescent="0.25">
      <c r="A356" s="5" t="s">
        <v>583</v>
      </c>
      <c r="B356" s="5" t="s">
        <v>288</v>
      </c>
      <c r="C356" s="8" t="s">
        <v>561</v>
      </c>
      <c r="D356" s="8" t="s">
        <v>865</v>
      </c>
      <c r="E356" s="5" t="s">
        <v>694</v>
      </c>
      <c r="F356" s="8" t="s">
        <v>699</v>
      </c>
      <c r="G356" s="8" t="s">
        <v>340</v>
      </c>
      <c r="H356" s="9" t="s">
        <v>790</v>
      </c>
      <c r="I356" s="9" t="s">
        <v>695</v>
      </c>
      <c r="J356" s="8" t="s">
        <v>696</v>
      </c>
      <c r="K356" s="2">
        <v>204</v>
      </c>
      <c r="L356" s="9"/>
      <c r="M356" s="30">
        <v>105</v>
      </c>
      <c r="N356" s="44"/>
    </row>
    <row r="357" spans="1:14" hidden="1" x14ac:dyDescent="0.25">
      <c r="A357" s="5" t="s">
        <v>583</v>
      </c>
      <c r="B357" s="5" t="s">
        <v>288</v>
      </c>
      <c r="C357" s="8" t="s">
        <v>532</v>
      </c>
      <c r="D357" s="5" t="s">
        <v>865</v>
      </c>
      <c r="E357" s="5" t="s">
        <v>884</v>
      </c>
      <c r="F357" s="8" t="s">
        <v>1856</v>
      </c>
      <c r="G357" s="8" t="s">
        <v>533</v>
      </c>
      <c r="H357" s="13" t="s">
        <v>196</v>
      </c>
      <c r="I357" s="13" t="s">
        <v>197</v>
      </c>
      <c r="J357" s="8" t="s">
        <v>955</v>
      </c>
      <c r="K357" s="26"/>
      <c r="L357" s="29"/>
      <c r="M357" s="30">
        <v>322</v>
      </c>
      <c r="N357" s="44"/>
    </row>
    <row r="358" spans="1:14" hidden="1" x14ac:dyDescent="0.25">
      <c r="A358" s="5" t="s">
        <v>583</v>
      </c>
      <c r="B358" s="5" t="s">
        <v>288</v>
      </c>
      <c r="C358" s="8" t="s">
        <v>561</v>
      </c>
      <c r="D358" s="5" t="s">
        <v>865</v>
      </c>
      <c r="E358" s="8" t="s">
        <v>1945</v>
      </c>
      <c r="F358" s="8" t="s">
        <v>699</v>
      </c>
      <c r="G358" s="8" t="s">
        <v>472</v>
      </c>
      <c r="H358" s="14" t="s">
        <v>168</v>
      </c>
      <c r="I358" s="14" t="s">
        <v>1259</v>
      </c>
      <c r="J358" s="8" t="s">
        <v>1067</v>
      </c>
      <c r="K358" s="2">
        <v>165</v>
      </c>
      <c r="L358" s="9"/>
      <c r="M358" s="30">
        <v>185</v>
      </c>
      <c r="N358" s="44"/>
    </row>
    <row r="359" spans="1:14" hidden="1" x14ac:dyDescent="0.25">
      <c r="A359" s="5" t="s">
        <v>583</v>
      </c>
      <c r="B359" s="5" t="s">
        <v>288</v>
      </c>
      <c r="C359" s="8" t="s">
        <v>561</v>
      </c>
      <c r="D359" s="5" t="s">
        <v>865</v>
      </c>
      <c r="E359" s="8" t="s">
        <v>79</v>
      </c>
      <c r="F359" s="8" t="s">
        <v>699</v>
      </c>
      <c r="G359" s="8" t="s">
        <v>504</v>
      </c>
      <c r="H359" s="14" t="s">
        <v>181</v>
      </c>
      <c r="I359" s="14" t="s">
        <v>1348</v>
      </c>
      <c r="J359" s="8" t="s">
        <v>896</v>
      </c>
      <c r="K359" s="2">
        <v>215</v>
      </c>
      <c r="L359" s="9"/>
      <c r="M359" s="30">
        <v>186</v>
      </c>
      <c r="N359" s="1"/>
    </row>
    <row r="360" spans="1:14" hidden="1" x14ac:dyDescent="0.25">
      <c r="A360" s="5" t="s">
        <v>583</v>
      </c>
      <c r="B360" s="5" t="s">
        <v>573</v>
      </c>
      <c r="C360" s="8" t="s">
        <v>580</v>
      </c>
      <c r="D360" s="5" t="s">
        <v>1294</v>
      </c>
      <c r="E360" s="5" t="s">
        <v>79</v>
      </c>
      <c r="F360" s="8" t="s">
        <v>1284</v>
      </c>
      <c r="G360" s="8" t="s">
        <v>2422</v>
      </c>
      <c r="H360" s="9" t="s">
        <v>2423</v>
      </c>
      <c r="I360" s="14" t="s">
        <v>2424</v>
      </c>
      <c r="J360" s="62" t="s">
        <v>1911</v>
      </c>
      <c r="L360" s="9"/>
      <c r="M360" s="30">
        <v>543</v>
      </c>
      <c r="N360" s="44"/>
    </row>
    <row r="361" spans="1:14" hidden="1" x14ac:dyDescent="0.25">
      <c r="A361" s="5" t="s">
        <v>583</v>
      </c>
      <c r="B361" s="5" t="s">
        <v>288</v>
      </c>
      <c r="C361" s="5" t="s">
        <v>580</v>
      </c>
      <c r="D361" s="5" t="s">
        <v>674</v>
      </c>
      <c r="E361" s="8" t="s">
        <v>1936</v>
      </c>
      <c r="F361" s="8" t="s">
        <v>67</v>
      </c>
      <c r="G361" s="8" t="s">
        <v>336</v>
      </c>
      <c r="H361" s="14" t="s">
        <v>96</v>
      </c>
      <c r="I361" s="14" t="s">
        <v>675</v>
      </c>
      <c r="J361" s="8" t="s">
        <v>676</v>
      </c>
      <c r="K361" s="2">
        <v>206</v>
      </c>
      <c r="L361" s="9"/>
      <c r="M361" s="30">
        <v>50</v>
      </c>
      <c r="N361" s="44"/>
    </row>
    <row r="362" spans="1:14" hidden="1" x14ac:dyDescent="0.25">
      <c r="A362" s="5" t="s">
        <v>583</v>
      </c>
      <c r="B362" s="5" t="s">
        <v>288</v>
      </c>
      <c r="C362" s="5" t="s">
        <v>580</v>
      </c>
      <c r="D362" s="5" t="s">
        <v>55</v>
      </c>
      <c r="E362" s="5" t="s">
        <v>1447</v>
      </c>
      <c r="F362" s="8" t="s">
        <v>576</v>
      </c>
      <c r="G362" s="8" t="s">
        <v>1595</v>
      </c>
      <c r="H362" s="14" t="s">
        <v>1596</v>
      </c>
      <c r="I362" s="14" t="s">
        <v>1597</v>
      </c>
      <c r="J362" s="8" t="s">
        <v>1598</v>
      </c>
      <c r="K362" s="5"/>
      <c r="L362" s="2" t="s">
        <v>562</v>
      </c>
      <c r="M362" s="30">
        <v>405</v>
      </c>
      <c r="N362" s="54"/>
    </row>
    <row r="363" spans="1:14" hidden="1" x14ac:dyDescent="0.25">
      <c r="A363" s="5" t="s">
        <v>583</v>
      </c>
      <c r="B363" s="5" t="s">
        <v>288</v>
      </c>
      <c r="C363" s="5" t="s">
        <v>580</v>
      </c>
      <c r="D363" s="5" t="s">
        <v>634</v>
      </c>
      <c r="E363" s="8" t="s">
        <v>1936</v>
      </c>
      <c r="F363" s="8" t="s">
        <v>67</v>
      </c>
      <c r="G363" s="8" t="s">
        <v>334</v>
      </c>
      <c r="H363" s="14" t="s">
        <v>635</v>
      </c>
      <c r="I363" s="14" t="s">
        <v>636</v>
      </c>
      <c r="J363" s="8" t="s">
        <v>637</v>
      </c>
      <c r="K363" s="2">
        <v>208</v>
      </c>
      <c r="L363" s="9"/>
      <c r="M363" s="30">
        <v>52</v>
      </c>
      <c r="N363" s="44"/>
    </row>
    <row r="364" spans="1:14" hidden="1" x14ac:dyDescent="0.25">
      <c r="A364" s="5" t="s">
        <v>583</v>
      </c>
      <c r="B364" s="5" t="s">
        <v>573</v>
      </c>
      <c r="C364" s="5" t="s">
        <v>580</v>
      </c>
      <c r="D364" s="5" t="s">
        <v>1128</v>
      </c>
      <c r="E364" s="8" t="s">
        <v>1447</v>
      </c>
      <c r="F364" s="8" t="s">
        <v>67</v>
      </c>
      <c r="G364" s="8" t="s">
        <v>1908</v>
      </c>
      <c r="H364" s="14" t="s">
        <v>1907</v>
      </c>
      <c r="I364" s="14" t="s">
        <v>1129</v>
      </c>
      <c r="J364" s="8" t="s">
        <v>1906</v>
      </c>
      <c r="L364" s="9"/>
      <c r="M364" s="30">
        <v>463</v>
      </c>
      <c r="N364" s="44"/>
    </row>
    <row r="365" spans="1:14" hidden="1" x14ac:dyDescent="0.25">
      <c r="A365" s="5" t="s">
        <v>583</v>
      </c>
      <c r="B365" s="5" t="s">
        <v>288</v>
      </c>
      <c r="C365" s="5" t="s">
        <v>580</v>
      </c>
      <c r="D365" s="5" t="s">
        <v>690</v>
      </c>
      <c r="E365" s="8" t="s">
        <v>1936</v>
      </c>
      <c r="F365" s="8" t="s">
        <v>67</v>
      </c>
      <c r="G365" s="8" t="s">
        <v>338</v>
      </c>
      <c r="H365" s="14" t="s">
        <v>691</v>
      </c>
      <c r="I365" s="14" t="s">
        <v>692</v>
      </c>
      <c r="J365" s="8" t="s">
        <v>693</v>
      </c>
      <c r="K365" s="2">
        <v>210</v>
      </c>
      <c r="L365" s="9"/>
      <c r="M365" s="30">
        <v>53</v>
      </c>
      <c r="N365" s="44"/>
    </row>
    <row r="366" spans="1:14" hidden="1" x14ac:dyDescent="0.25">
      <c r="A366" s="5" t="s">
        <v>583</v>
      </c>
      <c r="B366" s="5" t="s">
        <v>288</v>
      </c>
      <c r="C366" s="5" t="s">
        <v>580</v>
      </c>
      <c r="D366" s="5" t="s">
        <v>1084</v>
      </c>
      <c r="E366" s="8" t="s">
        <v>1447</v>
      </c>
      <c r="F366" s="8" t="s">
        <v>67</v>
      </c>
      <c r="G366" s="8" t="s">
        <v>522</v>
      </c>
      <c r="H366" s="14" t="s">
        <v>1085</v>
      </c>
      <c r="I366" s="14" t="s">
        <v>1086</v>
      </c>
      <c r="J366" s="8" t="s">
        <v>1087</v>
      </c>
      <c r="K366" s="26"/>
      <c r="L366" s="29"/>
      <c r="M366" s="30">
        <v>316</v>
      </c>
      <c r="N366" s="44"/>
    </row>
    <row r="367" spans="1:14" hidden="1" x14ac:dyDescent="0.25">
      <c r="A367" s="5" t="s">
        <v>583</v>
      </c>
      <c r="B367" s="5" t="s">
        <v>288</v>
      </c>
      <c r="C367" s="5" t="s">
        <v>580</v>
      </c>
      <c r="D367" s="5" t="s">
        <v>56</v>
      </c>
      <c r="E367" s="8" t="s">
        <v>1978</v>
      </c>
      <c r="F367" s="8" t="s">
        <v>576</v>
      </c>
      <c r="G367" s="8" t="s">
        <v>1599</v>
      </c>
      <c r="H367" s="14" t="s">
        <v>1600</v>
      </c>
      <c r="I367" s="14" t="s">
        <v>1601</v>
      </c>
      <c r="J367" s="8" t="s">
        <v>1602</v>
      </c>
      <c r="K367" s="5"/>
      <c r="L367" s="2" t="s">
        <v>562</v>
      </c>
      <c r="M367" s="30">
        <v>406</v>
      </c>
      <c r="N367" s="44"/>
    </row>
    <row r="368" spans="1:14" hidden="1" x14ac:dyDescent="0.25">
      <c r="A368" s="5" t="s">
        <v>583</v>
      </c>
      <c r="B368" s="5" t="s">
        <v>288</v>
      </c>
      <c r="C368" s="5" t="s">
        <v>580</v>
      </c>
      <c r="D368" s="5" t="s">
        <v>686</v>
      </c>
      <c r="E368" s="8" t="s">
        <v>1936</v>
      </c>
      <c r="F368" s="8" t="s">
        <v>67</v>
      </c>
      <c r="G368" s="8" t="s">
        <v>337</v>
      </c>
      <c r="H368" s="14" t="s">
        <v>687</v>
      </c>
      <c r="I368" s="14" t="s">
        <v>688</v>
      </c>
      <c r="J368" s="8" t="s">
        <v>689</v>
      </c>
      <c r="K368" s="2">
        <v>214</v>
      </c>
      <c r="L368" s="9"/>
      <c r="M368" s="30">
        <v>54</v>
      </c>
      <c r="N368" s="44"/>
    </row>
    <row r="369" spans="1:14" hidden="1" x14ac:dyDescent="0.25">
      <c r="A369" s="5" t="s">
        <v>583</v>
      </c>
      <c r="B369" s="5" t="s">
        <v>288</v>
      </c>
      <c r="C369" s="5" t="s">
        <v>580</v>
      </c>
      <c r="D369" s="8" t="s">
        <v>772</v>
      </c>
      <c r="E369" s="8" t="s">
        <v>1447</v>
      </c>
      <c r="F369" s="8" t="s">
        <v>67</v>
      </c>
      <c r="G369" s="8" t="s">
        <v>453</v>
      </c>
      <c r="H369" s="14" t="s">
        <v>147</v>
      </c>
      <c r="I369" s="14" t="s">
        <v>1060</v>
      </c>
      <c r="J369" s="8" t="s">
        <v>1043</v>
      </c>
      <c r="K369" s="2">
        <v>261</v>
      </c>
      <c r="L369" s="9"/>
      <c r="M369" s="30">
        <v>190</v>
      </c>
      <c r="N369" s="44"/>
    </row>
    <row r="370" spans="1:14" hidden="1" x14ac:dyDescent="0.25">
      <c r="A370" s="5" t="s">
        <v>583</v>
      </c>
      <c r="B370" s="5" t="s">
        <v>288</v>
      </c>
      <c r="C370" s="5" t="s">
        <v>580</v>
      </c>
      <c r="D370" s="5" t="s">
        <v>1337</v>
      </c>
      <c r="E370" s="8" t="s">
        <v>1852</v>
      </c>
      <c r="F370" s="8" t="s">
        <v>67</v>
      </c>
      <c r="G370" s="8" t="s">
        <v>335</v>
      </c>
      <c r="H370" s="14" t="s">
        <v>644</v>
      </c>
      <c r="I370" s="14" t="s">
        <v>645</v>
      </c>
      <c r="J370" s="8" t="s">
        <v>646</v>
      </c>
      <c r="K370" s="2">
        <v>216</v>
      </c>
      <c r="L370" s="9"/>
      <c r="M370" s="30">
        <v>55</v>
      </c>
      <c r="N370" s="54"/>
    </row>
    <row r="371" spans="1:14" hidden="1" x14ac:dyDescent="0.25">
      <c r="A371" s="5" t="s">
        <v>583</v>
      </c>
      <c r="B371" s="5" t="s">
        <v>288</v>
      </c>
      <c r="C371" s="5" t="s">
        <v>580</v>
      </c>
      <c r="D371" s="5" t="s">
        <v>1338</v>
      </c>
      <c r="E371" s="8" t="s">
        <v>1038</v>
      </c>
      <c r="F371" s="5" t="s">
        <v>576</v>
      </c>
      <c r="G371" s="8" t="s">
        <v>1903</v>
      </c>
      <c r="H371" s="14" t="s">
        <v>1088</v>
      </c>
      <c r="I371" s="14" t="s">
        <v>1089</v>
      </c>
      <c r="J371" s="8" t="s">
        <v>1904</v>
      </c>
      <c r="L371" s="9"/>
      <c r="M371" s="30">
        <v>462</v>
      </c>
      <c r="N371" s="44"/>
    </row>
    <row r="372" spans="1:14" hidden="1" x14ac:dyDescent="0.25">
      <c r="A372" s="5" t="s">
        <v>583</v>
      </c>
      <c r="B372" s="5" t="s">
        <v>288</v>
      </c>
      <c r="C372" s="5" t="s">
        <v>580</v>
      </c>
      <c r="D372" s="5" t="s">
        <v>1161</v>
      </c>
      <c r="E372" s="8" t="s">
        <v>1447</v>
      </c>
      <c r="F372" s="8" t="s">
        <v>67</v>
      </c>
      <c r="G372" s="8" t="s">
        <v>454</v>
      </c>
      <c r="H372" s="14" t="s">
        <v>148</v>
      </c>
      <c r="I372" s="14" t="s">
        <v>1162</v>
      </c>
      <c r="J372" s="8" t="s">
        <v>874</v>
      </c>
      <c r="K372" s="2">
        <v>282</v>
      </c>
      <c r="L372" s="9"/>
      <c r="M372" s="30">
        <v>163</v>
      </c>
      <c r="N372" s="54"/>
    </row>
    <row r="373" spans="1:14" hidden="1" x14ac:dyDescent="0.25">
      <c r="A373" s="5" t="s">
        <v>583</v>
      </c>
      <c r="B373" s="5" t="s">
        <v>288</v>
      </c>
      <c r="C373" s="5" t="s">
        <v>580</v>
      </c>
      <c r="D373" s="5" t="s">
        <v>1149</v>
      </c>
      <c r="E373" s="8" t="s">
        <v>1447</v>
      </c>
      <c r="F373" s="5" t="s">
        <v>576</v>
      </c>
      <c r="G373" s="8" t="s">
        <v>456</v>
      </c>
      <c r="H373" s="9" t="s">
        <v>154</v>
      </c>
      <c r="I373" s="9" t="s">
        <v>149</v>
      </c>
      <c r="J373" s="8" t="s">
        <v>1150</v>
      </c>
      <c r="K373" s="2">
        <v>74</v>
      </c>
      <c r="L373" s="9"/>
      <c r="M373" s="30">
        <v>158</v>
      </c>
      <c r="N373" s="44"/>
    </row>
    <row r="374" spans="1:14" hidden="1" x14ac:dyDescent="0.25">
      <c r="A374" s="5" t="s">
        <v>583</v>
      </c>
      <c r="B374" s="5" t="s">
        <v>288</v>
      </c>
      <c r="C374" s="5" t="s">
        <v>580</v>
      </c>
      <c r="D374" s="5" t="s">
        <v>1149</v>
      </c>
      <c r="E374" s="8" t="s">
        <v>1979</v>
      </c>
      <c r="F374" s="5" t="s">
        <v>576</v>
      </c>
      <c r="G374" s="8" t="s">
        <v>455</v>
      </c>
      <c r="H374" s="9" t="s">
        <v>213</v>
      </c>
      <c r="I374" s="9" t="s">
        <v>150</v>
      </c>
      <c r="J374" s="8" t="s">
        <v>1274</v>
      </c>
      <c r="K374" s="2">
        <v>75</v>
      </c>
      <c r="L374" s="9"/>
      <c r="M374" s="30">
        <v>149</v>
      </c>
      <c r="N374" s="44"/>
    </row>
    <row r="375" spans="1:14" hidden="1" x14ac:dyDescent="0.25">
      <c r="A375" s="5" t="s">
        <v>583</v>
      </c>
      <c r="B375" s="5" t="s">
        <v>288</v>
      </c>
      <c r="C375" s="5" t="s">
        <v>561</v>
      </c>
      <c r="D375" s="5" t="s">
        <v>833</v>
      </c>
      <c r="E375" s="8" t="s">
        <v>2274</v>
      </c>
      <c r="F375" s="5" t="s">
        <v>699</v>
      </c>
      <c r="G375" s="8" t="s">
        <v>2425</v>
      </c>
      <c r="H375" s="9" t="s">
        <v>2275</v>
      </c>
      <c r="I375" s="14" t="s">
        <v>835</v>
      </c>
      <c r="J375" s="32" t="str">
        <f>RIGHT(G375,3)</f>
        <v>342</v>
      </c>
      <c r="K375" s="2">
        <v>271</v>
      </c>
      <c r="L375" s="9" t="s">
        <v>562</v>
      </c>
      <c r="M375" s="30">
        <v>282</v>
      </c>
      <c r="N375" s="31"/>
    </row>
    <row r="376" spans="1:14" hidden="1" x14ac:dyDescent="0.25">
      <c r="A376" s="5" t="s">
        <v>583</v>
      </c>
      <c r="B376" s="5" t="s">
        <v>2192</v>
      </c>
      <c r="C376" s="5" t="s">
        <v>561</v>
      </c>
      <c r="D376" s="5" t="s">
        <v>833</v>
      </c>
      <c r="E376" s="8" t="s">
        <v>2274</v>
      </c>
      <c r="F376" s="5" t="s">
        <v>699</v>
      </c>
      <c r="G376" s="8" t="s">
        <v>2277</v>
      </c>
      <c r="H376" s="9" t="s">
        <v>2275</v>
      </c>
      <c r="I376" s="14" t="s">
        <v>835</v>
      </c>
      <c r="J376" s="32" t="str">
        <f>RIGHT(G376,3)</f>
        <v>342</v>
      </c>
      <c r="K376" s="2">
        <v>271</v>
      </c>
      <c r="L376" s="9" t="s">
        <v>562</v>
      </c>
      <c r="M376" s="30">
        <v>283</v>
      </c>
      <c r="N376" s="31"/>
    </row>
    <row r="377" spans="1:14" hidden="1" x14ac:dyDescent="0.25">
      <c r="A377" s="5" t="s">
        <v>583</v>
      </c>
      <c r="B377" s="5" t="s">
        <v>573</v>
      </c>
      <c r="C377" s="5" t="s">
        <v>561</v>
      </c>
      <c r="D377" s="5" t="s">
        <v>833</v>
      </c>
      <c r="E377" s="8" t="s">
        <v>1950</v>
      </c>
      <c r="F377" s="5" t="s">
        <v>699</v>
      </c>
      <c r="G377" s="8" t="s">
        <v>229</v>
      </c>
      <c r="H377" s="9" t="s">
        <v>130</v>
      </c>
      <c r="I377" s="14" t="s">
        <v>837</v>
      </c>
      <c r="J377" s="8" t="s">
        <v>838</v>
      </c>
      <c r="L377" s="9"/>
      <c r="M377" s="30">
        <v>536</v>
      </c>
      <c r="N377" s="31"/>
    </row>
    <row r="378" spans="1:14" hidden="1" x14ac:dyDescent="0.25">
      <c r="A378" s="5" t="s">
        <v>583</v>
      </c>
      <c r="B378" s="5" t="s">
        <v>288</v>
      </c>
      <c r="C378" s="5" t="s">
        <v>561</v>
      </c>
      <c r="D378" s="5" t="s">
        <v>833</v>
      </c>
      <c r="E378" s="8" t="s">
        <v>1791</v>
      </c>
      <c r="F378" s="5" t="s">
        <v>699</v>
      </c>
      <c r="G378" s="8" t="s">
        <v>1427</v>
      </c>
      <c r="H378" s="9" t="s">
        <v>1428</v>
      </c>
      <c r="I378" s="14" t="s">
        <v>835</v>
      </c>
      <c r="J378" s="8" t="s">
        <v>1429</v>
      </c>
      <c r="K378" s="26"/>
      <c r="L378" s="29"/>
      <c r="M378" s="30">
        <v>362</v>
      </c>
      <c r="N378" s="31"/>
    </row>
    <row r="379" spans="1:14" hidden="1" x14ac:dyDescent="0.25">
      <c r="A379" s="5" t="s">
        <v>583</v>
      </c>
      <c r="B379" s="5" t="s">
        <v>1987</v>
      </c>
      <c r="C379" s="8" t="s">
        <v>561</v>
      </c>
      <c r="D379" s="5" t="s">
        <v>833</v>
      </c>
      <c r="E379" s="8" t="s">
        <v>1447</v>
      </c>
      <c r="F379" s="8" t="s">
        <v>699</v>
      </c>
      <c r="G379" s="8" t="s">
        <v>2383</v>
      </c>
      <c r="H379" s="9" t="s">
        <v>2390</v>
      </c>
      <c r="I379" s="9" t="s">
        <v>2384</v>
      </c>
      <c r="J379" s="8" t="s">
        <v>2380</v>
      </c>
      <c r="K379" s="29"/>
      <c r="L379" s="2"/>
      <c r="M379" s="30">
        <v>484</v>
      </c>
      <c r="N379" s="31"/>
    </row>
    <row r="380" spans="1:14" hidden="1" x14ac:dyDescent="0.25">
      <c r="A380" s="5" t="s">
        <v>583</v>
      </c>
      <c r="B380" s="5" t="s">
        <v>2008</v>
      </c>
      <c r="C380" s="8" t="s">
        <v>561</v>
      </c>
      <c r="D380" s="5" t="s">
        <v>833</v>
      </c>
      <c r="E380" s="8" t="s">
        <v>1447</v>
      </c>
      <c r="F380" s="8" t="s">
        <v>699</v>
      </c>
      <c r="G380" s="8" t="s">
        <v>2387</v>
      </c>
      <c r="H380" s="9" t="s">
        <v>2390</v>
      </c>
      <c r="I380" s="9" t="s">
        <v>2384</v>
      </c>
      <c r="J380" s="8" t="s">
        <v>2388</v>
      </c>
      <c r="K380" s="29"/>
      <c r="L380" s="2"/>
      <c r="M380" s="30">
        <v>486</v>
      </c>
      <c r="N380" s="31"/>
    </row>
    <row r="381" spans="1:14" hidden="1" x14ac:dyDescent="0.25">
      <c r="A381" s="5" t="s">
        <v>583</v>
      </c>
      <c r="B381" s="5" t="s">
        <v>288</v>
      </c>
      <c r="C381" s="5" t="s">
        <v>561</v>
      </c>
      <c r="D381" s="5" t="s">
        <v>833</v>
      </c>
      <c r="E381" s="8" t="s">
        <v>1936</v>
      </c>
      <c r="F381" s="5" t="s">
        <v>699</v>
      </c>
      <c r="G381" s="8" t="s">
        <v>403</v>
      </c>
      <c r="H381" s="9" t="s">
        <v>834</v>
      </c>
      <c r="I381" s="14" t="s">
        <v>835</v>
      </c>
      <c r="J381" s="8" t="s">
        <v>836</v>
      </c>
      <c r="K381" s="2">
        <v>222</v>
      </c>
      <c r="L381" s="9"/>
      <c r="M381" s="30">
        <v>56</v>
      </c>
      <c r="N381" s="31"/>
    </row>
    <row r="382" spans="1:14" hidden="1" x14ac:dyDescent="0.25">
      <c r="A382" s="5" t="s">
        <v>583</v>
      </c>
      <c r="B382" s="5" t="s">
        <v>288</v>
      </c>
      <c r="C382" s="5" t="s">
        <v>561</v>
      </c>
      <c r="D382" s="5" t="s">
        <v>833</v>
      </c>
      <c r="E382" s="8" t="s">
        <v>2276</v>
      </c>
      <c r="F382" s="5" t="s">
        <v>699</v>
      </c>
      <c r="G382" s="8" t="s">
        <v>2279</v>
      </c>
      <c r="H382" s="9" t="s">
        <v>2278</v>
      </c>
      <c r="I382" s="14" t="s">
        <v>835</v>
      </c>
      <c r="J382" s="32" t="str">
        <f>RIGHT(G382,3)</f>
        <v>343</v>
      </c>
      <c r="K382" s="2">
        <v>180</v>
      </c>
      <c r="L382" s="9"/>
      <c r="M382" s="30">
        <v>284</v>
      </c>
      <c r="N382" s="31"/>
    </row>
    <row r="383" spans="1:14" hidden="1" x14ac:dyDescent="0.25">
      <c r="A383" s="5" t="s">
        <v>583</v>
      </c>
      <c r="B383" s="5" t="s">
        <v>573</v>
      </c>
      <c r="C383" s="5" t="s">
        <v>561</v>
      </c>
      <c r="D383" s="5" t="s">
        <v>1013</v>
      </c>
      <c r="E383" s="8" t="s">
        <v>1447</v>
      </c>
      <c r="F383" s="5" t="s">
        <v>699</v>
      </c>
      <c r="G383" s="8" t="s">
        <v>1014</v>
      </c>
      <c r="H383" s="9" t="s">
        <v>1362</v>
      </c>
      <c r="I383" s="14" t="s">
        <v>1015</v>
      </c>
      <c r="J383" s="8" t="s">
        <v>1246</v>
      </c>
      <c r="K383" s="2">
        <v>317</v>
      </c>
      <c r="L383" s="9"/>
      <c r="M383" s="30">
        <v>128</v>
      </c>
      <c r="N383" s="31"/>
    </row>
    <row r="384" spans="1:14" hidden="1" x14ac:dyDescent="0.25">
      <c r="A384" s="5" t="s">
        <v>583</v>
      </c>
      <c r="B384" s="5" t="s">
        <v>573</v>
      </c>
      <c r="C384" s="8" t="s">
        <v>561</v>
      </c>
      <c r="D384" s="5" t="s">
        <v>2109</v>
      </c>
      <c r="E384" s="8" t="s">
        <v>78</v>
      </c>
      <c r="F384" s="8" t="s">
        <v>699</v>
      </c>
      <c r="G384" s="8" t="s">
        <v>2112</v>
      </c>
      <c r="H384" s="13" t="s">
        <v>2110</v>
      </c>
      <c r="I384" s="14" t="s">
        <v>2111</v>
      </c>
      <c r="J384" s="8" t="s">
        <v>2113</v>
      </c>
      <c r="L384" s="9"/>
      <c r="M384" s="30">
        <v>513</v>
      </c>
      <c r="N384" s="31"/>
    </row>
    <row r="385" spans="1:20" s="25" customFormat="1" hidden="1" x14ac:dyDescent="0.25">
      <c r="A385" s="5" t="s">
        <v>583</v>
      </c>
      <c r="B385" s="5" t="s">
        <v>288</v>
      </c>
      <c r="C385" s="5" t="s">
        <v>561</v>
      </c>
      <c r="D385" s="8" t="s">
        <v>1951</v>
      </c>
      <c r="E385" s="8" t="s">
        <v>1952</v>
      </c>
      <c r="F385" s="5" t="s">
        <v>699</v>
      </c>
      <c r="G385" s="8" t="s">
        <v>511</v>
      </c>
      <c r="H385" s="13" t="s">
        <v>210</v>
      </c>
      <c r="I385" s="13" t="s">
        <v>1260</v>
      </c>
      <c r="J385" s="8" t="s">
        <v>1261</v>
      </c>
      <c r="K385" s="2">
        <v>226</v>
      </c>
      <c r="L385" s="9"/>
      <c r="M385" s="30">
        <v>96</v>
      </c>
      <c r="N385" s="31"/>
      <c r="O385" s="1"/>
      <c r="P385" s="1"/>
      <c r="Q385" s="1"/>
      <c r="R385" s="1"/>
      <c r="S385" s="1"/>
      <c r="T385" s="1"/>
    </row>
    <row r="386" spans="1:20" hidden="1" x14ac:dyDescent="0.25">
      <c r="A386" s="5" t="s">
        <v>583</v>
      </c>
      <c r="B386" s="5" t="s">
        <v>2159</v>
      </c>
      <c r="C386" s="5" t="s">
        <v>561</v>
      </c>
      <c r="D386" s="8" t="s">
        <v>1951</v>
      </c>
      <c r="E386" s="8" t="s">
        <v>1952</v>
      </c>
      <c r="F386" s="5" t="s">
        <v>699</v>
      </c>
      <c r="G386" s="8" t="s">
        <v>2367</v>
      </c>
      <c r="H386" s="13" t="s">
        <v>2369</v>
      </c>
      <c r="I386" s="13" t="s">
        <v>2370</v>
      </c>
      <c r="J386" s="8" t="s">
        <v>2368</v>
      </c>
      <c r="K386" s="2">
        <v>226</v>
      </c>
      <c r="L386" s="9"/>
      <c r="M386" s="30">
        <v>315</v>
      </c>
      <c r="N386" s="31"/>
    </row>
    <row r="387" spans="1:20" hidden="1" x14ac:dyDescent="0.25">
      <c r="A387" s="5" t="s">
        <v>583</v>
      </c>
      <c r="B387" s="5" t="s">
        <v>288</v>
      </c>
      <c r="C387" s="5" t="s">
        <v>580</v>
      </c>
      <c r="D387" s="5" t="s">
        <v>641</v>
      </c>
      <c r="E387" s="8" t="s">
        <v>1936</v>
      </c>
      <c r="F387" s="5" t="s">
        <v>576</v>
      </c>
      <c r="G387" s="8" t="s">
        <v>326</v>
      </c>
      <c r="H387" s="9" t="s">
        <v>187</v>
      </c>
      <c r="I387" s="9" t="s">
        <v>642</v>
      </c>
      <c r="J387" s="8" t="s">
        <v>643</v>
      </c>
      <c r="K387" s="2">
        <v>228</v>
      </c>
      <c r="L387" s="9"/>
      <c r="M387" s="30">
        <v>58</v>
      </c>
      <c r="N387" s="31"/>
    </row>
    <row r="388" spans="1:20" hidden="1" x14ac:dyDescent="0.25">
      <c r="A388" s="5" t="s">
        <v>583</v>
      </c>
      <c r="B388" s="5" t="s">
        <v>288</v>
      </c>
      <c r="C388" s="5" t="s">
        <v>580</v>
      </c>
      <c r="D388" s="5" t="s">
        <v>1174</v>
      </c>
      <c r="E388" s="8" t="s">
        <v>1447</v>
      </c>
      <c r="F388" s="5" t="s">
        <v>576</v>
      </c>
      <c r="G388" s="8" t="s">
        <v>516</v>
      </c>
      <c r="H388" s="9" t="s">
        <v>1175</v>
      </c>
      <c r="I388" s="14" t="s">
        <v>1176</v>
      </c>
      <c r="J388" s="8" t="s">
        <v>1177</v>
      </c>
      <c r="K388" s="26"/>
      <c r="L388" s="29"/>
      <c r="M388" s="30">
        <v>313</v>
      </c>
      <c r="N388" s="54"/>
    </row>
    <row r="389" spans="1:20" hidden="1" x14ac:dyDescent="0.25">
      <c r="A389" s="5" t="s">
        <v>583</v>
      </c>
      <c r="B389" s="5" t="s">
        <v>288</v>
      </c>
      <c r="C389" s="5" t="s">
        <v>580</v>
      </c>
      <c r="D389" s="5" t="s">
        <v>1058</v>
      </c>
      <c r="E389" s="8" t="s">
        <v>1447</v>
      </c>
      <c r="F389" s="5" t="s">
        <v>576</v>
      </c>
      <c r="G389" s="8" t="s">
        <v>437</v>
      </c>
      <c r="H389" s="14" t="s">
        <v>1886</v>
      </c>
      <c r="I389" s="14" t="s">
        <v>1980</v>
      </c>
      <c r="J389" s="8" t="s">
        <v>1059</v>
      </c>
      <c r="K389" s="35">
        <v>348</v>
      </c>
      <c r="L389" s="64"/>
      <c r="M389" s="30">
        <v>291</v>
      </c>
      <c r="N389" s="44"/>
    </row>
    <row r="390" spans="1:20" hidden="1" x14ac:dyDescent="0.25">
      <c r="A390" s="5" t="s">
        <v>583</v>
      </c>
      <c r="B390" s="5" t="s">
        <v>288</v>
      </c>
      <c r="C390" s="5" t="s">
        <v>580</v>
      </c>
      <c r="D390" s="5" t="s">
        <v>659</v>
      </c>
      <c r="E390" s="8" t="s">
        <v>1936</v>
      </c>
      <c r="F390" s="5" t="s">
        <v>576</v>
      </c>
      <c r="G390" s="8" t="s">
        <v>328</v>
      </c>
      <c r="H390" s="9" t="s">
        <v>660</v>
      </c>
      <c r="I390" s="9" t="s">
        <v>661</v>
      </c>
      <c r="J390" s="8" t="s">
        <v>662</v>
      </c>
      <c r="K390" s="2">
        <v>231</v>
      </c>
      <c r="L390" s="9"/>
      <c r="M390" s="30">
        <v>59</v>
      </c>
      <c r="N390" s="44"/>
    </row>
    <row r="391" spans="1:20" hidden="1" x14ac:dyDescent="0.25">
      <c r="A391" s="5" t="s">
        <v>583</v>
      </c>
      <c r="B391" s="5" t="s">
        <v>288</v>
      </c>
      <c r="C391" s="5" t="s">
        <v>580</v>
      </c>
      <c r="D391" s="5" t="s">
        <v>626</v>
      </c>
      <c r="E391" s="8" t="s">
        <v>884</v>
      </c>
      <c r="F391" s="5" t="s">
        <v>576</v>
      </c>
      <c r="G391" s="8" t="s">
        <v>438</v>
      </c>
      <c r="H391" s="9" t="s">
        <v>1100</v>
      </c>
      <c r="I391" s="9" t="s">
        <v>1101</v>
      </c>
      <c r="J391" s="8" t="s">
        <v>1102</v>
      </c>
      <c r="K391" s="35">
        <v>343</v>
      </c>
      <c r="L391" s="64"/>
      <c r="M391" s="30">
        <v>293</v>
      </c>
      <c r="N391" s="44"/>
    </row>
    <row r="392" spans="1:20" hidden="1" x14ac:dyDescent="0.25">
      <c r="A392" s="5" t="s">
        <v>583</v>
      </c>
      <c r="B392" s="5" t="s">
        <v>288</v>
      </c>
      <c r="C392" s="5" t="s">
        <v>580</v>
      </c>
      <c r="D392" s="5" t="s">
        <v>626</v>
      </c>
      <c r="E392" s="8" t="s">
        <v>1936</v>
      </c>
      <c r="F392" s="5" t="s">
        <v>576</v>
      </c>
      <c r="G392" s="8" t="s">
        <v>324</v>
      </c>
      <c r="H392" s="9" t="s">
        <v>627</v>
      </c>
      <c r="I392" s="9" t="s">
        <v>628</v>
      </c>
      <c r="J392" s="8" t="s">
        <v>629</v>
      </c>
      <c r="K392" s="2">
        <v>232</v>
      </c>
      <c r="L392" s="9"/>
      <c r="M392" s="30">
        <v>60</v>
      </c>
      <c r="N392" s="44"/>
    </row>
    <row r="393" spans="1:20" hidden="1" x14ac:dyDescent="0.25">
      <c r="A393" s="5" t="s">
        <v>583</v>
      </c>
      <c r="B393" s="5" t="s">
        <v>288</v>
      </c>
      <c r="C393" s="5" t="s">
        <v>580</v>
      </c>
      <c r="D393" s="5" t="s">
        <v>653</v>
      </c>
      <c r="E393" s="8" t="s">
        <v>1936</v>
      </c>
      <c r="F393" s="5" t="s">
        <v>576</v>
      </c>
      <c r="G393" s="8" t="s">
        <v>441</v>
      </c>
      <c r="H393" s="9" t="s">
        <v>1127</v>
      </c>
      <c r="I393" s="9" t="s">
        <v>654</v>
      </c>
      <c r="J393" s="8" t="s">
        <v>655</v>
      </c>
      <c r="K393" s="2">
        <v>234</v>
      </c>
      <c r="L393" s="9"/>
      <c r="M393" s="30">
        <v>61</v>
      </c>
      <c r="N393" s="31"/>
    </row>
    <row r="394" spans="1:20" hidden="1" x14ac:dyDescent="0.25">
      <c r="A394" s="5" t="s">
        <v>583</v>
      </c>
      <c r="B394" s="5" t="s">
        <v>288</v>
      </c>
      <c r="C394" s="5" t="s">
        <v>580</v>
      </c>
      <c r="D394" s="5" t="s">
        <v>663</v>
      </c>
      <c r="E394" s="8" t="s">
        <v>1936</v>
      </c>
      <c r="F394" s="5" t="s">
        <v>576</v>
      </c>
      <c r="G394" s="8" t="s">
        <v>331</v>
      </c>
      <c r="H394" s="9" t="s">
        <v>664</v>
      </c>
      <c r="I394" s="9" t="s">
        <v>665</v>
      </c>
      <c r="J394" s="8" t="s">
        <v>666</v>
      </c>
      <c r="K394" s="2">
        <v>235</v>
      </c>
      <c r="L394" s="9"/>
      <c r="M394" s="30">
        <v>57</v>
      </c>
      <c r="N394" s="44"/>
    </row>
    <row r="395" spans="1:20" hidden="1" x14ac:dyDescent="0.25">
      <c r="A395" s="5" t="s">
        <v>583</v>
      </c>
      <c r="B395" s="5" t="s">
        <v>288</v>
      </c>
      <c r="C395" s="5" t="s">
        <v>580</v>
      </c>
      <c r="D395" s="5" t="s">
        <v>656</v>
      </c>
      <c r="E395" s="8" t="s">
        <v>1936</v>
      </c>
      <c r="F395" s="5" t="s">
        <v>576</v>
      </c>
      <c r="G395" s="8" t="s">
        <v>327</v>
      </c>
      <c r="H395" s="9" t="s">
        <v>188</v>
      </c>
      <c r="I395" s="9" t="s">
        <v>657</v>
      </c>
      <c r="J395" s="8" t="s">
        <v>658</v>
      </c>
      <c r="K395" s="2">
        <v>236</v>
      </c>
      <c r="L395" s="9"/>
      <c r="M395" s="30">
        <v>63</v>
      </c>
      <c r="N395" s="44"/>
    </row>
    <row r="396" spans="1:20" hidden="1" x14ac:dyDescent="0.25">
      <c r="A396" s="5" t="s">
        <v>583</v>
      </c>
      <c r="B396" s="5" t="s">
        <v>288</v>
      </c>
      <c r="C396" s="5" t="s">
        <v>580</v>
      </c>
      <c r="D396" s="5" t="s">
        <v>1053</v>
      </c>
      <c r="E396" s="8" t="s">
        <v>1936</v>
      </c>
      <c r="F396" s="5" t="s">
        <v>576</v>
      </c>
      <c r="G396" s="8" t="s">
        <v>443</v>
      </c>
      <c r="H396" s="9" t="s">
        <v>1163</v>
      </c>
      <c r="I396" s="14" t="s">
        <v>1351</v>
      </c>
      <c r="J396" s="8" t="s">
        <v>1164</v>
      </c>
      <c r="K396" s="2">
        <v>237</v>
      </c>
      <c r="L396" s="9"/>
      <c r="M396" s="30">
        <v>81</v>
      </c>
      <c r="N396" s="45"/>
    </row>
    <row r="397" spans="1:20" hidden="1" x14ac:dyDescent="0.25">
      <c r="A397" s="5" t="s">
        <v>583</v>
      </c>
      <c r="B397" s="5" t="s">
        <v>288</v>
      </c>
      <c r="C397" s="5" t="s">
        <v>580</v>
      </c>
      <c r="D397" s="5" t="s">
        <v>672</v>
      </c>
      <c r="E397" s="8" t="s">
        <v>1936</v>
      </c>
      <c r="F397" s="5" t="s">
        <v>576</v>
      </c>
      <c r="G397" s="8" t="s">
        <v>221</v>
      </c>
      <c r="H397" s="9" t="s">
        <v>207</v>
      </c>
      <c r="I397" s="9" t="s">
        <v>792</v>
      </c>
      <c r="J397" s="8" t="s">
        <v>673</v>
      </c>
      <c r="K397" s="2">
        <v>238</v>
      </c>
      <c r="L397" s="9"/>
      <c r="M397" s="30">
        <v>62</v>
      </c>
      <c r="N397" s="54"/>
    </row>
    <row r="398" spans="1:20" s="17" customFormat="1" hidden="1" x14ac:dyDescent="0.25">
      <c r="A398" s="5" t="s">
        <v>583</v>
      </c>
      <c r="B398" s="5" t="s">
        <v>288</v>
      </c>
      <c r="C398" s="5" t="s">
        <v>580</v>
      </c>
      <c r="D398" s="8" t="s">
        <v>672</v>
      </c>
      <c r="E398" s="8" t="s">
        <v>79</v>
      </c>
      <c r="F398" s="5" t="s">
        <v>576</v>
      </c>
      <c r="G398" s="8" t="s">
        <v>451</v>
      </c>
      <c r="H398" s="14" t="s">
        <v>145</v>
      </c>
      <c r="I398" s="14" t="s">
        <v>1237</v>
      </c>
      <c r="J398" s="8" t="s">
        <v>1238</v>
      </c>
      <c r="K398" s="2">
        <v>93</v>
      </c>
      <c r="L398" s="9"/>
      <c r="M398" s="30">
        <v>298</v>
      </c>
      <c r="N398" s="44"/>
      <c r="O398" s="1"/>
      <c r="P398" s="1"/>
      <c r="Q398" s="1"/>
      <c r="R398" s="1"/>
      <c r="S398" s="1"/>
      <c r="T398" s="1"/>
    </row>
    <row r="399" spans="1:20" hidden="1" x14ac:dyDescent="0.25">
      <c r="A399" s="5" t="s">
        <v>583</v>
      </c>
      <c r="B399" s="5" t="s">
        <v>288</v>
      </c>
      <c r="C399" s="5" t="s">
        <v>580</v>
      </c>
      <c r="D399" s="8" t="s">
        <v>104</v>
      </c>
      <c r="E399" s="8" t="s">
        <v>1447</v>
      </c>
      <c r="F399" s="5" t="s">
        <v>576</v>
      </c>
      <c r="G399" s="8" t="s">
        <v>517</v>
      </c>
      <c r="H399" s="9" t="s">
        <v>193</v>
      </c>
      <c r="I399" s="9" t="s">
        <v>1180</v>
      </c>
      <c r="J399" s="8" t="s">
        <v>1181</v>
      </c>
      <c r="K399" s="2">
        <v>313</v>
      </c>
      <c r="L399" s="9"/>
      <c r="M399" s="30">
        <v>306</v>
      </c>
      <c r="N399" s="44"/>
    </row>
    <row r="400" spans="1:20" hidden="1" x14ac:dyDescent="0.25">
      <c r="A400" s="5" t="s">
        <v>583</v>
      </c>
      <c r="B400" s="5" t="s">
        <v>288</v>
      </c>
      <c r="C400" s="5" t="s">
        <v>580</v>
      </c>
      <c r="D400" s="8" t="s">
        <v>57</v>
      </c>
      <c r="E400" s="8" t="s">
        <v>1937</v>
      </c>
      <c r="F400" s="5" t="s">
        <v>576</v>
      </c>
      <c r="G400" s="8" t="s">
        <v>1603</v>
      </c>
      <c r="H400" s="9" t="s">
        <v>1604</v>
      </c>
      <c r="I400" s="9" t="s">
        <v>1605</v>
      </c>
      <c r="J400" s="8" t="s">
        <v>1606</v>
      </c>
      <c r="K400" s="5"/>
      <c r="L400" s="2"/>
      <c r="M400" s="30">
        <v>407</v>
      </c>
      <c r="N400" s="48"/>
    </row>
    <row r="401" spans="1:20" s="17" customFormat="1" hidden="1" x14ac:dyDescent="0.25">
      <c r="A401" s="5" t="s">
        <v>583</v>
      </c>
      <c r="B401" s="5" t="s">
        <v>288</v>
      </c>
      <c r="C401" s="5" t="s">
        <v>580</v>
      </c>
      <c r="D401" s="8" t="s">
        <v>780</v>
      </c>
      <c r="E401" s="8" t="s">
        <v>1447</v>
      </c>
      <c r="F401" s="5" t="s">
        <v>576</v>
      </c>
      <c r="G401" s="8" t="s">
        <v>448</v>
      </c>
      <c r="H401" s="14" t="s">
        <v>556</v>
      </c>
      <c r="I401" s="14" t="s">
        <v>556</v>
      </c>
      <c r="J401" s="8" t="s">
        <v>1201</v>
      </c>
      <c r="K401" s="26"/>
      <c r="L401" s="29"/>
      <c r="M401" s="30">
        <v>358</v>
      </c>
      <c r="N401" s="44"/>
      <c r="O401" s="1"/>
      <c r="P401" s="1"/>
      <c r="Q401" s="1"/>
      <c r="R401" s="1"/>
      <c r="S401" s="1"/>
      <c r="T401" s="1"/>
    </row>
    <row r="402" spans="1:20" hidden="1" x14ac:dyDescent="0.25">
      <c r="A402" s="5" t="s">
        <v>583</v>
      </c>
      <c r="B402" s="5" t="s">
        <v>288</v>
      </c>
      <c r="C402" s="5" t="s">
        <v>580</v>
      </c>
      <c r="D402" s="8" t="s">
        <v>773</v>
      </c>
      <c r="E402" s="8" t="s">
        <v>1945</v>
      </c>
      <c r="F402" s="8" t="s">
        <v>576</v>
      </c>
      <c r="G402" s="8" t="s">
        <v>446</v>
      </c>
      <c r="H402" s="14" t="s">
        <v>144</v>
      </c>
      <c r="I402" s="14" t="s">
        <v>1093</v>
      </c>
      <c r="J402" s="8" t="s">
        <v>745</v>
      </c>
      <c r="K402" s="2">
        <v>188</v>
      </c>
      <c r="L402" s="9"/>
      <c r="M402" s="30">
        <v>183</v>
      </c>
      <c r="N402" s="44"/>
    </row>
    <row r="403" spans="1:20" hidden="1" x14ac:dyDescent="0.25">
      <c r="A403" s="5" t="s">
        <v>583</v>
      </c>
      <c r="B403" s="5" t="s">
        <v>288</v>
      </c>
      <c r="C403" s="5" t="s">
        <v>580</v>
      </c>
      <c r="D403" s="8" t="s">
        <v>58</v>
      </c>
      <c r="E403" s="8" t="s">
        <v>1937</v>
      </c>
      <c r="F403" s="5" t="s">
        <v>576</v>
      </c>
      <c r="G403" s="8" t="s">
        <v>1607</v>
      </c>
      <c r="H403" s="14" t="s">
        <v>1608</v>
      </c>
      <c r="I403" s="14" t="s">
        <v>1609</v>
      </c>
      <c r="J403" s="8" t="s">
        <v>1610</v>
      </c>
      <c r="K403" s="5"/>
      <c r="L403" s="2"/>
      <c r="M403" s="30">
        <v>408</v>
      </c>
      <c r="N403" s="45"/>
      <c r="O403" s="25"/>
    </row>
    <row r="404" spans="1:20" s="17" customFormat="1" hidden="1" x14ac:dyDescent="0.25">
      <c r="A404" s="5" t="s">
        <v>583</v>
      </c>
      <c r="B404" s="5" t="s">
        <v>288</v>
      </c>
      <c r="C404" s="5" t="s">
        <v>580</v>
      </c>
      <c r="D404" s="8" t="s">
        <v>783</v>
      </c>
      <c r="E404" s="8" t="s">
        <v>1945</v>
      </c>
      <c r="F404" s="5" t="s">
        <v>576</v>
      </c>
      <c r="G404" s="8" t="s">
        <v>450</v>
      </c>
      <c r="H404" s="14" t="s">
        <v>557</v>
      </c>
      <c r="I404" s="14" t="s">
        <v>558</v>
      </c>
      <c r="J404" s="8" t="s">
        <v>1223</v>
      </c>
      <c r="K404" s="2"/>
      <c r="L404" s="2"/>
      <c r="M404" s="30">
        <v>184</v>
      </c>
      <c r="N404" s="44"/>
      <c r="O404" s="1"/>
      <c r="P404" s="1"/>
      <c r="Q404" s="1"/>
      <c r="R404" s="1"/>
      <c r="S404" s="1"/>
      <c r="T404" s="1"/>
    </row>
    <row r="405" spans="1:20" hidden="1" x14ac:dyDescent="0.25">
      <c r="A405" s="5" t="s">
        <v>583</v>
      </c>
      <c r="B405" s="5" t="s">
        <v>288</v>
      </c>
      <c r="C405" s="5" t="s">
        <v>580</v>
      </c>
      <c r="D405" s="8" t="s">
        <v>59</v>
      </c>
      <c r="E405" s="8" t="s">
        <v>1937</v>
      </c>
      <c r="F405" s="5" t="s">
        <v>576</v>
      </c>
      <c r="G405" s="8" t="s">
        <v>1611</v>
      </c>
      <c r="H405" s="14" t="s">
        <v>1612</v>
      </c>
      <c r="I405" s="14" t="s">
        <v>1613</v>
      </c>
      <c r="J405" s="8" t="s">
        <v>1614</v>
      </c>
      <c r="K405" s="5"/>
      <c r="L405" s="2"/>
      <c r="M405" s="30">
        <v>409</v>
      </c>
      <c r="N405" s="48"/>
    </row>
    <row r="406" spans="1:20" hidden="1" x14ac:dyDescent="0.25">
      <c r="A406" s="5" t="s">
        <v>583</v>
      </c>
      <c r="B406" s="5" t="s">
        <v>288</v>
      </c>
      <c r="C406" s="5" t="s">
        <v>580</v>
      </c>
      <c r="D406" s="8" t="s">
        <v>60</v>
      </c>
      <c r="E406" s="8" t="s">
        <v>1937</v>
      </c>
      <c r="F406" s="5" t="s">
        <v>576</v>
      </c>
      <c r="G406" s="8" t="s">
        <v>1615</v>
      </c>
      <c r="H406" s="14" t="s">
        <v>1616</v>
      </c>
      <c r="I406" s="14" t="s">
        <v>1617</v>
      </c>
      <c r="J406" s="8" t="s">
        <v>1618</v>
      </c>
      <c r="K406" s="2">
        <v>209</v>
      </c>
      <c r="L406" s="9"/>
      <c r="M406" s="30">
        <v>410</v>
      </c>
      <c r="N406" s="44"/>
    </row>
    <row r="407" spans="1:20" hidden="1" x14ac:dyDescent="0.25">
      <c r="A407" s="5" t="s">
        <v>583</v>
      </c>
      <c r="B407" s="5" t="s">
        <v>288</v>
      </c>
      <c r="C407" s="5" t="s">
        <v>580</v>
      </c>
      <c r="D407" s="8" t="s">
        <v>770</v>
      </c>
      <c r="E407" s="8" t="s">
        <v>1936</v>
      </c>
      <c r="F407" s="5" t="s">
        <v>576</v>
      </c>
      <c r="G407" s="8" t="s">
        <v>332</v>
      </c>
      <c r="H407" s="9" t="s">
        <v>791</v>
      </c>
      <c r="I407" s="9" t="s">
        <v>333</v>
      </c>
      <c r="J407" s="8" t="s">
        <v>652</v>
      </c>
      <c r="K407" s="2">
        <v>249</v>
      </c>
      <c r="L407" s="9"/>
      <c r="M407" s="30">
        <v>75</v>
      </c>
      <c r="N407" s="44"/>
    </row>
    <row r="408" spans="1:20" hidden="1" x14ac:dyDescent="0.25">
      <c r="A408" s="5" t="s">
        <v>583</v>
      </c>
      <c r="B408" s="5" t="s">
        <v>288</v>
      </c>
      <c r="C408" s="5" t="s">
        <v>580</v>
      </c>
      <c r="D408" s="8" t="s">
        <v>61</v>
      </c>
      <c r="E408" s="8" t="s">
        <v>1937</v>
      </c>
      <c r="F408" s="5" t="s">
        <v>576</v>
      </c>
      <c r="G408" s="8" t="s">
        <v>1619</v>
      </c>
      <c r="H408" s="9" t="s">
        <v>1620</v>
      </c>
      <c r="I408" s="9" t="s">
        <v>1621</v>
      </c>
      <c r="J408" s="8" t="s">
        <v>1622</v>
      </c>
      <c r="K408" s="2">
        <v>160</v>
      </c>
      <c r="L408" s="9"/>
      <c r="M408" s="30">
        <v>411</v>
      </c>
      <c r="N408" s="48"/>
    </row>
    <row r="409" spans="1:20" hidden="1" x14ac:dyDescent="0.25">
      <c r="A409" s="5" t="s">
        <v>583</v>
      </c>
      <c r="B409" s="5" t="s">
        <v>288</v>
      </c>
      <c r="C409" s="5" t="s">
        <v>580</v>
      </c>
      <c r="D409" s="8" t="s">
        <v>779</v>
      </c>
      <c r="E409" s="8" t="s">
        <v>1447</v>
      </c>
      <c r="F409" s="5" t="s">
        <v>576</v>
      </c>
      <c r="G409" s="8" t="s">
        <v>447</v>
      </c>
      <c r="H409" s="14" t="s">
        <v>1198</v>
      </c>
      <c r="I409" s="14" t="s">
        <v>1199</v>
      </c>
      <c r="J409" s="8" t="s">
        <v>1200</v>
      </c>
      <c r="K409" s="26">
        <v>250</v>
      </c>
      <c r="L409" s="29"/>
      <c r="M409" s="30">
        <v>357</v>
      </c>
      <c r="N409" s="44"/>
    </row>
    <row r="410" spans="1:20" hidden="1" x14ac:dyDescent="0.25">
      <c r="A410" s="5" t="s">
        <v>583</v>
      </c>
      <c r="B410" s="5" t="s">
        <v>288</v>
      </c>
      <c r="C410" s="5" t="s">
        <v>580</v>
      </c>
      <c r="D410" s="8" t="s">
        <v>103</v>
      </c>
      <c r="E410" s="8" t="s">
        <v>1447</v>
      </c>
      <c r="F410" s="5" t="s">
        <v>576</v>
      </c>
      <c r="G410" s="8" t="s">
        <v>515</v>
      </c>
      <c r="H410" s="14" t="s">
        <v>192</v>
      </c>
      <c r="I410" s="14" t="s">
        <v>1131</v>
      </c>
      <c r="J410" s="8" t="s">
        <v>1132</v>
      </c>
      <c r="K410" s="26"/>
      <c r="L410" s="29"/>
      <c r="M410" s="30">
        <v>312</v>
      </c>
      <c r="N410" s="54"/>
    </row>
    <row r="411" spans="1:20" hidden="1" x14ac:dyDescent="0.25">
      <c r="A411" s="5" t="s">
        <v>583</v>
      </c>
      <c r="B411" s="5" t="s">
        <v>288</v>
      </c>
      <c r="C411" s="5" t="s">
        <v>580</v>
      </c>
      <c r="D411" s="8" t="s">
        <v>102</v>
      </c>
      <c r="E411" s="8" t="s">
        <v>1447</v>
      </c>
      <c r="F411" s="5" t="s">
        <v>576</v>
      </c>
      <c r="G411" s="8" t="s">
        <v>514</v>
      </c>
      <c r="H411" s="9" t="s">
        <v>1056</v>
      </c>
      <c r="I411" s="9" t="s">
        <v>214</v>
      </c>
      <c r="J411" s="8" t="s">
        <v>1057</v>
      </c>
      <c r="K411" s="26"/>
      <c r="L411" s="29"/>
      <c r="M411" s="30">
        <v>311</v>
      </c>
      <c r="N411" s="44"/>
    </row>
    <row r="412" spans="1:20" hidden="1" x14ac:dyDescent="0.25">
      <c r="A412" s="5" t="s">
        <v>583</v>
      </c>
      <c r="B412" s="5" t="s">
        <v>288</v>
      </c>
      <c r="C412" s="5" t="s">
        <v>580</v>
      </c>
      <c r="D412" s="8" t="s">
        <v>769</v>
      </c>
      <c r="E412" s="8" t="s">
        <v>1962</v>
      </c>
      <c r="F412" s="5" t="s">
        <v>576</v>
      </c>
      <c r="G412" s="8" t="s">
        <v>329</v>
      </c>
      <c r="H412" s="9" t="s">
        <v>789</v>
      </c>
      <c r="I412" s="9" t="s">
        <v>330</v>
      </c>
      <c r="J412" s="8" t="s">
        <v>651</v>
      </c>
      <c r="K412" s="2">
        <v>255</v>
      </c>
      <c r="L412" s="32"/>
      <c r="M412" s="30">
        <v>76</v>
      </c>
      <c r="N412" s="44"/>
    </row>
    <row r="413" spans="1:20" hidden="1" x14ac:dyDescent="0.25">
      <c r="A413" s="5" t="s">
        <v>583</v>
      </c>
      <c r="B413" s="5" t="s">
        <v>288</v>
      </c>
      <c r="C413" s="5" t="s">
        <v>580</v>
      </c>
      <c r="D413" s="8" t="s">
        <v>107</v>
      </c>
      <c r="E413" s="8" t="s">
        <v>1447</v>
      </c>
      <c r="F413" s="5" t="s">
        <v>576</v>
      </c>
      <c r="G413" s="8" t="s">
        <v>513</v>
      </c>
      <c r="H413" s="14" t="s">
        <v>191</v>
      </c>
      <c r="I413" s="14" t="s">
        <v>1231</v>
      </c>
      <c r="J413" s="8" t="s">
        <v>1232</v>
      </c>
      <c r="K413" s="2">
        <v>159</v>
      </c>
      <c r="L413" s="9"/>
      <c r="M413" s="30">
        <v>304</v>
      </c>
      <c r="N413" s="48"/>
    </row>
    <row r="414" spans="1:20" hidden="1" x14ac:dyDescent="0.25">
      <c r="A414" s="5" t="s">
        <v>583</v>
      </c>
      <c r="B414" s="5" t="s">
        <v>573</v>
      </c>
      <c r="C414" s="5" t="s">
        <v>580</v>
      </c>
      <c r="D414" s="8" t="s">
        <v>782</v>
      </c>
      <c r="E414" s="8" t="s">
        <v>1447</v>
      </c>
      <c r="F414" s="5" t="s">
        <v>576</v>
      </c>
      <c r="G414" s="8" t="s">
        <v>1218</v>
      </c>
      <c r="H414" s="14" t="s">
        <v>1219</v>
      </c>
      <c r="I414" s="14" t="s">
        <v>131</v>
      </c>
      <c r="J414" s="8" t="s">
        <v>934</v>
      </c>
      <c r="K414" s="26">
        <v>257</v>
      </c>
      <c r="L414" s="29"/>
      <c r="M414" s="30">
        <v>119</v>
      </c>
      <c r="N414" s="44"/>
    </row>
    <row r="415" spans="1:20" hidden="1" x14ac:dyDescent="0.25">
      <c r="A415" s="5" t="s">
        <v>583</v>
      </c>
      <c r="B415" s="5" t="s">
        <v>288</v>
      </c>
      <c r="C415" s="5" t="s">
        <v>580</v>
      </c>
      <c r="D415" s="8" t="s">
        <v>782</v>
      </c>
      <c r="E415" s="8" t="s">
        <v>79</v>
      </c>
      <c r="F415" s="8" t="s">
        <v>576</v>
      </c>
      <c r="G415" s="8" t="s">
        <v>520</v>
      </c>
      <c r="H415" s="9" t="s">
        <v>1981</v>
      </c>
      <c r="I415" s="9" t="s">
        <v>1877</v>
      </c>
      <c r="J415" s="8" t="s">
        <v>1146</v>
      </c>
      <c r="K415" s="2">
        <v>35</v>
      </c>
      <c r="L415" s="9"/>
      <c r="M415" s="30">
        <v>199</v>
      </c>
      <c r="N415" s="46"/>
    </row>
    <row r="416" spans="1:20" hidden="1" x14ac:dyDescent="0.25">
      <c r="A416" s="5" t="s">
        <v>583</v>
      </c>
      <c r="B416" s="5" t="s">
        <v>288</v>
      </c>
      <c r="C416" s="5" t="s">
        <v>580</v>
      </c>
      <c r="D416" s="8" t="s">
        <v>62</v>
      </c>
      <c r="E416" s="8" t="s">
        <v>1442</v>
      </c>
      <c r="F416" s="8" t="s">
        <v>576</v>
      </c>
      <c r="G416" s="8" t="s">
        <v>1443</v>
      </c>
      <c r="H416" s="9" t="s">
        <v>1444</v>
      </c>
      <c r="I416" s="9" t="s">
        <v>1445</v>
      </c>
      <c r="J416" s="8" t="s">
        <v>1446</v>
      </c>
      <c r="K416" s="26"/>
      <c r="L416" s="29"/>
      <c r="M416" s="30">
        <v>366</v>
      </c>
      <c r="N416" s="54"/>
      <c r="O416" s="25"/>
    </row>
    <row r="417" spans="1:15" hidden="1" x14ac:dyDescent="0.25">
      <c r="A417" s="5" t="s">
        <v>583</v>
      </c>
      <c r="B417" s="5" t="s">
        <v>288</v>
      </c>
      <c r="C417" s="5" t="s">
        <v>580</v>
      </c>
      <c r="D417" s="8" t="s">
        <v>785</v>
      </c>
      <c r="E417" s="8" t="s">
        <v>1936</v>
      </c>
      <c r="F417" s="8" t="s">
        <v>576</v>
      </c>
      <c r="G417" s="8" t="s">
        <v>442</v>
      </c>
      <c r="H417" s="9" t="s">
        <v>142</v>
      </c>
      <c r="I417" s="14" t="s">
        <v>559</v>
      </c>
      <c r="J417" s="8" t="s">
        <v>1269</v>
      </c>
      <c r="K417" s="2">
        <v>260</v>
      </c>
      <c r="L417" s="9"/>
      <c r="M417" s="30">
        <v>43</v>
      </c>
      <c r="N417" s="54"/>
    </row>
    <row r="418" spans="1:15" hidden="1" x14ac:dyDescent="0.25">
      <c r="A418" s="5" t="s">
        <v>583</v>
      </c>
      <c r="B418" s="5" t="s">
        <v>288</v>
      </c>
      <c r="C418" s="5" t="s">
        <v>580</v>
      </c>
      <c r="D418" s="8" t="s">
        <v>781</v>
      </c>
      <c r="E418" s="8" t="s">
        <v>1447</v>
      </c>
      <c r="F418" s="5" t="s">
        <v>576</v>
      </c>
      <c r="G418" s="8" t="s">
        <v>439</v>
      </c>
      <c r="H418" s="9" t="s">
        <v>141</v>
      </c>
      <c r="I418" s="14" t="s">
        <v>1216</v>
      </c>
      <c r="J418" s="8" t="s">
        <v>1217</v>
      </c>
      <c r="K418" s="2">
        <v>141</v>
      </c>
      <c r="L418" s="9"/>
      <c r="M418" s="30">
        <v>194</v>
      </c>
      <c r="N418" s="44"/>
    </row>
    <row r="419" spans="1:15" hidden="1" x14ac:dyDescent="0.25">
      <c r="A419" s="5" t="s">
        <v>583</v>
      </c>
      <c r="B419" s="5" t="s">
        <v>288</v>
      </c>
      <c r="C419" s="5" t="s">
        <v>580</v>
      </c>
      <c r="D419" s="8" t="s">
        <v>774</v>
      </c>
      <c r="E419" s="8" t="s">
        <v>1447</v>
      </c>
      <c r="F419" s="5" t="s">
        <v>576</v>
      </c>
      <c r="G419" s="8" t="s">
        <v>440</v>
      </c>
      <c r="H419" s="14" t="s">
        <v>1124</v>
      </c>
      <c r="I419" s="14" t="s">
        <v>1125</v>
      </c>
      <c r="J419" s="8" t="s">
        <v>1126</v>
      </c>
      <c r="K419" s="35">
        <v>354</v>
      </c>
      <c r="L419" s="64"/>
      <c r="M419" s="30">
        <v>292</v>
      </c>
      <c r="N419" s="48"/>
    </row>
    <row r="420" spans="1:15" hidden="1" x14ac:dyDescent="0.25">
      <c r="A420" s="5" t="s">
        <v>583</v>
      </c>
      <c r="B420" s="5" t="s">
        <v>288</v>
      </c>
      <c r="C420" s="5" t="s">
        <v>580</v>
      </c>
      <c r="D420" s="8" t="s">
        <v>1155</v>
      </c>
      <c r="E420" s="8" t="s">
        <v>1936</v>
      </c>
      <c r="F420" s="5" t="s">
        <v>576</v>
      </c>
      <c r="G420" s="8" t="s">
        <v>449</v>
      </c>
      <c r="H420" s="14" t="s">
        <v>1204</v>
      </c>
      <c r="I420" s="14" t="s">
        <v>1205</v>
      </c>
      <c r="J420" s="8" t="s">
        <v>1206</v>
      </c>
      <c r="K420" s="2">
        <v>263</v>
      </c>
      <c r="L420" s="9"/>
      <c r="M420" s="30">
        <v>51</v>
      </c>
      <c r="N420" s="44"/>
    </row>
    <row r="421" spans="1:15" hidden="1" x14ac:dyDescent="0.25">
      <c r="A421" s="5" t="s">
        <v>583</v>
      </c>
      <c r="B421" s="5" t="s">
        <v>288</v>
      </c>
      <c r="C421" s="5" t="s">
        <v>580</v>
      </c>
      <c r="D421" s="8" t="s">
        <v>778</v>
      </c>
      <c r="E421" s="8" t="s">
        <v>1447</v>
      </c>
      <c r="F421" s="5" t="s">
        <v>576</v>
      </c>
      <c r="G421" s="8" t="s">
        <v>444</v>
      </c>
      <c r="H421" s="14" t="s">
        <v>1168</v>
      </c>
      <c r="I421" s="14" t="s">
        <v>1169</v>
      </c>
      <c r="J421" s="8" t="s">
        <v>1170</v>
      </c>
      <c r="K421" s="2">
        <v>258</v>
      </c>
      <c r="L421" s="9"/>
      <c r="M421" s="30">
        <v>195</v>
      </c>
      <c r="N421" s="54"/>
    </row>
    <row r="422" spans="1:15" hidden="1" x14ac:dyDescent="0.25">
      <c r="A422" s="5" t="s">
        <v>583</v>
      </c>
      <c r="B422" s="5" t="s">
        <v>288</v>
      </c>
      <c r="C422" s="5" t="s">
        <v>580</v>
      </c>
      <c r="D422" s="8" t="s">
        <v>768</v>
      </c>
      <c r="E422" s="8" t="s">
        <v>1936</v>
      </c>
      <c r="F422" s="5" t="s">
        <v>576</v>
      </c>
      <c r="G422" s="8" t="s">
        <v>325</v>
      </c>
      <c r="H422" s="9" t="s">
        <v>787</v>
      </c>
      <c r="I422" s="9" t="s">
        <v>788</v>
      </c>
      <c r="J422" s="8" t="s">
        <v>640</v>
      </c>
      <c r="K422" s="2">
        <v>265</v>
      </c>
      <c r="L422" s="9"/>
      <c r="M422" s="30">
        <v>77</v>
      </c>
      <c r="N422" s="48"/>
    </row>
    <row r="423" spans="1:15" hidden="1" x14ac:dyDescent="0.25">
      <c r="A423" s="5" t="s">
        <v>583</v>
      </c>
      <c r="B423" s="5" t="s">
        <v>288</v>
      </c>
      <c r="C423" s="5" t="s">
        <v>580</v>
      </c>
      <c r="D423" s="8" t="s">
        <v>771</v>
      </c>
      <c r="E423" s="8" t="s">
        <v>1447</v>
      </c>
      <c r="F423" s="5" t="s">
        <v>576</v>
      </c>
      <c r="G423" s="8" t="s">
        <v>452</v>
      </c>
      <c r="H423" s="9" t="s">
        <v>146</v>
      </c>
      <c r="I423" s="9" t="s">
        <v>151</v>
      </c>
      <c r="J423" s="8" t="s">
        <v>1048</v>
      </c>
      <c r="K423" s="26"/>
      <c r="L423" s="29"/>
      <c r="M423" s="30">
        <v>347</v>
      </c>
      <c r="N423" s="44"/>
    </row>
    <row r="424" spans="1:15" hidden="1" x14ac:dyDescent="0.25">
      <c r="A424" s="5" t="s">
        <v>583</v>
      </c>
      <c r="B424" s="5" t="s">
        <v>288</v>
      </c>
      <c r="C424" s="5" t="s">
        <v>580</v>
      </c>
      <c r="D424" s="8" t="s">
        <v>63</v>
      </c>
      <c r="E424" s="8" t="s">
        <v>1447</v>
      </c>
      <c r="F424" s="5" t="s">
        <v>576</v>
      </c>
      <c r="G424" s="8" t="s">
        <v>1448</v>
      </c>
      <c r="H424" s="9" t="s">
        <v>1449</v>
      </c>
      <c r="I424" s="9" t="s">
        <v>1450</v>
      </c>
      <c r="J424" s="8" t="s">
        <v>1451</v>
      </c>
      <c r="K424" s="26"/>
      <c r="L424" s="29"/>
      <c r="M424" s="30">
        <v>367</v>
      </c>
      <c r="N424" s="44"/>
      <c r="O424" s="27"/>
    </row>
    <row r="425" spans="1:15" hidden="1" x14ac:dyDescent="0.25">
      <c r="A425" s="5" t="s">
        <v>583</v>
      </c>
      <c r="B425" s="5" t="s">
        <v>288</v>
      </c>
      <c r="C425" s="5" t="s">
        <v>580</v>
      </c>
      <c r="D425" s="8" t="s">
        <v>106</v>
      </c>
      <c r="E425" s="8" t="s">
        <v>1447</v>
      </c>
      <c r="F425" s="5" t="s">
        <v>576</v>
      </c>
      <c r="G425" s="8" t="s">
        <v>519</v>
      </c>
      <c r="H425" s="14" t="s">
        <v>194</v>
      </c>
      <c r="I425" s="14" t="s">
        <v>1196</v>
      </c>
      <c r="J425" s="8" t="s">
        <v>1197</v>
      </c>
      <c r="K425" s="26">
        <v>272</v>
      </c>
      <c r="L425" s="29"/>
      <c r="M425" s="30">
        <v>309</v>
      </c>
      <c r="N425" s="44"/>
    </row>
    <row r="426" spans="1:15" hidden="1" x14ac:dyDescent="0.25">
      <c r="A426" s="5" t="s">
        <v>583</v>
      </c>
      <c r="B426" s="5" t="s">
        <v>288</v>
      </c>
      <c r="C426" s="5" t="s">
        <v>580</v>
      </c>
      <c r="D426" s="8" t="s">
        <v>1154</v>
      </c>
      <c r="E426" s="8" t="s">
        <v>1447</v>
      </c>
      <c r="F426" s="5" t="s">
        <v>576</v>
      </c>
      <c r="G426" s="8" t="s">
        <v>512</v>
      </c>
      <c r="H426" s="14" t="s">
        <v>1065</v>
      </c>
      <c r="I426" s="14" t="s">
        <v>1066</v>
      </c>
      <c r="J426" s="8" t="s">
        <v>1002</v>
      </c>
      <c r="K426" s="26"/>
      <c r="L426" s="29"/>
      <c r="M426" s="30">
        <v>310</v>
      </c>
      <c r="N426" s="44"/>
    </row>
    <row r="427" spans="1:15" hidden="1" x14ac:dyDescent="0.25">
      <c r="A427" s="5" t="s">
        <v>583</v>
      </c>
      <c r="B427" s="5" t="s">
        <v>288</v>
      </c>
      <c r="C427" s="5" t="s">
        <v>580</v>
      </c>
      <c r="D427" s="5" t="s">
        <v>1158</v>
      </c>
      <c r="E427" s="8" t="s">
        <v>1945</v>
      </c>
      <c r="F427" s="5" t="s">
        <v>576</v>
      </c>
      <c r="G427" s="8" t="s">
        <v>189</v>
      </c>
      <c r="H427" s="14" t="s">
        <v>1156</v>
      </c>
      <c r="I427" s="14" t="s">
        <v>1157</v>
      </c>
      <c r="J427" s="8" t="s">
        <v>891</v>
      </c>
      <c r="K427" s="2">
        <v>330</v>
      </c>
      <c r="L427" s="9"/>
      <c r="M427" s="30">
        <v>170</v>
      </c>
      <c r="N427" s="44"/>
    </row>
    <row r="428" spans="1:15" hidden="1" x14ac:dyDescent="0.25">
      <c r="A428" s="5" t="s">
        <v>583</v>
      </c>
      <c r="B428" s="5" t="s">
        <v>288</v>
      </c>
      <c r="C428" s="5" t="s">
        <v>580</v>
      </c>
      <c r="D428" s="8" t="s">
        <v>105</v>
      </c>
      <c r="E428" s="8" t="s">
        <v>1447</v>
      </c>
      <c r="F428" s="5" t="s">
        <v>576</v>
      </c>
      <c r="G428" s="8" t="s">
        <v>518</v>
      </c>
      <c r="H428" s="14" t="s">
        <v>219</v>
      </c>
      <c r="I428" s="14" t="s">
        <v>1194</v>
      </c>
      <c r="J428" s="8" t="s">
        <v>1195</v>
      </c>
      <c r="K428" s="26"/>
      <c r="L428" s="29"/>
      <c r="M428" s="30">
        <v>340</v>
      </c>
      <c r="N428" s="44"/>
    </row>
    <row r="429" spans="1:15" hidden="1" x14ac:dyDescent="0.25">
      <c r="A429" s="5" t="s">
        <v>583</v>
      </c>
      <c r="B429" s="5" t="s">
        <v>288</v>
      </c>
      <c r="C429" s="5" t="s">
        <v>580</v>
      </c>
      <c r="D429" s="8" t="s">
        <v>64</v>
      </c>
      <c r="E429" s="8" t="s">
        <v>1447</v>
      </c>
      <c r="F429" s="5" t="s">
        <v>576</v>
      </c>
      <c r="G429" s="8" t="s">
        <v>1452</v>
      </c>
      <c r="H429" s="14" t="s">
        <v>1453</v>
      </c>
      <c r="I429" s="14" t="s">
        <v>1454</v>
      </c>
      <c r="J429" s="8" t="s">
        <v>1455</v>
      </c>
      <c r="K429" s="15" t="s">
        <v>572</v>
      </c>
      <c r="L429" s="26" t="s">
        <v>562</v>
      </c>
      <c r="M429" s="30">
        <v>368</v>
      </c>
      <c r="N429" s="48"/>
    </row>
    <row r="430" spans="1:15" hidden="1" x14ac:dyDescent="0.25">
      <c r="A430" s="5" t="s">
        <v>583</v>
      </c>
      <c r="B430" s="5" t="s">
        <v>288</v>
      </c>
      <c r="C430" s="5" t="s">
        <v>580</v>
      </c>
      <c r="D430" s="8" t="s">
        <v>108</v>
      </c>
      <c r="E430" s="8" t="s">
        <v>1447</v>
      </c>
      <c r="F430" s="5" t="s">
        <v>576</v>
      </c>
      <c r="G430" s="8" t="s">
        <v>521</v>
      </c>
      <c r="H430" s="14" t="s">
        <v>1239</v>
      </c>
      <c r="I430" s="14" t="s">
        <v>1240</v>
      </c>
      <c r="J430" s="8" t="s">
        <v>1241</v>
      </c>
      <c r="K430" s="26">
        <v>267</v>
      </c>
      <c r="L430" s="29"/>
      <c r="M430" s="30">
        <v>308</v>
      </c>
      <c r="N430" s="44"/>
    </row>
    <row r="431" spans="1:15" hidden="1" x14ac:dyDescent="0.25">
      <c r="A431" s="5" t="s">
        <v>583</v>
      </c>
      <c r="B431" s="5" t="s">
        <v>288</v>
      </c>
      <c r="C431" s="5" t="s">
        <v>580</v>
      </c>
      <c r="D431" s="8" t="s">
        <v>65</v>
      </c>
      <c r="E431" s="8" t="s">
        <v>1447</v>
      </c>
      <c r="F431" s="5" t="s">
        <v>576</v>
      </c>
      <c r="G431" s="8" t="s">
        <v>1631</v>
      </c>
      <c r="H431" s="14" t="s">
        <v>1632</v>
      </c>
      <c r="I431" s="14" t="s">
        <v>1633</v>
      </c>
      <c r="J431" s="8" t="s">
        <v>1634</v>
      </c>
      <c r="L431" s="9"/>
      <c r="M431" s="30">
        <v>414</v>
      </c>
      <c r="N431" s="46"/>
    </row>
    <row r="432" spans="1:15" hidden="1" x14ac:dyDescent="0.25">
      <c r="A432" s="5" t="s">
        <v>583</v>
      </c>
      <c r="B432" s="5" t="s">
        <v>288</v>
      </c>
      <c r="C432" s="5" t="s">
        <v>580</v>
      </c>
      <c r="D432" s="8" t="s">
        <v>777</v>
      </c>
      <c r="E432" s="8" t="s">
        <v>1447</v>
      </c>
      <c r="F432" s="8" t="s">
        <v>576</v>
      </c>
      <c r="G432" s="8" t="s">
        <v>445</v>
      </c>
      <c r="H432" s="9" t="s">
        <v>143</v>
      </c>
      <c r="I432" s="9" t="s">
        <v>555</v>
      </c>
      <c r="J432" s="8" t="s">
        <v>1151</v>
      </c>
      <c r="K432" s="2">
        <v>38</v>
      </c>
      <c r="L432" s="8"/>
      <c r="M432" s="30">
        <v>196</v>
      </c>
      <c r="N432" s="44"/>
    </row>
    <row r="433" spans="1:20" hidden="1" x14ac:dyDescent="0.25">
      <c r="A433" s="5" t="s">
        <v>583</v>
      </c>
      <c r="B433" s="5" t="s">
        <v>2159</v>
      </c>
      <c r="C433" s="8" t="s">
        <v>561</v>
      </c>
      <c r="D433" s="5" t="s">
        <v>1094</v>
      </c>
      <c r="E433" s="5" t="s">
        <v>78</v>
      </c>
      <c r="F433" s="8" t="s">
        <v>699</v>
      </c>
      <c r="G433" s="8" t="s">
        <v>2182</v>
      </c>
      <c r="H433" s="9" t="s">
        <v>2183</v>
      </c>
      <c r="I433" s="14" t="s">
        <v>279</v>
      </c>
      <c r="J433" s="8" t="s">
        <v>2184</v>
      </c>
      <c r="K433" s="26">
        <v>112</v>
      </c>
      <c r="L433" s="29"/>
      <c r="M433" s="30">
        <v>345</v>
      </c>
      <c r="N433" s="44"/>
    </row>
    <row r="434" spans="1:20" hidden="1" x14ac:dyDescent="0.25">
      <c r="A434" s="5" t="s">
        <v>583</v>
      </c>
      <c r="B434" s="5" t="s">
        <v>1987</v>
      </c>
      <c r="C434" s="8" t="s">
        <v>561</v>
      </c>
      <c r="D434" s="5" t="s">
        <v>1094</v>
      </c>
      <c r="E434" s="5" t="s">
        <v>78</v>
      </c>
      <c r="F434" s="8" t="s">
        <v>699</v>
      </c>
      <c r="G434" s="8" t="s">
        <v>2017</v>
      </c>
      <c r="H434" s="9" t="s">
        <v>1955</v>
      </c>
      <c r="I434" s="14" t="s">
        <v>279</v>
      </c>
      <c r="J434" s="8" t="s">
        <v>2018</v>
      </c>
      <c r="K434" s="40">
        <v>374</v>
      </c>
      <c r="L434" s="2"/>
      <c r="M434" s="30">
        <v>502</v>
      </c>
      <c r="N434" s="44"/>
    </row>
    <row r="435" spans="1:20" hidden="1" x14ac:dyDescent="0.25">
      <c r="A435" s="5" t="s">
        <v>583</v>
      </c>
      <c r="B435" s="5" t="s">
        <v>2008</v>
      </c>
      <c r="C435" s="8" t="s">
        <v>561</v>
      </c>
      <c r="D435" s="5" t="s">
        <v>1094</v>
      </c>
      <c r="E435" s="5" t="s">
        <v>78</v>
      </c>
      <c r="F435" s="8" t="s">
        <v>699</v>
      </c>
      <c r="G435" s="8" t="s">
        <v>2019</v>
      </c>
      <c r="H435" s="9" t="s">
        <v>1955</v>
      </c>
      <c r="I435" s="14" t="s">
        <v>279</v>
      </c>
      <c r="J435" s="8" t="s">
        <v>2020</v>
      </c>
      <c r="K435" s="40">
        <v>375</v>
      </c>
      <c r="L435" s="2"/>
      <c r="M435" s="30">
        <v>503</v>
      </c>
      <c r="N435" s="44"/>
    </row>
    <row r="436" spans="1:20" hidden="1" x14ac:dyDescent="0.25">
      <c r="A436" s="5" t="s">
        <v>583</v>
      </c>
      <c r="B436" s="5" t="s">
        <v>573</v>
      </c>
      <c r="C436" s="5" t="s">
        <v>561</v>
      </c>
      <c r="D436" s="8" t="s">
        <v>1094</v>
      </c>
      <c r="E436" s="8" t="s">
        <v>1950</v>
      </c>
      <c r="F436" s="5" t="s">
        <v>699</v>
      </c>
      <c r="G436" s="8" t="s">
        <v>230</v>
      </c>
      <c r="H436" s="9" t="s">
        <v>1915</v>
      </c>
      <c r="I436" s="14" t="s">
        <v>748</v>
      </c>
      <c r="J436" s="8" t="s">
        <v>749</v>
      </c>
      <c r="L436" s="9"/>
      <c r="M436" s="30">
        <v>540</v>
      </c>
      <c r="N436" s="1"/>
    </row>
    <row r="437" spans="1:20" hidden="1" x14ac:dyDescent="0.25">
      <c r="A437" s="5" t="s">
        <v>583</v>
      </c>
      <c r="B437" s="5" t="s">
        <v>288</v>
      </c>
      <c r="C437" s="8" t="s">
        <v>561</v>
      </c>
      <c r="D437" s="5" t="s">
        <v>1094</v>
      </c>
      <c r="E437" s="8" t="s">
        <v>79</v>
      </c>
      <c r="F437" s="5" t="s">
        <v>576</v>
      </c>
      <c r="G437" s="8" t="s">
        <v>1882</v>
      </c>
      <c r="H437" s="9" t="s">
        <v>1095</v>
      </c>
      <c r="I437" s="9" t="s">
        <v>1096</v>
      </c>
      <c r="J437" s="8" t="s">
        <v>1097</v>
      </c>
      <c r="K437" s="2">
        <v>252</v>
      </c>
      <c r="L437" s="9"/>
      <c r="M437" s="30">
        <v>294</v>
      </c>
      <c r="N437" s="1"/>
      <c r="S437" s="30"/>
      <c r="T437" s="30"/>
    </row>
    <row r="438" spans="1:20" hidden="1" x14ac:dyDescent="0.25">
      <c r="A438" s="5" t="s">
        <v>583</v>
      </c>
      <c r="B438" s="5" t="s">
        <v>288</v>
      </c>
      <c r="C438" s="8" t="s">
        <v>561</v>
      </c>
      <c r="D438" s="8" t="s">
        <v>1953</v>
      </c>
      <c r="E438" s="8" t="s">
        <v>1954</v>
      </c>
      <c r="F438" s="5" t="s">
        <v>699</v>
      </c>
      <c r="G438" s="8" t="s">
        <v>422</v>
      </c>
      <c r="H438" s="9" t="s">
        <v>1955</v>
      </c>
      <c r="I438" s="14" t="s">
        <v>279</v>
      </c>
      <c r="J438" s="8" t="s">
        <v>639</v>
      </c>
      <c r="K438" s="2">
        <v>280</v>
      </c>
      <c r="L438" s="9"/>
      <c r="M438" s="30">
        <v>64</v>
      </c>
      <c r="N438" s="44"/>
    </row>
    <row r="439" spans="1:20" hidden="1" x14ac:dyDescent="0.25">
      <c r="A439" s="5" t="s">
        <v>583</v>
      </c>
      <c r="B439" s="5" t="s">
        <v>573</v>
      </c>
      <c r="C439" s="5" t="s">
        <v>561</v>
      </c>
      <c r="D439" s="5" t="s">
        <v>638</v>
      </c>
      <c r="E439" s="8" t="s">
        <v>78</v>
      </c>
      <c r="F439" s="5" t="s">
        <v>699</v>
      </c>
      <c r="G439" s="8" t="s">
        <v>1821</v>
      </c>
      <c r="H439" s="28" t="s">
        <v>1956</v>
      </c>
      <c r="I439" s="14" t="s">
        <v>1822</v>
      </c>
      <c r="J439" s="8" t="s">
        <v>1823</v>
      </c>
      <c r="L439" s="9"/>
      <c r="M439" s="30">
        <v>539</v>
      </c>
      <c r="N439" s="44"/>
    </row>
    <row r="440" spans="1:20" hidden="1" x14ac:dyDescent="0.25">
      <c r="A440" s="5" t="s">
        <v>583</v>
      </c>
      <c r="B440" s="5" t="s">
        <v>921</v>
      </c>
      <c r="C440" s="8" t="s">
        <v>561</v>
      </c>
      <c r="D440" s="5" t="s">
        <v>638</v>
      </c>
      <c r="E440" s="8" t="s">
        <v>1447</v>
      </c>
      <c r="F440" s="8" t="s">
        <v>699</v>
      </c>
      <c r="G440" s="8" t="s">
        <v>427</v>
      </c>
      <c r="H440" s="13" t="s">
        <v>1866</v>
      </c>
      <c r="I440" s="13" t="s">
        <v>1867</v>
      </c>
      <c r="J440" s="8" t="s">
        <v>966</v>
      </c>
      <c r="K440" s="2">
        <v>129</v>
      </c>
      <c r="L440" s="9"/>
      <c r="M440" s="30">
        <v>157</v>
      </c>
      <c r="N440" s="44"/>
    </row>
    <row r="441" spans="1:20" hidden="1" x14ac:dyDescent="0.25">
      <c r="A441" s="5" t="s">
        <v>583</v>
      </c>
      <c r="B441" s="5" t="s">
        <v>2192</v>
      </c>
      <c r="C441" s="8" t="s">
        <v>1370</v>
      </c>
      <c r="D441" s="8" t="s">
        <v>1957</v>
      </c>
      <c r="E441" s="8" t="s">
        <v>766</v>
      </c>
      <c r="F441" s="8" t="s">
        <v>1958</v>
      </c>
      <c r="G441" s="8" t="s">
        <v>2293</v>
      </c>
      <c r="H441" s="14" t="s">
        <v>2296</v>
      </c>
      <c r="I441" s="14" t="s">
        <v>2297</v>
      </c>
      <c r="J441" s="5" t="s">
        <v>2291</v>
      </c>
      <c r="K441" s="35">
        <v>342</v>
      </c>
      <c r="L441" s="64"/>
      <c r="M441" s="30">
        <v>290</v>
      </c>
      <c r="N441" s="44"/>
    </row>
    <row r="442" spans="1:20" hidden="1" x14ac:dyDescent="0.25">
      <c r="A442" s="5" t="s">
        <v>583</v>
      </c>
      <c r="B442" s="5" t="s">
        <v>288</v>
      </c>
      <c r="C442" s="8" t="s">
        <v>561</v>
      </c>
      <c r="D442" s="8" t="s">
        <v>1957</v>
      </c>
      <c r="E442" s="8" t="s">
        <v>1447</v>
      </c>
      <c r="F442" s="8" t="s">
        <v>1958</v>
      </c>
      <c r="G442" s="8" t="s">
        <v>1875</v>
      </c>
      <c r="H442" s="14" t="s">
        <v>1866</v>
      </c>
      <c r="I442" s="14" t="s">
        <v>1874</v>
      </c>
      <c r="J442" s="5" t="s">
        <v>882</v>
      </c>
      <c r="K442" s="2">
        <v>270</v>
      </c>
      <c r="L442" s="9"/>
      <c r="M442" s="30">
        <v>166</v>
      </c>
      <c r="N442" s="45"/>
    </row>
    <row r="443" spans="1:20" hidden="1" x14ac:dyDescent="0.25">
      <c r="A443" s="5" t="s">
        <v>583</v>
      </c>
      <c r="B443" s="5" t="s">
        <v>288</v>
      </c>
      <c r="C443" s="8" t="s">
        <v>561</v>
      </c>
      <c r="D443" s="8" t="s">
        <v>1957</v>
      </c>
      <c r="E443" s="8" t="s">
        <v>79</v>
      </c>
      <c r="F443" s="5" t="s">
        <v>576</v>
      </c>
      <c r="G443" s="8" t="s">
        <v>1871</v>
      </c>
      <c r="H443" s="14" t="s">
        <v>204</v>
      </c>
      <c r="I443" s="14" t="s">
        <v>1230</v>
      </c>
      <c r="J443" s="8" t="s">
        <v>878</v>
      </c>
      <c r="K443" s="2">
        <v>24</v>
      </c>
      <c r="L443" s="9"/>
      <c r="M443" s="30">
        <v>165</v>
      </c>
      <c r="N443" s="44"/>
    </row>
    <row r="444" spans="1:20" hidden="1" x14ac:dyDescent="0.25">
      <c r="A444" s="5" t="s">
        <v>583</v>
      </c>
      <c r="B444" s="5" t="s">
        <v>573</v>
      </c>
      <c r="C444" s="8" t="s">
        <v>561</v>
      </c>
      <c r="D444" s="5" t="s">
        <v>647</v>
      </c>
      <c r="E444" s="8" t="s">
        <v>1959</v>
      </c>
      <c r="F444" s="8" t="s">
        <v>699</v>
      </c>
      <c r="G444" s="8" t="s">
        <v>1824</v>
      </c>
      <c r="H444" s="9" t="s">
        <v>648</v>
      </c>
      <c r="I444" s="9" t="s">
        <v>1825</v>
      </c>
      <c r="J444" s="8" t="s">
        <v>1826</v>
      </c>
      <c r="L444" s="9"/>
      <c r="M444" s="30">
        <v>541</v>
      </c>
      <c r="N444" s="31"/>
    </row>
    <row r="445" spans="1:20" hidden="1" x14ac:dyDescent="0.25">
      <c r="A445" s="5" t="s">
        <v>583</v>
      </c>
      <c r="B445" s="5" t="s">
        <v>288</v>
      </c>
      <c r="C445" s="8" t="s">
        <v>561</v>
      </c>
      <c r="D445" s="5" t="s">
        <v>647</v>
      </c>
      <c r="E445" s="8" t="s">
        <v>1954</v>
      </c>
      <c r="F445" s="8" t="s">
        <v>699</v>
      </c>
      <c r="G445" s="8" t="s">
        <v>344</v>
      </c>
      <c r="H445" s="9" t="s">
        <v>648</v>
      </c>
      <c r="I445" s="9" t="s">
        <v>649</v>
      </c>
      <c r="J445" s="8" t="s">
        <v>650</v>
      </c>
      <c r="K445" s="2">
        <v>284</v>
      </c>
      <c r="L445" s="9"/>
      <c r="M445" s="30">
        <v>65</v>
      </c>
      <c r="N445" s="31"/>
    </row>
    <row r="446" spans="1:20" hidden="1" x14ac:dyDescent="0.25">
      <c r="A446" s="5" t="s">
        <v>583</v>
      </c>
      <c r="B446" s="5" t="s">
        <v>1987</v>
      </c>
      <c r="C446" s="8" t="s">
        <v>561</v>
      </c>
      <c r="D446" s="5" t="s">
        <v>647</v>
      </c>
      <c r="E446" s="8" t="s">
        <v>1954</v>
      </c>
      <c r="F446" s="8" t="s">
        <v>699</v>
      </c>
      <c r="G446" s="8" t="s">
        <v>2392</v>
      </c>
      <c r="H446" s="9" t="s">
        <v>648</v>
      </c>
      <c r="I446" s="9" t="s">
        <v>649</v>
      </c>
      <c r="J446" s="8" t="s">
        <v>2391</v>
      </c>
      <c r="L446" s="9"/>
      <c r="M446" s="30">
        <v>303</v>
      </c>
      <c r="N446" s="31"/>
    </row>
    <row r="447" spans="1:20" hidden="1" x14ac:dyDescent="0.25">
      <c r="A447" s="5" t="s">
        <v>583</v>
      </c>
      <c r="B447" s="5" t="s">
        <v>288</v>
      </c>
      <c r="C447" s="8" t="s">
        <v>561</v>
      </c>
      <c r="D447" s="5" t="s">
        <v>543</v>
      </c>
      <c r="E447" s="8" t="s">
        <v>1960</v>
      </c>
      <c r="F447" s="5" t="s">
        <v>576</v>
      </c>
      <c r="G447" s="8" t="s">
        <v>1853</v>
      </c>
      <c r="H447" s="14" t="s">
        <v>286</v>
      </c>
      <c r="I447" s="9" t="s">
        <v>544</v>
      </c>
      <c r="J447" s="8" t="s">
        <v>1258</v>
      </c>
      <c r="K447" s="2">
        <v>285</v>
      </c>
      <c r="L447" s="9"/>
      <c r="M447" s="30">
        <v>98</v>
      </c>
      <c r="N447" s="1"/>
    </row>
    <row r="448" spans="1:20" hidden="1" x14ac:dyDescent="0.25">
      <c r="A448" s="5" t="s">
        <v>583</v>
      </c>
      <c r="B448" s="5" t="s">
        <v>288</v>
      </c>
      <c r="C448" s="8" t="s">
        <v>561</v>
      </c>
      <c r="D448" s="8" t="s">
        <v>776</v>
      </c>
      <c r="E448" s="8" t="s">
        <v>1447</v>
      </c>
      <c r="F448" s="8" t="s">
        <v>1856</v>
      </c>
      <c r="G448" s="8" t="s">
        <v>1883</v>
      </c>
      <c r="H448" s="9" t="s">
        <v>1961</v>
      </c>
      <c r="I448" s="9" t="s">
        <v>1885</v>
      </c>
      <c r="J448" s="8" t="s">
        <v>1133</v>
      </c>
      <c r="K448" s="2">
        <v>243</v>
      </c>
      <c r="L448" s="9"/>
      <c r="M448" s="30">
        <v>295</v>
      </c>
      <c r="N448" s="1"/>
    </row>
    <row r="449" spans="1:14" hidden="1" x14ac:dyDescent="0.25">
      <c r="A449" s="5" t="s">
        <v>583</v>
      </c>
      <c r="B449" s="5" t="s">
        <v>288</v>
      </c>
      <c r="C449" s="8" t="s">
        <v>561</v>
      </c>
      <c r="D449" s="8" t="s">
        <v>1869</v>
      </c>
      <c r="E449" s="8" t="s">
        <v>1447</v>
      </c>
      <c r="F449" s="5" t="s">
        <v>576</v>
      </c>
      <c r="G449" s="8" t="s">
        <v>1870</v>
      </c>
      <c r="H449" s="14" t="s">
        <v>1872</v>
      </c>
      <c r="I449" s="14" t="s">
        <v>1873</v>
      </c>
      <c r="J449" s="8" t="s">
        <v>876</v>
      </c>
      <c r="K449" s="2">
        <v>322</v>
      </c>
      <c r="L449" s="9"/>
      <c r="M449" s="30">
        <v>164</v>
      </c>
      <c r="N449" s="1"/>
    </row>
    <row r="450" spans="1:14" hidden="1" x14ac:dyDescent="0.25">
      <c r="A450" s="5" t="s">
        <v>583</v>
      </c>
      <c r="B450" s="5" t="s">
        <v>288</v>
      </c>
      <c r="C450" s="8" t="s">
        <v>561</v>
      </c>
      <c r="D450" s="5" t="s">
        <v>614</v>
      </c>
      <c r="E450" s="8" t="s">
        <v>1962</v>
      </c>
      <c r="F450" s="8" t="s">
        <v>699</v>
      </c>
      <c r="G450" s="8" t="s">
        <v>323</v>
      </c>
      <c r="H450" s="14" t="s">
        <v>615</v>
      </c>
      <c r="I450" s="14" t="s">
        <v>616</v>
      </c>
      <c r="J450" s="8" t="s">
        <v>617</v>
      </c>
      <c r="K450" s="2">
        <v>287</v>
      </c>
      <c r="L450" s="9"/>
      <c r="M450" s="30">
        <v>74</v>
      </c>
      <c r="N450" s="1"/>
    </row>
    <row r="451" spans="1:14" hidden="1" x14ac:dyDescent="0.25">
      <c r="A451" s="5" t="s">
        <v>583</v>
      </c>
      <c r="B451" s="5" t="s">
        <v>573</v>
      </c>
      <c r="C451" s="8" t="s">
        <v>561</v>
      </c>
      <c r="D451" s="5" t="s">
        <v>677</v>
      </c>
      <c r="E451" s="5" t="s">
        <v>78</v>
      </c>
      <c r="F451" s="8" t="s">
        <v>699</v>
      </c>
      <c r="G451" s="8" t="s">
        <v>2290</v>
      </c>
      <c r="H451" s="9" t="s">
        <v>2140</v>
      </c>
      <c r="I451" s="14" t="s">
        <v>2141</v>
      </c>
      <c r="J451" s="62" t="s">
        <v>2139</v>
      </c>
      <c r="L451" s="9"/>
      <c r="M451" s="30">
        <v>542</v>
      </c>
      <c r="N451" s="1"/>
    </row>
    <row r="452" spans="1:14" hidden="1" x14ac:dyDescent="0.25">
      <c r="A452" s="5" t="s">
        <v>583</v>
      </c>
      <c r="B452" s="5" t="s">
        <v>288</v>
      </c>
      <c r="C452" s="8" t="s">
        <v>561</v>
      </c>
      <c r="D452" s="5" t="s">
        <v>677</v>
      </c>
      <c r="E452" s="8" t="s">
        <v>1954</v>
      </c>
      <c r="F452" s="8" t="s">
        <v>699</v>
      </c>
      <c r="G452" s="8" t="s">
        <v>222</v>
      </c>
      <c r="H452" s="9" t="s">
        <v>282</v>
      </c>
      <c r="I452" s="9" t="s">
        <v>678</v>
      </c>
      <c r="J452" s="8" t="s">
        <v>679</v>
      </c>
      <c r="K452" s="2">
        <v>289</v>
      </c>
      <c r="L452" s="9"/>
      <c r="M452" s="30">
        <v>66</v>
      </c>
      <c r="N452" s="1"/>
    </row>
    <row r="453" spans="1:14" hidden="1" x14ac:dyDescent="0.25">
      <c r="A453" s="5" t="s">
        <v>583</v>
      </c>
      <c r="B453" s="5" t="s">
        <v>288</v>
      </c>
      <c r="C453" s="8" t="s">
        <v>561</v>
      </c>
      <c r="D453" s="5" t="s">
        <v>1211</v>
      </c>
      <c r="E453" s="8" t="s">
        <v>1447</v>
      </c>
      <c r="F453" s="8" t="s">
        <v>699</v>
      </c>
      <c r="G453" s="8" t="s">
        <v>510</v>
      </c>
      <c r="H453" s="9" t="s">
        <v>1212</v>
      </c>
      <c r="I453" s="9" t="s">
        <v>1213</v>
      </c>
      <c r="J453" s="8" t="s">
        <v>1214</v>
      </c>
      <c r="K453" s="2">
        <v>12</v>
      </c>
      <c r="L453" s="9"/>
      <c r="M453" s="30">
        <v>141</v>
      </c>
      <c r="N453" s="1"/>
    </row>
    <row r="454" spans="1:14" hidden="1" x14ac:dyDescent="0.25">
      <c r="A454" s="5" t="s">
        <v>583</v>
      </c>
      <c r="B454" s="5" t="s">
        <v>288</v>
      </c>
      <c r="C454" s="8" t="s">
        <v>561</v>
      </c>
      <c r="D454" s="8" t="s">
        <v>729</v>
      </c>
      <c r="E454" s="8" t="s">
        <v>1447</v>
      </c>
      <c r="F454" s="8" t="s">
        <v>576</v>
      </c>
      <c r="G454" s="8" t="s">
        <v>1963</v>
      </c>
      <c r="H454" s="14" t="s">
        <v>1208</v>
      </c>
      <c r="I454" s="14" t="s">
        <v>1209</v>
      </c>
      <c r="J454" s="8" t="s">
        <v>737</v>
      </c>
      <c r="K454" s="2">
        <v>25</v>
      </c>
      <c r="L454" s="9"/>
      <c r="M454" s="30">
        <v>297</v>
      </c>
      <c r="N454" s="1"/>
    </row>
    <row r="455" spans="1:14" hidden="1" x14ac:dyDescent="0.25">
      <c r="A455" s="5" t="s">
        <v>583</v>
      </c>
      <c r="B455" s="5" t="s">
        <v>288</v>
      </c>
      <c r="C455" s="8" t="s">
        <v>561</v>
      </c>
      <c r="D455" s="8" t="s">
        <v>729</v>
      </c>
      <c r="E455" s="8" t="s">
        <v>1964</v>
      </c>
      <c r="F455" s="8" t="s">
        <v>699</v>
      </c>
      <c r="G455" s="8" t="s">
        <v>1876</v>
      </c>
      <c r="H455" s="14" t="s">
        <v>182</v>
      </c>
      <c r="I455" s="14" t="s">
        <v>1210</v>
      </c>
      <c r="J455" s="8" t="s">
        <v>885</v>
      </c>
      <c r="K455" s="2">
        <v>155</v>
      </c>
      <c r="L455" s="9"/>
      <c r="M455" s="30">
        <v>167</v>
      </c>
      <c r="N455" s="1"/>
    </row>
    <row r="456" spans="1:14" hidden="1" x14ac:dyDescent="0.25">
      <c r="A456" s="5" t="s">
        <v>583</v>
      </c>
      <c r="B456" s="5" t="s">
        <v>288</v>
      </c>
      <c r="C456" s="8" t="s">
        <v>318</v>
      </c>
      <c r="D456" s="8" t="s">
        <v>1972</v>
      </c>
      <c r="E456" s="8" t="s">
        <v>1051</v>
      </c>
      <c r="F456" s="8" t="s">
        <v>699</v>
      </c>
      <c r="G456" s="8" t="s">
        <v>509</v>
      </c>
      <c r="H456" s="14" t="s">
        <v>1973</v>
      </c>
      <c r="I456" s="14" t="s">
        <v>1974</v>
      </c>
      <c r="J456" s="8" t="s">
        <v>1207</v>
      </c>
      <c r="K456" s="2">
        <v>290</v>
      </c>
      <c r="L456" s="9"/>
      <c r="M456" s="30">
        <v>110</v>
      </c>
      <c r="N456" s="1"/>
    </row>
    <row r="457" spans="1:14" hidden="1" x14ac:dyDescent="0.25">
      <c r="A457" s="5" t="s">
        <v>583</v>
      </c>
      <c r="B457" s="5" t="s">
        <v>288</v>
      </c>
      <c r="C457" s="8" t="s">
        <v>561</v>
      </c>
      <c r="D457" s="8" t="s">
        <v>775</v>
      </c>
      <c r="E457" s="8" t="s">
        <v>1447</v>
      </c>
      <c r="F457" s="5" t="s">
        <v>576</v>
      </c>
      <c r="G457" s="8" t="s">
        <v>1887</v>
      </c>
      <c r="H457" s="9" t="s">
        <v>1884</v>
      </c>
      <c r="I457" s="9" t="s">
        <v>1965</v>
      </c>
      <c r="J457" s="8" t="s">
        <v>1130</v>
      </c>
      <c r="K457" s="2">
        <v>167</v>
      </c>
      <c r="L457" s="9"/>
      <c r="M457" s="30">
        <v>296</v>
      </c>
      <c r="N457" s="1"/>
    </row>
    <row r="458" spans="1:14" hidden="1" x14ac:dyDescent="0.25">
      <c r="A458" s="5" t="s">
        <v>583</v>
      </c>
      <c r="B458" s="5" t="s">
        <v>288</v>
      </c>
      <c r="C458" s="8" t="s">
        <v>1971</v>
      </c>
      <c r="D458" s="8" t="s">
        <v>87</v>
      </c>
      <c r="E458" s="8" t="s">
        <v>1447</v>
      </c>
      <c r="F458" s="5" t="s">
        <v>576</v>
      </c>
      <c r="G458" s="8" t="s">
        <v>1635</v>
      </c>
      <c r="H458" s="9" t="s">
        <v>287</v>
      </c>
      <c r="I458" s="14" t="s">
        <v>730</v>
      </c>
      <c r="J458" s="8" t="s">
        <v>1636</v>
      </c>
      <c r="L458" s="9"/>
      <c r="M458" s="30">
        <v>415</v>
      </c>
      <c r="N458" s="1"/>
    </row>
    <row r="459" spans="1:14" hidden="1" x14ac:dyDescent="0.25">
      <c r="A459" s="5" t="s">
        <v>583</v>
      </c>
      <c r="B459" s="5" t="s">
        <v>288</v>
      </c>
      <c r="C459" s="8" t="s">
        <v>561</v>
      </c>
      <c r="D459" s="5" t="s">
        <v>727</v>
      </c>
      <c r="E459" s="8" t="s">
        <v>1936</v>
      </c>
      <c r="F459" s="5" t="s">
        <v>576</v>
      </c>
      <c r="G459" s="8" t="s">
        <v>1860</v>
      </c>
      <c r="H459" s="9" t="s">
        <v>1861</v>
      </c>
      <c r="I459" s="14" t="s">
        <v>1862</v>
      </c>
      <c r="J459" s="8" t="s">
        <v>728</v>
      </c>
      <c r="K459" s="2">
        <v>294</v>
      </c>
      <c r="L459" s="9"/>
      <c r="M459" s="30">
        <v>114</v>
      </c>
      <c r="N459" s="1"/>
    </row>
    <row r="460" spans="1:14" hidden="1" x14ac:dyDescent="0.25">
      <c r="A460" s="5" t="s">
        <v>583</v>
      </c>
      <c r="B460" s="5" t="s">
        <v>288</v>
      </c>
      <c r="C460" s="5" t="s">
        <v>697</v>
      </c>
      <c r="D460" s="5" t="s">
        <v>719</v>
      </c>
      <c r="E460" s="8" t="s">
        <v>1982</v>
      </c>
      <c r="F460" s="5" t="s">
        <v>576</v>
      </c>
      <c r="G460" s="8" t="s">
        <v>353</v>
      </c>
      <c r="H460" s="9" t="s">
        <v>720</v>
      </c>
      <c r="I460" s="14" t="s">
        <v>721</v>
      </c>
      <c r="J460" s="8" t="s">
        <v>722</v>
      </c>
      <c r="K460" s="2">
        <v>296</v>
      </c>
      <c r="L460" s="9"/>
      <c r="M460" s="30">
        <v>68</v>
      </c>
      <c r="N460" s="1"/>
    </row>
    <row r="461" spans="1:14" hidden="1" x14ac:dyDescent="0.25">
      <c r="A461" s="5" t="s">
        <v>583</v>
      </c>
      <c r="B461" s="5" t="s">
        <v>288</v>
      </c>
      <c r="C461" s="5" t="s">
        <v>697</v>
      </c>
      <c r="D461" s="5" t="s">
        <v>702</v>
      </c>
      <c r="E461" s="5" t="s">
        <v>640</v>
      </c>
      <c r="F461" s="5" t="s">
        <v>576</v>
      </c>
      <c r="G461" s="8" t="s">
        <v>348</v>
      </c>
      <c r="H461" s="9" t="s">
        <v>284</v>
      </c>
      <c r="I461" s="14" t="s">
        <v>703</v>
      </c>
      <c r="J461" s="8" t="s">
        <v>704</v>
      </c>
      <c r="K461" s="2">
        <v>297</v>
      </c>
      <c r="L461" s="9"/>
      <c r="M461" s="30">
        <v>69</v>
      </c>
      <c r="N461" s="1"/>
    </row>
    <row r="462" spans="1:14" hidden="1" x14ac:dyDescent="0.25">
      <c r="A462" s="5" t="s">
        <v>583</v>
      </c>
      <c r="B462" s="5" t="s">
        <v>288</v>
      </c>
      <c r="C462" s="5" t="s">
        <v>697</v>
      </c>
      <c r="D462" s="8" t="s">
        <v>702</v>
      </c>
      <c r="E462" s="8" t="s">
        <v>735</v>
      </c>
      <c r="F462" s="5" t="s">
        <v>699</v>
      </c>
      <c r="G462" s="8" t="s">
        <v>1402</v>
      </c>
      <c r="H462" s="9" t="s">
        <v>1403</v>
      </c>
      <c r="I462" s="14" t="s">
        <v>1404</v>
      </c>
      <c r="J462" s="8" t="s">
        <v>1405</v>
      </c>
      <c r="L462" s="32"/>
      <c r="M462" s="30">
        <v>454</v>
      </c>
      <c r="N462" s="1"/>
    </row>
    <row r="463" spans="1:14" hidden="1" x14ac:dyDescent="0.25">
      <c r="A463" s="5" t="s">
        <v>583</v>
      </c>
      <c r="B463" s="5" t="s">
        <v>288</v>
      </c>
      <c r="C463" s="5" t="s">
        <v>697</v>
      </c>
      <c r="D463" s="5" t="s">
        <v>702</v>
      </c>
      <c r="E463" s="5" t="s">
        <v>668</v>
      </c>
      <c r="F463" s="5" t="s">
        <v>576</v>
      </c>
      <c r="G463" s="8" t="s">
        <v>423</v>
      </c>
      <c r="H463" s="9" t="s">
        <v>208</v>
      </c>
      <c r="I463" s="14" t="s">
        <v>705</v>
      </c>
      <c r="J463" s="8" t="s">
        <v>706</v>
      </c>
      <c r="K463" s="2">
        <v>298</v>
      </c>
      <c r="L463" s="9"/>
      <c r="M463" s="30">
        <v>70</v>
      </c>
      <c r="N463" s="1"/>
    </row>
    <row r="464" spans="1:14" hidden="1" x14ac:dyDescent="0.25">
      <c r="A464" s="5" t="s">
        <v>583</v>
      </c>
      <c r="B464" s="5" t="s">
        <v>288</v>
      </c>
      <c r="C464" s="5" t="s">
        <v>697</v>
      </c>
      <c r="D464" s="5" t="s">
        <v>702</v>
      </c>
      <c r="E464" s="5" t="s">
        <v>766</v>
      </c>
      <c r="F464" s="5" t="s">
        <v>576</v>
      </c>
      <c r="G464" s="8" t="s">
        <v>349</v>
      </c>
      <c r="H464" s="9" t="s">
        <v>2121</v>
      </c>
      <c r="I464" s="14" t="s">
        <v>541</v>
      </c>
      <c r="J464" s="8" t="s">
        <v>547</v>
      </c>
      <c r="K464" s="2">
        <v>299</v>
      </c>
      <c r="L464" s="9"/>
      <c r="M464" s="30">
        <v>10</v>
      </c>
      <c r="N464" s="1"/>
    </row>
    <row r="465" spans="1:14" hidden="1" x14ac:dyDescent="0.25">
      <c r="A465" s="5" t="s">
        <v>583</v>
      </c>
      <c r="B465" s="5" t="s">
        <v>288</v>
      </c>
      <c r="C465" s="5" t="s">
        <v>697</v>
      </c>
      <c r="D465" s="8" t="s">
        <v>702</v>
      </c>
      <c r="E465" s="8" t="s">
        <v>1983</v>
      </c>
      <c r="F465" s="5" t="s">
        <v>699</v>
      </c>
      <c r="G465" s="8" t="s">
        <v>346</v>
      </c>
      <c r="H465" s="9" t="s">
        <v>283</v>
      </c>
      <c r="I465" s="14" t="s">
        <v>700</v>
      </c>
      <c r="J465" s="8" t="s">
        <v>701</v>
      </c>
      <c r="K465" s="2">
        <v>300</v>
      </c>
      <c r="L465" s="9"/>
      <c r="M465" s="30">
        <v>112</v>
      </c>
      <c r="N465" s="1"/>
    </row>
    <row r="466" spans="1:14" hidden="1" x14ac:dyDescent="0.25">
      <c r="A466" s="5" t="s">
        <v>583</v>
      </c>
      <c r="B466" s="5" t="s">
        <v>288</v>
      </c>
      <c r="C466" s="5" t="s">
        <v>697</v>
      </c>
      <c r="D466" s="5" t="s">
        <v>702</v>
      </c>
      <c r="E466" s="5" t="s">
        <v>2134</v>
      </c>
      <c r="F466" s="5" t="s">
        <v>576</v>
      </c>
      <c r="G466" s="8" t="s">
        <v>2214</v>
      </c>
      <c r="H466" s="9" t="s">
        <v>2212</v>
      </c>
      <c r="I466" s="14" t="s">
        <v>2213</v>
      </c>
      <c r="J466" s="32" t="str">
        <f>RIGHT(G466,3)</f>
        <v>321</v>
      </c>
      <c r="K466" s="2">
        <v>256</v>
      </c>
      <c r="L466" s="9"/>
      <c r="M466" s="30">
        <v>242</v>
      </c>
    </row>
    <row r="467" spans="1:14" hidden="1" x14ac:dyDescent="0.25">
      <c r="A467" s="5" t="s">
        <v>583</v>
      </c>
      <c r="B467" s="5" t="s">
        <v>288</v>
      </c>
      <c r="C467" s="5" t="s">
        <v>697</v>
      </c>
      <c r="D467" s="5" t="s">
        <v>698</v>
      </c>
      <c r="E467" s="8" t="s">
        <v>640</v>
      </c>
      <c r="F467" s="8" t="s">
        <v>1984</v>
      </c>
      <c r="G467" s="8" t="s">
        <v>351</v>
      </c>
      <c r="H467" s="9" t="s">
        <v>2142</v>
      </c>
      <c r="I467" s="14" t="s">
        <v>711</v>
      </c>
      <c r="J467" s="8" t="s">
        <v>539</v>
      </c>
      <c r="K467" s="2">
        <v>301</v>
      </c>
      <c r="L467" s="9"/>
      <c r="M467" s="30">
        <v>14</v>
      </c>
    </row>
    <row r="468" spans="1:14" hidden="1" x14ac:dyDescent="0.25">
      <c r="A468" s="5" t="s">
        <v>583</v>
      </c>
      <c r="B468" s="5" t="s">
        <v>288</v>
      </c>
      <c r="C468" s="8" t="s">
        <v>697</v>
      </c>
      <c r="D468" s="8" t="s">
        <v>698</v>
      </c>
      <c r="E468" s="5" t="s">
        <v>668</v>
      </c>
      <c r="F468" s="5" t="s">
        <v>576</v>
      </c>
      <c r="G468" s="8" t="s">
        <v>424</v>
      </c>
      <c r="H468" s="9" t="s">
        <v>136</v>
      </c>
      <c r="I468" s="9" t="s">
        <v>540</v>
      </c>
      <c r="J468" s="8" t="s">
        <v>712</v>
      </c>
      <c r="K468" s="2">
        <v>302</v>
      </c>
      <c r="L468" s="9"/>
      <c r="M468" s="30">
        <v>71</v>
      </c>
    </row>
    <row r="469" spans="1:14" hidden="1" x14ac:dyDescent="0.25">
      <c r="A469" s="5" t="s">
        <v>583</v>
      </c>
      <c r="B469" s="5" t="s">
        <v>288</v>
      </c>
      <c r="C469" s="5" t="s">
        <v>697</v>
      </c>
      <c r="D469" s="5" t="s">
        <v>707</v>
      </c>
      <c r="E469" s="8" t="s">
        <v>1936</v>
      </c>
      <c r="F469" s="5" t="s">
        <v>576</v>
      </c>
      <c r="G469" s="8" t="s">
        <v>350</v>
      </c>
      <c r="H469" s="9" t="s">
        <v>708</v>
      </c>
      <c r="I469" s="14" t="s">
        <v>709</v>
      </c>
      <c r="J469" s="8" t="s">
        <v>710</v>
      </c>
      <c r="K469" s="2">
        <v>303</v>
      </c>
      <c r="L469" s="9"/>
      <c r="M469" s="30">
        <v>73</v>
      </c>
    </row>
    <row r="470" spans="1:14" hidden="1" x14ac:dyDescent="0.25">
      <c r="A470" s="5" t="s">
        <v>583</v>
      </c>
      <c r="B470" s="5" t="s">
        <v>288</v>
      </c>
      <c r="C470" s="5" t="s">
        <v>697</v>
      </c>
      <c r="D470" s="5" t="s">
        <v>716</v>
      </c>
      <c r="E470" s="8" t="s">
        <v>1954</v>
      </c>
      <c r="F470" s="5" t="s">
        <v>576</v>
      </c>
      <c r="G470" s="8" t="s">
        <v>354</v>
      </c>
      <c r="H470" s="9" t="s">
        <v>285</v>
      </c>
      <c r="I470" s="14" t="s">
        <v>717</v>
      </c>
      <c r="J470" s="8" t="s">
        <v>718</v>
      </c>
      <c r="K470" s="2">
        <v>304</v>
      </c>
      <c r="L470" s="9"/>
      <c r="M470" s="30">
        <v>67</v>
      </c>
    </row>
    <row r="471" spans="1:14" hidden="1" x14ac:dyDescent="0.25">
      <c r="A471" s="76" t="s">
        <v>583</v>
      </c>
      <c r="B471" s="76" t="s">
        <v>288</v>
      </c>
      <c r="C471" s="5" t="s">
        <v>697</v>
      </c>
      <c r="D471" s="5" t="s">
        <v>1332</v>
      </c>
      <c r="E471" s="81" t="s">
        <v>640</v>
      </c>
      <c r="F471" s="8" t="s">
        <v>67</v>
      </c>
      <c r="G471" s="77" t="s">
        <v>2354</v>
      </c>
      <c r="H471" s="78" t="s">
        <v>2361</v>
      </c>
      <c r="I471" s="2" t="s">
        <v>2362</v>
      </c>
      <c r="J471" s="65" t="s">
        <v>2374</v>
      </c>
      <c r="L471" s="9"/>
      <c r="M471" s="30">
        <v>301</v>
      </c>
    </row>
    <row r="472" spans="1:14" hidden="1" x14ac:dyDescent="0.25">
      <c r="A472" s="5" t="s">
        <v>583</v>
      </c>
      <c r="B472" s="5" t="s">
        <v>288</v>
      </c>
      <c r="C472" s="5" t="s">
        <v>697</v>
      </c>
      <c r="D472" s="5" t="s">
        <v>1332</v>
      </c>
      <c r="E472" s="5" t="s">
        <v>581</v>
      </c>
      <c r="F472" s="5" t="s">
        <v>699</v>
      </c>
      <c r="G472" s="8" t="s">
        <v>3</v>
      </c>
      <c r="H472" s="9" t="s">
        <v>1367</v>
      </c>
      <c r="I472" s="14" t="s">
        <v>1366</v>
      </c>
      <c r="J472" s="8" t="s">
        <v>1365</v>
      </c>
      <c r="L472" s="32"/>
      <c r="M472" s="30">
        <v>453</v>
      </c>
    </row>
    <row r="473" spans="1:14" hidden="1" x14ac:dyDescent="0.25">
      <c r="A473" s="76" t="s">
        <v>583</v>
      </c>
      <c r="B473" s="76" t="s">
        <v>288</v>
      </c>
      <c r="C473" s="79" t="s">
        <v>697</v>
      </c>
      <c r="D473" s="79" t="s">
        <v>1332</v>
      </c>
      <c r="E473" s="79" t="s">
        <v>589</v>
      </c>
      <c r="F473" s="76" t="s">
        <v>699</v>
      </c>
      <c r="G473" s="8" t="s">
        <v>2375</v>
      </c>
      <c r="H473" s="78" t="s">
        <v>2376</v>
      </c>
      <c r="I473" s="78" t="s">
        <v>2377</v>
      </c>
      <c r="J473" s="8" t="s">
        <v>2378</v>
      </c>
      <c r="K473" s="40"/>
      <c r="L473" s="2"/>
      <c r="M473" s="30">
        <v>508</v>
      </c>
    </row>
    <row r="474" spans="1:14" hidden="1" x14ac:dyDescent="0.25">
      <c r="A474" s="5" t="s">
        <v>583</v>
      </c>
      <c r="B474" s="5" t="s">
        <v>288</v>
      </c>
      <c r="C474" s="5" t="s">
        <v>697</v>
      </c>
      <c r="D474" s="5" t="s">
        <v>1332</v>
      </c>
      <c r="E474" s="8" t="s">
        <v>1070</v>
      </c>
      <c r="F474" s="5" t="s">
        <v>713</v>
      </c>
      <c r="G474" s="8" t="s">
        <v>347</v>
      </c>
      <c r="H474" s="9" t="s">
        <v>2149</v>
      </c>
      <c r="I474" s="14" t="s">
        <v>723</v>
      </c>
      <c r="J474" s="8" t="s">
        <v>724</v>
      </c>
      <c r="K474" s="2">
        <v>41</v>
      </c>
      <c r="L474" s="9"/>
      <c r="M474" s="30">
        <v>451</v>
      </c>
    </row>
    <row r="475" spans="1:14" hidden="1" x14ac:dyDescent="0.25">
      <c r="A475" s="76" t="s">
        <v>583</v>
      </c>
      <c r="B475" s="76" t="s">
        <v>288</v>
      </c>
      <c r="C475" s="5" t="s">
        <v>697</v>
      </c>
      <c r="D475" s="5" t="s">
        <v>1332</v>
      </c>
      <c r="E475" s="79" t="s">
        <v>668</v>
      </c>
      <c r="F475" s="5" t="s">
        <v>576</v>
      </c>
      <c r="G475" s="77" t="s">
        <v>2356</v>
      </c>
      <c r="H475" s="78" t="s">
        <v>2357</v>
      </c>
      <c r="I475" s="78" t="s">
        <v>2358</v>
      </c>
      <c r="J475" s="81" t="s">
        <v>2373</v>
      </c>
      <c r="L475" s="9"/>
      <c r="M475" s="30">
        <v>302</v>
      </c>
    </row>
    <row r="476" spans="1:14" hidden="1" x14ac:dyDescent="0.25">
      <c r="A476" s="5" t="s">
        <v>583</v>
      </c>
      <c r="B476" s="5" t="s">
        <v>288</v>
      </c>
      <c r="C476" s="5" t="s">
        <v>697</v>
      </c>
      <c r="D476" s="5" t="s">
        <v>1332</v>
      </c>
      <c r="E476" s="73" t="s">
        <v>668</v>
      </c>
      <c r="F476" s="5" t="s">
        <v>713</v>
      </c>
      <c r="G476" s="8" t="s">
        <v>345</v>
      </c>
      <c r="H476" s="9" t="s">
        <v>2364</v>
      </c>
      <c r="I476" s="14" t="s">
        <v>560</v>
      </c>
      <c r="J476" s="8" t="s">
        <v>725</v>
      </c>
      <c r="K476" s="2">
        <v>51</v>
      </c>
      <c r="L476" s="9"/>
      <c r="M476" s="30">
        <v>452</v>
      </c>
    </row>
    <row r="477" spans="1:14" hidden="1" x14ac:dyDescent="0.25">
      <c r="A477" s="5" t="s">
        <v>583</v>
      </c>
      <c r="B477" s="5" t="s">
        <v>288</v>
      </c>
      <c r="C477" s="5" t="s">
        <v>697</v>
      </c>
      <c r="D477" s="5" t="s">
        <v>1332</v>
      </c>
      <c r="E477" s="8" t="s">
        <v>1043</v>
      </c>
      <c r="F477" s="8" t="s">
        <v>67</v>
      </c>
      <c r="G477" s="8" t="s">
        <v>2353</v>
      </c>
      <c r="H477" s="9" t="s">
        <v>2359</v>
      </c>
      <c r="I477" s="14" t="s">
        <v>2360</v>
      </c>
      <c r="J477" s="8" t="s">
        <v>914</v>
      </c>
      <c r="L477" s="9"/>
      <c r="M477" s="30">
        <v>300</v>
      </c>
    </row>
    <row r="478" spans="1:14" hidden="1" x14ac:dyDescent="0.25">
      <c r="A478" s="5" t="s">
        <v>583</v>
      </c>
      <c r="B478" s="5" t="s">
        <v>573</v>
      </c>
      <c r="C478" s="5" t="s">
        <v>561</v>
      </c>
      <c r="D478" s="8" t="s">
        <v>1332</v>
      </c>
      <c r="E478" s="8" t="s">
        <v>78</v>
      </c>
      <c r="F478" s="5" t="s">
        <v>699</v>
      </c>
      <c r="G478" s="8" t="s">
        <v>224</v>
      </c>
      <c r="H478" s="9" t="s">
        <v>815</v>
      </c>
      <c r="I478" s="14" t="s">
        <v>816</v>
      </c>
      <c r="J478" s="8" t="s">
        <v>817</v>
      </c>
      <c r="L478" s="9"/>
      <c r="M478" s="30">
        <v>515</v>
      </c>
    </row>
    <row r="479" spans="1:14" hidden="1" x14ac:dyDescent="0.25">
      <c r="A479" s="5" t="s">
        <v>583</v>
      </c>
      <c r="B479" s="5" t="s">
        <v>288</v>
      </c>
      <c r="C479" s="8" t="s">
        <v>561</v>
      </c>
      <c r="D479" s="8" t="s">
        <v>1332</v>
      </c>
      <c r="E479" s="8" t="s">
        <v>1447</v>
      </c>
      <c r="F479" s="5" t="s">
        <v>576</v>
      </c>
      <c r="G479" s="8" t="s">
        <v>508</v>
      </c>
      <c r="H479" s="2" t="s">
        <v>2363</v>
      </c>
      <c r="I479" s="9" t="s">
        <v>1054</v>
      </c>
      <c r="J479" s="8" t="s">
        <v>1055</v>
      </c>
      <c r="K479" s="2">
        <v>46</v>
      </c>
      <c r="L479" s="9"/>
      <c r="M479" s="30">
        <v>142</v>
      </c>
    </row>
    <row r="480" spans="1:14" hidden="1" x14ac:dyDescent="0.25">
      <c r="A480" s="5" t="s">
        <v>583</v>
      </c>
      <c r="B480" s="5" t="s">
        <v>288</v>
      </c>
      <c r="C480" s="5" t="s">
        <v>561</v>
      </c>
      <c r="D480" s="8" t="s">
        <v>1332</v>
      </c>
      <c r="E480" s="8" t="s">
        <v>1966</v>
      </c>
      <c r="F480" s="5" t="s">
        <v>699</v>
      </c>
      <c r="G480" s="8" t="s">
        <v>381</v>
      </c>
      <c r="H480" s="9" t="s">
        <v>117</v>
      </c>
      <c r="I480" s="14" t="s">
        <v>843</v>
      </c>
      <c r="J480" s="8" t="s">
        <v>844</v>
      </c>
      <c r="K480" s="2">
        <v>31</v>
      </c>
      <c r="L480" s="9"/>
      <c r="M480" s="30">
        <v>17</v>
      </c>
    </row>
    <row r="481" spans="1:13" hidden="1" x14ac:dyDescent="0.25">
      <c r="A481" s="5" t="s">
        <v>583</v>
      </c>
      <c r="B481" s="5" t="s">
        <v>2159</v>
      </c>
      <c r="C481" s="8" t="s">
        <v>561</v>
      </c>
      <c r="D481" s="5" t="s">
        <v>1332</v>
      </c>
      <c r="E481" s="8" t="s">
        <v>79</v>
      </c>
      <c r="F481" s="8" t="s">
        <v>699</v>
      </c>
      <c r="G481" s="8" t="s">
        <v>2162</v>
      </c>
      <c r="H481" s="14" t="s">
        <v>2163</v>
      </c>
      <c r="I481" s="14" t="s">
        <v>1994</v>
      </c>
      <c r="J481" s="8" t="s">
        <v>2164</v>
      </c>
      <c r="K481" s="26">
        <v>94</v>
      </c>
      <c r="L481" s="29"/>
      <c r="M481" s="30">
        <v>318</v>
      </c>
    </row>
    <row r="482" spans="1:13" hidden="1" x14ac:dyDescent="0.25">
      <c r="A482" s="5" t="s">
        <v>583</v>
      </c>
      <c r="B482" s="5" t="s">
        <v>1987</v>
      </c>
      <c r="C482" s="8" t="s">
        <v>561</v>
      </c>
      <c r="D482" s="5" t="s">
        <v>1332</v>
      </c>
      <c r="E482" s="8" t="s">
        <v>79</v>
      </c>
      <c r="F482" s="8" t="s">
        <v>699</v>
      </c>
      <c r="G482" s="8" t="s">
        <v>1992</v>
      </c>
      <c r="H482" s="14" t="s">
        <v>1993</v>
      </c>
      <c r="I482" s="14" t="s">
        <v>1994</v>
      </c>
      <c r="J482" s="8" t="s">
        <v>1995</v>
      </c>
      <c r="L482" s="32"/>
      <c r="M482" s="30">
        <v>467</v>
      </c>
    </row>
    <row r="483" spans="1:13" hidden="1" x14ac:dyDescent="0.25">
      <c r="A483" s="5" t="s">
        <v>583</v>
      </c>
      <c r="B483" s="5" t="s">
        <v>2008</v>
      </c>
      <c r="C483" s="8" t="s">
        <v>561</v>
      </c>
      <c r="D483" s="5" t="s">
        <v>1332</v>
      </c>
      <c r="E483" s="8" t="s">
        <v>79</v>
      </c>
      <c r="F483" s="8" t="s">
        <v>699</v>
      </c>
      <c r="G483" s="8" t="s">
        <v>2012</v>
      </c>
      <c r="H483" s="14" t="s">
        <v>1993</v>
      </c>
      <c r="I483" s="14" t="s">
        <v>1994</v>
      </c>
      <c r="J483" s="8" t="s">
        <v>2011</v>
      </c>
      <c r="K483" s="2">
        <v>122</v>
      </c>
      <c r="L483" s="9"/>
      <c r="M483" s="30">
        <v>470</v>
      </c>
    </row>
    <row r="484" spans="1:13" hidden="1" x14ac:dyDescent="0.25">
      <c r="A484" s="5" t="s">
        <v>583</v>
      </c>
      <c r="B484" s="5" t="s">
        <v>288</v>
      </c>
      <c r="C484" s="5" t="s">
        <v>697</v>
      </c>
      <c r="D484" s="8" t="s">
        <v>1985</v>
      </c>
      <c r="E484" s="8" t="s">
        <v>1986</v>
      </c>
      <c r="F484" s="5" t="s">
        <v>713</v>
      </c>
      <c r="G484" s="8" t="s">
        <v>352</v>
      </c>
      <c r="H484" s="9" t="s">
        <v>2146</v>
      </c>
      <c r="I484" s="14" t="s">
        <v>714</v>
      </c>
      <c r="J484" s="8" t="s">
        <v>715</v>
      </c>
      <c r="K484" s="2">
        <v>307</v>
      </c>
      <c r="L484" s="9" t="s">
        <v>562</v>
      </c>
      <c r="M484" s="30">
        <v>72</v>
      </c>
    </row>
    <row r="485" spans="1:13" hidden="1" x14ac:dyDescent="0.25">
      <c r="A485" s="5" t="s">
        <v>583</v>
      </c>
      <c r="B485" s="5" t="s">
        <v>288</v>
      </c>
      <c r="C485" s="8" t="s">
        <v>561</v>
      </c>
      <c r="D485" s="5" t="s">
        <v>1171</v>
      </c>
      <c r="E485" s="8" t="s">
        <v>1447</v>
      </c>
      <c r="F485" s="5" t="s">
        <v>699</v>
      </c>
      <c r="G485" s="8" t="s">
        <v>507</v>
      </c>
      <c r="H485" s="14" t="s">
        <v>1172</v>
      </c>
      <c r="I485" s="14" t="s">
        <v>1173</v>
      </c>
      <c r="J485" s="8" t="s">
        <v>741</v>
      </c>
      <c r="K485" s="75">
        <v>264</v>
      </c>
      <c r="L485" s="9"/>
      <c r="M485" s="30">
        <v>191</v>
      </c>
    </row>
    <row r="486" spans="1:13" hidden="1" x14ac:dyDescent="0.25">
      <c r="A486" s="5" t="s">
        <v>583</v>
      </c>
      <c r="B486" s="5" t="s">
        <v>2159</v>
      </c>
      <c r="C486" s="5" t="s">
        <v>561</v>
      </c>
      <c r="D486" s="5" t="s">
        <v>1171</v>
      </c>
      <c r="E486" s="8" t="s">
        <v>1370</v>
      </c>
      <c r="F486" s="5" t="s">
        <v>699</v>
      </c>
      <c r="G486" s="8" t="s">
        <v>2315</v>
      </c>
      <c r="H486" s="2" t="s">
        <v>1172</v>
      </c>
      <c r="I486" s="14" t="s">
        <v>2310</v>
      </c>
      <c r="J486" s="8" t="s">
        <v>2313</v>
      </c>
      <c r="K486" s="26"/>
      <c r="L486" s="29"/>
      <c r="M486" s="30">
        <v>331</v>
      </c>
    </row>
    <row r="487" spans="1:13" hidden="1" x14ac:dyDescent="0.25">
      <c r="A487" s="8" t="s">
        <v>583</v>
      </c>
      <c r="B487" s="8" t="s">
        <v>1000</v>
      </c>
      <c r="C487" s="8" t="s">
        <v>1370</v>
      </c>
      <c r="D487" s="8" t="s">
        <v>1004</v>
      </c>
      <c r="E487" s="8" t="s">
        <v>766</v>
      </c>
      <c r="F487" s="8" t="s">
        <v>699</v>
      </c>
      <c r="G487" s="8" t="s">
        <v>2287</v>
      </c>
      <c r="H487" s="13" t="s">
        <v>1005</v>
      </c>
      <c r="I487" s="13" t="s">
        <v>1006</v>
      </c>
      <c r="J487" s="80" t="s">
        <v>2316</v>
      </c>
      <c r="K487" s="2">
        <v>65</v>
      </c>
      <c r="L487" s="9"/>
      <c r="M487" s="30">
        <v>121</v>
      </c>
    </row>
    <row r="488" spans="1:13" hidden="1" x14ac:dyDescent="0.25">
      <c r="A488" s="8" t="s">
        <v>583</v>
      </c>
      <c r="B488" s="8" t="s">
        <v>288</v>
      </c>
      <c r="C488" s="8" t="s">
        <v>434</v>
      </c>
      <c r="D488" s="8" t="s">
        <v>1004</v>
      </c>
      <c r="E488" s="8" t="s">
        <v>1975</v>
      </c>
      <c r="F488" s="8" t="s">
        <v>699</v>
      </c>
      <c r="G488" s="8" t="s">
        <v>190</v>
      </c>
      <c r="H488" s="13" t="s">
        <v>1005</v>
      </c>
      <c r="I488" s="13" t="s">
        <v>1006</v>
      </c>
      <c r="J488" s="8" t="s">
        <v>1007</v>
      </c>
      <c r="K488" s="9">
        <v>312</v>
      </c>
      <c r="L488" s="9"/>
      <c r="M488" s="30">
        <v>78</v>
      </c>
    </row>
    <row r="489" spans="1:13" hidden="1" x14ac:dyDescent="0.25">
      <c r="A489" s="8" t="s">
        <v>583</v>
      </c>
      <c r="B489" s="8" t="s">
        <v>1000</v>
      </c>
      <c r="C489" s="8" t="s">
        <v>1370</v>
      </c>
      <c r="D489" s="8" t="s">
        <v>1004</v>
      </c>
      <c r="E489" s="8" t="s">
        <v>2134</v>
      </c>
      <c r="F489" s="8" t="s">
        <v>699</v>
      </c>
      <c r="G489" s="8" t="s">
        <v>2288</v>
      </c>
      <c r="H489" s="13" t="s">
        <v>1005</v>
      </c>
      <c r="I489" s="13" t="s">
        <v>1006</v>
      </c>
      <c r="J489" s="80" t="s">
        <v>2317</v>
      </c>
      <c r="K489" s="2">
        <v>63</v>
      </c>
      <c r="L489" s="9"/>
      <c r="M489" s="30">
        <v>122</v>
      </c>
    </row>
    <row r="490" spans="1:13" hidden="1" x14ac:dyDescent="0.25">
      <c r="A490" s="5" t="s">
        <v>583</v>
      </c>
      <c r="B490" s="5" t="s">
        <v>1000</v>
      </c>
      <c r="C490" s="8" t="s">
        <v>434</v>
      </c>
      <c r="D490" s="8" t="s">
        <v>1004</v>
      </c>
      <c r="E490" s="5" t="s">
        <v>68</v>
      </c>
      <c r="F490" s="8" t="s">
        <v>699</v>
      </c>
      <c r="G490" s="8" t="s">
        <v>69</v>
      </c>
      <c r="H490" s="13" t="s">
        <v>70</v>
      </c>
      <c r="I490" s="13" t="s">
        <v>1006</v>
      </c>
      <c r="J490" s="8" t="s">
        <v>71</v>
      </c>
      <c r="K490" s="26"/>
      <c r="L490" s="29"/>
      <c r="M490" s="30">
        <v>364</v>
      </c>
    </row>
    <row r="491" spans="1:13" hidden="1" x14ac:dyDescent="0.25">
      <c r="A491" s="5" t="s">
        <v>583</v>
      </c>
      <c r="B491" s="8" t="s">
        <v>1000</v>
      </c>
      <c r="C491" s="8" t="s">
        <v>1370</v>
      </c>
      <c r="D491" s="8" t="s">
        <v>1859</v>
      </c>
      <c r="E491" s="8" t="s">
        <v>766</v>
      </c>
      <c r="F491" s="5" t="s">
        <v>699</v>
      </c>
      <c r="G491" s="8" t="s">
        <v>2286</v>
      </c>
      <c r="H491" s="9" t="s">
        <v>807</v>
      </c>
      <c r="I491" s="14" t="s">
        <v>808</v>
      </c>
      <c r="J491" s="80" t="s">
        <v>2318</v>
      </c>
      <c r="K491" s="2">
        <v>56</v>
      </c>
      <c r="L491" s="9"/>
      <c r="M491" s="30">
        <v>131</v>
      </c>
    </row>
    <row r="492" spans="1:13" hidden="1" x14ac:dyDescent="0.25">
      <c r="A492" s="5" t="s">
        <v>583</v>
      </c>
      <c r="B492" s="5" t="s">
        <v>288</v>
      </c>
      <c r="C492" s="5" t="s">
        <v>561</v>
      </c>
      <c r="D492" s="8" t="s">
        <v>1859</v>
      </c>
      <c r="E492" s="8" t="s">
        <v>1967</v>
      </c>
      <c r="F492" s="5" t="s">
        <v>699</v>
      </c>
      <c r="G492" s="8" t="s">
        <v>361</v>
      </c>
      <c r="H492" s="9" t="s">
        <v>807</v>
      </c>
      <c r="I492" s="14" t="s">
        <v>808</v>
      </c>
      <c r="J492" s="8" t="s">
        <v>809</v>
      </c>
      <c r="K492" s="2">
        <v>314</v>
      </c>
      <c r="L492" s="9"/>
      <c r="M492" s="30">
        <v>107</v>
      </c>
    </row>
    <row r="493" spans="1:13" hidden="1" x14ac:dyDescent="0.25">
      <c r="A493" s="5" t="s">
        <v>583</v>
      </c>
      <c r="B493" s="8" t="s">
        <v>1000</v>
      </c>
      <c r="C493" s="8" t="s">
        <v>1370</v>
      </c>
      <c r="D493" s="8" t="s">
        <v>1859</v>
      </c>
      <c r="E493" s="8" t="s">
        <v>2134</v>
      </c>
      <c r="F493" s="5" t="s">
        <v>699</v>
      </c>
      <c r="G493" s="8" t="s">
        <v>2285</v>
      </c>
      <c r="H493" s="9" t="s">
        <v>807</v>
      </c>
      <c r="I493" s="14" t="s">
        <v>808</v>
      </c>
      <c r="J493" s="80" t="s">
        <v>2319</v>
      </c>
      <c r="K493" s="2">
        <v>321</v>
      </c>
      <c r="L493" s="9"/>
      <c r="M493" s="30">
        <v>132</v>
      </c>
    </row>
    <row r="494" spans="1:13" hidden="1" x14ac:dyDescent="0.25">
      <c r="A494" s="5" t="s">
        <v>583</v>
      </c>
      <c r="B494" s="5" t="s">
        <v>893</v>
      </c>
      <c r="C494" s="8" t="s">
        <v>561</v>
      </c>
      <c r="D494" s="8" t="s">
        <v>1321</v>
      </c>
      <c r="E494" s="5" t="s">
        <v>1011</v>
      </c>
      <c r="F494" s="8" t="s">
        <v>699</v>
      </c>
      <c r="G494" s="8" t="s">
        <v>2355</v>
      </c>
      <c r="H494" s="13" t="s">
        <v>1012</v>
      </c>
      <c r="I494" s="13" t="s">
        <v>1016</v>
      </c>
      <c r="J494" s="8" t="s">
        <v>1017</v>
      </c>
      <c r="L494" s="9"/>
      <c r="M494" s="30">
        <v>173</v>
      </c>
    </row>
    <row r="495" spans="1:13" hidden="1" x14ac:dyDescent="0.25">
      <c r="A495" s="5" t="s">
        <v>583</v>
      </c>
      <c r="B495" s="5" t="s">
        <v>1008</v>
      </c>
      <c r="C495" s="8" t="s">
        <v>561</v>
      </c>
      <c r="D495" s="8" t="s">
        <v>1321</v>
      </c>
      <c r="E495" s="5" t="s">
        <v>1011</v>
      </c>
      <c r="F495" s="8" t="s">
        <v>699</v>
      </c>
      <c r="G495" s="8" t="s">
        <v>436</v>
      </c>
      <c r="H495" s="13" t="s">
        <v>1012</v>
      </c>
      <c r="I495" s="13" t="s">
        <v>1016</v>
      </c>
      <c r="J495" s="8" t="s">
        <v>1017</v>
      </c>
      <c r="L495" s="9"/>
      <c r="M495" s="30">
        <v>174</v>
      </c>
    </row>
    <row r="496" spans="1:13" hidden="1" x14ac:dyDescent="0.25">
      <c r="A496" s="5" t="s">
        <v>583</v>
      </c>
      <c r="B496" s="5" t="s">
        <v>288</v>
      </c>
      <c r="C496" s="5" t="s">
        <v>561</v>
      </c>
      <c r="D496" s="8" t="s">
        <v>822</v>
      </c>
      <c r="E496" s="5" t="s">
        <v>901</v>
      </c>
      <c r="F496" s="8" t="s">
        <v>576</v>
      </c>
      <c r="G496" s="8" t="s">
        <v>1439</v>
      </c>
      <c r="H496" s="14" t="s">
        <v>1388</v>
      </c>
      <c r="I496" s="13" t="s">
        <v>1389</v>
      </c>
      <c r="J496" s="8" t="s">
        <v>1390</v>
      </c>
      <c r="K496" s="2">
        <v>164</v>
      </c>
      <c r="L496" s="9"/>
      <c r="M496" s="30">
        <v>177</v>
      </c>
    </row>
    <row r="497" spans="1:13" hidden="1" x14ac:dyDescent="0.25">
      <c r="A497" s="5" t="s">
        <v>583</v>
      </c>
      <c r="B497" s="5" t="s">
        <v>288</v>
      </c>
      <c r="C497" s="5" t="s">
        <v>561</v>
      </c>
      <c r="D497" s="8" t="s">
        <v>1637</v>
      </c>
      <c r="E497" s="8" t="s">
        <v>1842</v>
      </c>
      <c r="F497" s="5" t="s">
        <v>576</v>
      </c>
      <c r="G497" s="8" t="s">
        <v>2151</v>
      </c>
      <c r="H497" s="13" t="s">
        <v>1035</v>
      </c>
      <c r="I497" s="13" t="s">
        <v>1036</v>
      </c>
      <c r="J497" s="8" t="s">
        <v>1037</v>
      </c>
      <c r="K497" s="2">
        <v>316</v>
      </c>
      <c r="L497" s="9"/>
      <c r="M497" s="30">
        <v>3</v>
      </c>
    </row>
    <row r="498" spans="1:13" hidden="1" x14ac:dyDescent="0.25">
      <c r="A498" s="5" t="s">
        <v>583</v>
      </c>
      <c r="B498" s="5" t="s">
        <v>288</v>
      </c>
      <c r="C498" s="5" t="s">
        <v>561</v>
      </c>
      <c r="D498" s="8" t="s">
        <v>1637</v>
      </c>
      <c r="E498" s="8" t="s">
        <v>551</v>
      </c>
      <c r="F498" s="8" t="s">
        <v>699</v>
      </c>
      <c r="G498" s="8" t="s">
        <v>401</v>
      </c>
      <c r="H498" s="14" t="s">
        <v>823</v>
      </c>
      <c r="I498" s="14" t="s">
        <v>824</v>
      </c>
      <c r="J498" s="8" t="s">
        <v>825</v>
      </c>
      <c r="K498" s="2">
        <v>64</v>
      </c>
      <c r="L498" s="9"/>
      <c r="M498" s="30">
        <v>130</v>
      </c>
    </row>
    <row r="499" spans="1:13" hidden="1" x14ac:dyDescent="0.25">
      <c r="A499" s="5" t="s">
        <v>583</v>
      </c>
      <c r="B499" s="5" t="s">
        <v>288</v>
      </c>
      <c r="C499" s="5" t="s">
        <v>561</v>
      </c>
      <c r="D499" s="8" t="s">
        <v>1637</v>
      </c>
      <c r="E499" s="5" t="s">
        <v>1380</v>
      </c>
      <c r="F499" s="8" t="s">
        <v>699</v>
      </c>
      <c r="G499" s="8" t="s">
        <v>1638</v>
      </c>
      <c r="H499" s="55" t="s">
        <v>1639</v>
      </c>
      <c r="I499" s="14" t="s">
        <v>1640</v>
      </c>
      <c r="J499" s="8" t="s">
        <v>1641</v>
      </c>
      <c r="L499" s="9"/>
      <c r="M499" s="30">
        <v>416</v>
      </c>
    </row>
    <row r="500" spans="1:13" hidden="1" x14ac:dyDescent="0.25">
      <c r="A500" s="5" t="s">
        <v>583</v>
      </c>
      <c r="B500" s="5" t="s">
        <v>288</v>
      </c>
      <c r="C500" s="5" t="s">
        <v>561</v>
      </c>
      <c r="D500" s="8" t="s">
        <v>1637</v>
      </c>
      <c r="E500" s="5" t="s">
        <v>1382</v>
      </c>
      <c r="F500" s="8" t="s">
        <v>699</v>
      </c>
      <c r="G500" s="8" t="s">
        <v>1642</v>
      </c>
      <c r="H500" s="55" t="s">
        <v>1643</v>
      </c>
      <c r="I500" s="14" t="s">
        <v>1644</v>
      </c>
      <c r="J500" s="8" t="s">
        <v>1645</v>
      </c>
      <c r="L500" s="9"/>
      <c r="M500" s="30">
        <v>417</v>
      </c>
    </row>
    <row r="501" spans="1:13" hidden="1" x14ac:dyDescent="0.25">
      <c r="A501" s="5" t="s">
        <v>583</v>
      </c>
      <c r="B501" s="5" t="s">
        <v>288</v>
      </c>
      <c r="C501" s="5" t="s">
        <v>561</v>
      </c>
      <c r="D501" s="8" t="s">
        <v>1637</v>
      </c>
      <c r="E501" s="5" t="s">
        <v>83</v>
      </c>
      <c r="F501" s="8" t="s">
        <v>699</v>
      </c>
      <c r="G501" s="8" t="s">
        <v>1646</v>
      </c>
      <c r="H501" s="55" t="s">
        <v>1647</v>
      </c>
      <c r="I501" s="14" t="s">
        <v>1648</v>
      </c>
      <c r="J501" s="8" t="s">
        <v>1649</v>
      </c>
      <c r="L501" s="9"/>
      <c r="M501" s="30">
        <v>418</v>
      </c>
    </row>
    <row r="502" spans="1:13" hidden="1" x14ac:dyDescent="0.25">
      <c r="A502" s="5" t="s">
        <v>583</v>
      </c>
      <c r="B502" s="5" t="s">
        <v>288</v>
      </c>
      <c r="C502" s="8" t="s">
        <v>561</v>
      </c>
      <c r="D502" s="8" t="s">
        <v>1637</v>
      </c>
      <c r="E502" s="5" t="s">
        <v>901</v>
      </c>
      <c r="F502" s="8" t="s">
        <v>699</v>
      </c>
      <c r="G502" s="8" t="s">
        <v>400</v>
      </c>
      <c r="H502" s="9" t="s">
        <v>129</v>
      </c>
      <c r="I502" s="14" t="s">
        <v>902</v>
      </c>
      <c r="J502" s="8" t="s">
        <v>903</v>
      </c>
      <c r="K502" s="2">
        <v>318</v>
      </c>
      <c r="L502" s="9"/>
      <c r="M502" s="30">
        <v>80</v>
      </c>
    </row>
    <row r="503" spans="1:13" hidden="1" x14ac:dyDescent="0.25">
      <c r="A503" s="5" t="s">
        <v>583</v>
      </c>
      <c r="B503" s="5" t="s">
        <v>288</v>
      </c>
      <c r="C503" s="5" t="s">
        <v>561</v>
      </c>
      <c r="D503" s="8" t="s">
        <v>1637</v>
      </c>
      <c r="E503" s="5" t="s">
        <v>861</v>
      </c>
      <c r="F503" s="5" t="s">
        <v>699</v>
      </c>
      <c r="G503" s="8" t="s">
        <v>402</v>
      </c>
      <c r="H503" s="9" t="s">
        <v>862</v>
      </c>
      <c r="I503" s="14" t="s">
        <v>863</v>
      </c>
      <c r="J503" s="8" t="s">
        <v>864</v>
      </c>
      <c r="K503" s="2">
        <v>320</v>
      </c>
      <c r="L503" s="9"/>
      <c r="M503" s="30">
        <v>9</v>
      </c>
    </row>
    <row r="504" spans="1:13" hidden="1" x14ac:dyDescent="0.25">
      <c r="A504" s="5" t="s">
        <v>583</v>
      </c>
      <c r="B504" s="5" t="s">
        <v>288</v>
      </c>
      <c r="C504" s="5" t="s">
        <v>561</v>
      </c>
      <c r="D504" s="8" t="s">
        <v>1637</v>
      </c>
      <c r="E504" s="5" t="s">
        <v>1270</v>
      </c>
      <c r="F504" s="5" t="s">
        <v>699</v>
      </c>
      <c r="G504" s="8" t="s">
        <v>506</v>
      </c>
      <c r="H504" s="9" t="s">
        <v>1271</v>
      </c>
      <c r="I504" s="9" t="s">
        <v>1272</v>
      </c>
      <c r="J504" s="8" t="s">
        <v>1273</v>
      </c>
      <c r="K504" s="2">
        <v>157</v>
      </c>
      <c r="L504" s="9"/>
      <c r="M504" s="30">
        <v>136</v>
      </c>
    </row>
    <row r="505" spans="1:13" hidden="1" x14ac:dyDescent="0.25">
      <c r="A505" s="5" t="s">
        <v>583</v>
      </c>
      <c r="B505" s="5" t="s">
        <v>288</v>
      </c>
      <c r="C505" s="5" t="s">
        <v>561</v>
      </c>
      <c r="D505" s="8" t="s">
        <v>1637</v>
      </c>
      <c r="E505" s="5" t="s">
        <v>1147</v>
      </c>
      <c r="F505" s="5" t="s">
        <v>576</v>
      </c>
      <c r="G505" s="8" t="s">
        <v>505</v>
      </c>
      <c r="H505" s="9" t="s">
        <v>1148</v>
      </c>
      <c r="I505" s="9" t="s">
        <v>1350</v>
      </c>
      <c r="J505" s="8" t="s">
        <v>887</v>
      </c>
      <c r="K505" s="2">
        <v>315</v>
      </c>
      <c r="L505" s="9"/>
      <c r="M505" s="30">
        <v>168</v>
      </c>
    </row>
    <row r="506" spans="1:13" hidden="1" x14ac:dyDescent="0.25">
      <c r="A506" s="5" t="s">
        <v>583</v>
      </c>
      <c r="B506" s="5" t="s">
        <v>288</v>
      </c>
      <c r="C506" s="5" t="s">
        <v>561</v>
      </c>
      <c r="D506" s="8" t="s">
        <v>1637</v>
      </c>
      <c r="E506" s="5" t="s">
        <v>84</v>
      </c>
      <c r="F506" s="8" t="s">
        <v>699</v>
      </c>
      <c r="G506" s="8" t="s">
        <v>1650</v>
      </c>
      <c r="H506" s="55" t="s">
        <v>1651</v>
      </c>
      <c r="I506" s="9" t="s">
        <v>1652</v>
      </c>
      <c r="J506" s="8" t="s">
        <v>1653</v>
      </c>
      <c r="K506" s="2">
        <v>162</v>
      </c>
      <c r="L506" s="9"/>
      <c r="M506" s="30">
        <v>419</v>
      </c>
    </row>
    <row r="507" spans="1:13" hidden="1" x14ac:dyDescent="0.25">
      <c r="A507" s="5" t="s">
        <v>583</v>
      </c>
      <c r="B507" s="5" t="s">
        <v>288</v>
      </c>
      <c r="C507" s="5" t="s">
        <v>561</v>
      </c>
      <c r="D507" s="8" t="s">
        <v>1637</v>
      </c>
      <c r="E507" s="5" t="s">
        <v>85</v>
      </c>
      <c r="F507" s="8" t="s">
        <v>699</v>
      </c>
      <c r="G507" s="8" t="s">
        <v>1654</v>
      </c>
      <c r="H507" s="55" t="s">
        <v>1655</v>
      </c>
      <c r="I507" s="9" t="s">
        <v>1656</v>
      </c>
      <c r="J507" s="8" t="s">
        <v>1657</v>
      </c>
      <c r="K507" s="2">
        <v>162</v>
      </c>
      <c r="L507" s="9"/>
      <c r="M507" s="30">
        <v>420</v>
      </c>
    </row>
    <row r="508" spans="1:13" hidden="1" x14ac:dyDescent="0.25">
      <c r="A508" s="5" t="s">
        <v>583</v>
      </c>
      <c r="B508" s="5" t="s">
        <v>288</v>
      </c>
      <c r="C508" s="8" t="s">
        <v>532</v>
      </c>
      <c r="D508" s="8" t="s">
        <v>947</v>
      </c>
      <c r="E508" s="5" t="s">
        <v>951</v>
      </c>
      <c r="F508" s="5" t="s">
        <v>1022</v>
      </c>
      <c r="G508" s="8" t="s">
        <v>535</v>
      </c>
      <c r="H508" s="13" t="s">
        <v>203</v>
      </c>
      <c r="I508" s="13" t="s">
        <v>952</v>
      </c>
      <c r="J508" s="54" t="s">
        <v>953</v>
      </c>
      <c r="K508" s="26"/>
      <c r="L508" s="29"/>
      <c r="M508" s="30">
        <v>320</v>
      </c>
    </row>
    <row r="509" spans="1:13" hidden="1" x14ac:dyDescent="0.25">
      <c r="A509" s="5" t="s">
        <v>583</v>
      </c>
      <c r="B509" s="5" t="s">
        <v>288</v>
      </c>
      <c r="C509" s="8" t="s">
        <v>532</v>
      </c>
      <c r="D509" s="8" t="s">
        <v>947</v>
      </c>
      <c r="E509" s="5" t="s">
        <v>948</v>
      </c>
      <c r="F509" s="5" t="s">
        <v>1022</v>
      </c>
      <c r="G509" s="8" t="s">
        <v>536</v>
      </c>
      <c r="H509" s="13" t="s">
        <v>949</v>
      </c>
      <c r="I509" s="13" t="s">
        <v>215</v>
      </c>
      <c r="J509" s="8" t="s">
        <v>950</v>
      </c>
      <c r="K509" s="26"/>
      <c r="L509" s="29"/>
      <c r="M509" s="30">
        <v>319</v>
      </c>
    </row>
    <row r="510" spans="1:13" hidden="1" x14ac:dyDescent="0.25">
      <c r="A510" s="76" t="s">
        <v>583</v>
      </c>
      <c r="B510" s="76" t="s">
        <v>699</v>
      </c>
      <c r="C510" s="76" t="s">
        <v>561</v>
      </c>
      <c r="D510" s="79" t="s">
        <v>2306</v>
      </c>
      <c r="E510" s="81" t="s">
        <v>79</v>
      </c>
      <c r="F510" s="76" t="s">
        <v>699</v>
      </c>
      <c r="G510" s="8" t="s">
        <v>2325</v>
      </c>
      <c r="H510" s="13" t="s">
        <v>2308</v>
      </c>
      <c r="I510" s="13" t="s">
        <v>2326</v>
      </c>
      <c r="J510" s="62" t="s">
        <v>2077</v>
      </c>
      <c r="L510" s="9"/>
      <c r="M510" s="30">
        <v>228</v>
      </c>
    </row>
    <row r="511" spans="1:13" hidden="1" x14ac:dyDescent="0.25">
      <c r="A511" s="5" t="s">
        <v>583</v>
      </c>
      <c r="B511" s="5" t="s">
        <v>2159</v>
      </c>
      <c r="C511" s="5" t="s">
        <v>561</v>
      </c>
      <c r="D511" s="5" t="s">
        <v>2306</v>
      </c>
      <c r="E511" s="8" t="s">
        <v>1370</v>
      </c>
      <c r="F511" s="5" t="s">
        <v>699</v>
      </c>
      <c r="G511" s="8" t="s">
        <v>2314</v>
      </c>
      <c r="H511" s="13" t="s">
        <v>2308</v>
      </c>
      <c r="I511" s="13" t="s">
        <v>2311</v>
      </c>
      <c r="J511" s="8" t="s">
        <v>1020</v>
      </c>
      <c r="K511" s="26"/>
      <c r="L511" s="29"/>
      <c r="M511" s="30">
        <v>332</v>
      </c>
    </row>
    <row r="512" spans="1:13" hidden="1" x14ac:dyDescent="0.25">
      <c r="A512" s="5" t="s">
        <v>583</v>
      </c>
      <c r="B512" s="5" t="s">
        <v>932</v>
      </c>
      <c r="C512" s="5" t="s">
        <v>561</v>
      </c>
      <c r="D512" s="5" t="s">
        <v>619</v>
      </c>
      <c r="E512" s="8" t="s">
        <v>1945</v>
      </c>
      <c r="F512" s="8" t="s">
        <v>699</v>
      </c>
      <c r="G512" s="8" t="s">
        <v>428</v>
      </c>
      <c r="H512" s="13" t="s">
        <v>1968</v>
      </c>
      <c r="I512" s="13" t="s">
        <v>976</v>
      </c>
      <c r="J512" s="8" t="s">
        <v>977</v>
      </c>
      <c r="K512" s="35">
        <v>347</v>
      </c>
      <c r="L512" s="64"/>
      <c r="M512" s="30">
        <v>175</v>
      </c>
    </row>
    <row r="513" spans="1:13" hidden="1" x14ac:dyDescent="0.25">
      <c r="A513" s="5" t="s">
        <v>583</v>
      </c>
      <c r="B513" s="5" t="s">
        <v>924</v>
      </c>
      <c r="C513" s="5" t="s">
        <v>561</v>
      </c>
      <c r="D513" s="5" t="s">
        <v>619</v>
      </c>
      <c r="E513" s="8" t="s">
        <v>1447</v>
      </c>
      <c r="F513" s="8" t="s">
        <v>699</v>
      </c>
      <c r="G513" s="8" t="s">
        <v>1836</v>
      </c>
      <c r="H513" s="13" t="s">
        <v>1969</v>
      </c>
      <c r="I513" s="13" t="s">
        <v>976</v>
      </c>
      <c r="J513" s="87" t="s">
        <v>1843</v>
      </c>
      <c r="K513" s="26"/>
      <c r="L513" s="29"/>
      <c r="M513" s="30">
        <v>348</v>
      </c>
    </row>
    <row r="514" spans="1:13" hidden="1" x14ac:dyDescent="0.25">
      <c r="A514" s="5" t="s">
        <v>583</v>
      </c>
      <c r="B514" s="5" t="s">
        <v>288</v>
      </c>
      <c r="C514" s="5" t="s">
        <v>561</v>
      </c>
      <c r="D514" s="5" t="s">
        <v>619</v>
      </c>
      <c r="E514" s="8" t="s">
        <v>1936</v>
      </c>
      <c r="F514" s="5" t="s">
        <v>699</v>
      </c>
      <c r="G514" s="8" t="s">
        <v>314</v>
      </c>
      <c r="H514" s="13" t="s">
        <v>1969</v>
      </c>
      <c r="I514" s="14" t="s">
        <v>620</v>
      </c>
      <c r="J514" s="87" t="s">
        <v>621</v>
      </c>
      <c r="K514" s="2">
        <v>325</v>
      </c>
      <c r="L514" s="9"/>
      <c r="M514" s="30">
        <v>82</v>
      </c>
    </row>
    <row r="515" spans="1:13" hidden="1" x14ac:dyDescent="0.25">
      <c r="A515" s="5" t="s">
        <v>583</v>
      </c>
      <c r="B515" s="5" t="s">
        <v>921</v>
      </c>
      <c r="C515" s="5" t="s">
        <v>561</v>
      </c>
      <c r="D515" s="5" t="s">
        <v>619</v>
      </c>
      <c r="E515" s="8" t="s">
        <v>1936</v>
      </c>
      <c r="F515" s="8" t="s">
        <v>699</v>
      </c>
      <c r="G515" s="8" t="s">
        <v>425</v>
      </c>
      <c r="H515" s="13" t="s">
        <v>1969</v>
      </c>
      <c r="I515" s="13" t="s">
        <v>963</v>
      </c>
      <c r="J515" s="8" t="s">
        <v>621</v>
      </c>
      <c r="K515" s="35">
        <v>326</v>
      </c>
      <c r="L515" s="33"/>
      <c r="M515" s="30">
        <v>83</v>
      </c>
    </row>
    <row r="516" spans="1:13" hidden="1" x14ac:dyDescent="0.25">
      <c r="A516" s="5" t="s">
        <v>583</v>
      </c>
      <c r="B516" s="5" t="s">
        <v>932</v>
      </c>
      <c r="C516" s="5" t="s">
        <v>561</v>
      </c>
      <c r="D516" s="5" t="s">
        <v>622</v>
      </c>
      <c r="E516" s="8" t="s">
        <v>1945</v>
      </c>
      <c r="F516" s="8" t="s">
        <v>699</v>
      </c>
      <c r="G516" s="8" t="s">
        <v>429</v>
      </c>
      <c r="H516" s="14" t="s">
        <v>1835</v>
      </c>
      <c r="I516" s="13" t="s">
        <v>978</v>
      </c>
      <c r="J516" s="8" t="s">
        <v>979</v>
      </c>
      <c r="K516" s="35">
        <v>352</v>
      </c>
      <c r="L516" s="64"/>
      <c r="M516" s="30">
        <v>176</v>
      </c>
    </row>
    <row r="517" spans="1:13" hidden="1" x14ac:dyDescent="0.25">
      <c r="A517" s="5" t="s">
        <v>583</v>
      </c>
      <c r="B517" s="5" t="s">
        <v>924</v>
      </c>
      <c r="C517" s="5" t="s">
        <v>561</v>
      </c>
      <c r="D517" s="5" t="s">
        <v>622</v>
      </c>
      <c r="E517" s="8" t="s">
        <v>1447</v>
      </c>
      <c r="F517" s="8" t="s">
        <v>699</v>
      </c>
      <c r="G517" s="8" t="s">
        <v>433</v>
      </c>
      <c r="H517" s="14" t="s">
        <v>1835</v>
      </c>
      <c r="I517" s="13" t="s">
        <v>993</v>
      </c>
      <c r="J517" s="8" t="s">
        <v>994</v>
      </c>
      <c r="K517" s="26">
        <v>191</v>
      </c>
      <c r="L517" s="29"/>
      <c r="M517" s="30">
        <v>349</v>
      </c>
    </row>
    <row r="518" spans="1:13" hidden="1" x14ac:dyDescent="0.25">
      <c r="A518" s="5" t="s">
        <v>583</v>
      </c>
      <c r="B518" s="5" t="s">
        <v>288</v>
      </c>
      <c r="C518" s="5" t="s">
        <v>561</v>
      </c>
      <c r="D518" s="5" t="s">
        <v>622</v>
      </c>
      <c r="E518" s="8" t="s">
        <v>1936</v>
      </c>
      <c r="F518" s="5" t="s">
        <v>699</v>
      </c>
      <c r="G518" s="8" t="s">
        <v>315</v>
      </c>
      <c r="H518" s="14" t="s">
        <v>1970</v>
      </c>
      <c r="I518" s="14" t="s">
        <v>624</v>
      </c>
      <c r="J518" s="8" t="s">
        <v>625</v>
      </c>
      <c r="K518" s="2">
        <v>328</v>
      </c>
      <c r="L518" s="9"/>
      <c r="M518" s="30">
        <v>84</v>
      </c>
    </row>
    <row r="519" spans="1:13" hidden="1" x14ac:dyDescent="0.25">
      <c r="A519" s="5" t="s">
        <v>583</v>
      </c>
      <c r="B519" s="5" t="s">
        <v>921</v>
      </c>
      <c r="C519" s="5" t="s">
        <v>561</v>
      </c>
      <c r="D519" s="5" t="s">
        <v>622</v>
      </c>
      <c r="E519" s="8" t="s">
        <v>1962</v>
      </c>
      <c r="F519" s="8" t="s">
        <v>699</v>
      </c>
      <c r="G519" s="8" t="s">
        <v>426</v>
      </c>
      <c r="H519" s="14" t="s">
        <v>1970</v>
      </c>
      <c r="I519" s="13" t="s">
        <v>964</v>
      </c>
      <c r="J519" s="8" t="s">
        <v>625</v>
      </c>
      <c r="K519" s="35">
        <v>329</v>
      </c>
      <c r="L519" s="33"/>
      <c r="M519" s="30">
        <v>85</v>
      </c>
    </row>
    <row r="520" spans="1:13" hidden="1" x14ac:dyDescent="0.25">
      <c r="A520" s="5" t="s">
        <v>583</v>
      </c>
      <c r="B520" s="5" t="s">
        <v>288</v>
      </c>
      <c r="C520" s="5" t="s">
        <v>561</v>
      </c>
      <c r="D520" s="5" t="s">
        <v>584</v>
      </c>
      <c r="E520" s="8" t="s">
        <v>1936</v>
      </c>
      <c r="F520" s="5" t="s">
        <v>699</v>
      </c>
      <c r="G520" s="8" t="s">
        <v>276</v>
      </c>
      <c r="H520" s="14" t="s">
        <v>585</v>
      </c>
      <c r="I520" s="14" t="s">
        <v>586</v>
      </c>
      <c r="J520" s="8" t="s">
        <v>587</v>
      </c>
      <c r="K520" s="2">
        <v>332</v>
      </c>
      <c r="L520" s="9"/>
      <c r="M520" s="30">
        <v>86</v>
      </c>
    </row>
    <row r="521" spans="1:13" hidden="1" x14ac:dyDescent="0.25">
      <c r="A521" s="5" t="s">
        <v>583</v>
      </c>
      <c r="B521" s="8" t="s">
        <v>924</v>
      </c>
      <c r="C521" s="8" t="s">
        <v>1976</v>
      </c>
      <c r="D521" s="8" t="s">
        <v>1977</v>
      </c>
      <c r="E521" s="8" t="s">
        <v>1447</v>
      </c>
      <c r="F521" s="8" t="s">
        <v>699</v>
      </c>
      <c r="G521" s="8" t="s">
        <v>1895</v>
      </c>
      <c r="H521" s="14" t="s">
        <v>585</v>
      </c>
      <c r="I521" s="14" t="s">
        <v>1896</v>
      </c>
      <c r="J521" s="8" t="s">
        <v>1090</v>
      </c>
      <c r="K521" s="26">
        <v>193</v>
      </c>
      <c r="L521" s="29"/>
      <c r="M521" s="30">
        <v>350</v>
      </c>
    </row>
    <row r="522" spans="1:13" hidden="1" x14ac:dyDescent="0.25">
      <c r="A522" s="5" t="s">
        <v>583</v>
      </c>
      <c r="B522" s="5" t="s">
        <v>924</v>
      </c>
      <c r="C522" s="5" t="s">
        <v>561</v>
      </c>
      <c r="D522" s="5" t="s">
        <v>594</v>
      </c>
      <c r="E522" s="8" t="s">
        <v>1447</v>
      </c>
      <c r="F522" s="8" t="s">
        <v>699</v>
      </c>
      <c r="G522" s="8" t="s">
        <v>431</v>
      </c>
      <c r="H522" s="14" t="s">
        <v>139</v>
      </c>
      <c r="I522" s="13" t="s">
        <v>595</v>
      </c>
      <c r="J522" s="8" t="s">
        <v>988</v>
      </c>
      <c r="K522" s="26">
        <v>207</v>
      </c>
      <c r="L522" s="29"/>
      <c r="M522" s="30">
        <v>351</v>
      </c>
    </row>
    <row r="523" spans="1:13" hidden="1" x14ac:dyDescent="0.25">
      <c r="A523" s="5" t="s">
        <v>583</v>
      </c>
      <c r="B523" s="5" t="s">
        <v>921</v>
      </c>
      <c r="C523" s="5" t="s">
        <v>561</v>
      </c>
      <c r="D523" s="5" t="s">
        <v>594</v>
      </c>
      <c r="E523" s="8" t="s">
        <v>1936</v>
      </c>
      <c r="F523" s="8" t="s">
        <v>699</v>
      </c>
      <c r="G523" s="8" t="s">
        <v>1837</v>
      </c>
      <c r="H523" s="14" t="s">
        <v>139</v>
      </c>
      <c r="I523" s="13" t="s">
        <v>595</v>
      </c>
      <c r="J523" s="8" t="s">
        <v>596</v>
      </c>
      <c r="L523" s="9"/>
      <c r="M523" s="30">
        <v>88</v>
      </c>
    </row>
    <row r="524" spans="1:13" hidden="1" x14ac:dyDescent="0.25">
      <c r="A524" s="5" t="s">
        <v>583</v>
      </c>
      <c r="B524" s="5" t="s">
        <v>932</v>
      </c>
      <c r="C524" s="5" t="s">
        <v>561</v>
      </c>
      <c r="D524" s="5" t="s">
        <v>594</v>
      </c>
      <c r="E524" s="8" t="s">
        <v>1936</v>
      </c>
      <c r="F524" s="8" t="s">
        <v>699</v>
      </c>
      <c r="G524" s="8" t="s">
        <v>1838</v>
      </c>
      <c r="H524" s="14" t="s">
        <v>139</v>
      </c>
      <c r="I524" s="13" t="s">
        <v>595</v>
      </c>
      <c r="J524" s="8" t="s">
        <v>1839</v>
      </c>
      <c r="K524" s="2">
        <v>244</v>
      </c>
      <c r="L524" s="9"/>
      <c r="M524" s="30">
        <v>178</v>
      </c>
    </row>
    <row r="525" spans="1:13" hidden="1" x14ac:dyDescent="0.25">
      <c r="A525" s="5" t="s">
        <v>583</v>
      </c>
      <c r="B525" s="5" t="s">
        <v>288</v>
      </c>
      <c r="C525" s="5" t="s">
        <v>561</v>
      </c>
      <c r="D525" s="5" t="s">
        <v>594</v>
      </c>
      <c r="E525" s="8" t="s">
        <v>1962</v>
      </c>
      <c r="F525" s="5" t="s">
        <v>699</v>
      </c>
      <c r="G525" s="8" t="s">
        <v>313</v>
      </c>
      <c r="H525" s="14" t="s">
        <v>139</v>
      </c>
      <c r="I525" s="14" t="s">
        <v>595</v>
      </c>
      <c r="J525" s="8" t="s">
        <v>596</v>
      </c>
      <c r="K525" s="2">
        <v>333</v>
      </c>
      <c r="L525" s="9"/>
      <c r="M525" s="30">
        <v>87</v>
      </c>
    </row>
    <row r="526" spans="1:13" hidden="1" x14ac:dyDescent="0.25">
      <c r="A526" s="5" t="s">
        <v>583</v>
      </c>
      <c r="B526" s="5" t="s">
        <v>924</v>
      </c>
      <c r="C526" s="5" t="s">
        <v>561</v>
      </c>
      <c r="D526" s="5" t="s">
        <v>618</v>
      </c>
      <c r="E526" s="8" t="s">
        <v>1447</v>
      </c>
      <c r="F526" s="8" t="s">
        <v>699</v>
      </c>
      <c r="G526" s="8" t="s">
        <v>432</v>
      </c>
      <c r="H526" s="14" t="s">
        <v>1897</v>
      </c>
      <c r="I526" s="13" t="s">
        <v>991</v>
      </c>
      <c r="J526" s="8" t="s">
        <v>992</v>
      </c>
      <c r="K526" s="26">
        <v>212</v>
      </c>
      <c r="L526" s="29"/>
      <c r="M526" s="30">
        <v>352</v>
      </c>
    </row>
    <row r="527" spans="1:13" hidden="1" x14ac:dyDescent="0.25">
      <c r="A527" s="5" t="s">
        <v>583</v>
      </c>
      <c r="B527" s="5" t="s">
        <v>573</v>
      </c>
      <c r="C527" s="5" t="s">
        <v>561</v>
      </c>
      <c r="D527" s="5" t="s">
        <v>588</v>
      </c>
      <c r="E527" s="8" t="s">
        <v>1447</v>
      </c>
      <c r="F527" s="8" t="s">
        <v>699</v>
      </c>
      <c r="G527" s="8" t="s">
        <v>2395</v>
      </c>
      <c r="H527" s="13" t="s">
        <v>623</v>
      </c>
      <c r="I527" s="13" t="s">
        <v>2397</v>
      </c>
      <c r="J527" s="8" t="s">
        <v>2393</v>
      </c>
      <c r="K527" s="40"/>
      <c r="L527" s="2"/>
      <c r="M527" s="30">
        <v>500</v>
      </c>
    </row>
    <row r="528" spans="1:13" hidden="1" x14ac:dyDescent="0.25">
      <c r="A528" s="5" t="s">
        <v>583</v>
      </c>
      <c r="B528" s="5" t="s">
        <v>924</v>
      </c>
      <c r="C528" s="5" t="s">
        <v>561</v>
      </c>
      <c r="D528" s="5" t="s">
        <v>588</v>
      </c>
      <c r="E528" s="8" t="s">
        <v>1447</v>
      </c>
      <c r="F528" s="8" t="s">
        <v>699</v>
      </c>
      <c r="G528" s="8" t="s">
        <v>430</v>
      </c>
      <c r="H528" s="13" t="s">
        <v>623</v>
      </c>
      <c r="I528" s="13" t="s">
        <v>1347</v>
      </c>
      <c r="J528" s="8" t="s">
        <v>984</v>
      </c>
      <c r="K528" s="26">
        <v>242</v>
      </c>
      <c r="L528" s="29"/>
      <c r="M528" s="30">
        <v>353</v>
      </c>
    </row>
    <row r="529" spans="1:13" hidden="1" x14ac:dyDescent="0.25">
      <c r="A529" s="5" t="s">
        <v>583</v>
      </c>
      <c r="B529" s="5" t="s">
        <v>573</v>
      </c>
      <c r="C529" s="5" t="s">
        <v>561</v>
      </c>
      <c r="D529" s="5" t="s">
        <v>1828</v>
      </c>
      <c r="E529" s="8" t="s">
        <v>1447</v>
      </c>
      <c r="F529" s="5" t="s">
        <v>699</v>
      </c>
      <c r="G529" s="8" t="s">
        <v>2396</v>
      </c>
      <c r="H529" s="13" t="s">
        <v>1829</v>
      </c>
      <c r="I529" s="14" t="s">
        <v>1830</v>
      </c>
      <c r="J529" s="8" t="s">
        <v>2394</v>
      </c>
      <c r="K529" s="40"/>
      <c r="L529" s="2"/>
      <c r="M529" s="30">
        <v>501</v>
      </c>
    </row>
    <row r="530" spans="1:13" hidden="1" x14ac:dyDescent="0.25">
      <c r="A530" s="5" t="s">
        <v>583</v>
      </c>
      <c r="B530" s="5" t="s">
        <v>893</v>
      </c>
      <c r="C530" s="5" t="s">
        <v>561</v>
      </c>
      <c r="D530" s="5" t="s">
        <v>1828</v>
      </c>
      <c r="E530" s="8" t="s">
        <v>1447</v>
      </c>
      <c r="F530" s="5" t="s">
        <v>699</v>
      </c>
      <c r="G530" s="8" t="s">
        <v>2398</v>
      </c>
      <c r="H530" s="13" t="s">
        <v>1829</v>
      </c>
      <c r="I530" s="14" t="s">
        <v>1830</v>
      </c>
      <c r="J530" s="62" t="s">
        <v>2399</v>
      </c>
      <c r="K530" s="40"/>
      <c r="L530" s="2"/>
      <c r="M530" s="30">
        <v>509</v>
      </c>
    </row>
    <row r="531" spans="1:13" hidden="1" x14ac:dyDescent="0.25">
      <c r="A531" s="5" t="s">
        <v>583</v>
      </c>
      <c r="B531" s="5" t="s">
        <v>924</v>
      </c>
      <c r="C531" s="5" t="s">
        <v>561</v>
      </c>
      <c r="D531" s="5" t="s">
        <v>1828</v>
      </c>
      <c r="E531" s="8" t="s">
        <v>1447</v>
      </c>
      <c r="F531" s="5" t="s">
        <v>699</v>
      </c>
      <c r="G531" s="8" t="s">
        <v>1840</v>
      </c>
      <c r="H531" s="13" t="s">
        <v>1829</v>
      </c>
      <c r="I531" s="14" t="s">
        <v>1830</v>
      </c>
      <c r="J531" s="8" t="s">
        <v>1841</v>
      </c>
      <c r="K531" s="26">
        <v>119</v>
      </c>
      <c r="L531" s="29"/>
      <c r="M531" s="30">
        <v>346</v>
      </c>
    </row>
    <row r="532" spans="1:13" hidden="1" x14ac:dyDescent="0.25">
      <c r="A532" s="5" t="s">
        <v>583</v>
      </c>
      <c r="B532" s="5" t="s">
        <v>924</v>
      </c>
      <c r="C532" s="5" t="s">
        <v>561</v>
      </c>
      <c r="D532" s="5" t="s">
        <v>1280</v>
      </c>
      <c r="E532" s="8" t="s">
        <v>1447</v>
      </c>
      <c r="F532" s="5" t="s">
        <v>699</v>
      </c>
      <c r="G532" s="8" t="s">
        <v>220</v>
      </c>
      <c r="H532" s="14" t="s">
        <v>1281</v>
      </c>
      <c r="I532" s="14" t="s">
        <v>1282</v>
      </c>
      <c r="J532" s="8" t="s">
        <v>1283</v>
      </c>
      <c r="K532" s="26">
        <v>248</v>
      </c>
      <c r="L532" s="29"/>
      <c r="M532" s="30">
        <v>356</v>
      </c>
    </row>
    <row r="533" spans="1:13" hidden="1" x14ac:dyDescent="0.25">
      <c r="A533" s="5" t="s">
        <v>583</v>
      </c>
      <c r="B533" s="5" t="s">
        <v>932</v>
      </c>
      <c r="C533" s="5" t="s">
        <v>574</v>
      </c>
      <c r="D533" s="5" t="s">
        <v>590</v>
      </c>
      <c r="E533" s="8" t="s">
        <v>1945</v>
      </c>
      <c r="F533" s="5" t="s">
        <v>576</v>
      </c>
      <c r="G533" s="8" t="s">
        <v>971</v>
      </c>
      <c r="H533" s="13" t="s">
        <v>138</v>
      </c>
      <c r="I533" s="13" t="s">
        <v>972</v>
      </c>
      <c r="J533" s="8" t="s">
        <v>973</v>
      </c>
      <c r="K533" s="2">
        <v>246</v>
      </c>
      <c r="L533" s="9"/>
      <c r="M533" s="30">
        <v>179</v>
      </c>
    </row>
    <row r="534" spans="1:13" hidden="1" x14ac:dyDescent="0.25">
      <c r="A534" s="5" t="s">
        <v>583</v>
      </c>
      <c r="B534" s="5" t="s">
        <v>924</v>
      </c>
      <c r="C534" s="5" t="s">
        <v>574</v>
      </c>
      <c r="D534" s="5" t="s">
        <v>590</v>
      </c>
      <c r="E534" s="8" t="s">
        <v>1447</v>
      </c>
      <c r="F534" s="5" t="s">
        <v>576</v>
      </c>
      <c r="G534" s="8" t="s">
        <v>985</v>
      </c>
      <c r="H534" s="13" t="s">
        <v>591</v>
      </c>
      <c r="I534" s="13" t="s">
        <v>986</v>
      </c>
      <c r="J534" s="8" t="s">
        <v>987</v>
      </c>
      <c r="K534" s="26">
        <v>245</v>
      </c>
      <c r="L534" s="29"/>
      <c r="M534" s="30">
        <v>354</v>
      </c>
    </row>
    <row r="535" spans="1:13" hidden="1" x14ac:dyDescent="0.25">
      <c r="A535" s="5" t="s">
        <v>583</v>
      </c>
      <c r="B535" s="5" t="s">
        <v>288</v>
      </c>
      <c r="C535" s="5" t="s">
        <v>574</v>
      </c>
      <c r="D535" s="5" t="s">
        <v>590</v>
      </c>
      <c r="E535" s="8" t="s">
        <v>1952</v>
      </c>
      <c r="F535" s="5" t="s">
        <v>576</v>
      </c>
      <c r="G535" s="8" t="s">
        <v>321</v>
      </c>
      <c r="H535" s="14" t="s">
        <v>591</v>
      </c>
      <c r="I535" s="14" t="s">
        <v>592</v>
      </c>
      <c r="J535" s="8" t="s">
        <v>593</v>
      </c>
      <c r="K535" s="2">
        <v>345</v>
      </c>
      <c r="L535" s="9"/>
      <c r="M535" s="30">
        <v>90</v>
      </c>
    </row>
    <row r="536" spans="1:13" hidden="1" x14ac:dyDescent="0.25">
      <c r="A536" s="5" t="s">
        <v>583</v>
      </c>
      <c r="B536" s="5" t="s">
        <v>921</v>
      </c>
      <c r="C536" s="5" t="s">
        <v>574</v>
      </c>
      <c r="D536" s="5" t="s">
        <v>590</v>
      </c>
      <c r="E536" s="8" t="s">
        <v>1952</v>
      </c>
      <c r="F536" s="5" t="s">
        <v>576</v>
      </c>
      <c r="G536" s="8" t="s">
        <v>959</v>
      </c>
      <c r="H536" s="13" t="s">
        <v>591</v>
      </c>
      <c r="I536" s="13" t="s">
        <v>960</v>
      </c>
      <c r="J536" s="8" t="s">
        <v>593</v>
      </c>
      <c r="K536" s="35">
        <v>346</v>
      </c>
      <c r="L536" s="64"/>
      <c r="M536" s="30">
        <v>91</v>
      </c>
    </row>
    <row r="537" spans="1:13" hidden="1" x14ac:dyDescent="0.25">
      <c r="A537" s="5" t="s">
        <v>583</v>
      </c>
      <c r="B537" s="5" t="s">
        <v>995</v>
      </c>
      <c r="C537" s="5" t="s">
        <v>574</v>
      </c>
      <c r="D537" s="5" t="s">
        <v>590</v>
      </c>
      <c r="E537" s="8" t="s">
        <v>1952</v>
      </c>
      <c r="F537" s="5" t="s">
        <v>576</v>
      </c>
      <c r="G537" s="8" t="s">
        <v>999</v>
      </c>
      <c r="H537" s="13" t="s">
        <v>591</v>
      </c>
      <c r="I537" s="13" t="s">
        <v>592</v>
      </c>
      <c r="J537" s="8" t="s">
        <v>593</v>
      </c>
      <c r="K537" s="35">
        <v>349</v>
      </c>
      <c r="L537" s="64"/>
      <c r="M537" s="30">
        <v>92</v>
      </c>
    </row>
    <row r="538" spans="1:13" hidden="1" x14ac:dyDescent="0.25">
      <c r="A538" s="5" t="s">
        <v>583</v>
      </c>
      <c r="B538" s="5" t="s">
        <v>1008</v>
      </c>
      <c r="C538" s="5" t="s">
        <v>561</v>
      </c>
      <c r="D538" s="5" t="s">
        <v>600</v>
      </c>
      <c r="E538" s="8" t="s">
        <v>1945</v>
      </c>
      <c r="F538" s="5" t="s">
        <v>576</v>
      </c>
      <c r="G538" s="8" t="s">
        <v>2411</v>
      </c>
      <c r="H538" s="13" t="s">
        <v>137</v>
      </c>
      <c r="I538" s="13" t="s">
        <v>962</v>
      </c>
      <c r="J538" s="8" t="s">
        <v>975</v>
      </c>
      <c r="K538" s="2">
        <v>200</v>
      </c>
      <c r="L538" s="9"/>
      <c r="M538" s="30">
        <v>181</v>
      </c>
    </row>
    <row r="539" spans="1:13" hidden="1" x14ac:dyDescent="0.25">
      <c r="A539" s="5" t="s">
        <v>583</v>
      </c>
      <c r="B539" s="5" t="s">
        <v>1987</v>
      </c>
      <c r="C539" s="73" t="s">
        <v>574</v>
      </c>
      <c r="D539" s="5" t="s">
        <v>600</v>
      </c>
      <c r="E539" s="5" t="s">
        <v>1447</v>
      </c>
      <c r="F539" s="73" t="s">
        <v>576</v>
      </c>
      <c r="G539" s="62" t="s">
        <v>2132</v>
      </c>
      <c r="H539" s="9" t="s">
        <v>601</v>
      </c>
      <c r="I539" s="14" t="s">
        <v>602</v>
      </c>
      <c r="J539" s="8" t="s">
        <v>589</v>
      </c>
      <c r="K539" s="71"/>
      <c r="L539" s="74"/>
      <c r="M539" s="30">
        <v>89</v>
      </c>
    </row>
    <row r="540" spans="1:13" hidden="1" x14ac:dyDescent="0.25">
      <c r="A540" s="5" t="s">
        <v>583</v>
      </c>
      <c r="B540" s="5" t="s">
        <v>2008</v>
      </c>
      <c r="C540" s="73" t="s">
        <v>574</v>
      </c>
      <c r="D540" s="5" t="s">
        <v>600</v>
      </c>
      <c r="E540" s="5" t="s">
        <v>1447</v>
      </c>
      <c r="F540" s="73" t="s">
        <v>576</v>
      </c>
      <c r="G540" s="8" t="s">
        <v>2133</v>
      </c>
      <c r="H540" s="9" t="s">
        <v>601</v>
      </c>
      <c r="I540" s="14" t="s">
        <v>602</v>
      </c>
      <c r="J540" s="8" t="s">
        <v>74</v>
      </c>
      <c r="K540" s="2">
        <v>201</v>
      </c>
      <c r="L540" s="9"/>
      <c r="M540" s="30">
        <v>188</v>
      </c>
    </row>
    <row r="541" spans="1:13" hidden="1" x14ac:dyDescent="0.25">
      <c r="A541" s="5" t="s">
        <v>583</v>
      </c>
      <c r="B541" s="5" t="s">
        <v>2159</v>
      </c>
      <c r="C541" s="73" t="s">
        <v>561</v>
      </c>
      <c r="D541" s="5" t="s">
        <v>600</v>
      </c>
      <c r="E541" s="5" t="s">
        <v>1447</v>
      </c>
      <c r="F541" s="73" t="s">
        <v>576</v>
      </c>
      <c r="G541" s="62" t="s">
        <v>2185</v>
      </c>
      <c r="H541" s="9" t="s">
        <v>601</v>
      </c>
      <c r="I541" s="14" t="s">
        <v>602</v>
      </c>
      <c r="J541" s="8" t="s">
        <v>2186</v>
      </c>
      <c r="K541" s="26">
        <v>113</v>
      </c>
      <c r="L541" s="29"/>
      <c r="M541" s="30">
        <v>305</v>
      </c>
    </row>
    <row r="542" spans="1:13" hidden="1" x14ac:dyDescent="0.25">
      <c r="A542" s="5" t="s">
        <v>583</v>
      </c>
      <c r="B542" s="5" t="s">
        <v>932</v>
      </c>
      <c r="C542" s="5" t="s">
        <v>574</v>
      </c>
      <c r="D542" s="5" t="s">
        <v>600</v>
      </c>
      <c r="E542" s="8" t="s">
        <v>1945</v>
      </c>
      <c r="F542" s="5" t="s">
        <v>576</v>
      </c>
      <c r="G542" s="8" t="s">
        <v>974</v>
      </c>
      <c r="H542" s="13" t="s">
        <v>137</v>
      </c>
      <c r="I542" s="13" t="s">
        <v>962</v>
      </c>
      <c r="J542" s="8" t="s">
        <v>975</v>
      </c>
      <c r="K542" s="2">
        <v>200</v>
      </c>
      <c r="L542" s="9"/>
      <c r="M542" s="30">
        <v>180</v>
      </c>
    </row>
    <row r="543" spans="1:13" hidden="1" x14ac:dyDescent="0.25">
      <c r="A543" s="5" t="s">
        <v>583</v>
      </c>
      <c r="B543" s="5" t="s">
        <v>924</v>
      </c>
      <c r="C543" s="5" t="s">
        <v>574</v>
      </c>
      <c r="D543" s="5" t="s">
        <v>600</v>
      </c>
      <c r="E543" s="8" t="s">
        <v>1447</v>
      </c>
      <c r="F543" s="5" t="s">
        <v>576</v>
      </c>
      <c r="G543" s="8" t="s">
        <v>989</v>
      </c>
      <c r="H543" s="13" t="s">
        <v>137</v>
      </c>
      <c r="I543" s="13" t="s">
        <v>962</v>
      </c>
      <c r="J543" s="8" t="s">
        <v>990</v>
      </c>
      <c r="K543" s="26">
        <v>247</v>
      </c>
      <c r="L543" s="29"/>
      <c r="M543" s="30">
        <v>355</v>
      </c>
    </row>
    <row r="544" spans="1:13" hidden="1" x14ac:dyDescent="0.25">
      <c r="A544" s="5" t="s">
        <v>583</v>
      </c>
      <c r="B544" s="5" t="s">
        <v>1000</v>
      </c>
      <c r="C544" s="8" t="s">
        <v>561</v>
      </c>
      <c r="D544" s="5" t="s">
        <v>600</v>
      </c>
      <c r="E544" s="8" t="s">
        <v>1952</v>
      </c>
      <c r="F544" s="8" t="s">
        <v>699</v>
      </c>
      <c r="G544" s="8" t="s">
        <v>435</v>
      </c>
      <c r="H544" s="13" t="s">
        <v>601</v>
      </c>
      <c r="I544" s="13" t="s">
        <v>962</v>
      </c>
      <c r="J544" s="8" t="s">
        <v>603</v>
      </c>
      <c r="K544" s="35">
        <v>353</v>
      </c>
      <c r="L544" s="64"/>
      <c r="M544" s="30">
        <v>93</v>
      </c>
    </row>
    <row r="545" spans="1:13" hidden="1" x14ac:dyDescent="0.25">
      <c r="A545" s="5" t="s">
        <v>583</v>
      </c>
      <c r="B545" s="5" t="s">
        <v>2192</v>
      </c>
      <c r="C545" s="5" t="s">
        <v>574</v>
      </c>
      <c r="D545" s="5" t="s">
        <v>600</v>
      </c>
      <c r="E545" s="8" t="s">
        <v>1952</v>
      </c>
      <c r="F545" s="5" t="s">
        <v>576</v>
      </c>
      <c r="G545" s="8" t="s">
        <v>2280</v>
      </c>
      <c r="H545" s="14" t="s">
        <v>601</v>
      </c>
      <c r="I545" s="14" t="s">
        <v>602</v>
      </c>
      <c r="J545" s="32" t="str">
        <f>RIGHT(G545,3)</f>
        <v>344</v>
      </c>
      <c r="K545" s="2">
        <v>327</v>
      </c>
      <c r="L545" s="9"/>
      <c r="M545" s="30">
        <v>285</v>
      </c>
    </row>
    <row r="546" spans="1:13" hidden="1" x14ac:dyDescent="0.25">
      <c r="A546" s="5" t="s">
        <v>583</v>
      </c>
      <c r="B546" s="5" t="s">
        <v>288</v>
      </c>
      <c r="C546" s="5" t="s">
        <v>574</v>
      </c>
      <c r="D546" s="5" t="s">
        <v>600</v>
      </c>
      <c r="E546" s="8" t="s">
        <v>1952</v>
      </c>
      <c r="F546" s="5" t="s">
        <v>576</v>
      </c>
      <c r="G546" s="8" t="s">
        <v>322</v>
      </c>
      <c r="H546" s="14" t="s">
        <v>601</v>
      </c>
      <c r="I546" s="14" t="s">
        <v>602</v>
      </c>
      <c r="J546" s="8" t="s">
        <v>603</v>
      </c>
      <c r="K546" s="2">
        <v>350</v>
      </c>
      <c r="L546" s="9"/>
      <c r="M546" s="30">
        <v>94</v>
      </c>
    </row>
    <row r="547" spans="1:13" hidden="1" x14ac:dyDescent="0.25">
      <c r="A547" s="5" t="s">
        <v>583</v>
      </c>
      <c r="B547" s="5" t="s">
        <v>921</v>
      </c>
      <c r="C547" s="5" t="s">
        <v>574</v>
      </c>
      <c r="D547" s="5" t="s">
        <v>600</v>
      </c>
      <c r="E547" s="8" t="s">
        <v>1952</v>
      </c>
      <c r="F547" s="5" t="s">
        <v>576</v>
      </c>
      <c r="G547" s="8" t="s">
        <v>961</v>
      </c>
      <c r="H547" s="13" t="s">
        <v>137</v>
      </c>
      <c r="I547" s="13" t="s">
        <v>962</v>
      </c>
      <c r="J547" s="8" t="s">
        <v>603</v>
      </c>
      <c r="K547" s="35">
        <v>351</v>
      </c>
      <c r="L547" s="64"/>
      <c r="M547" s="30">
        <v>95</v>
      </c>
    </row>
    <row r="548" spans="1:13" ht="21" hidden="1" x14ac:dyDescent="0.25">
      <c r="A548" s="5" t="s">
        <v>583</v>
      </c>
      <c r="B548" s="5" t="s">
        <v>573</v>
      </c>
      <c r="C548" s="5" t="s">
        <v>574</v>
      </c>
      <c r="D548" s="5" t="s">
        <v>548</v>
      </c>
      <c r="E548" s="8" t="s">
        <v>1447</v>
      </c>
      <c r="F548" s="5" t="s">
        <v>576</v>
      </c>
      <c r="G548" s="8" t="s">
        <v>549</v>
      </c>
      <c r="H548" s="14" t="s">
        <v>278</v>
      </c>
      <c r="I548" s="14" t="s">
        <v>550</v>
      </c>
      <c r="J548" s="8" t="s">
        <v>1011</v>
      </c>
      <c r="K548" s="40">
        <v>362</v>
      </c>
      <c r="L548" s="72" t="s">
        <v>1778</v>
      </c>
      <c r="M548" s="30">
        <v>481</v>
      </c>
    </row>
    <row r="549" spans="1:13" hidden="1" x14ac:dyDescent="0.25">
      <c r="A549" s="37"/>
      <c r="B549" s="37"/>
      <c r="C549" s="38"/>
      <c r="D549" s="37"/>
      <c r="E549" s="37"/>
      <c r="F549" s="38"/>
      <c r="G549" s="38"/>
      <c r="H549" s="32" t="s">
        <v>1224</v>
      </c>
      <c r="I549" s="42"/>
      <c r="J549" s="38"/>
      <c r="L549" s="39"/>
    </row>
    <row r="550" spans="1:13" hidden="1" x14ac:dyDescent="0.25">
      <c r="A550" s="37"/>
      <c r="B550" s="37"/>
      <c r="C550" s="38"/>
      <c r="D550" s="38"/>
      <c r="E550" s="37"/>
      <c r="F550" s="38"/>
      <c r="G550" s="38"/>
      <c r="H550" s="32" t="s">
        <v>231</v>
      </c>
      <c r="I550" s="42"/>
      <c r="J550" s="38"/>
      <c r="L550" s="39"/>
    </row>
    <row r="551" spans="1:13" hidden="1" x14ac:dyDescent="0.25">
      <c r="A551" s="37"/>
      <c r="B551" s="37"/>
      <c r="C551" s="38"/>
      <c r="D551" s="38"/>
      <c r="E551" s="37"/>
      <c r="F551" s="38"/>
      <c r="G551" s="38"/>
      <c r="H551" s="49" t="s">
        <v>232</v>
      </c>
      <c r="I551" s="39"/>
      <c r="J551" s="38"/>
      <c r="L551" s="39"/>
    </row>
    <row r="552" spans="1:13" hidden="1" x14ac:dyDescent="0.25">
      <c r="A552" s="37"/>
      <c r="B552" s="37"/>
      <c r="C552" s="37"/>
      <c r="D552" s="37"/>
      <c r="E552" s="37"/>
      <c r="F552" s="37"/>
      <c r="G552" s="38"/>
      <c r="H552" s="49" t="s">
        <v>233</v>
      </c>
      <c r="I552" s="39"/>
      <c r="J552" s="38"/>
      <c r="L552" s="39"/>
    </row>
    <row r="553" spans="1:13" hidden="1" x14ac:dyDescent="0.25">
      <c r="A553" s="37"/>
      <c r="B553" s="37"/>
      <c r="C553" s="37"/>
      <c r="D553" s="37"/>
      <c r="E553" s="37"/>
      <c r="F553" s="37"/>
      <c r="G553" s="38"/>
      <c r="H553" s="8" t="s">
        <v>234</v>
      </c>
      <c r="I553" s="41"/>
      <c r="J553" s="38"/>
      <c r="L553" s="39"/>
    </row>
    <row r="554" spans="1:13" hidden="1" x14ac:dyDescent="0.25">
      <c r="A554" s="37"/>
      <c r="B554" s="37"/>
      <c r="C554" s="37"/>
      <c r="D554" s="38"/>
      <c r="E554" s="37"/>
      <c r="F554" s="38"/>
      <c r="G554" s="38"/>
      <c r="H554" s="32" t="s">
        <v>965</v>
      </c>
      <c r="I554" s="39"/>
      <c r="J554" s="38"/>
      <c r="L554" s="39"/>
    </row>
    <row r="555" spans="1:13" hidden="1" x14ac:dyDescent="0.25">
      <c r="A555" s="37"/>
      <c r="B555" s="37"/>
      <c r="C555" s="38"/>
      <c r="D555" s="38"/>
      <c r="E555" s="37"/>
      <c r="F555" s="38"/>
      <c r="G555" s="38"/>
      <c r="H555" s="32" t="s">
        <v>235</v>
      </c>
      <c r="I555" s="42"/>
      <c r="J555" s="38"/>
      <c r="L555" s="39"/>
    </row>
    <row r="556" spans="1:13" hidden="1" x14ac:dyDescent="0.25">
      <c r="A556" s="37"/>
      <c r="B556" s="37"/>
      <c r="C556" s="37"/>
      <c r="D556" s="37"/>
      <c r="E556" s="37"/>
      <c r="F556" s="37"/>
      <c r="G556" s="38"/>
      <c r="H556" s="32" t="s">
        <v>243</v>
      </c>
      <c r="I556" s="42"/>
      <c r="J556" s="38"/>
      <c r="L556" s="39"/>
    </row>
    <row r="557" spans="1:13" hidden="1" x14ac:dyDescent="0.25">
      <c r="A557" s="37"/>
      <c r="B557" s="37"/>
      <c r="C557" s="38"/>
      <c r="D557" s="37"/>
      <c r="E557" s="37"/>
      <c r="F557" s="37"/>
      <c r="G557" s="38"/>
      <c r="H557" s="32" t="s">
        <v>1005</v>
      </c>
      <c r="I557" s="42"/>
      <c r="J557" s="38"/>
      <c r="L557" s="39"/>
    </row>
    <row r="558" spans="1:13" hidden="1" x14ac:dyDescent="0.25">
      <c r="A558" s="37"/>
      <c r="B558" s="37"/>
      <c r="C558" s="38"/>
      <c r="D558" s="37"/>
      <c r="E558" s="37"/>
      <c r="F558" s="38"/>
      <c r="G558" s="38"/>
      <c r="H558" s="8" t="s">
        <v>236</v>
      </c>
      <c r="I558" s="41"/>
      <c r="J558" s="38"/>
      <c r="L558" s="39"/>
    </row>
    <row r="559" spans="1:13" hidden="1" x14ac:dyDescent="0.25">
      <c r="A559" s="37"/>
      <c r="B559" s="37"/>
      <c r="C559" s="38"/>
      <c r="D559" s="38"/>
      <c r="E559" s="37"/>
      <c r="F559" s="38"/>
      <c r="G559" s="38"/>
      <c r="H559" s="8" t="s">
        <v>237</v>
      </c>
      <c r="I559" s="41"/>
      <c r="J559" s="38"/>
      <c r="L559" s="39"/>
    </row>
    <row r="560" spans="1:13" hidden="1" x14ac:dyDescent="0.25">
      <c r="A560" s="37"/>
      <c r="B560" s="37"/>
      <c r="C560" s="37"/>
      <c r="D560" s="37"/>
      <c r="E560" s="37"/>
      <c r="F560" s="37"/>
      <c r="G560" s="38"/>
      <c r="H560" s="32" t="s">
        <v>238</v>
      </c>
      <c r="I560" s="39"/>
      <c r="J560" s="38"/>
      <c r="L560" s="39"/>
      <c r="M560" s="1"/>
    </row>
    <row r="561" spans="1:13" hidden="1" x14ac:dyDescent="0.25">
      <c r="A561" s="37"/>
      <c r="B561" s="37"/>
      <c r="C561" s="38"/>
      <c r="D561" s="37"/>
      <c r="E561" s="37"/>
      <c r="F561" s="37"/>
      <c r="G561" s="38"/>
      <c r="H561" s="50" t="s">
        <v>1833</v>
      </c>
      <c r="I561" s="41"/>
      <c r="J561" s="38"/>
      <c r="L561" s="39"/>
      <c r="M561" s="1"/>
    </row>
    <row r="562" spans="1:13" hidden="1" x14ac:dyDescent="0.25">
      <c r="A562" s="37"/>
      <c r="B562" s="37"/>
      <c r="C562" s="37"/>
      <c r="D562" s="37"/>
      <c r="E562" s="37"/>
      <c r="F562" s="38"/>
      <c r="G562" s="38"/>
      <c r="H562" s="8" t="s">
        <v>1835</v>
      </c>
      <c r="I562" s="41"/>
      <c r="J562" s="38"/>
      <c r="L562" s="39"/>
      <c r="M562" s="1"/>
    </row>
    <row r="563" spans="1:13" hidden="1" x14ac:dyDescent="0.25">
      <c r="A563" s="37"/>
      <c r="B563" s="37"/>
      <c r="C563" s="37"/>
      <c r="D563" s="37"/>
      <c r="E563" s="37"/>
      <c r="F563" s="38"/>
      <c r="G563" s="38"/>
      <c r="H563" s="32" t="s">
        <v>239</v>
      </c>
      <c r="I563" s="41"/>
      <c r="J563" s="38"/>
      <c r="L563" s="39"/>
      <c r="M563" s="1"/>
    </row>
    <row r="564" spans="1:13" hidden="1" x14ac:dyDescent="0.25">
      <c r="A564" s="37"/>
      <c r="B564" s="37"/>
      <c r="C564" s="37"/>
      <c r="D564" s="37"/>
      <c r="E564" s="37"/>
      <c r="F564" s="37"/>
      <c r="G564" s="38"/>
      <c r="H564" s="49" t="s">
        <v>244</v>
      </c>
      <c r="I564" s="42"/>
      <c r="J564" s="38"/>
      <c r="L564" s="39"/>
      <c r="M564" s="1"/>
    </row>
    <row r="565" spans="1:13" hidden="1" x14ac:dyDescent="0.25">
      <c r="A565" s="37"/>
      <c r="B565" s="37"/>
      <c r="C565" s="37"/>
      <c r="D565" s="37"/>
      <c r="E565" s="37"/>
      <c r="F565" s="38"/>
      <c r="G565" s="38"/>
      <c r="H565" s="32" t="s">
        <v>1834</v>
      </c>
      <c r="I565" s="41"/>
      <c r="J565" s="38"/>
      <c r="L565" s="39"/>
      <c r="M565" s="1"/>
    </row>
    <row r="566" spans="1:13" hidden="1" x14ac:dyDescent="0.25">
      <c r="A566" s="37"/>
      <c r="B566" s="37"/>
      <c r="C566" s="37"/>
      <c r="D566" s="37"/>
      <c r="E566" s="37"/>
      <c r="F566" s="38"/>
      <c r="G566" s="38"/>
      <c r="H566" s="8" t="s">
        <v>623</v>
      </c>
      <c r="I566" s="41"/>
      <c r="J566" s="38"/>
      <c r="L566" s="39"/>
      <c r="M566" s="1"/>
    </row>
    <row r="567" spans="1:13" ht="26.4" hidden="1" x14ac:dyDescent="0.25">
      <c r="A567" s="37"/>
      <c r="B567" s="37"/>
      <c r="C567" s="37"/>
      <c r="D567" s="37"/>
      <c r="E567" s="37"/>
      <c r="F567" s="38"/>
      <c r="G567" s="38"/>
      <c r="H567" s="50" t="s">
        <v>240</v>
      </c>
      <c r="I567" s="41"/>
      <c r="J567" s="38"/>
      <c r="L567" s="39"/>
      <c r="M567" s="1"/>
    </row>
    <row r="568" spans="1:13" hidden="1" x14ac:dyDescent="0.25">
      <c r="A568" s="37"/>
      <c r="B568" s="37"/>
      <c r="C568" s="37"/>
      <c r="D568" s="37"/>
      <c r="E568" s="37"/>
      <c r="F568" s="37"/>
      <c r="G568" s="38"/>
      <c r="H568" s="32" t="s">
        <v>591</v>
      </c>
      <c r="I568" s="42"/>
      <c r="J568" s="38"/>
      <c r="L568" s="39"/>
      <c r="M568" s="1"/>
    </row>
    <row r="569" spans="1:13" hidden="1" x14ac:dyDescent="0.25">
      <c r="A569" s="37"/>
      <c r="B569" s="37"/>
      <c r="C569" s="37"/>
      <c r="D569" s="37"/>
      <c r="E569" s="37"/>
      <c r="F569" s="37"/>
      <c r="G569" s="38"/>
      <c r="H569" s="8" t="s">
        <v>241</v>
      </c>
      <c r="I569" s="41"/>
      <c r="J569" s="38"/>
      <c r="L569" s="39"/>
      <c r="M569" s="1"/>
    </row>
    <row r="570" spans="1:13" hidden="1" x14ac:dyDescent="0.25">
      <c r="A570" s="37"/>
      <c r="B570" s="37"/>
      <c r="C570" s="38"/>
      <c r="D570" s="37"/>
      <c r="E570" s="37"/>
      <c r="F570" s="38"/>
      <c r="G570" s="38"/>
      <c r="H570" s="8" t="s">
        <v>278</v>
      </c>
      <c r="I570" s="41"/>
      <c r="J570" s="38"/>
      <c r="L570" s="39"/>
    </row>
    <row r="572" spans="1:13" x14ac:dyDescent="0.25">
      <c r="H572" s="2"/>
    </row>
    <row r="573" spans="1:13" x14ac:dyDescent="0.25">
      <c r="H573" s="2"/>
    </row>
    <row r="574" spans="1:13" x14ac:dyDescent="0.25">
      <c r="H574" s="2"/>
    </row>
    <row r="575" spans="1:13" x14ac:dyDescent="0.25">
      <c r="H575" s="2"/>
    </row>
    <row r="576" spans="1:13" x14ac:dyDescent="0.25">
      <c r="H576" s="2"/>
    </row>
  </sheetData>
  <autoFilter ref="A6:T570" xr:uid="{00000000-0001-0000-0300-000000000000}">
    <filterColumn colId="6">
      <filters>
        <filter val="####285"/>
        <filter val="###2853"/>
        <filter val="###2854"/>
        <filter val="###2859"/>
      </filters>
    </filterColumn>
  </autoFilter>
  <sortState xmlns:xlrd2="http://schemas.microsoft.com/office/spreadsheetml/2017/richdata2" ref="A7:M570">
    <sortCondition ref="D7:D570"/>
    <sortCondition ref="E7:E570"/>
    <sortCondition ref="F7:F570"/>
    <sortCondition ref="G7:G570"/>
  </sortState>
  <phoneticPr fontId="0" type="noConversion"/>
  <printOptions horizontalCentered="1" gridLines="1"/>
  <pageMargins left="0.26" right="0.36" top="0.49" bottom="0.92" header="0.25" footer="0.2"/>
  <pageSetup scale="90" orientation="landscape" r:id="rId1"/>
  <headerFooter alignWithMargins="0">
    <oddHeader>&amp;CNEW ORG List</oddHeader>
    <oddFooter>&amp;L&amp;"Times New Roman,Regular"# = Appropriate Fund 
## = Appropriate Instructional Level
### =Appropriate Unit or Program for function
&amp;C&amp;"Times New Roman,Regular"Page &amp;P&amp;R&amp;"Times New Roman,Regular"&amp;A
June 2013</oddFooter>
  </headerFooter>
  <legacyDrawing r:id="rId2"/>
</worksheet>
</file>

<file path=xl/worksheets/sheet6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400-000000000000}">
  <dimension ref="A1:R578"/>
  <sheetViews>
    <sheetView zoomScaleNormal="100" workbookViewId="0">
      <pane xSplit="6" ySplit="6" topLeftCell="G219" activePane="bottomRight" state="frozen"/>
      <selection pane="topRight" activeCell="G1" sqref="G1"/>
      <selection pane="bottomLeft" activeCell="A9" sqref="A9"/>
      <selection pane="bottomRight" activeCell="A6" sqref="A6:XFD6"/>
    </sheetView>
  </sheetViews>
  <sheetFormatPr defaultColWidth="9.109375" defaultRowHeight="13.2" x14ac:dyDescent="0.25"/>
  <cols>
    <col min="1" max="1" width="5.44140625" style="2" customWidth="1"/>
    <col min="2" max="2" width="6.44140625" style="2" customWidth="1"/>
    <col min="3" max="3" width="5.44140625" style="2" customWidth="1"/>
    <col min="4" max="4" width="7" style="2" customWidth="1"/>
    <col min="5" max="5" width="5.109375" style="2" customWidth="1"/>
    <col min="6" max="6" width="4.33203125" style="2" customWidth="1"/>
    <col min="7" max="7" width="9.88671875" style="9" customWidth="1"/>
    <col min="8" max="8" width="51.6640625" style="9" customWidth="1"/>
    <col min="9" max="9" width="15.5546875" style="9" customWidth="1"/>
    <col min="10" max="10" width="6.33203125" style="9" customWidth="1"/>
    <col min="11" max="11" width="3.5546875" style="2" hidden="1" customWidth="1"/>
    <col min="12" max="12" width="9.109375" style="36"/>
    <col min="13" max="13" width="9.109375" style="30"/>
    <col min="14" max="16384" width="9.109375" style="1"/>
  </cols>
  <sheetData>
    <row r="1" spans="1:14" ht="13.8" x14ac:dyDescent="0.25">
      <c r="F1" s="51"/>
      <c r="G1" s="52"/>
      <c r="H1" s="58" t="s">
        <v>1415</v>
      </c>
      <c r="L1" s="9"/>
    </row>
    <row r="2" spans="1:14" ht="13.8" x14ac:dyDescent="0.25">
      <c r="E2" s="53"/>
      <c r="F2" s="53"/>
      <c r="H2" s="58" t="s">
        <v>1819</v>
      </c>
      <c r="L2" s="9"/>
    </row>
    <row r="3" spans="1:14" x14ac:dyDescent="0.25">
      <c r="E3" s="53"/>
      <c r="F3" s="53"/>
      <c r="H3" s="4" t="str">
        <f>ALPHA!H3</f>
        <v>last update: July 1, 2026</v>
      </c>
      <c r="L3" s="9"/>
    </row>
    <row r="4" spans="1:14" x14ac:dyDescent="0.25">
      <c r="A4" s="69"/>
      <c r="B4" s="68"/>
      <c r="C4" s="68"/>
      <c r="D4" s="68"/>
      <c r="E4" s="53"/>
      <c r="F4" s="53"/>
      <c r="H4" s="32"/>
      <c r="L4" s="9"/>
    </row>
    <row r="5" spans="1:14" x14ac:dyDescent="0.25">
      <c r="A5" s="70"/>
      <c r="B5" s="70"/>
      <c r="C5" s="70"/>
      <c r="D5" s="70"/>
      <c r="E5" s="53"/>
      <c r="F5" s="53"/>
      <c r="H5" s="32"/>
      <c r="L5" s="9"/>
    </row>
    <row r="6" spans="1:14" s="34" customFormat="1" ht="26.4" x14ac:dyDescent="0.25">
      <c r="A6" s="4" t="s">
        <v>563</v>
      </c>
      <c r="B6" s="4" t="s">
        <v>564</v>
      </c>
      <c r="C6" s="4" t="s">
        <v>565</v>
      </c>
      <c r="D6" s="4" t="s">
        <v>566</v>
      </c>
      <c r="E6" s="4" t="s">
        <v>567</v>
      </c>
      <c r="F6" s="4" t="s">
        <v>568</v>
      </c>
      <c r="G6" s="4" t="s">
        <v>569</v>
      </c>
      <c r="H6" s="4" t="s">
        <v>273</v>
      </c>
      <c r="I6" s="4" t="s">
        <v>570</v>
      </c>
      <c r="J6" s="4" t="s">
        <v>571</v>
      </c>
      <c r="K6" s="29">
        <v>1</v>
      </c>
      <c r="L6" s="29" t="s">
        <v>1436</v>
      </c>
      <c r="M6" s="30">
        <v>1</v>
      </c>
    </row>
    <row r="7" spans="1:14" x14ac:dyDescent="0.25">
      <c r="A7" s="5" t="s">
        <v>583</v>
      </c>
      <c r="B7" s="5" t="s">
        <v>288</v>
      </c>
      <c r="C7" s="5" t="s">
        <v>561</v>
      </c>
      <c r="D7" s="5" t="s">
        <v>612</v>
      </c>
      <c r="E7" s="5" t="s">
        <v>829</v>
      </c>
      <c r="F7" s="5" t="s">
        <v>713</v>
      </c>
      <c r="G7" s="8" t="s">
        <v>394</v>
      </c>
      <c r="H7" s="9" t="s">
        <v>2143</v>
      </c>
      <c r="I7" s="14" t="s">
        <v>830</v>
      </c>
      <c r="J7" s="8" t="s">
        <v>580</v>
      </c>
      <c r="K7" s="2">
        <v>6</v>
      </c>
      <c r="L7" s="9"/>
      <c r="M7" s="30">
        <v>2</v>
      </c>
      <c r="N7" s="48"/>
    </row>
    <row r="8" spans="1:14" x14ac:dyDescent="0.25">
      <c r="A8" s="5" t="s">
        <v>583</v>
      </c>
      <c r="B8" s="5" t="s">
        <v>288</v>
      </c>
      <c r="C8" s="5" t="s">
        <v>561</v>
      </c>
      <c r="D8" s="8" t="s">
        <v>1637</v>
      </c>
      <c r="E8" s="8" t="s">
        <v>1842</v>
      </c>
      <c r="F8" s="5" t="s">
        <v>576</v>
      </c>
      <c r="G8" s="8" t="s">
        <v>2151</v>
      </c>
      <c r="H8" s="13" t="s">
        <v>1035</v>
      </c>
      <c r="I8" s="13" t="s">
        <v>1036</v>
      </c>
      <c r="J8" s="8" t="s">
        <v>1037</v>
      </c>
      <c r="K8" s="2">
        <v>316</v>
      </c>
      <c r="L8" s="9"/>
      <c r="M8" s="30">
        <v>3</v>
      </c>
      <c r="N8" s="48"/>
    </row>
    <row r="9" spans="1:14" x14ac:dyDescent="0.25">
      <c r="A9" s="5" t="s">
        <v>583</v>
      </c>
      <c r="B9" s="5" t="s">
        <v>288</v>
      </c>
      <c r="C9" s="5" t="s">
        <v>561</v>
      </c>
      <c r="D9" s="5" t="s">
        <v>612</v>
      </c>
      <c r="E9" s="5" t="s">
        <v>640</v>
      </c>
      <c r="F9" s="5" t="s">
        <v>818</v>
      </c>
      <c r="G9" s="8" t="s">
        <v>392</v>
      </c>
      <c r="H9" s="9" t="s">
        <v>125</v>
      </c>
      <c r="I9" s="14" t="s">
        <v>205</v>
      </c>
      <c r="J9" s="8" t="s">
        <v>819</v>
      </c>
      <c r="K9" s="2">
        <v>5</v>
      </c>
      <c r="L9" s="9"/>
      <c r="M9" s="30">
        <v>4</v>
      </c>
      <c r="N9" s="44"/>
    </row>
    <row r="10" spans="1:14" x14ac:dyDescent="0.25">
      <c r="A10" s="5" t="s">
        <v>583</v>
      </c>
      <c r="B10" s="5" t="s">
        <v>288</v>
      </c>
      <c r="C10" s="5" t="s">
        <v>561</v>
      </c>
      <c r="D10" s="5" t="s">
        <v>683</v>
      </c>
      <c r="E10" s="5" t="s">
        <v>904</v>
      </c>
      <c r="F10" s="5" t="s">
        <v>699</v>
      </c>
      <c r="G10" s="8" t="s">
        <v>405</v>
      </c>
      <c r="H10" s="9" t="s">
        <v>133</v>
      </c>
      <c r="I10" s="14" t="s">
        <v>905</v>
      </c>
      <c r="J10" s="8" t="s">
        <v>906</v>
      </c>
      <c r="K10" s="2">
        <v>156</v>
      </c>
      <c r="L10" s="9"/>
      <c r="M10" s="30">
        <v>5</v>
      </c>
      <c r="N10" s="44"/>
    </row>
    <row r="11" spans="1:14" x14ac:dyDescent="0.25">
      <c r="A11" s="5" t="s">
        <v>583</v>
      </c>
      <c r="B11" s="5" t="s">
        <v>288</v>
      </c>
      <c r="C11" s="5" t="s">
        <v>561</v>
      </c>
      <c r="D11" s="5" t="s">
        <v>736</v>
      </c>
      <c r="E11" s="5" t="s">
        <v>668</v>
      </c>
      <c r="F11" s="5" t="s">
        <v>713</v>
      </c>
      <c r="G11" s="8" t="s">
        <v>379</v>
      </c>
      <c r="H11" s="9" t="s">
        <v>2144</v>
      </c>
      <c r="I11" s="14" t="s">
        <v>831</v>
      </c>
      <c r="J11" s="8" t="s">
        <v>832</v>
      </c>
      <c r="K11" s="2">
        <v>48</v>
      </c>
      <c r="L11" s="9"/>
      <c r="M11" s="30">
        <v>6</v>
      </c>
      <c r="N11" s="44"/>
    </row>
    <row r="12" spans="1:14" x14ac:dyDescent="0.25">
      <c r="A12" s="5" t="s">
        <v>583</v>
      </c>
      <c r="B12" s="5" t="s">
        <v>288</v>
      </c>
      <c r="C12" s="5" t="s">
        <v>561</v>
      </c>
      <c r="D12" s="5" t="s">
        <v>736</v>
      </c>
      <c r="E12" s="8" t="s">
        <v>1922</v>
      </c>
      <c r="F12" s="5" t="s">
        <v>713</v>
      </c>
      <c r="G12" s="8" t="s">
        <v>494</v>
      </c>
      <c r="H12" s="9" t="s">
        <v>2145</v>
      </c>
      <c r="I12" s="14" t="s">
        <v>1263</v>
      </c>
      <c r="J12" s="8" t="s">
        <v>1264</v>
      </c>
      <c r="K12" s="2">
        <v>29</v>
      </c>
      <c r="L12" s="9"/>
      <c r="M12" s="30">
        <v>7</v>
      </c>
      <c r="N12" s="48"/>
    </row>
    <row r="13" spans="1:14" x14ac:dyDescent="0.25">
      <c r="A13" s="5" t="s">
        <v>583</v>
      </c>
      <c r="B13" s="5" t="s">
        <v>288</v>
      </c>
      <c r="C13" s="5" t="s">
        <v>561</v>
      </c>
      <c r="D13" s="5" t="s">
        <v>736</v>
      </c>
      <c r="E13" s="5" t="s">
        <v>668</v>
      </c>
      <c r="F13" s="5" t="s">
        <v>818</v>
      </c>
      <c r="G13" s="8" t="s">
        <v>382</v>
      </c>
      <c r="H13" s="9" t="s">
        <v>1926</v>
      </c>
      <c r="I13" s="14" t="s">
        <v>820</v>
      </c>
      <c r="J13" s="8" t="s">
        <v>821</v>
      </c>
      <c r="K13" s="2">
        <v>49</v>
      </c>
      <c r="L13" s="9"/>
      <c r="M13" s="30">
        <v>8</v>
      </c>
      <c r="N13" s="44"/>
    </row>
    <row r="14" spans="1:14" x14ac:dyDescent="0.25">
      <c r="A14" s="5" t="s">
        <v>583</v>
      </c>
      <c r="B14" s="5" t="s">
        <v>288</v>
      </c>
      <c r="C14" s="5" t="s">
        <v>561</v>
      </c>
      <c r="D14" s="8" t="s">
        <v>1637</v>
      </c>
      <c r="E14" s="5" t="s">
        <v>861</v>
      </c>
      <c r="F14" s="5" t="s">
        <v>699</v>
      </c>
      <c r="G14" s="8" t="s">
        <v>402</v>
      </c>
      <c r="H14" s="9" t="s">
        <v>862</v>
      </c>
      <c r="I14" s="14" t="s">
        <v>863</v>
      </c>
      <c r="J14" s="8" t="s">
        <v>864</v>
      </c>
      <c r="K14" s="2">
        <v>320</v>
      </c>
      <c r="L14" s="9"/>
      <c r="M14" s="30">
        <v>9</v>
      </c>
      <c r="N14" s="44"/>
    </row>
    <row r="15" spans="1:14" x14ac:dyDescent="0.25">
      <c r="A15" s="5" t="s">
        <v>583</v>
      </c>
      <c r="B15" s="5" t="s">
        <v>288</v>
      </c>
      <c r="C15" s="5" t="s">
        <v>697</v>
      </c>
      <c r="D15" s="5" t="s">
        <v>702</v>
      </c>
      <c r="E15" s="5" t="s">
        <v>766</v>
      </c>
      <c r="F15" s="5" t="s">
        <v>576</v>
      </c>
      <c r="G15" s="8" t="s">
        <v>349</v>
      </c>
      <c r="H15" s="9" t="s">
        <v>2121</v>
      </c>
      <c r="I15" s="14" t="s">
        <v>541</v>
      </c>
      <c r="J15" s="8" t="s">
        <v>547</v>
      </c>
      <c r="K15" s="2">
        <v>299</v>
      </c>
      <c r="L15" s="9"/>
      <c r="M15" s="30">
        <v>10</v>
      </c>
      <c r="N15" s="31"/>
    </row>
    <row r="16" spans="1:14" x14ac:dyDescent="0.25">
      <c r="A16" s="5" t="s">
        <v>583</v>
      </c>
      <c r="B16" s="5" t="s">
        <v>288</v>
      </c>
      <c r="C16" s="5" t="s">
        <v>561</v>
      </c>
      <c r="D16" s="5" t="s">
        <v>612</v>
      </c>
      <c r="E16" s="5" t="s">
        <v>904</v>
      </c>
      <c r="F16" s="5" t="s">
        <v>699</v>
      </c>
      <c r="G16" s="8" t="s">
        <v>411</v>
      </c>
      <c r="H16" s="9" t="s">
        <v>135</v>
      </c>
      <c r="I16" s="14" t="s">
        <v>907</v>
      </c>
      <c r="J16" s="8" t="s">
        <v>908</v>
      </c>
      <c r="K16" s="2">
        <v>23</v>
      </c>
      <c r="L16" s="9"/>
      <c r="M16" s="30">
        <v>11</v>
      </c>
      <c r="N16" s="44"/>
    </row>
    <row r="17" spans="1:15" x14ac:dyDescent="0.25">
      <c r="A17" s="5" t="s">
        <v>583</v>
      </c>
      <c r="B17" s="5" t="s">
        <v>288</v>
      </c>
      <c r="C17" s="5" t="s">
        <v>561</v>
      </c>
      <c r="D17" s="5" t="s">
        <v>612</v>
      </c>
      <c r="E17" s="5" t="s">
        <v>640</v>
      </c>
      <c r="F17" s="5" t="s">
        <v>545</v>
      </c>
      <c r="G17" s="8" t="s">
        <v>389</v>
      </c>
      <c r="H17" s="9" t="s">
        <v>123</v>
      </c>
      <c r="I17" s="14" t="s">
        <v>546</v>
      </c>
      <c r="J17" s="8" t="s">
        <v>1336</v>
      </c>
      <c r="K17" s="2">
        <v>4</v>
      </c>
      <c r="L17" s="9"/>
      <c r="M17" s="30">
        <v>12</v>
      </c>
      <c r="N17" s="44"/>
    </row>
    <row r="18" spans="1:15" x14ac:dyDescent="0.25">
      <c r="A18" s="5" t="s">
        <v>583</v>
      </c>
      <c r="B18" s="5" t="s">
        <v>288</v>
      </c>
      <c r="C18" s="8" t="s">
        <v>561</v>
      </c>
      <c r="D18" s="5" t="s">
        <v>1334</v>
      </c>
      <c r="E18" s="8" t="s">
        <v>640</v>
      </c>
      <c r="F18" s="8" t="s">
        <v>699</v>
      </c>
      <c r="G18" s="8" t="s">
        <v>359</v>
      </c>
      <c r="H18" s="14" t="s">
        <v>110</v>
      </c>
      <c r="I18" s="14" t="s">
        <v>1335</v>
      </c>
      <c r="J18" s="8" t="s">
        <v>1339</v>
      </c>
      <c r="K18" s="2">
        <v>194</v>
      </c>
      <c r="L18" s="9"/>
      <c r="M18" s="30">
        <v>13</v>
      </c>
      <c r="N18" s="54"/>
    </row>
    <row r="19" spans="1:15" x14ac:dyDescent="0.25">
      <c r="A19" s="5" t="s">
        <v>583</v>
      </c>
      <c r="B19" s="5" t="s">
        <v>288</v>
      </c>
      <c r="C19" s="5" t="s">
        <v>697</v>
      </c>
      <c r="D19" s="5" t="s">
        <v>698</v>
      </c>
      <c r="E19" s="8" t="s">
        <v>640</v>
      </c>
      <c r="F19" s="8" t="s">
        <v>1984</v>
      </c>
      <c r="G19" s="8" t="s">
        <v>351</v>
      </c>
      <c r="H19" s="9" t="s">
        <v>2142</v>
      </c>
      <c r="I19" s="14" t="s">
        <v>711</v>
      </c>
      <c r="J19" s="8" t="s">
        <v>539</v>
      </c>
      <c r="K19" s="2">
        <v>301</v>
      </c>
      <c r="L19" s="9"/>
      <c r="M19" s="30">
        <v>14</v>
      </c>
      <c r="N19" s="31"/>
    </row>
    <row r="20" spans="1:15" x14ac:dyDescent="0.25">
      <c r="A20" s="5" t="s">
        <v>583</v>
      </c>
      <c r="B20" s="5" t="s">
        <v>288</v>
      </c>
      <c r="C20" s="5" t="s">
        <v>561</v>
      </c>
      <c r="D20" s="8" t="s">
        <v>736</v>
      </c>
      <c r="E20" s="5" t="s">
        <v>766</v>
      </c>
      <c r="F20" s="5" t="s">
        <v>732</v>
      </c>
      <c r="G20" s="8" t="s">
        <v>388</v>
      </c>
      <c r="H20" s="9" t="s">
        <v>2098</v>
      </c>
      <c r="I20" s="14" t="s">
        <v>799</v>
      </c>
      <c r="J20" s="8" t="s">
        <v>800</v>
      </c>
      <c r="K20" s="2">
        <v>55</v>
      </c>
      <c r="L20" s="9"/>
      <c r="M20" s="30">
        <v>15</v>
      </c>
      <c r="N20" s="44"/>
    </row>
    <row r="21" spans="1:15" x14ac:dyDescent="0.25">
      <c r="A21" s="5" t="s">
        <v>583</v>
      </c>
      <c r="B21" s="5" t="s">
        <v>288</v>
      </c>
      <c r="C21" s="5" t="s">
        <v>561</v>
      </c>
      <c r="D21" s="5" t="s">
        <v>612</v>
      </c>
      <c r="E21" s="5" t="s">
        <v>1164</v>
      </c>
      <c r="F21" s="5" t="s">
        <v>699</v>
      </c>
      <c r="G21" s="8" t="s">
        <v>501</v>
      </c>
      <c r="H21" s="9" t="s">
        <v>178</v>
      </c>
      <c r="I21" s="14" t="s">
        <v>1250</v>
      </c>
      <c r="J21" s="8" t="s">
        <v>1251</v>
      </c>
      <c r="K21" s="2">
        <v>36</v>
      </c>
      <c r="L21" s="9"/>
      <c r="M21" s="30">
        <v>16</v>
      </c>
      <c r="N21" s="44"/>
    </row>
    <row r="22" spans="1:15" x14ac:dyDescent="0.25">
      <c r="A22" s="5" t="s">
        <v>583</v>
      </c>
      <c r="B22" s="5" t="s">
        <v>288</v>
      </c>
      <c r="C22" s="5" t="s">
        <v>561</v>
      </c>
      <c r="D22" s="8" t="s">
        <v>1332</v>
      </c>
      <c r="E22" s="8" t="s">
        <v>1966</v>
      </c>
      <c r="F22" s="5" t="s">
        <v>699</v>
      </c>
      <c r="G22" s="8" t="s">
        <v>381</v>
      </c>
      <c r="H22" s="9" t="s">
        <v>117</v>
      </c>
      <c r="I22" s="14" t="s">
        <v>843</v>
      </c>
      <c r="J22" s="8" t="s">
        <v>844</v>
      </c>
      <c r="K22" s="2">
        <v>31</v>
      </c>
      <c r="L22" s="9"/>
      <c r="M22" s="30">
        <v>17</v>
      </c>
      <c r="N22" s="44"/>
    </row>
    <row r="23" spans="1:15" x14ac:dyDescent="0.25">
      <c r="A23" s="5" t="s">
        <v>583</v>
      </c>
      <c r="B23" s="5" t="s">
        <v>288</v>
      </c>
      <c r="C23" s="5" t="s">
        <v>561</v>
      </c>
      <c r="D23" s="5" t="s">
        <v>612</v>
      </c>
      <c r="E23" s="5" t="s">
        <v>625</v>
      </c>
      <c r="F23" s="5" t="s">
        <v>1252</v>
      </c>
      <c r="G23" s="8" t="s">
        <v>502</v>
      </c>
      <c r="H23" s="9" t="s">
        <v>179</v>
      </c>
      <c r="I23" s="14" t="s">
        <v>1253</v>
      </c>
      <c r="J23" s="8" t="s">
        <v>1254</v>
      </c>
      <c r="K23" s="2">
        <v>9</v>
      </c>
      <c r="L23" s="9"/>
      <c r="M23" s="30">
        <v>18</v>
      </c>
      <c r="N23" s="44"/>
    </row>
    <row r="24" spans="1:15" x14ac:dyDescent="0.25">
      <c r="A24" s="5" t="s">
        <v>583</v>
      </c>
      <c r="B24" s="5" t="s">
        <v>288</v>
      </c>
      <c r="C24" s="5" t="s">
        <v>561</v>
      </c>
      <c r="D24" s="5" t="s">
        <v>736</v>
      </c>
      <c r="E24" s="8" t="s">
        <v>1848</v>
      </c>
      <c r="F24" s="5" t="s">
        <v>699</v>
      </c>
      <c r="G24" s="8" t="s">
        <v>376</v>
      </c>
      <c r="H24" s="9" t="s">
        <v>115</v>
      </c>
      <c r="I24" s="14" t="s">
        <v>750</v>
      </c>
      <c r="J24" s="8" t="s">
        <v>751</v>
      </c>
      <c r="K24" s="2">
        <v>81</v>
      </c>
      <c r="L24" s="9"/>
      <c r="M24" s="30">
        <v>19</v>
      </c>
      <c r="N24" s="44"/>
    </row>
    <row r="25" spans="1:15" x14ac:dyDescent="0.25">
      <c r="A25" s="5" t="s">
        <v>583</v>
      </c>
      <c r="B25" s="5" t="s">
        <v>288</v>
      </c>
      <c r="C25" s="5" t="s">
        <v>561</v>
      </c>
      <c r="D25" s="5" t="s">
        <v>612</v>
      </c>
      <c r="E25" s="5" t="s">
        <v>587</v>
      </c>
      <c r="F25" s="5" t="s">
        <v>699</v>
      </c>
      <c r="G25" s="8" t="s">
        <v>499</v>
      </c>
      <c r="H25" s="9" t="s">
        <v>1247</v>
      </c>
      <c r="I25" s="14" t="s">
        <v>1248</v>
      </c>
      <c r="J25" s="8" t="s">
        <v>1249</v>
      </c>
      <c r="K25" s="2">
        <v>37</v>
      </c>
      <c r="L25" s="9"/>
      <c r="M25" s="30">
        <v>20</v>
      </c>
      <c r="N25" s="44"/>
    </row>
    <row r="26" spans="1:15" x14ac:dyDescent="0.25">
      <c r="A26" s="5" t="s">
        <v>583</v>
      </c>
      <c r="B26" s="5" t="s">
        <v>288</v>
      </c>
      <c r="C26" s="8" t="s">
        <v>561</v>
      </c>
      <c r="D26" s="8" t="s">
        <v>736</v>
      </c>
      <c r="E26" s="5" t="s">
        <v>1207</v>
      </c>
      <c r="F26" s="8" t="s">
        <v>699</v>
      </c>
      <c r="G26" s="8" t="s">
        <v>90</v>
      </c>
      <c r="H26" s="9" t="s">
        <v>91</v>
      </c>
      <c r="I26" s="9" t="s">
        <v>92</v>
      </c>
      <c r="J26" s="8" t="s">
        <v>93</v>
      </c>
      <c r="L26" s="9" t="s">
        <v>562</v>
      </c>
      <c r="M26" s="30">
        <v>21</v>
      </c>
      <c r="N26" s="44"/>
    </row>
    <row r="27" spans="1:15" x14ac:dyDescent="0.25">
      <c r="A27" s="5" t="s">
        <v>583</v>
      </c>
      <c r="B27" s="5" t="s">
        <v>288</v>
      </c>
      <c r="C27" s="5" t="s">
        <v>561</v>
      </c>
      <c r="D27" s="8" t="s">
        <v>612</v>
      </c>
      <c r="E27" s="8" t="s">
        <v>726</v>
      </c>
      <c r="F27" s="5" t="s">
        <v>699</v>
      </c>
      <c r="G27" s="8" t="s">
        <v>375</v>
      </c>
      <c r="H27" s="9" t="s">
        <v>1437</v>
      </c>
      <c r="I27" s="14" t="s">
        <v>738</v>
      </c>
      <c r="J27" s="8" t="s">
        <v>739</v>
      </c>
      <c r="K27" s="2">
        <v>80</v>
      </c>
      <c r="L27" s="9"/>
      <c r="M27" s="30">
        <v>22</v>
      </c>
      <c r="N27" s="54"/>
    </row>
    <row r="28" spans="1:15" x14ac:dyDescent="0.25">
      <c r="A28" s="5" t="s">
        <v>583</v>
      </c>
      <c r="B28" s="5" t="s">
        <v>288</v>
      </c>
      <c r="C28" s="8" t="s">
        <v>561</v>
      </c>
      <c r="D28" s="5" t="s">
        <v>1227</v>
      </c>
      <c r="E28" s="8" t="s">
        <v>1936</v>
      </c>
      <c r="F28" s="8" t="s">
        <v>1434</v>
      </c>
      <c r="G28" s="8" t="s">
        <v>491</v>
      </c>
      <c r="H28" s="9" t="s">
        <v>89</v>
      </c>
      <c r="I28" s="14" t="s">
        <v>1228</v>
      </c>
      <c r="J28" s="8" t="s">
        <v>1229</v>
      </c>
      <c r="K28" s="2">
        <v>83</v>
      </c>
      <c r="L28" s="9"/>
      <c r="M28" s="30">
        <v>23</v>
      </c>
      <c r="N28" s="54"/>
    </row>
    <row r="29" spans="1:15" x14ac:dyDescent="0.25">
      <c r="A29" s="5" t="s">
        <v>583</v>
      </c>
      <c r="B29" s="5" t="s">
        <v>288</v>
      </c>
      <c r="C29" s="5" t="s">
        <v>561</v>
      </c>
      <c r="D29" s="5" t="s">
        <v>736</v>
      </c>
      <c r="E29" s="5" t="s">
        <v>810</v>
      </c>
      <c r="F29" s="5" t="s">
        <v>699</v>
      </c>
      <c r="G29" s="8" t="s">
        <v>378</v>
      </c>
      <c r="H29" s="9" t="s">
        <v>116</v>
      </c>
      <c r="I29" s="14" t="s">
        <v>811</v>
      </c>
      <c r="J29" s="8" t="s">
        <v>812</v>
      </c>
      <c r="K29" s="2">
        <v>77</v>
      </c>
      <c r="L29" s="9"/>
      <c r="M29" s="30">
        <v>24</v>
      </c>
      <c r="N29" s="44"/>
    </row>
    <row r="30" spans="1:15" s="25" customFormat="1" x14ac:dyDescent="0.25">
      <c r="A30" s="5" t="s">
        <v>583</v>
      </c>
      <c r="B30" s="8" t="s">
        <v>1849</v>
      </c>
      <c r="C30" s="8" t="s">
        <v>561</v>
      </c>
      <c r="D30" s="5" t="s">
        <v>683</v>
      </c>
      <c r="E30" s="5" t="s">
        <v>951</v>
      </c>
      <c r="F30" s="8" t="s">
        <v>1943</v>
      </c>
      <c r="G30" s="8" t="s">
        <v>1944</v>
      </c>
      <c r="H30" s="9" t="s">
        <v>1049</v>
      </c>
      <c r="I30" s="9" t="s">
        <v>1438</v>
      </c>
      <c r="J30" s="8" t="s">
        <v>1050</v>
      </c>
      <c r="K30" s="2">
        <v>161</v>
      </c>
      <c r="L30" s="9"/>
      <c r="M30" s="30">
        <v>25</v>
      </c>
      <c r="N30" s="44"/>
      <c r="O30" s="1"/>
    </row>
    <row r="31" spans="1:15" x14ac:dyDescent="0.25">
      <c r="A31" s="5" t="s">
        <v>583</v>
      </c>
      <c r="B31" s="5" t="s">
        <v>288</v>
      </c>
      <c r="C31" s="5" t="s">
        <v>561</v>
      </c>
      <c r="D31" s="5" t="s">
        <v>630</v>
      </c>
      <c r="E31" s="8" t="s">
        <v>1936</v>
      </c>
      <c r="F31" s="8" t="s">
        <v>699</v>
      </c>
      <c r="G31" s="8" t="s">
        <v>341</v>
      </c>
      <c r="H31" s="14" t="s">
        <v>631</v>
      </c>
      <c r="I31" s="14" t="s">
        <v>632</v>
      </c>
      <c r="J31" s="8" t="s">
        <v>633</v>
      </c>
      <c r="K31" s="2">
        <v>84</v>
      </c>
      <c r="L31" s="9"/>
      <c r="M31" s="30">
        <v>26</v>
      </c>
      <c r="N31" s="48"/>
    </row>
    <row r="32" spans="1:15" x14ac:dyDescent="0.25">
      <c r="A32" s="5" t="s">
        <v>583</v>
      </c>
      <c r="B32" s="5" t="s">
        <v>288</v>
      </c>
      <c r="C32" s="8" t="s">
        <v>561</v>
      </c>
      <c r="D32" s="5" t="s">
        <v>680</v>
      </c>
      <c r="E32" s="8" t="s">
        <v>1936</v>
      </c>
      <c r="F32" s="8" t="s">
        <v>699</v>
      </c>
      <c r="G32" s="8" t="s">
        <v>343</v>
      </c>
      <c r="H32" s="14" t="s">
        <v>281</v>
      </c>
      <c r="I32" s="14" t="s">
        <v>681</v>
      </c>
      <c r="J32" s="8" t="s">
        <v>682</v>
      </c>
      <c r="K32" s="2">
        <v>85</v>
      </c>
      <c r="L32" s="9"/>
      <c r="M32" s="30">
        <v>27</v>
      </c>
      <c r="N32" s="44"/>
    </row>
    <row r="33" spans="1:14" x14ac:dyDescent="0.25">
      <c r="A33" s="5" t="s">
        <v>583</v>
      </c>
      <c r="B33" s="5" t="s">
        <v>288</v>
      </c>
      <c r="C33" s="5" t="s">
        <v>561</v>
      </c>
      <c r="D33" s="5" t="s">
        <v>762</v>
      </c>
      <c r="E33" s="8" t="s">
        <v>1936</v>
      </c>
      <c r="F33" s="5" t="s">
        <v>699</v>
      </c>
      <c r="G33" s="8" t="s">
        <v>364</v>
      </c>
      <c r="H33" s="9" t="s">
        <v>763</v>
      </c>
      <c r="I33" s="14" t="s">
        <v>764</v>
      </c>
      <c r="J33" s="8" t="s">
        <v>765</v>
      </c>
      <c r="K33" s="2">
        <v>90</v>
      </c>
      <c r="L33" s="9"/>
      <c r="M33" s="30">
        <v>28</v>
      </c>
      <c r="N33" s="44"/>
    </row>
    <row r="34" spans="1:14" x14ac:dyDescent="0.25">
      <c r="A34" s="5" t="s">
        <v>583</v>
      </c>
      <c r="B34" s="5" t="s">
        <v>288</v>
      </c>
      <c r="C34" s="5" t="s">
        <v>561</v>
      </c>
      <c r="D34" s="5" t="s">
        <v>762</v>
      </c>
      <c r="E34" s="5" t="s">
        <v>766</v>
      </c>
      <c r="F34" s="8" t="s">
        <v>699</v>
      </c>
      <c r="G34" s="8" t="s">
        <v>365</v>
      </c>
      <c r="H34" s="9" t="s">
        <v>2099</v>
      </c>
      <c r="I34" s="14" t="s">
        <v>767</v>
      </c>
      <c r="J34" s="8" t="s">
        <v>793</v>
      </c>
      <c r="K34" s="2">
        <v>92</v>
      </c>
      <c r="L34" s="9"/>
      <c r="M34" s="30">
        <v>29</v>
      </c>
      <c r="N34" s="48"/>
    </row>
    <row r="35" spans="1:14" x14ac:dyDescent="0.25">
      <c r="A35" s="5" t="s">
        <v>583</v>
      </c>
      <c r="B35" s="5" t="s">
        <v>288</v>
      </c>
      <c r="C35" s="8" t="s">
        <v>561</v>
      </c>
      <c r="D35" s="5" t="s">
        <v>1143</v>
      </c>
      <c r="E35" s="8" t="s">
        <v>1936</v>
      </c>
      <c r="F35" s="8" t="s">
        <v>699</v>
      </c>
      <c r="G35" s="8" t="s">
        <v>485</v>
      </c>
      <c r="H35" s="9" t="s">
        <v>171</v>
      </c>
      <c r="I35" s="9" t="s">
        <v>1144</v>
      </c>
      <c r="J35" s="8" t="s">
        <v>1145</v>
      </c>
      <c r="K35" s="2">
        <v>88</v>
      </c>
      <c r="L35" s="9"/>
      <c r="M35" s="30">
        <v>30</v>
      </c>
      <c r="N35" s="44"/>
    </row>
    <row r="36" spans="1:14" x14ac:dyDescent="0.25">
      <c r="A36" s="5" t="s">
        <v>583</v>
      </c>
      <c r="B36" s="5" t="s">
        <v>288</v>
      </c>
      <c r="C36" s="8" t="s">
        <v>561</v>
      </c>
      <c r="D36" s="5" t="s">
        <v>1103</v>
      </c>
      <c r="E36" s="8" t="s">
        <v>1936</v>
      </c>
      <c r="F36" s="8" t="s">
        <v>699</v>
      </c>
      <c r="G36" s="8" t="s">
        <v>481</v>
      </c>
      <c r="H36" s="9" t="s">
        <v>170</v>
      </c>
      <c r="I36" s="9" t="s">
        <v>1104</v>
      </c>
      <c r="J36" s="8" t="s">
        <v>1105</v>
      </c>
      <c r="K36" s="2">
        <v>89</v>
      </c>
      <c r="L36" s="9"/>
      <c r="M36" s="30">
        <v>31</v>
      </c>
      <c r="N36" s="48"/>
    </row>
    <row r="37" spans="1:14" x14ac:dyDescent="0.25">
      <c r="A37" s="5" t="s">
        <v>583</v>
      </c>
      <c r="B37" s="5" t="s">
        <v>288</v>
      </c>
      <c r="C37" s="8" t="s">
        <v>561</v>
      </c>
      <c r="D37" s="5" t="s">
        <v>796</v>
      </c>
      <c r="E37" s="8" t="s">
        <v>1936</v>
      </c>
      <c r="F37" s="8" t="s">
        <v>699</v>
      </c>
      <c r="G37" s="8" t="s">
        <v>366</v>
      </c>
      <c r="H37" s="14" t="s">
        <v>113</v>
      </c>
      <c r="I37" s="14" t="s">
        <v>797</v>
      </c>
      <c r="J37" s="8" t="s">
        <v>798</v>
      </c>
      <c r="K37" s="2">
        <v>100</v>
      </c>
      <c r="L37" s="9"/>
      <c r="M37" s="30">
        <v>32</v>
      </c>
      <c r="N37" s="44"/>
    </row>
    <row r="38" spans="1:14" x14ac:dyDescent="0.25">
      <c r="A38" s="5" t="s">
        <v>583</v>
      </c>
      <c r="B38" s="5" t="s">
        <v>288</v>
      </c>
      <c r="C38" s="8" t="s">
        <v>561</v>
      </c>
      <c r="D38" s="5" t="s">
        <v>1141</v>
      </c>
      <c r="E38" s="5" t="s">
        <v>668</v>
      </c>
      <c r="F38" s="8" t="s">
        <v>699</v>
      </c>
      <c r="G38" s="8" t="s">
        <v>484</v>
      </c>
      <c r="H38" s="14" t="s">
        <v>2412</v>
      </c>
      <c r="I38" s="14" t="s">
        <v>2413</v>
      </c>
      <c r="J38" s="8" t="s">
        <v>1142</v>
      </c>
      <c r="K38" s="2">
        <v>105</v>
      </c>
      <c r="L38" s="9"/>
      <c r="M38" s="30">
        <v>33</v>
      </c>
      <c r="N38" s="44"/>
    </row>
    <row r="39" spans="1:14" x14ac:dyDescent="0.25">
      <c r="A39" s="5" t="s">
        <v>583</v>
      </c>
      <c r="B39" s="5" t="s">
        <v>288</v>
      </c>
      <c r="C39" s="8" t="s">
        <v>561</v>
      </c>
      <c r="D39" s="5" t="s">
        <v>1106</v>
      </c>
      <c r="E39" s="8" t="s">
        <v>1936</v>
      </c>
      <c r="F39" s="8" t="s">
        <v>699</v>
      </c>
      <c r="G39" s="8" t="s">
        <v>482</v>
      </c>
      <c r="H39" s="14" t="s">
        <v>1107</v>
      </c>
      <c r="I39" s="14" t="s">
        <v>1108</v>
      </c>
      <c r="J39" s="8" t="s">
        <v>1109</v>
      </c>
      <c r="K39" s="2">
        <v>101</v>
      </c>
      <c r="L39" s="9"/>
      <c r="M39" s="30">
        <v>34</v>
      </c>
      <c r="N39" s="44"/>
    </row>
    <row r="40" spans="1:14" x14ac:dyDescent="0.25">
      <c r="A40" s="5" t="s">
        <v>583</v>
      </c>
      <c r="B40" s="5" t="s">
        <v>288</v>
      </c>
      <c r="C40" s="8" t="s">
        <v>561</v>
      </c>
      <c r="D40" s="5" t="s">
        <v>847</v>
      </c>
      <c r="E40" s="5" t="s">
        <v>741</v>
      </c>
      <c r="F40" s="8" t="s">
        <v>699</v>
      </c>
      <c r="G40" s="8" t="s">
        <v>372</v>
      </c>
      <c r="H40" s="9" t="s">
        <v>848</v>
      </c>
      <c r="I40" s="14" t="s">
        <v>849</v>
      </c>
      <c r="J40" s="8" t="s">
        <v>850</v>
      </c>
      <c r="K40" s="2">
        <v>116</v>
      </c>
      <c r="L40" s="9"/>
      <c r="M40" s="30">
        <v>35</v>
      </c>
      <c r="N40" s="44"/>
    </row>
    <row r="41" spans="1:14" x14ac:dyDescent="0.25">
      <c r="A41" s="5" t="s">
        <v>583</v>
      </c>
      <c r="B41" s="5" t="s">
        <v>288</v>
      </c>
      <c r="C41" s="8" t="s">
        <v>561</v>
      </c>
      <c r="D41" s="5" t="s">
        <v>740</v>
      </c>
      <c r="E41" s="8" t="s">
        <v>1110</v>
      </c>
      <c r="F41" s="8" t="s">
        <v>699</v>
      </c>
      <c r="G41" s="8" t="s">
        <v>363</v>
      </c>
      <c r="H41" s="9" t="s">
        <v>742</v>
      </c>
      <c r="I41" s="14" t="s">
        <v>743</v>
      </c>
      <c r="J41" s="8" t="s">
        <v>744</v>
      </c>
      <c r="K41" s="2">
        <v>118</v>
      </c>
      <c r="L41" s="56"/>
      <c r="M41" s="30">
        <v>36</v>
      </c>
      <c r="N41" s="44"/>
    </row>
    <row r="42" spans="1:14" x14ac:dyDescent="0.25">
      <c r="A42" s="5" t="s">
        <v>583</v>
      </c>
      <c r="B42" s="5" t="s">
        <v>288</v>
      </c>
      <c r="C42" s="8" t="s">
        <v>561</v>
      </c>
      <c r="D42" s="5" t="s">
        <v>858</v>
      </c>
      <c r="E42" s="8" t="s">
        <v>72</v>
      </c>
      <c r="F42" s="8" t="s">
        <v>699</v>
      </c>
      <c r="G42" s="8" t="s">
        <v>374</v>
      </c>
      <c r="H42" s="14" t="s">
        <v>2040</v>
      </c>
      <c r="I42" s="14" t="s">
        <v>859</v>
      </c>
      <c r="J42" s="8" t="s">
        <v>860</v>
      </c>
      <c r="K42" s="2">
        <v>123</v>
      </c>
      <c r="L42" s="56"/>
      <c r="M42" s="30">
        <v>37</v>
      </c>
      <c r="N42" s="44"/>
    </row>
    <row r="43" spans="1:14" x14ac:dyDescent="0.25">
      <c r="A43" s="5" t="s">
        <v>583</v>
      </c>
      <c r="B43" s="5" t="s">
        <v>288</v>
      </c>
      <c r="C43" s="8" t="s">
        <v>561</v>
      </c>
      <c r="D43" s="5" t="s">
        <v>855</v>
      </c>
      <c r="E43" s="5" t="s">
        <v>1043</v>
      </c>
      <c r="F43" s="8" t="s">
        <v>699</v>
      </c>
      <c r="G43" s="8" t="s">
        <v>370</v>
      </c>
      <c r="H43" s="14" t="s">
        <v>813</v>
      </c>
      <c r="I43" s="14" t="s">
        <v>1330</v>
      </c>
      <c r="J43" s="8" t="s">
        <v>814</v>
      </c>
      <c r="K43" s="2">
        <v>121</v>
      </c>
      <c r="L43" s="9"/>
      <c r="M43" s="30">
        <v>38</v>
      </c>
      <c r="N43" s="44"/>
    </row>
    <row r="44" spans="1:14" x14ac:dyDescent="0.25">
      <c r="A44" s="5" t="s">
        <v>583</v>
      </c>
      <c r="B44" s="5" t="s">
        <v>288</v>
      </c>
      <c r="C44" s="8" t="s">
        <v>561</v>
      </c>
      <c r="D44" s="5" t="s">
        <v>2039</v>
      </c>
      <c r="E44" s="5" t="s">
        <v>1043</v>
      </c>
      <c r="F44" s="8" t="s">
        <v>699</v>
      </c>
      <c r="G44" s="8" t="s">
        <v>371</v>
      </c>
      <c r="H44" s="14" t="s">
        <v>114</v>
      </c>
      <c r="I44" s="14" t="s">
        <v>826</v>
      </c>
      <c r="J44" s="8" t="s">
        <v>827</v>
      </c>
      <c r="K44" s="2">
        <v>122</v>
      </c>
      <c r="L44" s="9"/>
      <c r="M44" s="30">
        <v>39</v>
      </c>
      <c r="N44" s="44"/>
    </row>
    <row r="45" spans="1:14" x14ac:dyDescent="0.25">
      <c r="A45" s="5" t="s">
        <v>583</v>
      </c>
      <c r="B45" s="5" t="s">
        <v>288</v>
      </c>
      <c r="C45" s="8" t="s">
        <v>561</v>
      </c>
      <c r="D45" s="5" t="s">
        <v>855</v>
      </c>
      <c r="E45" s="5" t="s">
        <v>668</v>
      </c>
      <c r="F45" s="8" t="s">
        <v>699</v>
      </c>
      <c r="G45" s="8" t="s">
        <v>373</v>
      </c>
      <c r="H45" s="14" t="s">
        <v>2072</v>
      </c>
      <c r="I45" s="14" t="s">
        <v>856</v>
      </c>
      <c r="J45" s="8" t="s">
        <v>857</v>
      </c>
      <c r="K45" s="2">
        <v>120</v>
      </c>
      <c r="L45" s="9"/>
      <c r="M45" s="30">
        <v>40</v>
      </c>
      <c r="N45" s="44"/>
    </row>
    <row r="46" spans="1:14" x14ac:dyDescent="0.25">
      <c r="A46" s="5" t="s">
        <v>583</v>
      </c>
      <c r="B46" s="5" t="s">
        <v>288</v>
      </c>
      <c r="C46" s="8" t="s">
        <v>561</v>
      </c>
      <c r="D46" s="5" t="s">
        <v>683</v>
      </c>
      <c r="E46" s="8" t="s">
        <v>79</v>
      </c>
      <c r="F46" s="8" t="s">
        <v>699</v>
      </c>
      <c r="G46" s="8" t="s">
        <v>358</v>
      </c>
      <c r="H46" s="14" t="s">
        <v>109</v>
      </c>
      <c r="I46" s="14" t="s">
        <v>206</v>
      </c>
      <c r="J46" s="8" t="s">
        <v>801</v>
      </c>
      <c r="K46" s="2">
        <v>128</v>
      </c>
      <c r="L46" s="9"/>
      <c r="M46" s="30">
        <v>41</v>
      </c>
      <c r="N46" s="54"/>
    </row>
    <row r="47" spans="1:14" x14ac:dyDescent="0.25">
      <c r="A47" s="5" t="s">
        <v>583</v>
      </c>
      <c r="B47" s="5" t="s">
        <v>288</v>
      </c>
      <c r="C47" s="5" t="s">
        <v>561</v>
      </c>
      <c r="D47" s="5" t="s">
        <v>909</v>
      </c>
      <c r="E47" s="8" t="s">
        <v>1936</v>
      </c>
      <c r="F47" s="5" t="s">
        <v>699</v>
      </c>
      <c r="G47" s="8" t="s">
        <v>406</v>
      </c>
      <c r="H47" s="9" t="s">
        <v>134</v>
      </c>
      <c r="I47" s="14" t="s">
        <v>910</v>
      </c>
      <c r="J47" s="8" t="s">
        <v>911</v>
      </c>
      <c r="K47" s="2">
        <v>182</v>
      </c>
      <c r="L47" s="9"/>
      <c r="M47" s="30">
        <v>42</v>
      </c>
      <c r="N47" s="46"/>
    </row>
    <row r="48" spans="1:14" x14ac:dyDescent="0.25">
      <c r="A48" s="5" t="s">
        <v>583</v>
      </c>
      <c r="B48" s="5" t="s">
        <v>288</v>
      </c>
      <c r="C48" s="5" t="s">
        <v>580</v>
      </c>
      <c r="D48" s="8" t="s">
        <v>785</v>
      </c>
      <c r="E48" s="8" t="s">
        <v>1936</v>
      </c>
      <c r="F48" s="8" t="s">
        <v>576</v>
      </c>
      <c r="G48" s="8" t="s">
        <v>442</v>
      </c>
      <c r="H48" s="9" t="s">
        <v>142</v>
      </c>
      <c r="I48" s="14" t="s">
        <v>559</v>
      </c>
      <c r="J48" s="8" t="s">
        <v>1269</v>
      </c>
      <c r="K48" s="2">
        <v>260</v>
      </c>
      <c r="L48" s="9"/>
      <c r="M48" s="30">
        <v>43</v>
      </c>
      <c r="N48" s="44"/>
    </row>
    <row r="49" spans="1:14" x14ac:dyDescent="0.25">
      <c r="A49" s="5" t="s">
        <v>583</v>
      </c>
      <c r="B49" s="5" t="s">
        <v>288</v>
      </c>
      <c r="C49" s="8" t="s">
        <v>561</v>
      </c>
      <c r="D49" s="5" t="s">
        <v>604</v>
      </c>
      <c r="E49" s="8" t="s">
        <v>1936</v>
      </c>
      <c r="F49" s="8" t="s">
        <v>1948</v>
      </c>
      <c r="G49" s="8" t="s">
        <v>316</v>
      </c>
      <c r="H49" s="14" t="s">
        <v>605</v>
      </c>
      <c r="I49" s="14" t="s">
        <v>606</v>
      </c>
      <c r="J49" s="8" t="s">
        <v>607</v>
      </c>
      <c r="K49" s="2">
        <v>186</v>
      </c>
      <c r="L49" s="9"/>
      <c r="M49" s="30">
        <v>44</v>
      </c>
      <c r="N49" s="44"/>
    </row>
    <row r="50" spans="1:14" x14ac:dyDescent="0.25">
      <c r="A50" s="5" t="s">
        <v>583</v>
      </c>
      <c r="B50" s="5" t="s">
        <v>288</v>
      </c>
      <c r="C50" s="5" t="s">
        <v>561</v>
      </c>
      <c r="D50" s="5" t="s">
        <v>802</v>
      </c>
      <c r="E50" s="8" t="s">
        <v>1949</v>
      </c>
      <c r="F50" s="5" t="s">
        <v>699</v>
      </c>
      <c r="G50" s="8" t="s">
        <v>360</v>
      </c>
      <c r="H50" s="9" t="s">
        <v>803</v>
      </c>
      <c r="I50" s="14" t="s">
        <v>803</v>
      </c>
      <c r="J50" s="8" t="s">
        <v>804</v>
      </c>
      <c r="K50" s="2">
        <v>189</v>
      </c>
      <c r="L50" s="9"/>
      <c r="M50" s="30">
        <v>45</v>
      </c>
      <c r="N50" s="44"/>
    </row>
    <row r="51" spans="1:14" x14ac:dyDescent="0.25">
      <c r="A51" s="5" t="s">
        <v>583</v>
      </c>
      <c r="B51" s="5" t="s">
        <v>288</v>
      </c>
      <c r="C51" s="8" t="s">
        <v>561</v>
      </c>
      <c r="D51" s="5" t="s">
        <v>683</v>
      </c>
      <c r="E51" s="5" t="s">
        <v>1051</v>
      </c>
      <c r="F51" s="8" t="s">
        <v>699</v>
      </c>
      <c r="G51" s="8" t="s">
        <v>477</v>
      </c>
      <c r="H51" s="9" t="s">
        <v>1850</v>
      </c>
      <c r="I51" s="14" t="s">
        <v>1233</v>
      </c>
      <c r="J51" s="8" t="s">
        <v>1234</v>
      </c>
      <c r="K51" s="2">
        <v>139</v>
      </c>
      <c r="L51" s="9"/>
      <c r="M51" s="30">
        <v>46</v>
      </c>
      <c r="N51" s="44"/>
    </row>
    <row r="52" spans="1:14" x14ac:dyDescent="0.25">
      <c r="A52" s="5" t="s">
        <v>583</v>
      </c>
      <c r="B52" s="5" t="s">
        <v>288</v>
      </c>
      <c r="C52" s="5" t="s">
        <v>561</v>
      </c>
      <c r="D52" s="5" t="s">
        <v>736</v>
      </c>
      <c r="E52" s="5" t="s">
        <v>1051</v>
      </c>
      <c r="F52" s="8" t="s">
        <v>699</v>
      </c>
      <c r="G52" s="8" t="s">
        <v>496</v>
      </c>
      <c r="H52" s="9" t="s">
        <v>1923</v>
      </c>
      <c r="I52" s="14" t="s">
        <v>1924</v>
      </c>
      <c r="J52" s="8" t="s">
        <v>1268</v>
      </c>
      <c r="K52" s="2">
        <v>43</v>
      </c>
      <c r="L52" s="9"/>
      <c r="M52" s="30">
        <v>47</v>
      </c>
      <c r="N52" s="44"/>
    </row>
    <row r="53" spans="1:14" x14ac:dyDescent="0.25">
      <c r="A53" s="5" t="s">
        <v>583</v>
      </c>
      <c r="B53" s="5" t="s">
        <v>288</v>
      </c>
      <c r="C53" s="5" t="s">
        <v>561</v>
      </c>
      <c r="D53" s="5" t="s">
        <v>755</v>
      </c>
      <c r="E53" s="8" t="s">
        <v>640</v>
      </c>
      <c r="F53" s="5" t="s">
        <v>699</v>
      </c>
      <c r="G53" s="8" t="s">
        <v>357</v>
      </c>
      <c r="H53" s="9" t="s">
        <v>756</v>
      </c>
      <c r="I53" s="14" t="s">
        <v>757</v>
      </c>
      <c r="J53" s="8" t="s">
        <v>758</v>
      </c>
      <c r="K53" s="2">
        <v>192</v>
      </c>
      <c r="L53" s="9"/>
      <c r="M53" s="30">
        <v>48</v>
      </c>
      <c r="N53" s="44"/>
    </row>
    <row r="54" spans="1:14" x14ac:dyDescent="0.25">
      <c r="A54" s="5" t="s">
        <v>583</v>
      </c>
      <c r="B54" s="8" t="s">
        <v>1931</v>
      </c>
      <c r="C54" s="5" t="s">
        <v>561</v>
      </c>
      <c r="D54" s="8" t="s">
        <v>66</v>
      </c>
      <c r="E54" s="5" t="s">
        <v>948</v>
      </c>
      <c r="F54" s="5" t="s">
        <v>1022</v>
      </c>
      <c r="G54" s="8" t="s">
        <v>1851</v>
      </c>
      <c r="H54" s="13" t="s">
        <v>1375</v>
      </c>
      <c r="I54" s="13" t="s">
        <v>1376</v>
      </c>
      <c r="J54" s="8" t="s">
        <v>1374</v>
      </c>
      <c r="K54" s="2">
        <v>79</v>
      </c>
      <c r="L54" s="9"/>
      <c r="M54" s="30">
        <v>49</v>
      </c>
      <c r="N54" s="44"/>
    </row>
    <row r="55" spans="1:14" x14ac:dyDescent="0.25">
      <c r="A55" s="5" t="s">
        <v>583</v>
      </c>
      <c r="B55" s="5" t="s">
        <v>288</v>
      </c>
      <c r="C55" s="5" t="s">
        <v>580</v>
      </c>
      <c r="D55" s="5" t="s">
        <v>674</v>
      </c>
      <c r="E55" s="8" t="s">
        <v>1936</v>
      </c>
      <c r="F55" s="8" t="s">
        <v>67</v>
      </c>
      <c r="G55" s="8" t="s">
        <v>336</v>
      </c>
      <c r="H55" s="14" t="s">
        <v>96</v>
      </c>
      <c r="I55" s="14" t="s">
        <v>675</v>
      </c>
      <c r="J55" s="8" t="s">
        <v>676</v>
      </c>
      <c r="K55" s="2">
        <v>206</v>
      </c>
      <c r="L55" s="9"/>
      <c r="M55" s="30">
        <v>50</v>
      </c>
      <c r="N55" s="44"/>
    </row>
    <row r="56" spans="1:14" x14ac:dyDescent="0.25">
      <c r="A56" s="5" t="s">
        <v>583</v>
      </c>
      <c r="B56" s="5" t="s">
        <v>288</v>
      </c>
      <c r="C56" s="5" t="s">
        <v>580</v>
      </c>
      <c r="D56" s="8" t="s">
        <v>1155</v>
      </c>
      <c r="E56" s="8" t="s">
        <v>1936</v>
      </c>
      <c r="F56" s="5" t="s">
        <v>576</v>
      </c>
      <c r="G56" s="8" t="s">
        <v>449</v>
      </c>
      <c r="H56" s="14" t="s">
        <v>1204</v>
      </c>
      <c r="I56" s="14" t="s">
        <v>1205</v>
      </c>
      <c r="J56" s="8" t="s">
        <v>1206</v>
      </c>
      <c r="K56" s="2">
        <v>263</v>
      </c>
      <c r="L56" s="9"/>
      <c r="M56" s="30">
        <v>51</v>
      </c>
      <c r="N56" s="46"/>
    </row>
    <row r="57" spans="1:14" x14ac:dyDescent="0.25">
      <c r="A57" s="5" t="s">
        <v>583</v>
      </c>
      <c r="B57" s="5" t="s">
        <v>288</v>
      </c>
      <c r="C57" s="5" t="s">
        <v>580</v>
      </c>
      <c r="D57" s="5" t="s">
        <v>634</v>
      </c>
      <c r="E57" s="8" t="s">
        <v>1936</v>
      </c>
      <c r="F57" s="8" t="s">
        <v>67</v>
      </c>
      <c r="G57" s="8" t="s">
        <v>334</v>
      </c>
      <c r="H57" s="14" t="s">
        <v>635</v>
      </c>
      <c r="I57" s="14" t="s">
        <v>636</v>
      </c>
      <c r="J57" s="8" t="s">
        <v>637</v>
      </c>
      <c r="K57" s="2">
        <v>208</v>
      </c>
      <c r="L57" s="9"/>
      <c r="M57" s="30">
        <v>52</v>
      </c>
      <c r="N57" s="46"/>
    </row>
    <row r="58" spans="1:14" x14ac:dyDescent="0.25">
      <c r="A58" s="5" t="s">
        <v>583</v>
      </c>
      <c r="B58" s="5" t="s">
        <v>288</v>
      </c>
      <c r="C58" s="5" t="s">
        <v>580</v>
      </c>
      <c r="D58" s="5" t="s">
        <v>690</v>
      </c>
      <c r="E58" s="8" t="s">
        <v>1936</v>
      </c>
      <c r="F58" s="8" t="s">
        <v>67</v>
      </c>
      <c r="G58" s="8" t="s">
        <v>338</v>
      </c>
      <c r="H58" s="14" t="s">
        <v>691</v>
      </c>
      <c r="I58" s="14" t="s">
        <v>692</v>
      </c>
      <c r="J58" s="8" t="s">
        <v>693</v>
      </c>
      <c r="K58" s="2">
        <v>210</v>
      </c>
      <c r="L58" s="9"/>
      <c r="M58" s="30">
        <v>53</v>
      </c>
      <c r="N58" s="45"/>
    </row>
    <row r="59" spans="1:14" x14ac:dyDescent="0.25">
      <c r="A59" s="5" t="s">
        <v>583</v>
      </c>
      <c r="B59" s="5" t="s">
        <v>288</v>
      </c>
      <c r="C59" s="5" t="s">
        <v>580</v>
      </c>
      <c r="D59" s="5" t="s">
        <v>686</v>
      </c>
      <c r="E59" s="8" t="s">
        <v>1936</v>
      </c>
      <c r="F59" s="8" t="s">
        <v>67</v>
      </c>
      <c r="G59" s="8" t="s">
        <v>337</v>
      </c>
      <c r="H59" s="14" t="s">
        <v>687</v>
      </c>
      <c r="I59" s="14" t="s">
        <v>688</v>
      </c>
      <c r="J59" s="8" t="s">
        <v>689</v>
      </c>
      <c r="K59" s="2">
        <v>214</v>
      </c>
      <c r="L59" s="9"/>
      <c r="M59" s="30">
        <v>54</v>
      </c>
      <c r="N59" s="44"/>
    </row>
    <row r="60" spans="1:14" x14ac:dyDescent="0.25">
      <c r="A60" s="5" t="s">
        <v>583</v>
      </c>
      <c r="B60" s="5" t="s">
        <v>288</v>
      </c>
      <c r="C60" s="5" t="s">
        <v>580</v>
      </c>
      <c r="D60" s="5" t="s">
        <v>1337</v>
      </c>
      <c r="E60" s="8" t="s">
        <v>1852</v>
      </c>
      <c r="F60" s="8" t="s">
        <v>67</v>
      </c>
      <c r="G60" s="8" t="s">
        <v>335</v>
      </c>
      <c r="H60" s="14" t="s">
        <v>644</v>
      </c>
      <c r="I60" s="14" t="s">
        <v>645</v>
      </c>
      <c r="J60" s="8" t="s">
        <v>646</v>
      </c>
      <c r="K60" s="2">
        <v>216</v>
      </c>
      <c r="L60" s="9"/>
      <c r="M60" s="30">
        <v>55</v>
      </c>
      <c r="N60" s="44"/>
    </row>
    <row r="61" spans="1:14" x14ac:dyDescent="0.25">
      <c r="A61" s="5" t="s">
        <v>583</v>
      </c>
      <c r="B61" s="5" t="s">
        <v>288</v>
      </c>
      <c r="C61" s="5" t="s">
        <v>561</v>
      </c>
      <c r="D61" s="5" t="s">
        <v>833</v>
      </c>
      <c r="E61" s="8" t="s">
        <v>1936</v>
      </c>
      <c r="F61" s="5" t="s">
        <v>699</v>
      </c>
      <c r="G61" s="8" t="s">
        <v>403</v>
      </c>
      <c r="H61" s="9" t="s">
        <v>834</v>
      </c>
      <c r="I61" s="14" t="s">
        <v>835</v>
      </c>
      <c r="J61" s="8" t="s">
        <v>836</v>
      </c>
      <c r="K61" s="2">
        <v>222</v>
      </c>
      <c r="L61" s="9"/>
      <c r="M61" s="30">
        <v>56</v>
      </c>
      <c r="N61" s="44"/>
    </row>
    <row r="62" spans="1:14" x14ac:dyDescent="0.25">
      <c r="A62" s="5" t="s">
        <v>583</v>
      </c>
      <c r="B62" s="5" t="s">
        <v>288</v>
      </c>
      <c r="C62" s="5" t="s">
        <v>580</v>
      </c>
      <c r="D62" s="5" t="s">
        <v>663</v>
      </c>
      <c r="E62" s="8" t="s">
        <v>1936</v>
      </c>
      <c r="F62" s="5" t="s">
        <v>576</v>
      </c>
      <c r="G62" s="8" t="s">
        <v>331</v>
      </c>
      <c r="H62" s="9" t="s">
        <v>664</v>
      </c>
      <c r="I62" s="9" t="s">
        <v>665</v>
      </c>
      <c r="J62" s="8" t="s">
        <v>666</v>
      </c>
      <c r="K62" s="2">
        <v>235</v>
      </c>
      <c r="L62" s="9"/>
      <c r="M62" s="30">
        <v>57</v>
      </c>
      <c r="N62" s="44"/>
    </row>
    <row r="63" spans="1:14" x14ac:dyDescent="0.25">
      <c r="A63" s="5" t="s">
        <v>583</v>
      </c>
      <c r="B63" s="5" t="s">
        <v>288</v>
      </c>
      <c r="C63" s="5" t="s">
        <v>580</v>
      </c>
      <c r="D63" s="5" t="s">
        <v>641</v>
      </c>
      <c r="E63" s="8" t="s">
        <v>1936</v>
      </c>
      <c r="F63" s="5" t="s">
        <v>576</v>
      </c>
      <c r="G63" s="8" t="s">
        <v>326</v>
      </c>
      <c r="H63" s="9" t="s">
        <v>187</v>
      </c>
      <c r="I63" s="9" t="s">
        <v>642</v>
      </c>
      <c r="J63" s="8" t="s">
        <v>643</v>
      </c>
      <c r="K63" s="2">
        <v>228</v>
      </c>
      <c r="L63" s="9"/>
      <c r="M63" s="30">
        <v>58</v>
      </c>
      <c r="N63" s="44"/>
    </row>
    <row r="64" spans="1:14" x14ac:dyDescent="0.25">
      <c r="A64" s="5" t="s">
        <v>583</v>
      </c>
      <c r="B64" s="5" t="s">
        <v>288</v>
      </c>
      <c r="C64" s="5" t="s">
        <v>580</v>
      </c>
      <c r="D64" s="5" t="s">
        <v>659</v>
      </c>
      <c r="E64" s="8" t="s">
        <v>1936</v>
      </c>
      <c r="F64" s="5" t="s">
        <v>576</v>
      </c>
      <c r="G64" s="8" t="s">
        <v>328</v>
      </c>
      <c r="H64" s="9" t="s">
        <v>660</v>
      </c>
      <c r="I64" s="9" t="s">
        <v>661</v>
      </c>
      <c r="J64" s="8" t="s">
        <v>662</v>
      </c>
      <c r="K64" s="2">
        <v>231</v>
      </c>
      <c r="L64" s="9"/>
      <c r="M64" s="30">
        <v>59</v>
      </c>
      <c r="N64" s="44"/>
    </row>
    <row r="65" spans="1:14" x14ac:dyDescent="0.25">
      <c r="A65" s="5" t="s">
        <v>583</v>
      </c>
      <c r="B65" s="5" t="s">
        <v>288</v>
      </c>
      <c r="C65" s="5" t="s">
        <v>580</v>
      </c>
      <c r="D65" s="5" t="s">
        <v>626</v>
      </c>
      <c r="E65" s="8" t="s">
        <v>1936</v>
      </c>
      <c r="F65" s="5" t="s">
        <v>576</v>
      </c>
      <c r="G65" s="8" t="s">
        <v>324</v>
      </c>
      <c r="H65" s="9" t="s">
        <v>627</v>
      </c>
      <c r="I65" s="9" t="s">
        <v>628</v>
      </c>
      <c r="J65" s="8" t="s">
        <v>629</v>
      </c>
      <c r="K65" s="2">
        <v>232</v>
      </c>
      <c r="L65" s="9"/>
      <c r="M65" s="30">
        <v>60</v>
      </c>
      <c r="N65" s="45"/>
    </row>
    <row r="66" spans="1:14" x14ac:dyDescent="0.25">
      <c r="A66" s="5" t="s">
        <v>583</v>
      </c>
      <c r="B66" s="5" t="s">
        <v>288</v>
      </c>
      <c r="C66" s="5" t="s">
        <v>580</v>
      </c>
      <c r="D66" s="5" t="s">
        <v>653</v>
      </c>
      <c r="E66" s="8" t="s">
        <v>1936</v>
      </c>
      <c r="F66" s="5" t="s">
        <v>576</v>
      </c>
      <c r="G66" s="8" t="s">
        <v>441</v>
      </c>
      <c r="H66" s="9" t="s">
        <v>1127</v>
      </c>
      <c r="I66" s="9" t="s">
        <v>654</v>
      </c>
      <c r="J66" s="8" t="s">
        <v>655</v>
      </c>
      <c r="K66" s="2">
        <v>234</v>
      </c>
      <c r="L66" s="9"/>
      <c r="M66" s="30">
        <v>61</v>
      </c>
      <c r="N66" s="44"/>
    </row>
    <row r="67" spans="1:14" x14ac:dyDescent="0.25">
      <c r="A67" s="5" t="s">
        <v>583</v>
      </c>
      <c r="B67" s="5" t="s">
        <v>288</v>
      </c>
      <c r="C67" s="5" t="s">
        <v>580</v>
      </c>
      <c r="D67" s="5" t="s">
        <v>672</v>
      </c>
      <c r="E67" s="8" t="s">
        <v>1936</v>
      </c>
      <c r="F67" s="5" t="s">
        <v>576</v>
      </c>
      <c r="G67" s="8" t="s">
        <v>221</v>
      </c>
      <c r="H67" s="9" t="s">
        <v>207</v>
      </c>
      <c r="I67" s="9" t="s">
        <v>792</v>
      </c>
      <c r="J67" s="8" t="s">
        <v>673</v>
      </c>
      <c r="K67" s="2">
        <v>238</v>
      </c>
      <c r="L67" s="9"/>
      <c r="M67" s="30">
        <v>62</v>
      </c>
      <c r="N67" s="44"/>
    </row>
    <row r="68" spans="1:14" x14ac:dyDescent="0.25">
      <c r="A68" s="5" t="s">
        <v>583</v>
      </c>
      <c r="B68" s="5" t="s">
        <v>288</v>
      </c>
      <c r="C68" s="5" t="s">
        <v>580</v>
      </c>
      <c r="D68" s="5" t="s">
        <v>656</v>
      </c>
      <c r="E68" s="8" t="s">
        <v>1936</v>
      </c>
      <c r="F68" s="5" t="s">
        <v>576</v>
      </c>
      <c r="G68" s="8" t="s">
        <v>327</v>
      </c>
      <c r="H68" s="9" t="s">
        <v>188</v>
      </c>
      <c r="I68" s="9" t="s">
        <v>657</v>
      </c>
      <c r="J68" s="8" t="s">
        <v>658</v>
      </c>
      <c r="K68" s="2">
        <v>236</v>
      </c>
      <c r="L68" s="9"/>
      <c r="M68" s="30">
        <v>63</v>
      </c>
      <c r="N68" s="44"/>
    </row>
    <row r="69" spans="1:14" x14ac:dyDescent="0.25">
      <c r="A69" s="5" t="s">
        <v>583</v>
      </c>
      <c r="B69" s="5" t="s">
        <v>288</v>
      </c>
      <c r="C69" s="8" t="s">
        <v>561</v>
      </c>
      <c r="D69" s="8" t="s">
        <v>1953</v>
      </c>
      <c r="E69" s="8" t="s">
        <v>1954</v>
      </c>
      <c r="F69" s="5" t="s">
        <v>699</v>
      </c>
      <c r="G69" s="8" t="s">
        <v>422</v>
      </c>
      <c r="H69" s="9" t="s">
        <v>1955</v>
      </c>
      <c r="I69" s="14" t="s">
        <v>279</v>
      </c>
      <c r="J69" s="8" t="s">
        <v>639</v>
      </c>
      <c r="K69" s="2">
        <v>280</v>
      </c>
      <c r="L69" s="9"/>
      <c r="M69" s="30">
        <v>64</v>
      </c>
      <c r="N69" s="44"/>
    </row>
    <row r="70" spans="1:14" x14ac:dyDescent="0.25">
      <c r="A70" s="5" t="s">
        <v>583</v>
      </c>
      <c r="B70" s="5" t="s">
        <v>288</v>
      </c>
      <c r="C70" s="8" t="s">
        <v>561</v>
      </c>
      <c r="D70" s="5" t="s">
        <v>647</v>
      </c>
      <c r="E70" s="8" t="s">
        <v>1954</v>
      </c>
      <c r="F70" s="8" t="s">
        <v>699</v>
      </c>
      <c r="G70" s="8" t="s">
        <v>344</v>
      </c>
      <c r="H70" s="9" t="s">
        <v>648</v>
      </c>
      <c r="I70" s="9" t="s">
        <v>649</v>
      </c>
      <c r="J70" s="8" t="s">
        <v>650</v>
      </c>
      <c r="K70" s="2">
        <v>284</v>
      </c>
      <c r="L70" s="9"/>
      <c r="M70" s="30">
        <v>65</v>
      </c>
      <c r="N70" s="54"/>
    </row>
    <row r="71" spans="1:14" x14ac:dyDescent="0.25">
      <c r="A71" s="5" t="s">
        <v>583</v>
      </c>
      <c r="B71" s="5" t="s">
        <v>288</v>
      </c>
      <c r="C71" s="8" t="s">
        <v>561</v>
      </c>
      <c r="D71" s="5" t="s">
        <v>677</v>
      </c>
      <c r="E71" s="8" t="s">
        <v>1954</v>
      </c>
      <c r="F71" s="8" t="s">
        <v>699</v>
      </c>
      <c r="G71" s="8" t="s">
        <v>222</v>
      </c>
      <c r="H71" s="9" t="s">
        <v>282</v>
      </c>
      <c r="I71" s="9" t="s">
        <v>678</v>
      </c>
      <c r="J71" s="8" t="s">
        <v>679</v>
      </c>
      <c r="K71" s="2">
        <v>289</v>
      </c>
      <c r="L71" s="9"/>
      <c r="M71" s="30">
        <v>66</v>
      </c>
      <c r="N71" s="44"/>
    </row>
    <row r="72" spans="1:14" x14ac:dyDescent="0.25">
      <c r="A72" s="5" t="s">
        <v>583</v>
      </c>
      <c r="B72" s="5" t="s">
        <v>288</v>
      </c>
      <c r="C72" s="5" t="s">
        <v>697</v>
      </c>
      <c r="D72" s="5" t="s">
        <v>716</v>
      </c>
      <c r="E72" s="8" t="s">
        <v>1954</v>
      </c>
      <c r="F72" s="5" t="s">
        <v>576</v>
      </c>
      <c r="G72" s="8" t="s">
        <v>354</v>
      </c>
      <c r="H72" s="9" t="s">
        <v>285</v>
      </c>
      <c r="I72" s="14" t="s">
        <v>717</v>
      </c>
      <c r="J72" s="8" t="s">
        <v>718</v>
      </c>
      <c r="K72" s="2">
        <v>304</v>
      </c>
      <c r="L72" s="9"/>
      <c r="M72" s="30">
        <v>67</v>
      </c>
      <c r="N72" s="31"/>
    </row>
    <row r="73" spans="1:14" x14ac:dyDescent="0.25">
      <c r="A73" s="5" t="s">
        <v>583</v>
      </c>
      <c r="B73" s="5" t="s">
        <v>288</v>
      </c>
      <c r="C73" s="5" t="s">
        <v>697</v>
      </c>
      <c r="D73" s="5" t="s">
        <v>719</v>
      </c>
      <c r="E73" s="8" t="s">
        <v>1982</v>
      </c>
      <c r="F73" s="5" t="s">
        <v>576</v>
      </c>
      <c r="G73" s="8" t="s">
        <v>353</v>
      </c>
      <c r="H73" s="9" t="s">
        <v>720</v>
      </c>
      <c r="I73" s="14" t="s">
        <v>721</v>
      </c>
      <c r="J73" s="8" t="s">
        <v>722</v>
      </c>
      <c r="K73" s="2">
        <v>296</v>
      </c>
      <c r="L73" s="9"/>
      <c r="M73" s="30">
        <v>68</v>
      </c>
      <c r="N73" s="31"/>
    </row>
    <row r="74" spans="1:14" x14ac:dyDescent="0.25">
      <c r="A74" s="5" t="s">
        <v>583</v>
      </c>
      <c r="B74" s="5" t="s">
        <v>288</v>
      </c>
      <c r="C74" s="5" t="s">
        <v>697</v>
      </c>
      <c r="D74" s="5" t="s">
        <v>702</v>
      </c>
      <c r="E74" s="5" t="s">
        <v>640</v>
      </c>
      <c r="F74" s="5" t="s">
        <v>576</v>
      </c>
      <c r="G74" s="8" t="s">
        <v>348</v>
      </c>
      <c r="H74" s="9" t="s">
        <v>284</v>
      </c>
      <c r="I74" s="14" t="s">
        <v>703</v>
      </c>
      <c r="J74" s="8" t="s">
        <v>704</v>
      </c>
      <c r="K74" s="2">
        <v>297</v>
      </c>
      <c r="L74" s="9"/>
      <c r="M74" s="30">
        <v>69</v>
      </c>
      <c r="N74" s="31"/>
    </row>
    <row r="75" spans="1:14" x14ac:dyDescent="0.25">
      <c r="A75" s="5" t="s">
        <v>583</v>
      </c>
      <c r="B75" s="5" t="s">
        <v>288</v>
      </c>
      <c r="C75" s="5" t="s">
        <v>697</v>
      </c>
      <c r="D75" s="5" t="s">
        <v>702</v>
      </c>
      <c r="E75" s="5" t="s">
        <v>668</v>
      </c>
      <c r="F75" s="5" t="s">
        <v>576</v>
      </c>
      <c r="G75" s="8" t="s">
        <v>423</v>
      </c>
      <c r="H75" s="9" t="s">
        <v>208</v>
      </c>
      <c r="I75" s="14" t="s">
        <v>705</v>
      </c>
      <c r="J75" s="8" t="s">
        <v>706</v>
      </c>
      <c r="K75" s="2">
        <v>298</v>
      </c>
      <c r="L75" s="9"/>
      <c r="M75" s="30">
        <v>70</v>
      </c>
      <c r="N75" s="31"/>
    </row>
    <row r="76" spans="1:14" x14ac:dyDescent="0.25">
      <c r="A76" s="5" t="s">
        <v>583</v>
      </c>
      <c r="B76" s="5" t="s">
        <v>288</v>
      </c>
      <c r="C76" s="8" t="s">
        <v>697</v>
      </c>
      <c r="D76" s="8" t="s">
        <v>698</v>
      </c>
      <c r="E76" s="5" t="s">
        <v>668</v>
      </c>
      <c r="F76" s="5" t="s">
        <v>576</v>
      </c>
      <c r="G76" s="8" t="s">
        <v>424</v>
      </c>
      <c r="H76" s="9" t="s">
        <v>136</v>
      </c>
      <c r="I76" s="9" t="s">
        <v>540</v>
      </c>
      <c r="J76" s="8" t="s">
        <v>712</v>
      </c>
      <c r="K76" s="2">
        <v>302</v>
      </c>
      <c r="L76" s="9"/>
      <c r="M76" s="30">
        <v>71</v>
      </c>
      <c r="N76" s="31"/>
    </row>
    <row r="77" spans="1:14" x14ac:dyDescent="0.25">
      <c r="A77" s="5" t="s">
        <v>583</v>
      </c>
      <c r="B77" s="5" t="s">
        <v>288</v>
      </c>
      <c r="C77" s="5" t="s">
        <v>697</v>
      </c>
      <c r="D77" s="8" t="s">
        <v>1985</v>
      </c>
      <c r="E77" s="8" t="s">
        <v>1986</v>
      </c>
      <c r="F77" s="5" t="s">
        <v>713</v>
      </c>
      <c r="G77" s="8" t="s">
        <v>352</v>
      </c>
      <c r="H77" s="9" t="s">
        <v>2146</v>
      </c>
      <c r="I77" s="14" t="s">
        <v>714</v>
      </c>
      <c r="J77" s="8" t="s">
        <v>715</v>
      </c>
      <c r="K77" s="2">
        <v>307</v>
      </c>
      <c r="L77" s="9" t="s">
        <v>562</v>
      </c>
      <c r="M77" s="30">
        <v>72</v>
      </c>
      <c r="N77" s="31"/>
    </row>
    <row r="78" spans="1:14" x14ac:dyDescent="0.25">
      <c r="A78" s="5" t="s">
        <v>583</v>
      </c>
      <c r="B78" s="5" t="s">
        <v>288</v>
      </c>
      <c r="C78" s="5" t="s">
        <v>697</v>
      </c>
      <c r="D78" s="5" t="s">
        <v>707</v>
      </c>
      <c r="E78" s="8" t="s">
        <v>1936</v>
      </c>
      <c r="F78" s="5" t="s">
        <v>576</v>
      </c>
      <c r="G78" s="8" t="s">
        <v>350</v>
      </c>
      <c r="H78" s="9" t="s">
        <v>708</v>
      </c>
      <c r="I78" s="14" t="s">
        <v>709</v>
      </c>
      <c r="J78" s="8" t="s">
        <v>710</v>
      </c>
      <c r="K78" s="2">
        <v>303</v>
      </c>
      <c r="L78" s="9"/>
      <c r="M78" s="30">
        <v>73</v>
      </c>
      <c r="N78" s="31"/>
    </row>
    <row r="79" spans="1:14" x14ac:dyDescent="0.25">
      <c r="A79" s="5" t="s">
        <v>583</v>
      </c>
      <c r="B79" s="5" t="s">
        <v>288</v>
      </c>
      <c r="C79" s="8" t="s">
        <v>561</v>
      </c>
      <c r="D79" s="5" t="s">
        <v>614</v>
      </c>
      <c r="E79" s="8" t="s">
        <v>1962</v>
      </c>
      <c r="F79" s="8" t="s">
        <v>699</v>
      </c>
      <c r="G79" s="8" t="s">
        <v>323</v>
      </c>
      <c r="H79" s="14" t="s">
        <v>615</v>
      </c>
      <c r="I79" s="14" t="s">
        <v>616</v>
      </c>
      <c r="J79" s="8" t="s">
        <v>617</v>
      </c>
      <c r="K79" s="2">
        <v>287</v>
      </c>
      <c r="L79" s="9"/>
      <c r="M79" s="30">
        <v>74</v>
      </c>
      <c r="N79" s="44"/>
    </row>
    <row r="80" spans="1:14" x14ac:dyDescent="0.25">
      <c r="A80" s="5" t="s">
        <v>583</v>
      </c>
      <c r="B80" s="5" t="s">
        <v>288</v>
      </c>
      <c r="C80" s="5" t="s">
        <v>580</v>
      </c>
      <c r="D80" s="8" t="s">
        <v>770</v>
      </c>
      <c r="E80" s="8" t="s">
        <v>1936</v>
      </c>
      <c r="F80" s="5" t="s">
        <v>576</v>
      </c>
      <c r="G80" s="8" t="s">
        <v>332</v>
      </c>
      <c r="H80" s="9" t="s">
        <v>791</v>
      </c>
      <c r="I80" s="9" t="s">
        <v>333</v>
      </c>
      <c r="J80" s="8" t="s">
        <v>652</v>
      </c>
      <c r="K80" s="2">
        <v>249</v>
      </c>
      <c r="L80" s="9"/>
      <c r="M80" s="30">
        <v>75</v>
      </c>
      <c r="N80" s="44"/>
    </row>
    <row r="81" spans="1:15" x14ac:dyDescent="0.25">
      <c r="A81" s="5" t="s">
        <v>583</v>
      </c>
      <c r="B81" s="5" t="s">
        <v>288</v>
      </c>
      <c r="C81" s="5" t="s">
        <v>580</v>
      </c>
      <c r="D81" s="8" t="s">
        <v>769</v>
      </c>
      <c r="E81" s="8" t="s">
        <v>1962</v>
      </c>
      <c r="F81" s="5" t="s">
        <v>576</v>
      </c>
      <c r="G81" s="8" t="s">
        <v>329</v>
      </c>
      <c r="H81" s="9" t="s">
        <v>789</v>
      </c>
      <c r="I81" s="9" t="s">
        <v>330</v>
      </c>
      <c r="J81" s="8" t="s">
        <v>651</v>
      </c>
      <c r="K81" s="2">
        <v>255</v>
      </c>
      <c r="L81" s="32"/>
      <c r="M81" s="30">
        <v>76</v>
      </c>
      <c r="N81" s="44"/>
    </row>
    <row r="82" spans="1:15" x14ac:dyDescent="0.25">
      <c r="A82" s="5" t="s">
        <v>583</v>
      </c>
      <c r="B82" s="5" t="s">
        <v>288</v>
      </c>
      <c r="C82" s="5" t="s">
        <v>580</v>
      </c>
      <c r="D82" s="8" t="s">
        <v>768</v>
      </c>
      <c r="E82" s="8" t="s">
        <v>1936</v>
      </c>
      <c r="F82" s="5" t="s">
        <v>576</v>
      </c>
      <c r="G82" s="8" t="s">
        <v>325</v>
      </c>
      <c r="H82" s="9" t="s">
        <v>787</v>
      </c>
      <c r="I82" s="9" t="s">
        <v>788</v>
      </c>
      <c r="J82" s="8" t="s">
        <v>640</v>
      </c>
      <c r="K82" s="2">
        <v>265</v>
      </c>
      <c r="L82" s="9"/>
      <c r="M82" s="30">
        <v>77</v>
      </c>
      <c r="N82" s="44"/>
    </row>
    <row r="83" spans="1:15" x14ac:dyDescent="0.25">
      <c r="A83" s="8" t="s">
        <v>583</v>
      </c>
      <c r="B83" s="8" t="s">
        <v>288</v>
      </c>
      <c r="C83" s="8" t="s">
        <v>434</v>
      </c>
      <c r="D83" s="8" t="s">
        <v>1004</v>
      </c>
      <c r="E83" s="8" t="s">
        <v>1975</v>
      </c>
      <c r="F83" s="8" t="s">
        <v>699</v>
      </c>
      <c r="G83" s="8" t="s">
        <v>190</v>
      </c>
      <c r="H83" s="13" t="s">
        <v>1005</v>
      </c>
      <c r="I83" s="13" t="s">
        <v>1006</v>
      </c>
      <c r="J83" s="8" t="s">
        <v>1007</v>
      </c>
      <c r="K83" s="9">
        <v>312</v>
      </c>
      <c r="L83" s="9"/>
      <c r="M83" s="30">
        <v>78</v>
      </c>
      <c r="N83" s="44"/>
    </row>
    <row r="84" spans="1:15" x14ac:dyDescent="0.25">
      <c r="A84" s="5" t="s">
        <v>583</v>
      </c>
      <c r="B84" s="5" t="s">
        <v>288</v>
      </c>
      <c r="C84" s="8" t="s">
        <v>561</v>
      </c>
      <c r="D84" s="8" t="s">
        <v>1334</v>
      </c>
      <c r="E84" s="5" t="s">
        <v>668</v>
      </c>
      <c r="F84" s="8" t="s">
        <v>699</v>
      </c>
      <c r="G84" s="8" t="s">
        <v>475</v>
      </c>
      <c r="H84" s="14" t="s">
        <v>209</v>
      </c>
      <c r="I84" s="14" t="s">
        <v>1153</v>
      </c>
      <c r="J84" s="8" t="s">
        <v>1114</v>
      </c>
      <c r="K84" s="2">
        <v>198</v>
      </c>
      <c r="L84" s="9"/>
      <c r="M84" s="30">
        <v>79</v>
      </c>
      <c r="N84" s="44"/>
    </row>
    <row r="85" spans="1:15" x14ac:dyDescent="0.25">
      <c r="A85" s="5" t="s">
        <v>583</v>
      </c>
      <c r="B85" s="5" t="s">
        <v>288</v>
      </c>
      <c r="C85" s="8" t="s">
        <v>561</v>
      </c>
      <c r="D85" s="8" t="s">
        <v>1637</v>
      </c>
      <c r="E85" s="5" t="s">
        <v>901</v>
      </c>
      <c r="F85" s="8" t="s">
        <v>699</v>
      </c>
      <c r="G85" s="8" t="s">
        <v>400</v>
      </c>
      <c r="H85" s="9" t="s">
        <v>129</v>
      </c>
      <c r="I85" s="14" t="s">
        <v>902</v>
      </c>
      <c r="J85" s="8" t="s">
        <v>903</v>
      </c>
      <c r="K85" s="2">
        <v>318</v>
      </c>
      <c r="L85" s="9"/>
      <c r="M85" s="30">
        <v>80</v>
      </c>
      <c r="N85" s="48"/>
    </row>
    <row r="86" spans="1:15" x14ac:dyDescent="0.25">
      <c r="A86" s="5" t="s">
        <v>583</v>
      </c>
      <c r="B86" s="5" t="s">
        <v>288</v>
      </c>
      <c r="C86" s="5" t="s">
        <v>580</v>
      </c>
      <c r="D86" s="5" t="s">
        <v>1053</v>
      </c>
      <c r="E86" s="8" t="s">
        <v>1936</v>
      </c>
      <c r="F86" s="5" t="s">
        <v>576</v>
      </c>
      <c r="G86" s="8" t="s">
        <v>443</v>
      </c>
      <c r="H86" s="9" t="s">
        <v>1163</v>
      </c>
      <c r="I86" s="14" t="s">
        <v>1351</v>
      </c>
      <c r="J86" s="8" t="s">
        <v>1164</v>
      </c>
      <c r="K86" s="2">
        <v>237</v>
      </c>
      <c r="L86" s="9"/>
      <c r="M86" s="30">
        <v>81</v>
      </c>
      <c r="N86" s="48"/>
    </row>
    <row r="87" spans="1:15" x14ac:dyDescent="0.25">
      <c r="A87" s="5" t="s">
        <v>583</v>
      </c>
      <c r="B87" s="5" t="s">
        <v>288</v>
      </c>
      <c r="C87" s="5" t="s">
        <v>561</v>
      </c>
      <c r="D87" s="5" t="s">
        <v>619</v>
      </c>
      <c r="E87" s="8" t="s">
        <v>1936</v>
      </c>
      <c r="F87" s="5" t="s">
        <v>699</v>
      </c>
      <c r="G87" s="8" t="s">
        <v>314</v>
      </c>
      <c r="H87" s="13" t="s">
        <v>1969</v>
      </c>
      <c r="I87" s="14" t="s">
        <v>620</v>
      </c>
      <c r="J87" s="8" t="s">
        <v>621</v>
      </c>
      <c r="K87" s="2">
        <v>325</v>
      </c>
      <c r="L87" s="9"/>
      <c r="M87" s="30">
        <v>82</v>
      </c>
      <c r="N87" s="46"/>
    </row>
    <row r="88" spans="1:15" x14ac:dyDescent="0.25">
      <c r="A88" s="5" t="s">
        <v>583</v>
      </c>
      <c r="B88" s="5" t="s">
        <v>921</v>
      </c>
      <c r="C88" s="5" t="s">
        <v>561</v>
      </c>
      <c r="D88" s="5" t="s">
        <v>619</v>
      </c>
      <c r="E88" s="8" t="s">
        <v>1936</v>
      </c>
      <c r="F88" s="8" t="s">
        <v>699</v>
      </c>
      <c r="G88" s="8" t="s">
        <v>425</v>
      </c>
      <c r="H88" s="13" t="s">
        <v>1969</v>
      </c>
      <c r="I88" s="13" t="s">
        <v>963</v>
      </c>
      <c r="J88" s="8" t="s">
        <v>621</v>
      </c>
      <c r="K88" s="35">
        <v>326</v>
      </c>
      <c r="L88" s="33"/>
      <c r="M88" s="30">
        <v>83</v>
      </c>
      <c r="N88" s="54"/>
      <c r="O88" s="25"/>
    </row>
    <row r="89" spans="1:15" x14ac:dyDescent="0.25">
      <c r="A89" s="5" t="s">
        <v>583</v>
      </c>
      <c r="B89" s="5" t="s">
        <v>288</v>
      </c>
      <c r="C89" s="5" t="s">
        <v>561</v>
      </c>
      <c r="D89" s="5" t="s">
        <v>622</v>
      </c>
      <c r="E89" s="8" t="s">
        <v>1936</v>
      </c>
      <c r="F89" s="5" t="s">
        <v>699</v>
      </c>
      <c r="G89" s="8" t="s">
        <v>315</v>
      </c>
      <c r="H89" s="14" t="s">
        <v>1970</v>
      </c>
      <c r="I89" s="14" t="s">
        <v>624</v>
      </c>
      <c r="J89" s="8" t="s">
        <v>625</v>
      </c>
      <c r="K89" s="2">
        <v>328</v>
      </c>
      <c r="L89" s="9"/>
      <c r="M89" s="30">
        <v>84</v>
      </c>
      <c r="N89" s="48"/>
    </row>
    <row r="90" spans="1:15" x14ac:dyDescent="0.25">
      <c r="A90" s="5" t="s">
        <v>583</v>
      </c>
      <c r="B90" s="5" t="s">
        <v>921</v>
      </c>
      <c r="C90" s="5" t="s">
        <v>561</v>
      </c>
      <c r="D90" s="5" t="s">
        <v>622</v>
      </c>
      <c r="E90" s="8" t="s">
        <v>1962</v>
      </c>
      <c r="F90" s="8" t="s">
        <v>699</v>
      </c>
      <c r="G90" s="8" t="s">
        <v>426</v>
      </c>
      <c r="H90" s="14" t="s">
        <v>1970</v>
      </c>
      <c r="I90" s="13" t="s">
        <v>964</v>
      </c>
      <c r="J90" s="8" t="s">
        <v>625</v>
      </c>
      <c r="K90" s="35">
        <v>329</v>
      </c>
      <c r="L90" s="33"/>
      <c r="M90" s="30">
        <v>85</v>
      </c>
      <c r="N90" s="44"/>
    </row>
    <row r="91" spans="1:15" x14ac:dyDescent="0.25">
      <c r="A91" s="5" t="s">
        <v>583</v>
      </c>
      <c r="B91" s="5" t="s">
        <v>288</v>
      </c>
      <c r="C91" s="5" t="s">
        <v>561</v>
      </c>
      <c r="D91" s="5" t="s">
        <v>584</v>
      </c>
      <c r="E91" s="8" t="s">
        <v>1936</v>
      </c>
      <c r="F91" s="5" t="s">
        <v>699</v>
      </c>
      <c r="G91" s="8" t="s">
        <v>276</v>
      </c>
      <c r="H91" s="14" t="s">
        <v>585</v>
      </c>
      <c r="I91" s="14" t="s">
        <v>586</v>
      </c>
      <c r="J91" s="8" t="s">
        <v>587</v>
      </c>
      <c r="K91" s="2">
        <v>332</v>
      </c>
      <c r="L91" s="9"/>
      <c r="M91" s="30">
        <v>86</v>
      </c>
      <c r="N91" s="54"/>
    </row>
    <row r="92" spans="1:15" x14ac:dyDescent="0.25">
      <c r="A92" s="5" t="s">
        <v>583</v>
      </c>
      <c r="B92" s="5" t="s">
        <v>288</v>
      </c>
      <c r="C92" s="5" t="s">
        <v>561</v>
      </c>
      <c r="D92" s="5" t="s">
        <v>594</v>
      </c>
      <c r="E92" s="8" t="s">
        <v>1962</v>
      </c>
      <c r="F92" s="5" t="s">
        <v>699</v>
      </c>
      <c r="G92" s="8" t="s">
        <v>313</v>
      </c>
      <c r="H92" s="14" t="s">
        <v>139</v>
      </c>
      <c r="I92" s="14" t="s">
        <v>595</v>
      </c>
      <c r="J92" s="8" t="s">
        <v>596</v>
      </c>
      <c r="K92" s="2">
        <v>333</v>
      </c>
      <c r="L92" s="9"/>
      <c r="M92" s="30">
        <v>87</v>
      </c>
      <c r="N92" s="44"/>
    </row>
    <row r="93" spans="1:15" x14ac:dyDescent="0.25">
      <c r="A93" s="5" t="s">
        <v>583</v>
      </c>
      <c r="B93" s="5" t="s">
        <v>921</v>
      </c>
      <c r="C93" s="5" t="s">
        <v>561</v>
      </c>
      <c r="D93" s="5" t="s">
        <v>594</v>
      </c>
      <c r="E93" s="8" t="s">
        <v>1936</v>
      </c>
      <c r="F93" s="8" t="s">
        <v>699</v>
      </c>
      <c r="G93" s="8" t="s">
        <v>1837</v>
      </c>
      <c r="H93" s="14" t="s">
        <v>139</v>
      </c>
      <c r="I93" s="13" t="s">
        <v>595</v>
      </c>
      <c r="J93" s="8" t="s">
        <v>596</v>
      </c>
      <c r="L93" s="9"/>
      <c r="M93" s="30">
        <v>88</v>
      </c>
      <c r="N93" s="44"/>
      <c r="O93" s="27"/>
    </row>
    <row r="94" spans="1:15" x14ac:dyDescent="0.25">
      <c r="A94" s="5" t="s">
        <v>583</v>
      </c>
      <c r="B94" s="5" t="s">
        <v>1987</v>
      </c>
      <c r="C94" s="73" t="s">
        <v>574</v>
      </c>
      <c r="D94" s="5" t="s">
        <v>600</v>
      </c>
      <c r="E94" s="5" t="s">
        <v>1447</v>
      </c>
      <c r="F94" s="73" t="s">
        <v>576</v>
      </c>
      <c r="G94" s="62" t="s">
        <v>2132</v>
      </c>
      <c r="H94" s="9" t="s">
        <v>601</v>
      </c>
      <c r="I94" s="14" t="s">
        <v>602</v>
      </c>
      <c r="J94" s="8" t="s">
        <v>589</v>
      </c>
      <c r="K94" s="71"/>
      <c r="L94" s="74"/>
      <c r="M94" s="30">
        <v>89</v>
      </c>
    </row>
    <row r="95" spans="1:15" x14ac:dyDescent="0.25">
      <c r="A95" s="5" t="s">
        <v>583</v>
      </c>
      <c r="B95" s="5" t="s">
        <v>288</v>
      </c>
      <c r="C95" s="5" t="s">
        <v>574</v>
      </c>
      <c r="D95" s="5" t="s">
        <v>590</v>
      </c>
      <c r="E95" s="8" t="s">
        <v>1952</v>
      </c>
      <c r="F95" s="5" t="s">
        <v>576</v>
      </c>
      <c r="G95" s="8" t="s">
        <v>321</v>
      </c>
      <c r="H95" s="14" t="s">
        <v>591</v>
      </c>
      <c r="I95" s="14" t="s">
        <v>592</v>
      </c>
      <c r="J95" s="8" t="s">
        <v>593</v>
      </c>
      <c r="K95" s="2">
        <v>345</v>
      </c>
      <c r="L95" s="9"/>
      <c r="M95" s="30">
        <v>90</v>
      </c>
      <c r="N95" s="44"/>
    </row>
    <row r="96" spans="1:15" x14ac:dyDescent="0.25">
      <c r="A96" s="5" t="s">
        <v>583</v>
      </c>
      <c r="B96" s="5" t="s">
        <v>921</v>
      </c>
      <c r="C96" s="5" t="s">
        <v>574</v>
      </c>
      <c r="D96" s="5" t="s">
        <v>590</v>
      </c>
      <c r="E96" s="8" t="s">
        <v>1952</v>
      </c>
      <c r="F96" s="5" t="s">
        <v>576</v>
      </c>
      <c r="G96" s="8" t="s">
        <v>959</v>
      </c>
      <c r="H96" s="13" t="s">
        <v>591</v>
      </c>
      <c r="I96" s="13" t="s">
        <v>960</v>
      </c>
      <c r="J96" s="8" t="s">
        <v>593</v>
      </c>
      <c r="K96" s="35">
        <v>346</v>
      </c>
      <c r="L96" s="64"/>
      <c r="M96" s="30">
        <v>91</v>
      </c>
      <c r="N96" s="44"/>
    </row>
    <row r="97" spans="1:14" x14ac:dyDescent="0.25">
      <c r="A97" s="5" t="s">
        <v>583</v>
      </c>
      <c r="B97" s="5" t="s">
        <v>995</v>
      </c>
      <c r="C97" s="5" t="s">
        <v>574</v>
      </c>
      <c r="D97" s="5" t="s">
        <v>590</v>
      </c>
      <c r="E97" s="8" t="s">
        <v>1952</v>
      </c>
      <c r="F97" s="5" t="s">
        <v>576</v>
      </c>
      <c r="G97" s="8" t="s">
        <v>999</v>
      </c>
      <c r="H97" s="13" t="s">
        <v>591</v>
      </c>
      <c r="I97" s="13" t="s">
        <v>592</v>
      </c>
      <c r="J97" s="8" t="s">
        <v>593</v>
      </c>
      <c r="K97" s="35">
        <v>349</v>
      </c>
      <c r="L97" s="64"/>
      <c r="M97" s="30">
        <v>92</v>
      </c>
      <c r="N97" s="44"/>
    </row>
    <row r="98" spans="1:14" x14ac:dyDescent="0.25">
      <c r="A98" s="5" t="s">
        <v>583</v>
      </c>
      <c r="B98" s="5" t="s">
        <v>1000</v>
      </c>
      <c r="C98" s="8" t="s">
        <v>561</v>
      </c>
      <c r="D98" s="5" t="s">
        <v>600</v>
      </c>
      <c r="E98" s="8" t="s">
        <v>1952</v>
      </c>
      <c r="F98" s="8" t="s">
        <v>699</v>
      </c>
      <c r="G98" s="8" t="s">
        <v>435</v>
      </c>
      <c r="H98" s="13" t="s">
        <v>601</v>
      </c>
      <c r="I98" s="13" t="s">
        <v>962</v>
      </c>
      <c r="J98" s="8" t="s">
        <v>603</v>
      </c>
      <c r="K98" s="35">
        <v>353</v>
      </c>
      <c r="L98" s="64"/>
      <c r="M98" s="30">
        <v>93</v>
      </c>
      <c r="N98" s="44"/>
    </row>
    <row r="99" spans="1:14" x14ac:dyDescent="0.25">
      <c r="A99" s="5" t="s">
        <v>583</v>
      </c>
      <c r="B99" s="5" t="s">
        <v>288</v>
      </c>
      <c r="C99" s="5" t="s">
        <v>574</v>
      </c>
      <c r="D99" s="5" t="s">
        <v>600</v>
      </c>
      <c r="E99" s="8" t="s">
        <v>1952</v>
      </c>
      <c r="F99" s="5" t="s">
        <v>576</v>
      </c>
      <c r="G99" s="8" t="s">
        <v>322</v>
      </c>
      <c r="H99" s="14" t="s">
        <v>601</v>
      </c>
      <c r="I99" s="14" t="s">
        <v>602</v>
      </c>
      <c r="J99" s="8" t="s">
        <v>603</v>
      </c>
      <c r="K99" s="2">
        <v>350</v>
      </c>
      <c r="L99" s="9"/>
      <c r="M99" s="30">
        <v>94</v>
      </c>
      <c r="N99" s="44"/>
    </row>
    <row r="100" spans="1:14" x14ac:dyDescent="0.25">
      <c r="A100" s="5" t="s">
        <v>583</v>
      </c>
      <c r="B100" s="5" t="s">
        <v>921</v>
      </c>
      <c r="C100" s="5" t="s">
        <v>574</v>
      </c>
      <c r="D100" s="5" t="s">
        <v>600</v>
      </c>
      <c r="E100" s="8" t="s">
        <v>1952</v>
      </c>
      <c r="F100" s="5" t="s">
        <v>576</v>
      </c>
      <c r="G100" s="8" t="s">
        <v>961</v>
      </c>
      <c r="H100" s="13" t="s">
        <v>137</v>
      </c>
      <c r="I100" s="13" t="s">
        <v>962</v>
      </c>
      <c r="J100" s="8" t="s">
        <v>603</v>
      </c>
      <c r="K100" s="35">
        <v>351</v>
      </c>
      <c r="L100" s="64"/>
      <c r="M100" s="30">
        <v>95</v>
      </c>
      <c r="N100" s="45"/>
    </row>
    <row r="101" spans="1:14" x14ac:dyDescent="0.25">
      <c r="A101" s="5" t="s">
        <v>583</v>
      </c>
      <c r="B101" s="5" t="s">
        <v>288</v>
      </c>
      <c r="C101" s="5" t="s">
        <v>561</v>
      </c>
      <c r="D101" s="8" t="s">
        <v>1951</v>
      </c>
      <c r="E101" s="8" t="s">
        <v>1952</v>
      </c>
      <c r="F101" s="5" t="s">
        <v>699</v>
      </c>
      <c r="G101" s="8" t="s">
        <v>511</v>
      </c>
      <c r="H101" s="13" t="s">
        <v>210</v>
      </c>
      <c r="I101" s="13" t="s">
        <v>1260</v>
      </c>
      <c r="J101" s="8" t="s">
        <v>1261</v>
      </c>
      <c r="K101" s="2">
        <v>226</v>
      </c>
      <c r="L101" s="9"/>
      <c r="M101" s="30">
        <v>96</v>
      </c>
      <c r="N101" s="44"/>
    </row>
    <row r="102" spans="1:14" x14ac:dyDescent="0.25">
      <c r="A102" s="5" t="s">
        <v>583</v>
      </c>
      <c r="B102" s="5" t="s">
        <v>288</v>
      </c>
      <c r="C102" s="5" t="s">
        <v>561</v>
      </c>
      <c r="D102" s="5" t="s">
        <v>683</v>
      </c>
      <c r="E102" s="5" t="s">
        <v>581</v>
      </c>
      <c r="F102" s="5" t="s">
        <v>699</v>
      </c>
      <c r="G102" s="8" t="s">
        <v>404</v>
      </c>
      <c r="H102" s="9" t="s">
        <v>132</v>
      </c>
      <c r="I102" s="14" t="s">
        <v>1152</v>
      </c>
      <c r="J102" s="8" t="s">
        <v>1275</v>
      </c>
      <c r="K102" s="2">
        <v>136</v>
      </c>
      <c r="L102" s="9"/>
      <c r="M102" s="30">
        <v>97</v>
      </c>
      <c r="N102" s="54"/>
    </row>
    <row r="103" spans="1:14" x14ac:dyDescent="0.25">
      <c r="A103" s="5" t="s">
        <v>583</v>
      </c>
      <c r="B103" s="5" t="s">
        <v>288</v>
      </c>
      <c r="C103" s="8" t="s">
        <v>561</v>
      </c>
      <c r="D103" s="5" t="s">
        <v>543</v>
      </c>
      <c r="E103" s="8" t="s">
        <v>1960</v>
      </c>
      <c r="F103" s="5" t="s">
        <v>576</v>
      </c>
      <c r="G103" s="8" t="s">
        <v>1853</v>
      </c>
      <c r="H103" s="14" t="s">
        <v>286</v>
      </c>
      <c r="I103" s="9" t="s">
        <v>544</v>
      </c>
      <c r="J103" s="8" t="s">
        <v>1258</v>
      </c>
      <c r="K103" s="2">
        <v>285</v>
      </c>
      <c r="L103" s="9"/>
      <c r="M103" s="30">
        <v>98</v>
      </c>
      <c r="N103" s="44"/>
    </row>
    <row r="104" spans="1:14" x14ac:dyDescent="0.25">
      <c r="A104" s="5" t="s">
        <v>583</v>
      </c>
      <c r="B104" s="5" t="s">
        <v>288</v>
      </c>
      <c r="C104" s="8" t="s">
        <v>561</v>
      </c>
      <c r="D104" s="5" t="s">
        <v>683</v>
      </c>
      <c r="E104" s="8" t="s">
        <v>884</v>
      </c>
      <c r="F104" s="8" t="s">
        <v>699</v>
      </c>
      <c r="G104" s="8" t="s">
        <v>407</v>
      </c>
      <c r="H104" s="9" t="s">
        <v>1854</v>
      </c>
      <c r="I104" s="14" t="s">
        <v>912</v>
      </c>
      <c r="J104" s="8" t="s">
        <v>913</v>
      </c>
      <c r="K104" s="2">
        <v>127</v>
      </c>
      <c r="L104" s="9"/>
      <c r="M104" s="30">
        <v>99</v>
      </c>
      <c r="N104" s="44"/>
    </row>
    <row r="105" spans="1:14" x14ac:dyDescent="0.25">
      <c r="A105" s="5" t="s">
        <v>583</v>
      </c>
      <c r="B105" s="5" t="s">
        <v>288</v>
      </c>
      <c r="C105" s="5" t="s">
        <v>561</v>
      </c>
      <c r="D105" s="5" t="s">
        <v>612</v>
      </c>
      <c r="E105" s="5" t="s">
        <v>640</v>
      </c>
      <c r="F105" s="5" t="s">
        <v>699</v>
      </c>
      <c r="G105" s="8" t="s">
        <v>383</v>
      </c>
      <c r="H105" s="9" t="s">
        <v>119</v>
      </c>
      <c r="I105" s="14" t="s">
        <v>839</v>
      </c>
      <c r="J105" s="8" t="s">
        <v>840</v>
      </c>
      <c r="K105" s="2">
        <v>2</v>
      </c>
      <c r="L105" s="9"/>
      <c r="M105" s="30">
        <v>100</v>
      </c>
      <c r="N105" s="48"/>
    </row>
    <row r="106" spans="1:14" x14ac:dyDescent="0.25">
      <c r="A106" s="5" t="s">
        <v>583</v>
      </c>
      <c r="B106" s="5" t="s">
        <v>288</v>
      </c>
      <c r="C106" s="8" t="s">
        <v>561</v>
      </c>
      <c r="D106" s="8" t="s">
        <v>667</v>
      </c>
      <c r="E106" s="5" t="s">
        <v>668</v>
      </c>
      <c r="F106" s="8" t="s">
        <v>699</v>
      </c>
      <c r="G106" s="8" t="s">
        <v>342</v>
      </c>
      <c r="H106" s="9" t="s">
        <v>669</v>
      </c>
      <c r="I106" s="9" t="s">
        <v>670</v>
      </c>
      <c r="J106" s="8" t="s">
        <v>671</v>
      </c>
      <c r="K106" s="2">
        <v>111</v>
      </c>
      <c r="L106" s="9"/>
      <c r="M106" s="30">
        <v>101</v>
      </c>
      <c r="N106" s="44"/>
    </row>
    <row r="107" spans="1:14" x14ac:dyDescent="0.25">
      <c r="A107" s="5" t="s">
        <v>583</v>
      </c>
      <c r="B107" s="5" t="s">
        <v>288</v>
      </c>
      <c r="C107" s="5" t="s">
        <v>561</v>
      </c>
      <c r="D107" s="5" t="s">
        <v>736</v>
      </c>
      <c r="E107" s="5" t="s">
        <v>668</v>
      </c>
      <c r="F107" s="8" t="s">
        <v>1925</v>
      </c>
      <c r="G107" s="8" t="s">
        <v>1401</v>
      </c>
      <c r="H107" s="9" t="s">
        <v>118</v>
      </c>
      <c r="I107" s="14" t="s">
        <v>1042</v>
      </c>
      <c r="J107" s="8" t="s">
        <v>846</v>
      </c>
      <c r="K107" s="2">
        <v>47</v>
      </c>
      <c r="L107" s="9"/>
      <c r="M107" s="30">
        <v>102</v>
      </c>
      <c r="N107" s="44"/>
    </row>
    <row r="108" spans="1:14" x14ac:dyDescent="0.25">
      <c r="A108" s="5" t="s">
        <v>583</v>
      </c>
      <c r="B108" s="5" t="s">
        <v>288</v>
      </c>
      <c r="C108" s="8" t="s">
        <v>561</v>
      </c>
      <c r="D108" s="5" t="s">
        <v>683</v>
      </c>
      <c r="E108" s="5" t="s">
        <v>668</v>
      </c>
      <c r="F108" s="8" t="s">
        <v>699</v>
      </c>
      <c r="G108" s="8" t="s">
        <v>339</v>
      </c>
      <c r="H108" s="9" t="s">
        <v>185</v>
      </c>
      <c r="I108" s="9" t="s">
        <v>684</v>
      </c>
      <c r="J108" s="8" t="s">
        <v>685</v>
      </c>
      <c r="K108" s="2">
        <v>149</v>
      </c>
      <c r="L108" s="9"/>
      <c r="M108" s="30">
        <v>103</v>
      </c>
      <c r="N108" s="45"/>
    </row>
    <row r="109" spans="1:14" x14ac:dyDescent="0.25">
      <c r="A109" s="5" t="s">
        <v>583</v>
      </c>
      <c r="B109" s="5" t="s">
        <v>288</v>
      </c>
      <c r="C109" s="8" t="s">
        <v>561</v>
      </c>
      <c r="D109" s="8" t="s">
        <v>736</v>
      </c>
      <c r="E109" s="8" t="s">
        <v>1855</v>
      </c>
      <c r="F109" s="8" t="s">
        <v>699</v>
      </c>
      <c r="G109" s="8" t="s">
        <v>387</v>
      </c>
      <c r="H109" s="9" t="s">
        <v>1395</v>
      </c>
      <c r="I109" s="14" t="s">
        <v>760</v>
      </c>
      <c r="J109" s="8" t="s">
        <v>761</v>
      </c>
      <c r="K109" s="2">
        <v>76</v>
      </c>
      <c r="L109" s="9"/>
      <c r="M109" s="30">
        <v>104</v>
      </c>
      <c r="N109" s="44"/>
    </row>
    <row r="110" spans="1:14" x14ac:dyDescent="0.25">
      <c r="A110" s="5" t="s">
        <v>583</v>
      </c>
      <c r="B110" s="5" t="s">
        <v>288</v>
      </c>
      <c r="C110" s="8" t="s">
        <v>561</v>
      </c>
      <c r="D110" s="8" t="s">
        <v>865</v>
      </c>
      <c r="E110" s="5" t="s">
        <v>694</v>
      </c>
      <c r="F110" s="8" t="s">
        <v>699</v>
      </c>
      <c r="G110" s="8" t="s">
        <v>340</v>
      </c>
      <c r="H110" s="9" t="s">
        <v>790</v>
      </c>
      <c r="I110" s="9" t="s">
        <v>695</v>
      </c>
      <c r="J110" s="8" t="s">
        <v>696</v>
      </c>
      <c r="K110" s="2">
        <v>204</v>
      </c>
      <c r="L110" s="9"/>
      <c r="M110" s="30">
        <v>105</v>
      </c>
      <c r="N110" s="45"/>
    </row>
    <row r="111" spans="1:14" x14ac:dyDescent="0.25">
      <c r="A111" s="5" t="s">
        <v>583</v>
      </c>
      <c r="B111" s="5" t="s">
        <v>288</v>
      </c>
      <c r="C111" s="8" t="s">
        <v>561</v>
      </c>
      <c r="D111" s="5" t="s">
        <v>1202</v>
      </c>
      <c r="E111" s="8" t="s">
        <v>1938</v>
      </c>
      <c r="F111" s="8" t="s">
        <v>1856</v>
      </c>
      <c r="G111" s="8" t="s">
        <v>488</v>
      </c>
      <c r="H111" s="9" t="s">
        <v>1857</v>
      </c>
      <c r="I111" s="9" t="s">
        <v>1858</v>
      </c>
      <c r="J111" s="8" t="s">
        <v>1203</v>
      </c>
      <c r="K111" s="2">
        <v>96</v>
      </c>
      <c r="L111" s="9"/>
      <c r="M111" s="30">
        <v>106</v>
      </c>
      <c r="N111" s="46"/>
    </row>
    <row r="112" spans="1:14" x14ac:dyDescent="0.25">
      <c r="A112" s="5" t="s">
        <v>583</v>
      </c>
      <c r="B112" s="5" t="s">
        <v>288</v>
      </c>
      <c r="C112" s="5" t="s">
        <v>561</v>
      </c>
      <c r="D112" s="8" t="s">
        <v>1859</v>
      </c>
      <c r="E112" s="8" t="s">
        <v>1967</v>
      </c>
      <c r="F112" s="5" t="s">
        <v>699</v>
      </c>
      <c r="G112" s="8" t="s">
        <v>361</v>
      </c>
      <c r="H112" s="9" t="s">
        <v>807</v>
      </c>
      <c r="I112" s="14" t="s">
        <v>808</v>
      </c>
      <c r="J112" s="8" t="s">
        <v>809</v>
      </c>
      <c r="K112" s="2">
        <v>314</v>
      </c>
      <c r="L112" s="9"/>
      <c r="M112" s="30">
        <v>107</v>
      </c>
      <c r="N112" s="54"/>
    </row>
    <row r="113" spans="1:15" x14ac:dyDescent="0.25">
      <c r="A113" s="5" t="s">
        <v>583</v>
      </c>
      <c r="B113" s="5" t="s">
        <v>288</v>
      </c>
      <c r="C113" s="8" t="s">
        <v>561</v>
      </c>
      <c r="D113" s="5" t="s">
        <v>683</v>
      </c>
      <c r="E113" s="5" t="s">
        <v>1067</v>
      </c>
      <c r="F113" s="8" t="s">
        <v>699</v>
      </c>
      <c r="G113" s="8" t="s">
        <v>460</v>
      </c>
      <c r="H113" s="9" t="s">
        <v>95</v>
      </c>
      <c r="I113" s="9" t="s">
        <v>1068</v>
      </c>
      <c r="J113" s="8" t="s">
        <v>1069</v>
      </c>
      <c r="K113" s="2">
        <v>154</v>
      </c>
      <c r="L113" s="9"/>
      <c r="M113" s="30">
        <v>108</v>
      </c>
      <c r="N113" s="54"/>
    </row>
    <row r="114" spans="1:15" x14ac:dyDescent="0.25">
      <c r="A114" s="5" t="s">
        <v>583</v>
      </c>
      <c r="B114" s="5" t="s">
        <v>288</v>
      </c>
      <c r="C114" s="8" t="s">
        <v>561</v>
      </c>
      <c r="D114" s="8" t="s">
        <v>1831</v>
      </c>
      <c r="E114" s="8" t="s">
        <v>1832</v>
      </c>
      <c r="F114" s="8" t="s">
        <v>699</v>
      </c>
      <c r="G114" s="8" t="s">
        <v>466</v>
      </c>
      <c r="H114" s="9" t="s">
        <v>161</v>
      </c>
      <c r="I114" s="9" t="s">
        <v>538</v>
      </c>
      <c r="J114" s="8" t="s">
        <v>1111</v>
      </c>
      <c r="K114" s="2">
        <v>163</v>
      </c>
      <c r="L114" s="9"/>
      <c r="M114" s="30">
        <v>109</v>
      </c>
      <c r="N114" s="48"/>
    </row>
    <row r="115" spans="1:15" x14ac:dyDescent="0.25">
      <c r="A115" s="5" t="s">
        <v>583</v>
      </c>
      <c r="B115" s="5" t="s">
        <v>288</v>
      </c>
      <c r="C115" s="8" t="s">
        <v>318</v>
      </c>
      <c r="D115" s="8" t="s">
        <v>1972</v>
      </c>
      <c r="E115" s="8" t="s">
        <v>1051</v>
      </c>
      <c r="F115" s="8" t="s">
        <v>699</v>
      </c>
      <c r="G115" s="8" t="s">
        <v>509</v>
      </c>
      <c r="H115" s="14" t="s">
        <v>1973</v>
      </c>
      <c r="I115" s="14" t="s">
        <v>1974</v>
      </c>
      <c r="J115" s="8" t="s">
        <v>1207</v>
      </c>
      <c r="K115" s="2">
        <v>290</v>
      </c>
      <c r="L115" s="9"/>
      <c r="M115" s="30">
        <v>110</v>
      </c>
      <c r="N115" s="44"/>
    </row>
    <row r="116" spans="1:15" x14ac:dyDescent="0.25">
      <c r="A116" s="5" t="s">
        <v>583</v>
      </c>
      <c r="B116" s="5" t="s">
        <v>288</v>
      </c>
      <c r="C116" s="8" t="s">
        <v>561</v>
      </c>
      <c r="D116" s="8" t="s">
        <v>683</v>
      </c>
      <c r="E116" s="5" t="s">
        <v>745</v>
      </c>
      <c r="F116" s="8" t="s">
        <v>699</v>
      </c>
      <c r="G116" s="8" t="s">
        <v>356</v>
      </c>
      <c r="H116" s="9" t="s">
        <v>211</v>
      </c>
      <c r="I116" s="14" t="s">
        <v>746</v>
      </c>
      <c r="J116" s="8" t="s">
        <v>747</v>
      </c>
      <c r="K116" s="2">
        <v>153</v>
      </c>
      <c r="L116" s="9"/>
      <c r="M116" s="30">
        <v>111</v>
      </c>
      <c r="N116" s="44"/>
    </row>
    <row r="117" spans="1:15" x14ac:dyDescent="0.25">
      <c r="A117" s="5" t="s">
        <v>583</v>
      </c>
      <c r="B117" s="5" t="s">
        <v>288</v>
      </c>
      <c r="C117" s="5" t="s">
        <v>697</v>
      </c>
      <c r="D117" s="8" t="s">
        <v>702</v>
      </c>
      <c r="E117" s="8" t="s">
        <v>1983</v>
      </c>
      <c r="F117" s="5" t="s">
        <v>699</v>
      </c>
      <c r="G117" s="8" t="s">
        <v>346</v>
      </c>
      <c r="H117" s="9" t="s">
        <v>283</v>
      </c>
      <c r="I117" s="14" t="s">
        <v>700</v>
      </c>
      <c r="J117" s="8" t="s">
        <v>701</v>
      </c>
      <c r="K117" s="2">
        <v>300</v>
      </c>
      <c r="L117" s="9"/>
      <c r="M117" s="30">
        <v>112</v>
      </c>
      <c r="N117" s="31"/>
    </row>
    <row r="118" spans="1:15" x14ac:dyDescent="0.25">
      <c r="A118" s="5" t="s">
        <v>583</v>
      </c>
      <c r="B118" s="5" t="s">
        <v>288</v>
      </c>
      <c r="C118" s="8" t="s">
        <v>561</v>
      </c>
      <c r="D118" s="5" t="s">
        <v>683</v>
      </c>
      <c r="E118" s="5" t="s">
        <v>973</v>
      </c>
      <c r="F118" s="8" t="s">
        <v>699</v>
      </c>
      <c r="G118" s="8" t="s">
        <v>461</v>
      </c>
      <c r="H118" s="9" t="s">
        <v>157</v>
      </c>
      <c r="I118" s="9" t="s">
        <v>1071</v>
      </c>
      <c r="J118" s="8" t="s">
        <v>1072</v>
      </c>
      <c r="K118" s="2">
        <v>151</v>
      </c>
      <c r="L118" s="9"/>
      <c r="M118" s="30">
        <v>113</v>
      </c>
      <c r="N118" s="44"/>
    </row>
    <row r="119" spans="1:15" x14ac:dyDescent="0.25">
      <c r="A119" s="5" t="s">
        <v>583</v>
      </c>
      <c r="B119" s="5" t="s">
        <v>288</v>
      </c>
      <c r="C119" s="8" t="s">
        <v>561</v>
      </c>
      <c r="D119" s="5" t="s">
        <v>727</v>
      </c>
      <c r="E119" s="8" t="s">
        <v>1936</v>
      </c>
      <c r="F119" s="5" t="s">
        <v>576</v>
      </c>
      <c r="G119" s="8" t="s">
        <v>1860</v>
      </c>
      <c r="H119" s="9" t="s">
        <v>1861</v>
      </c>
      <c r="I119" s="14" t="s">
        <v>1862</v>
      </c>
      <c r="J119" s="8" t="s">
        <v>728</v>
      </c>
      <c r="K119" s="2">
        <v>294</v>
      </c>
      <c r="L119" s="9"/>
      <c r="M119" s="30">
        <v>114</v>
      </c>
      <c r="N119" s="44"/>
    </row>
    <row r="120" spans="1:15" x14ac:dyDescent="0.25">
      <c r="A120" s="5" t="s">
        <v>583</v>
      </c>
      <c r="B120" s="5" t="s">
        <v>288</v>
      </c>
      <c r="C120" s="8" t="s">
        <v>561</v>
      </c>
      <c r="D120" s="8" t="s">
        <v>1334</v>
      </c>
      <c r="E120" s="8" t="s">
        <v>1070</v>
      </c>
      <c r="F120" s="5" t="s">
        <v>713</v>
      </c>
      <c r="G120" s="8" t="s">
        <v>362</v>
      </c>
      <c r="H120" s="9" t="s">
        <v>2147</v>
      </c>
      <c r="I120" s="14" t="s">
        <v>552</v>
      </c>
      <c r="J120" s="8" t="s">
        <v>828</v>
      </c>
      <c r="K120" s="2">
        <v>195</v>
      </c>
      <c r="L120" s="9"/>
      <c r="M120" s="30">
        <v>115</v>
      </c>
      <c r="N120" s="48"/>
    </row>
    <row r="121" spans="1:15" x14ac:dyDescent="0.25">
      <c r="A121" s="5" t="s">
        <v>583</v>
      </c>
      <c r="B121" s="5" t="s">
        <v>288</v>
      </c>
      <c r="C121" s="8" t="s">
        <v>561</v>
      </c>
      <c r="D121" s="8" t="s">
        <v>1918</v>
      </c>
      <c r="E121" s="8" t="s">
        <v>1848</v>
      </c>
      <c r="F121" s="8" t="s">
        <v>699</v>
      </c>
      <c r="G121" s="8" t="s">
        <v>320</v>
      </c>
      <c r="H121" s="14" t="s">
        <v>280</v>
      </c>
      <c r="I121" s="14" t="s">
        <v>1340</v>
      </c>
      <c r="J121" s="8" t="s">
        <v>613</v>
      </c>
      <c r="K121" s="2">
        <v>26</v>
      </c>
      <c r="L121" s="9"/>
      <c r="M121" s="30">
        <v>116</v>
      </c>
      <c r="N121" s="44"/>
    </row>
    <row r="122" spans="1:15" x14ac:dyDescent="0.25">
      <c r="A122" s="5" t="s">
        <v>583</v>
      </c>
      <c r="B122" s="5" t="s">
        <v>288</v>
      </c>
      <c r="C122" s="8" t="s">
        <v>318</v>
      </c>
      <c r="D122" s="5" t="s">
        <v>608</v>
      </c>
      <c r="E122" s="8" t="s">
        <v>640</v>
      </c>
      <c r="F122" s="8" t="s">
        <v>1856</v>
      </c>
      <c r="G122" s="8" t="s">
        <v>319</v>
      </c>
      <c r="H122" s="14" t="s">
        <v>609</v>
      </c>
      <c r="I122" s="14" t="s">
        <v>610</v>
      </c>
      <c r="J122" s="8" t="s">
        <v>611</v>
      </c>
      <c r="K122" s="2">
        <v>27</v>
      </c>
      <c r="L122" s="9"/>
      <c r="M122" s="30">
        <v>117</v>
      </c>
      <c r="N122" s="44"/>
    </row>
    <row r="123" spans="1:15" s="27" customFormat="1" x14ac:dyDescent="0.25">
      <c r="A123" s="5" t="s">
        <v>583</v>
      </c>
      <c r="B123" s="5" t="s">
        <v>288</v>
      </c>
      <c r="C123" s="5" t="s">
        <v>561</v>
      </c>
      <c r="D123" s="8" t="s">
        <v>736</v>
      </c>
      <c r="E123" s="5" t="s">
        <v>929</v>
      </c>
      <c r="F123" s="5" t="s">
        <v>699</v>
      </c>
      <c r="G123" s="8" t="s">
        <v>416</v>
      </c>
      <c r="H123" s="9" t="s">
        <v>2100</v>
      </c>
      <c r="I123" s="14" t="s">
        <v>930</v>
      </c>
      <c r="J123" s="8" t="s">
        <v>931</v>
      </c>
      <c r="K123" s="2">
        <v>59</v>
      </c>
      <c r="L123" s="9"/>
      <c r="M123" s="30">
        <v>118</v>
      </c>
      <c r="N123" s="44"/>
      <c r="O123" s="1"/>
    </row>
    <row r="124" spans="1:15" x14ac:dyDescent="0.25">
      <c r="A124" s="5" t="s">
        <v>583</v>
      </c>
      <c r="B124" s="5" t="s">
        <v>573</v>
      </c>
      <c r="C124" s="5" t="s">
        <v>580</v>
      </c>
      <c r="D124" s="8" t="s">
        <v>782</v>
      </c>
      <c r="E124" s="8" t="s">
        <v>1447</v>
      </c>
      <c r="F124" s="5" t="s">
        <v>576</v>
      </c>
      <c r="G124" s="8" t="s">
        <v>1218</v>
      </c>
      <c r="H124" s="14" t="s">
        <v>1219</v>
      </c>
      <c r="I124" s="14" t="s">
        <v>131</v>
      </c>
      <c r="J124" s="8" t="s">
        <v>934</v>
      </c>
      <c r="K124" s="26">
        <v>257</v>
      </c>
      <c r="L124" s="29"/>
      <c r="M124" s="30">
        <v>119</v>
      </c>
      <c r="N124" s="31"/>
    </row>
    <row r="125" spans="1:15" x14ac:dyDescent="0.25">
      <c r="A125" s="5" t="s">
        <v>583</v>
      </c>
      <c r="B125" s="5" t="s">
        <v>288</v>
      </c>
      <c r="C125" s="5" t="s">
        <v>561</v>
      </c>
      <c r="D125" s="8" t="s">
        <v>736</v>
      </c>
      <c r="E125" s="5" t="s">
        <v>921</v>
      </c>
      <c r="F125" s="5" t="s">
        <v>699</v>
      </c>
      <c r="G125" s="8" t="s">
        <v>413</v>
      </c>
      <c r="H125" s="13" t="s">
        <v>2101</v>
      </c>
      <c r="I125" s="13" t="s">
        <v>922</v>
      </c>
      <c r="J125" s="8" t="s">
        <v>923</v>
      </c>
      <c r="K125" s="2">
        <v>57</v>
      </c>
      <c r="L125" s="9"/>
      <c r="M125" s="30">
        <v>120</v>
      </c>
      <c r="N125" s="44"/>
    </row>
    <row r="126" spans="1:15" s="27" customFormat="1" x14ac:dyDescent="0.25">
      <c r="A126" s="8" t="s">
        <v>583</v>
      </c>
      <c r="B126" s="8" t="s">
        <v>1000</v>
      </c>
      <c r="C126" s="8" t="s">
        <v>1370</v>
      </c>
      <c r="D126" s="8" t="s">
        <v>1004</v>
      </c>
      <c r="E126" s="8" t="s">
        <v>766</v>
      </c>
      <c r="F126" s="8" t="s">
        <v>699</v>
      </c>
      <c r="G126" s="8" t="s">
        <v>2287</v>
      </c>
      <c r="H126" s="13" t="s">
        <v>1005</v>
      </c>
      <c r="I126" s="13" t="s">
        <v>1006</v>
      </c>
      <c r="J126" s="80" t="s">
        <v>2316</v>
      </c>
      <c r="K126" s="2">
        <v>65</v>
      </c>
      <c r="L126" s="9"/>
      <c r="M126" s="30">
        <v>121</v>
      </c>
      <c r="N126" s="44"/>
      <c r="O126" s="1"/>
    </row>
    <row r="127" spans="1:15" x14ac:dyDescent="0.25">
      <c r="A127" s="8" t="s">
        <v>583</v>
      </c>
      <c r="B127" s="8" t="s">
        <v>1000</v>
      </c>
      <c r="C127" s="8" t="s">
        <v>1370</v>
      </c>
      <c r="D127" s="8" t="s">
        <v>1004</v>
      </c>
      <c r="E127" s="8" t="s">
        <v>2134</v>
      </c>
      <c r="F127" s="8" t="s">
        <v>699</v>
      </c>
      <c r="G127" s="8" t="s">
        <v>2288</v>
      </c>
      <c r="H127" s="13" t="s">
        <v>1005</v>
      </c>
      <c r="I127" s="13" t="s">
        <v>1006</v>
      </c>
      <c r="J127" s="80" t="s">
        <v>2317</v>
      </c>
      <c r="K127" s="2">
        <v>63</v>
      </c>
      <c r="L127" s="9"/>
      <c r="M127" s="30">
        <v>122</v>
      </c>
      <c r="N127" s="44"/>
    </row>
    <row r="128" spans="1:15" x14ac:dyDescent="0.25">
      <c r="A128" s="5" t="s">
        <v>583</v>
      </c>
      <c r="B128" s="5" t="s">
        <v>288</v>
      </c>
      <c r="C128" s="5" t="s">
        <v>561</v>
      </c>
      <c r="D128" s="8" t="s">
        <v>736</v>
      </c>
      <c r="E128" s="5" t="s">
        <v>937</v>
      </c>
      <c r="F128" s="5" t="s">
        <v>699</v>
      </c>
      <c r="G128" s="8" t="s">
        <v>420</v>
      </c>
      <c r="H128" s="13" t="s">
        <v>2087</v>
      </c>
      <c r="I128" s="13" t="s">
        <v>938</v>
      </c>
      <c r="J128" s="8" t="s">
        <v>939</v>
      </c>
      <c r="K128" s="35">
        <v>62</v>
      </c>
      <c r="L128" s="33"/>
      <c r="M128" s="30">
        <v>123</v>
      </c>
    </row>
    <row r="129" spans="1:14" x14ac:dyDescent="0.25">
      <c r="A129" s="5" t="s">
        <v>583</v>
      </c>
      <c r="B129" s="5" t="s">
        <v>288</v>
      </c>
      <c r="C129" s="5" t="s">
        <v>561</v>
      </c>
      <c r="D129" s="8" t="s">
        <v>612</v>
      </c>
      <c r="E129" s="5" t="s">
        <v>924</v>
      </c>
      <c r="F129" s="5" t="s">
        <v>699</v>
      </c>
      <c r="G129" s="8" t="s">
        <v>414</v>
      </c>
      <c r="H129" s="13" t="s">
        <v>2102</v>
      </c>
      <c r="I129" s="13" t="s">
        <v>1863</v>
      </c>
      <c r="J129" s="8" t="s">
        <v>925</v>
      </c>
      <c r="K129" s="2">
        <v>69</v>
      </c>
      <c r="L129" s="9"/>
      <c r="M129" s="30">
        <v>124</v>
      </c>
      <c r="N129" s="44"/>
    </row>
    <row r="130" spans="1:14" x14ac:dyDescent="0.25">
      <c r="A130" s="5" t="s">
        <v>583</v>
      </c>
      <c r="B130" s="5" t="s">
        <v>288</v>
      </c>
      <c r="C130" s="5" t="s">
        <v>561</v>
      </c>
      <c r="D130" s="8" t="s">
        <v>736</v>
      </c>
      <c r="E130" s="5" t="s">
        <v>926</v>
      </c>
      <c r="F130" s="5" t="s">
        <v>699</v>
      </c>
      <c r="G130" s="8" t="s">
        <v>415</v>
      </c>
      <c r="H130" s="13" t="s">
        <v>2108</v>
      </c>
      <c r="I130" s="13" t="s">
        <v>927</v>
      </c>
      <c r="J130" s="8" t="s">
        <v>928</v>
      </c>
      <c r="K130" s="2">
        <v>70</v>
      </c>
      <c r="L130" s="9"/>
      <c r="M130" s="30">
        <v>125</v>
      </c>
      <c r="N130" s="48"/>
    </row>
    <row r="131" spans="1:14" x14ac:dyDescent="0.25">
      <c r="A131" s="5" t="s">
        <v>583</v>
      </c>
      <c r="B131" s="5" t="s">
        <v>288</v>
      </c>
      <c r="C131" s="5" t="s">
        <v>561</v>
      </c>
      <c r="D131" s="8" t="s">
        <v>736</v>
      </c>
      <c r="E131" s="5" t="s">
        <v>918</v>
      </c>
      <c r="F131" s="5" t="s">
        <v>699</v>
      </c>
      <c r="G131" s="8" t="s">
        <v>412</v>
      </c>
      <c r="H131" s="13" t="s">
        <v>2103</v>
      </c>
      <c r="I131" s="13" t="s">
        <v>919</v>
      </c>
      <c r="J131" s="8" t="s">
        <v>920</v>
      </c>
      <c r="K131" s="2">
        <v>225</v>
      </c>
      <c r="L131" s="9"/>
      <c r="M131" s="30">
        <v>126</v>
      </c>
      <c r="N131" s="48"/>
    </row>
    <row r="132" spans="1:14" x14ac:dyDescent="0.25">
      <c r="A132" s="5" t="s">
        <v>583</v>
      </c>
      <c r="B132" s="5" t="s">
        <v>288</v>
      </c>
      <c r="C132" s="5" t="s">
        <v>561</v>
      </c>
      <c r="D132" s="5" t="s">
        <v>612</v>
      </c>
      <c r="E132" s="8" t="s">
        <v>2104</v>
      </c>
      <c r="F132" s="5" t="s">
        <v>699</v>
      </c>
      <c r="G132" s="8" t="s">
        <v>410</v>
      </c>
      <c r="H132" s="13" t="s">
        <v>2088</v>
      </c>
      <c r="I132" s="13" t="s">
        <v>898</v>
      </c>
      <c r="J132" s="8" t="s">
        <v>899</v>
      </c>
      <c r="K132" s="2">
        <v>11</v>
      </c>
      <c r="L132" s="9"/>
      <c r="M132" s="30">
        <v>127</v>
      </c>
      <c r="N132" s="54"/>
    </row>
    <row r="133" spans="1:14" x14ac:dyDescent="0.25">
      <c r="A133" s="5" t="s">
        <v>583</v>
      </c>
      <c r="B133" s="5" t="s">
        <v>573</v>
      </c>
      <c r="C133" s="5" t="s">
        <v>561</v>
      </c>
      <c r="D133" s="5" t="s">
        <v>1013</v>
      </c>
      <c r="E133" s="8" t="s">
        <v>1447</v>
      </c>
      <c r="F133" s="5" t="s">
        <v>699</v>
      </c>
      <c r="G133" s="8" t="s">
        <v>1014</v>
      </c>
      <c r="H133" s="9" t="s">
        <v>1362</v>
      </c>
      <c r="I133" s="14" t="s">
        <v>1015</v>
      </c>
      <c r="J133" s="8" t="s">
        <v>1246</v>
      </c>
      <c r="K133" s="2">
        <v>317</v>
      </c>
      <c r="L133" s="9"/>
      <c r="M133" s="30">
        <v>128</v>
      </c>
      <c r="N133" s="44"/>
    </row>
    <row r="134" spans="1:14" x14ac:dyDescent="0.25">
      <c r="A134" s="5" t="s">
        <v>583</v>
      </c>
      <c r="B134" s="5" t="s">
        <v>288</v>
      </c>
      <c r="C134" s="5" t="s">
        <v>561</v>
      </c>
      <c r="D134" s="5" t="s">
        <v>612</v>
      </c>
      <c r="E134" s="5" t="s">
        <v>1275</v>
      </c>
      <c r="F134" s="5" t="s">
        <v>699</v>
      </c>
      <c r="G134" s="8" t="s">
        <v>498</v>
      </c>
      <c r="H134" s="14" t="s">
        <v>176</v>
      </c>
      <c r="I134" s="14" t="s">
        <v>1276</v>
      </c>
      <c r="J134" s="8" t="s">
        <v>1277</v>
      </c>
      <c r="K134" s="2">
        <v>130</v>
      </c>
      <c r="L134" s="9"/>
      <c r="M134" s="30">
        <v>129</v>
      </c>
      <c r="N134" s="44"/>
    </row>
    <row r="135" spans="1:14" x14ac:dyDescent="0.25">
      <c r="A135" s="5" t="s">
        <v>583</v>
      </c>
      <c r="B135" s="5" t="s">
        <v>288</v>
      </c>
      <c r="C135" s="5" t="s">
        <v>561</v>
      </c>
      <c r="D135" s="8" t="s">
        <v>1637</v>
      </c>
      <c r="E135" s="8" t="s">
        <v>551</v>
      </c>
      <c r="F135" s="8" t="s">
        <v>699</v>
      </c>
      <c r="G135" s="8" t="s">
        <v>401</v>
      </c>
      <c r="H135" s="14" t="s">
        <v>823</v>
      </c>
      <c r="I135" s="14" t="s">
        <v>824</v>
      </c>
      <c r="J135" s="8" t="s">
        <v>825</v>
      </c>
      <c r="K135" s="2">
        <v>64</v>
      </c>
      <c r="L135" s="9"/>
      <c r="M135" s="30">
        <v>130</v>
      </c>
      <c r="N135" s="45"/>
    </row>
    <row r="136" spans="1:14" x14ac:dyDescent="0.25">
      <c r="A136" s="5" t="s">
        <v>583</v>
      </c>
      <c r="B136" s="8" t="s">
        <v>1000</v>
      </c>
      <c r="C136" s="8" t="s">
        <v>1370</v>
      </c>
      <c r="D136" s="8" t="s">
        <v>1859</v>
      </c>
      <c r="E136" s="8" t="s">
        <v>766</v>
      </c>
      <c r="F136" s="5" t="s">
        <v>699</v>
      </c>
      <c r="G136" s="8" t="s">
        <v>2286</v>
      </c>
      <c r="H136" s="9" t="s">
        <v>807</v>
      </c>
      <c r="I136" s="14" t="s">
        <v>808</v>
      </c>
      <c r="J136" s="80" t="s">
        <v>2318</v>
      </c>
      <c r="K136" s="2">
        <v>56</v>
      </c>
      <c r="L136" s="9"/>
      <c r="M136" s="30">
        <v>131</v>
      </c>
      <c r="N136" s="44"/>
    </row>
    <row r="137" spans="1:14" x14ac:dyDescent="0.25">
      <c r="A137" s="5" t="s">
        <v>583</v>
      </c>
      <c r="B137" s="8" t="s">
        <v>1000</v>
      </c>
      <c r="C137" s="8" t="s">
        <v>1370</v>
      </c>
      <c r="D137" s="8" t="s">
        <v>1859</v>
      </c>
      <c r="E137" s="8" t="s">
        <v>2134</v>
      </c>
      <c r="F137" s="5" t="s">
        <v>699</v>
      </c>
      <c r="G137" s="8" t="s">
        <v>2285</v>
      </c>
      <c r="H137" s="9" t="s">
        <v>807</v>
      </c>
      <c r="I137" s="14" t="s">
        <v>808</v>
      </c>
      <c r="J137" s="80" t="s">
        <v>2319</v>
      </c>
      <c r="K137" s="2">
        <v>321</v>
      </c>
      <c r="L137" s="9"/>
      <c r="M137" s="30">
        <v>132</v>
      </c>
      <c r="N137" s="44"/>
    </row>
    <row r="138" spans="1:14" x14ac:dyDescent="0.25">
      <c r="A138" s="5" t="s">
        <v>583</v>
      </c>
      <c r="B138" s="5" t="s">
        <v>288</v>
      </c>
      <c r="C138" s="8" t="s">
        <v>561</v>
      </c>
      <c r="D138" s="5" t="s">
        <v>683</v>
      </c>
      <c r="E138" s="8" t="s">
        <v>640</v>
      </c>
      <c r="F138" s="8" t="s">
        <v>577</v>
      </c>
      <c r="G138" s="8" t="s">
        <v>463</v>
      </c>
      <c r="H138" s="9" t="s">
        <v>158</v>
      </c>
      <c r="I138" s="9" t="s">
        <v>1079</v>
      </c>
      <c r="J138" s="8" t="s">
        <v>1080</v>
      </c>
      <c r="K138" s="2">
        <v>10</v>
      </c>
      <c r="L138" s="9"/>
      <c r="M138" s="30">
        <v>133</v>
      </c>
      <c r="N138" s="54"/>
    </row>
    <row r="139" spans="1:14" x14ac:dyDescent="0.25">
      <c r="A139" s="5" t="s">
        <v>583</v>
      </c>
      <c r="B139" s="5" t="s">
        <v>288</v>
      </c>
      <c r="C139" s="5" t="s">
        <v>561</v>
      </c>
      <c r="D139" s="8" t="s">
        <v>1933</v>
      </c>
      <c r="E139" s="5" t="s">
        <v>940</v>
      </c>
      <c r="F139" s="5" t="s">
        <v>699</v>
      </c>
      <c r="G139" s="8" t="s">
        <v>419</v>
      </c>
      <c r="H139" s="13" t="s">
        <v>2089</v>
      </c>
      <c r="I139" s="13" t="s">
        <v>2090</v>
      </c>
      <c r="J139" s="8" t="s">
        <v>941</v>
      </c>
      <c r="K139" s="2">
        <v>150</v>
      </c>
      <c r="L139" s="9"/>
      <c r="M139" s="30">
        <v>134</v>
      </c>
      <c r="N139" s="44"/>
    </row>
    <row r="140" spans="1:14" x14ac:dyDescent="0.25">
      <c r="A140" s="5" t="s">
        <v>583</v>
      </c>
      <c r="B140" s="5" t="s">
        <v>288</v>
      </c>
      <c r="C140" s="5" t="s">
        <v>561</v>
      </c>
      <c r="D140" s="8" t="s">
        <v>1933</v>
      </c>
      <c r="E140" s="5" t="s">
        <v>917</v>
      </c>
      <c r="F140" s="5" t="s">
        <v>699</v>
      </c>
      <c r="G140" s="8" t="s">
        <v>418</v>
      </c>
      <c r="H140" s="13" t="s">
        <v>2105</v>
      </c>
      <c r="I140" s="13" t="s">
        <v>935</v>
      </c>
      <c r="J140" s="8" t="s">
        <v>936</v>
      </c>
      <c r="K140" s="2">
        <v>87</v>
      </c>
      <c r="L140" s="9"/>
      <c r="M140" s="30">
        <v>135</v>
      </c>
      <c r="N140" s="44"/>
    </row>
    <row r="141" spans="1:14" x14ac:dyDescent="0.25">
      <c r="A141" s="5" t="s">
        <v>583</v>
      </c>
      <c r="B141" s="5" t="s">
        <v>288</v>
      </c>
      <c r="C141" s="5" t="s">
        <v>561</v>
      </c>
      <c r="D141" s="8" t="s">
        <v>1637</v>
      </c>
      <c r="E141" s="5" t="s">
        <v>1270</v>
      </c>
      <c r="F141" s="5" t="s">
        <v>699</v>
      </c>
      <c r="G141" s="8" t="s">
        <v>506</v>
      </c>
      <c r="H141" s="9" t="s">
        <v>1271</v>
      </c>
      <c r="I141" s="9" t="s">
        <v>1272</v>
      </c>
      <c r="J141" s="8" t="s">
        <v>1273</v>
      </c>
      <c r="K141" s="2">
        <v>157</v>
      </c>
      <c r="L141" s="9"/>
      <c r="M141" s="30">
        <v>136</v>
      </c>
      <c r="N141" s="44"/>
    </row>
    <row r="142" spans="1:14" x14ac:dyDescent="0.25">
      <c r="A142" s="5" t="s">
        <v>583</v>
      </c>
      <c r="B142" s="8" t="s">
        <v>1917</v>
      </c>
      <c r="C142" s="5" t="s">
        <v>561</v>
      </c>
      <c r="D142" s="5" t="s">
        <v>612</v>
      </c>
      <c r="E142" s="5" t="s">
        <v>589</v>
      </c>
      <c r="F142" s="5" t="s">
        <v>699</v>
      </c>
      <c r="G142" s="8" t="s">
        <v>1864</v>
      </c>
      <c r="H142" s="14" t="s">
        <v>1278</v>
      </c>
      <c r="I142" s="14" t="s">
        <v>1279</v>
      </c>
      <c r="J142" s="8" t="s">
        <v>1046</v>
      </c>
      <c r="K142" s="2">
        <v>291</v>
      </c>
      <c r="L142" s="9"/>
      <c r="M142" s="30">
        <v>137</v>
      </c>
      <c r="N142" s="44"/>
    </row>
    <row r="143" spans="1:14" x14ac:dyDescent="0.25">
      <c r="A143" s="5" t="s">
        <v>583</v>
      </c>
      <c r="B143" s="5" t="s">
        <v>288</v>
      </c>
      <c r="C143" s="8" t="s">
        <v>561</v>
      </c>
      <c r="D143" s="5" t="s">
        <v>683</v>
      </c>
      <c r="E143" s="5" t="s">
        <v>970</v>
      </c>
      <c r="F143" s="8" t="s">
        <v>699</v>
      </c>
      <c r="G143" s="8" t="s">
        <v>465</v>
      </c>
      <c r="H143" s="9" t="s">
        <v>160</v>
      </c>
      <c r="I143" s="9" t="s">
        <v>1098</v>
      </c>
      <c r="J143" s="8" t="s">
        <v>1099</v>
      </c>
      <c r="K143" s="2">
        <v>288</v>
      </c>
      <c r="L143" s="9"/>
      <c r="M143" s="30">
        <v>138</v>
      </c>
      <c r="N143" s="44"/>
    </row>
    <row r="144" spans="1:14" x14ac:dyDescent="0.25">
      <c r="A144" s="5" t="s">
        <v>583</v>
      </c>
      <c r="B144" s="5" t="s">
        <v>288</v>
      </c>
      <c r="C144" s="8" t="s">
        <v>561</v>
      </c>
      <c r="D144" s="5" t="s">
        <v>1220</v>
      </c>
      <c r="E144" s="8" t="s">
        <v>1447</v>
      </c>
      <c r="F144" s="8" t="s">
        <v>699</v>
      </c>
      <c r="G144" s="8" t="s">
        <v>489</v>
      </c>
      <c r="H144" s="9" t="s">
        <v>1221</v>
      </c>
      <c r="I144" s="9" t="s">
        <v>1222</v>
      </c>
      <c r="J144" s="8" t="s">
        <v>1070</v>
      </c>
      <c r="K144" s="2">
        <v>45</v>
      </c>
      <c r="L144" s="9"/>
      <c r="M144" s="30">
        <v>139</v>
      </c>
      <c r="N144" s="44"/>
    </row>
    <row r="145" spans="1:14" x14ac:dyDescent="0.25">
      <c r="A145" s="5" t="s">
        <v>583</v>
      </c>
      <c r="B145" s="5" t="s">
        <v>288</v>
      </c>
      <c r="C145" s="8" t="s">
        <v>561</v>
      </c>
      <c r="D145" s="5" t="s">
        <v>683</v>
      </c>
      <c r="E145" s="5" t="s">
        <v>766</v>
      </c>
      <c r="F145" s="8" t="s">
        <v>699</v>
      </c>
      <c r="G145" s="8" t="s">
        <v>479</v>
      </c>
      <c r="H145" s="9" t="s">
        <v>2106</v>
      </c>
      <c r="I145" s="9" t="s">
        <v>1235</v>
      </c>
      <c r="J145" s="8" t="s">
        <v>1236</v>
      </c>
      <c r="K145" s="2">
        <v>99</v>
      </c>
      <c r="L145" s="9"/>
      <c r="M145" s="30">
        <v>140</v>
      </c>
      <c r="N145" s="44"/>
    </row>
    <row r="146" spans="1:14" x14ac:dyDescent="0.25">
      <c r="A146" s="5" t="s">
        <v>583</v>
      </c>
      <c r="B146" s="5" t="s">
        <v>288</v>
      </c>
      <c r="C146" s="8" t="s">
        <v>561</v>
      </c>
      <c r="D146" s="5" t="s">
        <v>1211</v>
      </c>
      <c r="E146" s="8" t="s">
        <v>1447</v>
      </c>
      <c r="F146" s="8" t="s">
        <v>699</v>
      </c>
      <c r="G146" s="8" t="s">
        <v>510</v>
      </c>
      <c r="H146" s="9" t="s">
        <v>1212</v>
      </c>
      <c r="I146" s="9" t="s">
        <v>1213</v>
      </c>
      <c r="J146" s="8" t="s">
        <v>1214</v>
      </c>
      <c r="K146" s="2">
        <v>12</v>
      </c>
      <c r="L146" s="9"/>
      <c r="M146" s="30">
        <v>141</v>
      </c>
      <c r="N146" s="44"/>
    </row>
    <row r="147" spans="1:14" x14ac:dyDescent="0.25">
      <c r="A147" s="5" t="s">
        <v>583</v>
      </c>
      <c r="B147" s="5" t="s">
        <v>288</v>
      </c>
      <c r="C147" s="8" t="s">
        <v>561</v>
      </c>
      <c r="D147" s="8" t="s">
        <v>1332</v>
      </c>
      <c r="E147" s="8" t="s">
        <v>1447</v>
      </c>
      <c r="F147" s="5" t="s">
        <v>576</v>
      </c>
      <c r="G147" s="8" t="s">
        <v>508</v>
      </c>
      <c r="H147" s="2" t="s">
        <v>2363</v>
      </c>
      <c r="I147" s="82" t="s">
        <v>1054</v>
      </c>
      <c r="J147" s="83" t="s">
        <v>1055</v>
      </c>
      <c r="K147" s="2">
        <v>46</v>
      </c>
      <c r="L147" s="9"/>
      <c r="M147" s="30">
        <v>142</v>
      </c>
      <c r="N147" s="44"/>
    </row>
    <row r="148" spans="1:14" x14ac:dyDescent="0.25">
      <c r="A148" s="5" t="s">
        <v>583</v>
      </c>
      <c r="B148" s="5" t="s">
        <v>288</v>
      </c>
      <c r="C148" s="5" t="s">
        <v>561</v>
      </c>
      <c r="D148" s="5" t="s">
        <v>736</v>
      </c>
      <c r="E148" s="5" t="s">
        <v>1038</v>
      </c>
      <c r="F148" s="5" t="s">
        <v>576</v>
      </c>
      <c r="G148" s="8" t="s">
        <v>492</v>
      </c>
      <c r="H148" s="9" t="s">
        <v>1039</v>
      </c>
      <c r="I148" s="9" t="s">
        <v>1040</v>
      </c>
      <c r="J148" s="8" t="s">
        <v>1041</v>
      </c>
      <c r="K148" s="2">
        <v>28</v>
      </c>
      <c r="L148" s="9"/>
      <c r="M148" s="30">
        <v>143</v>
      </c>
      <c r="N148" s="44"/>
    </row>
    <row r="149" spans="1:14" x14ac:dyDescent="0.25">
      <c r="A149" s="5" t="s">
        <v>583</v>
      </c>
      <c r="B149" s="5" t="s">
        <v>288</v>
      </c>
      <c r="C149" s="5" t="s">
        <v>561</v>
      </c>
      <c r="D149" s="5" t="s">
        <v>1165</v>
      </c>
      <c r="E149" s="8" t="s">
        <v>1447</v>
      </c>
      <c r="F149" s="5" t="s">
        <v>699</v>
      </c>
      <c r="G149" s="8" t="s">
        <v>486</v>
      </c>
      <c r="H149" s="9" t="s">
        <v>172</v>
      </c>
      <c r="I149" s="14" t="s">
        <v>1166</v>
      </c>
      <c r="J149" s="8" t="s">
        <v>1167</v>
      </c>
      <c r="K149" s="2">
        <v>132</v>
      </c>
      <c r="L149" s="9"/>
      <c r="M149" s="30">
        <v>144</v>
      </c>
      <c r="N149" s="44"/>
    </row>
    <row r="150" spans="1:14" x14ac:dyDescent="0.25">
      <c r="A150" s="5" t="s">
        <v>583</v>
      </c>
      <c r="B150" s="5" t="s">
        <v>288</v>
      </c>
      <c r="C150" s="5" t="s">
        <v>561</v>
      </c>
      <c r="D150" s="5" t="s">
        <v>612</v>
      </c>
      <c r="E150" s="8" t="s">
        <v>1258</v>
      </c>
      <c r="F150" s="5" t="s">
        <v>699</v>
      </c>
      <c r="G150" s="8" t="s">
        <v>1371</v>
      </c>
      <c r="H150" s="14" t="s">
        <v>1373</v>
      </c>
      <c r="I150" s="14" t="s">
        <v>1276</v>
      </c>
      <c r="J150" s="8" t="s">
        <v>1372</v>
      </c>
      <c r="K150" s="2">
        <v>220</v>
      </c>
      <c r="L150" s="9"/>
      <c r="M150" s="30">
        <v>145</v>
      </c>
      <c r="N150" s="45"/>
    </row>
    <row r="151" spans="1:14" x14ac:dyDescent="0.25">
      <c r="A151" s="5" t="s">
        <v>583</v>
      </c>
      <c r="B151" s="5" t="s">
        <v>288</v>
      </c>
      <c r="C151" s="5" t="s">
        <v>561</v>
      </c>
      <c r="D151" s="5" t="s">
        <v>736</v>
      </c>
      <c r="E151" s="5" t="s">
        <v>1081</v>
      </c>
      <c r="F151" s="8" t="s">
        <v>699</v>
      </c>
      <c r="G151" s="8" t="s">
        <v>495</v>
      </c>
      <c r="H151" s="9" t="s">
        <v>1255</v>
      </c>
      <c r="I151" s="9" t="s">
        <v>1256</v>
      </c>
      <c r="J151" s="8" t="s">
        <v>1245</v>
      </c>
      <c r="K151" s="2">
        <v>152</v>
      </c>
      <c r="L151" s="9"/>
      <c r="M151" s="30">
        <v>146</v>
      </c>
      <c r="N151" s="44"/>
    </row>
    <row r="152" spans="1:14" x14ac:dyDescent="0.25">
      <c r="A152" s="5" t="s">
        <v>583</v>
      </c>
      <c r="B152" s="5" t="s">
        <v>288</v>
      </c>
      <c r="C152" s="5" t="s">
        <v>561</v>
      </c>
      <c r="D152" s="5" t="s">
        <v>597</v>
      </c>
      <c r="E152" s="8" t="s">
        <v>1919</v>
      </c>
      <c r="F152" s="8" t="s">
        <v>1856</v>
      </c>
      <c r="G152" s="8" t="s">
        <v>317</v>
      </c>
      <c r="H152" s="14" t="s">
        <v>212</v>
      </c>
      <c r="I152" s="14" t="s">
        <v>598</v>
      </c>
      <c r="J152" s="8" t="s">
        <v>599</v>
      </c>
      <c r="K152" s="2">
        <v>50</v>
      </c>
      <c r="L152" s="9"/>
      <c r="M152" s="30">
        <v>147</v>
      </c>
      <c r="N152" s="48"/>
    </row>
    <row r="153" spans="1:14" x14ac:dyDescent="0.25">
      <c r="A153" s="5" t="s">
        <v>583</v>
      </c>
      <c r="B153" s="5" t="s">
        <v>288</v>
      </c>
      <c r="C153" s="8" t="s">
        <v>561</v>
      </c>
      <c r="D153" s="5" t="s">
        <v>683</v>
      </c>
      <c r="E153" s="8" t="s">
        <v>640</v>
      </c>
      <c r="F153" s="8" t="s">
        <v>894</v>
      </c>
      <c r="G153" s="8" t="s">
        <v>469</v>
      </c>
      <c r="H153" s="9" t="s">
        <v>165</v>
      </c>
      <c r="I153" s="9" t="s">
        <v>1134</v>
      </c>
      <c r="J153" s="8" t="s">
        <v>1135</v>
      </c>
      <c r="K153" s="2">
        <v>32</v>
      </c>
      <c r="L153" s="9"/>
      <c r="M153" s="30">
        <v>148</v>
      </c>
      <c r="N153" s="44"/>
    </row>
    <row r="154" spans="1:14" x14ac:dyDescent="0.25">
      <c r="A154" s="5" t="s">
        <v>583</v>
      </c>
      <c r="B154" s="5" t="s">
        <v>288</v>
      </c>
      <c r="C154" s="5" t="s">
        <v>580</v>
      </c>
      <c r="D154" s="5" t="s">
        <v>1149</v>
      </c>
      <c r="E154" s="8" t="s">
        <v>1979</v>
      </c>
      <c r="F154" s="5" t="s">
        <v>576</v>
      </c>
      <c r="G154" s="8" t="s">
        <v>455</v>
      </c>
      <c r="H154" s="9" t="s">
        <v>213</v>
      </c>
      <c r="I154" s="9" t="s">
        <v>150</v>
      </c>
      <c r="J154" s="8" t="s">
        <v>1274</v>
      </c>
      <c r="K154" s="2">
        <v>75</v>
      </c>
      <c r="L154" s="9"/>
      <c r="M154" s="30">
        <v>149</v>
      </c>
      <c r="N154" s="44"/>
    </row>
    <row r="155" spans="1:14" x14ac:dyDescent="0.25">
      <c r="A155" s="5" t="s">
        <v>583</v>
      </c>
      <c r="B155" s="5" t="s">
        <v>288</v>
      </c>
      <c r="C155" s="8" t="s">
        <v>561</v>
      </c>
      <c r="D155" s="5" t="s">
        <v>683</v>
      </c>
      <c r="E155" s="5" t="s">
        <v>1138</v>
      </c>
      <c r="F155" s="8" t="s">
        <v>699</v>
      </c>
      <c r="G155" s="8" t="s">
        <v>471</v>
      </c>
      <c r="H155" s="9" t="s">
        <v>167</v>
      </c>
      <c r="I155" s="9" t="s">
        <v>1139</v>
      </c>
      <c r="J155" s="8" t="s">
        <v>1140</v>
      </c>
      <c r="K155" s="2">
        <v>158</v>
      </c>
      <c r="L155" s="9"/>
      <c r="M155" s="30">
        <v>150</v>
      </c>
      <c r="N155" s="44"/>
    </row>
    <row r="156" spans="1:14" x14ac:dyDescent="0.25">
      <c r="A156" s="5" t="s">
        <v>583</v>
      </c>
      <c r="B156" s="5" t="s">
        <v>288</v>
      </c>
      <c r="C156" s="5" t="s">
        <v>561</v>
      </c>
      <c r="D156" s="5" t="s">
        <v>736</v>
      </c>
      <c r="E156" s="8" t="s">
        <v>1927</v>
      </c>
      <c r="F156" s="8" t="s">
        <v>699</v>
      </c>
      <c r="G156" s="8" t="s">
        <v>493</v>
      </c>
      <c r="H156" s="9" t="s">
        <v>94</v>
      </c>
      <c r="I156" s="9" t="s">
        <v>1159</v>
      </c>
      <c r="J156" s="8" t="s">
        <v>1160</v>
      </c>
      <c r="K156" s="2">
        <v>67</v>
      </c>
      <c r="L156" s="9"/>
      <c r="M156" s="30">
        <v>151</v>
      </c>
      <c r="N156" s="44"/>
    </row>
    <row r="157" spans="1:14" x14ac:dyDescent="0.25">
      <c r="A157" s="5" t="s">
        <v>583</v>
      </c>
      <c r="B157" s="5" t="s">
        <v>288</v>
      </c>
      <c r="C157" s="5" t="s">
        <v>561</v>
      </c>
      <c r="D157" s="5" t="s">
        <v>736</v>
      </c>
      <c r="E157" s="8" t="s">
        <v>1920</v>
      </c>
      <c r="F157" s="5" t="s">
        <v>732</v>
      </c>
      <c r="G157" s="8" t="s">
        <v>377</v>
      </c>
      <c r="H157" s="9" t="s">
        <v>752</v>
      </c>
      <c r="I157" s="14" t="s">
        <v>753</v>
      </c>
      <c r="J157" s="8" t="s">
        <v>754</v>
      </c>
      <c r="K157" s="2">
        <v>68</v>
      </c>
      <c r="L157" s="9"/>
      <c r="M157" s="30">
        <v>152</v>
      </c>
      <c r="N157" s="44"/>
    </row>
    <row r="158" spans="1:14" x14ac:dyDescent="0.25">
      <c r="A158" s="5" t="s">
        <v>583</v>
      </c>
      <c r="B158" s="5" t="s">
        <v>288</v>
      </c>
      <c r="C158" s="5" t="s">
        <v>561</v>
      </c>
      <c r="D158" s="8" t="s">
        <v>1934</v>
      </c>
      <c r="E158" s="8" t="s">
        <v>1935</v>
      </c>
      <c r="F158" s="8" t="s">
        <v>699</v>
      </c>
      <c r="G158" s="8" t="s">
        <v>384</v>
      </c>
      <c r="H158" s="9" t="s">
        <v>733</v>
      </c>
      <c r="I158" s="14" t="s">
        <v>734</v>
      </c>
      <c r="J158" s="8" t="s">
        <v>735</v>
      </c>
      <c r="K158" s="2">
        <v>281</v>
      </c>
      <c r="L158" s="9"/>
      <c r="M158" s="30">
        <v>153</v>
      </c>
      <c r="N158" s="44"/>
    </row>
    <row r="159" spans="1:14" x14ac:dyDescent="0.25">
      <c r="A159" s="5" t="s">
        <v>583</v>
      </c>
      <c r="B159" s="5" t="s">
        <v>288</v>
      </c>
      <c r="C159" s="8" t="s">
        <v>561</v>
      </c>
      <c r="D159" s="5" t="s">
        <v>683</v>
      </c>
      <c r="E159" s="8" t="s">
        <v>1942</v>
      </c>
      <c r="F159" s="8" t="s">
        <v>1925</v>
      </c>
      <c r="G159" s="8" t="s">
        <v>457</v>
      </c>
      <c r="H159" s="14" t="s">
        <v>155</v>
      </c>
      <c r="I159" s="14" t="s">
        <v>152</v>
      </c>
      <c r="J159" s="8" t="s">
        <v>1051</v>
      </c>
      <c r="K159" s="2">
        <v>221</v>
      </c>
      <c r="L159" s="9"/>
      <c r="M159" s="30">
        <v>154</v>
      </c>
      <c r="N159" s="44"/>
    </row>
    <row r="160" spans="1:14" x14ac:dyDescent="0.25">
      <c r="A160" s="5" t="s">
        <v>583</v>
      </c>
      <c r="B160" s="5" t="s">
        <v>288</v>
      </c>
      <c r="C160" s="5" t="s">
        <v>561</v>
      </c>
      <c r="D160" s="8" t="s">
        <v>1930</v>
      </c>
      <c r="E160" s="5" t="s">
        <v>942</v>
      </c>
      <c r="F160" s="5" t="s">
        <v>699</v>
      </c>
      <c r="G160" s="8" t="s">
        <v>421</v>
      </c>
      <c r="H160" s="13" t="s">
        <v>2091</v>
      </c>
      <c r="I160" s="13" t="s">
        <v>943</v>
      </c>
      <c r="J160" s="8" t="s">
        <v>944</v>
      </c>
      <c r="K160" s="2">
        <v>185</v>
      </c>
      <c r="L160" s="9"/>
      <c r="M160" s="30">
        <v>155</v>
      </c>
      <c r="N160" s="44"/>
    </row>
    <row r="161" spans="1:14" x14ac:dyDescent="0.25">
      <c r="A161" s="5" t="s">
        <v>583</v>
      </c>
      <c r="B161" s="5" t="s">
        <v>288</v>
      </c>
      <c r="C161" s="5" t="s">
        <v>561</v>
      </c>
      <c r="D161" s="8" t="s">
        <v>1930</v>
      </c>
      <c r="E161" s="5" t="s">
        <v>945</v>
      </c>
      <c r="F161" s="5" t="s">
        <v>699</v>
      </c>
      <c r="G161" s="8" t="s">
        <v>417</v>
      </c>
      <c r="H161" s="13" t="s">
        <v>2092</v>
      </c>
      <c r="I161" s="13" t="s">
        <v>2093</v>
      </c>
      <c r="J161" s="8" t="s">
        <v>946</v>
      </c>
      <c r="K161" s="2">
        <v>97</v>
      </c>
      <c r="L161" s="9"/>
      <c r="M161" s="30">
        <v>156</v>
      </c>
      <c r="N161" s="48"/>
    </row>
    <row r="162" spans="1:14" x14ac:dyDescent="0.25">
      <c r="A162" s="5" t="s">
        <v>583</v>
      </c>
      <c r="B162" s="5" t="s">
        <v>921</v>
      </c>
      <c r="C162" s="8" t="s">
        <v>561</v>
      </c>
      <c r="D162" s="5" t="s">
        <v>638</v>
      </c>
      <c r="E162" s="8" t="s">
        <v>1447</v>
      </c>
      <c r="F162" s="8" t="s">
        <v>699</v>
      </c>
      <c r="G162" s="8" t="s">
        <v>427</v>
      </c>
      <c r="H162" s="13" t="s">
        <v>1866</v>
      </c>
      <c r="I162" s="13" t="s">
        <v>1867</v>
      </c>
      <c r="J162" s="8" t="s">
        <v>966</v>
      </c>
      <c r="K162" s="2">
        <v>129</v>
      </c>
      <c r="L162" s="9"/>
      <c r="M162" s="30">
        <v>157</v>
      </c>
      <c r="N162" s="44"/>
    </row>
    <row r="163" spans="1:14" x14ac:dyDescent="0.25">
      <c r="A163" s="5" t="s">
        <v>583</v>
      </c>
      <c r="B163" s="5" t="s">
        <v>288</v>
      </c>
      <c r="C163" s="5" t="s">
        <v>580</v>
      </c>
      <c r="D163" s="5" t="s">
        <v>1149</v>
      </c>
      <c r="E163" s="8" t="s">
        <v>1447</v>
      </c>
      <c r="F163" s="5" t="s">
        <v>576</v>
      </c>
      <c r="G163" s="8" t="s">
        <v>456</v>
      </c>
      <c r="H163" s="9" t="s">
        <v>154</v>
      </c>
      <c r="I163" s="9" t="s">
        <v>149</v>
      </c>
      <c r="J163" s="8" t="s">
        <v>1150</v>
      </c>
      <c r="K163" s="2">
        <v>74</v>
      </c>
      <c r="L163" s="9"/>
      <c r="M163" s="30">
        <v>158</v>
      </c>
      <c r="N163" s="44"/>
    </row>
    <row r="164" spans="1:14" x14ac:dyDescent="0.25">
      <c r="A164" s="5" t="s">
        <v>583</v>
      </c>
      <c r="B164" s="5" t="s">
        <v>288</v>
      </c>
      <c r="C164" s="8" t="s">
        <v>561</v>
      </c>
      <c r="D164" s="5" t="s">
        <v>1061</v>
      </c>
      <c r="E164" s="8" t="s">
        <v>1447</v>
      </c>
      <c r="F164" s="8" t="s">
        <v>1925</v>
      </c>
      <c r="G164" s="8" t="s">
        <v>459</v>
      </c>
      <c r="H164" s="9" t="s">
        <v>1062</v>
      </c>
      <c r="I164" s="9" t="s">
        <v>1063</v>
      </c>
      <c r="J164" s="8" t="s">
        <v>1064</v>
      </c>
      <c r="K164" s="2">
        <v>219</v>
      </c>
      <c r="L164" s="9"/>
      <c r="M164" s="30">
        <v>159</v>
      </c>
      <c r="N164" s="44"/>
    </row>
    <row r="165" spans="1:14" x14ac:dyDescent="0.25">
      <c r="A165" s="5" t="s">
        <v>583</v>
      </c>
      <c r="B165" s="5" t="s">
        <v>288</v>
      </c>
      <c r="C165" s="5" t="s">
        <v>561</v>
      </c>
      <c r="D165" s="5" t="s">
        <v>1073</v>
      </c>
      <c r="E165" s="8" t="s">
        <v>1447</v>
      </c>
      <c r="F165" s="8" t="s">
        <v>1925</v>
      </c>
      <c r="G165" s="8" t="s">
        <v>487</v>
      </c>
      <c r="H165" s="9" t="s">
        <v>1865</v>
      </c>
      <c r="I165" s="9" t="s">
        <v>1868</v>
      </c>
      <c r="J165" s="8" t="s">
        <v>1262</v>
      </c>
      <c r="K165" s="2">
        <v>279</v>
      </c>
      <c r="L165" s="9" t="s">
        <v>562</v>
      </c>
      <c r="M165" s="30">
        <v>160</v>
      </c>
      <c r="N165" s="44"/>
    </row>
    <row r="166" spans="1:14" x14ac:dyDescent="0.25">
      <c r="A166" s="5" t="s">
        <v>583</v>
      </c>
      <c r="B166" s="5" t="s">
        <v>288</v>
      </c>
      <c r="C166" s="8" t="s">
        <v>561</v>
      </c>
      <c r="D166" s="8" t="s">
        <v>683</v>
      </c>
      <c r="E166" s="8" t="s">
        <v>1941</v>
      </c>
      <c r="F166" s="8" t="s">
        <v>699</v>
      </c>
      <c r="G166" s="8" t="s">
        <v>476</v>
      </c>
      <c r="H166" s="9" t="s">
        <v>169</v>
      </c>
      <c r="I166" s="9" t="s">
        <v>1349</v>
      </c>
      <c r="J166" s="8" t="s">
        <v>1081</v>
      </c>
      <c r="K166" s="2">
        <v>276</v>
      </c>
      <c r="L166" s="9"/>
      <c r="M166" s="30">
        <v>161</v>
      </c>
      <c r="N166" s="44"/>
    </row>
    <row r="167" spans="1:14" x14ac:dyDescent="0.25">
      <c r="A167" s="5" t="s">
        <v>583</v>
      </c>
      <c r="B167" s="5" t="s">
        <v>288</v>
      </c>
      <c r="C167" s="8" t="s">
        <v>561</v>
      </c>
      <c r="D167" s="8" t="s">
        <v>736</v>
      </c>
      <c r="E167" s="5" t="s">
        <v>1361</v>
      </c>
      <c r="F167" s="8" t="s">
        <v>699</v>
      </c>
      <c r="G167" s="8" t="s">
        <v>1359</v>
      </c>
      <c r="H167" s="9" t="s">
        <v>1358</v>
      </c>
      <c r="I167" s="9" t="s">
        <v>1360</v>
      </c>
      <c r="J167" s="8" t="s">
        <v>870</v>
      </c>
      <c r="K167" s="22" t="s">
        <v>218</v>
      </c>
      <c r="L167" s="35"/>
      <c r="M167" s="30">
        <v>162</v>
      </c>
      <c r="N167" s="44"/>
    </row>
    <row r="168" spans="1:14" x14ac:dyDescent="0.25">
      <c r="A168" s="5" t="s">
        <v>583</v>
      </c>
      <c r="B168" s="5" t="s">
        <v>288</v>
      </c>
      <c r="C168" s="5" t="s">
        <v>580</v>
      </c>
      <c r="D168" s="5" t="s">
        <v>1161</v>
      </c>
      <c r="E168" s="8" t="s">
        <v>1447</v>
      </c>
      <c r="F168" s="8" t="s">
        <v>67</v>
      </c>
      <c r="G168" s="8" t="s">
        <v>454</v>
      </c>
      <c r="H168" s="14" t="s">
        <v>148</v>
      </c>
      <c r="I168" s="14" t="s">
        <v>1162</v>
      </c>
      <c r="J168" s="8" t="s">
        <v>874</v>
      </c>
      <c r="K168" s="2">
        <v>282</v>
      </c>
      <c r="L168" s="9"/>
      <c r="M168" s="30">
        <v>163</v>
      </c>
      <c r="N168" s="54"/>
    </row>
    <row r="169" spans="1:14" x14ac:dyDescent="0.25">
      <c r="A169" s="5" t="s">
        <v>583</v>
      </c>
      <c r="B169" s="5" t="s">
        <v>288</v>
      </c>
      <c r="C169" s="8" t="s">
        <v>561</v>
      </c>
      <c r="D169" s="8" t="s">
        <v>1869</v>
      </c>
      <c r="E169" s="8" t="s">
        <v>1447</v>
      </c>
      <c r="F169" s="5" t="s">
        <v>576</v>
      </c>
      <c r="G169" s="8" t="s">
        <v>1870</v>
      </c>
      <c r="H169" s="14" t="s">
        <v>1872</v>
      </c>
      <c r="I169" s="14" t="s">
        <v>1873</v>
      </c>
      <c r="J169" s="8" t="s">
        <v>876</v>
      </c>
      <c r="K169" s="2">
        <v>322</v>
      </c>
      <c r="L169" s="9"/>
      <c r="M169" s="30">
        <v>164</v>
      </c>
      <c r="N169" s="48"/>
    </row>
    <row r="170" spans="1:14" x14ac:dyDescent="0.25">
      <c r="A170" s="5" t="s">
        <v>583</v>
      </c>
      <c r="B170" s="5" t="s">
        <v>288</v>
      </c>
      <c r="C170" s="8" t="s">
        <v>561</v>
      </c>
      <c r="D170" s="8" t="s">
        <v>1957</v>
      </c>
      <c r="E170" s="8" t="s">
        <v>79</v>
      </c>
      <c r="F170" s="5" t="s">
        <v>576</v>
      </c>
      <c r="G170" s="8" t="s">
        <v>1871</v>
      </c>
      <c r="H170" s="14" t="s">
        <v>204</v>
      </c>
      <c r="I170" s="14" t="s">
        <v>1230</v>
      </c>
      <c r="J170" s="8" t="s">
        <v>878</v>
      </c>
      <c r="K170" s="2">
        <v>24</v>
      </c>
      <c r="L170" s="9"/>
      <c r="M170" s="30">
        <v>165</v>
      </c>
      <c r="N170" s="44"/>
    </row>
    <row r="171" spans="1:14" x14ac:dyDescent="0.25">
      <c r="A171" s="5" t="s">
        <v>583</v>
      </c>
      <c r="B171" s="5" t="s">
        <v>288</v>
      </c>
      <c r="C171" s="8" t="s">
        <v>561</v>
      </c>
      <c r="D171" s="8" t="s">
        <v>1957</v>
      </c>
      <c r="E171" s="8" t="s">
        <v>1447</v>
      </c>
      <c r="F171" s="8" t="s">
        <v>1958</v>
      </c>
      <c r="G171" s="8" t="s">
        <v>1875</v>
      </c>
      <c r="H171" s="14" t="s">
        <v>1866</v>
      </c>
      <c r="I171" s="14" t="s">
        <v>1874</v>
      </c>
      <c r="J171" s="5" t="s">
        <v>882</v>
      </c>
      <c r="K171" s="2">
        <v>270</v>
      </c>
      <c r="L171" s="9"/>
      <c r="M171" s="30">
        <v>166</v>
      </c>
      <c r="N171" s="54"/>
    </row>
    <row r="172" spans="1:14" x14ac:dyDescent="0.25">
      <c r="A172" s="5" t="s">
        <v>583</v>
      </c>
      <c r="B172" s="5" t="s">
        <v>288</v>
      </c>
      <c r="C172" s="8" t="s">
        <v>561</v>
      </c>
      <c r="D172" s="8" t="s">
        <v>729</v>
      </c>
      <c r="E172" s="8" t="s">
        <v>1964</v>
      </c>
      <c r="F172" s="8" t="s">
        <v>699</v>
      </c>
      <c r="G172" s="8" t="s">
        <v>1876</v>
      </c>
      <c r="H172" s="14" t="s">
        <v>182</v>
      </c>
      <c r="I172" s="14" t="s">
        <v>1210</v>
      </c>
      <c r="J172" s="8" t="s">
        <v>885</v>
      </c>
      <c r="K172" s="2">
        <v>155</v>
      </c>
      <c r="L172" s="9"/>
      <c r="M172" s="30">
        <v>167</v>
      </c>
      <c r="N172" s="44"/>
    </row>
    <row r="173" spans="1:14" x14ac:dyDescent="0.25">
      <c r="A173" s="5" t="s">
        <v>583</v>
      </c>
      <c r="B173" s="5" t="s">
        <v>288</v>
      </c>
      <c r="C173" s="5" t="s">
        <v>561</v>
      </c>
      <c r="D173" s="8" t="s">
        <v>1637</v>
      </c>
      <c r="E173" s="5" t="s">
        <v>1147</v>
      </c>
      <c r="F173" s="5" t="s">
        <v>576</v>
      </c>
      <c r="G173" s="8" t="s">
        <v>505</v>
      </c>
      <c r="H173" s="9" t="s">
        <v>1148</v>
      </c>
      <c r="I173" s="9" t="s">
        <v>1350</v>
      </c>
      <c r="J173" s="8" t="s">
        <v>887</v>
      </c>
      <c r="K173" s="2">
        <v>315</v>
      </c>
      <c r="L173" s="9"/>
      <c r="M173" s="30">
        <v>168</v>
      </c>
      <c r="N173" s="44"/>
    </row>
    <row r="174" spans="1:14" x14ac:dyDescent="0.25">
      <c r="A174" s="5" t="s">
        <v>583</v>
      </c>
      <c r="B174" s="5" t="s">
        <v>288</v>
      </c>
      <c r="C174" s="5" t="s">
        <v>561</v>
      </c>
      <c r="D174" s="5" t="s">
        <v>612</v>
      </c>
      <c r="E174" s="5" t="s">
        <v>851</v>
      </c>
      <c r="F174" s="5" t="s">
        <v>699</v>
      </c>
      <c r="G174" s="8" t="s">
        <v>398</v>
      </c>
      <c r="H174" s="9" t="s">
        <v>852</v>
      </c>
      <c r="I174" s="14" t="s">
        <v>853</v>
      </c>
      <c r="J174" s="8" t="s">
        <v>854</v>
      </c>
      <c r="K174" s="2">
        <v>327</v>
      </c>
      <c r="L174" s="9"/>
      <c r="M174" s="30">
        <v>169</v>
      </c>
      <c r="N174" s="48"/>
    </row>
    <row r="175" spans="1:14" x14ac:dyDescent="0.25">
      <c r="A175" s="5" t="s">
        <v>583</v>
      </c>
      <c r="B175" s="5" t="s">
        <v>288</v>
      </c>
      <c r="C175" s="5" t="s">
        <v>580</v>
      </c>
      <c r="D175" s="5" t="s">
        <v>1158</v>
      </c>
      <c r="E175" s="8" t="s">
        <v>1945</v>
      </c>
      <c r="F175" s="5" t="s">
        <v>576</v>
      </c>
      <c r="G175" s="8" t="s">
        <v>189</v>
      </c>
      <c r="H175" s="14" t="s">
        <v>1156</v>
      </c>
      <c r="I175" s="14" t="s">
        <v>1157</v>
      </c>
      <c r="J175" s="8" t="s">
        <v>891</v>
      </c>
      <c r="K175" s="2">
        <v>330</v>
      </c>
      <c r="L175" s="9"/>
      <c r="M175" s="30">
        <v>170</v>
      </c>
      <c r="N175" s="54"/>
    </row>
    <row r="176" spans="1:14" x14ac:dyDescent="0.25">
      <c r="A176" s="5" t="s">
        <v>583</v>
      </c>
      <c r="B176" s="5" t="s">
        <v>288</v>
      </c>
      <c r="C176" s="5" t="s">
        <v>561</v>
      </c>
      <c r="D176" s="5" t="s">
        <v>612</v>
      </c>
      <c r="E176" s="5" t="s">
        <v>19</v>
      </c>
      <c r="F176" s="5" t="s">
        <v>699</v>
      </c>
      <c r="G176" s="8" t="s">
        <v>2403</v>
      </c>
      <c r="H176" s="9" t="s">
        <v>2404</v>
      </c>
      <c r="I176" s="14" t="s">
        <v>2405</v>
      </c>
      <c r="J176" s="8" t="s">
        <v>2402</v>
      </c>
      <c r="K176" s="2">
        <v>327</v>
      </c>
      <c r="L176" s="9"/>
      <c r="M176" s="30">
        <v>171</v>
      </c>
      <c r="N176" s="44"/>
    </row>
    <row r="177" spans="1:15" x14ac:dyDescent="0.25">
      <c r="A177" s="5" t="s">
        <v>583</v>
      </c>
      <c r="B177" s="5" t="s">
        <v>288</v>
      </c>
      <c r="C177" s="8" t="s">
        <v>561</v>
      </c>
      <c r="D177" s="5" t="s">
        <v>683</v>
      </c>
      <c r="E177" s="5" t="s">
        <v>1146</v>
      </c>
      <c r="F177" s="5" t="s">
        <v>576</v>
      </c>
      <c r="G177" s="8" t="s">
        <v>478</v>
      </c>
      <c r="H177" s="9" t="s">
        <v>1242</v>
      </c>
      <c r="I177" s="9" t="s">
        <v>1243</v>
      </c>
      <c r="J177" s="8" t="s">
        <v>1244</v>
      </c>
      <c r="K177" s="2">
        <v>319</v>
      </c>
      <c r="L177" s="9" t="s">
        <v>562</v>
      </c>
      <c r="M177" s="30">
        <v>172</v>
      </c>
      <c r="N177" s="44"/>
    </row>
    <row r="178" spans="1:15" x14ac:dyDescent="0.25">
      <c r="A178" s="5" t="s">
        <v>583</v>
      </c>
      <c r="B178" s="5" t="s">
        <v>893</v>
      </c>
      <c r="C178" s="8" t="s">
        <v>561</v>
      </c>
      <c r="D178" s="8" t="s">
        <v>1321</v>
      </c>
      <c r="E178" s="5" t="s">
        <v>1011</v>
      </c>
      <c r="F178" s="8" t="s">
        <v>699</v>
      </c>
      <c r="G178" s="8" t="s">
        <v>2355</v>
      </c>
      <c r="H178" s="13" t="s">
        <v>1012</v>
      </c>
      <c r="I178" s="13" t="s">
        <v>1016</v>
      </c>
      <c r="J178" s="8" t="s">
        <v>1017</v>
      </c>
      <c r="L178" s="9"/>
      <c r="M178" s="30">
        <v>173</v>
      </c>
      <c r="N178" s="44"/>
    </row>
    <row r="179" spans="1:15" x14ac:dyDescent="0.25">
      <c r="A179" s="5" t="s">
        <v>583</v>
      </c>
      <c r="B179" s="5" t="s">
        <v>1008</v>
      </c>
      <c r="C179" s="8" t="s">
        <v>561</v>
      </c>
      <c r="D179" s="8" t="s">
        <v>1321</v>
      </c>
      <c r="E179" s="5" t="s">
        <v>1011</v>
      </c>
      <c r="F179" s="8" t="s">
        <v>699</v>
      </c>
      <c r="G179" s="8" t="s">
        <v>436</v>
      </c>
      <c r="H179" s="13" t="s">
        <v>1012</v>
      </c>
      <c r="I179" s="13" t="s">
        <v>1016</v>
      </c>
      <c r="J179" s="8" t="s">
        <v>1017</v>
      </c>
      <c r="L179" s="9"/>
      <c r="M179" s="30">
        <v>174</v>
      </c>
      <c r="N179" s="44"/>
    </row>
    <row r="180" spans="1:15" x14ac:dyDescent="0.25">
      <c r="A180" s="5" t="s">
        <v>583</v>
      </c>
      <c r="B180" s="5" t="s">
        <v>932</v>
      </c>
      <c r="C180" s="5" t="s">
        <v>561</v>
      </c>
      <c r="D180" s="5" t="s">
        <v>619</v>
      </c>
      <c r="E180" s="8" t="s">
        <v>1945</v>
      </c>
      <c r="F180" s="8" t="s">
        <v>699</v>
      </c>
      <c r="G180" s="8" t="s">
        <v>428</v>
      </c>
      <c r="H180" s="13" t="s">
        <v>1968</v>
      </c>
      <c r="I180" s="13" t="s">
        <v>976</v>
      </c>
      <c r="J180" s="8" t="s">
        <v>977</v>
      </c>
      <c r="K180" s="35">
        <v>347</v>
      </c>
      <c r="L180" s="64"/>
      <c r="M180" s="30">
        <v>175</v>
      </c>
      <c r="N180" s="46"/>
    </row>
    <row r="181" spans="1:15" x14ac:dyDescent="0.25">
      <c r="A181" s="5" t="s">
        <v>583</v>
      </c>
      <c r="B181" s="5" t="s">
        <v>932</v>
      </c>
      <c r="C181" s="5" t="s">
        <v>561</v>
      </c>
      <c r="D181" s="5" t="s">
        <v>622</v>
      </c>
      <c r="E181" s="8" t="s">
        <v>1945</v>
      </c>
      <c r="F181" s="8" t="s">
        <v>699</v>
      </c>
      <c r="G181" s="8" t="s">
        <v>429</v>
      </c>
      <c r="H181" s="14" t="s">
        <v>1835</v>
      </c>
      <c r="I181" s="13" t="s">
        <v>978</v>
      </c>
      <c r="J181" s="8" t="s">
        <v>979</v>
      </c>
      <c r="K181" s="35">
        <v>352</v>
      </c>
      <c r="L181" s="64"/>
      <c r="M181" s="30">
        <v>176</v>
      </c>
      <c r="N181" s="44"/>
    </row>
    <row r="182" spans="1:15" x14ac:dyDescent="0.25">
      <c r="A182" s="5" t="s">
        <v>583</v>
      </c>
      <c r="B182" s="5" t="s">
        <v>288</v>
      </c>
      <c r="C182" s="5" t="s">
        <v>561</v>
      </c>
      <c r="D182" s="8" t="s">
        <v>822</v>
      </c>
      <c r="E182" s="5" t="s">
        <v>901</v>
      </c>
      <c r="F182" s="8" t="s">
        <v>576</v>
      </c>
      <c r="G182" s="8" t="s">
        <v>1439</v>
      </c>
      <c r="H182" s="14" t="s">
        <v>1388</v>
      </c>
      <c r="I182" s="13" t="s">
        <v>1389</v>
      </c>
      <c r="J182" s="8" t="s">
        <v>1390</v>
      </c>
      <c r="K182" s="2">
        <v>164</v>
      </c>
      <c r="L182" s="9"/>
      <c r="M182" s="30">
        <v>177</v>
      </c>
      <c r="N182" s="44"/>
    </row>
    <row r="183" spans="1:15" x14ac:dyDescent="0.25">
      <c r="A183" s="5" t="s">
        <v>583</v>
      </c>
      <c r="B183" s="5" t="s">
        <v>932</v>
      </c>
      <c r="C183" s="5" t="s">
        <v>561</v>
      </c>
      <c r="D183" s="5" t="s">
        <v>594</v>
      </c>
      <c r="E183" s="8" t="s">
        <v>1936</v>
      </c>
      <c r="F183" s="8" t="s">
        <v>699</v>
      </c>
      <c r="G183" s="8" t="s">
        <v>1838</v>
      </c>
      <c r="H183" s="14" t="s">
        <v>139</v>
      </c>
      <c r="I183" s="13" t="s">
        <v>595</v>
      </c>
      <c r="J183" s="8" t="s">
        <v>1839</v>
      </c>
      <c r="K183" s="2">
        <v>244</v>
      </c>
      <c r="L183" s="9"/>
      <c r="M183" s="30">
        <v>178</v>
      </c>
      <c r="N183" s="44"/>
    </row>
    <row r="184" spans="1:15" x14ac:dyDescent="0.25">
      <c r="A184" s="5" t="s">
        <v>583</v>
      </c>
      <c r="B184" s="5" t="s">
        <v>932</v>
      </c>
      <c r="C184" s="5" t="s">
        <v>574</v>
      </c>
      <c r="D184" s="5" t="s">
        <v>590</v>
      </c>
      <c r="E184" s="8" t="s">
        <v>1945</v>
      </c>
      <c r="F184" s="5" t="s">
        <v>576</v>
      </c>
      <c r="G184" s="8" t="s">
        <v>971</v>
      </c>
      <c r="H184" s="13" t="s">
        <v>138</v>
      </c>
      <c r="I184" s="13" t="s">
        <v>972</v>
      </c>
      <c r="J184" s="8" t="s">
        <v>973</v>
      </c>
      <c r="K184" s="2">
        <v>246</v>
      </c>
      <c r="L184" s="9"/>
      <c r="M184" s="30">
        <v>179</v>
      </c>
      <c r="N184" s="44"/>
    </row>
    <row r="185" spans="1:15" x14ac:dyDescent="0.25">
      <c r="A185" s="5" t="s">
        <v>583</v>
      </c>
      <c r="B185" s="5" t="s">
        <v>932</v>
      </c>
      <c r="C185" s="5" t="s">
        <v>574</v>
      </c>
      <c r="D185" s="5" t="s">
        <v>600</v>
      </c>
      <c r="E185" s="8" t="s">
        <v>1945</v>
      </c>
      <c r="F185" s="5" t="s">
        <v>576</v>
      </c>
      <c r="G185" s="8" t="s">
        <v>974</v>
      </c>
      <c r="H185" s="13" t="s">
        <v>137</v>
      </c>
      <c r="I185" s="13" t="s">
        <v>962</v>
      </c>
      <c r="J185" s="8" t="s">
        <v>975</v>
      </c>
      <c r="K185" s="2">
        <v>200</v>
      </c>
      <c r="L185" s="9"/>
      <c r="M185" s="30">
        <v>180</v>
      </c>
      <c r="N185" s="44"/>
    </row>
    <row r="186" spans="1:15" x14ac:dyDescent="0.25">
      <c r="A186" s="5" t="s">
        <v>583</v>
      </c>
      <c r="B186" s="5" t="s">
        <v>1008</v>
      </c>
      <c r="C186" s="5" t="s">
        <v>561</v>
      </c>
      <c r="D186" s="5" t="s">
        <v>600</v>
      </c>
      <c r="E186" s="8" t="s">
        <v>1945</v>
      </c>
      <c r="F186" s="5" t="s">
        <v>576</v>
      </c>
      <c r="G186" s="8" t="s">
        <v>2411</v>
      </c>
      <c r="H186" s="13" t="s">
        <v>137</v>
      </c>
      <c r="I186" s="13" t="s">
        <v>962</v>
      </c>
      <c r="J186" s="8" t="s">
        <v>975</v>
      </c>
      <c r="K186" s="2">
        <v>200</v>
      </c>
      <c r="L186" s="9"/>
      <c r="M186" s="30">
        <v>181</v>
      </c>
      <c r="N186" s="44"/>
    </row>
    <row r="187" spans="1:15" x14ac:dyDescent="0.25">
      <c r="A187" s="5" t="s">
        <v>583</v>
      </c>
      <c r="B187" s="5" t="s">
        <v>288</v>
      </c>
      <c r="C187" s="8" t="s">
        <v>561</v>
      </c>
      <c r="D187" s="5" t="s">
        <v>1122</v>
      </c>
      <c r="E187" s="8" t="s">
        <v>1945</v>
      </c>
      <c r="F187" s="8" t="s">
        <v>699</v>
      </c>
      <c r="G187" s="8" t="s">
        <v>468</v>
      </c>
      <c r="H187" s="9" t="s">
        <v>163</v>
      </c>
      <c r="I187" s="9" t="s">
        <v>1123</v>
      </c>
      <c r="J187" s="8" t="s">
        <v>1110</v>
      </c>
      <c r="K187" s="2">
        <v>202</v>
      </c>
      <c r="L187" s="9"/>
      <c r="M187" s="30">
        <v>182</v>
      </c>
      <c r="N187" s="44"/>
    </row>
    <row r="188" spans="1:15" x14ac:dyDescent="0.25">
      <c r="A188" s="5" t="s">
        <v>583</v>
      </c>
      <c r="B188" s="5" t="s">
        <v>288</v>
      </c>
      <c r="C188" s="5" t="s">
        <v>580</v>
      </c>
      <c r="D188" s="8" t="s">
        <v>773</v>
      </c>
      <c r="E188" s="8" t="s">
        <v>1945</v>
      </c>
      <c r="F188" s="8" t="s">
        <v>576</v>
      </c>
      <c r="G188" s="8" t="s">
        <v>446</v>
      </c>
      <c r="H188" s="14" t="s">
        <v>144</v>
      </c>
      <c r="I188" s="14" t="s">
        <v>1093</v>
      </c>
      <c r="J188" s="8" t="s">
        <v>745</v>
      </c>
      <c r="K188" s="2">
        <v>188</v>
      </c>
      <c r="L188" s="9"/>
      <c r="M188" s="30">
        <v>183</v>
      </c>
      <c r="N188" s="44"/>
    </row>
    <row r="189" spans="1:15" s="30" customFormat="1" x14ac:dyDescent="0.25">
      <c r="A189" s="5" t="s">
        <v>583</v>
      </c>
      <c r="B189" s="5" t="s">
        <v>288</v>
      </c>
      <c r="C189" s="5" t="s">
        <v>580</v>
      </c>
      <c r="D189" s="8" t="s">
        <v>783</v>
      </c>
      <c r="E189" s="8" t="s">
        <v>1945</v>
      </c>
      <c r="F189" s="5" t="s">
        <v>576</v>
      </c>
      <c r="G189" s="8" t="s">
        <v>450</v>
      </c>
      <c r="H189" s="14" t="s">
        <v>557</v>
      </c>
      <c r="I189" s="14" t="s">
        <v>558</v>
      </c>
      <c r="J189" s="8" t="s">
        <v>1223</v>
      </c>
      <c r="K189" s="2"/>
      <c r="L189" s="2"/>
      <c r="M189" s="30">
        <v>184</v>
      </c>
      <c r="N189" s="1"/>
      <c r="O189" s="1"/>
    </row>
    <row r="190" spans="1:15" x14ac:dyDescent="0.25">
      <c r="A190" s="5" t="s">
        <v>583</v>
      </c>
      <c r="B190" s="5" t="s">
        <v>288</v>
      </c>
      <c r="C190" s="8" t="s">
        <v>561</v>
      </c>
      <c r="D190" s="5" t="s">
        <v>865</v>
      </c>
      <c r="E190" s="8" t="s">
        <v>1945</v>
      </c>
      <c r="F190" s="8" t="s">
        <v>699</v>
      </c>
      <c r="G190" s="8" t="s">
        <v>472</v>
      </c>
      <c r="H190" s="14" t="s">
        <v>168</v>
      </c>
      <c r="I190" s="14" t="s">
        <v>1259</v>
      </c>
      <c r="J190" s="8" t="s">
        <v>1067</v>
      </c>
      <c r="K190" s="2">
        <v>165</v>
      </c>
      <c r="L190" s="9"/>
      <c r="M190" s="30">
        <v>185</v>
      </c>
      <c r="N190" s="45"/>
    </row>
    <row r="191" spans="1:15" x14ac:dyDescent="0.25">
      <c r="A191" s="5" t="s">
        <v>583</v>
      </c>
      <c r="B191" s="5" t="s">
        <v>288</v>
      </c>
      <c r="C191" s="8" t="s">
        <v>561</v>
      </c>
      <c r="D191" s="5" t="s">
        <v>865</v>
      </c>
      <c r="E191" s="8" t="s">
        <v>79</v>
      </c>
      <c r="F191" s="8" t="s">
        <v>699</v>
      </c>
      <c r="G191" s="8" t="s">
        <v>504</v>
      </c>
      <c r="H191" s="14" t="s">
        <v>181</v>
      </c>
      <c r="I191" s="14" t="s">
        <v>1348</v>
      </c>
      <c r="J191" s="8" t="s">
        <v>896</v>
      </c>
      <c r="K191" s="2">
        <v>215</v>
      </c>
      <c r="L191" s="9"/>
      <c r="M191" s="30">
        <v>186</v>
      </c>
      <c r="N191" s="45"/>
      <c r="O191" s="17"/>
    </row>
    <row r="192" spans="1:15" x14ac:dyDescent="0.25">
      <c r="A192" s="5" t="s">
        <v>583</v>
      </c>
      <c r="B192" s="5" t="s">
        <v>288</v>
      </c>
      <c r="C192" s="8" t="s">
        <v>561</v>
      </c>
      <c r="D192" s="5" t="s">
        <v>1075</v>
      </c>
      <c r="E192" s="8" t="s">
        <v>1945</v>
      </c>
      <c r="F192" s="8" t="s">
        <v>1925</v>
      </c>
      <c r="G192" s="8" t="s">
        <v>462</v>
      </c>
      <c r="H192" s="9" t="s">
        <v>1076</v>
      </c>
      <c r="I192" s="9" t="s">
        <v>1077</v>
      </c>
      <c r="J192" s="8" t="s">
        <v>1078</v>
      </c>
      <c r="K192" s="2">
        <v>310</v>
      </c>
      <c r="L192" s="9"/>
      <c r="M192" s="30">
        <v>187</v>
      </c>
      <c r="N192" s="44"/>
    </row>
    <row r="193" spans="1:14" x14ac:dyDescent="0.25">
      <c r="A193" s="5" t="s">
        <v>583</v>
      </c>
      <c r="B193" s="5" t="s">
        <v>2008</v>
      </c>
      <c r="C193" s="73" t="s">
        <v>574</v>
      </c>
      <c r="D193" s="5" t="s">
        <v>600</v>
      </c>
      <c r="E193" s="5" t="s">
        <v>1447</v>
      </c>
      <c r="F193" s="73" t="s">
        <v>576</v>
      </c>
      <c r="G193" s="8" t="s">
        <v>2133</v>
      </c>
      <c r="H193" s="9" t="s">
        <v>601</v>
      </c>
      <c r="I193" s="14" t="s">
        <v>602</v>
      </c>
      <c r="J193" s="8" t="s">
        <v>74</v>
      </c>
      <c r="K193" s="2">
        <v>201</v>
      </c>
      <c r="L193" s="9"/>
      <c r="M193" s="30">
        <v>188</v>
      </c>
      <c r="N193" s="44"/>
    </row>
    <row r="194" spans="1:14" x14ac:dyDescent="0.25">
      <c r="A194" s="5" t="s">
        <v>583</v>
      </c>
      <c r="B194" s="5" t="s">
        <v>288</v>
      </c>
      <c r="C194" s="8" t="s">
        <v>561</v>
      </c>
      <c r="D194" s="8" t="s">
        <v>1122</v>
      </c>
      <c r="E194" s="8" t="s">
        <v>79</v>
      </c>
      <c r="F194" s="8" t="s">
        <v>699</v>
      </c>
      <c r="G194" s="8" t="s">
        <v>474</v>
      </c>
      <c r="H194" s="14" t="s">
        <v>1265</v>
      </c>
      <c r="I194" s="14" t="s">
        <v>1266</v>
      </c>
      <c r="J194" s="8" t="s">
        <v>1267</v>
      </c>
      <c r="K194" s="2">
        <v>40</v>
      </c>
      <c r="L194" s="9"/>
      <c r="M194" s="30">
        <v>189</v>
      </c>
      <c r="N194" s="46"/>
    </row>
    <row r="195" spans="1:14" x14ac:dyDescent="0.25">
      <c r="A195" s="5" t="s">
        <v>583</v>
      </c>
      <c r="B195" s="5" t="s">
        <v>288</v>
      </c>
      <c r="C195" s="5" t="s">
        <v>580</v>
      </c>
      <c r="D195" s="8" t="s">
        <v>772</v>
      </c>
      <c r="E195" s="8" t="s">
        <v>1447</v>
      </c>
      <c r="F195" s="8" t="s">
        <v>67</v>
      </c>
      <c r="G195" s="8" t="s">
        <v>453</v>
      </c>
      <c r="H195" s="14" t="s">
        <v>147</v>
      </c>
      <c r="I195" s="14" t="s">
        <v>1060</v>
      </c>
      <c r="J195" s="8" t="s">
        <v>1043</v>
      </c>
      <c r="K195" s="2">
        <v>261</v>
      </c>
      <c r="L195" s="9"/>
      <c r="M195" s="30">
        <v>190</v>
      </c>
      <c r="N195" s="44"/>
    </row>
    <row r="196" spans="1:14" x14ac:dyDescent="0.25">
      <c r="A196" s="5" t="s">
        <v>583</v>
      </c>
      <c r="B196" s="5" t="s">
        <v>288</v>
      </c>
      <c r="C196" s="8" t="s">
        <v>561</v>
      </c>
      <c r="D196" s="5" t="s">
        <v>1171</v>
      </c>
      <c r="E196" s="8" t="s">
        <v>1447</v>
      </c>
      <c r="F196" s="5" t="s">
        <v>699</v>
      </c>
      <c r="G196" s="8" t="s">
        <v>507</v>
      </c>
      <c r="H196" s="14" t="s">
        <v>1172</v>
      </c>
      <c r="I196" s="14" t="s">
        <v>1173</v>
      </c>
      <c r="J196" s="8" t="s">
        <v>741</v>
      </c>
      <c r="K196" s="2">
        <v>264</v>
      </c>
      <c r="L196" s="9"/>
      <c r="M196" s="30">
        <v>191</v>
      </c>
      <c r="N196" s="44"/>
    </row>
    <row r="197" spans="1:14" x14ac:dyDescent="0.25">
      <c r="A197" s="5" t="s">
        <v>583</v>
      </c>
      <c r="B197" s="5" t="s">
        <v>288</v>
      </c>
      <c r="C197" s="5" t="s">
        <v>561</v>
      </c>
      <c r="D197" s="5" t="s">
        <v>865</v>
      </c>
      <c r="E197" s="5" t="s">
        <v>596</v>
      </c>
      <c r="F197" s="5" t="s">
        <v>699</v>
      </c>
      <c r="G197" s="8" t="s">
        <v>355</v>
      </c>
      <c r="H197" s="9" t="s">
        <v>866</v>
      </c>
      <c r="I197" s="14" t="s">
        <v>867</v>
      </c>
      <c r="J197" s="8" t="s">
        <v>868</v>
      </c>
      <c r="K197" s="2">
        <v>275</v>
      </c>
      <c r="L197" s="9"/>
      <c r="M197" s="30">
        <v>192</v>
      </c>
      <c r="N197" s="44"/>
    </row>
    <row r="198" spans="1:14" x14ac:dyDescent="0.25">
      <c r="A198" s="5" t="s">
        <v>583</v>
      </c>
      <c r="B198" s="5" t="s">
        <v>288</v>
      </c>
      <c r="C198" s="5" t="s">
        <v>561</v>
      </c>
      <c r="D198" s="5" t="s">
        <v>736</v>
      </c>
      <c r="E198" s="5" t="s">
        <v>747</v>
      </c>
      <c r="F198" s="5" t="s">
        <v>699</v>
      </c>
      <c r="G198" s="8" t="s">
        <v>380</v>
      </c>
      <c r="H198" s="9" t="s">
        <v>2419</v>
      </c>
      <c r="I198" s="14" t="s">
        <v>2420</v>
      </c>
      <c r="J198" s="8" t="s">
        <v>869</v>
      </c>
      <c r="K198" s="2">
        <v>140</v>
      </c>
      <c r="L198" s="9"/>
      <c r="M198" s="30">
        <v>193</v>
      </c>
      <c r="N198" s="48"/>
    </row>
    <row r="199" spans="1:14" x14ac:dyDescent="0.25">
      <c r="A199" s="5" t="s">
        <v>583</v>
      </c>
      <c r="B199" s="5" t="s">
        <v>288</v>
      </c>
      <c r="C199" s="5" t="s">
        <v>580</v>
      </c>
      <c r="D199" s="8" t="s">
        <v>781</v>
      </c>
      <c r="E199" s="8" t="s">
        <v>1447</v>
      </c>
      <c r="F199" s="5" t="s">
        <v>576</v>
      </c>
      <c r="G199" s="8" t="s">
        <v>439</v>
      </c>
      <c r="H199" s="9" t="s">
        <v>141</v>
      </c>
      <c r="I199" s="14" t="s">
        <v>1216</v>
      </c>
      <c r="J199" s="8" t="s">
        <v>1217</v>
      </c>
      <c r="K199" s="2">
        <v>141</v>
      </c>
      <c r="L199" s="9"/>
      <c r="M199" s="30">
        <v>194</v>
      </c>
      <c r="N199" s="44"/>
    </row>
    <row r="200" spans="1:14" x14ac:dyDescent="0.25">
      <c r="A200" s="5" t="s">
        <v>583</v>
      </c>
      <c r="B200" s="5" t="s">
        <v>288</v>
      </c>
      <c r="C200" s="5" t="s">
        <v>580</v>
      </c>
      <c r="D200" s="8" t="s">
        <v>778</v>
      </c>
      <c r="E200" s="8" t="s">
        <v>1447</v>
      </c>
      <c r="F200" s="5" t="s">
        <v>576</v>
      </c>
      <c r="G200" s="8" t="s">
        <v>444</v>
      </c>
      <c r="H200" s="14" t="s">
        <v>1168</v>
      </c>
      <c r="I200" s="14" t="s">
        <v>1169</v>
      </c>
      <c r="J200" s="8" t="s">
        <v>1170</v>
      </c>
      <c r="K200" s="2">
        <v>258</v>
      </c>
      <c r="L200" s="9"/>
      <c r="M200" s="30">
        <v>195</v>
      </c>
      <c r="N200" s="44"/>
    </row>
    <row r="201" spans="1:14" x14ac:dyDescent="0.25">
      <c r="A201" s="5" t="s">
        <v>583</v>
      </c>
      <c r="B201" s="5" t="s">
        <v>288</v>
      </c>
      <c r="C201" s="5" t="s">
        <v>580</v>
      </c>
      <c r="D201" s="8" t="s">
        <v>777</v>
      </c>
      <c r="E201" s="8" t="s">
        <v>1447</v>
      </c>
      <c r="F201" s="8" t="s">
        <v>576</v>
      </c>
      <c r="G201" s="8" t="s">
        <v>445</v>
      </c>
      <c r="H201" s="9" t="s">
        <v>143</v>
      </c>
      <c r="I201" s="9" t="s">
        <v>555</v>
      </c>
      <c r="J201" s="8" t="s">
        <v>1151</v>
      </c>
      <c r="K201" s="2">
        <v>38</v>
      </c>
      <c r="L201" s="8"/>
      <c r="M201" s="30">
        <v>196</v>
      </c>
      <c r="N201" s="44"/>
    </row>
    <row r="202" spans="1:14" x14ac:dyDescent="0.25">
      <c r="A202" s="5" t="s">
        <v>583</v>
      </c>
      <c r="B202" s="5" t="s">
        <v>288</v>
      </c>
      <c r="C202" s="8" t="s">
        <v>561</v>
      </c>
      <c r="D202" s="5" t="s">
        <v>683</v>
      </c>
      <c r="E202" s="8" t="s">
        <v>1447</v>
      </c>
      <c r="F202" s="8" t="s">
        <v>577</v>
      </c>
      <c r="G202" s="8" t="s">
        <v>464</v>
      </c>
      <c r="H202" s="14" t="s">
        <v>159</v>
      </c>
      <c r="I202" s="14" t="s">
        <v>1082</v>
      </c>
      <c r="J202" s="8" t="s">
        <v>1083</v>
      </c>
      <c r="K202" s="2">
        <v>33</v>
      </c>
      <c r="L202" s="9"/>
      <c r="M202" s="30">
        <v>197</v>
      </c>
      <c r="N202" s="44"/>
    </row>
    <row r="203" spans="1:14" x14ac:dyDescent="0.25">
      <c r="A203" s="5" t="s">
        <v>583</v>
      </c>
      <c r="B203" s="5" t="s">
        <v>288</v>
      </c>
      <c r="C203" s="8" t="s">
        <v>561</v>
      </c>
      <c r="D203" s="5" t="s">
        <v>683</v>
      </c>
      <c r="E203" s="8" t="s">
        <v>1447</v>
      </c>
      <c r="F203" s="8" t="s">
        <v>894</v>
      </c>
      <c r="G203" s="8" t="s">
        <v>470</v>
      </c>
      <c r="H203" s="14" t="s">
        <v>166</v>
      </c>
      <c r="I203" s="14" t="s">
        <v>1136</v>
      </c>
      <c r="J203" s="8" t="s">
        <v>1137</v>
      </c>
      <c r="K203" s="2">
        <v>34</v>
      </c>
      <c r="L203" s="9"/>
      <c r="M203" s="30">
        <v>198</v>
      </c>
      <c r="N203" s="54"/>
    </row>
    <row r="204" spans="1:14" x14ac:dyDescent="0.25">
      <c r="A204" s="5" t="s">
        <v>583</v>
      </c>
      <c r="B204" s="5" t="s">
        <v>288</v>
      </c>
      <c r="C204" s="5" t="s">
        <v>580</v>
      </c>
      <c r="D204" s="8" t="s">
        <v>782</v>
      </c>
      <c r="E204" s="8" t="s">
        <v>79</v>
      </c>
      <c r="F204" s="8" t="s">
        <v>576</v>
      </c>
      <c r="G204" s="8" t="s">
        <v>520</v>
      </c>
      <c r="H204" s="9" t="s">
        <v>1981</v>
      </c>
      <c r="I204" s="9" t="s">
        <v>1877</v>
      </c>
      <c r="J204" s="8" t="s">
        <v>1146</v>
      </c>
      <c r="K204" s="2">
        <v>35</v>
      </c>
      <c r="L204" s="9"/>
      <c r="M204" s="30">
        <v>199</v>
      </c>
      <c r="N204" s="45"/>
    </row>
    <row r="205" spans="1:14" x14ac:dyDescent="0.25">
      <c r="A205" s="5" t="s">
        <v>583</v>
      </c>
      <c r="B205" s="5" t="s">
        <v>288</v>
      </c>
      <c r="C205" s="5" t="s">
        <v>561</v>
      </c>
      <c r="D205" s="5" t="s">
        <v>736</v>
      </c>
      <c r="E205" s="5" t="s">
        <v>603</v>
      </c>
      <c r="F205" s="8" t="s">
        <v>1257</v>
      </c>
      <c r="G205" s="8" t="s">
        <v>409</v>
      </c>
      <c r="H205" s="13" t="s">
        <v>553</v>
      </c>
      <c r="I205" s="13" t="s">
        <v>554</v>
      </c>
      <c r="J205" s="8" t="s">
        <v>900</v>
      </c>
      <c r="K205" s="2">
        <v>7</v>
      </c>
      <c r="L205" s="9"/>
      <c r="M205" s="30">
        <v>200</v>
      </c>
      <c r="N205" s="44"/>
    </row>
    <row r="206" spans="1:14" x14ac:dyDescent="0.25">
      <c r="A206" s="5" t="s">
        <v>583</v>
      </c>
      <c r="B206" s="5" t="s">
        <v>288</v>
      </c>
      <c r="C206" s="8" t="s">
        <v>561</v>
      </c>
      <c r="D206" s="5" t="s">
        <v>612</v>
      </c>
      <c r="E206" s="5" t="s">
        <v>1114</v>
      </c>
      <c r="F206" s="8" t="s">
        <v>699</v>
      </c>
      <c r="G206" s="8" t="s">
        <v>497</v>
      </c>
      <c r="H206" s="14" t="s">
        <v>174</v>
      </c>
      <c r="I206" s="14" t="s">
        <v>1115</v>
      </c>
      <c r="J206" s="8" t="s">
        <v>759</v>
      </c>
      <c r="K206" s="2">
        <v>124</v>
      </c>
      <c r="L206" s="9"/>
      <c r="M206" s="30">
        <v>201</v>
      </c>
      <c r="N206" s="48"/>
    </row>
    <row r="207" spans="1:14" x14ac:dyDescent="0.25">
      <c r="A207" s="5" t="s">
        <v>583</v>
      </c>
      <c r="B207" s="5" t="s">
        <v>288</v>
      </c>
      <c r="C207" s="8" t="s">
        <v>561</v>
      </c>
      <c r="D207" s="5" t="s">
        <v>612</v>
      </c>
      <c r="E207" s="5" t="s">
        <v>731</v>
      </c>
      <c r="F207" s="8" t="s">
        <v>699</v>
      </c>
      <c r="G207" s="8" t="s">
        <v>242</v>
      </c>
      <c r="H207" s="14" t="s">
        <v>175</v>
      </c>
      <c r="I207" s="14" t="s">
        <v>1116</v>
      </c>
      <c r="J207" s="8" t="s">
        <v>1117</v>
      </c>
      <c r="K207" s="2">
        <v>137</v>
      </c>
      <c r="L207" s="9"/>
      <c r="M207" s="30">
        <v>202</v>
      </c>
      <c r="N207" s="46"/>
    </row>
    <row r="208" spans="1:14" x14ac:dyDescent="0.25">
      <c r="A208" s="5" t="s">
        <v>583</v>
      </c>
      <c r="B208" s="5" t="s">
        <v>288</v>
      </c>
      <c r="C208" s="8" t="s">
        <v>561</v>
      </c>
      <c r="D208" s="5" t="s">
        <v>612</v>
      </c>
      <c r="E208" s="5" t="s">
        <v>903</v>
      </c>
      <c r="F208" s="8" t="s">
        <v>699</v>
      </c>
      <c r="G208" s="8" t="s">
        <v>503</v>
      </c>
      <c r="H208" s="14" t="s">
        <v>180</v>
      </c>
      <c r="I208" s="14" t="s">
        <v>1118</v>
      </c>
      <c r="J208" s="8" t="s">
        <v>1119</v>
      </c>
      <c r="K208" s="2">
        <v>134</v>
      </c>
      <c r="L208" s="9"/>
      <c r="M208" s="30">
        <v>203</v>
      </c>
      <c r="N208" s="44"/>
    </row>
    <row r="209" spans="1:14" x14ac:dyDescent="0.25">
      <c r="A209" s="5" t="s">
        <v>583</v>
      </c>
      <c r="B209" s="5" t="s">
        <v>288</v>
      </c>
      <c r="C209" s="8" t="s">
        <v>561</v>
      </c>
      <c r="D209" s="5" t="s">
        <v>612</v>
      </c>
      <c r="E209" s="5" t="s">
        <v>1007</v>
      </c>
      <c r="F209" s="8" t="s">
        <v>699</v>
      </c>
      <c r="G209" s="8" t="s">
        <v>500</v>
      </c>
      <c r="H209" s="14" t="s">
        <v>177</v>
      </c>
      <c r="I209" s="14" t="s">
        <v>1120</v>
      </c>
      <c r="J209" s="8" t="s">
        <v>1121</v>
      </c>
      <c r="K209" s="2">
        <v>133</v>
      </c>
      <c r="L209" s="9"/>
      <c r="M209" s="30">
        <v>204</v>
      </c>
      <c r="N209" s="44"/>
    </row>
    <row r="210" spans="1:14" x14ac:dyDescent="0.25">
      <c r="A210" s="5" t="s">
        <v>583</v>
      </c>
      <c r="B210" s="5" t="s">
        <v>288</v>
      </c>
      <c r="C210" s="8" t="s">
        <v>561</v>
      </c>
      <c r="D210" s="8" t="s">
        <v>784</v>
      </c>
      <c r="E210" s="8" t="s">
        <v>1447</v>
      </c>
      <c r="F210" s="8" t="s">
        <v>699</v>
      </c>
      <c r="G210" s="8" t="s">
        <v>490</v>
      </c>
      <c r="H210" s="14" t="s">
        <v>1224</v>
      </c>
      <c r="I210" s="14" t="s">
        <v>1225</v>
      </c>
      <c r="J210" s="8" t="s">
        <v>1226</v>
      </c>
      <c r="K210" s="2">
        <v>135</v>
      </c>
      <c r="L210" s="9"/>
      <c r="M210" s="30">
        <v>205</v>
      </c>
      <c r="N210" s="44"/>
    </row>
    <row r="211" spans="1:14" x14ac:dyDescent="0.25">
      <c r="A211" s="5" t="s">
        <v>583</v>
      </c>
      <c r="B211" s="5" t="s">
        <v>288</v>
      </c>
      <c r="C211" s="8" t="s">
        <v>561</v>
      </c>
      <c r="D211" s="5" t="s">
        <v>683</v>
      </c>
      <c r="E211" s="5" t="s">
        <v>1207</v>
      </c>
      <c r="F211" s="8" t="s">
        <v>699</v>
      </c>
      <c r="G211" s="8" t="s">
        <v>11</v>
      </c>
      <c r="H211" s="9" t="s">
        <v>5</v>
      </c>
      <c r="I211" s="14" t="s">
        <v>6</v>
      </c>
      <c r="J211" s="8" t="s">
        <v>4</v>
      </c>
      <c r="K211" s="2">
        <v>142</v>
      </c>
      <c r="L211" s="9"/>
      <c r="M211" s="30">
        <v>206</v>
      </c>
      <c r="N211" s="44"/>
    </row>
    <row r="212" spans="1:14" x14ac:dyDescent="0.25">
      <c r="A212" s="5" t="s">
        <v>583</v>
      </c>
      <c r="B212" s="5" t="s">
        <v>288</v>
      </c>
      <c r="C212" s="8" t="s">
        <v>561</v>
      </c>
      <c r="D212" s="5" t="s">
        <v>683</v>
      </c>
      <c r="E212" s="5" t="s">
        <v>903</v>
      </c>
      <c r="F212" s="8" t="s">
        <v>699</v>
      </c>
      <c r="G212" s="8" t="s">
        <v>12</v>
      </c>
      <c r="H212" s="9" t="s">
        <v>9</v>
      </c>
      <c r="I212" s="14" t="s">
        <v>8</v>
      </c>
      <c r="J212" s="8" t="s">
        <v>7</v>
      </c>
      <c r="K212" s="2">
        <v>143</v>
      </c>
      <c r="L212" s="9"/>
      <c r="M212" s="30">
        <v>207</v>
      </c>
      <c r="N212" s="44"/>
    </row>
    <row r="213" spans="1:14" x14ac:dyDescent="0.25">
      <c r="A213" s="5" t="s">
        <v>583</v>
      </c>
      <c r="B213" s="5" t="s">
        <v>288</v>
      </c>
      <c r="C213" s="8" t="s">
        <v>561</v>
      </c>
      <c r="D213" s="5" t="s">
        <v>683</v>
      </c>
      <c r="E213" s="8" t="s">
        <v>640</v>
      </c>
      <c r="F213" s="8" t="s">
        <v>732</v>
      </c>
      <c r="G213" s="8" t="s">
        <v>467</v>
      </c>
      <c r="H213" s="9" t="s">
        <v>162</v>
      </c>
      <c r="I213" s="9" t="s">
        <v>1112</v>
      </c>
      <c r="J213" s="8" t="s">
        <v>1113</v>
      </c>
      <c r="K213" s="2">
        <v>144</v>
      </c>
      <c r="L213" s="9"/>
      <c r="M213" s="30">
        <v>208</v>
      </c>
      <c r="N213" s="44"/>
    </row>
    <row r="214" spans="1:14" x14ac:dyDescent="0.25">
      <c r="A214" s="5" t="s">
        <v>583</v>
      </c>
      <c r="B214" s="5" t="s">
        <v>288</v>
      </c>
      <c r="C214" s="8" t="s">
        <v>561</v>
      </c>
      <c r="D214" s="5" t="s">
        <v>683</v>
      </c>
      <c r="E214" s="5" t="s">
        <v>587</v>
      </c>
      <c r="F214" s="8" t="s">
        <v>699</v>
      </c>
      <c r="G214" s="8" t="s">
        <v>13</v>
      </c>
      <c r="H214" s="9" t="s">
        <v>14</v>
      </c>
      <c r="I214" s="14" t="s">
        <v>15</v>
      </c>
      <c r="J214" s="8" t="s">
        <v>10</v>
      </c>
      <c r="K214" s="2">
        <v>145</v>
      </c>
      <c r="L214" s="9"/>
      <c r="M214" s="30">
        <v>209</v>
      </c>
      <c r="N214" s="44"/>
    </row>
    <row r="215" spans="1:14" x14ac:dyDescent="0.25">
      <c r="A215" s="5" t="s">
        <v>583</v>
      </c>
      <c r="B215" s="5" t="s">
        <v>288</v>
      </c>
      <c r="C215" s="5" t="s">
        <v>561</v>
      </c>
      <c r="D215" s="5" t="s">
        <v>683</v>
      </c>
      <c r="E215" s="5" t="s">
        <v>870</v>
      </c>
      <c r="F215" s="5" t="s">
        <v>699</v>
      </c>
      <c r="G215" s="8" t="s">
        <v>16</v>
      </c>
      <c r="H215" s="9" t="s">
        <v>17</v>
      </c>
      <c r="I215" s="14" t="s">
        <v>18</v>
      </c>
      <c r="J215" s="8" t="s">
        <v>19</v>
      </c>
      <c r="K215" s="2">
        <v>146</v>
      </c>
      <c r="L215" s="9"/>
      <c r="M215" s="30">
        <v>210</v>
      </c>
      <c r="N215" s="48"/>
    </row>
    <row r="216" spans="1:14" x14ac:dyDescent="0.25">
      <c r="A216" s="5" t="s">
        <v>583</v>
      </c>
      <c r="B216" s="5" t="s">
        <v>288</v>
      </c>
      <c r="C216" s="5" t="s">
        <v>561</v>
      </c>
      <c r="D216" s="5" t="s">
        <v>683</v>
      </c>
      <c r="E216" s="5" t="s">
        <v>874</v>
      </c>
      <c r="F216" s="5" t="s">
        <v>699</v>
      </c>
      <c r="G216" s="8" t="s">
        <v>20</v>
      </c>
      <c r="H216" s="9" t="s">
        <v>22</v>
      </c>
      <c r="I216" s="14" t="s">
        <v>33</v>
      </c>
      <c r="J216" s="8" t="s">
        <v>21</v>
      </c>
      <c r="K216" s="2">
        <v>147</v>
      </c>
      <c r="L216" s="9"/>
      <c r="M216" s="30">
        <v>211</v>
      </c>
      <c r="N216" s="48"/>
    </row>
    <row r="217" spans="1:14" x14ac:dyDescent="0.25">
      <c r="A217" s="5" t="s">
        <v>583</v>
      </c>
      <c r="B217" s="5" t="s">
        <v>288</v>
      </c>
      <c r="C217" s="5" t="s">
        <v>561</v>
      </c>
      <c r="D217" s="5" t="s">
        <v>683</v>
      </c>
      <c r="E217" s="5" t="s">
        <v>876</v>
      </c>
      <c r="F217" s="5" t="s">
        <v>699</v>
      </c>
      <c r="G217" s="8" t="s">
        <v>23</v>
      </c>
      <c r="H217" s="9" t="s">
        <v>25</v>
      </c>
      <c r="I217" s="14" t="s">
        <v>32</v>
      </c>
      <c r="J217" s="8" t="s">
        <v>24</v>
      </c>
      <c r="K217" s="2">
        <v>148</v>
      </c>
      <c r="L217" s="9"/>
      <c r="M217" s="30">
        <v>212</v>
      </c>
      <c r="N217" s="44"/>
    </row>
    <row r="218" spans="1:14" x14ac:dyDescent="0.25">
      <c r="A218" s="5" t="s">
        <v>583</v>
      </c>
      <c r="B218" s="5" t="s">
        <v>288</v>
      </c>
      <c r="C218" s="5" t="s">
        <v>561</v>
      </c>
      <c r="D218" s="5" t="s">
        <v>683</v>
      </c>
      <c r="E218" s="5" t="s">
        <v>878</v>
      </c>
      <c r="F218" s="5" t="s">
        <v>699</v>
      </c>
      <c r="G218" s="8" t="s">
        <v>26</v>
      </c>
      <c r="H218" s="9" t="s">
        <v>28</v>
      </c>
      <c r="I218" s="14" t="s">
        <v>30</v>
      </c>
      <c r="J218" s="8" t="s">
        <v>27</v>
      </c>
      <c r="K218" s="2">
        <v>14</v>
      </c>
      <c r="L218" s="9"/>
      <c r="M218" s="30">
        <v>213</v>
      </c>
      <c r="N218" s="44"/>
    </row>
    <row r="219" spans="1:14" x14ac:dyDescent="0.25">
      <c r="A219" s="5" t="s">
        <v>583</v>
      </c>
      <c r="B219" s="5" t="s">
        <v>288</v>
      </c>
      <c r="C219" s="5" t="s">
        <v>561</v>
      </c>
      <c r="D219" s="5" t="s">
        <v>683</v>
      </c>
      <c r="E219" s="5" t="s">
        <v>882</v>
      </c>
      <c r="F219" s="5" t="s">
        <v>699</v>
      </c>
      <c r="G219" s="8" t="s">
        <v>29</v>
      </c>
      <c r="H219" s="9" t="s">
        <v>34</v>
      </c>
      <c r="I219" s="14" t="s">
        <v>31</v>
      </c>
      <c r="J219" s="8" t="s">
        <v>1440</v>
      </c>
      <c r="K219" s="2">
        <v>15</v>
      </c>
      <c r="L219" s="9"/>
      <c r="M219" s="30">
        <v>214</v>
      </c>
      <c r="N219" s="48"/>
    </row>
    <row r="220" spans="1:14" x14ac:dyDescent="0.25">
      <c r="A220" s="5" t="s">
        <v>583</v>
      </c>
      <c r="B220" s="5" t="s">
        <v>288</v>
      </c>
      <c r="C220" s="5" t="s">
        <v>561</v>
      </c>
      <c r="D220" s="5" t="s">
        <v>683</v>
      </c>
      <c r="E220" s="5" t="s">
        <v>885</v>
      </c>
      <c r="F220" s="5" t="s">
        <v>699</v>
      </c>
      <c r="G220" s="8" t="s">
        <v>35</v>
      </c>
      <c r="H220" s="9" t="s">
        <v>36</v>
      </c>
      <c r="I220" s="14" t="s">
        <v>37</v>
      </c>
      <c r="J220" s="8" t="s">
        <v>38</v>
      </c>
      <c r="K220" s="2">
        <v>16</v>
      </c>
      <c r="L220" s="9"/>
      <c r="M220" s="30">
        <v>215</v>
      </c>
      <c r="N220" s="48"/>
    </row>
    <row r="221" spans="1:14" x14ac:dyDescent="0.25">
      <c r="A221" s="5" t="s">
        <v>583</v>
      </c>
      <c r="B221" s="5" t="s">
        <v>288</v>
      </c>
      <c r="C221" s="5" t="s">
        <v>561</v>
      </c>
      <c r="D221" s="5" t="s">
        <v>683</v>
      </c>
      <c r="E221" s="5" t="s">
        <v>887</v>
      </c>
      <c r="F221" s="5" t="s">
        <v>699</v>
      </c>
      <c r="G221" s="8" t="s">
        <v>39</v>
      </c>
      <c r="H221" s="9" t="s">
        <v>888</v>
      </c>
      <c r="I221" s="14" t="s">
        <v>40</v>
      </c>
      <c r="J221" s="8" t="s">
        <v>41</v>
      </c>
      <c r="K221" s="2">
        <v>17</v>
      </c>
      <c r="L221" s="9"/>
      <c r="M221" s="30">
        <v>216</v>
      </c>
      <c r="N221" s="46"/>
    </row>
    <row r="222" spans="1:14" x14ac:dyDescent="0.25">
      <c r="A222" s="5" t="s">
        <v>583</v>
      </c>
      <c r="B222" s="5" t="s">
        <v>288</v>
      </c>
      <c r="C222" s="5" t="s">
        <v>561</v>
      </c>
      <c r="D222" s="5" t="s">
        <v>612</v>
      </c>
      <c r="E222" s="5" t="s">
        <v>870</v>
      </c>
      <c r="F222" s="5" t="s">
        <v>699</v>
      </c>
      <c r="G222" s="8" t="s">
        <v>395</v>
      </c>
      <c r="H222" s="9" t="s">
        <v>871</v>
      </c>
      <c r="I222" s="14" t="s">
        <v>872</v>
      </c>
      <c r="J222" s="8" t="s">
        <v>873</v>
      </c>
      <c r="K222" s="2">
        <v>18</v>
      </c>
      <c r="L222" s="9"/>
      <c r="M222" s="30">
        <v>217</v>
      </c>
      <c r="N222" s="44"/>
    </row>
    <row r="223" spans="1:14" x14ac:dyDescent="0.25">
      <c r="A223" s="5" t="s">
        <v>583</v>
      </c>
      <c r="B223" s="5" t="s">
        <v>288</v>
      </c>
      <c r="C223" s="5" t="s">
        <v>561</v>
      </c>
      <c r="D223" s="5" t="s">
        <v>612</v>
      </c>
      <c r="E223" s="5" t="s">
        <v>874</v>
      </c>
      <c r="F223" s="5" t="s">
        <v>699</v>
      </c>
      <c r="G223" s="8" t="s">
        <v>399</v>
      </c>
      <c r="H223" s="9" t="s">
        <v>128</v>
      </c>
      <c r="I223" s="14" t="s">
        <v>1341</v>
      </c>
      <c r="J223" s="8" t="s">
        <v>875</v>
      </c>
      <c r="K223" s="2">
        <v>19</v>
      </c>
      <c r="L223" s="9"/>
      <c r="M223" s="30">
        <v>218</v>
      </c>
      <c r="N223" s="48"/>
    </row>
    <row r="224" spans="1:14" x14ac:dyDescent="0.25">
      <c r="A224" s="5" t="s">
        <v>583</v>
      </c>
      <c r="B224" s="5" t="s">
        <v>288</v>
      </c>
      <c r="C224" s="5" t="s">
        <v>561</v>
      </c>
      <c r="D224" s="5" t="s">
        <v>612</v>
      </c>
      <c r="E224" s="5" t="s">
        <v>876</v>
      </c>
      <c r="F224" s="5" t="s">
        <v>699</v>
      </c>
      <c r="G224" s="8" t="s">
        <v>396</v>
      </c>
      <c r="H224" s="9" t="s">
        <v>126</v>
      </c>
      <c r="I224" s="14" t="s">
        <v>1342</v>
      </c>
      <c r="J224" s="8" t="s">
        <v>877</v>
      </c>
      <c r="K224" s="2">
        <v>20</v>
      </c>
      <c r="L224" s="9"/>
      <c r="M224" s="30">
        <v>219</v>
      </c>
      <c r="N224" s="44"/>
    </row>
    <row r="225" spans="1:14" x14ac:dyDescent="0.25">
      <c r="A225" s="5" t="s">
        <v>583</v>
      </c>
      <c r="B225" s="5" t="s">
        <v>288</v>
      </c>
      <c r="C225" s="5" t="s">
        <v>561</v>
      </c>
      <c r="D225" s="32" t="s">
        <v>612</v>
      </c>
      <c r="E225" s="5" t="s">
        <v>878</v>
      </c>
      <c r="F225" s="5" t="s">
        <v>699</v>
      </c>
      <c r="G225" s="8" t="s">
        <v>390</v>
      </c>
      <c r="H225" s="9" t="s">
        <v>879</v>
      </c>
      <c r="I225" s="14" t="s">
        <v>880</v>
      </c>
      <c r="J225" s="8" t="s">
        <v>881</v>
      </c>
      <c r="K225" s="2">
        <v>21</v>
      </c>
      <c r="L225" s="9"/>
      <c r="M225" s="30">
        <v>220</v>
      </c>
      <c r="N225" s="44"/>
    </row>
    <row r="226" spans="1:14" x14ac:dyDescent="0.25">
      <c r="A226" s="5" t="s">
        <v>583</v>
      </c>
      <c r="B226" s="5" t="s">
        <v>288</v>
      </c>
      <c r="C226" s="5" t="s">
        <v>561</v>
      </c>
      <c r="D226" s="5" t="s">
        <v>612</v>
      </c>
      <c r="E226" s="5" t="s">
        <v>882</v>
      </c>
      <c r="F226" s="5" t="s">
        <v>699</v>
      </c>
      <c r="G226" s="8" t="s">
        <v>385</v>
      </c>
      <c r="H226" s="9" t="s">
        <v>120</v>
      </c>
      <c r="I226" s="14" t="s">
        <v>883</v>
      </c>
      <c r="J226" s="8" t="s">
        <v>884</v>
      </c>
      <c r="K226" s="2">
        <v>22</v>
      </c>
      <c r="L226" s="9"/>
      <c r="M226" s="30">
        <v>221</v>
      </c>
      <c r="N226" s="48"/>
    </row>
    <row r="227" spans="1:14" x14ac:dyDescent="0.25">
      <c r="A227" s="5" t="s">
        <v>583</v>
      </c>
      <c r="B227" s="5" t="s">
        <v>288</v>
      </c>
      <c r="C227" s="5" t="s">
        <v>561</v>
      </c>
      <c r="D227" s="5" t="s">
        <v>612</v>
      </c>
      <c r="E227" s="5" t="s">
        <v>885</v>
      </c>
      <c r="F227" s="5" t="s">
        <v>699</v>
      </c>
      <c r="G227" s="8" t="s">
        <v>397</v>
      </c>
      <c r="H227" s="9" t="s">
        <v>127</v>
      </c>
      <c r="I227" s="14" t="s">
        <v>1343</v>
      </c>
      <c r="J227" s="8" t="s">
        <v>886</v>
      </c>
      <c r="K227" s="2">
        <v>162</v>
      </c>
      <c r="L227" s="9"/>
      <c r="M227" s="30">
        <v>222</v>
      </c>
      <c r="N227" s="44"/>
    </row>
    <row r="228" spans="1:14" x14ac:dyDescent="0.25">
      <c r="A228" s="5" t="s">
        <v>583</v>
      </c>
      <c r="B228" s="5" t="s">
        <v>288</v>
      </c>
      <c r="C228" s="5" t="s">
        <v>561</v>
      </c>
      <c r="D228" s="5" t="s">
        <v>612</v>
      </c>
      <c r="E228" s="5" t="s">
        <v>887</v>
      </c>
      <c r="F228" s="5" t="s">
        <v>699</v>
      </c>
      <c r="G228" s="8" t="s">
        <v>393</v>
      </c>
      <c r="H228" s="9" t="s">
        <v>888</v>
      </c>
      <c r="I228" s="14" t="s">
        <v>1344</v>
      </c>
      <c r="J228" s="8" t="s">
        <v>889</v>
      </c>
      <c r="K228" s="2">
        <v>73</v>
      </c>
      <c r="L228" s="9"/>
      <c r="M228" s="30">
        <v>223</v>
      </c>
      <c r="N228" s="44"/>
    </row>
    <row r="229" spans="1:14" x14ac:dyDescent="0.25">
      <c r="A229" s="5" t="s">
        <v>583</v>
      </c>
      <c r="B229" s="5" t="s">
        <v>288</v>
      </c>
      <c r="C229" s="5" t="s">
        <v>561</v>
      </c>
      <c r="D229" s="5" t="s">
        <v>612</v>
      </c>
      <c r="E229" s="5" t="s">
        <v>854</v>
      </c>
      <c r="F229" s="5" t="s">
        <v>699</v>
      </c>
      <c r="G229" s="8" t="s">
        <v>386</v>
      </c>
      <c r="H229" s="9" t="s">
        <v>122</v>
      </c>
      <c r="I229" s="14" t="s">
        <v>1345</v>
      </c>
      <c r="J229" s="8" t="s">
        <v>890</v>
      </c>
      <c r="K229" s="2">
        <v>104</v>
      </c>
      <c r="L229" s="9"/>
      <c r="M229" s="30">
        <v>224</v>
      </c>
      <c r="N229" s="54"/>
    </row>
    <row r="230" spans="1:14" x14ac:dyDescent="0.25">
      <c r="A230" s="5" t="s">
        <v>583</v>
      </c>
      <c r="B230" s="5" t="s">
        <v>288</v>
      </c>
      <c r="C230" s="5" t="s">
        <v>561</v>
      </c>
      <c r="D230" s="5" t="s">
        <v>612</v>
      </c>
      <c r="E230" s="5" t="s">
        <v>891</v>
      </c>
      <c r="F230" s="5" t="s">
        <v>699</v>
      </c>
      <c r="G230" s="8" t="s">
        <v>391</v>
      </c>
      <c r="H230" s="9" t="s">
        <v>124</v>
      </c>
      <c r="I230" s="14" t="s">
        <v>1346</v>
      </c>
      <c r="J230" s="8" t="s">
        <v>892</v>
      </c>
      <c r="K230" s="2">
        <v>98</v>
      </c>
      <c r="L230" s="9"/>
      <c r="M230" s="30">
        <v>225</v>
      </c>
      <c r="N230" s="44"/>
    </row>
    <row r="231" spans="1:14" x14ac:dyDescent="0.25">
      <c r="A231" s="5" t="s">
        <v>583</v>
      </c>
      <c r="B231" s="5" t="s">
        <v>288</v>
      </c>
      <c r="C231" s="8" t="s">
        <v>561</v>
      </c>
      <c r="D231" s="8" t="s">
        <v>683</v>
      </c>
      <c r="E231" s="8" t="s">
        <v>726</v>
      </c>
      <c r="F231" s="5" t="s">
        <v>576</v>
      </c>
      <c r="G231" s="8" t="s">
        <v>458</v>
      </c>
      <c r="H231" s="14" t="s">
        <v>156</v>
      </c>
      <c r="I231" s="14" t="s">
        <v>153</v>
      </c>
      <c r="J231" s="8" t="s">
        <v>1052</v>
      </c>
      <c r="K231" s="2">
        <v>230</v>
      </c>
      <c r="L231" s="9"/>
      <c r="M231" s="30">
        <v>226</v>
      </c>
      <c r="N231" s="44"/>
    </row>
    <row r="232" spans="1:14" x14ac:dyDescent="0.25">
      <c r="A232" s="5" t="s">
        <v>583</v>
      </c>
      <c r="B232" s="5" t="s">
        <v>288</v>
      </c>
      <c r="C232" s="5" t="s">
        <v>561</v>
      </c>
      <c r="D232" s="8" t="s">
        <v>612</v>
      </c>
      <c r="E232" s="5" t="s">
        <v>914</v>
      </c>
      <c r="F232" s="5" t="s">
        <v>699</v>
      </c>
      <c r="G232" s="8" t="s">
        <v>408</v>
      </c>
      <c r="H232" s="9" t="s">
        <v>1441</v>
      </c>
      <c r="I232" s="14" t="s">
        <v>916</v>
      </c>
      <c r="J232" s="8" t="s">
        <v>917</v>
      </c>
      <c r="K232" s="2">
        <v>262</v>
      </c>
      <c r="L232" s="9"/>
      <c r="M232" s="30">
        <v>227</v>
      </c>
      <c r="N232" s="44"/>
    </row>
    <row r="233" spans="1:14" x14ac:dyDescent="0.25">
      <c r="A233" s="76" t="s">
        <v>583</v>
      </c>
      <c r="B233" s="76" t="s">
        <v>699</v>
      </c>
      <c r="C233" s="76" t="s">
        <v>561</v>
      </c>
      <c r="D233" s="79" t="s">
        <v>2306</v>
      </c>
      <c r="E233" s="81" t="s">
        <v>79</v>
      </c>
      <c r="F233" s="76" t="s">
        <v>699</v>
      </c>
      <c r="G233" s="8" t="s">
        <v>2325</v>
      </c>
      <c r="H233" s="13" t="s">
        <v>2308</v>
      </c>
      <c r="I233" s="13" t="s">
        <v>2326</v>
      </c>
      <c r="J233" s="62" t="s">
        <v>2077</v>
      </c>
      <c r="L233" s="9"/>
      <c r="M233" s="30">
        <v>228</v>
      </c>
      <c r="N233" s="44"/>
    </row>
    <row r="234" spans="1:14" x14ac:dyDescent="0.25">
      <c r="A234" s="5" t="s">
        <v>583</v>
      </c>
      <c r="B234" s="5" t="s">
        <v>288</v>
      </c>
      <c r="C234" s="5" t="s">
        <v>561</v>
      </c>
      <c r="D234" s="5" t="s">
        <v>1141</v>
      </c>
      <c r="E234" s="8" t="s">
        <v>1447</v>
      </c>
      <c r="F234" s="5" t="s">
        <v>699</v>
      </c>
      <c r="G234" s="8" t="s">
        <v>483</v>
      </c>
      <c r="H234" s="14" t="s">
        <v>1878</v>
      </c>
      <c r="I234" s="14" t="s">
        <v>1879</v>
      </c>
      <c r="J234" s="8" t="s">
        <v>786</v>
      </c>
      <c r="K234" s="2">
        <v>233</v>
      </c>
      <c r="L234" s="9"/>
      <c r="M234" s="30">
        <v>229</v>
      </c>
      <c r="N234" s="48"/>
    </row>
    <row r="235" spans="1:14" x14ac:dyDescent="0.25">
      <c r="A235" s="5" t="s">
        <v>583</v>
      </c>
      <c r="B235" s="5" t="s">
        <v>288</v>
      </c>
      <c r="C235" s="5" t="s">
        <v>561</v>
      </c>
      <c r="D235" s="8" t="s">
        <v>736</v>
      </c>
      <c r="E235" s="5" t="s">
        <v>2193</v>
      </c>
      <c r="F235" s="5" t="s">
        <v>699</v>
      </c>
      <c r="G235" s="8" t="s">
        <v>2327</v>
      </c>
      <c r="H235" s="9" t="s">
        <v>2195</v>
      </c>
      <c r="I235" s="14" t="s">
        <v>2196</v>
      </c>
      <c r="J235" s="62" t="s">
        <v>2320</v>
      </c>
      <c r="K235" s="2">
        <v>278</v>
      </c>
      <c r="L235" s="9"/>
      <c r="M235" s="30">
        <v>230</v>
      </c>
      <c r="N235" s="44"/>
    </row>
    <row r="236" spans="1:14" x14ac:dyDescent="0.25">
      <c r="A236" s="5" t="s">
        <v>583</v>
      </c>
      <c r="B236" s="5" t="s">
        <v>2192</v>
      </c>
      <c r="C236" s="5" t="s">
        <v>561</v>
      </c>
      <c r="D236" s="8" t="s">
        <v>736</v>
      </c>
      <c r="E236" s="5" t="s">
        <v>2193</v>
      </c>
      <c r="F236" s="5" t="s">
        <v>699</v>
      </c>
      <c r="G236" s="8" t="s">
        <v>2194</v>
      </c>
      <c r="H236" s="9" t="s">
        <v>2195</v>
      </c>
      <c r="I236" s="14" t="s">
        <v>2196</v>
      </c>
      <c r="J236" s="62" t="s">
        <v>2320</v>
      </c>
      <c r="K236" s="2">
        <v>278</v>
      </c>
      <c r="L236" s="9"/>
      <c r="M236" s="30">
        <v>231</v>
      </c>
      <c r="N236" s="44"/>
    </row>
    <row r="237" spans="1:14" x14ac:dyDescent="0.25">
      <c r="A237" s="5" t="s">
        <v>583</v>
      </c>
      <c r="B237" s="5" t="s">
        <v>288</v>
      </c>
      <c r="C237" s="5" t="s">
        <v>561</v>
      </c>
      <c r="D237" s="8" t="s">
        <v>736</v>
      </c>
      <c r="E237" s="5" t="s">
        <v>2197</v>
      </c>
      <c r="F237" s="5" t="s">
        <v>699</v>
      </c>
      <c r="G237" s="8" t="s">
        <v>2328</v>
      </c>
      <c r="H237" s="9" t="s">
        <v>2199</v>
      </c>
      <c r="I237" s="14" t="s">
        <v>2200</v>
      </c>
      <c r="J237" s="62" t="s">
        <v>2321</v>
      </c>
      <c r="K237" s="2">
        <v>286</v>
      </c>
      <c r="L237" s="9"/>
      <c r="M237" s="30">
        <v>232</v>
      </c>
      <c r="N237" s="44"/>
    </row>
    <row r="238" spans="1:14" x14ac:dyDescent="0.25">
      <c r="A238" s="5" t="s">
        <v>583</v>
      </c>
      <c r="B238" s="5" t="s">
        <v>2192</v>
      </c>
      <c r="C238" s="5" t="s">
        <v>561</v>
      </c>
      <c r="D238" s="8" t="s">
        <v>736</v>
      </c>
      <c r="E238" s="5" t="s">
        <v>2197</v>
      </c>
      <c r="F238" s="5" t="s">
        <v>699</v>
      </c>
      <c r="G238" s="8" t="s">
        <v>2198</v>
      </c>
      <c r="H238" s="9" t="s">
        <v>2199</v>
      </c>
      <c r="I238" s="14" t="s">
        <v>2200</v>
      </c>
      <c r="J238" s="62" t="s">
        <v>2321</v>
      </c>
      <c r="K238" s="2">
        <v>286</v>
      </c>
      <c r="L238" s="9"/>
      <c r="M238" s="30">
        <v>233</v>
      </c>
      <c r="N238" s="44"/>
    </row>
    <row r="239" spans="1:14" x14ac:dyDescent="0.25">
      <c r="A239" s="5" t="s">
        <v>583</v>
      </c>
      <c r="B239" s="5" t="s">
        <v>288</v>
      </c>
      <c r="C239" s="5" t="s">
        <v>561</v>
      </c>
      <c r="D239" s="8" t="s">
        <v>736</v>
      </c>
      <c r="E239" s="5" t="s">
        <v>2201</v>
      </c>
      <c r="F239" s="5" t="s">
        <v>699</v>
      </c>
      <c r="G239" s="8" t="s">
        <v>2329</v>
      </c>
      <c r="H239" s="13" t="s">
        <v>2203</v>
      </c>
      <c r="I239" s="13" t="s">
        <v>2204</v>
      </c>
      <c r="J239" s="62" t="s">
        <v>2322</v>
      </c>
      <c r="K239" s="2">
        <v>293</v>
      </c>
      <c r="L239" s="9"/>
      <c r="M239" s="30">
        <v>234</v>
      </c>
      <c r="N239" s="54"/>
    </row>
    <row r="240" spans="1:14" x14ac:dyDescent="0.25">
      <c r="A240" s="5" t="s">
        <v>583</v>
      </c>
      <c r="B240" s="5" t="s">
        <v>2192</v>
      </c>
      <c r="C240" s="5" t="s">
        <v>561</v>
      </c>
      <c r="D240" s="8" t="s">
        <v>736</v>
      </c>
      <c r="E240" s="5" t="s">
        <v>2201</v>
      </c>
      <c r="F240" s="5" t="s">
        <v>699</v>
      </c>
      <c r="G240" s="8" t="s">
        <v>2202</v>
      </c>
      <c r="H240" s="13" t="s">
        <v>2203</v>
      </c>
      <c r="I240" s="13" t="s">
        <v>2204</v>
      </c>
      <c r="J240" s="62" t="s">
        <v>2322</v>
      </c>
      <c r="K240" s="2">
        <v>293</v>
      </c>
      <c r="L240" s="9"/>
      <c r="M240" s="30">
        <v>235</v>
      </c>
      <c r="N240" s="54"/>
    </row>
    <row r="241" spans="1:14" x14ac:dyDescent="0.25">
      <c r="A241" s="5" t="s">
        <v>583</v>
      </c>
      <c r="B241" s="5" t="s">
        <v>288</v>
      </c>
      <c r="C241" s="8" t="s">
        <v>561</v>
      </c>
      <c r="D241" s="5" t="s">
        <v>736</v>
      </c>
      <c r="E241" s="8" t="s">
        <v>2134</v>
      </c>
      <c r="F241" s="8" t="s">
        <v>699</v>
      </c>
      <c r="G241" s="8" t="s">
        <v>2330</v>
      </c>
      <c r="H241" s="13" t="s">
        <v>2283</v>
      </c>
      <c r="I241" s="14" t="s">
        <v>2284</v>
      </c>
      <c r="J241" s="32" t="str">
        <f t="shared" ref="J241" si="0">RIGHT(G241,3)</f>
        <v>318</v>
      </c>
      <c r="K241" s="2">
        <v>295</v>
      </c>
      <c r="L241" s="9"/>
      <c r="M241" s="30">
        <v>236</v>
      </c>
      <c r="N241" s="44"/>
    </row>
    <row r="242" spans="1:14" x14ac:dyDescent="0.25">
      <c r="A242" s="5" t="s">
        <v>583</v>
      </c>
      <c r="B242" s="5" t="s">
        <v>2192</v>
      </c>
      <c r="C242" s="8" t="s">
        <v>561</v>
      </c>
      <c r="D242" s="5" t="s">
        <v>736</v>
      </c>
      <c r="E242" s="8" t="s">
        <v>2134</v>
      </c>
      <c r="F242" s="8" t="s">
        <v>699</v>
      </c>
      <c r="G242" s="8" t="s">
        <v>2205</v>
      </c>
      <c r="H242" s="13" t="s">
        <v>2283</v>
      </c>
      <c r="I242" s="14" t="s">
        <v>2284</v>
      </c>
      <c r="J242" s="32" t="str">
        <f t="shared" ref="J242:J292" si="1">RIGHT(G242,3)</f>
        <v>318</v>
      </c>
      <c r="K242" s="2">
        <v>295</v>
      </c>
      <c r="L242" s="9"/>
      <c r="M242" s="30">
        <v>237</v>
      </c>
      <c r="N242" s="44"/>
    </row>
    <row r="243" spans="1:14" x14ac:dyDescent="0.25">
      <c r="A243" s="5" t="s">
        <v>583</v>
      </c>
      <c r="B243" s="5" t="s">
        <v>288</v>
      </c>
      <c r="C243" s="5" t="s">
        <v>561</v>
      </c>
      <c r="D243" s="5" t="s">
        <v>762</v>
      </c>
      <c r="E243" s="5" t="s">
        <v>2134</v>
      </c>
      <c r="F243" s="8" t="s">
        <v>699</v>
      </c>
      <c r="G243" s="8" t="s">
        <v>2331</v>
      </c>
      <c r="H243" s="9" t="s">
        <v>2206</v>
      </c>
      <c r="I243" s="14" t="s">
        <v>2207</v>
      </c>
      <c r="J243" s="32" t="str">
        <f t="shared" ref="J243" si="2">RIGHT(G243,3)</f>
        <v>319</v>
      </c>
      <c r="K243" s="2">
        <v>239</v>
      </c>
      <c r="L243" s="9"/>
      <c r="M243" s="30">
        <v>238</v>
      </c>
      <c r="N243" s="48"/>
    </row>
    <row r="244" spans="1:14" x14ac:dyDescent="0.25">
      <c r="A244" s="5" t="s">
        <v>583</v>
      </c>
      <c r="B244" s="5" t="s">
        <v>2192</v>
      </c>
      <c r="C244" s="5" t="s">
        <v>561</v>
      </c>
      <c r="D244" s="5" t="s">
        <v>762</v>
      </c>
      <c r="E244" s="5" t="s">
        <v>2134</v>
      </c>
      <c r="F244" s="8" t="s">
        <v>699</v>
      </c>
      <c r="G244" s="8" t="s">
        <v>2208</v>
      </c>
      <c r="H244" s="9" t="s">
        <v>2206</v>
      </c>
      <c r="I244" s="14" t="s">
        <v>2207</v>
      </c>
      <c r="J244" s="32" t="str">
        <f t="shared" si="1"/>
        <v>319</v>
      </c>
      <c r="K244" s="2">
        <v>239</v>
      </c>
      <c r="L244" s="9"/>
      <c r="M244" s="30">
        <v>239</v>
      </c>
      <c r="N244" s="48"/>
    </row>
    <row r="245" spans="1:14" x14ac:dyDescent="0.25">
      <c r="A245" s="5" t="s">
        <v>583</v>
      </c>
      <c r="B245" s="5" t="s">
        <v>288</v>
      </c>
      <c r="C245" s="8" t="s">
        <v>561</v>
      </c>
      <c r="D245" s="5" t="s">
        <v>683</v>
      </c>
      <c r="E245" s="5" t="s">
        <v>2134</v>
      </c>
      <c r="F245" s="8" t="s">
        <v>699</v>
      </c>
      <c r="G245" s="8" t="s">
        <v>2332</v>
      </c>
      <c r="H245" s="9" t="s">
        <v>2209</v>
      </c>
      <c r="I245" s="9" t="s">
        <v>2210</v>
      </c>
      <c r="J245" s="32" t="str">
        <f t="shared" ref="J245" si="3">RIGHT(G245,3)</f>
        <v>320</v>
      </c>
      <c r="K245" s="2">
        <v>78</v>
      </c>
      <c r="L245" s="9"/>
      <c r="M245" s="30">
        <v>240</v>
      </c>
      <c r="N245" s="44"/>
    </row>
    <row r="246" spans="1:14" x14ac:dyDescent="0.25">
      <c r="A246" s="5" t="s">
        <v>583</v>
      </c>
      <c r="B246" s="5" t="s">
        <v>2192</v>
      </c>
      <c r="C246" s="8" t="s">
        <v>561</v>
      </c>
      <c r="D246" s="5" t="s">
        <v>683</v>
      </c>
      <c r="E246" s="5" t="s">
        <v>2134</v>
      </c>
      <c r="F246" s="8" t="s">
        <v>699</v>
      </c>
      <c r="G246" s="8" t="s">
        <v>2211</v>
      </c>
      <c r="H246" s="9" t="s">
        <v>2209</v>
      </c>
      <c r="I246" s="9" t="s">
        <v>2210</v>
      </c>
      <c r="J246" s="32" t="str">
        <f t="shared" si="1"/>
        <v>320</v>
      </c>
      <c r="K246" s="2">
        <v>78</v>
      </c>
      <c r="L246" s="9"/>
      <c r="M246" s="30">
        <v>241</v>
      </c>
      <c r="N246" s="44"/>
    </row>
    <row r="247" spans="1:14" x14ac:dyDescent="0.25">
      <c r="A247" s="5" t="s">
        <v>583</v>
      </c>
      <c r="B247" s="5" t="s">
        <v>288</v>
      </c>
      <c r="C247" s="5" t="s">
        <v>697</v>
      </c>
      <c r="D247" s="5" t="s">
        <v>702</v>
      </c>
      <c r="E247" s="5" t="s">
        <v>2134</v>
      </c>
      <c r="F247" s="5" t="s">
        <v>576</v>
      </c>
      <c r="G247" s="8" t="s">
        <v>2214</v>
      </c>
      <c r="H247" s="9" t="s">
        <v>2212</v>
      </c>
      <c r="I247" s="14" t="s">
        <v>2213</v>
      </c>
      <c r="J247" s="32" t="str">
        <f t="shared" si="1"/>
        <v>321</v>
      </c>
      <c r="K247" s="2">
        <v>256</v>
      </c>
      <c r="L247" s="9"/>
      <c r="M247" s="30">
        <v>242</v>
      </c>
      <c r="N247" s="48"/>
    </row>
    <row r="248" spans="1:14" x14ac:dyDescent="0.25">
      <c r="A248" s="5" t="s">
        <v>583</v>
      </c>
      <c r="B248" s="5" t="s">
        <v>288</v>
      </c>
      <c r="C248" s="5" t="s">
        <v>561</v>
      </c>
      <c r="D248" s="8" t="s">
        <v>1933</v>
      </c>
      <c r="E248" s="8" t="s">
        <v>2134</v>
      </c>
      <c r="F248" s="5" t="s">
        <v>699</v>
      </c>
      <c r="G248" s="8" t="s">
        <v>2333</v>
      </c>
      <c r="H248" s="13" t="s">
        <v>2088</v>
      </c>
      <c r="I248" s="13" t="s">
        <v>898</v>
      </c>
      <c r="J248" s="32" t="str">
        <f t="shared" ref="J248" si="4">RIGHT(G248,3)</f>
        <v>322</v>
      </c>
      <c r="K248" s="2">
        <v>241</v>
      </c>
      <c r="L248" s="9"/>
      <c r="M248" s="30">
        <v>243</v>
      </c>
      <c r="N248" s="44"/>
    </row>
    <row r="249" spans="1:14" x14ac:dyDescent="0.25">
      <c r="A249" s="5" t="s">
        <v>583</v>
      </c>
      <c r="B249" s="5" t="s">
        <v>2192</v>
      </c>
      <c r="C249" s="5" t="s">
        <v>561</v>
      </c>
      <c r="D249" s="8" t="s">
        <v>1933</v>
      </c>
      <c r="E249" s="8" t="s">
        <v>2134</v>
      </c>
      <c r="F249" s="5" t="s">
        <v>699</v>
      </c>
      <c r="G249" s="8" t="s">
        <v>2216</v>
      </c>
      <c r="H249" s="13" t="s">
        <v>2088</v>
      </c>
      <c r="I249" s="13" t="s">
        <v>898</v>
      </c>
      <c r="J249" s="32" t="str">
        <f t="shared" si="1"/>
        <v>322</v>
      </c>
      <c r="K249" s="2">
        <v>241</v>
      </c>
      <c r="L249" s="9"/>
      <c r="M249" s="30">
        <v>244</v>
      </c>
      <c r="N249" s="44"/>
    </row>
    <row r="250" spans="1:14" x14ac:dyDescent="0.25">
      <c r="A250" s="5" t="s">
        <v>583</v>
      </c>
      <c r="B250" s="5" t="s">
        <v>288</v>
      </c>
      <c r="C250" s="5" t="s">
        <v>561</v>
      </c>
      <c r="D250" s="8" t="s">
        <v>1933</v>
      </c>
      <c r="E250" s="5" t="s">
        <v>2215</v>
      </c>
      <c r="F250" s="5" t="s">
        <v>699</v>
      </c>
      <c r="G250" s="8" t="s">
        <v>2334</v>
      </c>
      <c r="H250" s="13" t="s">
        <v>2217</v>
      </c>
      <c r="I250" s="13" t="s">
        <v>2218</v>
      </c>
      <c r="J250" s="32" t="str">
        <f t="shared" ref="J250" si="5">RIGHT(G250,3)</f>
        <v>323</v>
      </c>
      <c r="K250" s="2">
        <v>196</v>
      </c>
      <c r="L250" s="9"/>
      <c r="M250" s="30">
        <v>245</v>
      </c>
      <c r="N250" s="44"/>
    </row>
    <row r="251" spans="1:14" x14ac:dyDescent="0.25">
      <c r="A251" s="5" t="s">
        <v>583</v>
      </c>
      <c r="B251" s="5" t="s">
        <v>2192</v>
      </c>
      <c r="C251" s="5" t="s">
        <v>561</v>
      </c>
      <c r="D251" s="8" t="s">
        <v>1933</v>
      </c>
      <c r="E251" s="5" t="s">
        <v>2215</v>
      </c>
      <c r="F251" s="5" t="s">
        <v>699</v>
      </c>
      <c r="G251" s="8" t="s">
        <v>2219</v>
      </c>
      <c r="H251" s="13" t="s">
        <v>2217</v>
      </c>
      <c r="I251" s="13" t="s">
        <v>2218</v>
      </c>
      <c r="J251" s="32" t="str">
        <f t="shared" si="1"/>
        <v>323</v>
      </c>
      <c r="K251" s="2">
        <v>196</v>
      </c>
      <c r="L251" s="9"/>
      <c r="M251" s="30">
        <v>246</v>
      </c>
      <c r="N251" s="44"/>
    </row>
    <row r="252" spans="1:14" x14ac:dyDescent="0.25">
      <c r="A252" s="5" t="s">
        <v>583</v>
      </c>
      <c r="B252" s="5" t="s">
        <v>288</v>
      </c>
      <c r="C252" s="5" t="s">
        <v>561</v>
      </c>
      <c r="D252" s="8" t="s">
        <v>1933</v>
      </c>
      <c r="E252" s="5" t="s">
        <v>1467</v>
      </c>
      <c r="F252" s="5" t="s">
        <v>699</v>
      </c>
      <c r="G252" s="8" t="s">
        <v>2335</v>
      </c>
      <c r="H252" s="13" t="s">
        <v>2220</v>
      </c>
      <c r="I252" s="13" t="s">
        <v>2221</v>
      </c>
      <c r="J252" s="32" t="str">
        <f t="shared" ref="J252" si="6">RIGHT(G252,3)</f>
        <v>324</v>
      </c>
      <c r="K252" s="2">
        <v>273</v>
      </c>
      <c r="L252" s="9"/>
      <c r="M252" s="30">
        <v>247</v>
      </c>
      <c r="N252" s="48"/>
    </row>
    <row r="253" spans="1:14" x14ac:dyDescent="0.25">
      <c r="A253" s="5" t="s">
        <v>583</v>
      </c>
      <c r="B253" s="5" t="s">
        <v>2192</v>
      </c>
      <c r="C253" s="5" t="s">
        <v>561</v>
      </c>
      <c r="D253" s="8" t="s">
        <v>1933</v>
      </c>
      <c r="E253" s="5" t="s">
        <v>1467</v>
      </c>
      <c r="F253" s="5" t="s">
        <v>699</v>
      </c>
      <c r="G253" s="8" t="s">
        <v>2222</v>
      </c>
      <c r="H253" s="13" t="s">
        <v>2220</v>
      </c>
      <c r="I253" s="13" t="s">
        <v>2221</v>
      </c>
      <c r="J253" s="32" t="str">
        <f t="shared" si="1"/>
        <v>324</v>
      </c>
      <c r="K253" s="2">
        <v>273</v>
      </c>
      <c r="L253" s="9"/>
      <c r="M253" s="30">
        <v>248</v>
      </c>
      <c r="N253" s="48"/>
    </row>
    <row r="254" spans="1:14" x14ac:dyDescent="0.25">
      <c r="A254" s="5" t="s">
        <v>583</v>
      </c>
      <c r="B254" s="5" t="s">
        <v>288</v>
      </c>
      <c r="C254" s="5" t="s">
        <v>561</v>
      </c>
      <c r="D254" s="8" t="s">
        <v>736</v>
      </c>
      <c r="E254" s="5" t="s">
        <v>1477</v>
      </c>
      <c r="F254" s="5" t="s">
        <v>699</v>
      </c>
      <c r="G254" s="8" t="s">
        <v>2336</v>
      </c>
      <c r="H254" s="13" t="s">
        <v>2223</v>
      </c>
      <c r="I254" s="13" t="s">
        <v>2224</v>
      </c>
      <c r="J254" s="32" t="str">
        <f t="shared" ref="J254" si="7">RIGHT(G254,3)</f>
        <v>325</v>
      </c>
      <c r="K254" s="2">
        <v>268</v>
      </c>
      <c r="L254" s="9"/>
      <c r="M254" s="30">
        <v>249</v>
      </c>
      <c r="N254" s="44"/>
    </row>
    <row r="255" spans="1:14" x14ac:dyDescent="0.25">
      <c r="A255" s="5" t="s">
        <v>583</v>
      </c>
      <c r="B255" s="5" t="s">
        <v>2192</v>
      </c>
      <c r="C255" s="5" t="s">
        <v>561</v>
      </c>
      <c r="D255" s="8" t="s">
        <v>736</v>
      </c>
      <c r="E255" s="5" t="s">
        <v>1477</v>
      </c>
      <c r="F255" s="5" t="s">
        <v>699</v>
      </c>
      <c r="G255" s="8" t="s">
        <v>2226</v>
      </c>
      <c r="H255" s="13" t="s">
        <v>2223</v>
      </c>
      <c r="I255" s="13" t="s">
        <v>2224</v>
      </c>
      <c r="J255" s="32" t="str">
        <f t="shared" si="1"/>
        <v>325</v>
      </c>
      <c r="K255" s="2">
        <v>268</v>
      </c>
      <c r="L255" s="9"/>
      <c r="M255" s="30">
        <v>250</v>
      </c>
      <c r="N255" s="44"/>
    </row>
    <row r="256" spans="1:14" x14ac:dyDescent="0.25">
      <c r="A256" s="5" t="s">
        <v>583</v>
      </c>
      <c r="B256" s="8" t="s">
        <v>288</v>
      </c>
      <c r="C256" s="5" t="s">
        <v>561</v>
      </c>
      <c r="D256" s="5" t="s">
        <v>736</v>
      </c>
      <c r="E256" s="5" t="s">
        <v>2225</v>
      </c>
      <c r="F256" s="5" t="s">
        <v>699</v>
      </c>
      <c r="G256" s="8" t="s">
        <v>2337</v>
      </c>
      <c r="H256" s="13" t="s">
        <v>2227</v>
      </c>
      <c r="I256" s="13" t="s">
        <v>2228</v>
      </c>
      <c r="J256" s="32" t="str">
        <f t="shared" ref="J256" si="8">RIGHT(G256,3)</f>
        <v>326</v>
      </c>
      <c r="K256" s="2">
        <v>269</v>
      </c>
      <c r="L256" s="9"/>
      <c r="M256" s="30">
        <v>251</v>
      </c>
      <c r="N256" s="44"/>
    </row>
    <row r="257" spans="1:14" x14ac:dyDescent="0.25">
      <c r="A257" s="5" t="s">
        <v>583</v>
      </c>
      <c r="B257" s="8" t="s">
        <v>2192</v>
      </c>
      <c r="C257" s="5" t="s">
        <v>561</v>
      </c>
      <c r="D257" s="5" t="s">
        <v>736</v>
      </c>
      <c r="E257" s="5" t="s">
        <v>2225</v>
      </c>
      <c r="F257" s="5" t="s">
        <v>699</v>
      </c>
      <c r="G257" s="8" t="s">
        <v>2229</v>
      </c>
      <c r="H257" s="13" t="s">
        <v>2227</v>
      </c>
      <c r="I257" s="13" t="s">
        <v>2228</v>
      </c>
      <c r="J257" s="32" t="str">
        <f t="shared" si="1"/>
        <v>326</v>
      </c>
      <c r="K257" s="2">
        <v>269</v>
      </c>
      <c r="L257" s="9"/>
      <c r="M257" s="30">
        <v>252</v>
      </c>
      <c r="N257" s="44"/>
    </row>
    <row r="258" spans="1:14" x14ac:dyDescent="0.25">
      <c r="A258" s="5" t="s">
        <v>583</v>
      </c>
      <c r="B258" s="5" t="s">
        <v>288</v>
      </c>
      <c r="C258" s="5" t="s">
        <v>561</v>
      </c>
      <c r="D258" s="8" t="s">
        <v>736</v>
      </c>
      <c r="E258" s="5" t="s">
        <v>1547</v>
      </c>
      <c r="F258" s="5" t="s">
        <v>699</v>
      </c>
      <c r="G258" s="8" t="s">
        <v>2338</v>
      </c>
      <c r="H258" s="9" t="s">
        <v>2289</v>
      </c>
      <c r="I258" s="14" t="s">
        <v>2230</v>
      </c>
      <c r="J258" s="32" t="str">
        <f t="shared" ref="J258" si="9">RIGHT(G258,3)</f>
        <v>327</v>
      </c>
      <c r="K258" s="2">
        <v>254</v>
      </c>
      <c r="L258" s="9"/>
      <c r="M258" s="30">
        <v>253</v>
      </c>
      <c r="N258" s="44"/>
    </row>
    <row r="259" spans="1:14" x14ac:dyDescent="0.25">
      <c r="A259" s="5" t="s">
        <v>583</v>
      </c>
      <c r="B259" s="5" t="s">
        <v>2192</v>
      </c>
      <c r="C259" s="5" t="s">
        <v>561</v>
      </c>
      <c r="D259" s="8" t="s">
        <v>736</v>
      </c>
      <c r="E259" s="5" t="s">
        <v>1547</v>
      </c>
      <c r="F259" s="5" t="s">
        <v>699</v>
      </c>
      <c r="G259" s="8" t="s">
        <v>2231</v>
      </c>
      <c r="H259" s="9" t="s">
        <v>2289</v>
      </c>
      <c r="I259" s="14" t="s">
        <v>2230</v>
      </c>
      <c r="J259" s="32" t="str">
        <f t="shared" si="1"/>
        <v>327</v>
      </c>
      <c r="K259" s="2">
        <v>254</v>
      </c>
      <c r="L259" s="9"/>
      <c r="M259" s="30">
        <v>254</v>
      </c>
      <c r="N259" s="44"/>
    </row>
    <row r="260" spans="1:14" x14ac:dyDescent="0.25">
      <c r="A260" s="5" t="s">
        <v>583</v>
      </c>
      <c r="B260" s="5" t="s">
        <v>288</v>
      </c>
      <c r="C260" s="5" t="s">
        <v>561</v>
      </c>
      <c r="D260" s="8" t="s">
        <v>736</v>
      </c>
      <c r="E260" s="5" t="s">
        <v>1551</v>
      </c>
      <c r="F260" s="5" t="s">
        <v>699</v>
      </c>
      <c r="G260" s="8" t="s">
        <v>2339</v>
      </c>
      <c r="H260" s="9" t="s">
        <v>2232</v>
      </c>
      <c r="I260" s="14" t="s">
        <v>2233</v>
      </c>
      <c r="J260" s="32" t="str">
        <f t="shared" ref="J260" si="10">RIGHT(G260,3)</f>
        <v>328</v>
      </c>
      <c r="K260" s="2">
        <v>253</v>
      </c>
      <c r="L260" s="9"/>
      <c r="M260" s="30">
        <v>255</v>
      </c>
      <c r="N260" s="44"/>
    </row>
    <row r="261" spans="1:14" x14ac:dyDescent="0.25">
      <c r="A261" s="5" t="s">
        <v>583</v>
      </c>
      <c r="B261" s="5" t="s">
        <v>2192</v>
      </c>
      <c r="C261" s="5" t="s">
        <v>561</v>
      </c>
      <c r="D261" s="8" t="s">
        <v>736</v>
      </c>
      <c r="E261" s="5" t="s">
        <v>1551</v>
      </c>
      <c r="F261" s="5" t="s">
        <v>699</v>
      </c>
      <c r="G261" s="8" t="s">
        <v>2234</v>
      </c>
      <c r="H261" s="9" t="s">
        <v>2232</v>
      </c>
      <c r="I261" s="14" t="s">
        <v>2233</v>
      </c>
      <c r="J261" s="32" t="str">
        <f t="shared" si="1"/>
        <v>328</v>
      </c>
      <c r="K261" s="2">
        <v>253</v>
      </c>
      <c r="L261" s="9"/>
      <c r="M261" s="30">
        <v>256</v>
      </c>
      <c r="N261" s="44"/>
    </row>
    <row r="262" spans="1:14" x14ac:dyDescent="0.25">
      <c r="A262" s="5" t="s">
        <v>583</v>
      </c>
      <c r="B262" s="5" t="s">
        <v>288</v>
      </c>
      <c r="C262" s="5" t="s">
        <v>561</v>
      </c>
      <c r="D262" s="8" t="s">
        <v>736</v>
      </c>
      <c r="E262" s="5" t="s">
        <v>1555</v>
      </c>
      <c r="F262" s="5" t="s">
        <v>699</v>
      </c>
      <c r="G262" s="8" t="s">
        <v>2340</v>
      </c>
      <c r="H262" s="9" t="s">
        <v>2235</v>
      </c>
      <c r="I262" s="14" t="s">
        <v>2236</v>
      </c>
      <c r="J262" s="32" t="str">
        <f t="shared" ref="J262" si="11">RIGHT(G262,3)</f>
        <v>329</v>
      </c>
      <c r="K262" s="2">
        <v>229</v>
      </c>
      <c r="L262" s="9"/>
      <c r="M262" s="30">
        <v>257</v>
      </c>
      <c r="N262" s="44"/>
    </row>
    <row r="263" spans="1:14" x14ac:dyDescent="0.25">
      <c r="A263" s="5" t="s">
        <v>583</v>
      </c>
      <c r="B263" s="5" t="s">
        <v>2192</v>
      </c>
      <c r="C263" s="5" t="s">
        <v>561</v>
      </c>
      <c r="D263" s="8" t="s">
        <v>736</v>
      </c>
      <c r="E263" s="5" t="s">
        <v>1555</v>
      </c>
      <c r="F263" s="5" t="s">
        <v>699</v>
      </c>
      <c r="G263" s="8" t="s">
        <v>2237</v>
      </c>
      <c r="H263" s="9" t="s">
        <v>2235</v>
      </c>
      <c r="I263" s="14" t="s">
        <v>2236</v>
      </c>
      <c r="J263" s="32" t="str">
        <f t="shared" si="1"/>
        <v>329</v>
      </c>
      <c r="K263" s="2">
        <v>229</v>
      </c>
      <c r="L263" s="9"/>
      <c r="M263" s="30">
        <v>258</v>
      </c>
      <c r="N263" s="44"/>
    </row>
    <row r="264" spans="1:14" x14ac:dyDescent="0.25">
      <c r="A264" s="5" t="s">
        <v>583</v>
      </c>
      <c r="B264" s="5" t="s">
        <v>288</v>
      </c>
      <c r="C264" s="5" t="s">
        <v>561</v>
      </c>
      <c r="D264" s="8" t="s">
        <v>736</v>
      </c>
      <c r="E264" s="5" t="s">
        <v>1598</v>
      </c>
      <c r="F264" s="5" t="s">
        <v>699</v>
      </c>
      <c r="G264" s="8" t="s">
        <v>2341</v>
      </c>
      <c r="H264" s="13" t="s">
        <v>2238</v>
      </c>
      <c r="I264" s="13" t="s">
        <v>2239</v>
      </c>
      <c r="J264" s="32" t="str">
        <f t="shared" ref="J264" si="12">RIGHT(G264,3)</f>
        <v>330</v>
      </c>
      <c r="K264" s="2">
        <v>184</v>
      </c>
      <c r="L264" s="9"/>
      <c r="M264" s="30">
        <v>259</v>
      </c>
      <c r="N264" s="44"/>
    </row>
    <row r="265" spans="1:14" x14ac:dyDescent="0.25">
      <c r="A265" s="5" t="s">
        <v>583</v>
      </c>
      <c r="B265" s="5" t="s">
        <v>2192</v>
      </c>
      <c r="C265" s="5" t="s">
        <v>561</v>
      </c>
      <c r="D265" s="8" t="s">
        <v>736</v>
      </c>
      <c r="E265" s="5" t="s">
        <v>1598</v>
      </c>
      <c r="F265" s="5" t="s">
        <v>699</v>
      </c>
      <c r="G265" s="8" t="s">
        <v>2240</v>
      </c>
      <c r="H265" s="13" t="s">
        <v>2238</v>
      </c>
      <c r="I265" s="13" t="s">
        <v>2239</v>
      </c>
      <c r="J265" s="32" t="str">
        <f t="shared" si="1"/>
        <v>330</v>
      </c>
      <c r="K265" s="2">
        <v>184</v>
      </c>
      <c r="L265" s="9"/>
      <c r="M265" s="30">
        <v>260</v>
      </c>
      <c r="N265" s="44"/>
    </row>
    <row r="266" spans="1:14" x14ac:dyDescent="0.25">
      <c r="A266" s="5" t="s">
        <v>583</v>
      </c>
      <c r="B266" s="5" t="s">
        <v>288</v>
      </c>
      <c r="C266" s="5" t="s">
        <v>561</v>
      </c>
      <c r="D266" s="8" t="s">
        <v>736</v>
      </c>
      <c r="E266" s="5" t="s">
        <v>1626</v>
      </c>
      <c r="F266" s="5" t="s">
        <v>699</v>
      </c>
      <c r="G266" s="8" t="s">
        <v>2342</v>
      </c>
      <c r="H266" s="13" t="s">
        <v>2241</v>
      </c>
      <c r="I266" s="13" t="s">
        <v>2242</v>
      </c>
      <c r="J266" s="32" t="str">
        <f t="shared" ref="J266" si="13">RIGHT(G266,3)</f>
        <v>331</v>
      </c>
      <c r="K266" s="2">
        <v>211</v>
      </c>
      <c r="L266" s="9"/>
      <c r="M266" s="30">
        <v>261</v>
      </c>
      <c r="N266" s="44"/>
    </row>
    <row r="267" spans="1:14" x14ac:dyDescent="0.25">
      <c r="A267" s="5" t="s">
        <v>583</v>
      </c>
      <c r="B267" s="5" t="s">
        <v>2192</v>
      </c>
      <c r="C267" s="5" t="s">
        <v>561</v>
      </c>
      <c r="D267" s="8" t="s">
        <v>736</v>
      </c>
      <c r="E267" s="5" t="s">
        <v>1626</v>
      </c>
      <c r="F267" s="5" t="s">
        <v>699</v>
      </c>
      <c r="G267" s="8" t="s">
        <v>2243</v>
      </c>
      <c r="H267" s="13" t="s">
        <v>2241</v>
      </c>
      <c r="I267" s="13" t="s">
        <v>2242</v>
      </c>
      <c r="J267" s="32" t="str">
        <f t="shared" si="1"/>
        <v>331</v>
      </c>
      <c r="K267" s="2">
        <v>211</v>
      </c>
      <c r="L267" s="9"/>
      <c r="M267" s="30">
        <v>262</v>
      </c>
      <c r="N267" s="44"/>
    </row>
    <row r="268" spans="1:14" x14ac:dyDescent="0.25">
      <c r="A268" s="5" t="s">
        <v>583</v>
      </c>
      <c r="B268" s="5" t="s">
        <v>288</v>
      </c>
      <c r="C268" s="8" t="s">
        <v>561</v>
      </c>
      <c r="D268" s="5" t="s">
        <v>736</v>
      </c>
      <c r="E268" s="8" t="s">
        <v>1902</v>
      </c>
      <c r="F268" s="8" t="s">
        <v>699</v>
      </c>
      <c r="G268" s="8" t="s">
        <v>2343</v>
      </c>
      <c r="H268" s="9" t="s">
        <v>2244</v>
      </c>
      <c r="I268" s="14" t="s">
        <v>2245</v>
      </c>
      <c r="J268" s="32" t="str">
        <f t="shared" ref="J268" si="14">RIGHT(G268,3)</f>
        <v>332</v>
      </c>
      <c r="K268" s="2">
        <v>324</v>
      </c>
      <c r="L268" s="9"/>
      <c r="M268" s="30">
        <v>263</v>
      </c>
      <c r="N268" s="44"/>
    </row>
    <row r="269" spans="1:14" x14ac:dyDescent="0.25">
      <c r="A269" s="5" t="s">
        <v>583</v>
      </c>
      <c r="B269" s="5" t="s">
        <v>2192</v>
      </c>
      <c r="C269" s="8" t="s">
        <v>561</v>
      </c>
      <c r="D269" s="5" t="s">
        <v>736</v>
      </c>
      <c r="E269" s="8" t="s">
        <v>1902</v>
      </c>
      <c r="F269" s="8" t="s">
        <v>699</v>
      </c>
      <c r="G269" s="8" t="s">
        <v>2246</v>
      </c>
      <c r="H269" s="9" t="s">
        <v>2244</v>
      </c>
      <c r="I269" s="14" t="s">
        <v>2245</v>
      </c>
      <c r="J269" s="32" t="str">
        <f t="shared" si="1"/>
        <v>332</v>
      </c>
      <c r="K269" s="2">
        <v>324</v>
      </c>
      <c r="L269" s="9"/>
      <c r="M269" s="30">
        <v>264</v>
      </c>
      <c r="N269" s="44"/>
    </row>
    <row r="270" spans="1:14" x14ac:dyDescent="0.25">
      <c r="A270" s="5" t="s">
        <v>583</v>
      </c>
      <c r="B270" s="5" t="s">
        <v>288</v>
      </c>
      <c r="C270" s="5" t="s">
        <v>561</v>
      </c>
      <c r="D270" s="8" t="s">
        <v>1933</v>
      </c>
      <c r="E270" s="5" t="s">
        <v>1682</v>
      </c>
      <c r="F270" s="5" t="s">
        <v>699</v>
      </c>
      <c r="G270" s="8" t="s">
        <v>2344</v>
      </c>
      <c r="H270" s="13" t="s">
        <v>2247</v>
      </c>
      <c r="I270" s="13" t="s">
        <v>2248</v>
      </c>
      <c r="J270" s="32" t="str">
        <f t="shared" ref="J270" si="15">RIGHT(G270,3)</f>
        <v>333</v>
      </c>
      <c r="K270" s="2">
        <v>323</v>
      </c>
      <c r="L270" s="9"/>
      <c r="M270" s="30">
        <v>265</v>
      </c>
      <c r="N270" s="44"/>
    </row>
    <row r="271" spans="1:14" x14ac:dyDescent="0.25">
      <c r="A271" s="5" t="s">
        <v>583</v>
      </c>
      <c r="B271" s="5" t="s">
        <v>2192</v>
      </c>
      <c r="C271" s="5" t="s">
        <v>561</v>
      </c>
      <c r="D271" s="8" t="s">
        <v>1933</v>
      </c>
      <c r="E271" s="5" t="s">
        <v>1682</v>
      </c>
      <c r="F271" s="5" t="s">
        <v>699</v>
      </c>
      <c r="G271" s="8" t="s">
        <v>2250</v>
      </c>
      <c r="H271" s="13" t="s">
        <v>2247</v>
      </c>
      <c r="I271" s="13" t="s">
        <v>2248</v>
      </c>
      <c r="J271" s="32" t="str">
        <f t="shared" si="1"/>
        <v>333</v>
      </c>
      <c r="K271" s="2">
        <v>323</v>
      </c>
      <c r="L271" s="9"/>
      <c r="M271" s="30">
        <v>266</v>
      </c>
      <c r="N271" s="44"/>
    </row>
    <row r="272" spans="1:14" x14ac:dyDescent="0.25">
      <c r="A272" s="5" t="s">
        <v>583</v>
      </c>
      <c r="B272" s="5" t="s">
        <v>288</v>
      </c>
      <c r="C272" s="5" t="s">
        <v>561</v>
      </c>
      <c r="D272" s="8" t="s">
        <v>736</v>
      </c>
      <c r="E272" s="5" t="s">
        <v>2249</v>
      </c>
      <c r="F272" s="5" t="s">
        <v>699</v>
      </c>
      <c r="G272" s="8" t="s">
        <v>2345</v>
      </c>
      <c r="H272" s="13" t="s">
        <v>2251</v>
      </c>
      <c r="I272" s="13" t="s">
        <v>2252</v>
      </c>
      <c r="J272" s="32" t="str">
        <f t="shared" ref="J272" si="16">RIGHT(G272,3)</f>
        <v>334</v>
      </c>
      <c r="K272" s="2">
        <v>54</v>
      </c>
      <c r="L272" s="9"/>
      <c r="M272" s="30">
        <v>267</v>
      </c>
      <c r="N272" s="44"/>
    </row>
    <row r="273" spans="1:14" x14ac:dyDescent="0.25">
      <c r="A273" s="5" t="s">
        <v>583</v>
      </c>
      <c r="B273" s="5" t="s">
        <v>2192</v>
      </c>
      <c r="C273" s="5" t="s">
        <v>561</v>
      </c>
      <c r="D273" s="8" t="s">
        <v>736</v>
      </c>
      <c r="E273" s="5" t="s">
        <v>2249</v>
      </c>
      <c r="F273" s="5" t="s">
        <v>699</v>
      </c>
      <c r="G273" s="8" t="s">
        <v>2253</v>
      </c>
      <c r="H273" s="13" t="s">
        <v>2251</v>
      </c>
      <c r="I273" s="13" t="s">
        <v>2252</v>
      </c>
      <c r="J273" s="32" t="str">
        <f t="shared" si="1"/>
        <v>334</v>
      </c>
      <c r="K273" s="2">
        <v>54</v>
      </c>
      <c r="L273" s="9"/>
      <c r="M273" s="30">
        <v>268</v>
      </c>
      <c r="N273" s="44"/>
    </row>
    <row r="274" spans="1:14" x14ac:dyDescent="0.25">
      <c r="A274" s="5" t="s">
        <v>583</v>
      </c>
      <c r="B274" s="5" t="s">
        <v>288</v>
      </c>
      <c r="C274" s="5" t="s">
        <v>561</v>
      </c>
      <c r="D274" s="8" t="s">
        <v>736</v>
      </c>
      <c r="E274" s="5" t="s">
        <v>1690</v>
      </c>
      <c r="F274" s="5" t="s">
        <v>699</v>
      </c>
      <c r="G274" s="8" t="s">
        <v>2346</v>
      </c>
      <c r="H274" s="13" t="s">
        <v>2254</v>
      </c>
      <c r="I274" s="13" t="s">
        <v>2255</v>
      </c>
      <c r="J274" s="32" t="str">
        <f t="shared" ref="J274" si="17">RIGHT(G274,3)</f>
        <v>335</v>
      </c>
      <c r="K274" s="2">
        <v>203</v>
      </c>
      <c r="L274" s="9"/>
      <c r="M274" s="30">
        <v>269</v>
      </c>
      <c r="N274" s="44"/>
    </row>
    <row r="275" spans="1:14" x14ac:dyDescent="0.25">
      <c r="A275" s="5" t="s">
        <v>583</v>
      </c>
      <c r="B275" s="5" t="s">
        <v>2192</v>
      </c>
      <c r="C275" s="5" t="s">
        <v>561</v>
      </c>
      <c r="D275" s="8" t="s">
        <v>736</v>
      </c>
      <c r="E275" s="5" t="s">
        <v>1690</v>
      </c>
      <c r="F275" s="5" t="s">
        <v>699</v>
      </c>
      <c r="G275" s="8" t="s">
        <v>2256</v>
      </c>
      <c r="H275" s="13" t="s">
        <v>2254</v>
      </c>
      <c r="I275" s="13" t="s">
        <v>2255</v>
      </c>
      <c r="J275" s="32" t="str">
        <f t="shared" si="1"/>
        <v>335</v>
      </c>
      <c r="K275" s="2">
        <v>203</v>
      </c>
      <c r="L275" s="9"/>
      <c r="M275" s="30">
        <v>270</v>
      </c>
      <c r="N275" s="44"/>
    </row>
    <row r="276" spans="1:14" x14ac:dyDescent="0.25">
      <c r="A276" s="5" t="s">
        <v>583</v>
      </c>
      <c r="B276" s="5" t="s">
        <v>288</v>
      </c>
      <c r="C276" s="5" t="s">
        <v>561</v>
      </c>
      <c r="D276" s="8" t="s">
        <v>736</v>
      </c>
      <c r="E276" s="5" t="s">
        <v>1694</v>
      </c>
      <c r="F276" s="5" t="s">
        <v>699</v>
      </c>
      <c r="G276" s="8" t="s">
        <v>2347</v>
      </c>
      <c r="H276" s="13" t="s">
        <v>2257</v>
      </c>
      <c r="I276" s="13" t="s">
        <v>2258</v>
      </c>
      <c r="J276" s="32" t="str">
        <f t="shared" ref="J276" si="18">RIGHT(G276,3)</f>
        <v>336</v>
      </c>
      <c r="K276" s="2">
        <v>168</v>
      </c>
      <c r="L276" s="9"/>
      <c r="M276" s="30">
        <v>271</v>
      </c>
      <c r="N276" s="44"/>
    </row>
    <row r="277" spans="1:14" x14ac:dyDescent="0.25">
      <c r="A277" s="5" t="s">
        <v>583</v>
      </c>
      <c r="B277" s="5" t="s">
        <v>2192</v>
      </c>
      <c r="C277" s="5" t="s">
        <v>561</v>
      </c>
      <c r="D277" s="8" t="s">
        <v>736</v>
      </c>
      <c r="E277" s="5" t="s">
        <v>1694</v>
      </c>
      <c r="F277" s="5" t="s">
        <v>699</v>
      </c>
      <c r="G277" s="8" t="s">
        <v>2259</v>
      </c>
      <c r="H277" s="13" t="s">
        <v>2257</v>
      </c>
      <c r="I277" s="13" t="s">
        <v>2258</v>
      </c>
      <c r="J277" s="32" t="str">
        <f t="shared" si="1"/>
        <v>336</v>
      </c>
      <c r="K277" s="2">
        <v>168</v>
      </c>
      <c r="L277" s="9"/>
      <c r="M277" s="30">
        <v>272</v>
      </c>
      <c r="N277" s="44"/>
    </row>
    <row r="278" spans="1:14" x14ac:dyDescent="0.25">
      <c r="A278" s="5" t="s">
        <v>583</v>
      </c>
      <c r="B278" s="5" t="s">
        <v>288</v>
      </c>
      <c r="C278" s="5" t="s">
        <v>561</v>
      </c>
      <c r="D278" s="8" t="s">
        <v>1930</v>
      </c>
      <c r="E278" s="5" t="s">
        <v>1733</v>
      </c>
      <c r="F278" s="5" t="s">
        <v>699</v>
      </c>
      <c r="G278" s="8" t="s">
        <v>2348</v>
      </c>
      <c r="H278" s="13" t="s">
        <v>2260</v>
      </c>
      <c r="I278" s="13" t="s">
        <v>2261</v>
      </c>
      <c r="J278" s="32" t="str">
        <f t="shared" ref="J278" si="19">RIGHT(G278,3)</f>
        <v>337</v>
      </c>
      <c r="K278" s="2">
        <v>169</v>
      </c>
      <c r="L278" s="9"/>
      <c r="M278" s="30">
        <v>273</v>
      </c>
      <c r="N278" s="48"/>
    </row>
    <row r="279" spans="1:14" x14ac:dyDescent="0.25">
      <c r="A279" s="5" t="s">
        <v>583</v>
      </c>
      <c r="B279" s="5" t="s">
        <v>2192</v>
      </c>
      <c r="C279" s="5" t="s">
        <v>561</v>
      </c>
      <c r="D279" s="8" t="s">
        <v>1930</v>
      </c>
      <c r="E279" s="5" t="s">
        <v>1733</v>
      </c>
      <c r="F279" s="5" t="s">
        <v>699</v>
      </c>
      <c r="G279" s="8" t="s">
        <v>2262</v>
      </c>
      <c r="H279" s="13" t="s">
        <v>2260</v>
      </c>
      <c r="I279" s="13" t="s">
        <v>2261</v>
      </c>
      <c r="J279" s="32" t="str">
        <f t="shared" si="1"/>
        <v>337</v>
      </c>
      <c r="K279" s="2">
        <v>169</v>
      </c>
      <c r="L279" s="9"/>
      <c r="M279" s="30">
        <v>274</v>
      </c>
      <c r="N279" s="48"/>
    </row>
    <row r="280" spans="1:14" x14ac:dyDescent="0.25">
      <c r="A280" s="5" t="s">
        <v>583</v>
      </c>
      <c r="B280" s="5" t="s">
        <v>288</v>
      </c>
      <c r="C280" s="5" t="s">
        <v>561</v>
      </c>
      <c r="D280" s="8" t="s">
        <v>1930</v>
      </c>
      <c r="E280" s="5" t="s">
        <v>1753</v>
      </c>
      <c r="F280" s="5" t="s">
        <v>699</v>
      </c>
      <c r="G280" s="8" t="s">
        <v>2349</v>
      </c>
      <c r="H280" s="13" t="s">
        <v>2263</v>
      </c>
      <c r="I280" s="13" t="s">
        <v>2264</v>
      </c>
      <c r="J280" s="32" t="str">
        <f t="shared" ref="J280" si="20">RIGHT(G280,3)</f>
        <v>338</v>
      </c>
      <c r="K280" s="2">
        <v>171</v>
      </c>
      <c r="L280" s="9"/>
      <c r="M280" s="30">
        <v>275</v>
      </c>
      <c r="N280" s="44"/>
    </row>
    <row r="281" spans="1:14" x14ac:dyDescent="0.25">
      <c r="A281" s="5" t="s">
        <v>583</v>
      </c>
      <c r="B281" s="5" t="s">
        <v>2192</v>
      </c>
      <c r="C281" s="5" t="s">
        <v>561</v>
      </c>
      <c r="D281" s="8" t="s">
        <v>1930</v>
      </c>
      <c r="E281" s="5" t="s">
        <v>1753</v>
      </c>
      <c r="F281" s="5" t="s">
        <v>699</v>
      </c>
      <c r="G281" s="8" t="s">
        <v>2265</v>
      </c>
      <c r="H281" s="13" t="s">
        <v>2263</v>
      </c>
      <c r="I281" s="13" t="s">
        <v>2264</v>
      </c>
      <c r="J281" s="32" t="str">
        <f t="shared" si="1"/>
        <v>338</v>
      </c>
      <c r="K281" s="2">
        <v>171</v>
      </c>
      <c r="L281" s="9"/>
      <c r="M281" s="30">
        <v>276</v>
      </c>
      <c r="N281" s="44"/>
    </row>
    <row r="282" spans="1:14" x14ac:dyDescent="0.25">
      <c r="A282" s="5" t="s">
        <v>583</v>
      </c>
      <c r="B282" s="5" t="s">
        <v>288</v>
      </c>
      <c r="C282" s="5" t="s">
        <v>561</v>
      </c>
      <c r="D282" s="8" t="s">
        <v>736</v>
      </c>
      <c r="E282" s="5" t="s">
        <v>1757</v>
      </c>
      <c r="F282" s="5" t="s">
        <v>699</v>
      </c>
      <c r="G282" s="8" t="s">
        <v>2350</v>
      </c>
      <c r="H282" s="13" t="s">
        <v>2266</v>
      </c>
      <c r="I282" s="13" t="s">
        <v>2267</v>
      </c>
      <c r="J282" s="32" t="str">
        <f t="shared" ref="J282" si="21">RIGHT(G282,3)</f>
        <v>339</v>
      </c>
      <c r="K282" s="2">
        <v>172</v>
      </c>
      <c r="L282" s="9"/>
      <c r="M282" s="30">
        <v>277</v>
      </c>
      <c r="N282" s="44"/>
    </row>
    <row r="283" spans="1:14" x14ac:dyDescent="0.25">
      <c r="A283" s="5" t="s">
        <v>583</v>
      </c>
      <c r="B283" s="5" t="s">
        <v>2192</v>
      </c>
      <c r="C283" s="5" t="s">
        <v>561</v>
      </c>
      <c r="D283" s="8" t="s">
        <v>736</v>
      </c>
      <c r="E283" s="5" t="s">
        <v>1757</v>
      </c>
      <c r="F283" s="5" t="s">
        <v>699</v>
      </c>
      <c r="G283" s="8" t="s">
        <v>2268</v>
      </c>
      <c r="H283" s="13" t="s">
        <v>2266</v>
      </c>
      <c r="I283" s="13" t="s">
        <v>2267</v>
      </c>
      <c r="J283" s="32" t="str">
        <f t="shared" si="1"/>
        <v>339</v>
      </c>
      <c r="K283" s="2">
        <v>172</v>
      </c>
      <c r="L283" s="9"/>
      <c r="M283" s="30">
        <v>278</v>
      </c>
      <c r="N283" s="44"/>
    </row>
    <row r="284" spans="1:14" x14ac:dyDescent="0.25">
      <c r="A284" s="5" t="s">
        <v>583</v>
      </c>
      <c r="B284" s="5" t="s">
        <v>288</v>
      </c>
      <c r="C284" s="5" t="s">
        <v>561</v>
      </c>
      <c r="D284" s="8" t="s">
        <v>1932</v>
      </c>
      <c r="E284" s="8" t="s">
        <v>1412</v>
      </c>
      <c r="F284" s="5" t="s">
        <v>699</v>
      </c>
      <c r="G284" s="8" t="s">
        <v>2351</v>
      </c>
      <c r="H284" s="14" t="s">
        <v>2269</v>
      </c>
      <c r="I284" s="14" t="s">
        <v>2270</v>
      </c>
      <c r="J284" s="32" t="str">
        <f t="shared" ref="J284" si="22">RIGHT(G284,3)</f>
        <v>340</v>
      </c>
      <c r="K284" s="2">
        <v>183</v>
      </c>
      <c r="L284" s="9"/>
      <c r="M284" s="30">
        <v>279</v>
      </c>
      <c r="N284" s="44"/>
    </row>
    <row r="285" spans="1:14" x14ac:dyDescent="0.25">
      <c r="A285" s="5" t="s">
        <v>583</v>
      </c>
      <c r="B285" s="5" t="s">
        <v>2192</v>
      </c>
      <c r="C285" s="5" t="s">
        <v>561</v>
      </c>
      <c r="D285" s="8" t="s">
        <v>1932</v>
      </c>
      <c r="E285" s="8" t="s">
        <v>1412</v>
      </c>
      <c r="F285" s="5" t="s">
        <v>699</v>
      </c>
      <c r="G285" s="8" t="s">
        <v>2271</v>
      </c>
      <c r="H285" s="14" t="s">
        <v>2269</v>
      </c>
      <c r="I285" s="14" t="s">
        <v>2270</v>
      </c>
      <c r="J285" s="32" t="str">
        <f t="shared" si="1"/>
        <v>340</v>
      </c>
      <c r="K285" s="2">
        <v>183</v>
      </c>
      <c r="L285" s="9"/>
      <c r="M285" s="30">
        <v>280</v>
      </c>
      <c r="N285" s="44"/>
    </row>
    <row r="286" spans="1:14" x14ac:dyDescent="0.25">
      <c r="A286" s="5" t="s">
        <v>583</v>
      </c>
      <c r="B286" s="5" t="s">
        <v>573</v>
      </c>
      <c r="C286" s="8" t="s">
        <v>561</v>
      </c>
      <c r="D286" s="8" t="s">
        <v>736</v>
      </c>
      <c r="E286" s="8" t="s">
        <v>1765</v>
      </c>
      <c r="F286" s="8" t="s">
        <v>699</v>
      </c>
      <c r="G286" s="8" t="s">
        <v>2352</v>
      </c>
      <c r="H286" s="14" t="s">
        <v>2272</v>
      </c>
      <c r="I286" s="14" t="s">
        <v>2273</v>
      </c>
      <c r="J286" s="32" t="str">
        <f t="shared" ref="J286" si="23">RIGHT(G286,3)</f>
        <v>341</v>
      </c>
      <c r="K286" s="2">
        <v>177</v>
      </c>
      <c r="L286" s="9"/>
      <c r="M286" s="30">
        <v>281</v>
      </c>
      <c r="N286" s="44"/>
    </row>
    <row r="287" spans="1:14" x14ac:dyDescent="0.25">
      <c r="A287" s="5" t="s">
        <v>583</v>
      </c>
      <c r="B287" s="5" t="s">
        <v>288</v>
      </c>
      <c r="C287" s="5" t="s">
        <v>561</v>
      </c>
      <c r="D287" s="5" t="s">
        <v>833</v>
      </c>
      <c r="E287" s="8" t="s">
        <v>2274</v>
      </c>
      <c r="F287" s="5" t="s">
        <v>699</v>
      </c>
      <c r="G287" s="8" t="s">
        <v>2425</v>
      </c>
      <c r="H287" s="9" t="s">
        <v>2275</v>
      </c>
      <c r="I287" s="14" t="s">
        <v>835</v>
      </c>
      <c r="J287" s="32" t="str">
        <f t="shared" ref="J287" si="24">RIGHT(G287,3)</f>
        <v>342</v>
      </c>
      <c r="K287" s="2">
        <v>271</v>
      </c>
      <c r="L287" s="9" t="s">
        <v>562</v>
      </c>
      <c r="M287" s="30">
        <v>282</v>
      </c>
      <c r="N287" s="44"/>
    </row>
    <row r="288" spans="1:14" x14ac:dyDescent="0.25">
      <c r="A288" s="5" t="s">
        <v>583</v>
      </c>
      <c r="B288" s="5" t="s">
        <v>2192</v>
      </c>
      <c r="C288" s="5" t="s">
        <v>561</v>
      </c>
      <c r="D288" s="5" t="s">
        <v>833</v>
      </c>
      <c r="E288" s="8" t="s">
        <v>2274</v>
      </c>
      <c r="F288" s="5" t="s">
        <v>699</v>
      </c>
      <c r="G288" s="8" t="s">
        <v>2277</v>
      </c>
      <c r="H288" s="9" t="s">
        <v>2275</v>
      </c>
      <c r="I288" s="14" t="s">
        <v>835</v>
      </c>
      <c r="J288" s="32" t="str">
        <f t="shared" si="1"/>
        <v>342</v>
      </c>
      <c r="K288" s="2">
        <v>271</v>
      </c>
      <c r="L288" s="9" t="s">
        <v>562</v>
      </c>
      <c r="M288" s="30">
        <v>283</v>
      </c>
      <c r="N288" s="44"/>
    </row>
    <row r="289" spans="1:14" x14ac:dyDescent="0.25">
      <c r="A289" s="5" t="s">
        <v>583</v>
      </c>
      <c r="B289" s="5" t="s">
        <v>288</v>
      </c>
      <c r="C289" s="5" t="s">
        <v>561</v>
      </c>
      <c r="D289" s="5" t="s">
        <v>833</v>
      </c>
      <c r="E289" s="8" t="s">
        <v>2276</v>
      </c>
      <c r="F289" s="5" t="s">
        <v>699</v>
      </c>
      <c r="G289" s="8" t="s">
        <v>2279</v>
      </c>
      <c r="H289" s="9" t="s">
        <v>2278</v>
      </c>
      <c r="I289" s="14" t="s">
        <v>835</v>
      </c>
      <c r="J289" s="32" t="str">
        <f t="shared" si="1"/>
        <v>343</v>
      </c>
      <c r="K289" s="2">
        <v>180</v>
      </c>
      <c r="L289" s="9"/>
      <c r="M289" s="30">
        <v>284</v>
      </c>
      <c r="N289" s="44"/>
    </row>
    <row r="290" spans="1:14" x14ac:dyDescent="0.25">
      <c r="A290" s="5" t="s">
        <v>583</v>
      </c>
      <c r="B290" s="5" t="s">
        <v>2192</v>
      </c>
      <c r="C290" s="5" t="s">
        <v>574</v>
      </c>
      <c r="D290" s="5" t="s">
        <v>600</v>
      </c>
      <c r="E290" s="8" t="s">
        <v>1952</v>
      </c>
      <c r="F290" s="5" t="s">
        <v>576</v>
      </c>
      <c r="G290" s="8" t="s">
        <v>2280</v>
      </c>
      <c r="H290" s="14" t="s">
        <v>601</v>
      </c>
      <c r="I290" s="14" t="s">
        <v>602</v>
      </c>
      <c r="J290" s="32" t="str">
        <f t="shared" si="1"/>
        <v>344</v>
      </c>
      <c r="K290" s="2">
        <v>327</v>
      </c>
      <c r="L290" s="9"/>
      <c r="M290" s="30">
        <v>285</v>
      </c>
      <c r="N290" s="48"/>
    </row>
    <row r="291" spans="1:14" x14ac:dyDescent="0.25">
      <c r="A291" s="5" t="s">
        <v>583</v>
      </c>
      <c r="B291" s="5" t="s">
        <v>288</v>
      </c>
      <c r="C291" s="5" t="s">
        <v>561</v>
      </c>
      <c r="D291" s="5" t="s">
        <v>909</v>
      </c>
      <c r="E291" s="8" t="s">
        <v>766</v>
      </c>
      <c r="F291" s="5" t="s">
        <v>699</v>
      </c>
      <c r="G291" s="8" t="s">
        <v>2281</v>
      </c>
      <c r="H291" s="9" t="s">
        <v>134</v>
      </c>
      <c r="I291" s="14" t="s">
        <v>910</v>
      </c>
      <c r="J291" s="32" t="str">
        <f t="shared" si="1"/>
        <v>345</v>
      </c>
      <c r="K291" s="2">
        <v>331</v>
      </c>
      <c r="L291" s="9"/>
      <c r="M291" s="30">
        <v>286</v>
      </c>
      <c r="N291" s="44"/>
    </row>
    <row r="292" spans="1:14" x14ac:dyDescent="0.25">
      <c r="A292" s="5" t="s">
        <v>583</v>
      </c>
      <c r="B292" s="5" t="s">
        <v>288</v>
      </c>
      <c r="C292" s="5" t="s">
        <v>561</v>
      </c>
      <c r="D292" s="5" t="s">
        <v>909</v>
      </c>
      <c r="E292" s="8" t="s">
        <v>2134</v>
      </c>
      <c r="F292" s="5" t="s">
        <v>699</v>
      </c>
      <c r="G292" s="8" t="s">
        <v>2282</v>
      </c>
      <c r="H292" s="9" t="s">
        <v>134</v>
      </c>
      <c r="I292" s="14" t="s">
        <v>910</v>
      </c>
      <c r="J292" s="32" t="str">
        <f t="shared" si="1"/>
        <v>346</v>
      </c>
      <c r="K292" s="2">
        <v>217</v>
      </c>
      <c r="L292" s="9"/>
      <c r="M292" s="30">
        <v>287</v>
      </c>
      <c r="N292" s="48"/>
    </row>
    <row r="293" spans="1:14" x14ac:dyDescent="0.25">
      <c r="A293" s="5" t="s">
        <v>583</v>
      </c>
      <c r="B293" s="5" t="s">
        <v>2192</v>
      </c>
      <c r="C293" s="5" t="s">
        <v>1370</v>
      </c>
      <c r="D293" s="5" t="s">
        <v>736</v>
      </c>
      <c r="E293" s="5" t="s">
        <v>668</v>
      </c>
      <c r="F293" s="8" t="s">
        <v>1925</v>
      </c>
      <c r="G293" s="8" t="s">
        <v>2292</v>
      </c>
      <c r="H293" s="9" t="s">
        <v>2295</v>
      </c>
      <c r="I293" s="14" t="s">
        <v>2298</v>
      </c>
      <c r="J293" s="8" t="s">
        <v>2294</v>
      </c>
      <c r="K293" s="35">
        <v>334</v>
      </c>
      <c r="L293" s="64"/>
      <c r="M293" s="30">
        <v>288</v>
      </c>
      <c r="N293" s="48"/>
    </row>
    <row r="294" spans="1:14" x14ac:dyDescent="0.25">
      <c r="A294" s="5" t="s">
        <v>583</v>
      </c>
      <c r="B294" s="5" t="s">
        <v>288</v>
      </c>
      <c r="C294" s="8" t="s">
        <v>561</v>
      </c>
      <c r="D294" s="5" t="s">
        <v>1073</v>
      </c>
      <c r="E294" s="8" t="s">
        <v>668</v>
      </c>
      <c r="F294" s="8" t="s">
        <v>1856</v>
      </c>
      <c r="G294" s="8" t="s">
        <v>480</v>
      </c>
      <c r="H294" s="14" t="s">
        <v>1881</v>
      </c>
      <c r="I294" s="14" t="s">
        <v>1880</v>
      </c>
      <c r="J294" s="8" t="s">
        <v>1074</v>
      </c>
      <c r="K294" s="35">
        <v>338</v>
      </c>
      <c r="L294" s="64"/>
      <c r="M294" s="30">
        <v>289</v>
      </c>
      <c r="N294" s="44"/>
    </row>
    <row r="295" spans="1:14" x14ac:dyDescent="0.25">
      <c r="A295" s="5" t="s">
        <v>583</v>
      </c>
      <c r="B295" s="5" t="s">
        <v>2192</v>
      </c>
      <c r="C295" s="8" t="s">
        <v>1370</v>
      </c>
      <c r="D295" s="8" t="s">
        <v>1957</v>
      </c>
      <c r="E295" s="8" t="s">
        <v>766</v>
      </c>
      <c r="F295" s="8" t="s">
        <v>1958</v>
      </c>
      <c r="G295" s="8" t="s">
        <v>2293</v>
      </c>
      <c r="H295" s="14" t="s">
        <v>2296</v>
      </c>
      <c r="I295" s="14" t="s">
        <v>2297</v>
      </c>
      <c r="J295" s="5" t="s">
        <v>2291</v>
      </c>
      <c r="K295" s="35">
        <v>342</v>
      </c>
      <c r="L295" s="64"/>
      <c r="M295" s="30">
        <v>290</v>
      </c>
      <c r="N295" s="44"/>
    </row>
    <row r="296" spans="1:14" x14ac:dyDescent="0.25">
      <c r="A296" s="5" t="s">
        <v>583</v>
      </c>
      <c r="B296" s="5" t="s">
        <v>288</v>
      </c>
      <c r="C296" s="5" t="s">
        <v>580</v>
      </c>
      <c r="D296" s="5" t="s">
        <v>1058</v>
      </c>
      <c r="E296" s="8" t="s">
        <v>1447</v>
      </c>
      <c r="F296" s="5" t="s">
        <v>576</v>
      </c>
      <c r="G296" s="8" t="s">
        <v>437</v>
      </c>
      <c r="H296" s="14" t="s">
        <v>1886</v>
      </c>
      <c r="I296" s="14" t="s">
        <v>1980</v>
      </c>
      <c r="J296" s="8" t="s">
        <v>1059</v>
      </c>
      <c r="K296" s="35">
        <v>348</v>
      </c>
      <c r="L296" s="64"/>
      <c r="M296" s="30">
        <v>291</v>
      </c>
      <c r="N296" s="48"/>
    </row>
    <row r="297" spans="1:14" x14ac:dyDescent="0.25">
      <c r="A297" s="5" t="s">
        <v>583</v>
      </c>
      <c r="B297" s="5" t="s">
        <v>288</v>
      </c>
      <c r="C297" s="5" t="s">
        <v>580</v>
      </c>
      <c r="D297" s="8" t="s">
        <v>774</v>
      </c>
      <c r="E297" s="8" t="s">
        <v>1447</v>
      </c>
      <c r="F297" s="5" t="s">
        <v>576</v>
      </c>
      <c r="G297" s="8" t="s">
        <v>440</v>
      </c>
      <c r="H297" s="14" t="s">
        <v>1124</v>
      </c>
      <c r="I297" s="14" t="s">
        <v>1125</v>
      </c>
      <c r="J297" s="8" t="s">
        <v>1126</v>
      </c>
      <c r="K297" s="35">
        <v>354</v>
      </c>
      <c r="L297" s="64"/>
      <c r="M297" s="30">
        <v>292</v>
      </c>
      <c r="N297" s="44"/>
    </row>
    <row r="298" spans="1:14" x14ac:dyDescent="0.25">
      <c r="A298" s="5" t="s">
        <v>583</v>
      </c>
      <c r="B298" s="5" t="s">
        <v>288</v>
      </c>
      <c r="C298" s="5" t="s">
        <v>580</v>
      </c>
      <c r="D298" s="5" t="s">
        <v>626</v>
      </c>
      <c r="E298" s="8" t="s">
        <v>884</v>
      </c>
      <c r="F298" s="5" t="s">
        <v>576</v>
      </c>
      <c r="G298" s="8" t="s">
        <v>438</v>
      </c>
      <c r="H298" s="9" t="s">
        <v>1100</v>
      </c>
      <c r="I298" s="9" t="s">
        <v>1101</v>
      </c>
      <c r="J298" s="8" t="s">
        <v>1102</v>
      </c>
      <c r="K298" s="35">
        <v>343</v>
      </c>
      <c r="L298" s="64"/>
      <c r="M298" s="30">
        <v>293</v>
      </c>
      <c r="N298" s="44"/>
    </row>
    <row r="299" spans="1:14" x14ac:dyDescent="0.25">
      <c r="A299" s="5" t="s">
        <v>583</v>
      </c>
      <c r="B299" s="5" t="s">
        <v>288</v>
      </c>
      <c r="C299" s="8" t="s">
        <v>561</v>
      </c>
      <c r="D299" s="5" t="s">
        <v>1094</v>
      </c>
      <c r="E299" s="8" t="s">
        <v>79</v>
      </c>
      <c r="F299" s="5" t="s">
        <v>576</v>
      </c>
      <c r="G299" s="8" t="s">
        <v>1882</v>
      </c>
      <c r="H299" s="9" t="s">
        <v>1095</v>
      </c>
      <c r="I299" s="9" t="s">
        <v>1096</v>
      </c>
      <c r="J299" s="8" t="s">
        <v>1097</v>
      </c>
      <c r="K299" s="2">
        <v>252</v>
      </c>
      <c r="L299" s="9"/>
      <c r="M299" s="30">
        <v>294</v>
      </c>
      <c r="N299" s="44"/>
    </row>
    <row r="300" spans="1:14" x14ac:dyDescent="0.25">
      <c r="A300" s="5" t="s">
        <v>583</v>
      </c>
      <c r="B300" s="5" t="s">
        <v>288</v>
      </c>
      <c r="C300" s="8" t="s">
        <v>561</v>
      </c>
      <c r="D300" s="8" t="s">
        <v>776</v>
      </c>
      <c r="E300" s="8" t="s">
        <v>1447</v>
      </c>
      <c r="F300" s="8" t="s">
        <v>1856</v>
      </c>
      <c r="G300" s="8" t="s">
        <v>1883</v>
      </c>
      <c r="H300" s="9" t="s">
        <v>1961</v>
      </c>
      <c r="I300" s="9" t="s">
        <v>1885</v>
      </c>
      <c r="J300" s="8" t="s">
        <v>1133</v>
      </c>
      <c r="K300" s="2">
        <v>243</v>
      </c>
      <c r="L300" s="9"/>
      <c r="M300" s="30">
        <v>295</v>
      </c>
      <c r="N300" s="44"/>
    </row>
    <row r="301" spans="1:14" x14ac:dyDescent="0.25">
      <c r="A301" s="5" t="s">
        <v>583</v>
      </c>
      <c r="B301" s="5" t="s">
        <v>288</v>
      </c>
      <c r="C301" s="8" t="s">
        <v>561</v>
      </c>
      <c r="D301" s="8" t="s">
        <v>775</v>
      </c>
      <c r="E301" s="8" t="s">
        <v>1447</v>
      </c>
      <c r="F301" s="5" t="s">
        <v>576</v>
      </c>
      <c r="G301" s="8" t="s">
        <v>1887</v>
      </c>
      <c r="H301" s="9" t="s">
        <v>1884</v>
      </c>
      <c r="I301" s="9" t="s">
        <v>1965</v>
      </c>
      <c r="J301" s="8" t="s">
        <v>1130</v>
      </c>
      <c r="K301" s="2">
        <v>167</v>
      </c>
      <c r="L301" s="9"/>
      <c r="M301" s="30">
        <v>296</v>
      </c>
      <c r="N301" s="44"/>
    </row>
    <row r="302" spans="1:14" x14ac:dyDescent="0.25">
      <c r="A302" s="5" t="s">
        <v>583</v>
      </c>
      <c r="B302" s="5" t="s">
        <v>288</v>
      </c>
      <c r="C302" s="8" t="s">
        <v>561</v>
      </c>
      <c r="D302" s="8" t="s">
        <v>729</v>
      </c>
      <c r="E302" s="8" t="s">
        <v>1447</v>
      </c>
      <c r="F302" s="8" t="s">
        <v>576</v>
      </c>
      <c r="G302" s="8" t="s">
        <v>1963</v>
      </c>
      <c r="H302" s="14" t="s">
        <v>1208</v>
      </c>
      <c r="I302" s="14" t="s">
        <v>1209</v>
      </c>
      <c r="J302" s="8" t="s">
        <v>737</v>
      </c>
      <c r="K302" s="2">
        <v>25</v>
      </c>
      <c r="L302" s="9"/>
      <c r="M302" s="30">
        <v>297</v>
      </c>
      <c r="N302" s="44"/>
    </row>
    <row r="303" spans="1:14" x14ac:dyDescent="0.25">
      <c r="A303" s="5" t="s">
        <v>583</v>
      </c>
      <c r="B303" s="5" t="s">
        <v>288</v>
      </c>
      <c r="C303" s="5" t="s">
        <v>580</v>
      </c>
      <c r="D303" s="8" t="s">
        <v>672</v>
      </c>
      <c r="E303" s="8" t="s">
        <v>79</v>
      </c>
      <c r="F303" s="5" t="s">
        <v>576</v>
      </c>
      <c r="G303" s="8" t="s">
        <v>451</v>
      </c>
      <c r="H303" s="14" t="s">
        <v>145</v>
      </c>
      <c r="I303" s="14" t="s">
        <v>1237</v>
      </c>
      <c r="J303" s="8" t="s">
        <v>1238</v>
      </c>
      <c r="K303" s="2">
        <v>93</v>
      </c>
      <c r="L303" s="9"/>
      <c r="M303" s="30">
        <v>298</v>
      </c>
      <c r="N303" s="31"/>
    </row>
    <row r="304" spans="1:14" x14ac:dyDescent="0.25">
      <c r="A304" s="5" t="s">
        <v>583</v>
      </c>
      <c r="B304" s="5" t="s">
        <v>1018</v>
      </c>
      <c r="C304" s="8" t="s">
        <v>561</v>
      </c>
      <c r="D304" s="5" t="s">
        <v>736</v>
      </c>
      <c r="E304" s="5" t="s">
        <v>951</v>
      </c>
      <c r="F304" s="5" t="s">
        <v>1022</v>
      </c>
      <c r="G304" s="8" t="s">
        <v>1888</v>
      </c>
      <c r="H304" s="13" t="s">
        <v>140</v>
      </c>
      <c r="I304" s="13" t="s">
        <v>1023</v>
      </c>
      <c r="J304" s="8" t="s">
        <v>1024</v>
      </c>
      <c r="K304" s="2">
        <v>224</v>
      </c>
      <c r="L304" s="9"/>
      <c r="M304" s="30">
        <v>299</v>
      </c>
      <c r="N304" s="31"/>
    </row>
    <row r="305" spans="1:14" x14ac:dyDescent="0.25">
      <c r="A305" s="5" t="s">
        <v>583</v>
      </c>
      <c r="B305" s="5" t="s">
        <v>288</v>
      </c>
      <c r="C305" s="5" t="s">
        <v>697</v>
      </c>
      <c r="D305" s="5" t="s">
        <v>1332</v>
      </c>
      <c r="E305" s="8" t="s">
        <v>1043</v>
      </c>
      <c r="F305" s="8" t="s">
        <v>67</v>
      </c>
      <c r="G305" s="8" t="s">
        <v>2353</v>
      </c>
      <c r="H305" s="9" t="s">
        <v>2359</v>
      </c>
      <c r="I305" s="14" t="s">
        <v>2360</v>
      </c>
      <c r="J305" s="8" t="s">
        <v>914</v>
      </c>
      <c r="L305" s="9"/>
      <c r="M305" s="30">
        <v>300</v>
      </c>
      <c r="N305" s="31"/>
    </row>
    <row r="306" spans="1:14" x14ac:dyDescent="0.25">
      <c r="A306" s="76" t="s">
        <v>583</v>
      </c>
      <c r="B306" s="76" t="s">
        <v>288</v>
      </c>
      <c r="C306" s="5" t="s">
        <v>697</v>
      </c>
      <c r="D306" s="5" t="s">
        <v>1332</v>
      </c>
      <c r="E306" s="81" t="s">
        <v>640</v>
      </c>
      <c r="F306" s="8" t="s">
        <v>67</v>
      </c>
      <c r="G306" s="77" t="s">
        <v>2354</v>
      </c>
      <c r="H306" s="78" t="s">
        <v>2361</v>
      </c>
      <c r="I306" s="2" t="s">
        <v>2362</v>
      </c>
      <c r="J306" s="65" t="s">
        <v>2374</v>
      </c>
      <c r="L306" s="9"/>
      <c r="M306" s="30">
        <v>301</v>
      </c>
      <c r="N306" s="31"/>
    </row>
    <row r="307" spans="1:14" x14ac:dyDescent="0.25">
      <c r="A307" s="76" t="s">
        <v>583</v>
      </c>
      <c r="B307" s="76" t="s">
        <v>288</v>
      </c>
      <c r="C307" s="5" t="s">
        <v>697</v>
      </c>
      <c r="D307" s="5" t="s">
        <v>1332</v>
      </c>
      <c r="E307" s="79" t="s">
        <v>668</v>
      </c>
      <c r="F307" s="5" t="s">
        <v>576</v>
      </c>
      <c r="G307" s="77" t="s">
        <v>2356</v>
      </c>
      <c r="H307" s="78" t="s">
        <v>2357</v>
      </c>
      <c r="I307" s="78" t="s">
        <v>2358</v>
      </c>
      <c r="J307" s="81" t="s">
        <v>2373</v>
      </c>
      <c r="L307" s="9"/>
      <c r="M307" s="30">
        <v>302</v>
      </c>
      <c r="N307" s="31"/>
    </row>
    <row r="308" spans="1:14" x14ac:dyDescent="0.25">
      <c r="A308" s="5" t="s">
        <v>583</v>
      </c>
      <c r="B308" s="5" t="s">
        <v>1987</v>
      </c>
      <c r="C308" s="8" t="s">
        <v>561</v>
      </c>
      <c r="D308" s="5" t="s">
        <v>647</v>
      </c>
      <c r="E308" s="8" t="s">
        <v>1954</v>
      </c>
      <c r="F308" s="8" t="s">
        <v>699</v>
      </c>
      <c r="G308" s="8" t="s">
        <v>2392</v>
      </c>
      <c r="H308" s="9" t="s">
        <v>648</v>
      </c>
      <c r="I308" s="9" t="s">
        <v>649</v>
      </c>
      <c r="J308" s="8" t="s">
        <v>2391</v>
      </c>
      <c r="L308" s="9"/>
      <c r="M308" s="30">
        <v>303</v>
      </c>
      <c r="N308" s="46"/>
    </row>
    <row r="309" spans="1:14" x14ac:dyDescent="0.25">
      <c r="A309" s="5" t="s">
        <v>583</v>
      </c>
      <c r="B309" s="5" t="s">
        <v>288</v>
      </c>
      <c r="C309" s="5" t="s">
        <v>580</v>
      </c>
      <c r="D309" s="8" t="s">
        <v>107</v>
      </c>
      <c r="E309" s="8" t="s">
        <v>1447</v>
      </c>
      <c r="F309" s="5" t="s">
        <v>576</v>
      </c>
      <c r="G309" s="8" t="s">
        <v>513</v>
      </c>
      <c r="H309" s="14" t="s">
        <v>191</v>
      </c>
      <c r="I309" s="14" t="s">
        <v>1231</v>
      </c>
      <c r="J309" s="8" t="s">
        <v>1232</v>
      </c>
      <c r="K309" s="2">
        <v>159</v>
      </c>
      <c r="L309" s="9"/>
      <c r="M309" s="30">
        <v>304</v>
      </c>
      <c r="N309" s="44"/>
    </row>
    <row r="310" spans="1:14" x14ac:dyDescent="0.25">
      <c r="A310" s="5" t="s">
        <v>583</v>
      </c>
      <c r="B310" s="5" t="s">
        <v>2159</v>
      </c>
      <c r="C310" s="73" t="s">
        <v>561</v>
      </c>
      <c r="D310" s="5" t="s">
        <v>600</v>
      </c>
      <c r="E310" s="5" t="s">
        <v>1447</v>
      </c>
      <c r="F310" s="73" t="s">
        <v>576</v>
      </c>
      <c r="G310" s="62" t="s">
        <v>2185</v>
      </c>
      <c r="H310" s="9" t="s">
        <v>601</v>
      </c>
      <c r="I310" s="14" t="s">
        <v>602</v>
      </c>
      <c r="J310" s="8" t="s">
        <v>2186</v>
      </c>
      <c r="K310" s="26">
        <v>113</v>
      </c>
      <c r="L310" s="29"/>
      <c r="M310" s="30">
        <v>305</v>
      </c>
      <c r="N310" s="44"/>
    </row>
    <row r="311" spans="1:14" x14ac:dyDescent="0.25">
      <c r="A311" s="5" t="s">
        <v>583</v>
      </c>
      <c r="B311" s="5" t="s">
        <v>288</v>
      </c>
      <c r="C311" s="5" t="s">
        <v>580</v>
      </c>
      <c r="D311" s="8" t="s">
        <v>104</v>
      </c>
      <c r="E311" s="8" t="s">
        <v>1447</v>
      </c>
      <c r="F311" s="5" t="s">
        <v>576</v>
      </c>
      <c r="G311" s="8" t="s">
        <v>517</v>
      </c>
      <c r="H311" s="9" t="s">
        <v>193</v>
      </c>
      <c r="I311" s="9" t="s">
        <v>1180</v>
      </c>
      <c r="J311" s="8" t="s">
        <v>1181</v>
      </c>
      <c r="K311" s="2">
        <v>313</v>
      </c>
      <c r="L311" s="9"/>
      <c r="M311" s="30">
        <v>306</v>
      </c>
      <c r="N311" s="44"/>
    </row>
    <row r="312" spans="1:14" x14ac:dyDescent="0.25">
      <c r="A312" s="5" t="s">
        <v>583</v>
      </c>
      <c r="B312" s="5" t="s">
        <v>288</v>
      </c>
      <c r="C312" s="8" t="s">
        <v>561</v>
      </c>
      <c r="D312" s="8" t="s">
        <v>1334</v>
      </c>
      <c r="E312" s="8" t="s">
        <v>1447</v>
      </c>
      <c r="F312" s="8" t="s">
        <v>699</v>
      </c>
      <c r="G312" s="8" t="s">
        <v>528</v>
      </c>
      <c r="H312" s="14" t="s">
        <v>1889</v>
      </c>
      <c r="I312" s="14" t="s">
        <v>1890</v>
      </c>
      <c r="J312" s="8" t="s">
        <v>1215</v>
      </c>
      <c r="K312" s="26">
        <v>259</v>
      </c>
      <c r="L312" s="29"/>
      <c r="M312" s="30">
        <v>307</v>
      </c>
      <c r="N312" s="44"/>
    </row>
    <row r="313" spans="1:14" x14ac:dyDescent="0.25">
      <c r="A313" s="5" t="s">
        <v>583</v>
      </c>
      <c r="B313" s="5" t="s">
        <v>288</v>
      </c>
      <c r="C313" s="5" t="s">
        <v>580</v>
      </c>
      <c r="D313" s="8" t="s">
        <v>108</v>
      </c>
      <c r="E313" s="8" t="s">
        <v>1447</v>
      </c>
      <c r="F313" s="5" t="s">
        <v>576</v>
      </c>
      <c r="G313" s="8" t="s">
        <v>521</v>
      </c>
      <c r="H313" s="14" t="s">
        <v>1239</v>
      </c>
      <c r="I313" s="14" t="s">
        <v>1240</v>
      </c>
      <c r="J313" s="8" t="s">
        <v>1241</v>
      </c>
      <c r="K313" s="26">
        <v>267</v>
      </c>
      <c r="L313" s="29"/>
      <c r="M313" s="30">
        <v>308</v>
      </c>
      <c r="N313" s="44"/>
    </row>
    <row r="314" spans="1:14" x14ac:dyDescent="0.25">
      <c r="A314" s="5" t="s">
        <v>583</v>
      </c>
      <c r="B314" s="5" t="s">
        <v>288</v>
      </c>
      <c r="C314" s="5" t="s">
        <v>580</v>
      </c>
      <c r="D314" s="8" t="s">
        <v>106</v>
      </c>
      <c r="E314" s="8" t="s">
        <v>1447</v>
      </c>
      <c r="F314" s="5" t="s">
        <v>576</v>
      </c>
      <c r="G314" s="8" t="s">
        <v>519</v>
      </c>
      <c r="H314" s="14" t="s">
        <v>194</v>
      </c>
      <c r="I314" s="14" t="s">
        <v>1196</v>
      </c>
      <c r="J314" s="8" t="s">
        <v>1197</v>
      </c>
      <c r="K314" s="26">
        <v>272</v>
      </c>
      <c r="L314" s="29"/>
      <c r="M314" s="30">
        <v>309</v>
      </c>
      <c r="N314" s="45"/>
    </row>
    <row r="315" spans="1:14" x14ac:dyDescent="0.25">
      <c r="A315" s="5" t="s">
        <v>583</v>
      </c>
      <c r="B315" s="5" t="s">
        <v>288</v>
      </c>
      <c r="C315" s="5" t="s">
        <v>580</v>
      </c>
      <c r="D315" s="8" t="s">
        <v>1154</v>
      </c>
      <c r="E315" s="8" t="s">
        <v>1447</v>
      </c>
      <c r="F315" s="5" t="s">
        <v>576</v>
      </c>
      <c r="G315" s="8" t="s">
        <v>512</v>
      </c>
      <c r="H315" s="14" t="s">
        <v>1065</v>
      </c>
      <c r="I315" s="14" t="s">
        <v>1066</v>
      </c>
      <c r="J315" s="8" t="s">
        <v>1002</v>
      </c>
      <c r="K315" s="26"/>
      <c r="L315" s="29"/>
      <c r="M315" s="30">
        <v>310</v>
      </c>
      <c r="N315" s="45"/>
    </row>
    <row r="316" spans="1:14" x14ac:dyDescent="0.25">
      <c r="A316" s="5" t="s">
        <v>583</v>
      </c>
      <c r="B316" s="5" t="s">
        <v>288</v>
      </c>
      <c r="C316" s="5" t="s">
        <v>580</v>
      </c>
      <c r="D316" s="8" t="s">
        <v>102</v>
      </c>
      <c r="E316" s="8" t="s">
        <v>1447</v>
      </c>
      <c r="F316" s="5" t="s">
        <v>576</v>
      </c>
      <c r="G316" s="8" t="s">
        <v>514</v>
      </c>
      <c r="H316" s="9" t="s">
        <v>1056</v>
      </c>
      <c r="I316" s="9" t="s">
        <v>214</v>
      </c>
      <c r="J316" s="8" t="s">
        <v>1057</v>
      </c>
      <c r="K316" s="26"/>
      <c r="L316" s="29"/>
      <c r="M316" s="30">
        <v>311</v>
      </c>
      <c r="N316" s="44"/>
    </row>
    <row r="317" spans="1:14" x14ac:dyDescent="0.25">
      <c r="A317" s="5" t="s">
        <v>583</v>
      </c>
      <c r="B317" s="5" t="s">
        <v>288</v>
      </c>
      <c r="C317" s="5" t="s">
        <v>580</v>
      </c>
      <c r="D317" s="8" t="s">
        <v>103</v>
      </c>
      <c r="E317" s="8" t="s">
        <v>1447</v>
      </c>
      <c r="F317" s="5" t="s">
        <v>576</v>
      </c>
      <c r="G317" s="8" t="s">
        <v>515</v>
      </c>
      <c r="H317" s="14" t="s">
        <v>192</v>
      </c>
      <c r="I317" s="14" t="s">
        <v>1131</v>
      </c>
      <c r="J317" s="8" t="s">
        <v>1132</v>
      </c>
      <c r="K317" s="26"/>
      <c r="L317" s="29"/>
      <c r="M317" s="30">
        <v>312</v>
      </c>
      <c r="N317" s="48"/>
    </row>
    <row r="318" spans="1:14" x14ac:dyDescent="0.25">
      <c r="A318" s="5" t="s">
        <v>583</v>
      </c>
      <c r="B318" s="5" t="s">
        <v>288</v>
      </c>
      <c r="C318" s="5" t="s">
        <v>580</v>
      </c>
      <c r="D318" s="5" t="s">
        <v>1174</v>
      </c>
      <c r="E318" s="8" t="s">
        <v>1447</v>
      </c>
      <c r="F318" s="5" t="s">
        <v>576</v>
      </c>
      <c r="G318" s="8" t="s">
        <v>516</v>
      </c>
      <c r="H318" s="9" t="s">
        <v>1175</v>
      </c>
      <c r="I318" s="14" t="s">
        <v>1176</v>
      </c>
      <c r="J318" s="8" t="s">
        <v>1177</v>
      </c>
      <c r="K318" s="26"/>
      <c r="L318" s="29"/>
      <c r="M318" s="30">
        <v>313</v>
      </c>
      <c r="N318" s="44"/>
    </row>
    <row r="319" spans="1:14" x14ac:dyDescent="0.25">
      <c r="A319" s="5" t="s">
        <v>583</v>
      </c>
      <c r="B319" s="5" t="s">
        <v>288</v>
      </c>
      <c r="C319" s="5" t="s">
        <v>561</v>
      </c>
      <c r="D319" s="5" t="s">
        <v>1333</v>
      </c>
      <c r="E319" s="8" t="s">
        <v>1447</v>
      </c>
      <c r="F319" s="8" t="s">
        <v>1856</v>
      </c>
      <c r="G319" s="8" t="s">
        <v>523</v>
      </c>
      <c r="H319" s="13" t="s">
        <v>195</v>
      </c>
      <c r="I319" s="13" t="s">
        <v>186</v>
      </c>
      <c r="J319" s="8" t="s">
        <v>1047</v>
      </c>
      <c r="K319" s="26"/>
      <c r="L319" s="29"/>
      <c r="M319" s="30">
        <v>314</v>
      </c>
      <c r="N319" s="46"/>
    </row>
    <row r="320" spans="1:14" x14ac:dyDescent="0.25">
      <c r="A320" s="5" t="s">
        <v>583</v>
      </c>
      <c r="B320" s="5" t="s">
        <v>2159</v>
      </c>
      <c r="C320" s="5" t="s">
        <v>561</v>
      </c>
      <c r="D320" s="8" t="s">
        <v>1951</v>
      </c>
      <c r="E320" s="8" t="s">
        <v>1952</v>
      </c>
      <c r="F320" s="5" t="s">
        <v>699</v>
      </c>
      <c r="G320" s="8" t="s">
        <v>2367</v>
      </c>
      <c r="H320" s="13" t="s">
        <v>2369</v>
      </c>
      <c r="I320" s="13" t="s">
        <v>2370</v>
      </c>
      <c r="J320" s="8" t="s">
        <v>2368</v>
      </c>
      <c r="K320" s="2">
        <v>226</v>
      </c>
      <c r="L320" s="9"/>
      <c r="M320" s="30">
        <v>315</v>
      </c>
      <c r="N320" s="44"/>
    </row>
    <row r="321" spans="1:14" x14ac:dyDescent="0.25">
      <c r="A321" s="5" t="s">
        <v>583</v>
      </c>
      <c r="B321" s="5" t="s">
        <v>288</v>
      </c>
      <c r="C321" s="5" t="s">
        <v>580</v>
      </c>
      <c r="D321" s="5" t="s">
        <v>1084</v>
      </c>
      <c r="E321" s="8" t="s">
        <v>1447</v>
      </c>
      <c r="F321" s="8" t="s">
        <v>67</v>
      </c>
      <c r="G321" s="8" t="s">
        <v>522</v>
      </c>
      <c r="H321" s="14" t="s">
        <v>1085</v>
      </c>
      <c r="I321" s="14" t="s">
        <v>1086</v>
      </c>
      <c r="J321" s="8" t="s">
        <v>1087</v>
      </c>
      <c r="K321" s="26"/>
      <c r="L321" s="29"/>
      <c r="M321" s="30">
        <v>316</v>
      </c>
      <c r="N321" s="44"/>
    </row>
    <row r="322" spans="1:14" x14ac:dyDescent="0.25">
      <c r="A322" s="5" t="s">
        <v>583</v>
      </c>
      <c r="B322" s="5" t="s">
        <v>2159</v>
      </c>
      <c r="C322" s="8" t="s">
        <v>561</v>
      </c>
      <c r="D322" s="5" t="s">
        <v>736</v>
      </c>
      <c r="E322" s="8" t="s">
        <v>1447</v>
      </c>
      <c r="F322" s="8" t="s">
        <v>699</v>
      </c>
      <c r="G322" s="8" t="s">
        <v>2160</v>
      </c>
      <c r="H322" s="14" t="s">
        <v>2365</v>
      </c>
      <c r="I322" s="14" t="s">
        <v>2366</v>
      </c>
      <c r="J322" s="8" t="s">
        <v>2161</v>
      </c>
      <c r="K322" s="26"/>
      <c r="L322" s="29"/>
      <c r="M322" s="30">
        <v>317</v>
      </c>
      <c r="N322" s="54"/>
    </row>
    <row r="323" spans="1:14" x14ac:dyDescent="0.25">
      <c r="A323" s="5" t="s">
        <v>583</v>
      </c>
      <c r="B323" s="5" t="s">
        <v>2159</v>
      </c>
      <c r="C323" s="8" t="s">
        <v>561</v>
      </c>
      <c r="D323" s="5" t="s">
        <v>1332</v>
      </c>
      <c r="E323" s="8" t="s">
        <v>79</v>
      </c>
      <c r="F323" s="8" t="s">
        <v>699</v>
      </c>
      <c r="G323" s="8" t="s">
        <v>2162</v>
      </c>
      <c r="H323" s="14" t="s">
        <v>2163</v>
      </c>
      <c r="I323" s="14" t="s">
        <v>1994</v>
      </c>
      <c r="J323" s="8" t="s">
        <v>2164</v>
      </c>
      <c r="K323" s="26">
        <v>94</v>
      </c>
      <c r="L323" s="29"/>
      <c r="M323" s="30">
        <v>318</v>
      </c>
      <c r="N323" s="44"/>
    </row>
    <row r="324" spans="1:14" x14ac:dyDescent="0.25">
      <c r="A324" s="5" t="s">
        <v>583</v>
      </c>
      <c r="B324" s="5" t="s">
        <v>288</v>
      </c>
      <c r="C324" s="8" t="s">
        <v>532</v>
      </c>
      <c r="D324" s="8" t="s">
        <v>947</v>
      </c>
      <c r="E324" s="5" t="s">
        <v>948</v>
      </c>
      <c r="F324" s="5" t="s">
        <v>1022</v>
      </c>
      <c r="G324" s="8" t="s">
        <v>536</v>
      </c>
      <c r="H324" s="13" t="s">
        <v>949</v>
      </c>
      <c r="I324" s="13" t="s">
        <v>215</v>
      </c>
      <c r="J324" s="8" t="s">
        <v>950</v>
      </c>
      <c r="K324" s="26"/>
      <c r="L324" s="29"/>
      <c r="M324" s="30">
        <v>319</v>
      </c>
      <c r="N324" s="44"/>
    </row>
    <row r="325" spans="1:14" x14ac:dyDescent="0.25">
      <c r="A325" s="5" t="s">
        <v>583</v>
      </c>
      <c r="B325" s="5" t="s">
        <v>288</v>
      </c>
      <c r="C325" s="8" t="s">
        <v>532</v>
      </c>
      <c r="D325" s="8" t="s">
        <v>947</v>
      </c>
      <c r="E325" s="5" t="s">
        <v>951</v>
      </c>
      <c r="F325" s="5" t="s">
        <v>1022</v>
      </c>
      <c r="G325" s="8" t="s">
        <v>535</v>
      </c>
      <c r="H325" s="13" t="s">
        <v>203</v>
      </c>
      <c r="I325" s="13" t="s">
        <v>952</v>
      </c>
      <c r="J325" s="8" t="s">
        <v>953</v>
      </c>
      <c r="K325" s="26"/>
      <c r="L325" s="29"/>
      <c r="M325" s="30">
        <v>320</v>
      </c>
      <c r="N325" s="44"/>
    </row>
    <row r="326" spans="1:14" x14ac:dyDescent="0.25">
      <c r="A326" s="5" t="s">
        <v>583</v>
      </c>
      <c r="B326" s="5" t="s">
        <v>288</v>
      </c>
      <c r="C326" s="8" t="s">
        <v>532</v>
      </c>
      <c r="D326" s="5" t="s">
        <v>736</v>
      </c>
      <c r="E326" s="5" t="s">
        <v>884</v>
      </c>
      <c r="F326" s="8" t="s">
        <v>1856</v>
      </c>
      <c r="G326" s="8" t="s">
        <v>534</v>
      </c>
      <c r="H326" s="13" t="s">
        <v>202</v>
      </c>
      <c r="I326" s="13" t="s">
        <v>277</v>
      </c>
      <c r="J326" s="8" t="s">
        <v>954</v>
      </c>
      <c r="K326" s="26"/>
      <c r="L326" s="29"/>
      <c r="M326" s="30">
        <v>321</v>
      </c>
      <c r="N326" s="44"/>
    </row>
    <row r="327" spans="1:14" x14ac:dyDescent="0.25">
      <c r="A327" s="5" t="s">
        <v>583</v>
      </c>
      <c r="B327" s="5" t="s">
        <v>288</v>
      </c>
      <c r="C327" s="8" t="s">
        <v>532</v>
      </c>
      <c r="D327" s="5" t="s">
        <v>865</v>
      </c>
      <c r="E327" s="5" t="s">
        <v>884</v>
      </c>
      <c r="F327" s="8" t="s">
        <v>1856</v>
      </c>
      <c r="G327" s="8" t="s">
        <v>533</v>
      </c>
      <c r="H327" s="13" t="s">
        <v>196</v>
      </c>
      <c r="I327" s="13" t="s">
        <v>197</v>
      </c>
      <c r="J327" s="8" t="s">
        <v>955</v>
      </c>
      <c r="K327" s="26"/>
      <c r="L327" s="29"/>
      <c r="M327" s="30">
        <v>322</v>
      </c>
      <c r="N327" s="44"/>
    </row>
    <row r="328" spans="1:14" x14ac:dyDescent="0.25">
      <c r="A328" s="5" t="s">
        <v>583</v>
      </c>
      <c r="B328" s="5" t="s">
        <v>2159</v>
      </c>
      <c r="C328" s="8" t="s">
        <v>561</v>
      </c>
      <c r="D328" s="5" t="s">
        <v>736</v>
      </c>
      <c r="E328" s="8" t="s">
        <v>726</v>
      </c>
      <c r="F328" s="8" t="s">
        <v>699</v>
      </c>
      <c r="G328" s="8" t="s">
        <v>2165</v>
      </c>
      <c r="H328" s="14" t="s">
        <v>2166</v>
      </c>
      <c r="I328" s="14" t="s">
        <v>1989</v>
      </c>
      <c r="J328" s="8" t="s">
        <v>2167</v>
      </c>
      <c r="K328" s="26">
        <v>95</v>
      </c>
      <c r="L328" s="29"/>
      <c r="M328" s="30">
        <v>323</v>
      </c>
      <c r="N328" s="44"/>
    </row>
    <row r="329" spans="1:14" x14ac:dyDescent="0.25">
      <c r="A329" s="5" t="s">
        <v>583</v>
      </c>
      <c r="B329" s="5" t="s">
        <v>2159</v>
      </c>
      <c r="C329" s="8" t="s">
        <v>561</v>
      </c>
      <c r="D329" s="8" t="s">
        <v>683</v>
      </c>
      <c r="E329" s="8" t="s">
        <v>726</v>
      </c>
      <c r="F329" s="5" t="s">
        <v>576</v>
      </c>
      <c r="G329" s="8" t="s">
        <v>2168</v>
      </c>
      <c r="H329" s="14" t="s">
        <v>2169</v>
      </c>
      <c r="I329" s="14" t="s">
        <v>153</v>
      </c>
      <c r="J329" s="8" t="s">
        <v>2170</v>
      </c>
      <c r="K329" s="26">
        <v>102</v>
      </c>
      <c r="L329" s="29"/>
      <c r="M329" s="30">
        <v>324</v>
      </c>
      <c r="N329" s="44"/>
    </row>
    <row r="330" spans="1:14" x14ac:dyDescent="0.25">
      <c r="A330" s="5" t="s">
        <v>583</v>
      </c>
      <c r="B330" s="5" t="s">
        <v>2159</v>
      </c>
      <c r="C330" s="5" t="s">
        <v>561</v>
      </c>
      <c r="D330" s="5" t="s">
        <v>762</v>
      </c>
      <c r="E330" s="8" t="s">
        <v>1936</v>
      </c>
      <c r="F330" s="5" t="s">
        <v>699</v>
      </c>
      <c r="G330" s="8" t="s">
        <v>2171</v>
      </c>
      <c r="H330" s="9" t="s">
        <v>2172</v>
      </c>
      <c r="I330" s="14" t="s">
        <v>764</v>
      </c>
      <c r="J330" s="8" t="s">
        <v>2173</v>
      </c>
      <c r="K330" s="26">
        <v>103</v>
      </c>
      <c r="L330" s="29"/>
      <c r="M330" s="30">
        <v>325</v>
      </c>
      <c r="N330" s="44"/>
    </row>
    <row r="331" spans="1:14" x14ac:dyDescent="0.25">
      <c r="A331" s="5" t="s">
        <v>583</v>
      </c>
      <c r="B331" s="5" t="s">
        <v>2159</v>
      </c>
      <c r="C331" s="5" t="s">
        <v>561</v>
      </c>
      <c r="D331" s="5" t="s">
        <v>736</v>
      </c>
      <c r="E331" s="8" t="s">
        <v>668</v>
      </c>
      <c r="F331" s="5" t="s">
        <v>699</v>
      </c>
      <c r="G331" s="8" t="s">
        <v>2174</v>
      </c>
      <c r="H331" s="14" t="s">
        <v>2175</v>
      </c>
      <c r="I331" s="14" t="s">
        <v>2029</v>
      </c>
      <c r="J331" s="8" t="s">
        <v>2176</v>
      </c>
      <c r="K331" s="26">
        <v>107</v>
      </c>
      <c r="L331" s="29"/>
      <c r="M331" s="30">
        <v>326</v>
      </c>
      <c r="N331" s="44"/>
    </row>
    <row r="332" spans="1:14" x14ac:dyDescent="0.25">
      <c r="A332" s="5" t="s">
        <v>583</v>
      </c>
      <c r="B332" s="5" t="s">
        <v>2159</v>
      </c>
      <c r="C332" s="5" t="s">
        <v>561</v>
      </c>
      <c r="D332" s="5" t="s">
        <v>736</v>
      </c>
      <c r="E332" s="8" t="s">
        <v>1848</v>
      </c>
      <c r="F332" s="5" t="s">
        <v>699</v>
      </c>
      <c r="G332" s="8" t="s">
        <v>2177</v>
      </c>
      <c r="H332" s="14" t="s">
        <v>2178</v>
      </c>
      <c r="I332" s="14" t="s">
        <v>1534</v>
      </c>
      <c r="J332" s="8" t="s">
        <v>2179</v>
      </c>
      <c r="K332" s="26">
        <v>109</v>
      </c>
      <c r="L332" s="29"/>
      <c r="M332" s="30">
        <v>327</v>
      </c>
      <c r="N332" s="44"/>
    </row>
    <row r="333" spans="1:14" x14ac:dyDescent="0.25">
      <c r="A333" s="5" t="s">
        <v>583</v>
      </c>
      <c r="B333" s="5" t="s">
        <v>2159</v>
      </c>
      <c r="C333" s="5" t="s">
        <v>561</v>
      </c>
      <c r="D333" s="5" t="s">
        <v>736</v>
      </c>
      <c r="E333" s="8" t="s">
        <v>86</v>
      </c>
      <c r="F333" s="5" t="s">
        <v>699</v>
      </c>
      <c r="G333" s="8" t="s">
        <v>2177</v>
      </c>
      <c r="H333" s="14" t="s">
        <v>2178</v>
      </c>
      <c r="I333" s="14" t="s">
        <v>1534</v>
      </c>
      <c r="J333" s="8" t="s">
        <v>2179</v>
      </c>
      <c r="K333" s="26">
        <v>109</v>
      </c>
      <c r="L333" s="29"/>
      <c r="M333" s="30">
        <v>328</v>
      </c>
      <c r="N333" s="44"/>
    </row>
    <row r="334" spans="1:14" x14ac:dyDescent="0.25">
      <c r="A334" s="76" t="s">
        <v>583</v>
      </c>
      <c r="B334" s="76">
        <v>25</v>
      </c>
      <c r="C334" s="77" t="s">
        <v>561</v>
      </c>
      <c r="D334" s="79" t="s">
        <v>1141</v>
      </c>
      <c r="E334" s="81" t="s">
        <v>1447</v>
      </c>
      <c r="F334" s="77" t="s">
        <v>699</v>
      </c>
      <c r="G334" s="77" t="s">
        <v>2300</v>
      </c>
      <c r="H334" s="78" t="s">
        <v>2301</v>
      </c>
      <c r="I334" s="78" t="s">
        <v>2302</v>
      </c>
      <c r="J334" s="81" t="s">
        <v>2323</v>
      </c>
      <c r="K334" s="26"/>
      <c r="L334" s="29"/>
      <c r="M334" s="30">
        <v>329</v>
      </c>
      <c r="N334" s="44"/>
    </row>
    <row r="335" spans="1:14" x14ac:dyDescent="0.25">
      <c r="A335" s="5" t="s">
        <v>583</v>
      </c>
      <c r="B335" s="5" t="s">
        <v>2159</v>
      </c>
      <c r="C335" s="5" t="s">
        <v>561</v>
      </c>
      <c r="D335" s="5" t="s">
        <v>736</v>
      </c>
      <c r="E335" s="8" t="s">
        <v>1370</v>
      </c>
      <c r="F335" s="5" t="s">
        <v>699</v>
      </c>
      <c r="G335" s="8" t="s">
        <v>2305</v>
      </c>
      <c r="H335" s="2" t="s">
        <v>2307</v>
      </c>
      <c r="I335" s="14" t="s">
        <v>2309</v>
      </c>
      <c r="J335" s="8" t="s">
        <v>2312</v>
      </c>
      <c r="K335" s="26"/>
      <c r="L335" s="29"/>
      <c r="M335" s="30">
        <v>330</v>
      </c>
      <c r="N335" s="48"/>
    </row>
    <row r="336" spans="1:14" x14ac:dyDescent="0.25">
      <c r="A336" s="5" t="s">
        <v>583</v>
      </c>
      <c r="B336" s="5" t="s">
        <v>2159</v>
      </c>
      <c r="C336" s="5" t="s">
        <v>561</v>
      </c>
      <c r="D336" s="5" t="s">
        <v>1171</v>
      </c>
      <c r="E336" s="8" t="s">
        <v>1370</v>
      </c>
      <c r="F336" s="5" t="s">
        <v>699</v>
      </c>
      <c r="G336" s="8" t="s">
        <v>2315</v>
      </c>
      <c r="H336" s="2" t="s">
        <v>1172</v>
      </c>
      <c r="I336" s="14" t="s">
        <v>2310</v>
      </c>
      <c r="J336" s="8" t="s">
        <v>2313</v>
      </c>
      <c r="K336" s="26"/>
      <c r="L336" s="29"/>
      <c r="M336" s="30">
        <v>331</v>
      </c>
      <c r="N336" s="44"/>
    </row>
    <row r="337" spans="1:14" x14ac:dyDescent="0.25">
      <c r="A337" s="5" t="s">
        <v>583</v>
      </c>
      <c r="B337" s="5" t="s">
        <v>2159</v>
      </c>
      <c r="C337" s="5" t="s">
        <v>561</v>
      </c>
      <c r="D337" s="5" t="s">
        <v>2306</v>
      </c>
      <c r="E337" s="8" t="s">
        <v>1370</v>
      </c>
      <c r="F337" s="5" t="s">
        <v>699</v>
      </c>
      <c r="G337" s="8" t="s">
        <v>2314</v>
      </c>
      <c r="H337" s="13" t="s">
        <v>2308</v>
      </c>
      <c r="I337" s="13" t="s">
        <v>2311</v>
      </c>
      <c r="J337" s="8" t="s">
        <v>1020</v>
      </c>
      <c r="K337" s="26"/>
      <c r="L337" s="29"/>
      <c r="M337" s="30">
        <v>332</v>
      </c>
      <c r="N337" s="44"/>
    </row>
    <row r="338" spans="1:14" x14ac:dyDescent="0.25">
      <c r="A338" s="5" t="s">
        <v>583</v>
      </c>
      <c r="B338" s="5" t="s">
        <v>288</v>
      </c>
      <c r="C338" s="8" t="s">
        <v>561</v>
      </c>
      <c r="D338" s="5" t="s">
        <v>909</v>
      </c>
      <c r="E338" s="8" t="s">
        <v>1447</v>
      </c>
      <c r="F338" s="8" t="s">
        <v>577</v>
      </c>
      <c r="G338" s="8" t="s">
        <v>526</v>
      </c>
      <c r="H338" s="14" t="s">
        <v>200</v>
      </c>
      <c r="I338" s="14" t="s">
        <v>1185</v>
      </c>
      <c r="J338" s="8" t="s">
        <v>1186</v>
      </c>
      <c r="K338" s="26"/>
      <c r="L338" s="29"/>
      <c r="M338" s="30">
        <v>333</v>
      </c>
      <c r="N338" s="45"/>
    </row>
    <row r="339" spans="1:14" x14ac:dyDescent="0.25">
      <c r="A339" s="5" t="s">
        <v>583</v>
      </c>
      <c r="B339" s="5" t="s">
        <v>288</v>
      </c>
      <c r="C339" s="8" t="s">
        <v>561</v>
      </c>
      <c r="D339" s="5" t="s">
        <v>909</v>
      </c>
      <c r="E339" s="8" t="s">
        <v>1447</v>
      </c>
      <c r="F339" s="8" t="s">
        <v>894</v>
      </c>
      <c r="G339" s="8" t="s">
        <v>530</v>
      </c>
      <c r="H339" s="14" t="s">
        <v>201</v>
      </c>
      <c r="I339" s="14" t="s">
        <v>1190</v>
      </c>
      <c r="J339" s="8" t="s">
        <v>1191</v>
      </c>
      <c r="K339" s="26"/>
      <c r="L339" s="29"/>
      <c r="M339" s="30">
        <v>334</v>
      </c>
      <c r="N339" s="48"/>
    </row>
    <row r="340" spans="1:14" x14ac:dyDescent="0.25">
      <c r="A340" s="5" t="s">
        <v>583</v>
      </c>
      <c r="B340" s="5" t="s">
        <v>288</v>
      </c>
      <c r="C340" s="8" t="s">
        <v>561</v>
      </c>
      <c r="D340" s="5" t="s">
        <v>909</v>
      </c>
      <c r="E340" s="8" t="s">
        <v>1947</v>
      </c>
      <c r="F340" s="8" t="s">
        <v>699</v>
      </c>
      <c r="G340" s="8" t="s">
        <v>524</v>
      </c>
      <c r="H340" s="14" t="s">
        <v>199</v>
      </c>
      <c r="I340" s="14" t="s">
        <v>1182</v>
      </c>
      <c r="J340" s="8" t="s">
        <v>980</v>
      </c>
      <c r="K340" s="26"/>
      <c r="L340" s="29"/>
      <c r="M340" s="30">
        <v>335</v>
      </c>
      <c r="N340" s="48"/>
    </row>
    <row r="341" spans="1:14" x14ac:dyDescent="0.25">
      <c r="A341" s="5" t="s">
        <v>583</v>
      </c>
      <c r="B341" s="5" t="s">
        <v>288</v>
      </c>
      <c r="C341" s="8" t="s">
        <v>561</v>
      </c>
      <c r="D341" s="5" t="s">
        <v>909</v>
      </c>
      <c r="E341" s="8" t="s">
        <v>887</v>
      </c>
      <c r="F341" s="8" t="s">
        <v>699</v>
      </c>
      <c r="G341" s="8" t="s">
        <v>527</v>
      </c>
      <c r="H341" s="14" t="s">
        <v>1891</v>
      </c>
      <c r="I341" s="14" t="s">
        <v>1892</v>
      </c>
      <c r="J341" s="8" t="s">
        <v>1187</v>
      </c>
      <c r="K341" s="26"/>
      <c r="L341" s="29"/>
      <c r="M341" s="30">
        <v>336</v>
      </c>
      <c r="N341" s="44"/>
    </row>
    <row r="342" spans="1:14" x14ac:dyDescent="0.25">
      <c r="A342" s="5" t="s">
        <v>583</v>
      </c>
      <c r="B342" s="5" t="s">
        <v>288</v>
      </c>
      <c r="C342" s="8" t="s">
        <v>561</v>
      </c>
      <c r="D342" s="5" t="s">
        <v>909</v>
      </c>
      <c r="E342" s="8" t="s">
        <v>668</v>
      </c>
      <c r="F342" s="8" t="s">
        <v>699</v>
      </c>
      <c r="G342" s="8" t="s">
        <v>525</v>
      </c>
      <c r="H342" s="14" t="s">
        <v>198</v>
      </c>
      <c r="I342" s="14" t="s">
        <v>1183</v>
      </c>
      <c r="J342" s="8" t="s">
        <v>1184</v>
      </c>
      <c r="K342" s="26"/>
      <c r="L342" s="29"/>
      <c r="M342" s="30">
        <v>337</v>
      </c>
      <c r="N342" s="44"/>
    </row>
    <row r="343" spans="1:14" x14ac:dyDescent="0.25">
      <c r="A343" s="5" t="s">
        <v>583</v>
      </c>
      <c r="B343" s="5" t="s">
        <v>2159</v>
      </c>
      <c r="C343" s="8" t="s">
        <v>561</v>
      </c>
      <c r="D343" s="5" t="s">
        <v>802</v>
      </c>
      <c r="E343" s="5" t="s">
        <v>1447</v>
      </c>
      <c r="F343" s="8" t="s">
        <v>699</v>
      </c>
      <c r="G343" s="8" t="s">
        <v>2180</v>
      </c>
      <c r="H343" s="14" t="s">
        <v>2181</v>
      </c>
      <c r="I343" s="14" t="s">
        <v>2001</v>
      </c>
      <c r="J343" s="8" t="s">
        <v>1184</v>
      </c>
      <c r="K343" s="26">
        <v>110</v>
      </c>
      <c r="L343" s="29"/>
      <c r="M343" s="30">
        <v>338</v>
      </c>
      <c r="N343" s="44"/>
    </row>
    <row r="344" spans="1:14" x14ac:dyDescent="0.25">
      <c r="A344" s="5" t="s">
        <v>583</v>
      </c>
      <c r="B344" s="5" t="s">
        <v>288</v>
      </c>
      <c r="C344" s="8" t="s">
        <v>561</v>
      </c>
      <c r="D344" s="5" t="s">
        <v>909</v>
      </c>
      <c r="E344" s="8" t="s">
        <v>1447</v>
      </c>
      <c r="F344" s="8" t="s">
        <v>732</v>
      </c>
      <c r="G344" s="8" t="s">
        <v>529</v>
      </c>
      <c r="H344" s="14" t="s">
        <v>217</v>
      </c>
      <c r="I344" s="14" t="s">
        <v>1188</v>
      </c>
      <c r="J344" s="8" t="s">
        <v>1189</v>
      </c>
      <c r="K344" s="26"/>
      <c r="L344" s="29"/>
      <c r="M344" s="30">
        <v>339</v>
      </c>
      <c r="N344" s="44"/>
    </row>
    <row r="345" spans="1:14" x14ac:dyDescent="0.25">
      <c r="A345" s="5" t="s">
        <v>583</v>
      </c>
      <c r="B345" s="5" t="s">
        <v>288</v>
      </c>
      <c r="C345" s="5" t="s">
        <v>580</v>
      </c>
      <c r="D345" s="8" t="s">
        <v>105</v>
      </c>
      <c r="E345" s="8" t="s">
        <v>1447</v>
      </c>
      <c r="F345" s="5" t="s">
        <v>576</v>
      </c>
      <c r="G345" s="8" t="s">
        <v>518</v>
      </c>
      <c r="H345" s="14" t="s">
        <v>219</v>
      </c>
      <c r="I345" s="14" t="s">
        <v>1194</v>
      </c>
      <c r="J345" s="8" t="s">
        <v>1195</v>
      </c>
      <c r="K345" s="26"/>
      <c r="L345" s="29"/>
      <c r="M345" s="30">
        <v>340</v>
      </c>
      <c r="N345" s="48"/>
    </row>
    <row r="346" spans="1:14" x14ac:dyDescent="0.25">
      <c r="A346" s="5" t="s">
        <v>583</v>
      </c>
      <c r="B346" s="5" t="s">
        <v>288</v>
      </c>
      <c r="C346" s="8" t="s">
        <v>561</v>
      </c>
      <c r="D346" s="5" t="s">
        <v>909</v>
      </c>
      <c r="E346" s="8" t="s">
        <v>1946</v>
      </c>
      <c r="F346" s="8" t="s">
        <v>713</v>
      </c>
      <c r="G346" s="8" t="s">
        <v>531</v>
      </c>
      <c r="H346" s="14" t="s">
        <v>216</v>
      </c>
      <c r="I346" s="14" t="s">
        <v>1192</v>
      </c>
      <c r="J346" s="8" t="s">
        <v>1193</v>
      </c>
      <c r="K346" s="26"/>
      <c r="L346" s="29"/>
      <c r="M346" s="30">
        <v>341</v>
      </c>
      <c r="N346" s="54"/>
    </row>
    <row r="347" spans="1:14" x14ac:dyDescent="0.25">
      <c r="A347" s="5" t="s">
        <v>583</v>
      </c>
      <c r="B347" s="5" t="s">
        <v>288</v>
      </c>
      <c r="C347" s="8" t="s">
        <v>561</v>
      </c>
      <c r="D347" s="8" t="s">
        <v>1122</v>
      </c>
      <c r="E347" s="5" t="s">
        <v>1043</v>
      </c>
      <c r="F347" s="8" t="s">
        <v>713</v>
      </c>
      <c r="G347" s="8" t="s">
        <v>369</v>
      </c>
      <c r="H347" s="14" t="s">
        <v>2148</v>
      </c>
      <c r="I347" s="14" t="s">
        <v>367</v>
      </c>
      <c r="J347" s="8" t="s">
        <v>368</v>
      </c>
      <c r="K347" s="26"/>
      <c r="L347" s="29" t="s">
        <v>562</v>
      </c>
      <c r="M347" s="30">
        <v>342</v>
      </c>
      <c r="N347" s="44"/>
    </row>
    <row r="348" spans="1:14" x14ac:dyDescent="0.25">
      <c r="A348" s="5" t="s">
        <v>583</v>
      </c>
      <c r="B348" s="5" t="s">
        <v>288</v>
      </c>
      <c r="C348" s="5" t="s">
        <v>561</v>
      </c>
      <c r="D348" s="8" t="s">
        <v>1932</v>
      </c>
      <c r="E348" s="8" t="s">
        <v>1893</v>
      </c>
      <c r="F348" s="5" t="s">
        <v>699</v>
      </c>
      <c r="G348" s="8" t="s">
        <v>1364</v>
      </c>
      <c r="H348" s="14" t="s">
        <v>1894</v>
      </c>
      <c r="I348" s="14" t="s">
        <v>1331</v>
      </c>
      <c r="J348" s="8" t="s">
        <v>1363</v>
      </c>
      <c r="K348" s="26">
        <v>115</v>
      </c>
      <c r="L348" s="29"/>
      <c r="M348" s="30">
        <v>343</v>
      </c>
      <c r="N348" s="44"/>
    </row>
    <row r="349" spans="1:14" x14ac:dyDescent="0.25">
      <c r="A349" s="5" t="s">
        <v>583</v>
      </c>
      <c r="B349" s="5" t="s">
        <v>288</v>
      </c>
      <c r="C349" s="5" t="s">
        <v>561</v>
      </c>
      <c r="D349" s="8" t="s">
        <v>2407</v>
      </c>
      <c r="E349" s="8" t="s">
        <v>1447</v>
      </c>
      <c r="F349" s="5" t="s">
        <v>699</v>
      </c>
      <c r="G349" s="8" t="s">
        <v>2408</v>
      </c>
      <c r="H349" s="14" t="s">
        <v>2409</v>
      </c>
      <c r="I349" s="14" t="s">
        <v>2410</v>
      </c>
      <c r="J349" s="8" t="s">
        <v>2406</v>
      </c>
      <c r="K349" s="26"/>
      <c r="L349" s="29"/>
      <c r="M349" s="30">
        <v>344</v>
      </c>
      <c r="N349" s="44"/>
    </row>
    <row r="350" spans="1:14" x14ac:dyDescent="0.25">
      <c r="A350" s="5" t="s">
        <v>583</v>
      </c>
      <c r="B350" s="5" t="s">
        <v>2159</v>
      </c>
      <c r="C350" s="8" t="s">
        <v>561</v>
      </c>
      <c r="D350" s="5" t="s">
        <v>1094</v>
      </c>
      <c r="E350" s="5" t="s">
        <v>78</v>
      </c>
      <c r="F350" s="8" t="s">
        <v>699</v>
      </c>
      <c r="G350" s="8" t="s">
        <v>2182</v>
      </c>
      <c r="H350" s="9" t="s">
        <v>2183</v>
      </c>
      <c r="I350" s="14" t="s">
        <v>279</v>
      </c>
      <c r="J350" s="8" t="s">
        <v>2184</v>
      </c>
      <c r="K350" s="26">
        <v>112</v>
      </c>
      <c r="L350" s="29"/>
      <c r="M350" s="30">
        <v>345</v>
      </c>
      <c r="N350" s="44"/>
    </row>
    <row r="351" spans="1:14" x14ac:dyDescent="0.25">
      <c r="A351" s="5" t="s">
        <v>583</v>
      </c>
      <c r="B351" s="5" t="s">
        <v>924</v>
      </c>
      <c r="C351" s="5" t="s">
        <v>561</v>
      </c>
      <c r="D351" s="5" t="s">
        <v>1828</v>
      </c>
      <c r="E351" s="8" t="s">
        <v>1447</v>
      </c>
      <c r="F351" s="5" t="s">
        <v>699</v>
      </c>
      <c r="G351" s="8" t="s">
        <v>1840</v>
      </c>
      <c r="H351" s="13" t="s">
        <v>1829</v>
      </c>
      <c r="I351" s="14" t="s">
        <v>1830</v>
      </c>
      <c r="J351" s="8" t="s">
        <v>1841</v>
      </c>
      <c r="K351" s="26">
        <v>119</v>
      </c>
      <c r="L351" s="29"/>
      <c r="M351" s="30">
        <v>346</v>
      </c>
      <c r="N351" s="44"/>
    </row>
    <row r="352" spans="1:14" x14ac:dyDescent="0.25">
      <c r="A352" s="5" t="s">
        <v>583</v>
      </c>
      <c r="B352" s="5" t="s">
        <v>288</v>
      </c>
      <c r="C352" s="5" t="s">
        <v>580</v>
      </c>
      <c r="D352" s="8" t="s">
        <v>771</v>
      </c>
      <c r="E352" s="8" t="s">
        <v>1447</v>
      </c>
      <c r="F352" s="5" t="s">
        <v>576</v>
      </c>
      <c r="G352" s="8" t="s">
        <v>452</v>
      </c>
      <c r="H352" s="9" t="s">
        <v>146</v>
      </c>
      <c r="I352" s="9" t="s">
        <v>151</v>
      </c>
      <c r="J352" s="8" t="s">
        <v>1048</v>
      </c>
      <c r="K352" s="26"/>
      <c r="L352" s="29"/>
      <c r="M352" s="30">
        <v>347</v>
      </c>
      <c r="N352" s="45"/>
    </row>
    <row r="353" spans="1:14" x14ac:dyDescent="0.25">
      <c r="A353" s="5" t="s">
        <v>583</v>
      </c>
      <c r="B353" s="5" t="s">
        <v>924</v>
      </c>
      <c r="C353" s="5" t="s">
        <v>561</v>
      </c>
      <c r="D353" s="5" t="s">
        <v>619</v>
      </c>
      <c r="E353" s="8" t="s">
        <v>1447</v>
      </c>
      <c r="F353" s="8" t="s">
        <v>699</v>
      </c>
      <c r="G353" s="8" t="s">
        <v>1836</v>
      </c>
      <c r="H353" s="13" t="s">
        <v>1969</v>
      </c>
      <c r="I353" s="13" t="s">
        <v>976</v>
      </c>
      <c r="J353" s="8" t="s">
        <v>1843</v>
      </c>
      <c r="K353" s="26"/>
      <c r="L353" s="29"/>
      <c r="M353" s="30">
        <v>348</v>
      </c>
      <c r="N353" s="44"/>
    </row>
    <row r="354" spans="1:14" x14ac:dyDescent="0.25">
      <c r="A354" s="5" t="s">
        <v>583</v>
      </c>
      <c r="B354" s="5" t="s">
        <v>924</v>
      </c>
      <c r="C354" s="5" t="s">
        <v>561</v>
      </c>
      <c r="D354" s="5" t="s">
        <v>622</v>
      </c>
      <c r="E354" s="8" t="s">
        <v>1447</v>
      </c>
      <c r="F354" s="8" t="s">
        <v>699</v>
      </c>
      <c r="G354" s="8" t="s">
        <v>433</v>
      </c>
      <c r="H354" s="14" t="s">
        <v>1835</v>
      </c>
      <c r="I354" s="13" t="s">
        <v>993</v>
      </c>
      <c r="J354" s="8" t="s">
        <v>994</v>
      </c>
      <c r="K354" s="26">
        <v>191</v>
      </c>
      <c r="L354" s="29"/>
      <c r="M354" s="30">
        <v>349</v>
      </c>
      <c r="N354" s="44"/>
    </row>
    <row r="355" spans="1:14" x14ac:dyDescent="0.25">
      <c r="A355" s="5" t="s">
        <v>583</v>
      </c>
      <c r="B355" s="8" t="s">
        <v>924</v>
      </c>
      <c r="C355" s="8" t="s">
        <v>1976</v>
      </c>
      <c r="D355" s="8" t="s">
        <v>1977</v>
      </c>
      <c r="E355" s="8" t="s">
        <v>1447</v>
      </c>
      <c r="F355" s="8" t="s">
        <v>699</v>
      </c>
      <c r="G355" s="8" t="s">
        <v>1895</v>
      </c>
      <c r="H355" s="14" t="s">
        <v>585</v>
      </c>
      <c r="I355" s="14" t="s">
        <v>1896</v>
      </c>
      <c r="J355" s="8" t="s">
        <v>1090</v>
      </c>
      <c r="K355" s="26">
        <v>193</v>
      </c>
      <c r="L355" s="29"/>
      <c r="M355" s="30">
        <v>350</v>
      </c>
      <c r="N355" s="44"/>
    </row>
    <row r="356" spans="1:14" x14ac:dyDescent="0.25">
      <c r="A356" s="5" t="s">
        <v>583</v>
      </c>
      <c r="B356" s="5" t="s">
        <v>924</v>
      </c>
      <c r="C356" s="5" t="s">
        <v>561</v>
      </c>
      <c r="D356" s="5" t="s">
        <v>594</v>
      </c>
      <c r="E356" s="8" t="s">
        <v>1447</v>
      </c>
      <c r="F356" s="8" t="s">
        <v>699</v>
      </c>
      <c r="G356" s="8" t="s">
        <v>431</v>
      </c>
      <c r="H356" s="14" t="s">
        <v>139</v>
      </c>
      <c r="I356" s="13" t="s">
        <v>595</v>
      </c>
      <c r="J356" s="8" t="s">
        <v>988</v>
      </c>
      <c r="K356" s="26">
        <v>207</v>
      </c>
      <c r="L356" s="29"/>
      <c r="M356" s="30">
        <v>351</v>
      </c>
      <c r="N356" s="44"/>
    </row>
    <row r="357" spans="1:14" x14ac:dyDescent="0.25">
      <c r="A357" s="5" t="s">
        <v>583</v>
      </c>
      <c r="B357" s="5" t="s">
        <v>924</v>
      </c>
      <c r="C357" s="5" t="s">
        <v>561</v>
      </c>
      <c r="D357" s="5" t="s">
        <v>618</v>
      </c>
      <c r="E357" s="8" t="s">
        <v>1447</v>
      </c>
      <c r="F357" s="8" t="s">
        <v>699</v>
      </c>
      <c r="G357" s="8" t="s">
        <v>432</v>
      </c>
      <c r="H357" s="14" t="s">
        <v>1897</v>
      </c>
      <c r="I357" s="13" t="s">
        <v>991</v>
      </c>
      <c r="J357" s="8" t="s">
        <v>992</v>
      </c>
      <c r="K357" s="26">
        <v>212</v>
      </c>
      <c r="L357" s="29"/>
      <c r="M357" s="30">
        <v>352</v>
      </c>
      <c r="N357" s="44"/>
    </row>
    <row r="358" spans="1:14" x14ac:dyDescent="0.25">
      <c r="A358" s="5" t="s">
        <v>583</v>
      </c>
      <c r="B358" s="5" t="s">
        <v>924</v>
      </c>
      <c r="C358" s="5" t="s">
        <v>561</v>
      </c>
      <c r="D358" s="5" t="s">
        <v>588</v>
      </c>
      <c r="E358" s="8" t="s">
        <v>1447</v>
      </c>
      <c r="F358" s="8" t="s">
        <v>699</v>
      </c>
      <c r="G358" s="8" t="s">
        <v>430</v>
      </c>
      <c r="H358" s="13" t="s">
        <v>623</v>
      </c>
      <c r="I358" s="13" t="s">
        <v>1347</v>
      </c>
      <c r="J358" s="8" t="s">
        <v>984</v>
      </c>
      <c r="K358" s="26">
        <v>242</v>
      </c>
      <c r="L358" s="29"/>
      <c r="M358" s="30">
        <v>353</v>
      </c>
      <c r="N358" s="44"/>
    </row>
    <row r="359" spans="1:14" x14ac:dyDescent="0.25">
      <c r="A359" s="5" t="s">
        <v>583</v>
      </c>
      <c r="B359" s="5" t="s">
        <v>924</v>
      </c>
      <c r="C359" s="5" t="s">
        <v>574</v>
      </c>
      <c r="D359" s="5" t="s">
        <v>590</v>
      </c>
      <c r="E359" s="8" t="s">
        <v>1447</v>
      </c>
      <c r="F359" s="5" t="s">
        <v>576</v>
      </c>
      <c r="G359" s="8" t="s">
        <v>985</v>
      </c>
      <c r="H359" s="13" t="s">
        <v>591</v>
      </c>
      <c r="I359" s="13" t="s">
        <v>986</v>
      </c>
      <c r="J359" s="8" t="s">
        <v>987</v>
      </c>
      <c r="K359" s="26">
        <v>245</v>
      </c>
      <c r="L359" s="29"/>
      <c r="M359" s="30">
        <v>354</v>
      </c>
      <c r="N359" s="44"/>
    </row>
    <row r="360" spans="1:14" x14ac:dyDescent="0.25">
      <c r="A360" s="5" t="s">
        <v>583</v>
      </c>
      <c r="B360" s="5" t="s">
        <v>924</v>
      </c>
      <c r="C360" s="5" t="s">
        <v>574</v>
      </c>
      <c r="D360" s="5" t="s">
        <v>600</v>
      </c>
      <c r="E360" s="8" t="s">
        <v>1447</v>
      </c>
      <c r="F360" s="5" t="s">
        <v>576</v>
      </c>
      <c r="G360" s="8" t="s">
        <v>989</v>
      </c>
      <c r="H360" s="13" t="s">
        <v>137</v>
      </c>
      <c r="I360" s="13" t="s">
        <v>962</v>
      </c>
      <c r="J360" s="8" t="s">
        <v>990</v>
      </c>
      <c r="K360" s="26">
        <v>247</v>
      </c>
      <c r="L360" s="29"/>
      <c r="M360" s="30">
        <v>355</v>
      </c>
      <c r="N360" s="44"/>
    </row>
    <row r="361" spans="1:14" x14ac:dyDescent="0.25">
      <c r="A361" s="5" t="s">
        <v>583</v>
      </c>
      <c r="B361" s="5" t="s">
        <v>924</v>
      </c>
      <c r="C361" s="5" t="s">
        <v>561</v>
      </c>
      <c r="D361" s="5" t="s">
        <v>1280</v>
      </c>
      <c r="E361" s="8" t="s">
        <v>1447</v>
      </c>
      <c r="F361" s="5" t="s">
        <v>699</v>
      </c>
      <c r="G361" s="8" t="s">
        <v>220</v>
      </c>
      <c r="H361" s="14" t="s">
        <v>1281</v>
      </c>
      <c r="I361" s="14" t="s">
        <v>1282</v>
      </c>
      <c r="J361" s="8" t="s">
        <v>1283</v>
      </c>
      <c r="K361" s="26">
        <v>248</v>
      </c>
      <c r="L361" s="29"/>
      <c r="M361" s="30">
        <v>356</v>
      </c>
      <c r="N361" s="44"/>
    </row>
    <row r="362" spans="1:14" x14ac:dyDescent="0.25">
      <c r="A362" s="5" t="s">
        <v>583</v>
      </c>
      <c r="B362" s="5" t="s">
        <v>288</v>
      </c>
      <c r="C362" s="5" t="s">
        <v>580</v>
      </c>
      <c r="D362" s="8" t="s">
        <v>779</v>
      </c>
      <c r="E362" s="8" t="s">
        <v>1447</v>
      </c>
      <c r="F362" s="5" t="s">
        <v>576</v>
      </c>
      <c r="G362" s="8" t="s">
        <v>447</v>
      </c>
      <c r="H362" s="14" t="s">
        <v>1198</v>
      </c>
      <c r="I362" s="14" t="s">
        <v>1199</v>
      </c>
      <c r="J362" s="8" t="s">
        <v>1200</v>
      </c>
      <c r="K362" s="26">
        <v>250</v>
      </c>
      <c r="L362" s="29"/>
      <c r="M362" s="30">
        <v>357</v>
      </c>
      <c r="N362" s="44"/>
    </row>
    <row r="363" spans="1:14" x14ac:dyDescent="0.25">
      <c r="A363" s="5" t="s">
        <v>583</v>
      </c>
      <c r="B363" s="5" t="s">
        <v>288</v>
      </c>
      <c r="C363" s="5" t="s">
        <v>580</v>
      </c>
      <c r="D363" s="8" t="s">
        <v>780</v>
      </c>
      <c r="E363" s="8" t="s">
        <v>1447</v>
      </c>
      <c r="F363" s="5" t="s">
        <v>576</v>
      </c>
      <c r="G363" s="8" t="s">
        <v>448</v>
      </c>
      <c r="H363" s="14" t="s">
        <v>556</v>
      </c>
      <c r="I363" s="14" t="s">
        <v>556</v>
      </c>
      <c r="J363" s="8" t="s">
        <v>1201</v>
      </c>
      <c r="K363" s="26"/>
      <c r="L363" s="29"/>
      <c r="M363" s="30">
        <v>358</v>
      </c>
      <c r="N363" s="48"/>
    </row>
    <row r="364" spans="1:14" x14ac:dyDescent="0.25">
      <c r="A364" s="5" t="s">
        <v>583</v>
      </c>
      <c r="B364" s="5" t="s">
        <v>288</v>
      </c>
      <c r="C364" s="8" t="s">
        <v>561</v>
      </c>
      <c r="D364" s="8" t="s">
        <v>1122</v>
      </c>
      <c r="E364" s="5" t="s">
        <v>884</v>
      </c>
      <c r="F364" s="8" t="s">
        <v>699</v>
      </c>
      <c r="G364" s="8" t="s">
        <v>1394</v>
      </c>
      <c r="H364" s="9" t="s">
        <v>1391</v>
      </c>
      <c r="I364" s="14" t="s">
        <v>1392</v>
      </c>
      <c r="J364" s="8" t="s">
        <v>1393</v>
      </c>
      <c r="K364" s="26"/>
      <c r="L364" s="29"/>
      <c r="M364" s="30">
        <v>359</v>
      </c>
      <c r="N364" s="44"/>
    </row>
    <row r="365" spans="1:14" x14ac:dyDescent="0.25">
      <c r="A365" s="5" t="s">
        <v>583</v>
      </c>
      <c r="B365" s="5" t="s">
        <v>288</v>
      </c>
      <c r="C365" s="5" t="s">
        <v>561</v>
      </c>
      <c r="D365" s="5" t="s">
        <v>612</v>
      </c>
      <c r="E365" s="8" t="s">
        <v>1791</v>
      </c>
      <c r="F365" s="5" t="s">
        <v>699</v>
      </c>
      <c r="G365" s="8" t="s">
        <v>1423</v>
      </c>
      <c r="H365" s="14" t="s">
        <v>1424</v>
      </c>
      <c r="I365" s="14" t="s">
        <v>1425</v>
      </c>
      <c r="J365" s="8" t="s">
        <v>1426</v>
      </c>
      <c r="K365" s="26">
        <v>274</v>
      </c>
      <c r="L365" s="29"/>
      <c r="M365" s="30">
        <v>360</v>
      </c>
      <c r="N365" s="44"/>
    </row>
    <row r="366" spans="1:14" x14ac:dyDescent="0.25">
      <c r="A366" s="5" t="s">
        <v>583</v>
      </c>
      <c r="B366" s="5" t="s">
        <v>288</v>
      </c>
      <c r="C366" s="5" t="s">
        <v>561</v>
      </c>
      <c r="D366" s="5" t="s">
        <v>762</v>
      </c>
      <c r="E366" s="8" t="s">
        <v>1791</v>
      </c>
      <c r="F366" s="5" t="s">
        <v>1434</v>
      </c>
      <c r="G366" s="8" t="s">
        <v>1435</v>
      </c>
      <c r="H366" s="9" t="s">
        <v>0</v>
      </c>
      <c r="I366" s="14" t="s">
        <v>1</v>
      </c>
      <c r="J366" s="8" t="s">
        <v>2</v>
      </c>
      <c r="K366" s="26"/>
      <c r="L366" s="29"/>
      <c r="M366" s="30">
        <v>361</v>
      </c>
      <c r="N366" s="48"/>
    </row>
    <row r="367" spans="1:14" x14ac:dyDescent="0.25">
      <c r="A367" s="5" t="s">
        <v>583</v>
      </c>
      <c r="B367" s="5" t="s">
        <v>288</v>
      </c>
      <c r="C367" s="5" t="s">
        <v>561</v>
      </c>
      <c r="D367" s="5" t="s">
        <v>833</v>
      </c>
      <c r="E367" s="8" t="s">
        <v>1791</v>
      </c>
      <c r="F367" s="5" t="s">
        <v>699</v>
      </c>
      <c r="G367" s="8" t="s">
        <v>1427</v>
      </c>
      <c r="H367" s="9" t="s">
        <v>1428</v>
      </c>
      <c r="I367" s="14" t="s">
        <v>835</v>
      </c>
      <c r="J367" s="8" t="s">
        <v>1429</v>
      </c>
      <c r="K367" s="26"/>
      <c r="L367" s="29"/>
      <c r="M367" s="30">
        <v>362</v>
      </c>
      <c r="N367" s="45"/>
    </row>
    <row r="368" spans="1:14" x14ac:dyDescent="0.25">
      <c r="A368" s="5" t="s">
        <v>583</v>
      </c>
      <c r="B368" s="5" t="s">
        <v>288</v>
      </c>
      <c r="C368" s="8" t="s">
        <v>561</v>
      </c>
      <c r="D368" s="5" t="s">
        <v>683</v>
      </c>
      <c r="E368" s="8" t="s">
        <v>1791</v>
      </c>
      <c r="F368" s="8" t="s">
        <v>699</v>
      </c>
      <c r="G368" s="8" t="s">
        <v>1430</v>
      </c>
      <c r="H368" s="9" t="s">
        <v>1431</v>
      </c>
      <c r="I368" s="14" t="s">
        <v>1432</v>
      </c>
      <c r="J368" s="8" t="s">
        <v>1433</v>
      </c>
      <c r="K368" s="26"/>
      <c r="L368" s="4"/>
      <c r="M368" s="30">
        <v>363</v>
      </c>
      <c r="N368" s="44"/>
    </row>
    <row r="369" spans="1:15" x14ac:dyDescent="0.25">
      <c r="A369" s="5" t="s">
        <v>583</v>
      </c>
      <c r="B369" s="5" t="s">
        <v>1000</v>
      </c>
      <c r="C369" s="8" t="s">
        <v>434</v>
      </c>
      <c r="D369" s="8" t="s">
        <v>1004</v>
      </c>
      <c r="E369" s="5" t="s">
        <v>68</v>
      </c>
      <c r="F369" s="8" t="s">
        <v>699</v>
      </c>
      <c r="G369" s="8" t="s">
        <v>69</v>
      </c>
      <c r="H369" s="13" t="s">
        <v>70</v>
      </c>
      <c r="I369" s="13" t="s">
        <v>1006</v>
      </c>
      <c r="J369" s="8" t="s">
        <v>71</v>
      </c>
      <c r="K369" s="26"/>
      <c r="L369" s="29"/>
      <c r="M369" s="30">
        <v>364</v>
      </c>
      <c r="N369" s="44"/>
    </row>
    <row r="370" spans="1:15" x14ac:dyDescent="0.25">
      <c r="A370" s="5" t="s">
        <v>583</v>
      </c>
      <c r="B370" s="5" t="s">
        <v>288</v>
      </c>
      <c r="C370" s="5" t="s">
        <v>561</v>
      </c>
      <c r="D370" s="5" t="s">
        <v>736</v>
      </c>
      <c r="E370" s="8" t="s">
        <v>903</v>
      </c>
      <c r="F370" s="5" t="s">
        <v>699</v>
      </c>
      <c r="G370" s="8" t="s">
        <v>2400</v>
      </c>
      <c r="H370" s="2" t="s">
        <v>1805</v>
      </c>
      <c r="I370" s="14" t="s">
        <v>1806</v>
      </c>
      <c r="J370" s="8" t="s">
        <v>2401</v>
      </c>
      <c r="K370" s="26"/>
      <c r="L370" s="29"/>
      <c r="M370" s="30">
        <v>365</v>
      </c>
      <c r="N370" s="44"/>
    </row>
    <row r="371" spans="1:15" x14ac:dyDescent="0.25">
      <c r="A371" s="5" t="s">
        <v>583</v>
      </c>
      <c r="B371" s="5" t="s">
        <v>288</v>
      </c>
      <c r="C371" s="5" t="s">
        <v>580</v>
      </c>
      <c r="D371" s="8" t="s">
        <v>62</v>
      </c>
      <c r="E371" s="8" t="s">
        <v>1442</v>
      </c>
      <c r="F371" s="8" t="s">
        <v>576</v>
      </c>
      <c r="G371" s="8" t="s">
        <v>1443</v>
      </c>
      <c r="H371" s="9" t="s">
        <v>1444</v>
      </c>
      <c r="I371" s="9" t="s">
        <v>1445</v>
      </c>
      <c r="J371" s="8" t="s">
        <v>1446</v>
      </c>
      <c r="K371" s="26"/>
      <c r="L371" s="29"/>
      <c r="M371" s="30">
        <v>366</v>
      </c>
      <c r="N371" s="44"/>
    </row>
    <row r="372" spans="1:15" x14ac:dyDescent="0.25">
      <c r="A372" s="5" t="s">
        <v>583</v>
      </c>
      <c r="B372" s="5" t="s">
        <v>288</v>
      </c>
      <c r="C372" s="5" t="s">
        <v>580</v>
      </c>
      <c r="D372" s="8" t="s">
        <v>63</v>
      </c>
      <c r="E372" s="8" t="s">
        <v>1447</v>
      </c>
      <c r="F372" s="5" t="s">
        <v>576</v>
      </c>
      <c r="G372" s="8" t="s">
        <v>1448</v>
      </c>
      <c r="H372" s="9" t="s">
        <v>1449</v>
      </c>
      <c r="I372" s="9" t="s">
        <v>1450</v>
      </c>
      <c r="J372" s="8" t="s">
        <v>1451</v>
      </c>
      <c r="K372" s="26"/>
      <c r="L372" s="29"/>
      <c r="M372" s="30">
        <v>367</v>
      </c>
      <c r="N372" s="45"/>
      <c r="O372" s="25"/>
    </row>
    <row r="373" spans="1:15" x14ac:dyDescent="0.25">
      <c r="A373" s="5" t="s">
        <v>583</v>
      </c>
      <c r="B373" s="5" t="s">
        <v>288</v>
      </c>
      <c r="C373" s="5" t="s">
        <v>580</v>
      </c>
      <c r="D373" s="8" t="s">
        <v>64</v>
      </c>
      <c r="E373" s="8" t="s">
        <v>1447</v>
      </c>
      <c r="F373" s="5" t="s">
        <v>576</v>
      </c>
      <c r="G373" s="8" t="s">
        <v>1452</v>
      </c>
      <c r="H373" s="14" t="s">
        <v>1453</v>
      </c>
      <c r="I373" s="14" t="s">
        <v>1454</v>
      </c>
      <c r="J373" s="8" t="s">
        <v>1455</v>
      </c>
      <c r="K373" s="15" t="s">
        <v>572</v>
      </c>
      <c r="L373" s="26" t="s">
        <v>562</v>
      </c>
      <c r="M373" s="30">
        <v>368</v>
      </c>
      <c r="N373" s="44"/>
    </row>
    <row r="374" spans="1:15" x14ac:dyDescent="0.25">
      <c r="A374" s="5" t="s">
        <v>583</v>
      </c>
      <c r="B374" s="5" t="s">
        <v>288</v>
      </c>
      <c r="C374" s="8" t="s">
        <v>561</v>
      </c>
      <c r="D374" s="5" t="s">
        <v>612</v>
      </c>
      <c r="E374" s="8" t="s">
        <v>79</v>
      </c>
      <c r="F374" s="8" t="s">
        <v>699</v>
      </c>
      <c r="G374" s="8" t="s">
        <v>1456</v>
      </c>
      <c r="H374" s="55" t="s">
        <v>1457</v>
      </c>
      <c r="I374" s="14" t="s">
        <v>1458</v>
      </c>
      <c r="J374" s="8" t="s">
        <v>1459</v>
      </c>
      <c r="K374" s="5" t="s">
        <v>218</v>
      </c>
      <c r="L374" s="2" t="s">
        <v>562</v>
      </c>
      <c r="M374" s="30">
        <v>369</v>
      </c>
      <c r="N374" s="44"/>
    </row>
    <row r="375" spans="1:15" x14ac:dyDescent="0.25">
      <c r="A375" s="5" t="s">
        <v>583</v>
      </c>
      <c r="B375" s="5" t="s">
        <v>288</v>
      </c>
      <c r="C375" s="8" t="s">
        <v>561</v>
      </c>
      <c r="D375" s="5" t="s">
        <v>736</v>
      </c>
      <c r="E375" s="5" t="s">
        <v>593</v>
      </c>
      <c r="F375" s="5" t="s">
        <v>699</v>
      </c>
      <c r="G375" s="8" t="s">
        <v>1460</v>
      </c>
      <c r="H375" s="14" t="s">
        <v>1461</v>
      </c>
      <c r="I375" s="14" t="s">
        <v>1462</v>
      </c>
      <c r="J375" s="8" t="s">
        <v>1463</v>
      </c>
      <c r="K375" s="5"/>
      <c r="L375" s="2"/>
      <c r="M375" s="30">
        <v>370</v>
      </c>
      <c r="N375" s="54"/>
    </row>
    <row r="376" spans="1:15" x14ac:dyDescent="0.25">
      <c r="A376" s="5" t="s">
        <v>583</v>
      </c>
      <c r="B376" s="5" t="s">
        <v>288</v>
      </c>
      <c r="C376" s="5" t="s">
        <v>561</v>
      </c>
      <c r="D376" s="5" t="s">
        <v>736</v>
      </c>
      <c r="E376" s="5" t="s">
        <v>1261</v>
      </c>
      <c r="F376" s="5" t="s">
        <v>699</v>
      </c>
      <c r="G376" s="8" t="s">
        <v>1464</v>
      </c>
      <c r="H376" s="13" t="s">
        <v>1465</v>
      </c>
      <c r="I376" s="13" t="s">
        <v>1466</v>
      </c>
      <c r="J376" s="8" t="s">
        <v>1467</v>
      </c>
      <c r="K376" s="5"/>
      <c r="L376" s="2"/>
      <c r="M376" s="30">
        <v>371</v>
      </c>
      <c r="N376" s="44"/>
    </row>
    <row r="377" spans="1:15" x14ac:dyDescent="0.25">
      <c r="A377" s="5" t="s">
        <v>583</v>
      </c>
      <c r="B377" s="5" t="s">
        <v>288</v>
      </c>
      <c r="C377" s="8" t="s">
        <v>561</v>
      </c>
      <c r="D377" s="5" t="s">
        <v>736</v>
      </c>
      <c r="E377" s="5" t="s">
        <v>975</v>
      </c>
      <c r="F377" s="8" t="s">
        <v>699</v>
      </c>
      <c r="G377" s="8" t="s">
        <v>1468</v>
      </c>
      <c r="H377" s="55" t="s">
        <v>1469</v>
      </c>
      <c r="I377" s="9" t="s">
        <v>1469</v>
      </c>
      <c r="J377" s="8" t="s">
        <v>1470</v>
      </c>
      <c r="K377" s="5"/>
      <c r="L377" s="2"/>
      <c r="M377" s="30">
        <v>372</v>
      </c>
      <c r="N377" s="48"/>
    </row>
    <row r="378" spans="1:15" x14ac:dyDescent="0.25">
      <c r="A378" s="5" t="s">
        <v>583</v>
      </c>
      <c r="B378" s="5" t="s">
        <v>288</v>
      </c>
      <c r="C378" s="8" t="s">
        <v>561</v>
      </c>
      <c r="D378" s="5" t="s">
        <v>736</v>
      </c>
      <c r="E378" s="5" t="s">
        <v>72</v>
      </c>
      <c r="F378" s="8" t="s">
        <v>699</v>
      </c>
      <c r="G378" s="8" t="s">
        <v>1471</v>
      </c>
      <c r="H378" s="55" t="s">
        <v>1472</v>
      </c>
      <c r="I378" s="9" t="s">
        <v>1473</v>
      </c>
      <c r="J378" s="8" t="s">
        <v>1474</v>
      </c>
      <c r="K378" s="5"/>
      <c r="L378" s="2"/>
      <c r="M378" s="30">
        <v>373</v>
      </c>
      <c r="N378" s="44"/>
    </row>
    <row r="379" spans="1:15" x14ac:dyDescent="0.25">
      <c r="A379" s="5" t="s">
        <v>583</v>
      </c>
      <c r="B379" s="5" t="s">
        <v>288</v>
      </c>
      <c r="C379" s="8" t="s">
        <v>561</v>
      </c>
      <c r="D379" s="5" t="s">
        <v>736</v>
      </c>
      <c r="E379" s="5" t="s">
        <v>745</v>
      </c>
      <c r="F379" s="8" t="s">
        <v>699</v>
      </c>
      <c r="G379" s="8" t="s">
        <v>1475</v>
      </c>
      <c r="H379" s="55" t="s">
        <v>1476</v>
      </c>
      <c r="I379" s="9" t="s">
        <v>746</v>
      </c>
      <c r="J379" s="8" t="s">
        <v>1477</v>
      </c>
      <c r="K379" s="5"/>
      <c r="L379" s="2"/>
      <c r="M379" s="30">
        <v>374</v>
      </c>
      <c r="N379" s="44"/>
    </row>
    <row r="380" spans="1:15" x14ac:dyDescent="0.25">
      <c r="A380" s="5" t="s">
        <v>583</v>
      </c>
      <c r="B380" s="5" t="s">
        <v>288</v>
      </c>
      <c r="C380" s="8" t="s">
        <v>561</v>
      </c>
      <c r="D380" s="5" t="s">
        <v>736</v>
      </c>
      <c r="E380" s="5" t="s">
        <v>1223</v>
      </c>
      <c r="F380" s="8" t="s">
        <v>699</v>
      </c>
      <c r="G380" s="8" t="s">
        <v>1478</v>
      </c>
      <c r="H380" s="55" t="s">
        <v>1479</v>
      </c>
      <c r="I380" s="14" t="s">
        <v>1480</v>
      </c>
      <c r="J380" s="8" t="s">
        <v>1481</v>
      </c>
      <c r="K380" s="5"/>
      <c r="L380" s="2"/>
      <c r="M380" s="30">
        <v>375</v>
      </c>
      <c r="N380" s="44"/>
    </row>
    <row r="381" spans="1:15" x14ac:dyDescent="0.25">
      <c r="A381" s="5" t="s">
        <v>583</v>
      </c>
      <c r="B381" s="5" t="s">
        <v>288</v>
      </c>
      <c r="C381" s="8" t="s">
        <v>561</v>
      </c>
      <c r="D381" s="5" t="s">
        <v>736</v>
      </c>
      <c r="E381" s="5" t="s">
        <v>896</v>
      </c>
      <c r="F381" s="8" t="s">
        <v>699</v>
      </c>
      <c r="G381" s="8" t="s">
        <v>1482</v>
      </c>
      <c r="H381" s="55" t="s">
        <v>75</v>
      </c>
      <c r="I381" s="9" t="s">
        <v>1483</v>
      </c>
      <c r="J381" s="8" t="s">
        <v>1484</v>
      </c>
      <c r="K381" s="5"/>
      <c r="L381" s="2"/>
      <c r="M381" s="30">
        <v>376</v>
      </c>
      <c r="N381" s="44"/>
    </row>
    <row r="382" spans="1:15" x14ac:dyDescent="0.25">
      <c r="A382" s="5" t="s">
        <v>583</v>
      </c>
      <c r="B382" s="5" t="s">
        <v>288</v>
      </c>
      <c r="C382" s="8" t="s">
        <v>561</v>
      </c>
      <c r="D382" s="5" t="s">
        <v>736</v>
      </c>
      <c r="E382" s="5" t="s">
        <v>1078</v>
      </c>
      <c r="F382" s="8" t="s">
        <v>699</v>
      </c>
      <c r="G382" s="8" t="s">
        <v>1485</v>
      </c>
      <c r="H382" s="55" t="s">
        <v>1486</v>
      </c>
      <c r="I382" s="9" t="s">
        <v>1487</v>
      </c>
      <c r="J382" s="8" t="s">
        <v>1488</v>
      </c>
      <c r="K382" s="5"/>
      <c r="L382" s="2"/>
      <c r="M382" s="30">
        <v>377</v>
      </c>
      <c r="N382" s="44"/>
    </row>
    <row r="383" spans="1:15" x14ac:dyDescent="0.25">
      <c r="A383" s="5" t="s">
        <v>583</v>
      </c>
      <c r="B383" s="5" t="s">
        <v>288</v>
      </c>
      <c r="C383" s="8" t="s">
        <v>561</v>
      </c>
      <c r="D383" s="5" t="s">
        <v>736</v>
      </c>
      <c r="E383" s="5" t="s">
        <v>73</v>
      </c>
      <c r="F383" s="8" t="s">
        <v>699</v>
      </c>
      <c r="G383" s="8" t="s">
        <v>1489</v>
      </c>
      <c r="H383" s="55" t="s">
        <v>1490</v>
      </c>
      <c r="I383" s="9" t="s">
        <v>1491</v>
      </c>
      <c r="J383" s="8" t="s">
        <v>1492</v>
      </c>
      <c r="K383" s="5"/>
      <c r="L383" s="2"/>
      <c r="M383" s="30">
        <v>378</v>
      </c>
      <c r="N383" s="44"/>
    </row>
    <row r="384" spans="1:15" x14ac:dyDescent="0.25">
      <c r="A384" s="5" t="s">
        <v>583</v>
      </c>
      <c r="B384" s="5" t="s">
        <v>288</v>
      </c>
      <c r="C384" s="8" t="s">
        <v>561</v>
      </c>
      <c r="D384" s="5" t="s">
        <v>736</v>
      </c>
      <c r="E384" s="5" t="s">
        <v>74</v>
      </c>
      <c r="F384" s="8" t="s">
        <v>699</v>
      </c>
      <c r="G384" s="8" t="s">
        <v>1493</v>
      </c>
      <c r="H384" s="55" t="s">
        <v>1494</v>
      </c>
      <c r="I384" s="9" t="s">
        <v>1495</v>
      </c>
      <c r="J384" s="8" t="s">
        <v>1496</v>
      </c>
      <c r="K384" s="5"/>
      <c r="L384" s="2"/>
      <c r="M384" s="30">
        <v>379</v>
      </c>
      <c r="N384" s="44"/>
    </row>
    <row r="385" spans="1:14" x14ac:dyDescent="0.25">
      <c r="A385" s="5" t="s">
        <v>583</v>
      </c>
      <c r="B385" s="5" t="s">
        <v>288</v>
      </c>
      <c r="C385" s="8" t="s">
        <v>561</v>
      </c>
      <c r="D385" s="5" t="s">
        <v>736</v>
      </c>
      <c r="E385" s="5" t="s">
        <v>76</v>
      </c>
      <c r="F385" s="8" t="s">
        <v>699</v>
      </c>
      <c r="G385" s="8" t="s">
        <v>1497</v>
      </c>
      <c r="H385" s="55" t="s">
        <v>1498</v>
      </c>
      <c r="I385" s="9" t="s">
        <v>1499</v>
      </c>
      <c r="J385" s="8" t="s">
        <v>1500</v>
      </c>
      <c r="K385" s="5"/>
      <c r="L385" s="2"/>
      <c r="M385" s="30">
        <v>380</v>
      </c>
      <c r="N385" s="44"/>
    </row>
    <row r="386" spans="1:14" x14ac:dyDescent="0.25">
      <c r="A386" s="5" t="s">
        <v>583</v>
      </c>
      <c r="B386" s="5" t="s">
        <v>288</v>
      </c>
      <c r="C386" s="8" t="s">
        <v>561</v>
      </c>
      <c r="D386" s="5" t="s">
        <v>736</v>
      </c>
      <c r="E386" s="5" t="s">
        <v>77</v>
      </c>
      <c r="F386" s="8" t="s">
        <v>699</v>
      </c>
      <c r="G386" s="8" t="s">
        <v>1501</v>
      </c>
      <c r="H386" s="55" t="s">
        <v>1502</v>
      </c>
      <c r="I386" s="9" t="s">
        <v>1503</v>
      </c>
      <c r="J386" s="8" t="s">
        <v>1504</v>
      </c>
      <c r="K386" s="5"/>
      <c r="L386" s="2"/>
      <c r="M386" s="30">
        <v>381</v>
      </c>
      <c r="N386" s="44"/>
    </row>
    <row r="387" spans="1:14" x14ac:dyDescent="0.25">
      <c r="A387" s="5" t="s">
        <v>583</v>
      </c>
      <c r="B387" s="5" t="s">
        <v>288</v>
      </c>
      <c r="C387" s="8" t="s">
        <v>561</v>
      </c>
      <c r="D387" s="5" t="s">
        <v>736</v>
      </c>
      <c r="E387" s="8" t="s">
        <v>892</v>
      </c>
      <c r="F387" s="8" t="s">
        <v>699</v>
      </c>
      <c r="G387" s="8" t="s">
        <v>1505</v>
      </c>
      <c r="H387" s="55" t="s">
        <v>1506</v>
      </c>
      <c r="I387" s="9" t="s">
        <v>1507</v>
      </c>
      <c r="J387" s="8" t="s">
        <v>1508</v>
      </c>
      <c r="K387" s="5"/>
      <c r="L387" s="2"/>
      <c r="M387" s="30">
        <v>382</v>
      </c>
      <c r="N387" s="44"/>
    </row>
    <row r="388" spans="1:14" x14ac:dyDescent="0.25">
      <c r="A388" s="5" t="s">
        <v>583</v>
      </c>
      <c r="B388" s="5" t="s">
        <v>288</v>
      </c>
      <c r="C388" s="8" t="s">
        <v>561</v>
      </c>
      <c r="D388" s="5" t="s">
        <v>736</v>
      </c>
      <c r="E388" s="8" t="s">
        <v>78</v>
      </c>
      <c r="F388" s="8" t="s">
        <v>699</v>
      </c>
      <c r="G388" s="8" t="s">
        <v>1509</v>
      </c>
      <c r="H388" s="55" t="s">
        <v>1510</v>
      </c>
      <c r="I388" s="14" t="s">
        <v>1511</v>
      </c>
      <c r="J388" s="8" t="s">
        <v>1512</v>
      </c>
      <c r="K388" s="5"/>
      <c r="L388" s="2"/>
      <c r="M388" s="30">
        <v>383</v>
      </c>
      <c r="N388" s="54"/>
    </row>
    <row r="389" spans="1:14" x14ac:dyDescent="0.25">
      <c r="A389" s="5" t="s">
        <v>583</v>
      </c>
      <c r="B389" s="5" t="s">
        <v>288</v>
      </c>
      <c r="C389" s="8" t="s">
        <v>561</v>
      </c>
      <c r="D389" s="8" t="s">
        <v>736</v>
      </c>
      <c r="E389" s="8" t="s">
        <v>79</v>
      </c>
      <c r="F389" s="8" t="s">
        <v>699</v>
      </c>
      <c r="G389" s="8" t="s">
        <v>1513</v>
      </c>
      <c r="H389" s="55" t="s">
        <v>88</v>
      </c>
      <c r="I389" s="14" t="s">
        <v>1514</v>
      </c>
      <c r="J389" s="8" t="s">
        <v>1515</v>
      </c>
      <c r="K389" s="5"/>
      <c r="L389" s="2"/>
      <c r="M389" s="30">
        <v>384</v>
      </c>
      <c r="N389" s="45"/>
    </row>
    <row r="390" spans="1:14" x14ac:dyDescent="0.25">
      <c r="A390" s="5" t="s">
        <v>583</v>
      </c>
      <c r="B390" s="5" t="s">
        <v>288</v>
      </c>
      <c r="C390" s="8" t="s">
        <v>561</v>
      </c>
      <c r="D390" s="8" t="s">
        <v>736</v>
      </c>
      <c r="E390" s="8" t="s">
        <v>80</v>
      </c>
      <c r="F390" s="8" t="s">
        <v>699</v>
      </c>
      <c r="G390" s="8" t="s">
        <v>1516</v>
      </c>
      <c r="H390" s="13" t="s">
        <v>1517</v>
      </c>
      <c r="I390" s="9" t="s">
        <v>1518</v>
      </c>
      <c r="J390" s="8" t="s">
        <v>1519</v>
      </c>
      <c r="K390" s="5"/>
      <c r="L390" s="2"/>
      <c r="M390" s="30">
        <v>385</v>
      </c>
      <c r="N390" s="44"/>
    </row>
    <row r="391" spans="1:14" x14ac:dyDescent="0.25">
      <c r="A391" s="5" t="s">
        <v>583</v>
      </c>
      <c r="B391" s="5" t="s">
        <v>1018</v>
      </c>
      <c r="C391" s="5" t="s">
        <v>561</v>
      </c>
      <c r="D391" s="5" t="s">
        <v>736</v>
      </c>
      <c r="E391" s="5" t="s">
        <v>992</v>
      </c>
      <c r="F391" s="5" t="s">
        <v>1022</v>
      </c>
      <c r="G391" s="8" t="s">
        <v>1520</v>
      </c>
      <c r="H391" s="55" t="s">
        <v>1521</v>
      </c>
      <c r="I391" s="13" t="s">
        <v>1522</v>
      </c>
      <c r="J391" s="8" t="s">
        <v>1523</v>
      </c>
      <c r="K391" s="5"/>
      <c r="L391" s="2"/>
      <c r="M391" s="30">
        <v>386</v>
      </c>
      <c r="N391" s="54"/>
    </row>
    <row r="392" spans="1:14" x14ac:dyDescent="0.25">
      <c r="A392" s="5" t="s">
        <v>583</v>
      </c>
      <c r="B392" s="5" t="s">
        <v>1018</v>
      </c>
      <c r="C392" s="5" t="s">
        <v>561</v>
      </c>
      <c r="D392" s="5" t="s">
        <v>736</v>
      </c>
      <c r="E392" s="5" t="s">
        <v>81</v>
      </c>
      <c r="F392" s="5" t="s">
        <v>1022</v>
      </c>
      <c r="G392" s="8" t="s">
        <v>1524</v>
      </c>
      <c r="H392" s="55" t="s">
        <v>1525</v>
      </c>
      <c r="I392" s="13" t="s">
        <v>1526</v>
      </c>
      <c r="J392" s="8" t="s">
        <v>1527</v>
      </c>
      <c r="K392" s="5"/>
      <c r="L392" s="2"/>
      <c r="M392" s="30">
        <v>387</v>
      </c>
      <c r="N392" s="48"/>
    </row>
    <row r="393" spans="1:14" x14ac:dyDescent="0.25">
      <c r="A393" s="5" t="s">
        <v>583</v>
      </c>
      <c r="B393" s="5" t="s">
        <v>1018</v>
      </c>
      <c r="C393" s="5" t="s">
        <v>561</v>
      </c>
      <c r="D393" s="5" t="s">
        <v>736</v>
      </c>
      <c r="E393" s="5" t="s">
        <v>82</v>
      </c>
      <c r="F393" s="8" t="s">
        <v>1929</v>
      </c>
      <c r="G393" s="8" t="s">
        <v>1528</v>
      </c>
      <c r="H393" s="55" t="s">
        <v>1529</v>
      </c>
      <c r="I393" s="13" t="s">
        <v>1530</v>
      </c>
      <c r="J393" s="8" t="s">
        <v>1531</v>
      </c>
      <c r="K393" s="5"/>
      <c r="L393" s="2"/>
      <c r="M393" s="30">
        <v>388</v>
      </c>
      <c r="N393" s="44"/>
    </row>
    <row r="394" spans="1:14" x14ac:dyDescent="0.25">
      <c r="A394" s="5" t="s">
        <v>583</v>
      </c>
      <c r="B394" s="5" t="s">
        <v>288</v>
      </c>
      <c r="C394" s="8" t="s">
        <v>561</v>
      </c>
      <c r="D394" s="8" t="s">
        <v>736</v>
      </c>
      <c r="E394" s="5" t="s">
        <v>86</v>
      </c>
      <c r="F394" s="8" t="s">
        <v>699</v>
      </c>
      <c r="G394" s="8" t="s">
        <v>1532</v>
      </c>
      <c r="H394" s="55" t="s">
        <v>1533</v>
      </c>
      <c r="I394" s="14" t="s">
        <v>1534</v>
      </c>
      <c r="J394" s="8" t="s">
        <v>1535</v>
      </c>
      <c r="K394" s="5"/>
      <c r="L394" s="2"/>
      <c r="M394" s="30">
        <v>389</v>
      </c>
      <c r="N394" s="43"/>
    </row>
    <row r="395" spans="1:14" x14ac:dyDescent="0.25">
      <c r="A395" s="5" t="s">
        <v>583</v>
      </c>
      <c r="B395" s="5" t="s">
        <v>288</v>
      </c>
      <c r="C395" s="5" t="s">
        <v>561</v>
      </c>
      <c r="D395" s="5" t="s">
        <v>42</v>
      </c>
      <c r="E395" s="8" t="s">
        <v>1937</v>
      </c>
      <c r="F395" s="5" t="s">
        <v>1434</v>
      </c>
      <c r="G395" s="8" t="s">
        <v>1536</v>
      </c>
      <c r="H395" s="9" t="s">
        <v>1537</v>
      </c>
      <c r="I395" s="14" t="s">
        <v>1538</v>
      </c>
      <c r="J395" s="8" t="s">
        <v>1539</v>
      </c>
      <c r="K395" s="5"/>
      <c r="L395" s="2"/>
      <c r="M395" s="30">
        <v>390</v>
      </c>
      <c r="N395" s="44"/>
    </row>
    <row r="396" spans="1:14" x14ac:dyDescent="0.25">
      <c r="A396" s="5" t="s">
        <v>583</v>
      </c>
      <c r="B396" s="5" t="s">
        <v>288</v>
      </c>
      <c r="C396" s="5" t="s">
        <v>561</v>
      </c>
      <c r="D396" s="5" t="s">
        <v>43</v>
      </c>
      <c r="E396" s="8" t="s">
        <v>1937</v>
      </c>
      <c r="F396" s="5" t="s">
        <v>1434</v>
      </c>
      <c r="G396" s="8" t="s">
        <v>1540</v>
      </c>
      <c r="H396" s="9" t="s">
        <v>1541</v>
      </c>
      <c r="I396" s="14" t="s">
        <v>1542</v>
      </c>
      <c r="J396" s="8" t="s">
        <v>1543</v>
      </c>
      <c r="K396" s="5"/>
      <c r="L396" s="2"/>
      <c r="M396" s="30">
        <v>391</v>
      </c>
      <c r="N396" s="44"/>
    </row>
    <row r="397" spans="1:14" x14ac:dyDescent="0.25">
      <c r="A397" s="5" t="s">
        <v>583</v>
      </c>
      <c r="B397" s="5" t="s">
        <v>288</v>
      </c>
      <c r="C397" s="5" t="s">
        <v>561</v>
      </c>
      <c r="D397" s="5" t="s">
        <v>44</v>
      </c>
      <c r="E397" s="8" t="s">
        <v>1937</v>
      </c>
      <c r="F397" s="5" t="s">
        <v>1434</v>
      </c>
      <c r="G397" s="8" t="s">
        <v>1544</v>
      </c>
      <c r="H397" s="14" t="s">
        <v>1545</v>
      </c>
      <c r="I397" s="14" t="s">
        <v>1546</v>
      </c>
      <c r="J397" s="8" t="s">
        <v>1547</v>
      </c>
      <c r="K397" s="5"/>
      <c r="L397" s="2"/>
      <c r="M397" s="30">
        <v>392</v>
      </c>
      <c r="N397" s="48"/>
    </row>
    <row r="398" spans="1:14" x14ac:dyDescent="0.25">
      <c r="A398" s="5" t="s">
        <v>583</v>
      </c>
      <c r="B398" s="5" t="s">
        <v>288</v>
      </c>
      <c r="C398" s="5" t="s">
        <v>561</v>
      </c>
      <c r="D398" s="5" t="s">
        <v>45</v>
      </c>
      <c r="E398" s="8" t="s">
        <v>1937</v>
      </c>
      <c r="F398" s="5" t="s">
        <v>1434</v>
      </c>
      <c r="G398" s="8" t="s">
        <v>1548</v>
      </c>
      <c r="H398" s="14" t="s">
        <v>1549</v>
      </c>
      <c r="I398" s="14" t="s">
        <v>1550</v>
      </c>
      <c r="J398" s="8" t="s">
        <v>1551</v>
      </c>
      <c r="K398" s="5"/>
      <c r="L398" s="2"/>
      <c r="M398" s="30">
        <v>393</v>
      </c>
      <c r="N398" s="44"/>
    </row>
    <row r="399" spans="1:14" x14ac:dyDescent="0.25">
      <c r="A399" s="5" t="s">
        <v>583</v>
      </c>
      <c r="B399" s="5" t="s">
        <v>288</v>
      </c>
      <c r="C399" s="8" t="s">
        <v>561</v>
      </c>
      <c r="D399" s="5" t="s">
        <v>46</v>
      </c>
      <c r="E399" s="8" t="s">
        <v>1937</v>
      </c>
      <c r="F399" s="8" t="s">
        <v>699</v>
      </c>
      <c r="G399" s="8" t="s">
        <v>1552</v>
      </c>
      <c r="H399" s="14" t="s">
        <v>1553</v>
      </c>
      <c r="I399" s="14" t="s">
        <v>1554</v>
      </c>
      <c r="J399" s="8" t="s">
        <v>1555</v>
      </c>
      <c r="K399" s="5"/>
      <c r="L399" s="2"/>
      <c r="M399" s="30">
        <v>394</v>
      </c>
      <c r="N399" s="44"/>
    </row>
    <row r="400" spans="1:14" x14ac:dyDescent="0.25">
      <c r="A400" s="5" t="s">
        <v>583</v>
      </c>
      <c r="B400" s="5" t="s">
        <v>288</v>
      </c>
      <c r="C400" s="8" t="s">
        <v>561</v>
      </c>
      <c r="D400" s="5" t="s">
        <v>47</v>
      </c>
      <c r="E400" s="5" t="s">
        <v>668</v>
      </c>
      <c r="F400" s="8" t="s">
        <v>699</v>
      </c>
      <c r="G400" s="8" t="s">
        <v>1556</v>
      </c>
      <c r="H400" s="14" t="s">
        <v>1557</v>
      </c>
      <c r="I400" s="14" t="s">
        <v>1558</v>
      </c>
      <c r="J400" s="8" t="s">
        <v>1559</v>
      </c>
      <c r="K400" s="5"/>
      <c r="L400" s="2"/>
      <c r="M400" s="30">
        <v>395</v>
      </c>
      <c r="N400" s="44"/>
    </row>
    <row r="401" spans="1:14" x14ac:dyDescent="0.25">
      <c r="A401" s="5" t="s">
        <v>583</v>
      </c>
      <c r="B401" s="5" t="s">
        <v>288</v>
      </c>
      <c r="C401" s="8" t="s">
        <v>561</v>
      </c>
      <c r="D401" s="5" t="s">
        <v>48</v>
      </c>
      <c r="E401" s="5" t="s">
        <v>668</v>
      </c>
      <c r="F401" s="8" t="s">
        <v>699</v>
      </c>
      <c r="G401" s="8" t="s">
        <v>1560</v>
      </c>
      <c r="H401" s="14" t="s">
        <v>1561</v>
      </c>
      <c r="I401" s="14" t="s">
        <v>1562</v>
      </c>
      <c r="J401" s="8" t="s">
        <v>1563</v>
      </c>
      <c r="K401" s="5"/>
      <c r="L401" s="2"/>
      <c r="M401" s="30">
        <v>396</v>
      </c>
      <c r="N401" s="44"/>
    </row>
    <row r="402" spans="1:14" x14ac:dyDescent="0.25">
      <c r="A402" s="5" t="s">
        <v>583</v>
      </c>
      <c r="B402" s="5" t="s">
        <v>288</v>
      </c>
      <c r="C402" s="8" t="s">
        <v>561</v>
      </c>
      <c r="D402" s="8" t="s">
        <v>49</v>
      </c>
      <c r="E402" s="5" t="s">
        <v>668</v>
      </c>
      <c r="F402" s="8" t="s">
        <v>699</v>
      </c>
      <c r="G402" s="8" t="s">
        <v>1564</v>
      </c>
      <c r="H402" s="9" t="s">
        <v>1565</v>
      </c>
      <c r="I402" s="9" t="s">
        <v>1566</v>
      </c>
      <c r="J402" s="8" t="s">
        <v>1567</v>
      </c>
      <c r="K402" s="5"/>
      <c r="L402" s="2"/>
      <c r="M402" s="30">
        <v>397</v>
      </c>
      <c r="N402" s="45"/>
    </row>
    <row r="403" spans="1:14" x14ac:dyDescent="0.25">
      <c r="A403" s="5" t="s">
        <v>583</v>
      </c>
      <c r="B403" s="5" t="s">
        <v>288</v>
      </c>
      <c r="C403" s="8" t="s">
        <v>561</v>
      </c>
      <c r="D403" s="8" t="s">
        <v>50</v>
      </c>
      <c r="E403" s="5" t="s">
        <v>668</v>
      </c>
      <c r="F403" s="8" t="s">
        <v>699</v>
      </c>
      <c r="G403" s="8" t="s">
        <v>1568</v>
      </c>
      <c r="H403" s="9" t="s">
        <v>1569</v>
      </c>
      <c r="I403" s="9" t="s">
        <v>1570</v>
      </c>
      <c r="J403" s="8" t="s">
        <v>1571</v>
      </c>
      <c r="K403" s="2">
        <v>305</v>
      </c>
      <c r="L403" s="9"/>
      <c r="M403" s="30">
        <v>398</v>
      </c>
      <c r="N403" s="54"/>
    </row>
    <row r="404" spans="1:14" x14ac:dyDescent="0.25">
      <c r="A404" s="5" t="s">
        <v>583</v>
      </c>
      <c r="B404" s="5" t="s">
        <v>288</v>
      </c>
      <c r="C404" s="8" t="s">
        <v>561</v>
      </c>
      <c r="D404" s="8" t="s">
        <v>51</v>
      </c>
      <c r="E404" s="5" t="s">
        <v>668</v>
      </c>
      <c r="F404" s="8" t="s">
        <v>699</v>
      </c>
      <c r="G404" s="8" t="s">
        <v>1572</v>
      </c>
      <c r="H404" s="9" t="s">
        <v>1573</v>
      </c>
      <c r="I404" s="9" t="s">
        <v>1574</v>
      </c>
      <c r="J404" s="8" t="s">
        <v>1575</v>
      </c>
      <c r="K404" s="2">
        <v>308</v>
      </c>
      <c r="L404" s="9"/>
      <c r="M404" s="30">
        <v>399</v>
      </c>
      <c r="N404" s="44"/>
    </row>
    <row r="405" spans="1:14" x14ac:dyDescent="0.25">
      <c r="A405" s="5" t="s">
        <v>583</v>
      </c>
      <c r="B405" s="5" t="s">
        <v>288</v>
      </c>
      <c r="C405" s="8" t="s">
        <v>561</v>
      </c>
      <c r="D405" s="5" t="s">
        <v>52</v>
      </c>
      <c r="E405" s="8" t="s">
        <v>668</v>
      </c>
      <c r="F405" s="8" t="s">
        <v>699</v>
      </c>
      <c r="G405" s="8" t="s">
        <v>1576</v>
      </c>
      <c r="H405" s="9" t="s">
        <v>1577</v>
      </c>
      <c r="I405" s="14" t="s">
        <v>1578</v>
      </c>
      <c r="J405" s="8" t="s">
        <v>1579</v>
      </c>
      <c r="K405" s="2">
        <v>306</v>
      </c>
      <c r="L405" s="9"/>
      <c r="M405" s="30">
        <v>400</v>
      </c>
      <c r="N405" s="44"/>
    </row>
    <row r="406" spans="1:14" x14ac:dyDescent="0.25">
      <c r="A406" s="5" t="s">
        <v>583</v>
      </c>
      <c r="B406" s="5" t="s">
        <v>288</v>
      </c>
      <c r="C406" s="5" t="s">
        <v>561</v>
      </c>
      <c r="D406" s="5" t="s">
        <v>683</v>
      </c>
      <c r="E406" s="5" t="s">
        <v>825</v>
      </c>
      <c r="F406" s="8" t="s">
        <v>699</v>
      </c>
      <c r="G406" s="8" t="s">
        <v>1580</v>
      </c>
      <c r="H406" s="9" t="s">
        <v>1581</v>
      </c>
      <c r="I406" s="14" t="s">
        <v>1582</v>
      </c>
      <c r="J406" s="8" t="s">
        <v>1583</v>
      </c>
      <c r="K406" s="2">
        <v>309</v>
      </c>
      <c r="L406" s="9"/>
      <c r="M406" s="30">
        <v>401</v>
      </c>
      <c r="N406" s="31"/>
    </row>
    <row r="407" spans="1:14" x14ac:dyDescent="0.25">
      <c r="A407" s="5" t="s">
        <v>583</v>
      </c>
      <c r="B407" s="5" t="s">
        <v>288</v>
      </c>
      <c r="C407" s="8" t="s">
        <v>561</v>
      </c>
      <c r="D407" s="5" t="s">
        <v>683</v>
      </c>
      <c r="E407" s="8" t="s">
        <v>1081</v>
      </c>
      <c r="F407" s="8" t="s">
        <v>699</v>
      </c>
      <c r="G407" s="8" t="s">
        <v>1584</v>
      </c>
      <c r="H407" s="55" t="s">
        <v>1940</v>
      </c>
      <c r="I407" s="14" t="s">
        <v>1585</v>
      </c>
      <c r="J407" s="8" t="s">
        <v>1586</v>
      </c>
      <c r="K407" s="2">
        <v>39</v>
      </c>
      <c r="L407" s="9"/>
      <c r="M407" s="30">
        <v>402</v>
      </c>
      <c r="N407" s="31"/>
    </row>
    <row r="408" spans="1:14" x14ac:dyDescent="0.25">
      <c r="A408" s="5" t="s">
        <v>583</v>
      </c>
      <c r="B408" s="5" t="s">
        <v>288</v>
      </c>
      <c r="C408" s="5" t="s">
        <v>561</v>
      </c>
      <c r="D408" s="5" t="s">
        <v>53</v>
      </c>
      <c r="E408" s="5" t="s">
        <v>640</v>
      </c>
      <c r="F408" s="5" t="s">
        <v>699</v>
      </c>
      <c r="G408" s="8" t="s">
        <v>1587</v>
      </c>
      <c r="H408" s="9" t="s">
        <v>1588</v>
      </c>
      <c r="I408" s="14" t="s">
        <v>1589</v>
      </c>
      <c r="J408" s="8" t="s">
        <v>1590</v>
      </c>
      <c r="K408" s="2">
        <v>125</v>
      </c>
      <c r="L408" s="9"/>
      <c r="M408" s="30">
        <v>403</v>
      </c>
      <c r="N408" s="31"/>
    </row>
    <row r="409" spans="1:14" x14ac:dyDescent="0.25">
      <c r="A409" s="5" t="s">
        <v>583</v>
      </c>
      <c r="B409" s="5" t="s">
        <v>288</v>
      </c>
      <c r="C409" s="5" t="s">
        <v>561</v>
      </c>
      <c r="D409" s="5" t="s">
        <v>54</v>
      </c>
      <c r="E409" s="5" t="s">
        <v>640</v>
      </c>
      <c r="F409" s="5" t="s">
        <v>699</v>
      </c>
      <c r="G409" s="8" t="s">
        <v>1591</v>
      </c>
      <c r="H409" s="9" t="s">
        <v>1592</v>
      </c>
      <c r="I409" s="14" t="s">
        <v>1593</v>
      </c>
      <c r="J409" s="8" t="s">
        <v>1594</v>
      </c>
      <c r="K409" s="5"/>
      <c r="L409" s="2"/>
      <c r="M409" s="30">
        <v>404</v>
      </c>
      <c r="N409" s="31"/>
    </row>
    <row r="410" spans="1:14" x14ac:dyDescent="0.25">
      <c r="A410" s="5" t="s">
        <v>583</v>
      </c>
      <c r="B410" s="5" t="s">
        <v>288</v>
      </c>
      <c r="C410" s="5" t="s">
        <v>580</v>
      </c>
      <c r="D410" s="5" t="s">
        <v>55</v>
      </c>
      <c r="E410" s="5" t="s">
        <v>1447</v>
      </c>
      <c r="F410" s="8" t="s">
        <v>576</v>
      </c>
      <c r="G410" s="8" t="s">
        <v>1595</v>
      </c>
      <c r="H410" s="14" t="s">
        <v>1596</v>
      </c>
      <c r="I410" s="14" t="s">
        <v>1597</v>
      </c>
      <c r="J410" s="8" t="s">
        <v>1598</v>
      </c>
      <c r="K410" s="5"/>
      <c r="L410" s="2" t="s">
        <v>562</v>
      </c>
      <c r="M410" s="30">
        <v>405</v>
      </c>
      <c r="N410" s="45"/>
    </row>
    <row r="411" spans="1:14" x14ac:dyDescent="0.25">
      <c r="A411" s="5" t="s">
        <v>583</v>
      </c>
      <c r="B411" s="5" t="s">
        <v>288</v>
      </c>
      <c r="C411" s="5" t="s">
        <v>580</v>
      </c>
      <c r="D411" s="5" t="s">
        <v>56</v>
      </c>
      <c r="E411" s="8" t="s">
        <v>1978</v>
      </c>
      <c r="F411" s="8" t="s">
        <v>576</v>
      </c>
      <c r="G411" s="8" t="s">
        <v>1599</v>
      </c>
      <c r="H411" s="14" t="s">
        <v>1600</v>
      </c>
      <c r="I411" s="14" t="s">
        <v>1601</v>
      </c>
      <c r="J411" s="8" t="s">
        <v>1602</v>
      </c>
      <c r="K411" s="5"/>
      <c r="L411" s="2" t="s">
        <v>562</v>
      </c>
      <c r="M411" s="30">
        <v>406</v>
      </c>
      <c r="N411" s="44"/>
    </row>
    <row r="412" spans="1:14" x14ac:dyDescent="0.25">
      <c r="A412" s="5" t="s">
        <v>583</v>
      </c>
      <c r="B412" s="5" t="s">
        <v>288</v>
      </c>
      <c r="C412" s="5" t="s">
        <v>580</v>
      </c>
      <c r="D412" s="8" t="s">
        <v>57</v>
      </c>
      <c r="E412" s="8" t="s">
        <v>1937</v>
      </c>
      <c r="F412" s="5" t="s">
        <v>576</v>
      </c>
      <c r="G412" s="8" t="s">
        <v>1603</v>
      </c>
      <c r="H412" s="9" t="s">
        <v>1604</v>
      </c>
      <c r="I412" s="9" t="s">
        <v>1605</v>
      </c>
      <c r="J412" s="8" t="s">
        <v>1606</v>
      </c>
      <c r="K412" s="5"/>
      <c r="L412" s="2"/>
      <c r="M412" s="30">
        <v>407</v>
      </c>
      <c r="N412" s="46"/>
    </row>
    <row r="413" spans="1:14" x14ac:dyDescent="0.25">
      <c r="A413" s="5" t="s">
        <v>583</v>
      </c>
      <c r="B413" s="5" t="s">
        <v>288</v>
      </c>
      <c r="C413" s="5" t="s">
        <v>580</v>
      </c>
      <c r="D413" s="8" t="s">
        <v>58</v>
      </c>
      <c r="E413" s="8" t="s">
        <v>1937</v>
      </c>
      <c r="F413" s="5" t="s">
        <v>576</v>
      </c>
      <c r="G413" s="8" t="s">
        <v>1607</v>
      </c>
      <c r="H413" s="14" t="s">
        <v>1608</v>
      </c>
      <c r="I413" s="14" t="s">
        <v>1609</v>
      </c>
      <c r="J413" s="8" t="s">
        <v>1610</v>
      </c>
      <c r="K413" s="5"/>
      <c r="L413" s="2"/>
      <c r="M413" s="30">
        <v>408</v>
      </c>
      <c r="N413" s="44"/>
    </row>
    <row r="414" spans="1:14" x14ac:dyDescent="0.25">
      <c r="A414" s="5" t="s">
        <v>583</v>
      </c>
      <c r="B414" s="5" t="s">
        <v>288</v>
      </c>
      <c r="C414" s="5" t="s">
        <v>580</v>
      </c>
      <c r="D414" s="8" t="s">
        <v>59</v>
      </c>
      <c r="E414" s="8" t="s">
        <v>1937</v>
      </c>
      <c r="F414" s="5" t="s">
        <v>576</v>
      </c>
      <c r="G414" s="8" t="s">
        <v>1611</v>
      </c>
      <c r="H414" s="14" t="s">
        <v>1612</v>
      </c>
      <c r="I414" s="14" t="s">
        <v>1613</v>
      </c>
      <c r="J414" s="8" t="s">
        <v>1614</v>
      </c>
      <c r="K414" s="5"/>
      <c r="L414" s="2"/>
      <c r="M414" s="30">
        <v>409</v>
      </c>
      <c r="N414" s="54"/>
    </row>
    <row r="415" spans="1:14" x14ac:dyDescent="0.25">
      <c r="A415" s="5" t="s">
        <v>583</v>
      </c>
      <c r="B415" s="5" t="s">
        <v>288</v>
      </c>
      <c r="C415" s="5" t="s">
        <v>580</v>
      </c>
      <c r="D415" s="8" t="s">
        <v>60</v>
      </c>
      <c r="E415" s="8" t="s">
        <v>1937</v>
      </c>
      <c r="F415" s="5" t="s">
        <v>576</v>
      </c>
      <c r="G415" s="8" t="s">
        <v>1615</v>
      </c>
      <c r="H415" s="14" t="s">
        <v>1616</v>
      </c>
      <c r="I415" s="14" t="s">
        <v>1617</v>
      </c>
      <c r="J415" s="8" t="s">
        <v>1618</v>
      </c>
      <c r="K415" s="2">
        <v>209</v>
      </c>
      <c r="L415" s="9"/>
      <c r="M415" s="30">
        <v>410</v>
      </c>
      <c r="N415" s="48"/>
    </row>
    <row r="416" spans="1:14" x14ac:dyDescent="0.25">
      <c r="A416" s="5" t="s">
        <v>583</v>
      </c>
      <c r="B416" s="5" t="s">
        <v>288</v>
      </c>
      <c r="C416" s="5" t="s">
        <v>580</v>
      </c>
      <c r="D416" s="8" t="s">
        <v>61</v>
      </c>
      <c r="E416" s="8" t="s">
        <v>1937</v>
      </c>
      <c r="F416" s="5" t="s">
        <v>576</v>
      </c>
      <c r="G416" s="8" t="s">
        <v>1619</v>
      </c>
      <c r="H416" s="9" t="s">
        <v>1620</v>
      </c>
      <c r="I416" s="9" t="s">
        <v>1621</v>
      </c>
      <c r="J416" s="8" t="s">
        <v>1622</v>
      </c>
      <c r="K416" s="2">
        <v>160</v>
      </c>
      <c r="L416" s="9"/>
      <c r="M416" s="30">
        <v>411</v>
      </c>
      <c r="N416" s="44"/>
    </row>
    <row r="417" spans="1:15" x14ac:dyDescent="0.25">
      <c r="A417" s="5" t="s">
        <v>583</v>
      </c>
      <c r="B417" s="5" t="s">
        <v>288</v>
      </c>
      <c r="C417" s="8" t="s">
        <v>561</v>
      </c>
      <c r="D417" s="5" t="s">
        <v>612</v>
      </c>
      <c r="E417" s="8" t="s">
        <v>581</v>
      </c>
      <c r="F417" s="5" t="s">
        <v>699</v>
      </c>
      <c r="G417" s="8" t="s">
        <v>1623</v>
      </c>
      <c r="H417" s="14" t="s">
        <v>1624</v>
      </c>
      <c r="I417" s="14" t="s">
        <v>1625</v>
      </c>
      <c r="J417" s="8" t="s">
        <v>1626</v>
      </c>
      <c r="L417" s="9"/>
      <c r="M417" s="30">
        <v>412</v>
      </c>
      <c r="N417" s="31"/>
    </row>
    <row r="418" spans="1:15" x14ac:dyDescent="0.25">
      <c r="A418" s="5" t="s">
        <v>583</v>
      </c>
      <c r="B418" s="5" t="s">
        <v>288</v>
      </c>
      <c r="C418" s="5" t="s">
        <v>561</v>
      </c>
      <c r="D418" s="5" t="s">
        <v>612</v>
      </c>
      <c r="E418" s="5" t="s">
        <v>1627</v>
      </c>
      <c r="F418" s="5" t="s">
        <v>699</v>
      </c>
      <c r="G418" s="8" t="s">
        <v>1628</v>
      </c>
      <c r="H418" s="9" t="s">
        <v>733</v>
      </c>
      <c r="I418" s="14" t="s">
        <v>1629</v>
      </c>
      <c r="J418" s="8" t="s">
        <v>1630</v>
      </c>
      <c r="L418" s="9"/>
      <c r="M418" s="30">
        <v>413</v>
      </c>
      <c r="N418" s="31"/>
    </row>
    <row r="419" spans="1:15" x14ac:dyDescent="0.25">
      <c r="A419" s="5" t="s">
        <v>583</v>
      </c>
      <c r="B419" s="5" t="s">
        <v>288</v>
      </c>
      <c r="C419" s="5" t="s">
        <v>580</v>
      </c>
      <c r="D419" s="8" t="s">
        <v>65</v>
      </c>
      <c r="E419" s="8" t="s">
        <v>1447</v>
      </c>
      <c r="F419" s="5" t="s">
        <v>576</v>
      </c>
      <c r="G419" s="8" t="s">
        <v>1631</v>
      </c>
      <c r="H419" s="14" t="s">
        <v>1632</v>
      </c>
      <c r="I419" s="14" t="s">
        <v>1633</v>
      </c>
      <c r="J419" s="8" t="s">
        <v>1634</v>
      </c>
      <c r="L419" s="9"/>
      <c r="M419" s="30">
        <v>414</v>
      </c>
      <c r="N419" s="44"/>
    </row>
    <row r="420" spans="1:15" x14ac:dyDescent="0.25">
      <c r="A420" s="5" t="s">
        <v>583</v>
      </c>
      <c r="B420" s="5" t="s">
        <v>288</v>
      </c>
      <c r="C420" s="8" t="s">
        <v>1971</v>
      </c>
      <c r="D420" s="8" t="s">
        <v>87</v>
      </c>
      <c r="E420" s="8" t="s">
        <v>1447</v>
      </c>
      <c r="F420" s="5" t="s">
        <v>576</v>
      </c>
      <c r="G420" s="8" t="s">
        <v>1635</v>
      </c>
      <c r="H420" s="9" t="s">
        <v>287</v>
      </c>
      <c r="I420" s="14" t="s">
        <v>730</v>
      </c>
      <c r="J420" s="8" t="s">
        <v>1636</v>
      </c>
      <c r="L420" s="9"/>
      <c r="M420" s="30">
        <v>415</v>
      </c>
      <c r="N420" s="44"/>
    </row>
    <row r="421" spans="1:15" x14ac:dyDescent="0.25">
      <c r="A421" s="5" t="s">
        <v>583</v>
      </c>
      <c r="B421" s="5" t="s">
        <v>288</v>
      </c>
      <c r="C421" s="5" t="s">
        <v>561</v>
      </c>
      <c r="D421" s="8" t="s">
        <v>1637</v>
      </c>
      <c r="E421" s="5" t="s">
        <v>1380</v>
      </c>
      <c r="F421" s="8" t="s">
        <v>699</v>
      </c>
      <c r="G421" s="8" t="s">
        <v>1638</v>
      </c>
      <c r="H421" s="55" t="s">
        <v>1639</v>
      </c>
      <c r="I421" s="14" t="s">
        <v>1640</v>
      </c>
      <c r="J421" s="8" t="s">
        <v>1641</v>
      </c>
      <c r="L421" s="9"/>
      <c r="M421" s="30">
        <v>416</v>
      </c>
      <c r="N421" s="44"/>
    </row>
    <row r="422" spans="1:15" x14ac:dyDescent="0.25">
      <c r="A422" s="5" t="s">
        <v>583</v>
      </c>
      <c r="B422" s="5" t="s">
        <v>288</v>
      </c>
      <c r="C422" s="5" t="s">
        <v>561</v>
      </c>
      <c r="D422" s="8" t="s">
        <v>1637</v>
      </c>
      <c r="E422" s="5" t="s">
        <v>1382</v>
      </c>
      <c r="F422" s="8" t="s">
        <v>699</v>
      </c>
      <c r="G422" s="8" t="s">
        <v>1642</v>
      </c>
      <c r="H422" s="55" t="s">
        <v>1643</v>
      </c>
      <c r="I422" s="14" t="s">
        <v>1644</v>
      </c>
      <c r="J422" s="8" t="s">
        <v>1645</v>
      </c>
      <c r="L422" s="9"/>
      <c r="M422" s="30">
        <v>417</v>
      </c>
      <c r="N422" s="44"/>
    </row>
    <row r="423" spans="1:15" x14ac:dyDescent="0.25">
      <c r="A423" s="5" t="s">
        <v>583</v>
      </c>
      <c r="B423" s="5" t="s">
        <v>288</v>
      </c>
      <c r="C423" s="5" t="s">
        <v>561</v>
      </c>
      <c r="D423" s="8" t="s">
        <v>1637</v>
      </c>
      <c r="E423" s="5" t="s">
        <v>83</v>
      </c>
      <c r="F423" s="8" t="s">
        <v>699</v>
      </c>
      <c r="G423" s="8" t="s">
        <v>1646</v>
      </c>
      <c r="H423" s="55" t="s">
        <v>1647</v>
      </c>
      <c r="I423" s="14" t="s">
        <v>1648</v>
      </c>
      <c r="J423" s="8" t="s">
        <v>1649</v>
      </c>
      <c r="L423" s="9"/>
      <c r="M423" s="30">
        <v>418</v>
      </c>
      <c r="N423" s="44"/>
    </row>
    <row r="424" spans="1:15" s="25" customFormat="1" x14ac:dyDescent="0.25">
      <c r="A424" s="5" t="s">
        <v>583</v>
      </c>
      <c r="B424" s="5" t="s">
        <v>288</v>
      </c>
      <c r="C424" s="5" t="s">
        <v>561</v>
      </c>
      <c r="D424" s="8" t="s">
        <v>1637</v>
      </c>
      <c r="E424" s="5" t="s">
        <v>84</v>
      </c>
      <c r="F424" s="8" t="s">
        <v>699</v>
      </c>
      <c r="G424" s="8" t="s">
        <v>1650</v>
      </c>
      <c r="H424" s="55" t="s">
        <v>1651</v>
      </c>
      <c r="I424" s="9" t="s">
        <v>1652</v>
      </c>
      <c r="J424" s="8" t="s">
        <v>1653</v>
      </c>
      <c r="K424" s="2">
        <v>162</v>
      </c>
      <c r="L424" s="9"/>
      <c r="M424" s="30">
        <v>419</v>
      </c>
      <c r="N424" s="44"/>
      <c r="O424" s="1"/>
    </row>
    <row r="425" spans="1:15" x14ac:dyDescent="0.25">
      <c r="A425" s="5" t="s">
        <v>583</v>
      </c>
      <c r="B425" s="5" t="s">
        <v>288</v>
      </c>
      <c r="C425" s="5" t="s">
        <v>561</v>
      </c>
      <c r="D425" s="8" t="s">
        <v>1637</v>
      </c>
      <c r="E425" s="5" t="s">
        <v>85</v>
      </c>
      <c r="F425" s="8" t="s">
        <v>699</v>
      </c>
      <c r="G425" s="8" t="s">
        <v>1654</v>
      </c>
      <c r="H425" s="55" t="s">
        <v>1655</v>
      </c>
      <c r="I425" s="9" t="s">
        <v>1656</v>
      </c>
      <c r="J425" s="8" t="s">
        <v>1657</v>
      </c>
      <c r="K425" s="2">
        <v>162</v>
      </c>
      <c r="L425" s="9"/>
      <c r="M425" s="30">
        <v>420</v>
      </c>
      <c r="N425" s="44"/>
    </row>
    <row r="426" spans="1:15" x14ac:dyDescent="0.25">
      <c r="A426" s="5" t="s">
        <v>583</v>
      </c>
      <c r="B426" s="8" t="s">
        <v>288</v>
      </c>
      <c r="C426" s="5" t="s">
        <v>561</v>
      </c>
      <c r="D426" s="5" t="s">
        <v>736</v>
      </c>
      <c r="E426" s="5" t="s">
        <v>932</v>
      </c>
      <c r="F426" s="5" t="s">
        <v>699</v>
      </c>
      <c r="G426" s="8" t="s">
        <v>1898</v>
      </c>
      <c r="H426" s="13" t="s">
        <v>2094</v>
      </c>
      <c r="I426" s="13" t="s">
        <v>933</v>
      </c>
      <c r="J426" s="8" t="s">
        <v>1902</v>
      </c>
      <c r="K426" s="2">
        <v>90</v>
      </c>
      <c r="L426" s="9"/>
      <c r="M426" s="30">
        <v>421</v>
      </c>
      <c r="N426" s="44"/>
    </row>
    <row r="427" spans="1:15" x14ac:dyDescent="0.25">
      <c r="A427" s="5" t="s">
        <v>583</v>
      </c>
      <c r="B427" s="8" t="s">
        <v>288</v>
      </c>
      <c r="C427" s="5" t="s">
        <v>561</v>
      </c>
      <c r="D427" s="5" t="s">
        <v>736</v>
      </c>
      <c r="E427" s="5" t="s">
        <v>1044</v>
      </c>
      <c r="F427" s="5" t="s">
        <v>699</v>
      </c>
      <c r="G427" s="8" t="s">
        <v>1900</v>
      </c>
      <c r="H427" s="14" t="s">
        <v>1899</v>
      </c>
      <c r="I427" s="14" t="s">
        <v>1045</v>
      </c>
      <c r="J427" s="8" t="s">
        <v>1901</v>
      </c>
      <c r="K427" s="2">
        <v>90</v>
      </c>
      <c r="L427" s="9"/>
      <c r="M427" s="30">
        <v>422</v>
      </c>
      <c r="N427" s="46"/>
    </row>
    <row r="428" spans="1:15" x14ac:dyDescent="0.25">
      <c r="A428" s="5" t="s">
        <v>583</v>
      </c>
      <c r="B428" s="5" t="s">
        <v>288</v>
      </c>
      <c r="C428" s="5" t="s">
        <v>561</v>
      </c>
      <c r="D428" s="5" t="s">
        <v>683</v>
      </c>
      <c r="E428" s="5" t="s">
        <v>1447</v>
      </c>
      <c r="F428" s="8" t="s">
        <v>732</v>
      </c>
      <c r="G428" s="8" t="s">
        <v>1658</v>
      </c>
      <c r="H428" s="14" t="s">
        <v>1659</v>
      </c>
      <c r="I428" s="14" t="s">
        <v>1660</v>
      </c>
      <c r="J428" s="8" t="s">
        <v>1661</v>
      </c>
      <c r="K428" s="2">
        <v>90</v>
      </c>
      <c r="L428" s="9"/>
      <c r="M428" s="30">
        <v>423</v>
      </c>
      <c r="N428" s="44"/>
    </row>
    <row r="429" spans="1:15" x14ac:dyDescent="0.25">
      <c r="A429" s="5" t="s">
        <v>583</v>
      </c>
      <c r="B429" s="5" t="s">
        <v>288</v>
      </c>
      <c r="C429" s="5" t="s">
        <v>561</v>
      </c>
      <c r="D429" s="5" t="s">
        <v>683</v>
      </c>
      <c r="E429" s="5" t="s">
        <v>1447</v>
      </c>
      <c r="F429" s="8" t="s">
        <v>732</v>
      </c>
      <c r="G429" s="8" t="s">
        <v>1662</v>
      </c>
      <c r="H429" s="14" t="s">
        <v>1663</v>
      </c>
      <c r="I429" s="14" t="s">
        <v>1664</v>
      </c>
      <c r="J429" s="8" t="s">
        <v>1665</v>
      </c>
      <c r="K429" s="2">
        <v>90</v>
      </c>
      <c r="L429" s="9"/>
      <c r="M429" s="30">
        <v>424</v>
      </c>
      <c r="N429" s="48"/>
    </row>
    <row r="430" spans="1:15" x14ac:dyDescent="0.25">
      <c r="A430" s="5" t="s">
        <v>583</v>
      </c>
      <c r="B430" s="5" t="s">
        <v>288</v>
      </c>
      <c r="C430" s="5" t="s">
        <v>561</v>
      </c>
      <c r="D430" s="5" t="s">
        <v>612</v>
      </c>
      <c r="E430" s="5" t="s">
        <v>596</v>
      </c>
      <c r="F430" s="8" t="s">
        <v>699</v>
      </c>
      <c r="G430" s="8" t="s">
        <v>1666</v>
      </c>
      <c r="H430" s="14" t="s">
        <v>866</v>
      </c>
      <c r="I430" s="14" t="s">
        <v>1667</v>
      </c>
      <c r="J430" s="8" t="s">
        <v>1668</v>
      </c>
      <c r="L430" s="9"/>
      <c r="M430" s="30">
        <v>425</v>
      </c>
      <c r="N430" s="44"/>
    </row>
    <row r="431" spans="1:15" x14ac:dyDescent="0.25">
      <c r="A431" s="5" t="s">
        <v>583</v>
      </c>
      <c r="B431" s="5" t="s">
        <v>288</v>
      </c>
      <c r="C431" s="5" t="s">
        <v>561</v>
      </c>
      <c r="D431" s="5" t="s">
        <v>736</v>
      </c>
      <c r="E431" s="5" t="s">
        <v>596</v>
      </c>
      <c r="F431" s="8" t="s">
        <v>699</v>
      </c>
      <c r="G431" s="8" t="s">
        <v>1669</v>
      </c>
      <c r="H431" s="14" t="s">
        <v>1670</v>
      </c>
      <c r="I431" s="14" t="s">
        <v>1671</v>
      </c>
      <c r="J431" s="8" t="s">
        <v>1672</v>
      </c>
      <c r="L431" s="9"/>
      <c r="M431" s="30">
        <v>426</v>
      </c>
      <c r="N431" s="44"/>
    </row>
    <row r="432" spans="1:15" x14ac:dyDescent="0.25">
      <c r="A432" s="5" t="s">
        <v>583</v>
      </c>
      <c r="B432" s="5" t="s">
        <v>288</v>
      </c>
      <c r="C432" s="5" t="s">
        <v>561</v>
      </c>
      <c r="D432" s="5" t="s">
        <v>736</v>
      </c>
      <c r="E432" s="5" t="s">
        <v>589</v>
      </c>
      <c r="F432" s="8" t="s">
        <v>699</v>
      </c>
      <c r="G432" s="8" t="s">
        <v>1673</v>
      </c>
      <c r="H432" s="14" t="s">
        <v>1674</v>
      </c>
      <c r="I432" s="14" t="s">
        <v>1675</v>
      </c>
      <c r="J432" s="8" t="s">
        <v>1676</v>
      </c>
      <c r="K432" s="5"/>
      <c r="L432" s="9"/>
      <c r="M432" s="30">
        <v>427</v>
      </c>
      <c r="N432" s="48"/>
    </row>
    <row r="433" spans="1:15" x14ac:dyDescent="0.25">
      <c r="A433" s="5" t="s">
        <v>583</v>
      </c>
      <c r="B433" s="5" t="s">
        <v>288</v>
      </c>
      <c r="C433" s="5" t="s">
        <v>561</v>
      </c>
      <c r="D433" s="5" t="s">
        <v>612</v>
      </c>
      <c r="E433" s="5" t="s">
        <v>593</v>
      </c>
      <c r="F433" s="8" t="s">
        <v>699</v>
      </c>
      <c r="G433" s="8" t="s">
        <v>1677</v>
      </c>
      <c r="H433" s="14" t="s">
        <v>1461</v>
      </c>
      <c r="I433" s="14" t="s">
        <v>1462</v>
      </c>
      <c r="J433" s="8" t="s">
        <v>1678</v>
      </c>
      <c r="K433" s="2">
        <v>355</v>
      </c>
      <c r="L433" s="9"/>
      <c r="M433" s="30">
        <v>428</v>
      </c>
      <c r="N433" s="44"/>
    </row>
    <row r="434" spans="1:15" x14ac:dyDescent="0.25">
      <c r="A434" s="5" t="s">
        <v>583</v>
      </c>
      <c r="B434" s="5" t="s">
        <v>288</v>
      </c>
      <c r="C434" s="5" t="s">
        <v>561</v>
      </c>
      <c r="D434" s="5" t="s">
        <v>612</v>
      </c>
      <c r="E434" s="5" t="s">
        <v>603</v>
      </c>
      <c r="F434" s="8" t="s">
        <v>699</v>
      </c>
      <c r="G434" s="8" t="s">
        <v>1679</v>
      </c>
      <c r="H434" s="14" t="s">
        <v>553</v>
      </c>
      <c r="I434" s="14" t="s">
        <v>554</v>
      </c>
      <c r="J434" s="8" t="s">
        <v>1680</v>
      </c>
      <c r="K434" s="2">
        <v>131</v>
      </c>
      <c r="L434" s="9"/>
      <c r="M434" s="30">
        <v>429</v>
      </c>
      <c r="N434" s="48"/>
    </row>
    <row r="435" spans="1:15" x14ac:dyDescent="0.25">
      <c r="A435" s="5" t="s">
        <v>583</v>
      </c>
      <c r="B435" s="5" t="s">
        <v>288</v>
      </c>
      <c r="C435" s="5" t="s">
        <v>561</v>
      </c>
      <c r="D435" s="5" t="s">
        <v>612</v>
      </c>
      <c r="E435" s="5" t="s">
        <v>1261</v>
      </c>
      <c r="F435" s="8" t="s">
        <v>699</v>
      </c>
      <c r="G435" s="8" t="s">
        <v>1681</v>
      </c>
      <c r="H435" s="14" t="s">
        <v>1465</v>
      </c>
      <c r="I435" s="14" t="s">
        <v>1466</v>
      </c>
      <c r="J435" s="8" t="s">
        <v>1682</v>
      </c>
      <c r="L435" s="9"/>
      <c r="M435" s="30">
        <v>430</v>
      </c>
      <c r="N435" s="44"/>
    </row>
    <row r="436" spans="1:15" x14ac:dyDescent="0.25">
      <c r="A436" s="5" t="s">
        <v>583</v>
      </c>
      <c r="B436" s="5" t="s">
        <v>288</v>
      </c>
      <c r="C436" s="5" t="s">
        <v>561</v>
      </c>
      <c r="D436" s="5" t="s">
        <v>736</v>
      </c>
      <c r="E436" s="5" t="s">
        <v>1275</v>
      </c>
      <c r="F436" s="8" t="s">
        <v>699</v>
      </c>
      <c r="G436" s="8" t="s">
        <v>1683</v>
      </c>
      <c r="H436" s="14" t="s">
        <v>1684</v>
      </c>
      <c r="I436" s="14" t="s">
        <v>1685</v>
      </c>
      <c r="J436" s="8" t="s">
        <v>1686</v>
      </c>
      <c r="L436" s="9"/>
      <c r="M436" s="30">
        <v>431</v>
      </c>
      <c r="N436" s="48"/>
    </row>
    <row r="437" spans="1:15" s="17" customFormat="1" x14ac:dyDescent="0.25">
      <c r="A437" s="5" t="s">
        <v>583</v>
      </c>
      <c r="B437" s="5" t="s">
        <v>288</v>
      </c>
      <c r="C437" s="5" t="s">
        <v>561</v>
      </c>
      <c r="D437" s="5" t="s">
        <v>736</v>
      </c>
      <c r="E437" s="5" t="s">
        <v>1258</v>
      </c>
      <c r="F437" s="8" t="s">
        <v>699</v>
      </c>
      <c r="G437" s="8" t="s">
        <v>1687</v>
      </c>
      <c r="H437" s="14" t="s">
        <v>1688</v>
      </c>
      <c r="I437" s="14" t="s">
        <v>1689</v>
      </c>
      <c r="J437" s="8" t="s">
        <v>1690</v>
      </c>
      <c r="K437" s="2"/>
      <c r="L437" s="9"/>
      <c r="M437" s="30">
        <v>432</v>
      </c>
      <c r="N437" s="44"/>
      <c r="O437" s="1"/>
    </row>
    <row r="438" spans="1:15" x14ac:dyDescent="0.25">
      <c r="A438" s="5" t="s">
        <v>583</v>
      </c>
      <c r="B438" s="5" t="s">
        <v>288</v>
      </c>
      <c r="C438" s="5" t="s">
        <v>561</v>
      </c>
      <c r="D438" s="5" t="s">
        <v>612</v>
      </c>
      <c r="E438" s="5" t="s">
        <v>671</v>
      </c>
      <c r="F438" s="8" t="s">
        <v>699</v>
      </c>
      <c r="G438" s="8" t="s">
        <v>1691</v>
      </c>
      <c r="H438" s="14" t="s">
        <v>1692</v>
      </c>
      <c r="I438" s="14" t="s">
        <v>1693</v>
      </c>
      <c r="J438" s="8" t="s">
        <v>1694</v>
      </c>
      <c r="L438" s="9"/>
      <c r="M438" s="30">
        <v>433</v>
      </c>
      <c r="N438" s="48"/>
    </row>
    <row r="439" spans="1:15" x14ac:dyDescent="0.25">
      <c r="A439" s="5" t="s">
        <v>583</v>
      </c>
      <c r="B439" s="5" t="s">
        <v>288</v>
      </c>
      <c r="C439" s="5" t="s">
        <v>561</v>
      </c>
      <c r="D439" s="5" t="s">
        <v>612</v>
      </c>
      <c r="E439" s="5" t="s">
        <v>694</v>
      </c>
      <c r="F439" s="8" t="s">
        <v>699</v>
      </c>
      <c r="G439" s="8" t="s">
        <v>1695</v>
      </c>
      <c r="H439" s="14" t="s">
        <v>790</v>
      </c>
      <c r="I439" s="14" t="s">
        <v>695</v>
      </c>
      <c r="J439" s="8" t="s">
        <v>1696</v>
      </c>
      <c r="L439" s="9"/>
      <c r="M439" s="30">
        <v>434</v>
      </c>
      <c r="N439" s="47"/>
    </row>
    <row r="440" spans="1:15" s="17" customFormat="1" x14ac:dyDescent="0.25">
      <c r="A440" s="5" t="s">
        <v>583</v>
      </c>
      <c r="B440" s="5" t="s">
        <v>288</v>
      </c>
      <c r="C440" s="5" t="s">
        <v>561</v>
      </c>
      <c r="D440" s="5" t="s">
        <v>736</v>
      </c>
      <c r="E440" s="5" t="s">
        <v>694</v>
      </c>
      <c r="F440" s="8" t="s">
        <v>699</v>
      </c>
      <c r="G440" s="8" t="s">
        <v>1697</v>
      </c>
      <c r="H440" s="14" t="s">
        <v>1698</v>
      </c>
      <c r="I440" s="14" t="s">
        <v>1699</v>
      </c>
      <c r="J440" s="8" t="s">
        <v>1700</v>
      </c>
      <c r="K440" s="2"/>
      <c r="L440" s="9"/>
      <c r="M440" s="30">
        <v>435</v>
      </c>
      <c r="N440" s="44"/>
      <c r="O440" s="1"/>
    </row>
    <row r="441" spans="1:15" x14ac:dyDescent="0.25">
      <c r="A441" s="5" t="s">
        <v>583</v>
      </c>
      <c r="B441" s="5" t="s">
        <v>288</v>
      </c>
      <c r="C441" s="5" t="s">
        <v>561</v>
      </c>
      <c r="D441" s="5" t="s">
        <v>612</v>
      </c>
      <c r="E441" s="5" t="s">
        <v>1207</v>
      </c>
      <c r="F441" s="8" t="s">
        <v>699</v>
      </c>
      <c r="G441" s="8" t="s">
        <v>1701</v>
      </c>
      <c r="H441" s="14" t="s">
        <v>1702</v>
      </c>
      <c r="I441" s="14" t="s">
        <v>1703</v>
      </c>
      <c r="J441" s="8" t="s">
        <v>1704</v>
      </c>
      <c r="K441" s="2">
        <v>4</v>
      </c>
      <c r="L441" s="9"/>
      <c r="M441" s="30">
        <v>436</v>
      </c>
      <c r="N441" s="44"/>
    </row>
    <row r="442" spans="1:15" x14ac:dyDescent="0.25">
      <c r="A442" s="5" t="s">
        <v>583</v>
      </c>
      <c r="B442" s="5" t="s">
        <v>288</v>
      </c>
      <c r="C442" s="5" t="s">
        <v>561</v>
      </c>
      <c r="D442" s="5" t="s">
        <v>612</v>
      </c>
      <c r="E442" s="5" t="s">
        <v>747</v>
      </c>
      <c r="F442" s="8" t="s">
        <v>699</v>
      </c>
      <c r="G442" s="8" t="s">
        <v>1705</v>
      </c>
      <c r="H442" s="14" t="s">
        <v>2419</v>
      </c>
      <c r="I442" s="14" t="s">
        <v>2421</v>
      </c>
      <c r="J442" s="8" t="s">
        <v>1706</v>
      </c>
      <c r="L442" s="9"/>
      <c r="M442" s="30">
        <v>437</v>
      </c>
      <c r="N442" s="44"/>
    </row>
    <row r="443" spans="1:15" s="17" customFormat="1" x14ac:dyDescent="0.25">
      <c r="A443" s="5" t="s">
        <v>583</v>
      </c>
      <c r="B443" s="5" t="s">
        <v>288</v>
      </c>
      <c r="C443" s="5" t="s">
        <v>561</v>
      </c>
      <c r="D443" s="5" t="s">
        <v>612</v>
      </c>
      <c r="E443" s="5" t="s">
        <v>923</v>
      </c>
      <c r="F443" s="8" t="s">
        <v>699</v>
      </c>
      <c r="G443" s="8" t="s">
        <v>1707</v>
      </c>
      <c r="H443" s="14" t="s">
        <v>1708</v>
      </c>
      <c r="I443" s="14" t="s">
        <v>1709</v>
      </c>
      <c r="J443" s="8" t="s">
        <v>1710</v>
      </c>
      <c r="K443" s="2"/>
      <c r="L443" s="9"/>
      <c r="M443" s="30">
        <v>438</v>
      </c>
      <c r="N443" s="46"/>
      <c r="O443" s="1"/>
    </row>
    <row r="444" spans="1:15" x14ac:dyDescent="0.25">
      <c r="A444" s="5" t="s">
        <v>583</v>
      </c>
      <c r="B444" s="5" t="s">
        <v>288</v>
      </c>
      <c r="C444" s="5" t="s">
        <v>561</v>
      </c>
      <c r="D444" s="5" t="s">
        <v>612</v>
      </c>
      <c r="E444" s="5" t="s">
        <v>825</v>
      </c>
      <c r="F444" s="8" t="s">
        <v>699</v>
      </c>
      <c r="G444" s="8" t="s">
        <v>1711</v>
      </c>
      <c r="H444" s="14" t="s">
        <v>1581</v>
      </c>
      <c r="I444" s="14" t="s">
        <v>1712</v>
      </c>
      <c r="J444" s="8" t="s">
        <v>1713</v>
      </c>
      <c r="L444" s="9"/>
      <c r="M444" s="30">
        <v>439</v>
      </c>
      <c r="N444" s="44"/>
    </row>
    <row r="445" spans="1:15" x14ac:dyDescent="0.25">
      <c r="A445" s="5" t="s">
        <v>583</v>
      </c>
      <c r="B445" s="5" t="s">
        <v>288</v>
      </c>
      <c r="C445" s="5" t="s">
        <v>561</v>
      </c>
      <c r="D445" s="5" t="s">
        <v>736</v>
      </c>
      <c r="E445" s="5" t="s">
        <v>825</v>
      </c>
      <c r="F445" s="8" t="s">
        <v>699</v>
      </c>
      <c r="G445" s="8" t="s">
        <v>1714</v>
      </c>
      <c r="H445" s="14" t="s">
        <v>1715</v>
      </c>
      <c r="I445" s="14" t="s">
        <v>1716</v>
      </c>
      <c r="J445" s="8" t="s">
        <v>1717</v>
      </c>
      <c r="L445" s="9"/>
      <c r="M445" s="30">
        <v>440</v>
      </c>
      <c r="N445" s="44"/>
    </row>
    <row r="446" spans="1:15" x14ac:dyDescent="0.25">
      <c r="A446" s="5" t="s">
        <v>583</v>
      </c>
      <c r="B446" s="5" t="s">
        <v>288</v>
      </c>
      <c r="C446" s="5" t="s">
        <v>561</v>
      </c>
      <c r="D446" s="5" t="s">
        <v>612</v>
      </c>
      <c r="E446" s="5" t="s">
        <v>1070</v>
      </c>
      <c r="F446" s="8" t="s">
        <v>713</v>
      </c>
      <c r="G446" s="8" t="s">
        <v>1718</v>
      </c>
      <c r="H446" s="14" t="s">
        <v>1719</v>
      </c>
      <c r="I446" s="14" t="s">
        <v>1720</v>
      </c>
      <c r="J446" s="8" t="s">
        <v>1721</v>
      </c>
      <c r="L446" s="9"/>
      <c r="M446" s="30">
        <v>441</v>
      </c>
      <c r="N446" s="44"/>
    </row>
    <row r="447" spans="1:15" x14ac:dyDescent="0.25">
      <c r="A447" s="5" t="s">
        <v>583</v>
      </c>
      <c r="B447" s="5" t="s">
        <v>288</v>
      </c>
      <c r="C447" s="5" t="s">
        <v>561</v>
      </c>
      <c r="D447" s="5" t="s">
        <v>612</v>
      </c>
      <c r="E447" s="5" t="s">
        <v>1236</v>
      </c>
      <c r="F447" s="8" t="s">
        <v>713</v>
      </c>
      <c r="G447" s="8" t="s">
        <v>1722</v>
      </c>
      <c r="H447" s="14" t="s">
        <v>1723</v>
      </c>
      <c r="I447" s="14" t="s">
        <v>1724</v>
      </c>
      <c r="J447" s="8" t="s">
        <v>1725</v>
      </c>
      <c r="L447" s="9"/>
      <c r="M447" s="30">
        <v>442</v>
      </c>
      <c r="N447" s="44"/>
    </row>
    <row r="448" spans="1:15" x14ac:dyDescent="0.25">
      <c r="A448" s="5" t="s">
        <v>583</v>
      </c>
      <c r="B448" s="5" t="s">
        <v>288</v>
      </c>
      <c r="C448" s="5" t="s">
        <v>561</v>
      </c>
      <c r="D448" s="5" t="s">
        <v>736</v>
      </c>
      <c r="E448" s="5" t="s">
        <v>1236</v>
      </c>
      <c r="F448" s="8" t="s">
        <v>713</v>
      </c>
      <c r="G448" s="8" t="s">
        <v>1726</v>
      </c>
      <c r="H448" s="14" t="s">
        <v>1727</v>
      </c>
      <c r="I448" s="14" t="s">
        <v>1728</v>
      </c>
      <c r="J448" s="8" t="s">
        <v>1729</v>
      </c>
      <c r="L448" s="9"/>
      <c r="M448" s="30">
        <v>443</v>
      </c>
      <c r="N448" s="57"/>
    </row>
    <row r="449" spans="1:15" x14ac:dyDescent="0.25">
      <c r="A449" s="5" t="s">
        <v>583</v>
      </c>
      <c r="B449" s="5" t="s">
        <v>288</v>
      </c>
      <c r="C449" s="5" t="s">
        <v>561</v>
      </c>
      <c r="D449" s="5" t="s">
        <v>612</v>
      </c>
      <c r="E449" s="5" t="s">
        <v>1051</v>
      </c>
      <c r="F449" s="8" t="s">
        <v>699</v>
      </c>
      <c r="G449" s="8" t="s">
        <v>1730</v>
      </c>
      <c r="H449" s="14" t="s">
        <v>1731</v>
      </c>
      <c r="I449" s="14" t="s">
        <v>1732</v>
      </c>
      <c r="J449" s="8" t="s">
        <v>1733</v>
      </c>
      <c r="L449" s="9"/>
      <c r="M449" s="30">
        <v>444</v>
      </c>
      <c r="N449" s="44"/>
    </row>
    <row r="450" spans="1:15" x14ac:dyDescent="0.25">
      <c r="A450" s="5" t="s">
        <v>583</v>
      </c>
      <c r="B450" s="5" t="s">
        <v>288</v>
      </c>
      <c r="C450" s="5" t="s">
        <v>561</v>
      </c>
      <c r="D450" s="5" t="s">
        <v>612</v>
      </c>
      <c r="E450" s="5" t="s">
        <v>1038</v>
      </c>
      <c r="F450" s="8" t="s">
        <v>699</v>
      </c>
      <c r="G450" s="8" t="s">
        <v>1734</v>
      </c>
      <c r="H450" s="14" t="s">
        <v>1735</v>
      </c>
      <c r="I450" s="14" t="s">
        <v>1736</v>
      </c>
      <c r="J450" s="8" t="s">
        <v>1737</v>
      </c>
      <c r="K450" s="2">
        <v>86</v>
      </c>
      <c r="L450" s="9"/>
      <c r="M450" s="30">
        <v>445</v>
      </c>
      <c r="N450" s="44"/>
    </row>
    <row r="451" spans="1:15" x14ac:dyDescent="0.25">
      <c r="A451" s="5" t="s">
        <v>583</v>
      </c>
      <c r="B451" s="5" t="s">
        <v>288</v>
      </c>
      <c r="C451" s="5" t="s">
        <v>561</v>
      </c>
      <c r="D451" s="5" t="s">
        <v>612</v>
      </c>
      <c r="E451" s="5" t="s">
        <v>1081</v>
      </c>
      <c r="F451" s="8" t="s">
        <v>699</v>
      </c>
      <c r="G451" s="8" t="s">
        <v>1738</v>
      </c>
      <c r="H451" s="14" t="s">
        <v>1739</v>
      </c>
      <c r="I451" s="14" t="s">
        <v>1740</v>
      </c>
      <c r="J451" s="8" t="s">
        <v>1741</v>
      </c>
      <c r="L451" s="9"/>
      <c r="M451" s="30">
        <v>446</v>
      </c>
      <c r="N451" s="44"/>
    </row>
    <row r="452" spans="1:15" x14ac:dyDescent="0.25">
      <c r="A452" s="5" t="s">
        <v>583</v>
      </c>
      <c r="B452" s="5" t="s">
        <v>288</v>
      </c>
      <c r="C452" s="5" t="s">
        <v>561</v>
      </c>
      <c r="D452" s="5" t="s">
        <v>736</v>
      </c>
      <c r="E452" s="5" t="s">
        <v>870</v>
      </c>
      <c r="F452" s="8" t="s">
        <v>699</v>
      </c>
      <c r="G452" s="8" t="s">
        <v>1742</v>
      </c>
      <c r="H452" s="14" t="s">
        <v>1743</v>
      </c>
      <c r="I452" s="14" t="s">
        <v>1744</v>
      </c>
      <c r="J452" s="8" t="s">
        <v>1745</v>
      </c>
      <c r="K452" s="2">
        <v>73</v>
      </c>
      <c r="L452" s="9"/>
      <c r="M452" s="30">
        <v>447</v>
      </c>
      <c r="N452" s="44"/>
    </row>
    <row r="453" spans="1:15" s="30" customFormat="1" x14ac:dyDescent="0.25">
      <c r="A453" s="5" t="s">
        <v>583</v>
      </c>
      <c r="B453" s="5" t="s">
        <v>288</v>
      </c>
      <c r="C453" s="5" t="s">
        <v>561</v>
      </c>
      <c r="D453" s="5" t="s">
        <v>736</v>
      </c>
      <c r="E453" s="5" t="s">
        <v>874</v>
      </c>
      <c r="F453" s="8" t="s">
        <v>699</v>
      </c>
      <c r="G453" s="8" t="s">
        <v>1746</v>
      </c>
      <c r="H453" s="14" t="s">
        <v>1747</v>
      </c>
      <c r="I453" s="14" t="s">
        <v>1748</v>
      </c>
      <c r="J453" s="8" t="s">
        <v>1749</v>
      </c>
      <c r="K453" s="26"/>
      <c r="L453" s="29"/>
      <c r="M453" s="30">
        <v>448</v>
      </c>
      <c r="N453" s="1"/>
      <c r="O453" s="1"/>
    </row>
    <row r="454" spans="1:15" s="30" customFormat="1" x14ac:dyDescent="0.25">
      <c r="A454" s="5" t="s">
        <v>583</v>
      </c>
      <c r="B454" s="5" t="s">
        <v>288</v>
      </c>
      <c r="C454" s="5" t="s">
        <v>561</v>
      </c>
      <c r="D454" s="5" t="s">
        <v>736</v>
      </c>
      <c r="E454" s="5" t="s">
        <v>876</v>
      </c>
      <c r="F454" s="8" t="s">
        <v>699</v>
      </c>
      <c r="G454" s="8" t="s">
        <v>1750</v>
      </c>
      <c r="H454" s="14" t="s">
        <v>1751</v>
      </c>
      <c r="I454" s="14" t="s">
        <v>1752</v>
      </c>
      <c r="J454" s="8" t="s">
        <v>1753</v>
      </c>
      <c r="K454" s="2">
        <v>197</v>
      </c>
      <c r="L454" s="9"/>
      <c r="M454" s="30">
        <v>449</v>
      </c>
      <c r="N454" s="1"/>
      <c r="O454" s="1"/>
    </row>
    <row r="455" spans="1:15" s="30" customFormat="1" x14ac:dyDescent="0.25">
      <c r="A455" s="5" t="s">
        <v>583</v>
      </c>
      <c r="B455" s="5" t="s">
        <v>288</v>
      </c>
      <c r="C455" s="5" t="s">
        <v>561</v>
      </c>
      <c r="D455" s="5" t="s">
        <v>736</v>
      </c>
      <c r="E455" s="5" t="s">
        <v>878</v>
      </c>
      <c r="F455" s="8" t="s">
        <v>699</v>
      </c>
      <c r="G455" s="8" t="s">
        <v>1754</v>
      </c>
      <c r="H455" s="14" t="s">
        <v>1755</v>
      </c>
      <c r="I455" s="14" t="s">
        <v>1756</v>
      </c>
      <c r="J455" s="8" t="s">
        <v>1757</v>
      </c>
      <c r="K455" s="2">
        <v>13</v>
      </c>
      <c r="L455" s="9"/>
      <c r="M455" s="30">
        <v>450</v>
      </c>
      <c r="N455" s="1"/>
      <c r="O455" s="1"/>
    </row>
    <row r="456" spans="1:15" s="30" customFormat="1" x14ac:dyDescent="0.25">
      <c r="A456" s="5" t="s">
        <v>583</v>
      </c>
      <c r="B456" s="5" t="s">
        <v>288</v>
      </c>
      <c r="C456" s="5" t="s">
        <v>697</v>
      </c>
      <c r="D456" s="5" t="s">
        <v>1332</v>
      </c>
      <c r="E456" s="8" t="s">
        <v>1070</v>
      </c>
      <c r="F456" s="5" t="s">
        <v>713</v>
      </c>
      <c r="G456" s="8" t="s">
        <v>347</v>
      </c>
      <c r="H456" s="9" t="s">
        <v>2149</v>
      </c>
      <c r="I456" s="14" t="s">
        <v>723</v>
      </c>
      <c r="J456" s="8" t="s">
        <v>724</v>
      </c>
      <c r="K456" s="2">
        <v>41</v>
      </c>
      <c r="L456" s="9"/>
      <c r="M456" s="30">
        <v>451</v>
      </c>
      <c r="N456" s="1"/>
      <c r="O456" s="1"/>
    </row>
    <row r="457" spans="1:15" x14ac:dyDescent="0.25">
      <c r="A457" s="5" t="s">
        <v>583</v>
      </c>
      <c r="B457" s="5" t="s">
        <v>288</v>
      </c>
      <c r="C457" s="5" t="s">
        <v>697</v>
      </c>
      <c r="D457" s="5" t="s">
        <v>1332</v>
      </c>
      <c r="E457" s="73" t="s">
        <v>668</v>
      </c>
      <c r="F457" s="5" t="s">
        <v>713</v>
      </c>
      <c r="G457" s="8" t="s">
        <v>345</v>
      </c>
      <c r="H457" s="9" t="s">
        <v>2364</v>
      </c>
      <c r="I457" s="14" t="s">
        <v>560</v>
      </c>
      <c r="J457" s="8" t="s">
        <v>725</v>
      </c>
      <c r="K457" s="2">
        <v>51</v>
      </c>
      <c r="L457" s="9"/>
      <c r="M457" s="30">
        <v>452</v>
      </c>
      <c r="N457" s="44"/>
    </row>
    <row r="458" spans="1:15" x14ac:dyDescent="0.25">
      <c r="A458" s="5" t="s">
        <v>583</v>
      </c>
      <c r="B458" s="5" t="s">
        <v>288</v>
      </c>
      <c r="C458" s="5" t="s">
        <v>697</v>
      </c>
      <c r="D458" s="5" t="s">
        <v>1332</v>
      </c>
      <c r="E458" s="5" t="s">
        <v>581</v>
      </c>
      <c r="F458" s="5" t="s">
        <v>699</v>
      </c>
      <c r="G458" s="8" t="s">
        <v>3</v>
      </c>
      <c r="H458" s="9" t="s">
        <v>1367</v>
      </c>
      <c r="I458" s="14" t="s">
        <v>1366</v>
      </c>
      <c r="J458" s="8" t="s">
        <v>1365</v>
      </c>
      <c r="L458" s="32"/>
      <c r="M458" s="30">
        <v>453</v>
      </c>
      <c r="N458" s="45"/>
      <c r="O458" s="17"/>
    </row>
    <row r="459" spans="1:15" x14ac:dyDescent="0.25">
      <c r="A459" s="5" t="s">
        <v>583</v>
      </c>
      <c r="B459" s="5" t="s">
        <v>288</v>
      </c>
      <c r="C459" s="5" t="s">
        <v>697</v>
      </c>
      <c r="D459" s="8" t="s">
        <v>702</v>
      </c>
      <c r="E459" s="8" t="s">
        <v>735</v>
      </c>
      <c r="F459" s="5" t="s">
        <v>699</v>
      </c>
      <c r="G459" s="8" t="s">
        <v>1402</v>
      </c>
      <c r="H459" s="9" t="s">
        <v>1403</v>
      </c>
      <c r="I459" s="14" t="s">
        <v>1404</v>
      </c>
      <c r="J459" s="8" t="s">
        <v>1405</v>
      </c>
      <c r="L459" s="32"/>
      <c r="M459" s="30">
        <v>454</v>
      </c>
      <c r="N459" s="48"/>
    </row>
    <row r="460" spans="1:15" x14ac:dyDescent="0.25">
      <c r="A460" s="5" t="s">
        <v>583</v>
      </c>
      <c r="B460" s="5" t="s">
        <v>288</v>
      </c>
      <c r="C460" s="5" t="s">
        <v>561</v>
      </c>
      <c r="D460" s="5" t="s">
        <v>736</v>
      </c>
      <c r="E460" s="5" t="s">
        <v>671</v>
      </c>
      <c r="F460" s="5" t="s">
        <v>699</v>
      </c>
      <c r="G460" s="8" t="s">
        <v>1407</v>
      </c>
      <c r="H460" s="9" t="s">
        <v>1408</v>
      </c>
      <c r="I460" s="14" t="s">
        <v>1409</v>
      </c>
      <c r="J460" s="8" t="s">
        <v>1406</v>
      </c>
      <c r="K460" s="2">
        <v>42</v>
      </c>
      <c r="L460" s="9"/>
      <c r="M460" s="30">
        <v>455</v>
      </c>
      <c r="N460" s="45"/>
    </row>
    <row r="461" spans="1:15" x14ac:dyDescent="0.25">
      <c r="A461" s="5" t="s">
        <v>583</v>
      </c>
      <c r="B461" s="5" t="s">
        <v>288</v>
      </c>
      <c r="C461" s="8" t="s">
        <v>561</v>
      </c>
      <c r="D461" s="8" t="s">
        <v>1410</v>
      </c>
      <c r="E461" s="8" t="s">
        <v>1447</v>
      </c>
      <c r="F461" s="8" t="s">
        <v>699</v>
      </c>
      <c r="G461" s="8" t="s">
        <v>1413</v>
      </c>
      <c r="H461" s="14" t="s">
        <v>1411</v>
      </c>
      <c r="I461" s="14" t="s">
        <v>1414</v>
      </c>
      <c r="J461" s="8" t="s">
        <v>1412</v>
      </c>
      <c r="L461" s="9"/>
      <c r="M461" s="30">
        <v>456</v>
      </c>
      <c r="N461" s="44"/>
    </row>
    <row r="462" spans="1:15" x14ac:dyDescent="0.25">
      <c r="A462" s="5" t="s">
        <v>583</v>
      </c>
      <c r="B462" s="5" t="s">
        <v>288</v>
      </c>
      <c r="C462" s="5" t="s">
        <v>561</v>
      </c>
      <c r="D462" s="5" t="s">
        <v>736</v>
      </c>
      <c r="E462" s="5" t="s">
        <v>882</v>
      </c>
      <c r="F462" s="8" t="s">
        <v>699</v>
      </c>
      <c r="G462" s="8" t="s">
        <v>1758</v>
      </c>
      <c r="H462" s="14" t="s">
        <v>1759</v>
      </c>
      <c r="I462" s="14" t="s">
        <v>1760</v>
      </c>
      <c r="J462" s="8" t="s">
        <v>1761</v>
      </c>
      <c r="K462" s="2">
        <v>91</v>
      </c>
      <c r="L462" s="9"/>
      <c r="M462" s="30">
        <v>457</v>
      </c>
      <c r="N462" s="54"/>
    </row>
    <row r="463" spans="1:15" x14ac:dyDescent="0.25">
      <c r="A463" s="5" t="s">
        <v>583</v>
      </c>
      <c r="B463" s="5" t="s">
        <v>288</v>
      </c>
      <c r="C463" s="5" t="s">
        <v>561</v>
      </c>
      <c r="D463" s="5" t="s">
        <v>736</v>
      </c>
      <c r="E463" s="5" t="s">
        <v>885</v>
      </c>
      <c r="F463" s="8" t="s">
        <v>699</v>
      </c>
      <c r="G463" s="8" t="s">
        <v>1762</v>
      </c>
      <c r="H463" s="14" t="s">
        <v>1763</v>
      </c>
      <c r="I463" s="14" t="s">
        <v>1764</v>
      </c>
      <c r="J463" s="8" t="s">
        <v>1765</v>
      </c>
      <c r="K463" s="2">
        <v>106</v>
      </c>
      <c r="L463" s="9"/>
      <c r="M463" s="30">
        <v>458</v>
      </c>
      <c r="N463" s="44"/>
    </row>
    <row r="464" spans="1:15" x14ac:dyDescent="0.25">
      <c r="A464" s="5" t="s">
        <v>583</v>
      </c>
      <c r="B464" s="5" t="s">
        <v>288</v>
      </c>
      <c r="C464" s="5" t="s">
        <v>561</v>
      </c>
      <c r="D464" s="5" t="s">
        <v>736</v>
      </c>
      <c r="E464" s="5" t="s">
        <v>887</v>
      </c>
      <c r="F464" s="8" t="s">
        <v>699</v>
      </c>
      <c r="G464" s="8" t="s">
        <v>1766</v>
      </c>
      <c r="H464" s="14" t="s">
        <v>1767</v>
      </c>
      <c r="I464" s="14" t="s">
        <v>1768</v>
      </c>
      <c r="J464" s="8" t="s">
        <v>1769</v>
      </c>
      <c r="K464" s="2">
        <v>72</v>
      </c>
      <c r="L464" s="9"/>
      <c r="M464" s="30">
        <v>459</v>
      </c>
      <c r="N464" s="54"/>
    </row>
    <row r="465" spans="1:15" x14ac:dyDescent="0.25">
      <c r="A465" s="5" t="s">
        <v>583</v>
      </c>
      <c r="B465" s="5" t="s">
        <v>288</v>
      </c>
      <c r="C465" s="5" t="s">
        <v>561</v>
      </c>
      <c r="D465" s="5" t="s">
        <v>736</v>
      </c>
      <c r="E465" s="5" t="s">
        <v>854</v>
      </c>
      <c r="F465" s="8" t="s">
        <v>699</v>
      </c>
      <c r="G465" s="8" t="s">
        <v>1770</v>
      </c>
      <c r="H465" s="14" t="s">
        <v>1771</v>
      </c>
      <c r="I465" s="14" t="s">
        <v>1772</v>
      </c>
      <c r="J465" s="8" t="s">
        <v>1773</v>
      </c>
      <c r="K465" s="2">
        <v>117</v>
      </c>
      <c r="L465" s="9"/>
      <c r="M465" s="30">
        <v>460</v>
      </c>
      <c r="N465" s="48"/>
    </row>
    <row r="466" spans="1:15" x14ac:dyDescent="0.25">
      <c r="A466" s="5" t="s">
        <v>583</v>
      </c>
      <c r="B466" s="5" t="s">
        <v>288</v>
      </c>
      <c r="C466" s="5" t="s">
        <v>561</v>
      </c>
      <c r="D466" s="5" t="s">
        <v>736</v>
      </c>
      <c r="E466" s="5" t="s">
        <v>891</v>
      </c>
      <c r="F466" s="8" t="s">
        <v>699</v>
      </c>
      <c r="G466" s="8" t="s">
        <v>1774</v>
      </c>
      <c r="H466" s="14" t="s">
        <v>1775</v>
      </c>
      <c r="I466" s="14" t="s">
        <v>1776</v>
      </c>
      <c r="J466" s="8" t="s">
        <v>1777</v>
      </c>
      <c r="L466" s="9"/>
      <c r="M466" s="30">
        <v>461</v>
      </c>
      <c r="N466" s="44"/>
    </row>
    <row r="467" spans="1:15" x14ac:dyDescent="0.25">
      <c r="A467" s="5" t="s">
        <v>583</v>
      </c>
      <c r="B467" s="5" t="s">
        <v>288</v>
      </c>
      <c r="C467" s="5" t="s">
        <v>580</v>
      </c>
      <c r="D467" s="5" t="s">
        <v>1338</v>
      </c>
      <c r="E467" s="8" t="s">
        <v>1038</v>
      </c>
      <c r="F467" s="5" t="s">
        <v>576</v>
      </c>
      <c r="G467" s="8" t="s">
        <v>1903</v>
      </c>
      <c r="H467" s="14" t="s">
        <v>1088</v>
      </c>
      <c r="I467" s="14" t="s">
        <v>1089</v>
      </c>
      <c r="J467" s="8" t="s">
        <v>1904</v>
      </c>
      <c r="L467" s="9"/>
      <c r="M467" s="30">
        <v>462</v>
      </c>
      <c r="N467" s="54"/>
    </row>
    <row r="468" spans="1:15" x14ac:dyDescent="0.25">
      <c r="A468" s="5" t="s">
        <v>583</v>
      </c>
      <c r="B468" s="5" t="s">
        <v>573</v>
      </c>
      <c r="C468" s="5" t="s">
        <v>580</v>
      </c>
      <c r="D468" s="5" t="s">
        <v>1128</v>
      </c>
      <c r="E468" s="8" t="s">
        <v>1447</v>
      </c>
      <c r="F468" s="8" t="s">
        <v>67</v>
      </c>
      <c r="G468" s="8" t="s">
        <v>1908</v>
      </c>
      <c r="H468" s="14" t="s">
        <v>1907</v>
      </c>
      <c r="I468" s="14" t="s">
        <v>1129</v>
      </c>
      <c r="J468" s="8" t="s">
        <v>1906</v>
      </c>
      <c r="L468" s="9"/>
      <c r="M468" s="30">
        <v>463</v>
      </c>
      <c r="N468" s="44"/>
    </row>
    <row r="469" spans="1:15" x14ac:dyDescent="0.25">
      <c r="A469" s="5" t="s">
        <v>583</v>
      </c>
      <c r="B469" s="5" t="s">
        <v>893</v>
      </c>
      <c r="C469" s="8" t="s">
        <v>561</v>
      </c>
      <c r="D469" s="5" t="s">
        <v>683</v>
      </c>
      <c r="E469" s="8" t="s">
        <v>1855</v>
      </c>
      <c r="F469" s="8" t="s">
        <v>699</v>
      </c>
      <c r="G469" s="8" t="s">
        <v>2158</v>
      </c>
      <c r="H469" s="14" t="s">
        <v>1091</v>
      </c>
      <c r="I469" s="14" t="s">
        <v>1092</v>
      </c>
      <c r="J469" s="8" t="s">
        <v>1905</v>
      </c>
      <c r="L469" s="9"/>
      <c r="M469" s="30">
        <v>464</v>
      </c>
      <c r="N469" s="44"/>
    </row>
    <row r="470" spans="1:15" x14ac:dyDescent="0.25">
      <c r="A470" s="5" t="s">
        <v>583</v>
      </c>
      <c r="B470" s="5" t="s">
        <v>288</v>
      </c>
      <c r="C470" s="5" t="s">
        <v>561</v>
      </c>
      <c r="D470" s="5" t="s">
        <v>1122</v>
      </c>
      <c r="E470" s="8" t="s">
        <v>1447</v>
      </c>
      <c r="F470" s="8" t="s">
        <v>713</v>
      </c>
      <c r="G470" s="8" t="s">
        <v>2152</v>
      </c>
      <c r="H470" s="9" t="s">
        <v>2153</v>
      </c>
      <c r="I470" s="14" t="s">
        <v>2154</v>
      </c>
      <c r="J470" s="8" t="s">
        <v>2155</v>
      </c>
      <c r="L470" s="9"/>
      <c r="M470" s="30">
        <v>465</v>
      </c>
      <c r="N470" s="44"/>
    </row>
    <row r="471" spans="1:15" x14ac:dyDescent="0.25">
      <c r="A471" s="5" t="s">
        <v>583</v>
      </c>
      <c r="B471" s="5" t="s">
        <v>1987</v>
      </c>
      <c r="C471" s="8" t="s">
        <v>561</v>
      </c>
      <c r="D471" s="5" t="s">
        <v>736</v>
      </c>
      <c r="E471" s="8" t="s">
        <v>1447</v>
      </c>
      <c r="F471" s="8" t="s">
        <v>699</v>
      </c>
      <c r="G471" s="8" t="s">
        <v>1988</v>
      </c>
      <c r="H471" s="14" t="s">
        <v>1998</v>
      </c>
      <c r="I471" s="14" t="s">
        <v>1989</v>
      </c>
      <c r="J471" s="8" t="s">
        <v>1991</v>
      </c>
      <c r="K471" s="2">
        <v>190</v>
      </c>
      <c r="L471" s="9"/>
      <c r="M471" s="30">
        <v>466</v>
      </c>
      <c r="N471" s="45"/>
      <c r="O471" s="17"/>
    </row>
    <row r="472" spans="1:15" x14ac:dyDescent="0.25">
      <c r="A472" s="5" t="s">
        <v>583</v>
      </c>
      <c r="B472" s="5" t="s">
        <v>1987</v>
      </c>
      <c r="C472" s="8" t="s">
        <v>561</v>
      </c>
      <c r="D472" s="5" t="s">
        <v>1332</v>
      </c>
      <c r="E472" s="8" t="s">
        <v>79</v>
      </c>
      <c r="F472" s="8" t="s">
        <v>699</v>
      </c>
      <c r="G472" s="8" t="s">
        <v>1992</v>
      </c>
      <c r="H472" s="14" t="s">
        <v>1993</v>
      </c>
      <c r="I472" s="14" t="s">
        <v>1994</v>
      </c>
      <c r="J472" s="8" t="s">
        <v>1995</v>
      </c>
      <c r="L472" s="32"/>
      <c r="M472" s="30">
        <v>467</v>
      </c>
      <c r="N472" s="44"/>
      <c r="O472" s="27"/>
    </row>
    <row r="473" spans="1:15" x14ac:dyDescent="0.25">
      <c r="A473" s="5" t="s">
        <v>583</v>
      </c>
      <c r="B473" s="5" t="s">
        <v>1987</v>
      </c>
      <c r="C473" s="8" t="s">
        <v>561</v>
      </c>
      <c r="D473" s="5" t="s">
        <v>736</v>
      </c>
      <c r="E473" s="8" t="s">
        <v>726</v>
      </c>
      <c r="F473" s="8" t="s">
        <v>699</v>
      </c>
      <c r="G473" s="8" t="s">
        <v>1996</v>
      </c>
      <c r="H473" s="14" t="s">
        <v>1990</v>
      </c>
      <c r="I473" s="14" t="s">
        <v>1989</v>
      </c>
      <c r="J473" s="8" t="s">
        <v>1997</v>
      </c>
      <c r="L473" s="32"/>
      <c r="M473" s="30">
        <v>468</v>
      </c>
      <c r="N473" s="44"/>
    </row>
    <row r="474" spans="1:15" x14ac:dyDescent="0.25">
      <c r="A474" s="5" t="s">
        <v>583</v>
      </c>
      <c r="B474" s="5" t="s">
        <v>2008</v>
      </c>
      <c r="C474" s="8" t="s">
        <v>561</v>
      </c>
      <c r="D474" s="5" t="s">
        <v>736</v>
      </c>
      <c r="E474" s="8" t="s">
        <v>1447</v>
      </c>
      <c r="F474" s="8" t="s">
        <v>699</v>
      </c>
      <c r="G474" s="8" t="s">
        <v>2009</v>
      </c>
      <c r="H474" s="14" t="s">
        <v>1998</v>
      </c>
      <c r="I474" s="14" t="s">
        <v>1989</v>
      </c>
      <c r="J474" s="8" t="s">
        <v>2010</v>
      </c>
      <c r="L474" s="32"/>
      <c r="M474" s="30">
        <v>469</v>
      </c>
      <c r="N474" s="45"/>
    </row>
    <row r="475" spans="1:15" x14ac:dyDescent="0.25">
      <c r="A475" s="5" t="s">
        <v>583</v>
      </c>
      <c r="B475" s="5" t="s">
        <v>2008</v>
      </c>
      <c r="C475" s="8" t="s">
        <v>561</v>
      </c>
      <c r="D475" s="5" t="s">
        <v>1332</v>
      </c>
      <c r="E475" s="8" t="s">
        <v>79</v>
      </c>
      <c r="F475" s="8" t="s">
        <v>699</v>
      </c>
      <c r="G475" s="8" t="s">
        <v>2012</v>
      </c>
      <c r="H475" s="14" t="s">
        <v>1993</v>
      </c>
      <c r="I475" s="14" t="s">
        <v>1994</v>
      </c>
      <c r="J475" s="8" t="s">
        <v>2011</v>
      </c>
      <c r="K475" s="2">
        <v>122</v>
      </c>
      <c r="L475" s="9"/>
      <c r="M475" s="30">
        <v>470</v>
      </c>
      <c r="N475" s="44"/>
    </row>
    <row r="476" spans="1:15" x14ac:dyDescent="0.25">
      <c r="A476" s="5" t="s">
        <v>583</v>
      </c>
      <c r="B476" s="5" t="s">
        <v>2008</v>
      </c>
      <c r="C476" s="8" t="s">
        <v>561</v>
      </c>
      <c r="D476" s="5" t="s">
        <v>736</v>
      </c>
      <c r="E476" s="8" t="s">
        <v>726</v>
      </c>
      <c r="F476" s="8" t="s">
        <v>699</v>
      </c>
      <c r="G476" s="8" t="s">
        <v>2013</v>
      </c>
      <c r="H476" s="14" t="s">
        <v>1990</v>
      </c>
      <c r="I476" s="14" t="s">
        <v>1989</v>
      </c>
      <c r="J476" s="8" t="s">
        <v>2014</v>
      </c>
      <c r="L476" s="32"/>
      <c r="M476" s="30">
        <v>471</v>
      </c>
      <c r="N476" s="44"/>
    </row>
    <row r="477" spans="1:15" x14ac:dyDescent="0.25">
      <c r="A477" s="5" t="s">
        <v>583</v>
      </c>
      <c r="B477" s="5" t="s">
        <v>1987</v>
      </c>
      <c r="C477" s="8" t="s">
        <v>561</v>
      </c>
      <c r="D477" s="8" t="s">
        <v>683</v>
      </c>
      <c r="E477" s="8" t="s">
        <v>726</v>
      </c>
      <c r="F477" s="5" t="s">
        <v>576</v>
      </c>
      <c r="G477" s="8" t="s">
        <v>2022</v>
      </c>
      <c r="H477" s="14" t="s">
        <v>2034</v>
      </c>
      <c r="I477" s="14" t="s">
        <v>153</v>
      </c>
      <c r="J477" s="8" t="s">
        <v>2021</v>
      </c>
      <c r="K477" s="2">
        <v>223</v>
      </c>
      <c r="L477" s="9"/>
      <c r="M477" s="30">
        <v>472</v>
      </c>
      <c r="N477" s="44"/>
    </row>
    <row r="478" spans="1:15" x14ac:dyDescent="0.25">
      <c r="A478" s="5" t="s">
        <v>583</v>
      </c>
      <c r="B478" s="5" t="s">
        <v>2008</v>
      </c>
      <c r="C478" s="8" t="s">
        <v>561</v>
      </c>
      <c r="D478" s="8" t="s">
        <v>683</v>
      </c>
      <c r="E478" s="8" t="s">
        <v>726</v>
      </c>
      <c r="F478" s="5" t="s">
        <v>576</v>
      </c>
      <c r="G478" s="8" t="s">
        <v>2023</v>
      </c>
      <c r="H478" s="14" t="s">
        <v>2034</v>
      </c>
      <c r="I478" s="14" t="s">
        <v>153</v>
      </c>
      <c r="J478" s="8" t="s">
        <v>83</v>
      </c>
      <c r="L478" s="32"/>
      <c r="M478" s="30">
        <v>473</v>
      </c>
      <c r="N478" s="44"/>
    </row>
    <row r="479" spans="1:15" x14ac:dyDescent="0.25">
      <c r="A479" s="5" t="s">
        <v>583</v>
      </c>
      <c r="B479" s="5" t="s">
        <v>1987</v>
      </c>
      <c r="C479" s="5" t="s">
        <v>561</v>
      </c>
      <c r="D479" s="5" t="s">
        <v>762</v>
      </c>
      <c r="E479" s="8" t="s">
        <v>1936</v>
      </c>
      <c r="F479" s="5" t="s">
        <v>699</v>
      </c>
      <c r="G479" s="8" t="s">
        <v>2024</v>
      </c>
      <c r="H479" s="9" t="s">
        <v>763</v>
      </c>
      <c r="I479" s="14" t="s">
        <v>764</v>
      </c>
      <c r="J479" s="8" t="s">
        <v>2025</v>
      </c>
      <c r="L479" s="32"/>
      <c r="M479" s="30">
        <v>474</v>
      </c>
      <c r="N479" s="54"/>
    </row>
    <row r="480" spans="1:15" x14ac:dyDescent="0.25">
      <c r="A480" s="5" t="s">
        <v>583</v>
      </c>
      <c r="B480" s="5" t="s">
        <v>2008</v>
      </c>
      <c r="C480" s="5" t="s">
        <v>561</v>
      </c>
      <c r="D480" s="5" t="s">
        <v>762</v>
      </c>
      <c r="E480" s="8" t="s">
        <v>1936</v>
      </c>
      <c r="F480" s="5" t="s">
        <v>699</v>
      </c>
      <c r="G480" s="8" t="s">
        <v>2026</v>
      </c>
      <c r="H480" s="9" t="s">
        <v>763</v>
      </c>
      <c r="I480" s="14" t="s">
        <v>764</v>
      </c>
      <c r="J480" s="8" t="s">
        <v>2027</v>
      </c>
      <c r="L480" s="9"/>
      <c r="M480" s="30">
        <v>475</v>
      </c>
      <c r="N480" s="44"/>
    </row>
    <row r="481" spans="1:18" x14ac:dyDescent="0.25">
      <c r="A481" s="5" t="s">
        <v>583</v>
      </c>
      <c r="B481" s="5" t="s">
        <v>1987</v>
      </c>
      <c r="C481" s="5" t="s">
        <v>561</v>
      </c>
      <c r="D481" s="5" t="s">
        <v>736</v>
      </c>
      <c r="E481" s="8" t="s">
        <v>668</v>
      </c>
      <c r="F481" s="5" t="s">
        <v>699</v>
      </c>
      <c r="G481" s="8" t="s">
        <v>2028</v>
      </c>
      <c r="H481" s="14" t="s">
        <v>2033</v>
      </c>
      <c r="I481" s="14" t="s">
        <v>2029</v>
      </c>
      <c r="J481" s="8" t="s">
        <v>2030</v>
      </c>
      <c r="K481" s="2">
        <v>283</v>
      </c>
      <c r="L481" s="9"/>
      <c r="M481" s="30">
        <v>476</v>
      </c>
      <c r="N481" s="44"/>
    </row>
    <row r="482" spans="1:18" x14ac:dyDescent="0.25">
      <c r="A482" s="5" t="s">
        <v>583</v>
      </c>
      <c r="B482" s="5" t="s">
        <v>2008</v>
      </c>
      <c r="C482" s="5" t="s">
        <v>561</v>
      </c>
      <c r="D482" s="5" t="s">
        <v>736</v>
      </c>
      <c r="E482" s="8" t="s">
        <v>668</v>
      </c>
      <c r="F482" s="5" t="s">
        <v>699</v>
      </c>
      <c r="G482" s="8" t="s">
        <v>2031</v>
      </c>
      <c r="H482" s="14" t="s">
        <v>2033</v>
      </c>
      <c r="I482" s="14" t="s">
        <v>2029</v>
      </c>
      <c r="J482" s="8" t="s">
        <v>2032</v>
      </c>
      <c r="L482" s="2"/>
      <c r="M482" s="30">
        <v>477</v>
      </c>
      <c r="N482" s="44"/>
    </row>
    <row r="483" spans="1:18" x14ac:dyDescent="0.25">
      <c r="A483" s="5" t="s">
        <v>583</v>
      </c>
      <c r="B483" s="5" t="s">
        <v>1987</v>
      </c>
      <c r="C483" s="5" t="s">
        <v>561</v>
      </c>
      <c r="D483" s="5" t="s">
        <v>736</v>
      </c>
      <c r="E483" s="8" t="s">
        <v>86</v>
      </c>
      <c r="F483" s="5" t="s">
        <v>699</v>
      </c>
      <c r="G483" s="8" t="s">
        <v>2035</v>
      </c>
      <c r="H483" s="14" t="s">
        <v>1533</v>
      </c>
      <c r="I483" s="14" t="s">
        <v>1534</v>
      </c>
      <c r="J483" s="8" t="s">
        <v>2037</v>
      </c>
      <c r="K483" s="40">
        <v>360</v>
      </c>
      <c r="L483" s="2"/>
      <c r="M483" s="30">
        <v>478</v>
      </c>
      <c r="N483" s="44"/>
    </row>
    <row r="484" spans="1:18" s="30" customFormat="1" x14ac:dyDescent="0.25">
      <c r="A484" s="5" t="s">
        <v>583</v>
      </c>
      <c r="B484" s="5" t="s">
        <v>2008</v>
      </c>
      <c r="C484" s="5" t="s">
        <v>561</v>
      </c>
      <c r="D484" s="5" t="s">
        <v>736</v>
      </c>
      <c r="E484" s="8" t="s">
        <v>86</v>
      </c>
      <c r="F484" s="5" t="s">
        <v>699</v>
      </c>
      <c r="G484" s="8" t="s">
        <v>2036</v>
      </c>
      <c r="H484" s="14" t="s">
        <v>1533</v>
      </c>
      <c r="I484" s="14" t="s">
        <v>1534</v>
      </c>
      <c r="J484" s="8" t="s">
        <v>2038</v>
      </c>
      <c r="K484" s="40">
        <v>361</v>
      </c>
      <c r="L484" s="2"/>
      <c r="M484" s="30">
        <v>479</v>
      </c>
      <c r="N484" s="1"/>
      <c r="O484" s="1"/>
      <c r="P484" s="1"/>
      <c r="Q484" s="1"/>
      <c r="R484" s="1"/>
    </row>
    <row r="485" spans="1:18" x14ac:dyDescent="0.25">
      <c r="A485" s="76" t="s">
        <v>583</v>
      </c>
      <c r="B485" s="76">
        <v>21</v>
      </c>
      <c r="C485" s="77" t="s">
        <v>561</v>
      </c>
      <c r="D485" s="79" t="s">
        <v>1141</v>
      </c>
      <c r="E485" s="81" t="s">
        <v>1447</v>
      </c>
      <c r="F485" s="77" t="s">
        <v>699</v>
      </c>
      <c r="G485" s="77" t="s">
        <v>2299</v>
      </c>
      <c r="H485" s="78" t="s">
        <v>2303</v>
      </c>
      <c r="I485" s="78" t="s">
        <v>2304</v>
      </c>
      <c r="J485" s="81" t="s">
        <v>2324</v>
      </c>
      <c r="K485" s="75"/>
      <c r="L485" s="2"/>
      <c r="M485" s="30">
        <v>480</v>
      </c>
      <c r="N485" s="44"/>
    </row>
    <row r="486" spans="1:18" s="30" customFormat="1" ht="21" x14ac:dyDescent="0.25">
      <c r="A486" s="5" t="s">
        <v>583</v>
      </c>
      <c r="B486" s="5" t="s">
        <v>573</v>
      </c>
      <c r="C486" s="5" t="s">
        <v>574</v>
      </c>
      <c r="D486" s="5" t="s">
        <v>548</v>
      </c>
      <c r="E486" s="8" t="s">
        <v>1447</v>
      </c>
      <c r="F486" s="5" t="s">
        <v>576</v>
      </c>
      <c r="G486" s="8" t="s">
        <v>549</v>
      </c>
      <c r="H486" s="14" t="s">
        <v>278</v>
      </c>
      <c r="I486" s="14" t="s">
        <v>550</v>
      </c>
      <c r="J486" s="8" t="s">
        <v>1011</v>
      </c>
      <c r="K486" s="40">
        <v>362</v>
      </c>
      <c r="L486" s="72" t="s">
        <v>1778</v>
      </c>
      <c r="M486" s="30">
        <v>481</v>
      </c>
      <c r="N486" s="1"/>
      <c r="O486" s="1"/>
    </row>
    <row r="487" spans="1:18" x14ac:dyDescent="0.25">
      <c r="A487" s="5" t="s">
        <v>583</v>
      </c>
      <c r="B487" s="5" t="s">
        <v>288</v>
      </c>
      <c r="C487" s="8" t="s">
        <v>561</v>
      </c>
      <c r="D487" s="5" t="s">
        <v>683</v>
      </c>
      <c r="E487" s="8" t="s">
        <v>1070</v>
      </c>
      <c r="F487" s="8" t="s">
        <v>713</v>
      </c>
      <c r="G487" s="8" t="s">
        <v>473</v>
      </c>
      <c r="H487" s="9" t="s">
        <v>2150</v>
      </c>
      <c r="I487" s="9" t="s">
        <v>1178</v>
      </c>
      <c r="J487" s="8" t="s">
        <v>1179</v>
      </c>
      <c r="K487" s="40">
        <v>363</v>
      </c>
      <c r="L487" s="2"/>
      <c r="M487" s="30">
        <v>482</v>
      </c>
      <c r="N487" s="31"/>
    </row>
    <row r="488" spans="1:18" x14ac:dyDescent="0.25">
      <c r="A488" s="5" t="s">
        <v>583</v>
      </c>
      <c r="B488" s="5" t="s">
        <v>1987</v>
      </c>
      <c r="C488" s="8" t="s">
        <v>561</v>
      </c>
      <c r="D488" s="5" t="s">
        <v>909</v>
      </c>
      <c r="E488" s="8" t="s">
        <v>1447</v>
      </c>
      <c r="F488" s="8" t="s">
        <v>699</v>
      </c>
      <c r="G488" s="8" t="s">
        <v>2381</v>
      </c>
      <c r="H488" s="9" t="s">
        <v>2389</v>
      </c>
      <c r="I488" s="9" t="s">
        <v>2382</v>
      </c>
      <c r="J488" s="8" t="s">
        <v>2379</v>
      </c>
      <c r="K488" s="29"/>
      <c r="L488" s="2"/>
      <c r="M488" s="30">
        <v>483</v>
      </c>
      <c r="N488" s="31"/>
    </row>
    <row r="489" spans="1:18" x14ac:dyDescent="0.25">
      <c r="A489" s="5" t="s">
        <v>583</v>
      </c>
      <c r="B489" s="5" t="s">
        <v>1987</v>
      </c>
      <c r="C489" s="8" t="s">
        <v>561</v>
      </c>
      <c r="D489" s="5" t="s">
        <v>833</v>
      </c>
      <c r="E489" s="8" t="s">
        <v>1447</v>
      </c>
      <c r="F489" s="8" t="s">
        <v>699</v>
      </c>
      <c r="G489" s="8" t="s">
        <v>2383</v>
      </c>
      <c r="H489" s="9" t="s">
        <v>2390</v>
      </c>
      <c r="I489" s="9" t="s">
        <v>2384</v>
      </c>
      <c r="J489" s="8" t="s">
        <v>2380</v>
      </c>
      <c r="K489" s="29"/>
      <c r="L489" s="2"/>
      <c r="M489" s="30">
        <v>484</v>
      </c>
      <c r="N489" s="31"/>
    </row>
    <row r="490" spans="1:18" x14ac:dyDescent="0.25">
      <c r="A490" s="5" t="s">
        <v>583</v>
      </c>
      <c r="B490" s="5" t="s">
        <v>2008</v>
      </c>
      <c r="C490" s="8" t="s">
        <v>561</v>
      </c>
      <c r="D490" s="5" t="s">
        <v>909</v>
      </c>
      <c r="E490" s="8" t="s">
        <v>1447</v>
      </c>
      <c r="F490" s="8" t="s">
        <v>699</v>
      </c>
      <c r="G490" s="8" t="s">
        <v>2385</v>
      </c>
      <c r="H490" s="9" t="s">
        <v>2389</v>
      </c>
      <c r="I490" s="9" t="s">
        <v>2382</v>
      </c>
      <c r="J490" s="8" t="s">
        <v>2386</v>
      </c>
      <c r="K490" s="29"/>
      <c r="L490" s="2"/>
      <c r="M490" s="30">
        <v>485</v>
      </c>
      <c r="N490" s="31"/>
    </row>
    <row r="491" spans="1:18" x14ac:dyDescent="0.25">
      <c r="A491" s="5" t="s">
        <v>583</v>
      </c>
      <c r="B491" s="5" t="s">
        <v>2008</v>
      </c>
      <c r="C491" s="8" t="s">
        <v>561</v>
      </c>
      <c r="D491" s="5" t="s">
        <v>833</v>
      </c>
      <c r="E491" s="8" t="s">
        <v>1447</v>
      </c>
      <c r="F491" s="8" t="s">
        <v>699</v>
      </c>
      <c r="G491" s="8" t="s">
        <v>2387</v>
      </c>
      <c r="H491" s="9" t="s">
        <v>2390</v>
      </c>
      <c r="I491" s="9" t="s">
        <v>2384</v>
      </c>
      <c r="J491" s="8" t="s">
        <v>2388</v>
      </c>
      <c r="K491" s="29"/>
      <c r="L491" s="2"/>
      <c r="M491" s="30">
        <v>486</v>
      </c>
      <c r="N491" s="31"/>
    </row>
    <row r="492" spans="1:18" x14ac:dyDescent="0.25">
      <c r="A492" s="5" t="s">
        <v>583</v>
      </c>
      <c r="B492" s="5" t="s">
        <v>288</v>
      </c>
      <c r="C492" s="8" t="s">
        <v>561</v>
      </c>
      <c r="D492" s="5" t="s">
        <v>680</v>
      </c>
      <c r="E492" s="5" t="s">
        <v>1397</v>
      </c>
      <c r="F492" s="8" t="s">
        <v>699</v>
      </c>
      <c r="G492" s="8" t="s">
        <v>1398</v>
      </c>
      <c r="H492" s="14" t="s">
        <v>1399</v>
      </c>
      <c r="I492" s="14" t="s">
        <v>1400</v>
      </c>
      <c r="J492" s="8" t="s">
        <v>1397</v>
      </c>
      <c r="K492" s="40">
        <v>364</v>
      </c>
      <c r="L492" s="2"/>
      <c r="M492" s="30">
        <v>487</v>
      </c>
      <c r="N492" s="31"/>
    </row>
    <row r="493" spans="1:18" x14ac:dyDescent="0.25">
      <c r="A493" s="5" t="s">
        <v>583</v>
      </c>
      <c r="B493" s="5" t="s">
        <v>288</v>
      </c>
      <c r="C493" s="5" t="s">
        <v>561</v>
      </c>
      <c r="D493" s="5" t="s">
        <v>736</v>
      </c>
      <c r="E493" s="8" t="s">
        <v>904</v>
      </c>
      <c r="F493" s="5" t="s">
        <v>699</v>
      </c>
      <c r="G493" s="8" t="s">
        <v>2418</v>
      </c>
      <c r="H493" s="14" t="s">
        <v>2115</v>
      </c>
      <c r="I493" s="14" t="s">
        <v>2116</v>
      </c>
      <c r="J493" s="8" t="s">
        <v>861</v>
      </c>
      <c r="K493" s="40">
        <v>365</v>
      </c>
      <c r="L493" s="2"/>
      <c r="M493" s="30">
        <v>488</v>
      </c>
      <c r="N493" s="31"/>
    </row>
    <row r="494" spans="1:18" x14ac:dyDescent="0.25">
      <c r="A494" s="5" t="s">
        <v>583</v>
      </c>
      <c r="B494" s="5" t="s">
        <v>2008</v>
      </c>
      <c r="C494" s="5" t="s">
        <v>561</v>
      </c>
      <c r="D494" s="5" t="s">
        <v>736</v>
      </c>
      <c r="E494" s="8" t="s">
        <v>904</v>
      </c>
      <c r="F494" s="5" t="s">
        <v>699</v>
      </c>
      <c r="G494" s="8" t="s">
        <v>2114</v>
      </c>
      <c r="H494" s="14" t="s">
        <v>2115</v>
      </c>
      <c r="I494" s="14" t="s">
        <v>2116</v>
      </c>
      <c r="J494" s="8" t="s">
        <v>861</v>
      </c>
      <c r="K494" s="40">
        <v>365</v>
      </c>
      <c r="L494" s="2"/>
      <c r="M494" s="30">
        <v>489</v>
      </c>
      <c r="N494" s="31"/>
    </row>
    <row r="495" spans="1:18" x14ac:dyDescent="0.25">
      <c r="A495" s="5" t="s">
        <v>583</v>
      </c>
      <c r="B495" s="5" t="s">
        <v>1987</v>
      </c>
      <c r="C495" s="5" t="s">
        <v>561</v>
      </c>
      <c r="D495" s="5" t="s">
        <v>736</v>
      </c>
      <c r="E495" s="8" t="s">
        <v>904</v>
      </c>
      <c r="F495" s="5" t="s">
        <v>699</v>
      </c>
      <c r="G495" s="8" t="s">
        <v>2426</v>
      </c>
      <c r="H495" s="14" t="s">
        <v>2115</v>
      </c>
      <c r="I495" s="14" t="s">
        <v>2116</v>
      </c>
      <c r="J495" s="8" t="s">
        <v>1270</v>
      </c>
      <c r="K495" s="40"/>
      <c r="L495" s="2"/>
      <c r="M495" s="30">
        <v>490</v>
      </c>
      <c r="N495" s="31"/>
    </row>
    <row r="496" spans="1:18" x14ac:dyDescent="0.25">
      <c r="A496" s="5" t="s">
        <v>583</v>
      </c>
      <c r="B496" s="5" t="s">
        <v>288</v>
      </c>
      <c r="C496" s="8" t="s">
        <v>561</v>
      </c>
      <c r="D496" s="8" t="s">
        <v>50</v>
      </c>
      <c r="E496" s="73" t="s">
        <v>1447</v>
      </c>
      <c r="F496" s="8" t="s">
        <v>699</v>
      </c>
      <c r="G496" s="8" t="s">
        <v>2372</v>
      </c>
      <c r="H496" s="9" t="s">
        <v>1569</v>
      </c>
      <c r="I496" s="9" t="s">
        <v>1570</v>
      </c>
      <c r="J496" s="8" t="s">
        <v>2371</v>
      </c>
      <c r="K496" s="40"/>
      <c r="L496" s="2"/>
      <c r="M496" s="30">
        <v>491</v>
      </c>
      <c r="N496" s="31"/>
    </row>
    <row r="497" spans="1:13" x14ac:dyDescent="0.25">
      <c r="A497" s="5" t="s">
        <v>583</v>
      </c>
      <c r="B497" s="5" t="s">
        <v>1987</v>
      </c>
      <c r="C497" s="8" t="s">
        <v>561</v>
      </c>
      <c r="D497" s="5" t="s">
        <v>802</v>
      </c>
      <c r="E497" s="5" t="s">
        <v>1447</v>
      </c>
      <c r="F497" s="8" t="s">
        <v>699</v>
      </c>
      <c r="G497" s="8" t="s">
        <v>1999</v>
      </c>
      <c r="H497" s="14" t="s">
        <v>2000</v>
      </c>
      <c r="I497" s="14" t="s">
        <v>2001</v>
      </c>
      <c r="J497" s="8" t="s">
        <v>2002</v>
      </c>
      <c r="K497" s="40">
        <v>366</v>
      </c>
      <c r="L497" s="2"/>
      <c r="M497" s="30">
        <v>492</v>
      </c>
    </row>
    <row r="498" spans="1:13" x14ac:dyDescent="0.25">
      <c r="A498" s="5" t="s">
        <v>583</v>
      </c>
      <c r="B498" s="5" t="s">
        <v>2008</v>
      </c>
      <c r="C498" s="8" t="s">
        <v>561</v>
      </c>
      <c r="D498" s="5" t="s">
        <v>802</v>
      </c>
      <c r="E498" s="5" t="s">
        <v>1447</v>
      </c>
      <c r="F498" s="8" t="s">
        <v>699</v>
      </c>
      <c r="G498" s="8" t="s">
        <v>2015</v>
      </c>
      <c r="H498" s="14" t="s">
        <v>2000</v>
      </c>
      <c r="I498" s="14" t="s">
        <v>2001</v>
      </c>
      <c r="J498" s="8" t="s">
        <v>2016</v>
      </c>
      <c r="K498" s="40">
        <v>367</v>
      </c>
      <c r="L498" s="2"/>
      <c r="M498" s="30">
        <v>493</v>
      </c>
    </row>
    <row r="499" spans="1:13" x14ac:dyDescent="0.25">
      <c r="A499" s="5" t="s">
        <v>583</v>
      </c>
      <c r="B499" s="5" t="s">
        <v>288</v>
      </c>
      <c r="C499" s="8" t="s">
        <v>561</v>
      </c>
      <c r="D499" s="8" t="s">
        <v>1918</v>
      </c>
      <c r="E499" s="8" t="s">
        <v>1370</v>
      </c>
      <c r="F499" s="8" t="s">
        <v>699</v>
      </c>
      <c r="G499" s="8" t="s">
        <v>2046</v>
      </c>
      <c r="H499" s="2" t="s">
        <v>2041</v>
      </c>
      <c r="I499" s="14" t="s">
        <v>2042</v>
      </c>
      <c r="J499" s="8" t="s">
        <v>2044</v>
      </c>
      <c r="K499" s="40">
        <v>368</v>
      </c>
      <c r="L499" s="2"/>
      <c r="M499" s="30">
        <v>494</v>
      </c>
    </row>
    <row r="500" spans="1:13" x14ac:dyDescent="0.25">
      <c r="A500" s="5" t="s">
        <v>583</v>
      </c>
      <c r="B500" s="5" t="s">
        <v>288</v>
      </c>
      <c r="C500" s="5" t="s">
        <v>561</v>
      </c>
      <c r="D500" s="5" t="s">
        <v>736</v>
      </c>
      <c r="E500" s="8" t="s">
        <v>1370</v>
      </c>
      <c r="F500" s="5" t="s">
        <v>699</v>
      </c>
      <c r="G500" s="8" t="s">
        <v>2045</v>
      </c>
      <c r="H500" s="2" t="s">
        <v>2041</v>
      </c>
      <c r="I500" s="14" t="s">
        <v>2043</v>
      </c>
      <c r="J500" s="65" t="s">
        <v>2080</v>
      </c>
      <c r="K500" s="40">
        <v>369</v>
      </c>
      <c r="L500" s="2"/>
      <c r="M500" s="30">
        <v>495</v>
      </c>
    </row>
    <row r="501" spans="1:13" x14ac:dyDescent="0.25">
      <c r="A501" s="5" t="s">
        <v>583</v>
      </c>
      <c r="B501" s="5" t="s">
        <v>288</v>
      </c>
      <c r="C501" s="8" t="s">
        <v>561</v>
      </c>
      <c r="D501" s="5" t="s">
        <v>2039</v>
      </c>
      <c r="E501" s="5" t="s">
        <v>668</v>
      </c>
      <c r="F501" s="8" t="s">
        <v>699</v>
      </c>
      <c r="G501" s="8" t="s">
        <v>2055</v>
      </c>
      <c r="H501" s="14" t="s">
        <v>2052</v>
      </c>
      <c r="I501" s="14" t="s">
        <v>2053</v>
      </c>
      <c r="J501" s="8" t="s">
        <v>2054</v>
      </c>
      <c r="K501" s="40">
        <v>370</v>
      </c>
      <c r="L501" s="2"/>
      <c r="M501" s="30">
        <v>496</v>
      </c>
    </row>
    <row r="502" spans="1:13" x14ac:dyDescent="0.25">
      <c r="A502" s="5" t="s">
        <v>583</v>
      </c>
      <c r="B502" s="5" t="s">
        <v>288</v>
      </c>
      <c r="C502" s="5" t="s">
        <v>561</v>
      </c>
      <c r="D502" s="5" t="s">
        <v>612</v>
      </c>
      <c r="E502" s="5" t="s">
        <v>668</v>
      </c>
      <c r="F502" s="5" t="s">
        <v>545</v>
      </c>
      <c r="G502" s="8" t="s">
        <v>2117</v>
      </c>
      <c r="H502" s="9" t="s">
        <v>2119</v>
      </c>
      <c r="I502" s="14" t="s">
        <v>2120</v>
      </c>
      <c r="J502" s="8" t="s">
        <v>2118</v>
      </c>
      <c r="K502" s="40">
        <v>371</v>
      </c>
      <c r="L502" s="2"/>
      <c r="M502" s="30">
        <v>497</v>
      </c>
    </row>
    <row r="503" spans="1:13" x14ac:dyDescent="0.25">
      <c r="A503" s="5" t="s">
        <v>583</v>
      </c>
      <c r="B503" s="5" t="s">
        <v>288</v>
      </c>
      <c r="C503" s="5" t="s">
        <v>561</v>
      </c>
      <c r="D503" s="5" t="s">
        <v>2122</v>
      </c>
      <c r="E503" s="5" t="s">
        <v>640</v>
      </c>
      <c r="F503" s="5" t="s">
        <v>699</v>
      </c>
      <c r="G503" s="8" t="s">
        <v>2123</v>
      </c>
      <c r="H503" s="9" t="s">
        <v>2125</v>
      </c>
      <c r="I503" s="14" t="s">
        <v>2126</v>
      </c>
      <c r="J503" s="8" t="s">
        <v>2124</v>
      </c>
      <c r="K503" s="40">
        <v>372</v>
      </c>
      <c r="L503" s="2"/>
      <c r="M503" s="30">
        <v>498</v>
      </c>
    </row>
    <row r="504" spans="1:13" x14ac:dyDescent="0.25">
      <c r="A504" s="5" t="s">
        <v>583</v>
      </c>
      <c r="B504" s="5" t="s">
        <v>288</v>
      </c>
      <c r="C504" s="5" t="s">
        <v>561</v>
      </c>
      <c r="D504" s="5" t="s">
        <v>2122</v>
      </c>
      <c r="E504" s="5" t="s">
        <v>668</v>
      </c>
      <c r="F504" s="5" t="s">
        <v>699</v>
      </c>
      <c r="G504" s="8" t="s">
        <v>2128</v>
      </c>
      <c r="H504" s="9" t="s">
        <v>2131</v>
      </c>
      <c r="I504" s="14" t="s">
        <v>2129</v>
      </c>
      <c r="J504" s="8" t="s">
        <v>2130</v>
      </c>
      <c r="K504" s="40">
        <v>373</v>
      </c>
      <c r="L504" s="2"/>
      <c r="M504" s="30">
        <v>499</v>
      </c>
    </row>
    <row r="505" spans="1:13" x14ac:dyDescent="0.25">
      <c r="A505" s="5" t="s">
        <v>583</v>
      </c>
      <c r="B505" s="5" t="s">
        <v>573</v>
      </c>
      <c r="C505" s="5" t="s">
        <v>561</v>
      </c>
      <c r="D505" s="5" t="s">
        <v>588</v>
      </c>
      <c r="E505" s="8" t="s">
        <v>1447</v>
      </c>
      <c r="F505" s="8" t="s">
        <v>699</v>
      </c>
      <c r="G505" s="8" t="s">
        <v>2395</v>
      </c>
      <c r="H505" s="13" t="s">
        <v>623</v>
      </c>
      <c r="I505" s="13" t="s">
        <v>2397</v>
      </c>
      <c r="J505" s="8" t="s">
        <v>2393</v>
      </c>
      <c r="K505" s="40"/>
      <c r="L505" s="2"/>
      <c r="M505" s="30">
        <v>500</v>
      </c>
    </row>
    <row r="506" spans="1:13" x14ac:dyDescent="0.25">
      <c r="A506" s="5" t="s">
        <v>583</v>
      </c>
      <c r="B506" s="5" t="s">
        <v>573</v>
      </c>
      <c r="C506" s="5" t="s">
        <v>561</v>
      </c>
      <c r="D506" s="5" t="s">
        <v>1828</v>
      </c>
      <c r="E506" s="8" t="s">
        <v>1447</v>
      </c>
      <c r="F506" s="5" t="s">
        <v>699</v>
      </c>
      <c r="G506" s="8" t="s">
        <v>2396</v>
      </c>
      <c r="H506" s="13" t="s">
        <v>1829</v>
      </c>
      <c r="I506" s="14" t="s">
        <v>1830</v>
      </c>
      <c r="J506" s="8" t="s">
        <v>2394</v>
      </c>
      <c r="K506" s="40"/>
      <c r="L506" s="2"/>
      <c r="M506" s="30">
        <v>501</v>
      </c>
    </row>
    <row r="507" spans="1:13" x14ac:dyDescent="0.25">
      <c r="A507" s="5" t="s">
        <v>583</v>
      </c>
      <c r="B507" s="5" t="s">
        <v>1987</v>
      </c>
      <c r="C507" s="8" t="s">
        <v>561</v>
      </c>
      <c r="D507" s="5" t="s">
        <v>1094</v>
      </c>
      <c r="E507" s="5" t="s">
        <v>78</v>
      </c>
      <c r="F507" s="8" t="s">
        <v>699</v>
      </c>
      <c r="G507" s="8" t="s">
        <v>2017</v>
      </c>
      <c r="H507" s="9" t="s">
        <v>1955</v>
      </c>
      <c r="I507" s="14" t="s">
        <v>279</v>
      </c>
      <c r="J507" s="8" t="s">
        <v>2018</v>
      </c>
      <c r="K507" s="40">
        <v>374</v>
      </c>
      <c r="L507" s="2"/>
      <c r="M507" s="30">
        <v>502</v>
      </c>
    </row>
    <row r="508" spans="1:13" x14ac:dyDescent="0.25">
      <c r="A508" s="5" t="s">
        <v>583</v>
      </c>
      <c r="B508" s="5" t="s">
        <v>2008</v>
      </c>
      <c r="C508" s="8" t="s">
        <v>561</v>
      </c>
      <c r="D508" s="5" t="s">
        <v>1094</v>
      </c>
      <c r="E508" s="5" t="s">
        <v>78</v>
      </c>
      <c r="F508" s="8" t="s">
        <v>699</v>
      </c>
      <c r="G508" s="8" t="s">
        <v>2019</v>
      </c>
      <c r="H508" s="9" t="s">
        <v>1955</v>
      </c>
      <c r="I508" s="14" t="s">
        <v>279</v>
      </c>
      <c r="J508" s="54" t="s">
        <v>2020</v>
      </c>
      <c r="K508" s="40">
        <v>375</v>
      </c>
      <c r="L508" s="2"/>
      <c r="M508" s="30">
        <v>503</v>
      </c>
    </row>
    <row r="509" spans="1:13" x14ac:dyDescent="0.25">
      <c r="A509" s="5" t="s">
        <v>583</v>
      </c>
      <c r="B509" s="5" t="s">
        <v>288</v>
      </c>
      <c r="C509" s="5" t="s">
        <v>561</v>
      </c>
      <c r="D509" s="8" t="s">
        <v>1933</v>
      </c>
      <c r="E509" s="5" t="s">
        <v>2077</v>
      </c>
      <c r="F509" s="5" t="s">
        <v>699</v>
      </c>
      <c r="G509" s="8" t="s">
        <v>2084</v>
      </c>
      <c r="H509" s="13" t="s">
        <v>2073</v>
      </c>
      <c r="I509" s="13" t="s">
        <v>2076</v>
      </c>
      <c r="J509" s="8" t="s">
        <v>2083</v>
      </c>
      <c r="K509" s="40">
        <v>376</v>
      </c>
      <c r="L509" s="2"/>
      <c r="M509" s="30">
        <v>504</v>
      </c>
    </row>
    <row r="510" spans="1:13" x14ac:dyDescent="0.25">
      <c r="A510" s="5" t="s">
        <v>583</v>
      </c>
      <c r="B510" s="5" t="s">
        <v>288</v>
      </c>
      <c r="C510" s="5" t="s">
        <v>561</v>
      </c>
      <c r="D510" s="8" t="s">
        <v>736</v>
      </c>
      <c r="E510" s="5" t="s">
        <v>2078</v>
      </c>
      <c r="F510" s="5" t="s">
        <v>699</v>
      </c>
      <c r="G510" s="8" t="s">
        <v>2085</v>
      </c>
      <c r="H510" s="13" t="s">
        <v>2074</v>
      </c>
      <c r="I510" s="13" t="s">
        <v>2081</v>
      </c>
      <c r="J510" s="8" t="s">
        <v>1147</v>
      </c>
      <c r="K510" s="40">
        <v>377</v>
      </c>
      <c r="L510" s="2"/>
      <c r="M510" s="30">
        <v>505</v>
      </c>
    </row>
    <row r="511" spans="1:13" x14ac:dyDescent="0.25">
      <c r="A511" s="5" t="s">
        <v>583</v>
      </c>
      <c r="B511" s="5" t="s">
        <v>288</v>
      </c>
      <c r="C511" s="5" t="s">
        <v>561</v>
      </c>
      <c r="D511" s="8" t="s">
        <v>736</v>
      </c>
      <c r="E511" s="5" t="s">
        <v>2079</v>
      </c>
      <c r="F511" s="5" t="s">
        <v>699</v>
      </c>
      <c r="G511" s="8" t="s">
        <v>2086</v>
      </c>
      <c r="H511" s="13" t="s">
        <v>2075</v>
      </c>
      <c r="I511" s="13" t="s">
        <v>2082</v>
      </c>
      <c r="J511" s="8" t="s">
        <v>84</v>
      </c>
      <c r="K511" s="40">
        <v>378</v>
      </c>
      <c r="L511" s="2"/>
      <c r="M511" s="30">
        <v>506</v>
      </c>
    </row>
    <row r="512" spans="1:13" x14ac:dyDescent="0.25">
      <c r="A512" s="5" t="s">
        <v>583</v>
      </c>
      <c r="B512" s="5" t="s">
        <v>288</v>
      </c>
      <c r="C512" s="8" t="s">
        <v>561</v>
      </c>
      <c r="D512" s="5" t="s">
        <v>736</v>
      </c>
      <c r="E512" s="5" t="s">
        <v>2134</v>
      </c>
      <c r="F512" s="5" t="s">
        <v>732</v>
      </c>
      <c r="G512" s="8" t="s">
        <v>2135</v>
      </c>
      <c r="H512" s="13" t="s">
        <v>2137</v>
      </c>
      <c r="I512" s="13" t="s">
        <v>2138</v>
      </c>
      <c r="J512" s="8" t="s">
        <v>2136</v>
      </c>
      <c r="K512" s="40">
        <v>379</v>
      </c>
      <c r="L512" s="2"/>
      <c r="M512" s="30">
        <v>507</v>
      </c>
    </row>
    <row r="513" spans="1:13" x14ac:dyDescent="0.25">
      <c r="A513" s="76" t="s">
        <v>583</v>
      </c>
      <c r="B513" s="76" t="s">
        <v>288</v>
      </c>
      <c r="C513" s="79" t="s">
        <v>697</v>
      </c>
      <c r="D513" s="79" t="s">
        <v>1332</v>
      </c>
      <c r="E513" s="79" t="s">
        <v>589</v>
      </c>
      <c r="F513" s="76" t="s">
        <v>699</v>
      </c>
      <c r="G513" s="8" t="s">
        <v>2375</v>
      </c>
      <c r="H513" s="78" t="s">
        <v>2376</v>
      </c>
      <c r="I513" s="78" t="s">
        <v>2377</v>
      </c>
      <c r="J513" s="87" t="s">
        <v>2378</v>
      </c>
      <c r="K513" s="40"/>
      <c r="L513" s="2"/>
      <c r="M513" s="30">
        <v>508</v>
      </c>
    </row>
    <row r="514" spans="1:13" x14ac:dyDescent="0.25">
      <c r="A514" s="5" t="s">
        <v>583</v>
      </c>
      <c r="B514" s="5" t="s">
        <v>893</v>
      </c>
      <c r="C514" s="5" t="s">
        <v>561</v>
      </c>
      <c r="D514" s="5" t="s">
        <v>1828</v>
      </c>
      <c r="E514" s="8" t="s">
        <v>1447</v>
      </c>
      <c r="F514" s="5" t="s">
        <v>699</v>
      </c>
      <c r="G514" s="8" t="s">
        <v>2398</v>
      </c>
      <c r="H514" s="13" t="s">
        <v>1829</v>
      </c>
      <c r="I514" s="14" t="s">
        <v>1830</v>
      </c>
      <c r="J514" s="88" t="s">
        <v>2399</v>
      </c>
      <c r="K514" s="40"/>
      <c r="L514" s="2"/>
      <c r="M514" s="30">
        <v>509</v>
      </c>
    </row>
    <row r="515" spans="1:13" x14ac:dyDescent="0.25">
      <c r="A515" s="5" t="s">
        <v>583</v>
      </c>
      <c r="B515" s="5" t="s">
        <v>288</v>
      </c>
      <c r="C515" s="5" t="s">
        <v>561</v>
      </c>
      <c r="D515" s="5" t="s">
        <v>736</v>
      </c>
      <c r="E515" s="5" t="s">
        <v>914</v>
      </c>
      <c r="F515" s="5" t="s">
        <v>699</v>
      </c>
      <c r="G515" s="8" t="s">
        <v>1909</v>
      </c>
      <c r="H515" s="9" t="s">
        <v>915</v>
      </c>
      <c r="I515" s="14" t="s">
        <v>916</v>
      </c>
      <c r="J515" s="8" t="s">
        <v>1910</v>
      </c>
      <c r="K515" s="40">
        <v>380</v>
      </c>
      <c r="L515" s="2"/>
      <c r="M515" s="30">
        <v>510</v>
      </c>
    </row>
    <row r="516" spans="1:13" x14ac:dyDescent="0.25">
      <c r="A516" s="5" t="s">
        <v>583</v>
      </c>
      <c r="B516" s="15" t="s">
        <v>573</v>
      </c>
      <c r="C516" s="8" t="s">
        <v>561</v>
      </c>
      <c r="D516" s="5" t="s">
        <v>736</v>
      </c>
      <c r="E516" s="5" t="s">
        <v>1277</v>
      </c>
      <c r="F516" s="8" t="s">
        <v>545</v>
      </c>
      <c r="G516" s="8" t="s">
        <v>2056</v>
      </c>
      <c r="H516" s="9" t="s">
        <v>2057</v>
      </c>
      <c r="I516" s="14" t="s">
        <v>2058</v>
      </c>
      <c r="J516" s="62" t="s">
        <v>2059</v>
      </c>
      <c r="K516" s="40">
        <v>381</v>
      </c>
      <c r="L516" s="2"/>
      <c r="M516" s="30">
        <v>511</v>
      </c>
    </row>
    <row r="517" spans="1:13" x14ac:dyDescent="0.25">
      <c r="A517" s="5" t="s">
        <v>583</v>
      </c>
      <c r="B517" s="5" t="s">
        <v>573</v>
      </c>
      <c r="C517" s="8" t="s">
        <v>561</v>
      </c>
      <c r="D517" s="5" t="s">
        <v>1334</v>
      </c>
      <c r="E517" s="8" t="s">
        <v>1921</v>
      </c>
      <c r="F517" s="8" t="s">
        <v>699</v>
      </c>
      <c r="G517" s="8" t="s">
        <v>228</v>
      </c>
      <c r="H517" s="9" t="s">
        <v>164</v>
      </c>
      <c r="I517" s="9" t="s">
        <v>100</v>
      </c>
      <c r="J517" s="8" t="s">
        <v>101</v>
      </c>
      <c r="L517" s="9"/>
      <c r="M517" s="30">
        <v>512</v>
      </c>
    </row>
    <row r="518" spans="1:13" x14ac:dyDescent="0.25">
      <c r="A518" s="5" t="s">
        <v>583</v>
      </c>
      <c r="B518" s="5" t="s">
        <v>573</v>
      </c>
      <c r="C518" s="8" t="s">
        <v>561</v>
      </c>
      <c r="D518" s="5" t="s">
        <v>2109</v>
      </c>
      <c r="E518" s="8" t="s">
        <v>78</v>
      </c>
      <c r="F518" s="8" t="s">
        <v>699</v>
      </c>
      <c r="G518" s="8" t="s">
        <v>2112</v>
      </c>
      <c r="H518" s="13" t="s">
        <v>2110</v>
      </c>
      <c r="I518" s="14" t="s">
        <v>2111</v>
      </c>
      <c r="J518" s="8" t="s">
        <v>2113</v>
      </c>
      <c r="L518" s="9"/>
      <c r="M518" s="30">
        <v>513</v>
      </c>
    </row>
    <row r="519" spans="1:13" x14ac:dyDescent="0.25">
      <c r="A519" s="5" t="s">
        <v>583</v>
      </c>
      <c r="B519" s="5" t="s">
        <v>573</v>
      </c>
      <c r="C519" s="5" t="s">
        <v>561</v>
      </c>
      <c r="D519" s="5" t="s">
        <v>736</v>
      </c>
      <c r="E519" s="8" t="s">
        <v>1921</v>
      </c>
      <c r="F519" s="5" t="s">
        <v>699</v>
      </c>
      <c r="G519" s="8" t="s">
        <v>223</v>
      </c>
      <c r="H519" s="9" t="s">
        <v>121</v>
      </c>
      <c r="I519" s="14" t="s">
        <v>841</v>
      </c>
      <c r="J519" s="8" t="s">
        <v>842</v>
      </c>
      <c r="L519" s="9"/>
      <c r="M519" s="30">
        <v>514</v>
      </c>
    </row>
    <row r="520" spans="1:13" x14ac:dyDescent="0.25">
      <c r="A520" s="5" t="s">
        <v>583</v>
      </c>
      <c r="B520" s="5" t="s">
        <v>573</v>
      </c>
      <c r="C520" s="5" t="s">
        <v>561</v>
      </c>
      <c r="D520" s="8" t="s">
        <v>1332</v>
      </c>
      <c r="E520" s="8" t="s">
        <v>78</v>
      </c>
      <c r="F520" s="5" t="s">
        <v>699</v>
      </c>
      <c r="G520" s="8" t="s">
        <v>224</v>
      </c>
      <c r="H520" s="9" t="s">
        <v>815</v>
      </c>
      <c r="I520" s="14" t="s">
        <v>816</v>
      </c>
      <c r="J520" s="8" t="s">
        <v>817</v>
      </c>
      <c r="L520" s="9"/>
      <c r="M520" s="30">
        <v>515</v>
      </c>
    </row>
    <row r="521" spans="1:13" x14ac:dyDescent="0.25">
      <c r="A521" s="5" t="s">
        <v>583</v>
      </c>
      <c r="B521" s="5" t="s">
        <v>573</v>
      </c>
      <c r="C521" s="5" t="s">
        <v>561</v>
      </c>
      <c r="D521" s="5" t="s">
        <v>736</v>
      </c>
      <c r="E521" s="8" t="s">
        <v>1839</v>
      </c>
      <c r="F521" s="5" t="s">
        <v>699</v>
      </c>
      <c r="G521" s="8" t="s">
        <v>1916</v>
      </c>
      <c r="H521" s="9" t="s">
        <v>184</v>
      </c>
      <c r="I521" s="14" t="s">
        <v>845</v>
      </c>
      <c r="J521" s="8" t="s">
        <v>183</v>
      </c>
      <c r="L521" s="9"/>
      <c r="M521" s="30">
        <v>516</v>
      </c>
    </row>
    <row r="522" spans="1:13" x14ac:dyDescent="0.25">
      <c r="A522" s="5" t="s">
        <v>583</v>
      </c>
      <c r="B522" s="5" t="s">
        <v>573</v>
      </c>
      <c r="C522" s="5" t="s">
        <v>561</v>
      </c>
      <c r="D522" s="5" t="s">
        <v>736</v>
      </c>
      <c r="E522" s="8" t="s">
        <v>587</v>
      </c>
      <c r="F522" s="5" t="s">
        <v>699</v>
      </c>
      <c r="G522" s="8" t="s">
        <v>1779</v>
      </c>
      <c r="H522" s="2" t="s">
        <v>1780</v>
      </c>
      <c r="I522" s="14" t="s">
        <v>1781</v>
      </c>
      <c r="J522" s="8" t="s">
        <v>1782</v>
      </c>
      <c r="L522" s="9"/>
      <c r="M522" s="30">
        <v>517</v>
      </c>
    </row>
    <row r="523" spans="1:13" x14ac:dyDescent="0.25">
      <c r="A523" s="5" t="s">
        <v>583</v>
      </c>
      <c r="B523" s="5" t="s">
        <v>573</v>
      </c>
      <c r="C523" s="8" t="s">
        <v>561</v>
      </c>
      <c r="D523" s="8" t="s">
        <v>736</v>
      </c>
      <c r="E523" s="8" t="s">
        <v>1911</v>
      </c>
      <c r="F523" s="5" t="s">
        <v>699</v>
      </c>
      <c r="G523" s="8" t="s">
        <v>225</v>
      </c>
      <c r="H523" s="14" t="s">
        <v>173</v>
      </c>
      <c r="I523" s="14" t="s">
        <v>98</v>
      </c>
      <c r="J523" s="8" t="s">
        <v>99</v>
      </c>
      <c r="L523" s="9"/>
      <c r="M523" s="30">
        <v>518</v>
      </c>
    </row>
    <row r="524" spans="1:13" x14ac:dyDescent="0.25">
      <c r="A524" s="5" t="s">
        <v>583</v>
      </c>
      <c r="B524" s="5" t="s">
        <v>573</v>
      </c>
      <c r="C524" s="5" t="s">
        <v>561</v>
      </c>
      <c r="D524" s="5" t="s">
        <v>630</v>
      </c>
      <c r="E524" s="8" t="s">
        <v>2061</v>
      </c>
      <c r="F524" s="63" t="s">
        <v>699</v>
      </c>
      <c r="G524" s="8" t="s">
        <v>2060</v>
      </c>
      <c r="H524" s="14" t="s">
        <v>2063</v>
      </c>
      <c r="I524" s="14" t="s">
        <v>2064</v>
      </c>
      <c r="J524" s="62" t="s">
        <v>2062</v>
      </c>
      <c r="L524" s="9"/>
      <c r="M524" s="30">
        <v>519</v>
      </c>
    </row>
    <row r="525" spans="1:13" x14ac:dyDescent="0.25">
      <c r="A525" s="5" t="s">
        <v>583</v>
      </c>
      <c r="B525" s="5" t="s">
        <v>573</v>
      </c>
      <c r="C525" s="5" t="s">
        <v>561</v>
      </c>
      <c r="D525" s="5" t="s">
        <v>762</v>
      </c>
      <c r="E525" s="8" t="s">
        <v>1277</v>
      </c>
      <c r="F525" s="5" t="s">
        <v>699</v>
      </c>
      <c r="G525" s="8" t="s">
        <v>226</v>
      </c>
      <c r="H525" s="9" t="s">
        <v>112</v>
      </c>
      <c r="I525" s="14" t="s">
        <v>794</v>
      </c>
      <c r="J525" s="8" t="s">
        <v>795</v>
      </c>
      <c r="L525" s="9"/>
      <c r="M525" s="30">
        <v>520</v>
      </c>
    </row>
    <row r="526" spans="1:13" x14ac:dyDescent="0.25">
      <c r="A526" s="5" t="s">
        <v>583</v>
      </c>
      <c r="B526" s="5" t="s">
        <v>573</v>
      </c>
      <c r="C526" s="8" t="s">
        <v>561</v>
      </c>
      <c r="D526" s="5" t="s">
        <v>796</v>
      </c>
      <c r="E526" s="8" t="s">
        <v>78</v>
      </c>
      <c r="F526" s="8" t="s">
        <v>699</v>
      </c>
      <c r="G526" s="8" t="s">
        <v>2065</v>
      </c>
      <c r="H526" s="14" t="s">
        <v>2066</v>
      </c>
      <c r="I526" s="14" t="s">
        <v>2067</v>
      </c>
      <c r="J526" s="62" t="s">
        <v>2068</v>
      </c>
      <c r="L526" s="9"/>
      <c r="M526" s="30">
        <v>521</v>
      </c>
    </row>
    <row r="527" spans="1:13" x14ac:dyDescent="0.25">
      <c r="A527" s="5" t="s">
        <v>583</v>
      </c>
      <c r="B527" s="5" t="s">
        <v>573</v>
      </c>
      <c r="C527" s="8" t="s">
        <v>561</v>
      </c>
      <c r="D527" s="5" t="s">
        <v>1141</v>
      </c>
      <c r="E527" s="8" t="s">
        <v>1839</v>
      </c>
      <c r="F527" s="8" t="s">
        <v>699</v>
      </c>
      <c r="G527" s="8" t="s">
        <v>1912</v>
      </c>
      <c r="H527" s="14" t="s">
        <v>2414</v>
      </c>
      <c r="I527" s="14" t="s">
        <v>2415</v>
      </c>
      <c r="J527" s="8" t="s">
        <v>1357</v>
      </c>
      <c r="L527" s="9"/>
      <c r="M527" s="30">
        <v>522</v>
      </c>
    </row>
    <row r="528" spans="1:13" x14ac:dyDescent="0.25">
      <c r="A528" s="5" t="s">
        <v>583</v>
      </c>
      <c r="B528" s="5" t="s">
        <v>573</v>
      </c>
      <c r="C528" s="8" t="s">
        <v>561</v>
      </c>
      <c r="D528" s="8" t="s">
        <v>736</v>
      </c>
      <c r="E528" s="8" t="s">
        <v>1928</v>
      </c>
      <c r="F528" s="8" t="s">
        <v>699</v>
      </c>
      <c r="G528" s="8" t="s">
        <v>1913</v>
      </c>
      <c r="H528" s="14" t="s">
        <v>2097</v>
      </c>
      <c r="I528" s="14" t="s">
        <v>1369</v>
      </c>
      <c r="J528" s="8" t="s">
        <v>1370</v>
      </c>
      <c r="L528" s="9"/>
      <c r="M528" s="30">
        <v>523</v>
      </c>
    </row>
    <row r="529" spans="1:13" x14ac:dyDescent="0.25">
      <c r="A529" s="5" t="s">
        <v>583</v>
      </c>
      <c r="B529" s="5" t="s">
        <v>573</v>
      </c>
      <c r="C529" s="8" t="s">
        <v>561</v>
      </c>
      <c r="D529" s="5" t="s">
        <v>847</v>
      </c>
      <c r="E529" s="8" t="s">
        <v>1914</v>
      </c>
      <c r="F529" s="8" t="s">
        <v>699</v>
      </c>
      <c r="G529" s="8" t="s">
        <v>1939</v>
      </c>
      <c r="H529" s="9" t="s">
        <v>1356</v>
      </c>
      <c r="I529" s="14" t="s">
        <v>849</v>
      </c>
      <c r="J529" s="8" t="s">
        <v>1355</v>
      </c>
      <c r="L529" s="9"/>
      <c r="M529" s="30">
        <v>524</v>
      </c>
    </row>
    <row r="530" spans="1:13" x14ac:dyDescent="0.25">
      <c r="A530" s="5" t="s">
        <v>583</v>
      </c>
      <c r="B530" s="5" t="s">
        <v>288</v>
      </c>
      <c r="C530" s="8" t="s">
        <v>561</v>
      </c>
      <c r="D530" s="5" t="s">
        <v>736</v>
      </c>
      <c r="E530" s="8" t="s">
        <v>924</v>
      </c>
      <c r="F530" s="8" t="s">
        <v>699</v>
      </c>
      <c r="G530" s="8" t="s">
        <v>1783</v>
      </c>
      <c r="H530" s="9" t="s">
        <v>2107</v>
      </c>
      <c r="I530" s="14" t="s">
        <v>1784</v>
      </c>
      <c r="J530" s="8" t="s">
        <v>1785</v>
      </c>
      <c r="L530" s="9"/>
      <c r="M530" s="30">
        <v>525</v>
      </c>
    </row>
    <row r="531" spans="1:13" x14ac:dyDescent="0.25">
      <c r="A531" s="5" t="s">
        <v>583</v>
      </c>
      <c r="B531" s="5" t="s">
        <v>288</v>
      </c>
      <c r="C531" s="8" t="s">
        <v>561</v>
      </c>
      <c r="D531" s="5" t="s">
        <v>736</v>
      </c>
      <c r="E531" s="8" t="s">
        <v>2104</v>
      </c>
      <c r="F531" s="8" t="s">
        <v>699</v>
      </c>
      <c r="G531" s="8" t="s">
        <v>1786</v>
      </c>
      <c r="H531" s="13" t="s">
        <v>2095</v>
      </c>
      <c r="I531" s="14" t="s">
        <v>2096</v>
      </c>
      <c r="J531" s="8" t="s">
        <v>1787</v>
      </c>
      <c r="L531" s="9"/>
      <c r="M531" s="30">
        <v>526</v>
      </c>
    </row>
    <row r="532" spans="1:13" x14ac:dyDescent="0.25">
      <c r="A532" s="5" t="s">
        <v>583</v>
      </c>
      <c r="B532" s="5" t="s">
        <v>573</v>
      </c>
      <c r="C532" s="8" t="s">
        <v>561</v>
      </c>
      <c r="D532" s="5" t="s">
        <v>855</v>
      </c>
      <c r="E532" s="5" t="s">
        <v>1839</v>
      </c>
      <c r="F532" s="8" t="s">
        <v>699</v>
      </c>
      <c r="G532" s="8" t="s">
        <v>1845</v>
      </c>
      <c r="H532" s="14" t="s">
        <v>813</v>
      </c>
      <c r="I532" s="14" t="s">
        <v>1330</v>
      </c>
      <c r="J532" s="8" t="s">
        <v>1844</v>
      </c>
      <c r="L532" s="9"/>
      <c r="M532" s="30">
        <v>527</v>
      </c>
    </row>
    <row r="533" spans="1:13" x14ac:dyDescent="0.25">
      <c r="A533" s="5" t="s">
        <v>583</v>
      </c>
      <c r="B533" s="5" t="s">
        <v>573</v>
      </c>
      <c r="C533" s="8" t="s">
        <v>561</v>
      </c>
      <c r="D533" s="5" t="s">
        <v>736</v>
      </c>
      <c r="E533" s="8" t="s">
        <v>581</v>
      </c>
      <c r="F533" s="5" t="s">
        <v>699</v>
      </c>
      <c r="G533" s="8" t="s">
        <v>1827</v>
      </c>
      <c r="H533" s="14" t="s">
        <v>1788</v>
      </c>
      <c r="I533" s="14" t="s">
        <v>1789</v>
      </c>
      <c r="J533" s="8" t="s">
        <v>1790</v>
      </c>
      <c r="L533" s="9"/>
      <c r="M533" s="30">
        <v>528</v>
      </c>
    </row>
    <row r="534" spans="1:13" x14ac:dyDescent="0.25">
      <c r="A534" s="5" t="s">
        <v>583</v>
      </c>
      <c r="B534" s="5" t="s">
        <v>288</v>
      </c>
      <c r="C534" s="5" t="s">
        <v>561</v>
      </c>
      <c r="D534" s="8" t="s">
        <v>736</v>
      </c>
      <c r="E534" s="8" t="s">
        <v>1791</v>
      </c>
      <c r="F534" s="8" t="s">
        <v>699</v>
      </c>
      <c r="G534" s="8" t="s">
        <v>1792</v>
      </c>
      <c r="H534" s="9" t="s">
        <v>1793</v>
      </c>
      <c r="I534" s="14" t="s">
        <v>1794</v>
      </c>
      <c r="J534" s="8" t="s">
        <v>1795</v>
      </c>
      <c r="L534" s="9"/>
      <c r="M534" s="30">
        <v>529</v>
      </c>
    </row>
    <row r="535" spans="1:13" x14ac:dyDescent="0.25">
      <c r="A535" s="5" t="s">
        <v>583</v>
      </c>
      <c r="B535" s="5" t="s">
        <v>573</v>
      </c>
      <c r="C535" s="5" t="s">
        <v>561</v>
      </c>
      <c r="D535" s="5" t="s">
        <v>802</v>
      </c>
      <c r="E535" s="8" t="s">
        <v>1277</v>
      </c>
      <c r="F535" s="5" t="s">
        <v>699</v>
      </c>
      <c r="G535" s="8" t="s">
        <v>227</v>
      </c>
      <c r="H535" s="9" t="s">
        <v>111</v>
      </c>
      <c r="I535" s="14" t="s">
        <v>805</v>
      </c>
      <c r="J535" s="8" t="s">
        <v>806</v>
      </c>
      <c r="L535" s="9"/>
      <c r="M535" s="30">
        <v>530</v>
      </c>
    </row>
    <row r="536" spans="1:13" x14ac:dyDescent="0.25">
      <c r="A536" s="5" t="s">
        <v>583</v>
      </c>
      <c r="B536" s="5" t="s">
        <v>573</v>
      </c>
      <c r="C536" s="5" t="s">
        <v>561</v>
      </c>
      <c r="D536" s="5" t="s">
        <v>736</v>
      </c>
      <c r="E536" s="8" t="s">
        <v>1114</v>
      </c>
      <c r="F536" s="5" t="s">
        <v>699</v>
      </c>
      <c r="G536" s="8" t="s">
        <v>1796</v>
      </c>
      <c r="H536" s="2" t="s">
        <v>1797</v>
      </c>
      <c r="I536" s="14" t="s">
        <v>1798</v>
      </c>
      <c r="J536" s="8" t="s">
        <v>1799</v>
      </c>
      <c r="L536" s="9"/>
      <c r="M536" s="30">
        <v>531</v>
      </c>
    </row>
    <row r="537" spans="1:13" x14ac:dyDescent="0.25">
      <c r="A537" s="5" t="s">
        <v>583</v>
      </c>
      <c r="B537" s="5" t="s">
        <v>573</v>
      </c>
      <c r="C537" s="5" t="s">
        <v>561</v>
      </c>
      <c r="D537" s="5" t="s">
        <v>736</v>
      </c>
      <c r="E537" s="8" t="s">
        <v>731</v>
      </c>
      <c r="F537" s="5" t="s">
        <v>699</v>
      </c>
      <c r="G537" s="8" t="s">
        <v>1800</v>
      </c>
      <c r="H537" s="2" t="s">
        <v>1801</v>
      </c>
      <c r="I537" s="14" t="s">
        <v>1802</v>
      </c>
      <c r="J537" s="8" t="s">
        <v>1803</v>
      </c>
      <c r="L537" s="9"/>
      <c r="M537" s="30">
        <v>532</v>
      </c>
    </row>
    <row r="538" spans="1:13" x14ac:dyDescent="0.25">
      <c r="A538" s="5" t="s">
        <v>583</v>
      </c>
      <c r="B538" s="5" t="s">
        <v>573</v>
      </c>
      <c r="C538" s="5" t="s">
        <v>561</v>
      </c>
      <c r="D538" s="5" t="s">
        <v>736</v>
      </c>
      <c r="E538" s="8" t="s">
        <v>903</v>
      </c>
      <c r="F538" s="5" t="s">
        <v>699</v>
      </c>
      <c r="G538" s="8" t="s">
        <v>1804</v>
      </c>
      <c r="H538" s="2" t="s">
        <v>1805</v>
      </c>
      <c r="I538" s="14" t="s">
        <v>1806</v>
      </c>
      <c r="J538" s="8" t="s">
        <v>1807</v>
      </c>
      <c r="L538" s="9"/>
      <c r="M538" s="30">
        <v>533</v>
      </c>
    </row>
    <row r="539" spans="1:13" x14ac:dyDescent="0.25">
      <c r="A539" s="5" t="s">
        <v>583</v>
      </c>
      <c r="B539" s="5" t="s">
        <v>573</v>
      </c>
      <c r="C539" s="5" t="s">
        <v>561</v>
      </c>
      <c r="D539" s="5" t="s">
        <v>736</v>
      </c>
      <c r="E539" s="8" t="s">
        <v>1007</v>
      </c>
      <c r="F539" s="5" t="s">
        <v>699</v>
      </c>
      <c r="G539" s="8" t="s">
        <v>1808</v>
      </c>
      <c r="H539" s="2" t="s">
        <v>1809</v>
      </c>
      <c r="I539" s="14" t="s">
        <v>1810</v>
      </c>
      <c r="J539" s="8" t="s">
        <v>1811</v>
      </c>
      <c r="L539" s="9"/>
      <c r="M539" s="30">
        <v>534</v>
      </c>
    </row>
    <row r="540" spans="1:13" x14ac:dyDescent="0.25">
      <c r="A540" s="5" t="s">
        <v>583</v>
      </c>
      <c r="B540" s="5" t="s">
        <v>573</v>
      </c>
      <c r="C540" s="8" t="s">
        <v>561</v>
      </c>
      <c r="D540" s="5" t="s">
        <v>2039</v>
      </c>
      <c r="E540" s="5" t="s">
        <v>1839</v>
      </c>
      <c r="F540" s="8" t="s">
        <v>699</v>
      </c>
      <c r="G540" s="8" t="s">
        <v>1846</v>
      </c>
      <c r="H540" s="14" t="s">
        <v>114</v>
      </c>
      <c r="I540" s="14" t="s">
        <v>826</v>
      </c>
      <c r="J540" s="8" t="s">
        <v>1847</v>
      </c>
      <c r="L540" s="9"/>
      <c r="M540" s="30">
        <v>535</v>
      </c>
    </row>
    <row r="541" spans="1:13" x14ac:dyDescent="0.25">
      <c r="A541" s="5" t="s">
        <v>583</v>
      </c>
      <c r="B541" s="5" t="s">
        <v>573</v>
      </c>
      <c r="C541" s="5" t="s">
        <v>561</v>
      </c>
      <c r="D541" s="5" t="s">
        <v>833</v>
      </c>
      <c r="E541" s="8" t="s">
        <v>1950</v>
      </c>
      <c r="F541" s="5" t="s">
        <v>699</v>
      </c>
      <c r="G541" s="8" t="s">
        <v>229</v>
      </c>
      <c r="H541" s="9" t="s">
        <v>130</v>
      </c>
      <c r="I541" s="14" t="s">
        <v>837</v>
      </c>
      <c r="J541" s="8" t="s">
        <v>838</v>
      </c>
      <c r="L541" s="9"/>
      <c r="M541" s="30">
        <v>536</v>
      </c>
    </row>
    <row r="542" spans="1:13" x14ac:dyDescent="0.25">
      <c r="A542" s="5" t="s">
        <v>583</v>
      </c>
      <c r="B542" s="5" t="s">
        <v>573</v>
      </c>
      <c r="C542" s="5" t="s">
        <v>561</v>
      </c>
      <c r="D542" s="5" t="s">
        <v>736</v>
      </c>
      <c r="E542" s="8" t="s">
        <v>1164</v>
      </c>
      <c r="F542" s="5" t="s">
        <v>699</v>
      </c>
      <c r="G542" s="8" t="s">
        <v>1812</v>
      </c>
      <c r="H542" s="2" t="s">
        <v>1813</v>
      </c>
      <c r="I542" s="6" t="s">
        <v>1814</v>
      </c>
      <c r="J542" s="8" t="s">
        <v>1815</v>
      </c>
      <c r="L542" s="9"/>
      <c r="M542" s="30">
        <v>537</v>
      </c>
    </row>
    <row r="543" spans="1:13" x14ac:dyDescent="0.25">
      <c r="A543" s="5" t="s">
        <v>583</v>
      </c>
      <c r="B543" s="5" t="s">
        <v>573</v>
      </c>
      <c r="C543" s="5" t="s">
        <v>561</v>
      </c>
      <c r="D543" s="5" t="s">
        <v>736</v>
      </c>
      <c r="E543" s="8" t="s">
        <v>625</v>
      </c>
      <c r="F543" s="5" t="s">
        <v>1252</v>
      </c>
      <c r="G543" s="8" t="s">
        <v>1816</v>
      </c>
      <c r="H543" s="2" t="s">
        <v>1817</v>
      </c>
      <c r="I543" s="14" t="s">
        <v>1253</v>
      </c>
      <c r="J543" s="8" t="s">
        <v>1818</v>
      </c>
      <c r="L543" s="9"/>
      <c r="M543" s="30">
        <v>538</v>
      </c>
    </row>
    <row r="544" spans="1:13" x14ac:dyDescent="0.25">
      <c r="A544" s="5" t="s">
        <v>583</v>
      </c>
      <c r="B544" s="5" t="s">
        <v>573</v>
      </c>
      <c r="C544" s="5" t="s">
        <v>561</v>
      </c>
      <c r="D544" s="5" t="s">
        <v>638</v>
      </c>
      <c r="E544" s="8" t="s">
        <v>78</v>
      </c>
      <c r="F544" s="5" t="s">
        <v>699</v>
      </c>
      <c r="G544" s="8" t="s">
        <v>1821</v>
      </c>
      <c r="H544" s="28" t="s">
        <v>1956</v>
      </c>
      <c r="I544" s="14" t="s">
        <v>1822</v>
      </c>
      <c r="J544" s="8" t="s">
        <v>1823</v>
      </c>
      <c r="L544" s="9"/>
      <c r="M544" s="30">
        <v>539</v>
      </c>
    </row>
    <row r="545" spans="1:13" x14ac:dyDescent="0.25">
      <c r="A545" s="5" t="s">
        <v>583</v>
      </c>
      <c r="B545" s="5" t="s">
        <v>573</v>
      </c>
      <c r="C545" s="5" t="s">
        <v>561</v>
      </c>
      <c r="D545" s="8" t="s">
        <v>1094</v>
      </c>
      <c r="E545" s="8" t="s">
        <v>1950</v>
      </c>
      <c r="F545" s="5" t="s">
        <v>699</v>
      </c>
      <c r="G545" s="8" t="s">
        <v>230</v>
      </c>
      <c r="H545" s="9" t="s">
        <v>1915</v>
      </c>
      <c r="I545" s="14" t="s">
        <v>748</v>
      </c>
      <c r="J545" s="8" t="s">
        <v>749</v>
      </c>
      <c r="L545" s="9"/>
      <c r="M545" s="30">
        <v>540</v>
      </c>
    </row>
    <row r="546" spans="1:13" x14ac:dyDescent="0.25">
      <c r="A546" s="5" t="s">
        <v>583</v>
      </c>
      <c r="B546" s="5" t="s">
        <v>573</v>
      </c>
      <c r="C546" s="8" t="s">
        <v>561</v>
      </c>
      <c r="D546" s="5" t="s">
        <v>647</v>
      </c>
      <c r="E546" s="8" t="s">
        <v>1959</v>
      </c>
      <c r="F546" s="8" t="s">
        <v>699</v>
      </c>
      <c r="G546" s="8" t="s">
        <v>1824</v>
      </c>
      <c r="H546" s="9" t="s">
        <v>648</v>
      </c>
      <c r="I546" s="9" t="s">
        <v>1825</v>
      </c>
      <c r="J546" s="8" t="s">
        <v>1826</v>
      </c>
      <c r="L546" s="9"/>
      <c r="M546" s="30">
        <v>541</v>
      </c>
    </row>
    <row r="547" spans="1:13" x14ac:dyDescent="0.25">
      <c r="A547" s="5" t="s">
        <v>583</v>
      </c>
      <c r="B547" s="5" t="s">
        <v>573</v>
      </c>
      <c r="C547" s="8" t="s">
        <v>561</v>
      </c>
      <c r="D547" s="5" t="s">
        <v>677</v>
      </c>
      <c r="E547" s="5" t="s">
        <v>78</v>
      </c>
      <c r="F547" s="8" t="s">
        <v>699</v>
      </c>
      <c r="G547" s="8" t="s">
        <v>2290</v>
      </c>
      <c r="H547" s="9" t="s">
        <v>2140</v>
      </c>
      <c r="I547" s="14" t="s">
        <v>2141</v>
      </c>
      <c r="J547" s="62" t="s">
        <v>2139</v>
      </c>
      <c r="L547" s="9"/>
      <c r="M547" s="30">
        <v>542</v>
      </c>
    </row>
    <row r="548" spans="1:13" x14ac:dyDescent="0.25">
      <c r="A548" s="5" t="s">
        <v>583</v>
      </c>
      <c r="B548" s="5" t="s">
        <v>573</v>
      </c>
      <c r="C548" s="8" t="s">
        <v>580</v>
      </c>
      <c r="D548" s="5" t="s">
        <v>1294</v>
      </c>
      <c r="E548" s="5" t="s">
        <v>79</v>
      </c>
      <c r="F548" s="8" t="s">
        <v>1284</v>
      </c>
      <c r="G548" s="8" t="s">
        <v>2422</v>
      </c>
      <c r="H548" s="9" t="s">
        <v>2423</v>
      </c>
      <c r="I548" s="14" t="s">
        <v>2424</v>
      </c>
      <c r="J548" s="62" t="s">
        <v>1911</v>
      </c>
      <c r="L548" s="9"/>
      <c r="M548" s="30">
        <v>543</v>
      </c>
    </row>
    <row r="549" spans="1:13" x14ac:dyDescent="0.25">
      <c r="A549" s="37"/>
      <c r="B549" s="37"/>
      <c r="C549" s="38"/>
      <c r="D549" s="37"/>
      <c r="E549" s="37"/>
      <c r="F549" s="38"/>
      <c r="G549" s="38"/>
      <c r="H549" s="32" t="s">
        <v>1224</v>
      </c>
      <c r="I549" s="42"/>
      <c r="J549" s="38"/>
      <c r="L549" s="39"/>
    </row>
    <row r="550" spans="1:13" x14ac:dyDescent="0.25">
      <c r="A550" s="37"/>
      <c r="B550" s="37"/>
      <c r="C550" s="38"/>
      <c r="D550" s="38"/>
      <c r="E550" s="37"/>
      <c r="F550" s="38"/>
      <c r="G550" s="38"/>
      <c r="H550" s="32" t="s">
        <v>231</v>
      </c>
      <c r="I550" s="42"/>
      <c r="J550" s="38"/>
      <c r="L550" s="39"/>
    </row>
    <row r="551" spans="1:13" x14ac:dyDescent="0.25">
      <c r="A551" s="37"/>
      <c r="B551" s="37"/>
      <c r="C551" s="38"/>
      <c r="D551" s="38"/>
      <c r="E551" s="37"/>
      <c r="F551" s="38"/>
      <c r="G551" s="38"/>
      <c r="H551" s="49" t="s">
        <v>232</v>
      </c>
      <c r="I551" s="39"/>
      <c r="J551" s="38"/>
      <c r="L551" s="39"/>
    </row>
    <row r="552" spans="1:13" x14ac:dyDescent="0.25">
      <c r="A552" s="37"/>
      <c r="B552" s="37"/>
      <c r="C552" s="37"/>
      <c r="D552" s="37"/>
      <c r="E552" s="37"/>
      <c r="F552" s="37"/>
      <c r="G552" s="38"/>
      <c r="H552" s="49" t="s">
        <v>233</v>
      </c>
      <c r="I552" s="39"/>
      <c r="J552" s="38"/>
      <c r="L552" s="39"/>
    </row>
    <row r="553" spans="1:13" x14ac:dyDescent="0.25">
      <c r="A553" s="37"/>
      <c r="B553" s="37"/>
      <c r="C553" s="37"/>
      <c r="D553" s="37"/>
      <c r="E553" s="37"/>
      <c r="F553" s="37"/>
      <c r="G553" s="38"/>
      <c r="H553" s="8" t="s">
        <v>234</v>
      </c>
      <c r="I553" s="41"/>
      <c r="J553" s="38"/>
      <c r="L553" s="39"/>
    </row>
    <row r="554" spans="1:13" x14ac:dyDescent="0.25">
      <c r="A554" s="37"/>
      <c r="B554" s="37"/>
      <c r="C554" s="37"/>
      <c r="D554" s="38"/>
      <c r="E554" s="37"/>
      <c r="F554" s="38"/>
      <c r="G554" s="38"/>
      <c r="H554" s="32" t="s">
        <v>965</v>
      </c>
      <c r="I554" s="39"/>
      <c r="J554" s="38"/>
      <c r="L554" s="39"/>
    </row>
    <row r="555" spans="1:13" x14ac:dyDescent="0.25">
      <c r="A555" s="37"/>
      <c r="B555" s="37"/>
      <c r="C555" s="38"/>
      <c r="D555" s="38"/>
      <c r="E555" s="37"/>
      <c r="F555" s="38"/>
      <c r="G555" s="38"/>
      <c r="H555" s="32" t="s">
        <v>235</v>
      </c>
      <c r="I555" s="42"/>
      <c r="J555" s="38"/>
      <c r="L555" s="39"/>
    </row>
    <row r="556" spans="1:13" x14ac:dyDescent="0.25">
      <c r="A556" s="37"/>
      <c r="B556" s="37"/>
      <c r="C556" s="37"/>
      <c r="D556" s="37"/>
      <c r="E556" s="37"/>
      <c r="F556" s="37"/>
      <c r="G556" s="38"/>
      <c r="H556" s="32" t="s">
        <v>243</v>
      </c>
      <c r="I556" s="42"/>
      <c r="J556" s="38"/>
      <c r="L556" s="39"/>
    </row>
    <row r="557" spans="1:13" x14ac:dyDescent="0.25">
      <c r="A557" s="37"/>
      <c r="B557" s="37"/>
      <c r="C557" s="38"/>
      <c r="D557" s="37"/>
      <c r="E557" s="37"/>
      <c r="F557" s="37"/>
      <c r="G557" s="38"/>
      <c r="H557" s="32" t="s">
        <v>1005</v>
      </c>
      <c r="I557" s="42"/>
      <c r="J557" s="38"/>
      <c r="L557" s="39"/>
    </row>
    <row r="558" spans="1:13" x14ac:dyDescent="0.25">
      <c r="A558" s="37"/>
      <c r="B558" s="37"/>
      <c r="C558" s="38"/>
      <c r="D558" s="37"/>
      <c r="E558" s="37"/>
      <c r="F558" s="38"/>
      <c r="G558" s="38"/>
      <c r="H558" s="8" t="s">
        <v>236</v>
      </c>
      <c r="I558" s="41"/>
      <c r="J558" s="38"/>
      <c r="L558" s="39"/>
    </row>
    <row r="559" spans="1:13" x14ac:dyDescent="0.25">
      <c r="A559" s="37"/>
      <c r="B559" s="37"/>
      <c r="C559" s="38"/>
      <c r="D559" s="38"/>
      <c r="E559" s="37"/>
      <c r="F559" s="38"/>
      <c r="G559" s="38"/>
      <c r="H559" s="8" t="s">
        <v>237</v>
      </c>
      <c r="I559" s="41"/>
      <c r="J559" s="38"/>
      <c r="L559" s="39"/>
    </row>
    <row r="560" spans="1:13" x14ac:dyDescent="0.25">
      <c r="A560" s="37"/>
      <c r="B560" s="37"/>
      <c r="C560" s="37"/>
      <c r="D560" s="37"/>
      <c r="E560" s="37"/>
      <c r="F560" s="37"/>
      <c r="G560" s="38"/>
      <c r="H560" s="32" t="s">
        <v>238</v>
      </c>
      <c r="I560" s="39"/>
      <c r="J560" s="38"/>
      <c r="L560" s="39"/>
      <c r="M560" s="1"/>
    </row>
    <row r="561" spans="1:13" x14ac:dyDescent="0.25">
      <c r="A561" s="37"/>
      <c r="B561" s="37"/>
      <c r="C561" s="38"/>
      <c r="D561" s="37"/>
      <c r="E561" s="37"/>
      <c r="F561" s="37"/>
      <c r="G561" s="38"/>
      <c r="H561" s="50" t="s">
        <v>1833</v>
      </c>
      <c r="I561" s="41"/>
      <c r="J561" s="38"/>
      <c r="L561" s="39"/>
      <c r="M561" s="1"/>
    </row>
    <row r="562" spans="1:13" x14ac:dyDescent="0.25">
      <c r="A562" s="37"/>
      <c r="B562" s="37"/>
      <c r="C562" s="37"/>
      <c r="D562" s="37"/>
      <c r="E562" s="37"/>
      <c r="F562" s="38"/>
      <c r="G562" s="38"/>
      <c r="H562" s="8" t="s">
        <v>1835</v>
      </c>
      <c r="I562" s="41"/>
      <c r="J562" s="38"/>
      <c r="L562" s="39"/>
      <c r="M562" s="1"/>
    </row>
    <row r="563" spans="1:13" x14ac:dyDescent="0.25">
      <c r="A563" s="37"/>
      <c r="B563" s="37"/>
      <c r="C563" s="37"/>
      <c r="D563" s="37"/>
      <c r="E563" s="37"/>
      <c r="F563" s="38"/>
      <c r="G563" s="38"/>
      <c r="H563" s="32" t="s">
        <v>239</v>
      </c>
      <c r="I563" s="41"/>
      <c r="J563" s="38"/>
      <c r="L563" s="39"/>
      <c r="M563" s="1"/>
    </row>
    <row r="564" spans="1:13" x14ac:dyDescent="0.25">
      <c r="A564" s="37"/>
      <c r="B564" s="37"/>
      <c r="C564" s="37"/>
      <c r="D564" s="37"/>
      <c r="E564" s="37"/>
      <c r="F564" s="37"/>
      <c r="G564" s="38"/>
      <c r="H564" s="49" t="s">
        <v>244</v>
      </c>
      <c r="I564" s="42"/>
      <c r="J564" s="38"/>
      <c r="L564" s="39"/>
      <c r="M564" s="1"/>
    </row>
    <row r="565" spans="1:13" x14ac:dyDescent="0.25">
      <c r="A565" s="37"/>
      <c r="B565" s="37"/>
      <c r="C565" s="37"/>
      <c r="D565" s="37"/>
      <c r="E565" s="37"/>
      <c r="F565" s="38"/>
      <c r="G565" s="38"/>
      <c r="H565" s="32" t="s">
        <v>1834</v>
      </c>
      <c r="I565" s="41"/>
      <c r="J565" s="38"/>
      <c r="L565" s="39"/>
      <c r="M565" s="1"/>
    </row>
    <row r="566" spans="1:13" x14ac:dyDescent="0.25">
      <c r="A566" s="37"/>
      <c r="B566" s="37"/>
      <c r="C566" s="37"/>
      <c r="D566" s="37"/>
      <c r="E566" s="37"/>
      <c r="F566" s="38"/>
      <c r="G566" s="38"/>
      <c r="H566" s="8" t="s">
        <v>623</v>
      </c>
      <c r="I566" s="41"/>
      <c r="J566" s="38"/>
      <c r="L566" s="39"/>
      <c r="M566" s="1"/>
    </row>
    <row r="567" spans="1:13" ht="26.4" x14ac:dyDescent="0.25">
      <c r="A567" s="37"/>
      <c r="B567" s="37"/>
      <c r="C567" s="37"/>
      <c r="D567" s="37"/>
      <c r="E567" s="37"/>
      <c r="F567" s="38"/>
      <c r="G567" s="38"/>
      <c r="H567" s="50" t="s">
        <v>240</v>
      </c>
      <c r="I567" s="41"/>
      <c r="J567" s="38"/>
      <c r="L567" s="39"/>
      <c r="M567" s="1"/>
    </row>
    <row r="568" spans="1:13" x14ac:dyDescent="0.25">
      <c r="A568" s="37"/>
      <c r="B568" s="37"/>
      <c r="C568" s="37"/>
      <c r="D568" s="37"/>
      <c r="E568" s="37"/>
      <c r="F568" s="37"/>
      <c r="G568" s="38"/>
      <c r="H568" s="32" t="s">
        <v>591</v>
      </c>
      <c r="I568" s="42"/>
      <c r="J568" s="38"/>
      <c r="L568" s="39"/>
      <c r="M568" s="1"/>
    </row>
    <row r="569" spans="1:13" x14ac:dyDescent="0.25">
      <c r="A569" s="37"/>
      <c r="B569" s="37"/>
      <c r="C569" s="37"/>
      <c r="D569" s="37"/>
      <c r="E569" s="37"/>
      <c r="F569" s="37"/>
      <c r="G569" s="38"/>
      <c r="H569" s="8" t="s">
        <v>241</v>
      </c>
      <c r="I569" s="41"/>
      <c r="J569" s="38"/>
      <c r="L569" s="39"/>
      <c r="M569" s="1"/>
    </row>
    <row r="570" spans="1:13" x14ac:dyDescent="0.25">
      <c r="A570" s="37"/>
      <c r="B570" s="37"/>
      <c r="C570" s="38"/>
      <c r="D570" s="37"/>
      <c r="E570" s="37"/>
      <c r="F570" s="38"/>
      <c r="G570" s="38"/>
      <c r="H570" s="8" t="s">
        <v>278</v>
      </c>
      <c r="I570" s="41"/>
      <c r="J570" s="38"/>
      <c r="L570" s="39"/>
    </row>
    <row r="573" spans="1:13" x14ac:dyDescent="0.25">
      <c r="M573" s="1"/>
    </row>
    <row r="574" spans="1:13" x14ac:dyDescent="0.25">
      <c r="H574" s="2"/>
      <c r="M574" s="1"/>
    </row>
    <row r="575" spans="1:13" x14ac:dyDescent="0.25">
      <c r="H575" s="2"/>
      <c r="M575" s="1"/>
    </row>
    <row r="576" spans="1:13" x14ac:dyDescent="0.25">
      <c r="H576" s="2"/>
      <c r="M576" s="1"/>
    </row>
    <row r="577" spans="1:13" x14ac:dyDescent="0.25">
      <c r="A577" s="1"/>
      <c r="B577" s="1"/>
      <c r="C577" s="1"/>
      <c r="D577" s="1"/>
      <c r="E577" s="1"/>
      <c r="F577" s="1"/>
      <c r="G577" s="1"/>
      <c r="H577" s="2"/>
      <c r="I577" s="1"/>
      <c r="J577" s="1"/>
      <c r="K577" s="1"/>
      <c r="L577" s="1"/>
      <c r="M577" s="1"/>
    </row>
    <row r="578" spans="1:13" x14ac:dyDescent="0.25">
      <c r="A578" s="1"/>
      <c r="B578" s="1"/>
      <c r="C578" s="1"/>
      <c r="D578" s="1"/>
      <c r="E578" s="1"/>
      <c r="F578" s="1"/>
      <c r="G578" s="1"/>
      <c r="H578" s="2"/>
      <c r="I578" s="1"/>
      <c r="J578" s="1"/>
      <c r="K578" s="1"/>
      <c r="L578" s="1"/>
    </row>
  </sheetData>
  <autoFilter ref="A6:R570" xr:uid="{00000000-0001-0000-0400-000000000000}"/>
  <sortState xmlns:xlrd2="http://schemas.microsoft.com/office/spreadsheetml/2017/richdata2" ref="A7:M536">
    <sortCondition ref="J7:J536"/>
  </sortState>
  <phoneticPr fontId="0" type="noConversion"/>
  <printOptions horizontalCentered="1" gridLines="1"/>
  <pageMargins left="0.26" right="0.36" top="0.48" bottom="0.91" header="0.17" footer="0.2"/>
  <pageSetup scale="90" orientation="landscape" r:id="rId1"/>
  <headerFooter alignWithMargins="0">
    <oddHeader>&amp;CNEW ORG List</oddHeader>
    <oddFooter>&amp;L&amp;"Times New Roman,Regular"# = Appropriate Fund 
## = Appropriate Instructional Level
### =Appropriate Unit or Program for function
&amp;C&amp;"Times New Roman,Regular"Page &amp;P&amp;R&amp;"Times New Roman,Regular"&amp;A
June 2013</oddFooter>
  </headerFooter>
  <legacyDrawing r:id="rId2"/>
</worksheet>
</file>

<file path=xl/worksheets/sheet7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500-000000000000}">
  <dimension ref="A1:T576"/>
  <sheetViews>
    <sheetView zoomScaleNormal="100" workbookViewId="0">
      <pane ySplit="6" topLeftCell="A27" activePane="bottomLeft" state="frozen"/>
      <selection pane="bottomLeft" activeCell="E6" sqref="E6"/>
    </sheetView>
  </sheetViews>
  <sheetFormatPr defaultColWidth="9.109375" defaultRowHeight="13.2" x14ac:dyDescent="0.25"/>
  <cols>
    <col min="1" max="1" width="5.44140625" style="2" customWidth="1"/>
    <col min="2" max="2" width="6.44140625" style="2" customWidth="1"/>
    <col min="3" max="3" width="5.44140625" style="2" customWidth="1"/>
    <col min="4" max="4" width="7" style="2" customWidth="1"/>
    <col min="5" max="5" width="5.109375" style="2" customWidth="1"/>
    <col min="6" max="6" width="4.33203125" style="2" customWidth="1"/>
    <col min="7" max="7" width="9.88671875" style="9" customWidth="1"/>
    <col min="8" max="8" width="51.6640625" style="9" customWidth="1"/>
    <col min="9" max="9" width="15.5546875" style="9" customWidth="1"/>
    <col min="10" max="10" width="6.33203125" style="9" customWidth="1"/>
    <col min="11" max="11" width="3.5546875" style="2" hidden="1" customWidth="1"/>
    <col min="12" max="12" width="9.109375" style="36"/>
    <col min="13" max="13" width="9.109375" style="30"/>
    <col min="14" max="16384" width="9.109375" style="1"/>
  </cols>
  <sheetData>
    <row r="1" spans="1:20" ht="13.8" x14ac:dyDescent="0.25">
      <c r="F1" s="51"/>
      <c r="G1" s="52"/>
      <c r="H1" s="58" t="s">
        <v>1415</v>
      </c>
      <c r="L1" s="9"/>
    </row>
    <row r="2" spans="1:20" ht="13.8" x14ac:dyDescent="0.25">
      <c r="E2" s="53"/>
      <c r="F2" s="53"/>
      <c r="H2" s="58" t="s">
        <v>1418</v>
      </c>
      <c r="L2" s="9"/>
    </row>
    <row r="3" spans="1:20" x14ac:dyDescent="0.25">
      <c r="E3" s="53"/>
      <c r="F3" s="53"/>
      <c r="H3" s="4" t="str">
        <f>ALPHA!H3</f>
        <v>last update: July 1, 2026</v>
      </c>
      <c r="L3" s="9"/>
      <c r="N3" s="44"/>
    </row>
    <row r="4" spans="1:20" x14ac:dyDescent="0.25">
      <c r="A4" s="26"/>
      <c r="B4" s="26"/>
      <c r="C4" s="26"/>
      <c r="D4" s="26"/>
      <c r="H4" s="32"/>
      <c r="L4" s="9"/>
    </row>
    <row r="5" spans="1:20" x14ac:dyDescent="0.25">
      <c r="H5" s="32"/>
      <c r="L5" s="9"/>
    </row>
    <row r="6" spans="1:20" s="34" customFormat="1" ht="26.4" x14ac:dyDescent="0.25">
      <c r="A6" s="4" t="s">
        <v>563</v>
      </c>
      <c r="B6" s="4" t="s">
        <v>564</v>
      </c>
      <c r="C6" s="4" t="s">
        <v>565</v>
      </c>
      <c r="D6" s="4" t="s">
        <v>566</v>
      </c>
      <c r="E6" s="4" t="s">
        <v>567</v>
      </c>
      <c r="F6" s="4" t="s">
        <v>568</v>
      </c>
      <c r="G6" s="4" t="s">
        <v>569</v>
      </c>
      <c r="H6" s="4" t="s">
        <v>273</v>
      </c>
      <c r="I6" s="4" t="s">
        <v>570</v>
      </c>
      <c r="J6" s="4" t="s">
        <v>571</v>
      </c>
      <c r="K6" s="29">
        <v>1</v>
      </c>
      <c r="L6" s="29" t="s">
        <v>1436</v>
      </c>
      <c r="M6" s="30">
        <v>1</v>
      </c>
    </row>
    <row r="7" spans="1:20" x14ac:dyDescent="0.25">
      <c r="A7" s="5" t="s">
        <v>583</v>
      </c>
      <c r="B7" s="5" t="s">
        <v>288</v>
      </c>
      <c r="C7" s="5" t="s">
        <v>561</v>
      </c>
      <c r="D7" s="5" t="s">
        <v>612</v>
      </c>
      <c r="E7" s="5" t="s">
        <v>640</v>
      </c>
      <c r="F7" s="5" t="s">
        <v>699</v>
      </c>
      <c r="G7" s="8" t="s">
        <v>383</v>
      </c>
      <c r="H7" s="9" t="s">
        <v>119</v>
      </c>
      <c r="I7" s="14" t="s">
        <v>839</v>
      </c>
      <c r="J7" s="8" t="s">
        <v>840</v>
      </c>
      <c r="K7" s="2">
        <v>2</v>
      </c>
      <c r="L7" s="9"/>
      <c r="M7" s="30">
        <v>100</v>
      </c>
      <c r="N7" s="48"/>
    </row>
    <row r="8" spans="1:20" x14ac:dyDescent="0.25">
      <c r="A8" s="5" t="s">
        <v>583</v>
      </c>
      <c r="B8" s="5" t="s">
        <v>288</v>
      </c>
      <c r="C8" s="5" t="s">
        <v>561</v>
      </c>
      <c r="D8" s="5" t="s">
        <v>612</v>
      </c>
      <c r="E8" s="5" t="s">
        <v>640</v>
      </c>
      <c r="F8" s="5" t="s">
        <v>545</v>
      </c>
      <c r="G8" s="8" t="s">
        <v>389</v>
      </c>
      <c r="H8" s="9" t="s">
        <v>123</v>
      </c>
      <c r="I8" s="14" t="s">
        <v>546</v>
      </c>
      <c r="J8" s="8" t="s">
        <v>1336</v>
      </c>
      <c r="K8" s="2">
        <v>4</v>
      </c>
      <c r="L8" s="9"/>
      <c r="M8" s="30">
        <v>12</v>
      </c>
      <c r="N8" s="44"/>
    </row>
    <row r="9" spans="1:20" x14ac:dyDescent="0.25">
      <c r="A9" s="5" t="s">
        <v>583</v>
      </c>
      <c r="B9" s="5" t="s">
        <v>288</v>
      </c>
      <c r="C9" s="5" t="s">
        <v>561</v>
      </c>
      <c r="D9" s="5" t="s">
        <v>612</v>
      </c>
      <c r="E9" s="5" t="s">
        <v>640</v>
      </c>
      <c r="F9" s="5" t="s">
        <v>818</v>
      </c>
      <c r="G9" s="8" t="s">
        <v>392</v>
      </c>
      <c r="H9" s="9" t="s">
        <v>125</v>
      </c>
      <c r="I9" s="14" t="s">
        <v>205</v>
      </c>
      <c r="J9" s="8" t="s">
        <v>819</v>
      </c>
      <c r="K9" s="2">
        <v>5</v>
      </c>
      <c r="L9" s="9"/>
      <c r="M9" s="30">
        <v>4</v>
      </c>
      <c r="N9" s="44"/>
    </row>
    <row r="10" spans="1:20" x14ac:dyDescent="0.25">
      <c r="A10" s="5" t="s">
        <v>583</v>
      </c>
      <c r="B10" s="5" t="s">
        <v>288</v>
      </c>
      <c r="C10" s="8" t="s">
        <v>318</v>
      </c>
      <c r="D10" s="5" t="s">
        <v>608</v>
      </c>
      <c r="E10" s="8" t="s">
        <v>640</v>
      </c>
      <c r="F10" s="8" t="s">
        <v>1856</v>
      </c>
      <c r="G10" s="8" t="s">
        <v>319</v>
      </c>
      <c r="H10" s="14" t="s">
        <v>609</v>
      </c>
      <c r="I10" s="14" t="s">
        <v>610</v>
      </c>
      <c r="J10" s="8" t="s">
        <v>611</v>
      </c>
      <c r="K10" s="2">
        <v>27</v>
      </c>
      <c r="L10" s="9"/>
      <c r="M10" s="30">
        <v>117</v>
      </c>
      <c r="N10" s="44"/>
    </row>
    <row r="11" spans="1:20" x14ac:dyDescent="0.25">
      <c r="A11" s="5" t="s">
        <v>583</v>
      </c>
      <c r="B11" s="5" t="s">
        <v>288</v>
      </c>
      <c r="C11" s="5" t="s">
        <v>561</v>
      </c>
      <c r="D11" s="5" t="s">
        <v>597</v>
      </c>
      <c r="E11" s="8" t="s">
        <v>1919</v>
      </c>
      <c r="F11" s="8" t="s">
        <v>1856</v>
      </c>
      <c r="G11" s="8" t="s">
        <v>317</v>
      </c>
      <c r="H11" s="14" t="s">
        <v>212</v>
      </c>
      <c r="I11" s="14" t="s">
        <v>598</v>
      </c>
      <c r="J11" s="8" t="s">
        <v>599</v>
      </c>
      <c r="K11" s="2">
        <v>50</v>
      </c>
      <c r="L11" s="9"/>
      <c r="M11" s="30">
        <v>147</v>
      </c>
      <c r="N11" s="44"/>
    </row>
    <row r="12" spans="1:20" x14ac:dyDescent="0.25">
      <c r="A12" s="5" t="s">
        <v>583</v>
      </c>
      <c r="B12" s="5" t="s">
        <v>288</v>
      </c>
      <c r="C12" s="8" t="s">
        <v>561</v>
      </c>
      <c r="D12" s="5" t="s">
        <v>683</v>
      </c>
      <c r="E12" s="8" t="s">
        <v>640</v>
      </c>
      <c r="F12" s="8" t="s">
        <v>577</v>
      </c>
      <c r="G12" s="8" t="s">
        <v>463</v>
      </c>
      <c r="H12" s="9" t="s">
        <v>158</v>
      </c>
      <c r="I12" s="9" t="s">
        <v>1079</v>
      </c>
      <c r="J12" s="8" t="s">
        <v>1080</v>
      </c>
      <c r="K12" s="2">
        <v>10</v>
      </c>
      <c r="L12" s="9"/>
      <c r="M12" s="30">
        <v>133</v>
      </c>
      <c r="N12" s="44"/>
    </row>
    <row r="13" spans="1:20" x14ac:dyDescent="0.25">
      <c r="A13" s="5" t="s">
        <v>583</v>
      </c>
      <c r="B13" s="5" t="s">
        <v>288</v>
      </c>
      <c r="C13" s="8" t="s">
        <v>561</v>
      </c>
      <c r="D13" s="5" t="s">
        <v>683</v>
      </c>
      <c r="E13" s="8" t="s">
        <v>640</v>
      </c>
      <c r="F13" s="8" t="s">
        <v>894</v>
      </c>
      <c r="G13" s="8" t="s">
        <v>469</v>
      </c>
      <c r="H13" s="9" t="s">
        <v>165</v>
      </c>
      <c r="I13" s="9" t="s">
        <v>1134</v>
      </c>
      <c r="J13" s="8" t="s">
        <v>1135</v>
      </c>
      <c r="K13" s="2">
        <v>32</v>
      </c>
      <c r="L13" s="9"/>
      <c r="M13" s="30">
        <v>148</v>
      </c>
      <c r="N13" s="44"/>
    </row>
    <row r="14" spans="1:20" x14ac:dyDescent="0.25">
      <c r="A14" s="5" t="s">
        <v>583</v>
      </c>
      <c r="B14" s="5" t="s">
        <v>288</v>
      </c>
      <c r="C14" s="8" t="s">
        <v>561</v>
      </c>
      <c r="D14" s="5" t="s">
        <v>683</v>
      </c>
      <c r="E14" s="8" t="s">
        <v>640</v>
      </c>
      <c r="F14" s="8" t="s">
        <v>732</v>
      </c>
      <c r="G14" s="8" t="s">
        <v>467</v>
      </c>
      <c r="H14" s="9" t="s">
        <v>162</v>
      </c>
      <c r="I14" s="9" t="s">
        <v>1112</v>
      </c>
      <c r="J14" s="8" t="s">
        <v>1113</v>
      </c>
      <c r="K14" s="2">
        <v>144</v>
      </c>
      <c r="L14" s="9"/>
      <c r="M14" s="30">
        <v>208</v>
      </c>
      <c r="N14" s="44"/>
    </row>
    <row r="15" spans="1:20" x14ac:dyDescent="0.25">
      <c r="A15" s="5" t="s">
        <v>583</v>
      </c>
      <c r="B15" s="5" t="s">
        <v>288</v>
      </c>
      <c r="C15" s="5" t="s">
        <v>561</v>
      </c>
      <c r="D15" s="5" t="s">
        <v>53</v>
      </c>
      <c r="E15" s="5" t="s">
        <v>640</v>
      </c>
      <c r="F15" s="5" t="s">
        <v>699</v>
      </c>
      <c r="G15" s="8" t="s">
        <v>1587</v>
      </c>
      <c r="H15" s="9" t="s">
        <v>1588</v>
      </c>
      <c r="I15" s="14" t="s">
        <v>1589</v>
      </c>
      <c r="J15" s="8" t="s">
        <v>1590</v>
      </c>
      <c r="K15" s="2">
        <v>125</v>
      </c>
      <c r="L15" s="9"/>
      <c r="M15" s="30">
        <v>403</v>
      </c>
      <c r="N15" s="44"/>
    </row>
    <row r="16" spans="1:20" x14ac:dyDescent="0.25">
      <c r="A16" s="5" t="s">
        <v>583</v>
      </c>
      <c r="B16" s="5" t="s">
        <v>288</v>
      </c>
      <c r="C16" s="5" t="s">
        <v>561</v>
      </c>
      <c r="D16" s="5" t="s">
        <v>755</v>
      </c>
      <c r="E16" s="8" t="s">
        <v>640</v>
      </c>
      <c r="F16" s="5" t="s">
        <v>699</v>
      </c>
      <c r="G16" s="8" t="s">
        <v>357</v>
      </c>
      <c r="H16" s="9" t="s">
        <v>756</v>
      </c>
      <c r="I16" s="14" t="s">
        <v>757</v>
      </c>
      <c r="J16" s="8" t="s">
        <v>758</v>
      </c>
      <c r="K16" s="2">
        <v>192</v>
      </c>
      <c r="L16" s="9"/>
      <c r="M16" s="30">
        <v>48</v>
      </c>
      <c r="N16" s="44"/>
      <c r="P16" s="27"/>
      <c r="Q16" s="27"/>
      <c r="R16" s="27"/>
      <c r="S16" s="27"/>
      <c r="T16" s="27"/>
    </row>
    <row r="17" spans="1:20" x14ac:dyDescent="0.25">
      <c r="A17" s="5" t="s">
        <v>583</v>
      </c>
      <c r="B17" s="5" t="s">
        <v>288</v>
      </c>
      <c r="C17" s="5" t="s">
        <v>561</v>
      </c>
      <c r="D17" s="5" t="s">
        <v>54</v>
      </c>
      <c r="E17" s="5" t="s">
        <v>640</v>
      </c>
      <c r="F17" s="5" t="s">
        <v>699</v>
      </c>
      <c r="G17" s="8" t="s">
        <v>1591</v>
      </c>
      <c r="H17" s="9" t="s">
        <v>1592</v>
      </c>
      <c r="I17" s="14" t="s">
        <v>1593</v>
      </c>
      <c r="J17" s="8" t="s">
        <v>1594</v>
      </c>
      <c r="K17" s="5"/>
      <c r="L17" s="2"/>
      <c r="M17" s="30">
        <v>404</v>
      </c>
      <c r="N17" s="44"/>
    </row>
    <row r="18" spans="1:20" x14ac:dyDescent="0.25">
      <c r="A18" s="5" t="s">
        <v>583</v>
      </c>
      <c r="B18" s="5" t="s">
        <v>288</v>
      </c>
      <c r="C18" s="8" t="s">
        <v>561</v>
      </c>
      <c r="D18" s="5" t="s">
        <v>1334</v>
      </c>
      <c r="E18" s="8" t="s">
        <v>640</v>
      </c>
      <c r="F18" s="8" t="s">
        <v>699</v>
      </c>
      <c r="G18" s="8" t="s">
        <v>359</v>
      </c>
      <c r="H18" s="14" t="s">
        <v>110</v>
      </c>
      <c r="I18" s="14" t="s">
        <v>1335</v>
      </c>
      <c r="J18" s="8" t="s">
        <v>1339</v>
      </c>
      <c r="K18" s="2">
        <v>194</v>
      </c>
      <c r="L18" s="9"/>
      <c r="M18" s="30">
        <v>13</v>
      </c>
      <c r="N18" s="54"/>
    </row>
    <row r="19" spans="1:20" x14ac:dyDescent="0.25">
      <c r="A19" s="5" t="s">
        <v>583</v>
      </c>
      <c r="B19" s="5" t="s">
        <v>288</v>
      </c>
      <c r="C19" s="5" t="s">
        <v>561</v>
      </c>
      <c r="D19" s="5" t="s">
        <v>2122</v>
      </c>
      <c r="E19" s="5" t="s">
        <v>640</v>
      </c>
      <c r="F19" s="5" t="s">
        <v>699</v>
      </c>
      <c r="G19" s="8" t="s">
        <v>2123</v>
      </c>
      <c r="H19" s="9" t="s">
        <v>2125</v>
      </c>
      <c r="I19" s="14" t="s">
        <v>2126</v>
      </c>
      <c r="J19" s="8" t="s">
        <v>2124</v>
      </c>
      <c r="K19" s="40">
        <v>372</v>
      </c>
      <c r="L19" s="2"/>
      <c r="M19" s="30">
        <v>498</v>
      </c>
      <c r="N19" s="44"/>
    </row>
    <row r="20" spans="1:20" x14ac:dyDescent="0.25">
      <c r="A20" s="5" t="s">
        <v>583</v>
      </c>
      <c r="B20" s="5" t="s">
        <v>288</v>
      </c>
      <c r="C20" s="5" t="s">
        <v>697</v>
      </c>
      <c r="D20" s="5" t="s">
        <v>702</v>
      </c>
      <c r="E20" s="5" t="s">
        <v>640</v>
      </c>
      <c r="F20" s="5" t="s">
        <v>576</v>
      </c>
      <c r="G20" s="8" t="s">
        <v>348</v>
      </c>
      <c r="H20" s="9" t="s">
        <v>284</v>
      </c>
      <c r="I20" s="14" t="s">
        <v>703</v>
      </c>
      <c r="J20" s="8" t="s">
        <v>704</v>
      </c>
      <c r="K20" s="2">
        <v>297</v>
      </c>
      <c r="L20" s="9"/>
      <c r="M20" s="30">
        <v>69</v>
      </c>
      <c r="N20" s="31"/>
    </row>
    <row r="21" spans="1:20" x14ac:dyDescent="0.25">
      <c r="A21" s="5" t="s">
        <v>583</v>
      </c>
      <c r="B21" s="5" t="s">
        <v>288</v>
      </c>
      <c r="C21" s="5" t="s">
        <v>697</v>
      </c>
      <c r="D21" s="5" t="s">
        <v>698</v>
      </c>
      <c r="E21" s="8" t="s">
        <v>640</v>
      </c>
      <c r="F21" s="8" t="s">
        <v>1984</v>
      </c>
      <c r="G21" s="8" t="s">
        <v>351</v>
      </c>
      <c r="H21" s="9" t="s">
        <v>2142</v>
      </c>
      <c r="I21" s="14" t="s">
        <v>711</v>
      </c>
      <c r="J21" s="8" t="s">
        <v>539</v>
      </c>
      <c r="K21" s="2">
        <v>301</v>
      </c>
      <c r="L21" s="9"/>
      <c r="M21" s="30">
        <v>14</v>
      </c>
      <c r="N21" s="31"/>
    </row>
    <row r="22" spans="1:20" x14ac:dyDescent="0.25">
      <c r="A22" s="76" t="s">
        <v>583</v>
      </c>
      <c r="B22" s="76" t="s">
        <v>288</v>
      </c>
      <c r="C22" s="5" t="s">
        <v>697</v>
      </c>
      <c r="D22" s="5" t="s">
        <v>1332</v>
      </c>
      <c r="E22" s="81" t="s">
        <v>640</v>
      </c>
      <c r="F22" s="8" t="s">
        <v>67</v>
      </c>
      <c r="G22" s="77" t="s">
        <v>2354</v>
      </c>
      <c r="H22" s="78" t="s">
        <v>2361</v>
      </c>
      <c r="I22" s="2" t="s">
        <v>2362</v>
      </c>
      <c r="J22" s="65" t="s">
        <v>2374</v>
      </c>
      <c r="L22" s="9"/>
      <c r="M22" s="30">
        <v>301</v>
      </c>
      <c r="N22" s="48"/>
    </row>
    <row r="23" spans="1:20" x14ac:dyDescent="0.25">
      <c r="A23" s="5" t="s">
        <v>583</v>
      </c>
      <c r="B23" s="5" t="s">
        <v>288</v>
      </c>
      <c r="C23" s="5" t="s">
        <v>561</v>
      </c>
      <c r="D23" s="5" t="s">
        <v>612</v>
      </c>
      <c r="E23" s="5" t="s">
        <v>829</v>
      </c>
      <c r="F23" s="5" t="s">
        <v>713</v>
      </c>
      <c r="G23" s="8" t="s">
        <v>394</v>
      </c>
      <c r="H23" s="9" t="s">
        <v>2143</v>
      </c>
      <c r="I23" s="14" t="s">
        <v>830</v>
      </c>
      <c r="J23" s="8" t="s">
        <v>580</v>
      </c>
      <c r="K23" s="2">
        <v>6</v>
      </c>
      <c r="L23" s="9"/>
      <c r="M23" s="30">
        <v>2</v>
      </c>
      <c r="N23" s="31"/>
    </row>
    <row r="24" spans="1:20" x14ac:dyDescent="0.25">
      <c r="A24" s="5" t="s">
        <v>583</v>
      </c>
      <c r="B24" s="5" t="s">
        <v>288</v>
      </c>
      <c r="C24" s="5" t="s">
        <v>697</v>
      </c>
      <c r="D24" s="5" t="s">
        <v>719</v>
      </c>
      <c r="E24" s="8" t="s">
        <v>1982</v>
      </c>
      <c r="F24" s="5" t="s">
        <v>576</v>
      </c>
      <c r="G24" s="8" t="s">
        <v>353</v>
      </c>
      <c r="H24" s="9" t="s">
        <v>720</v>
      </c>
      <c r="I24" s="14" t="s">
        <v>721</v>
      </c>
      <c r="J24" s="8" t="s">
        <v>722</v>
      </c>
      <c r="K24" s="2">
        <v>296</v>
      </c>
      <c r="L24" s="9"/>
      <c r="M24" s="30">
        <v>68</v>
      </c>
      <c r="N24" s="44"/>
    </row>
    <row r="25" spans="1:20" x14ac:dyDescent="0.25">
      <c r="A25" s="5" t="s">
        <v>583</v>
      </c>
      <c r="B25" s="5" t="s">
        <v>288</v>
      </c>
      <c r="C25" s="5" t="s">
        <v>561</v>
      </c>
      <c r="D25" s="5" t="s">
        <v>736</v>
      </c>
      <c r="E25" s="8" t="s">
        <v>1920</v>
      </c>
      <c r="F25" s="5" t="s">
        <v>732</v>
      </c>
      <c r="G25" s="8" t="s">
        <v>377</v>
      </c>
      <c r="H25" s="9" t="s">
        <v>752</v>
      </c>
      <c r="I25" s="14" t="s">
        <v>753</v>
      </c>
      <c r="J25" s="8" t="s">
        <v>754</v>
      </c>
      <c r="K25" s="2">
        <v>68</v>
      </c>
      <c r="L25" s="9"/>
      <c r="M25" s="30">
        <v>152</v>
      </c>
      <c r="N25" s="44"/>
    </row>
    <row r="26" spans="1:20" x14ac:dyDescent="0.25">
      <c r="A26" s="5" t="s">
        <v>583</v>
      </c>
      <c r="B26" s="5" t="s">
        <v>288</v>
      </c>
      <c r="C26" s="5" t="s">
        <v>561</v>
      </c>
      <c r="D26" s="5" t="s">
        <v>802</v>
      </c>
      <c r="E26" s="8" t="s">
        <v>1949</v>
      </c>
      <c r="F26" s="5" t="s">
        <v>699</v>
      </c>
      <c r="G26" s="8" t="s">
        <v>360</v>
      </c>
      <c r="H26" s="9" t="s">
        <v>803</v>
      </c>
      <c r="I26" s="14" t="s">
        <v>803</v>
      </c>
      <c r="J26" s="8" t="s">
        <v>804</v>
      </c>
      <c r="K26" s="2">
        <v>189</v>
      </c>
      <c r="L26" s="9"/>
      <c r="M26" s="30">
        <v>45</v>
      </c>
      <c r="N26" s="44"/>
    </row>
    <row r="27" spans="1:20" x14ac:dyDescent="0.25">
      <c r="A27" s="5" t="s">
        <v>583</v>
      </c>
      <c r="B27" s="5" t="s">
        <v>288</v>
      </c>
      <c r="C27" s="8" t="s">
        <v>561</v>
      </c>
      <c r="D27" s="5" t="s">
        <v>612</v>
      </c>
      <c r="E27" s="5" t="s">
        <v>1007</v>
      </c>
      <c r="F27" s="8" t="s">
        <v>699</v>
      </c>
      <c r="G27" s="8" t="s">
        <v>500</v>
      </c>
      <c r="H27" s="14" t="s">
        <v>177</v>
      </c>
      <c r="I27" s="14" t="s">
        <v>1120</v>
      </c>
      <c r="J27" s="8" t="s">
        <v>1121</v>
      </c>
      <c r="K27" s="2">
        <v>133</v>
      </c>
      <c r="L27" s="9"/>
      <c r="M27" s="30">
        <v>204</v>
      </c>
      <c r="N27" s="44"/>
    </row>
    <row r="28" spans="1:20" x14ac:dyDescent="0.25">
      <c r="A28" s="5" t="s">
        <v>583</v>
      </c>
      <c r="B28" s="5" t="s">
        <v>573</v>
      </c>
      <c r="C28" s="5" t="s">
        <v>561</v>
      </c>
      <c r="D28" s="5" t="s">
        <v>736</v>
      </c>
      <c r="E28" s="8" t="s">
        <v>1007</v>
      </c>
      <c r="F28" s="5" t="s">
        <v>699</v>
      </c>
      <c r="G28" s="8" t="s">
        <v>1808</v>
      </c>
      <c r="H28" s="2" t="s">
        <v>1809</v>
      </c>
      <c r="I28" s="14" t="s">
        <v>1810</v>
      </c>
      <c r="J28" s="8" t="s">
        <v>1811</v>
      </c>
      <c r="L28" s="9"/>
      <c r="M28" s="30">
        <v>534</v>
      </c>
      <c r="N28" s="44"/>
    </row>
    <row r="29" spans="1:20" x14ac:dyDescent="0.25">
      <c r="A29" s="5" t="s">
        <v>583</v>
      </c>
      <c r="B29" s="5" t="s">
        <v>288</v>
      </c>
      <c r="C29" s="8" t="s">
        <v>561</v>
      </c>
      <c r="D29" s="5" t="s">
        <v>612</v>
      </c>
      <c r="E29" s="5" t="s">
        <v>1114</v>
      </c>
      <c r="F29" s="8" t="s">
        <v>699</v>
      </c>
      <c r="G29" s="8" t="s">
        <v>497</v>
      </c>
      <c r="H29" s="14" t="s">
        <v>174</v>
      </c>
      <c r="I29" s="14" t="s">
        <v>1115</v>
      </c>
      <c r="J29" s="8" t="s">
        <v>759</v>
      </c>
      <c r="K29" s="2">
        <v>124</v>
      </c>
      <c r="L29" s="9"/>
      <c r="M29" s="30">
        <v>201</v>
      </c>
      <c r="N29" s="45"/>
    </row>
    <row r="30" spans="1:20" s="25" customFormat="1" x14ac:dyDescent="0.25">
      <c r="A30" s="5" t="s">
        <v>583</v>
      </c>
      <c r="B30" s="5" t="s">
        <v>573</v>
      </c>
      <c r="C30" s="5" t="s">
        <v>561</v>
      </c>
      <c r="D30" s="5" t="s">
        <v>736</v>
      </c>
      <c r="E30" s="8" t="s">
        <v>1114</v>
      </c>
      <c r="F30" s="5" t="s">
        <v>699</v>
      </c>
      <c r="G30" s="8" t="s">
        <v>1796</v>
      </c>
      <c r="H30" s="2" t="s">
        <v>1797</v>
      </c>
      <c r="I30" s="14" t="s">
        <v>1798</v>
      </c>
      <c r="J30" s="8" t="s">
        <v>1799</v>
      </c>
      <c r="K30" s="2"/>
      <c r="L30" s="9"/>
      <c r="M30" s="30">
        <v>531</v>
      </c>
      <c r="N30" s="54"/>
      <c r="O30" s="1"/>
      <c r="P30" s="1"/>
      <c r="Q30" s="1"/>
      <c r="R30" s="1"/>
      <c r="S30" s="1"/>
      <c r="T30" s="1"/>
    </row>
    <row r="31" spans="1:20" x14ac:dyDescent="0.25">
      <c r="A31" s="5" t="s">
        <v>583</v>
      </c>
      <c r="B31" s="5" t="s">
        <v>288</v>
      </c>
      <c r="C31" s="8" t="s">
        <v>561</v>
      </c>
      <c r="D31" s="5" t="s">
        <v>612</v>
      </c>
      <c r="E31" s="5" t="s">
        <v>731</v>
      </c>
      <c r="F31" s="8" t="s">
        <v>699</v>
      </c>
      <c r="G31" s="8" t="s">
        <v>242</v>
      </c>
      <c r="H31" s="14" t="s">
        <v>175</v>
      </c>
      <c r="I31" s="14" t="s">
        <v>1116</v>
      </c>
      <c r="J31" s="8" t="s">
        <v>1117</v>
      </c>
      <c r="K31" s="2">
        <v>137</v>
      </c>
      <c r="L31" s="9"/>
      <c r="M31" s="30">
        <v>202</v>
      </c>
      <c r="N31" s="44"/>
    </row>
    <row r="32" spans="1:20" x14ac:dyDescent="0.25">
      <c r="A32" s="5" t="s">
        <v>583</v>
      </c>
      <c r="B32" s="5" t="s">
        <v>573</v>
      </c>
      <c r="C32" s="5" t="s">
        <v>561</v>
      </c>
      <c r="D32" s="5" t="s">
        <v>736</v>
      </c>
      <c r="E32" s="8" t="s">
        <v>731</v>
      </c>
      <c r="F32" s="5" t="s">
        <v>699</v>
      </c>
      <c r="G32" s="8" t="s">
        <v>1800</v>
      </c>
      <c r="H32" s="2" t="s">
        <v>1801</v>
      </c>
      <c r="I32" s="14" t="s">
        <v>1802</v>
      </c>
      <c r="J32" s="8" t="s">
        <v>1803</v>
      </c>
      <c r="L32" s="9"/>
      <c r="M32" s="30">
        <v>532</v>
      </c>
      <c r="N32" s="45"/>
    </row>
    <row r="33" spans="1:20" x14ac:dyDescent="0.25">
      <c r="A33" s="5" t="s">
        <v>583</v>
      </c>
      <c r="B33" s="5" t="s">
        <v>288</v>
      </c>
      <c r="C33" s="8" t="s">
        <v>561</v>
      </c>
      <c r="D33" s="5" t="s">
        <v>612</v>
      </c>
      <c r="E33" s="5" t="s">
        <v>903</v>
      </c>
      <c r="F33" s="8" t="s">
        <v>699</v>
      </c>
      <c r="G33" s="8" t="s">
        <v>503</v>
      </c>
      <c r="H33" s="14" t="s">
        <v>180</v>
      </c>
      <c r="I33" s="14" t="s">
        <v>1118</v>
      </c>
      <c r="J33" s="8" t="s">
        <v>1119</v>
      </c>
      <c r="K33" s="2">
        <v>134</v>
      </c>
      <c r="L33" s="9"/>
      <c r="M33" s="30">
        <v>203</v>
      </c>
      <c r="N33" s="44"/>
    </row>
    <row r="34" spans="1:20" x14ac:dyDescent="0.25">
      <c r="A34" s="5" t="s">
        <v>583</v>
      </c>
      <c r="B34" s="5" t="s">
        <v>288</v>
      </c>
      <c r="C34" s="5" t="s">
        <v>561</v>
      </c>
      <c r="D34" s="5" t="s">
        <v>736</v>
      </c>
      <c r="E34" s="8" t="s">
        <v>903</v>
      </c>
      <c r="F34" s="5" t="s">
        <v>699</v>
      </c>
      <c r="G34" s="8" t="s">
        <v>2400</v>
      </c>
      <c r="H34" s="2" t="s">
        <v>1805</v>
      </c>
      <c r="I34" s="14" t="s">
        <v>1806</v>
      </c>
      <c r="J34" s="8" t="s">
        <v>2401</v>
      </c>
      <c r="K34" s="26"/>
      <c r="L34" s="29"/>
      <c r="M34" s="30">
        <v>365</v>
      </c>
      <c r="N34" s="44"/>
    </row>
    <row r="35" spans="1:20" x14ac:dyDescent="0.25">
      <c r="A35" s="5" t="s">
        <v>583</v>
      </c>
      <c r="B35" s="5" t="s">
        <v>573</v>
      </c>
      <c r="C35" s="5" t="s">
        <v>561</v>
      </c>
      <c r="D35" s="5" t="s">
        <v>736</v>
      </c>
      <c r="E35" s="8" t="s">
        <v>903</v>
      </c>
      <c r="F35" s="5" t="s">
        <v>699</v>
      </c>
      <c r="G35" s="8" t="s">
        <v>1804</v>
      </c>
      <c r="H35" s="2" t="s">
        <v>1805</v>
      </c>
      <c r="I35" s="14" t="s">
        <v>1806</v>
      </c>
      <c r="J35" s="8" t="s">
        <v>1807</v>
      </c>
      <c r="L35" s="9"/>
      <c r="M35" s="30">
        <v>533</v>
      </c>
      <c r="N35" s="44"/>
    </row>
    <row r="36" spans="1:20" x14ac:dyDescent="0.25">
      <c r="A36" s="5" t="s">
        <v>583</v>
      </c>
      <c r="B36" s="5" t="s">
        <v>288</v>
      </c>
      <c r="C36" s="8" t="s">
        <v>561</v>
      </c>
      <c r="D36" s="5" t="s">
        <v>683</v>
      </c>
      <c r="E36" s="5" t="s">
        <v>903</v>
      </c>
      <c r="F36" s="8" t="s">
        <v>699</v>
      </c>
      <c r="G36" s="8" t="s">
        <v>12</v>
      </c>
      <c r="H36" s="9" t="s">
        <v>9</v>
      </c>
      <c r="I36" s="14" t="s">
        <v>8</v>
      </c>
      <c r="J36" s="8" t="s">
        <v>7</v>
      </c>
      <c r="K36" s="2">
        <v>143</v>
      </c>
      <c r="L36" s="9"/>
      <c r="M36" s="30">
        <v>207</v>
      </c>
      <c r="N36" s="44"/>
    </row>
    <row r="37" spans="1:20" x14ac:dyDescent="0.25">
      <c r="A37" s="5" t="s">
        <v>583</v>
      </c>
      <c r="B37" s="5" t="s">
        <v>288</v>
      </c>
      <c r="C37" s="5" t="s">
        <v>561</v>
      </c>
      <c r="D37" s="5" t="s">
        <v>612</v>
      </c>
      <c r="E37" s="5" t="s">
        <v>1164</v>
      </c>
      <c r="F37" s="5" t="s">
        <v>699</v>
      </c>
      <c r="G37" s="8" t="s">
        <v>501</v>
      </c>
      <c r="H37" s="9" t="s">
        <v>178</v>
      </c>
      <c r="I37" s="14" t="s">
        <v>1250</v>
      </c>
      <c r="J37" s="8" t="s">
        <v>1251</v>
      </c>
      <c r="K37" s="2">
        <v>36</v>
      </c>
      <c r="L37" s="9"/>
      <c r="M37" s="30">
        <v>16</v>
      </c>
      <c r="N37" s="44"/>
    </row>
    <row r="38" spans="1:20" x14ac:dyDescent="0.25">
      <c r="A38" s="5" t="s">
        <v>583</v>
      </c>
      <c r="B38" s="5" t="s">
        <v>573</v>
      </c>
      <c r="C38" s="5" t="s">
        <v>561</v>
      </c>
      <c r="D38" s="5" t="s">
        <v>736</v>
      </c>
      <c r="E38" s="8" t="s">
        <v>1164</v>
      </c>
      <c r="F38" s="5" t="s">
        <v>699</v>
      </c>
      <c r="G38" s="8" t="s">
        <v>1812</v>
      </c>
      <c r="H38" s="2" t="s">
        <v>1813</v>
      </c>
      <c r="I38" s="6" t="s">
        <v>1814</v>
      </c>
      <c r="J38" s="8" t="s">
        <v>1815</v>
      </c>
      <c r="L38" s="9"/>
      <c r="M38" s="30">
        <v>537</v>
      </c>
      <c r="N38" s="44"/>
    </row>
    <row r="39" spans="1:20" x14ac:dyDescent="0.25">
      <c r="A39" s="5" t="s">
        <v>583</v>
      </c>
      <c r="B39" s="5" t="s">
        <v>288</v>
      </c>
      <c r="C39" s="5" t="s">
        <v>561</v>
      </c>
      <c r="D39" s="5" t="s">
        <v>612</v>
      </c>
      <c r="E39" s="5" t="s">
        <v>625</v>
      </c>
      <c r="F39" s="5" t="s">
        <v>1252</v>
      </c>
      <c r="G39" s="8" t="s">
        <v>502</v>
      </c>
      <c r="H39" s="9" t="s">
        <v>179</v>
      </c>
      <c r="I39" s="14" t="s">
        <v>1253</v>
      </c>
      <c r="J39" s="8" t="s">
        <v>1254</v>
      </c>
      <c r="K39" s="2">
        <v>9</v>
      </c>
      <c r="L39" s="9"/>
      <c r="M39" s="30">
        <v>18</v>
      </c>
      <c r="N39" s="44"/>
    </row>
    <row r="40" spans="1:20" x14ac:dyDescent="0.25">
      <c r="A40" s="5" t="s">
        <v>583</v>
      </c>
      <c r="B40" s="5" t="s">
        <v>573</v>
      </c>
      <c r="C40" s="5" t="s">
        <v>561</v>
      </c>
      <c r="D40" s="5" t="s">
        <v>736</v>
      </c>
      <c r="E40" s="8" t="s">
        <v>625</v>
      </c>
      <c r="F40" s="5" t="s">
        <v>1252</v>
      </c>
      <c r="G40" s="8" t="s">
        <v>1816</v>
      </c>
      <c r="H40" s="2" t="s">
        <v>1817</v>
      </c>
      <c r="I40" s="14" t="s">
        <v>1253</v>
      </c>
      <c r="J40" s="8" t="s">
        <v>1818</v>
      </c>
      <c r="L40" s="9"/>
      <c r="M40" s="30">
        <v>538</v>
      </c>
      <c r="N40" s="54"/>
    </row>
    <row r="41" spans="1:20" x14ac:dyDescent="0.25">
      <c r="A41" s="5" t="s">
        <v>583</v>
      </c>
      <c r="B41" s="5" t="s">
        <v>288</v>
      </c>
      <c r="C41" s="5" t="s">
        <v>561</v>
      </c>
      <c r="D41" s="5" t="s">
        <v>612</v>
      </c>
      <c r="E41" s="5" t="s">
        <v>587</v>
      </c>
      <c r="F41" s="5" t="s">
        <v>699</v>
      </c>
      <c r="G41" s="8" t="s">
        <v>499</v>
      </c>
      <c r="H41" s="9" t="s">
        <v>1247</v>
      </c>
      <c r="I41" s="14" t="s">
        <v>1248</v>
      </c>
      <c r="J41" s="8" t="s">
        <v>1249</v>
      </c>
      <c r="K41" s="2">
        <v>37</v>
      </c>
      <c r="L41" s="9"/>
      <c r="M41" s="30">
        <v>20</v>
      </c>
      <c r="N41" s="44"/>
    </row>
    <row r="42" spans="1:20" x14ac:dyDescent="0.25">
      <c r="A42" s="5" t="s">
        <v>583</v>
      </c>
      <c r="B42" s="5" t="s">
        <v>573</v>
      </c>
      <c r="C42" s="5" t="s">
        <v>561</v>
      </c>
      <c r="D42" s="5" t="s">
        <v>736</v>
      </c>
      <c r="E42" s="8" t="s">
        <v>587</v>
      </c>
      <c r="F42" s="5" t="s">
        <v>699</v>
      </c>
      <c r="G42" s="8" t="s">
        <v>1779</v>
      </c>
      <c r="H42" s="2" t="s">
        <v>1780</v>
      </c>
      <c r="I42" s="14" t="s">
        <v>1781</v>
      </c>
      <c r="J42" s="8" t="s">
        <v>1782</v>
      </c>
      <c r="L42" s="9"/>
      <c r="M42" s="30">
        <v>517</v>
      </c>
      <c r="N42" s="44"/>
    </row>
    <row r="43" spans="1:20" x14ac:dyDescent="0.25">
      <c r="A43" s="5" t="s">
        <v>583</v>
      </c>
      <c r="B43" s="5" t="s">
        <v>288</v>
      </c>
      <c r="C43" s="8" t="s">
        <v>561</v>
      </c>
      <c r="D43" s="5" t="s">
        <v>683</v>
      </c>
      <c r="E43" s="5" t="s">
        <v>587</v>
      </c>
      <c r="F43" s="8" t="s">
        <v>699</v>
      </c>
      <c r="G43" s="8" t="s">
        <v>13</v>
      </c>
      <c r="H43" s="9" t="s">
        <v>14</v>
      </c>
      <c r="I43" s="14" t="s">
        <v>15</v>
      </c>
      <c r="J43" s="8" t="s">
        <v>10</v>
      </c>
      <c r="K43" s="2">
        <v>145</v>
      </c>
      <c r="L43" s="9"/>
      <c r="M43" s="30">
        <v>209</v>
      </c>
      <c r="N43" s="44"/>
    </row>
    <row r="44" spans="1:20" x14ac:dyDescent="0.25">
      <c r="A44" s="5" t="s">
        <v>583</v>
      </c>
      <c r="B44" s="5" t="s">
        <v>288</v>
      </c>
      <c r="C44" s="5" t="s">
        <v>561</v>
      </c>
      <c r="D44" s="5" t="s">
        <v>612</v>
      </c>
      <c r="E44" s="5" t="s">
        <v>596</v>
      </c>
      <c r="F44" s="8" t="s">
        <v>699</v>
      </c>
      <c r="G44" s="8" t="s">
        <v>1666</v>
      </c>
      <c r="H44" s="14" t="s">
        <v>866</v>
      </c>
      <c r="I44" s="14" t="s">
        <v>1667</v>
      </c>
      <c r="J44" s="8" t="s">
        <v>1668</v>
      </c>
      <c r="L44" s="9"/>
      <c r="M44" s="30">
        <v>425</v>
      </c>
      <c r="N44" s="44"/>
    </row>
    <row r="45" spans="1:20" x14ac:dyDescent="0.25">
      <c r="A45" s="5" t="s">
        <v>583</v>
      </c>
      <c r="B45" s="5" t="s">
        <v>288</v>
      </c>
      <c r="C45" s="5" t="s">
        <v>561</v>
      </c>
      <c r="D45" s="5" t="s">
        <v>736</v>
      </c>
      <c r="E45" s="5" t="s">
        <v>596</v>
      </c>
      <c r="F45" s="8" t="s">
        <v>699</v>
      </c>
      <c r="G45" s="8" t="s">
        <v>1669</v>
      </c>
      <c r="H45" s="14" t="s">
        <v>1670</v>
      </c>
      <c r="I45" s="14" t="s">
        <v>1671</v>
      </c>
      <c r="J45" s="8" t="s">
        <v>1672</v>
      </c>
      <c r="L45" s="9"/>
      <c r="M45" s="30">
        <v>426</v>
      </c>
      <c r="N45" s="48"/>
    </row>
    <row r="46" spans="1:20" x14ac:dyDescent="0.25">
      <c r="A46" s="5" t="s">
        <v>583</v>
      </c>
      <c r="B46" s="5" t="s">
        <v>288</v>
      </c>
      <c r="C46" s="5" t="s">
        <v>561</v>
      </c>
      <c r="D46" s="5" t="s">
        <v>865</v>
      </c>
      <c r="E46" s="5" t="s">
        <v>596</v>
      </c>
      <c r="F46" s="5" t="s">
        <v>699</v>
      </c>
      <c r="G46" s="8" t="s">
        <v>355</v>
      </c>
      <c r="H46" s="9" t="s">
        <v>866</v>
      </c>
      <c r="I46" s="14" t="s">
        <v>867</v>
      </c>
      <c r="J46" s="8" t="s">
        <v>868</v>
      </c>
      <c r="K46" s="2">
        <v>275</v>
      </c>
      <c r="L46" s="9"/>
      <c r="M46" s="30">
        <v>192</v>
      </c>
      <c r="N46" s="45"/>
      <c r="O46" s="17"/>
      <c r="P46" s="17"/>
      <c r="Q46" s="17"/>
      <c r="R46" s="17"/>
      <c r="S46" s="17"/>
      <c r="T46" s="17"/>
    </row>
    <row r="47" spans="1:20" x14ac:dyDescent="0.25">
      <c r="A47" s="5" t="s">
        <v>583</v>
      </c>
      <c r="B47" s="5" t="s">
        <v>288</v>
      </c>
      <c r="C47" s="8" t="s">
        <v>561</v>
      </c>
      <c r="D47" s="5" t="s">
        <v>612</v>
      </c>
      <c r="E47" s="8" t="s">
        <v>581</v>
      </c>
      <c r="F47" s="5" t="s">
        <v>699</v>
      </c>
      <c r="G47" s="8" t="s">
        <v>1623</v>
      </c>
      <c r="H47" s="14" t="s">
        <v>1624</v>
      </c>
      <c r="I47" s="14" t="s">
        <v>1625</v>
      </c>
      <c r="J47" s="8" t="s">
        <v>1626</v>
      </c>
      <c r="L47" s="9"/>
      <c r="M47" s="30">
        <v>412</v>
      </c>
      <c r="N47" s="54"/>
    </row>
    <row r="48" spans="1:20" x14ac:dyDescent="0.25">
      <c r="A48" s="5" t="s">
        <v>583</v>
      </c>
      <c r="B48" s="5" t="s">
        <v>573</v>
      </c>
      <c r="C48" s="8" t="s">
        <v>561</v>
      </c>
      <c r="D48" s="5" t="s">
        <v>736</v>
      </c>
      <c r="E48" s="8" t="s">
        <v>581</v>
      </c>
      <c r="F48" s="5" t="s">
        <v>699</v>
      </c>
      <c r="G48" s="8" t="s">
        <v>1827</v>
      </c>
      <c r="H48" s="14" t="s">
        <v>1788</v>
      </c>
      <c r="I48" s="14" t="s">
        <v>1789</v>
      </c>
      <c r="J48" s="8" t="s">
        <v>1790</v>
      </c>
      <c r="L48" s="9"/>
      <c r="M48" s="30">
        <v>528</v>
      </c>
      <c r="N48" s="31"/>
    </row>
    <row r="49" spans="1:14" x14ac:dyDescent="0.25">
      <c r="A49" s="5" t="s">
        <v>583</v>
      </c>
      <c r="B49" s="5" t="s">
        <v>288</v>
      </c>
      <c r="C49" s="5" t="s">
        <v>561</v>
      </c>
      <c r="D49" s="5" t="s">
        <v>683</v>
      </c>
      <c r="E49" s="5" t="s">
        <v>581</v>
      </c>
      <c r="F49" s="5" t="s">
        <v>699</v>
      </c>
      <c r="G49" s="8" t="s">
        <v>404</v>
      </c>
      <c r="H49" s="9" t="s">
        <v>132</v>
      </c>
      <c r="I49" s="14" t="s">
        <v>1152</v>
      </c>
      <c r="J49" s="8" t="s">
        <v>1275</v>
      </c>
      <c r="K49" s="2">
        <v>136</v>
      </c>
      <c r="L49" s="9"/>
      <c r="M49" s="30">
        <v>97</v>
      </c>
      <c r="N49" s="54"/>
    </row>
    <row r="50" spans="1:14" x14ac:dyDescent="0.25">
      <c r="A50" s="5" t="s">
        <v>583</v>
      </c>
      <c r="B50" s="5" t="s">
        <v>288</v>
      </c>
      <c r="C50" s="5" t="s">
        <v>697</v>
      </c>
      <c r="D50" s="5" t="s">
        <v>1332</v>
      </c>
      <c r="E50" s="5" t="s">
        <v>581</v>
      </c>
      <c r="F50" s="5" t="s">
        <v>699</v>
      </c>
      <c r="G50" s="8" t="s">
        <v>3</v>
      </c>
      <c r="H50" s="9" t="s">
        <v>1367</v>
      </c>
      <c r="I50" s="14" t="s">
        <v>1366</v>
      </c>
      <c r="J50" s="8" t="s">
        <v>1365</v>
      </c>
      <c r="L50" s="32"/>
      <c r="M50" s="30">
        <v>453</v>
      </c>
      <c r="N50" s="44"/>
    </row>
    <row r="51" spans="1:14" x14ac:dyDescent="0.25">
      <c r="A51" s="5" t="s">
        <v>583</v>
      </c>
      <c r="B51" s="8" t="s">
        <v>1917</v>
      </c>
      <c r="C51" s="5" t="s">
        <v>561</v>
      </c>
      <c r="D51" s="5" t="s">
        <v>612</v>
      </c>
      <c r="E51" s="5" t="s">
        <v>589</v>
      </c>
      <c r="F51" s="5" t="s">
        <v>699</v>
      </c>
      <c r="G51" s="8" t="s">
        <v>1864</v>
      </c>
      <c r="H51" s="14" t="s">
        <v>1278</v>
      </c>
      <c r="I51" s="14" t="s">
        <v>1279</v>
      </c>
      <c r="J51" s="8" t="s">
        <v>1046</v>
      </c>
      <c r="K51" s="2">
        <v>291</v>
      </c>
      <c r="L51" s="9"/>
      <c r="M51" s="30">
        <v>137</v>
      </c>
      <c r="N51" s="44"/>
    </row>
    <row r="52" spans="1:14" x14ac:dyDescent="0.25">
      <c r="A52" s="5" t="s">
        <v>583</v>
      </c>
      <c r="B52" s="5" t="s">
        <v>288</v>
      </c>
      <c r="C52" s="5" t="s">
        <v>561</v>
      </c>
      <c r="D52" s="5" t="s">
        <v>736</v>
      </c>
      <c r="E52" s="5" t="s">
        <v>589</v>
      </c>
      <c r="F52" s="8" t="s">
        <v>699</v>
      </c>
      <c r="G52" s="8" t="s">
        <v>1673</v>
      </c>
      <c r="H52" s="14" t="s">
        <v>1674</v>
      </c>
      <c r="I52" s="14" t="s">
        <v>1675</v>
      </c>
      <c r="J52" s="8" t="s">
        <v>1676</v>
      </c>
      <c r="K52" s="5"/>
      <c r="L52" s="9"/>
      <c r="M52" s="30">
        <v>427</v>
      </c>
      <c r="N52" s="46"/>
    </row>
    <row r="53" spans="1:14" x14ac:dyDescent="0.25">
      <c r="A53" s="76" t="s">
        <v>583</v>
      </c>
      <c r="B53" s="76" t="s">
        <v>288</v>
      </c>
      <c r="C53" s="79" t="s">
        <v>697</v>
      </c>
      <c r="D53" s="79" t="s">
        <v>1332</v>
      </c>
      <c r="E53" s="79" t="s">
        <v>589</v>
      </c>
      <c r="F53" s="76" t="s">
        <v>699</v>
      </c>
      <c r="G53" s="8" t="s">
        <v>2375</v>
      </c>
      <c r="H53" s="78" t="s">
        <v>2376</v>
      </c>
      <c r="I53" s="78" t="s">
        <v>2377</v>
      </c>
      <c r="J53" s="8" t="s">
        <v>2378</v>
      </c>
      <c r="K53" s="40"/>
      <c r="L53" s="2"/>
      <c r="M53" s="30">
        <v>508</v>
      </c>
      <c r="N53" s="44"/>
    </row>
    <row r="54" spans="1:14" x14ac:dyDescent="0.25">
      <c r="A54" s="5" t="s">
        <v>583</v>
      </c>
      <c r="B54" s="5" t="s">
        <v>288</v>
      </c>
      <c r="C54" s="5" t="s">
        <v>561</v>
      </c>
      <c r="D54" s="5" t="s">
        <v>612</v>
      </c>
      <c r="E54" s="5" t="s">
        <v>593</v>
      </c>
      <c r="F54" s="8" t="s">
        <v>699</v>
      </c>
      <c r="G54" s="8" t="s">
        <v>1677</v>
      </c>
      <c r="H54" s="14" t="s">
        <v>1461</v>
      </c>
      <c r="I54" s="14" t="s">
        <v>1462</v>
      </c>
      <c r="J54" s="8" t="s">
        <v>1678</v>
      </c>
      <c r="K54" s="2">
        <v>355</v>
      </c>
      <c r="L54" s="9"/>
      <c r="M54" s="30">
        <v>428</v>
      </c>
      <c r="N54" s="44"/>
    </row>
    <row r="55" spans="1:14" x14ac:dyDescent="0.25">
      <c r="A55" s="5" t="s">
        <v>583</v>
      </c>
      <c r="B55" s="5" t="s">
        <v>288</v>
      </c>
      <c r="C55" s="8" t="s">
        <v>561</v>
      </c>
      <c r="D55" s="5" t="s">
        <v>736</v>
      </c>
      <c r="E55" s="5" t="s">
        <v>593</v>
      </c>
      <c r="F55" s="5" t="s">
        <v>699</v>
      </c>
      <c r="G55" s="8" t="s">
        <v>1460</v>
      </c>
      <c r="H55" s="14" t="s">
        <v>1461</v>
      </c>
      <c r="I55" s="14" t="s">
        <v>1462</v>
      </c>
      <c r="J55" s="8" t="s">
        <v>1463</v>
      </c>
      <c r="K55" s="5"/>
      <c r="L55" s="2"/>
      <c r="M55" s="30">
        <v>370</v>
      </c>
      <c r="N55" s="44"/>
    </row>
    <row r="56" spans="1:14" x14ac:dyDescent="0.25">
      <c r="A56" s="5" t="s">
        <v>583</v>
      </c>
      <c r="B56" s="5" t="s">
        <v>288</v>
      </c>
      <c r="C56" s="5" t="s">
        <v>561</v>
      </c>
      <c r="D56" s="5" t="s">
        <v>612</v>
      </c>
      <c r="E56" s="5" t="s">
        <v>603</v>
      </c>
      <c r="F56" s="8" t="s">
        <v>699</v>
      </c>
      <c r="G56" s="8" t="s">
        <v>1679</v>
      </c>
      <c r="H56" s="14" t="s">
        <v>553</v>
      </c>
      <c r="I56" s="14" t="s">
        <v>554</v>
      </c>
      <c r="J56" s="8" t="s">
        <v>1680</v>
      </c>
      <c r="K56" s="2">
        <v>131</v>
      </c>
      <c r="L56" s="9"/>
      <c r="M56" s="30">
        <v>429</v>
      </c>
      <c r="N56" s="44"/>
    </row>
    <row r="57" spans="1:14" x14ac:dyDescent="0.25">
      <c r="A57" s="5" t="s">
        <v>583</v>
      </c>
      <c r="B57" s="5" t="s">
        <v>288</v>
      </c>
      <c r="C57" s="5" t="s">
        <v>561</v>
      </c>
      <c r="D57" s="5" t="s">
        <v>736</v>
      </c>
      <c r="E57" s="5" t="s">
        <v>603</v>
      </c>
      <c r="F57" s="8" t="s">
        <v>1257</v>
      </c>
      <c r="G57" s="8" t="s">
        <v>409</v>
      </c>
      <c r="H57" s="13" t="s">
        <v>553</v>
      </c>
      <c r="I57" s="13" t="s">
        <v>554</v>
      </c>
      <c r="J57" s="8" t="s">
        <v>900</v>
      </c>
      <c r="K57" s="2">
        <v>7</v>
      </c>
      <c r="L57" s="9"/>
      <c r="M57" s="30">
        <v>200</v>
      </c>
      <c r="N57" s="54"/>
    </row>
    <row r="58" spans="1:14" x14ac:dyDescent="0.25">
      <c r="A58" s="5" t="s">
        <v>583</v>
      </c>
      <c r="B58" s="5" t="s">
        <v>288</v>
      </c>
      <c r="C58" s="5" t="s">
        <v>561</v>
      </c>
      <c r="D58" s="5" t="s">
        <v>612</v>
      </c>
      <c r="E58" s="5" t="s">
        <v>1261</v>
      </c>
      <c r="F58" s="8" t="s">
        <v>699</v>
      </c>
      <c r="G58" s="8" t="s">
        <v>1681</v>
      </c>
      <c r="H58" s="14" t="s">
        <v>1465</v>
      </c>
      <c r="I58" s="14" t="s">
        <v>1466</v>
      </c>
      <c r="J58" s="8" t="s">
        <v>1682</v>
      </c>
      <c r="L58" s="9"/>
      <c r="M58" s="30">
        <v>430</v>
      </c>
      <c r="N58" s="44"/>
    </row>
    <row r="59" spans="1:14" x14ac:dyDescent="0.25">
      <c r="A59" s="5" t="s">
        <v>583</v>
      </c>
      <c r="B59" s="5" t="s">
        <v>288</v>
      </c>
      <c r="C59" s="5" t="s">
        <v>561</v>
      </c>
      <c r="D59" s="5" t="s">
        <v>736</v>
      </c>
      <c r="E59" s="5" t="s">
        <v>1261</v>
      </c>
      <c r="F59" s="5" t="s">
        <v>699</v>
      </c>
      <c r="G59" s="8" t="s">
        <v>1464</v>
      </c>
      <c r="H59" s="13" t="s">
        <v>1465</v>
      </c>
      <c r="I59" s="13" t="s">
        <v>1466</v>
      </c>
      <c r="J59" s="8" t="s">
        <v>1467</v>
      </c>
      <c r="K59" s="5"/>
      <c r="L59" s="2"/>
      <c r="M59" s="30">
        <v>371</v>
      </c>
      <c r="N59" s="44"/>
    </row>
    <row r="60" spans="1:14" x14ac:dyDescent="0.25">
      <c r="A60" s="5" t="s">
        <v>583</v>
      </c>
      <c r="B60" s="5" t="s">
        <v>288</v>
      </c>
      <c r="C60" s="5" t="s">
        <v>561</v>
      </c>
      <c r="D60" s="5" t="s">
        <v>612</v>
      </c>
      <c r="E60" s="5" t="s">
        <v>1275</v>
      </c>
      <c r="F60" s="5" t="s">
        <v>699</v>
      </c>
      <c r="G60" s="8" t="s">
        <v>498</v>
      </c>
      <c r="H60" s="14" t="s">
        <v>176</v>
      </c>
      <c r="I60" s="14" t="s">
        <v>1276</v>
      </c>
      <c r="J60" s="8" t="s">
        <v>1277</v>
      </c>
      <c r="K60" s="2">
        <v>130</v>
      </c>
      <c r="L60" s="9"/>
      <c r="M60" s="30">
        <v>129</v>
      </c>
      <c r="N60" s="44"/>
    </row>
    <row r="61" spans="1:14" x14ac:dyDescent="0.25">
      <c r="A61" s="5" t="s">
        <v>583</v>
      </c>
      <c r="B61" s="5" t="s">
        <v>288</v>
      </c>
      <c r="C61" s="5" t="s">
        <v>561</v>
      </c>
      <c r="D61" s="5" t="s">
        <v>736</v>
      </c>
      <c r="E61" s="5" t="s">
        <v>1275</v>
      </c>
      <c r="F61" s="8" t="s">
        <v>699</v>
      </c>
      <c r="G61" s="8" t="s">
        <v>1683</v>
      </c>
      <c r="H61" s="14" t="s">
        <v>1684</v>
      </c>
      <c r="I61" s="14" t="s">
        <v>1685</v>
      </c>
      <c r="J61" s="8" t="s">
        <v>1686</v>
      </c>
      <c r="L61" s="9"/>
      <c r="M61" s="30">
        <v>431</v>
      </c>
      <c r="N61" s="54"/>
    </row>
    <row r="62" spans="1:14" x14ac:dyDescent="0.25">
      <c r="A62" s="5" t="s">
        <v>583</v>
      </c>
      <c r="B62" s="5" t="s">
        <v>288</v>
      </c>
      <c r="C62" s="5" t="s">
        <v>561</v>
      </c>
      <c r="D62" s="5" t="s">
        <v>612</v>
      </c>
      <c r="E62" s="8" t="s">
        <v>1258</v>
      </c>
      <c r="F62" s="5" t="s">
        <v>699</v>
      </c>
      <c r="G62" s="8" t="s">
        <v>1371</v>
      </c>
      <c r="H62" s="14" t="s">
        <v>1373</v>
      </c>
      <c r="I62" s="14" t="s">
        <v>1276</v>
      </c>
      <c r="J62" s="8" t="s">
        <v>1372</v>
      </c>
      <c r="K62" s="2">
        <v>220</v>
      </c>
      <c r="L62" s="9"/>
      <c r="M62" s="30">
        <v>145</v>
      </c>
      <c r="N62" s="45"/>
    </row>
    <row r="63" spans="1:14" x14ac:dyDescent="0.25">
      <c r="A63" s="5" t="s">
        <v>583</v>
      </c>
      <c r="B63" s="5" t="s">
        <v>288</v>
      </c>
      <c r="C63" s="5" t="s">
        <v>561</v>
      </c>
      <c r="D63" s="5" t="s">
        <v>736</v>
      </c>
      <c r="E63" s="5" t="s">
        <v>1258</v>
      </c>
      <c r="F63" s="8" t="s">
        <v>699</v>
      </c>
      <c r="G63" s="8" t="s">
        <v>1687</v>
      </c>
      <c r="H63" s="14" t="s">
        <v>1688</v>
      </c>
      <c r="I63" s="14" t="s">
        <v>1689</v>
      </c>
      <c r="J63" s="8" t="s">
        <v>1690</v>
      </c>
      <c r="L63" s="9"/>
      <c r="M63" s="30">
        <v>432</v>
      </c>
      <c r="N63" s="45"/>
    </row>
    <row r="64" spans="1:14" x14ac:dyDescent="0.25">
      <c r="A64" s="5" t="s">
        <v>583</v>
      </c>
      <c r="B64" s="5" t="s">
        <v>288</v>
      </c>
      <c r="C64" s="5" t="s">
        <v>561</v>
      </c>
      <c r="D64" s="5" t="s">
        <v>612</v>
      </c>
      <c r="E64" s="5" t="s">
        <v>671</v>
      </c>
      <c r="F64" s="8" t="s">
        <v>699</v>
      </c>
      <c r="G64" s="8" t="s">
        <v>1691</v>
      </c>
      <c r="H64" s="14" t="s">
        <v>1692</v>
      </c>
      <c r="I64" s="14" t="s">
        <v>1693</v>
      </c>
      <c r="J64" s="8" t="s">
        <v>1694</v>
      </c>
      <c r="L64" s="9"/>
      <c r="M64" s="30">
        <v>433</v>
      </c>
      <c r="N64" s="44"/>
    </row>
    <row r="65" spans="1:20" x14ac:dyDescent="0.25">
      <c r="A65" s="5" t="s">
        <v>583</v>
      </c>
      <c r="B65" s="5" t="s">
        <v>288</v>
      </c>
      <c r="C65" s="5" t="s">
        <v>561</v>
      </c>
      <c r="D65" s="5" t="s">
        <v>736</v>
      </c>
      <c r="E65" s="5" t="s">
        <v>671</v>
      </c>
      <c r="F65" s="5" t="s">
        <v>699</v>
      </c>
      <c r="G65" s="8" t="s">
        <v>1407</v>
      </c>
      <c r="H65" s="9" t="s">
        <v>1408</v>
      </c>
      <c r="I65" s="14" t="s">
        <v>1409</v>
      </c>
      <c r="J65" s="8" t="s">
        <v>1406</v>
      </c>
      <c r="K65" s="2">
        <v>42</v>
      </c>
      <c r="L65" s="9"/>
      <c r="M65" s="30">
        <v>455</v>
      </c>
      <c r="N65" s="45"/>
    </row>
    <row r="66" spans="1:20" x14ac:dyDescent="0.25">
      <c r="A66" s="5" t="s">
        <v>583</v>
      </c>
      <c r="B66" s="5" t="s">
        <v>288</v>
      </c>
      <c r="C66" s="5" t="s">
        <v>561</v>
      </c>
      <c r="D66" s="5" t="s">
        <v>612</v>
      </c>
      <c r="E66" s="5" t="s">
        <v>694</v>
      </c>
      <c r="F66" s="8" t="s">
        <v>699</v>
      </c>
      <c r="G66" s="8" t="s">
        <v>1695</v>
      </c>
      <c r="H66" s="14" t="s">
        <v>790</v>
      </c>
      <c r="I66" s="14" t="s">
        <v>695</v>
      </c>
      <c r="J66" s="8" t="s">
        <v>1696</v>
      </c>
      <c r="L66" s="9"/>
      <c r="M66" s="30">
        <v>434</v>
      </c>
      <c r="N66" s="54"/>
    </row>
    <row r="67" spans="1:20" x14ac:dyDescent="0.25">
      <c r="A67" s="5" t="s">
        <v>583</v>
      </c>
      <c r="B67" s="5" t="s">
        <v>288</v>
      </c>
      <c r="C67" s="5" t="s">
        <v>561</v>
      </c>
      <c r="D67" s="5" t="s">
        <v>736</v>
      </c>
      <c r="E67" s="5" t="s">
        <v>694</v>
      </c>
      <c r="F67" s="8" t="s">
        <v>699</v>
      </c>
      <c r="G67" s="8" t="s">
        <v>1697</v>
      </c>
      <c r="H67" s="14" t="s">
        <v>1698</v>
      </c>
      <c r="I67" s="14" t="s">
        <v>1699</v>
      </c>
      <c r="J67" s="8" t="s">
        <v>1700</v>
      </c>
      <c r="L67" s="9"/>
      <c r="M67" s="30">
        <v>435</v>
      </c>
      <c r="N67" s="44"/>
    </row>
    <row r="68" spans="1:20" x14ac:dyDescent="0.25">
      <c r="A68" s="5" t="s">
        <v>583</v>
      </c>
      <c r="B68" s="5" t="s">
        <v>288</v>
      </c>
      <c r="C68" s="8" t="s">
        <v>561</v>
      </c>
      <c r="D68" s="8" t="s">
        <v>865</v>
      </c>
      <c r="E68" s="5" t="s">
        <v>694</v>
      </c>
      <c r="F68" s="8" t="s">
        <v>699</v>
      </c>
      <c r="G68" s="8" t="s">
        <v>340</v>
      </c>
      <c r="H68" s="9" t="s">
        <v>790</v>
      </c>
      <c r="I68" s="9" t="s">
        <v>695</v>
      </c>
      <c r="J68" s="8" t="s">
        <v>696</v>
      </c>
      <c r="K68" s="2">
        <v>204</v>
      </c>
      <c r="L68" s="9"/>
      <c r="M68" s="30">
        <v>105</v>
      </c>
      <c r="N68" s="46"/>
    </row>
    <row r="69" spans="1:20" x14ac:dyDescent="0.25">
      <c r="A69" s="5" t="s">
        <v>583</v>
      </c>
      <c r="B69" s="5" t="s">
        <v>288</v>
      </c>
      <c r="C69" s="5" t="s">
        <v>561</v>
      </c>
      <c r="D69" s="5" t="s">
        <v>612</v>
      </c>
      <c r="E69" s="5" t="s">
        <v>1207</v>
      </c>
      <c r="F69" s="8" t="s">
        <v>699</v>
      </c>
      <c r="G69" s="8" t="s">
        <v>1701</v>
      </c>
      <c r="H69" s="14" t="s">
        <v>1702</v>
      </c>
      <c r="I69" s="14" t="s">
        <v>1703</v>
      </c>
      <c r="J69" s="8" t="s">
        <v>1704</v>
      </c>
      <c r="K69" s="2">
        <v>4</v>
      </c>
      <c r="L69" s="9"/>
      <c r="M69" s="30">
        <v>436</v>
      </c>
      <c r="N69" s="48"/>
    </row>
    <row r="70" spans="1:20" x14ac:dyDescent="0.25">
      <c r="A70" s="5" t="s">
        <v>583</v>
      </c>
      <c r="B70" s="5" t="s">
        <v>288</v>
      </c>
      <c r="C70" s="8" t="s">
        <v>561</v>
      </c>
      <c r="D70" s="8" t="s">
        <v>736</v>
      </c>
      <c r="E70" s="5" t="s">
        <v>1207</v>
      </c>
      <c r="F70" s="8" t="s">
        <v>699</v>
      </c>
      <c r="G70" s="8" t="s">
        <v>90</v>
      </c>
      <c r="H70" s="9" t="s">
        <v>91</v>
      </c>
      <c r="I70" s="9" t="s">
        <v>92</v>
      </c>
      <c r="J70" s="8" t="s">
        <v>93</v>
      </c>
      <c r="L70" s="9" t="s">
        <v>562</v>
      </c>
      <c r="M70" s="30">
        <v>21</v>
      </c>
      <c r="N70" s="46"/>
    </row>
    <row r="71" spans="1:20" x14ac:dyDescent="0.25">
      <c r="A71" s="5" t="s">
        <v>583</v>
      </c>
      <c r="B71" s="5" t="s">
        <v>288</v>
      </c>
      <c r="C71" s="8" t="s">
        <v>561</v>
      </c>
      <c r="D71" s="5" t="s">
        <v>683</v>
      </c>
      <c r="E71" s="5" t="s">
        <v>1207</v>
      </c>
      <c r="F71" s="8" t="s">
        <v>699</v>
      </c>
      <c r="G71" s="8" t="s">
        <v>11</v>
      </c>
      <c r="H71" s="9" t="s">
        <v>5</v>
      </c>
      <c r="I71" s="14" t="s">
        <v>6</v>
      </c>
      <c r="J71" s="8" t="s">
        <v>4</v>
      </c>
      <c r="K71" s="2">
        <v>142</v>
      </c>
      <c r="L71" s="9"/>
      <c r="M71" s="30">
        <v>206</v>
      </c>
      <c r="N71" s="44"/>
    </row>
    <row r="72" spans="1:20" x14ac:dyDescent="0.25">
      <c r="A72" s="5" t="s">
        <v>583</v>
      </c>
      <c r="B72" s="5" t="s">
        <v>288</v>
      </c>
      <c r="C72" s="5" t="s">
        <v>561</v>
      </c>
      <c r="D72" s="5" t="s">
        <v>612</v>
      </c>
      <c r="E72" s="5" t="s">
        <v>747</v>
      </c>
      <c r="F72" s="8" t="s">
        <v>699</v>
      </c>
      <c r="G72" s="8" t="s">
        <v>1705</v>
      </c>
      <c r="H72" s="14" t="s">
        <v>2419</v>
      </c>
      <c r="I72" s="14" t="s">
        <v>2421</v>
      </c>
      <c r="J72" s="8" t="s">
        <v>1706</v>
      </c>
      <c r="L72" s="9"/>
      <c r="M72" s="30">
        <v>437</v>
      </c>
      <c r="N72" s="45"/>
      <c r="O72" s="17"/>
      <c r="P72" s="17"/>
      <c r="Q72" s="17"/>
      <c r="R72" s="17"/>
      <c r="S72" s="17"/>
      <c r="T72" s="17"/>
    </row>
    <row r="73" spans="1:20" x14ac:dyDescent="0.25">
      <c r="A73" s="5" t="s">
        <v>583</v>
      </c>
      <c r="B73" s="5" t="s">
        <v>288</v>
      </c>
      <c r="C73" s="5" t="s">
        <v>561</v>
      </c>
      <c r="D73" s="5" t="s">
        <v>736</v>
      </c>
      <c r="E73" s="5" t="s">
        <v>747</v>
      </c>
      <c r="F73" s="5" t="s">
        <v>699</v>
      </c>
      <c r="G73" s="8" t="s">
        <v>380</v>
      </c>
      <c r="H73" s="9" t="s">
        <v>2419</v>
      </c>
      <c r="I73" s="14" t="s">
        <v>2420</v>
      </c>
      <c r="J73" s="8" t="s">
        <v>869</v>
      </c>
      <c r="K73" s="2">
        <v>140</v>
      </c>
      <c r="L73" s="9"/>
      <c r="M73" s="30">
        <v>193</v>
      </c>
      <c r="N73" s="44"/>
    </row>
    <row r="74" spans="1:20" x14ac:dyDescent="0.25">
      <c r="A74" s="5" t="s">
        <v>583</v>
      </c>
      <c r="B74" s="5" t="s">
        <v>288</v>
      </c>
      <c r="C74" s="5" t="s">
        <v>561</v>
      </c>
      <c r="D74" s="5" t="s">
        <v>612</v>
      </c>
      <c r="E74" s="5" t="s">
        <v>923</v>
      </c>
      <c r="F74" s="8" t="s">
        <v>699</v>
      </c>
      <c r="G74" s="8" t="s">
        <v>1707</v>
      </c>
      <c r="H74" s="14" t="s">
        <v>1708</v>
      </c>
      <c r="I74" s="14" t="s">
        <v>1709</v>
      </c>
      <c r="J74" s="8" t="s">
        <v>1710</v>
      </c>
      <c r="L74" s="9"/>
      <c r="M74" s="30">
        <v>438</v>
      </c>
      <c r="N74" s="44"/>
    </row>
    <row r="75" spans="1:20" x14ac:dyDescent="0.25">
      <c r="A75" s="5" t="s">
        <v>583</v>
      </c>
      <c r="B75" s="15" t="s">
        <v>573</v>
      </c>
      <c r="C75" s="8" t="s">
        <v>561</v>
      </c>
      <c r="D75" s="5" t="s">
        <v>736</v>
      </c>
      <c r="E75" s="5" t="s">
        <v>1277</v>
      </c>
      <c r="F75" s="8" t="s">
        <v>545</v>
      </c>
      <c r="G75" s="8" t="s">
        <v>2056</v>
      </c>
      <c r="H75" s="9" t="s">
        <v>2057</v>
      </c>
      <c r="I75" s="14" t="s">
        <v>2058</v>
      </c>
      <c r="J75" s="62" t="s">
        <v>2059</v>
      </c>
      <c r="K75" s="40">
        <v>381</v>
      </c>
      <c r="L75" s="2"/>
      <c r="M75" s="30">
        <v>511</v>
      </c>
      <c r="N75" s="44"/>
    </row>
    <row r="76" spans="1:20" x14ac:dyDescent="0.25">
      <c r="A76" s="5" t="s">
        <v>583</v>
      </c>
      <c r="B76" s="5" t="s">
        <v>573</v>
      </c>
      <c r="C76" s="5" t="s">
        <v>561</v>
      </c>
      <c r="D76" s="5" t="s">
        <v>762</v>
      </c>
      <c r="E76" s="8" t="s">
        <v>1277</v>
      </c>
      <c r="F76" s="5" t="s">
        <v>699</v>
      </c>
      <c r="G76" s="8" t="s">
        <v>226</v>
      </c>
      <c r="H76" s="9" t="s">
        <v>112</v>
      </c>
      <c r="I76" s="14" t="s">
        <v>794</v>
      </c>
      <c r="J76" s="8" t="s">
        <v>795</v>
      </c>
      <c r="L76" s="9"/>
      <c r="M76" s="30">
        <v>520</v>
      </c>
      <c r="N76" s="48"/>
    </row>
    <row r="77" spans="1:20" x14ac:dyDescent="0.25">
      <c r="A77" s="5" t="s">
        <v>583</v>
      </c>
      <c r="B77" s="5" t="s">
        <v>573</v>
      </c>
      <c r="C77" s="5" t="s">
        <v>561</v>
      </c>
      <c r="D77" s="5" t="s">
        <v>802</v>
      </c>
      <c r="E77" s="8" t="s">
        <v>1277</v>
      </c>
      <c r="F77" s="5" t="s">
        <v>699</v>
      </c>
      <c r="G77" s="8" t="s">
        <v>227</v>
      </c>
      <c r="H77" s="9" t="s">
        <v>111</v>
      </c>
      <c r="I77" s="14" t="s">
        <v>805</v>
      </c>
      <c r="J77" s="8" t="s">
        <v>806</v>
      </c>
      <c r="L77" s="9"/>
      <c r="M77" s="30">
        <v>530</v>
      </c>
      <c r="N77" s="43"/>
    </row>
    <row r="78" spans="1:20" x14ac:dyDescent="0.25">
      <c r="A78" s="5" t="s">
        <v>583</v>
      </c>
      <c r="B78" s="5" t="s">
        <v>573</v>
      </c>
      <c r="C78" s="5" t="s">
        <v>561</v>
      </c>
      <c r="D78" s="5" t="s">
        <v>736</v>
      </c>
      <c r="E78" s="8" t="s">
        <v>1921</v>
      </c>
      <c r="F78" s="5" t="s">
        <v>699</v>
      </c>
      <c r="G78" s="8" t="s">
        <v>223</v>
      </c>
      <c r="H78" s="9" t="s">
        <v>121</v>
      </c>
      <c r="I78" s="14" t="s">
        <v>841</v>
      </c>
      <c r="J78" s="8" t="s">
        <v>842</v>
      </c>
      <c r="L78" s="9"/>
      <c r="M78" s="30">
        <v>514</v>
      </c>
      <c r="N78" s="44"/>
    </row>
    <row r="79" spans="1:20" x14ac:dyDescent="0.25">
      <c r="A79" s="5" t="s">
        <v>583</v>
      </c>
      <c r="B79" s="5" t="s">
        <v>573</v>
      </c>
      <c r="C79" s="8" t="s">
        <v>561</v>
      </c>
      <c r="D79" s="5" t="s">
        <v>1334</v>
      </c>
      <c r="E79" s="8" t="s">
        <v>1921</v>
      </c>
      <c r="F79" s="8" t="s">
        <v>699</v>
      </c>
      <c r="G79" s="8" t="s">
        <v>228</v>
      </c>
      <c r="H79" s="9" t="s">
        <v>164</v>
      </c>
      <c r="I79" s="9" t="s">
        <v>100</v>
      </c>
      <c r="J79" s="8" t="s">
        <v>101</v>
      </c>
      <c r="L79" s="9"/>
      <c r="M79" s="30">
        <v>512</v>
      </c>
      <c r="N79" s="44"/>
    </row>
    <row r="80" spans="1:20" x14ac:dyDescent="0.25">
      <c r="A80" s="5" t="s">
        <v>583</v>
      </c>
      <c r="B80" s="5" t="s">
        <v>288</v>
      </c>
      <c r="C80" s="5" t="s">
        <v>561</v>
      </c>
      <c r="D80" s="5" t="s">
        <v>612</v>
      </c>
      <c r="E80" s="5" t="s">
        <v>825</v>
      </c>
      <c r="F80" s="8" t="s">
        <v>699</v>
      </c>
      <c r="G80" s="8" t="s">
        <v>1711</v>
      </c>
      <c r="H80" s="14" t="s">
        <v>1581</v>
      </c>
      <c r="I80" s="14" t="s">
        <v>1712</v>
      </c>
      <c r="J80" s="8" t="s">
        <v>1713</v>
      </c>
      <c r="L80" s="9"/>
      <c r="M80" s="30">
        <v>439</v>
      </c>
      <c r="N80" s="44"/>
    </row>
    <row r="81" spans="1:14" x14ac:dyDescent="0.25">
      <c r="A81" s="5" t="s">
        <v>583</v>
      </c>
      <c r="B81" s="5" t="s">
        <v>288</v>
      </c>
      <c r="C81" s="5" t="s">
        <v>561</v>
      </c>
      <c r="D81" s="5" t="s">
        <v>736</v>
      </c>
      <c r="E81" s="5" t="s">
        <v>825</v>
      </c>
      <c r="F81" s="8" t="s">
        <v>699</v>
      </c>
      <c r="G81" s="8" t="s">
        <v>1714</v>
      </c>
      <c r="H81" s="14" t="s">
        <v>1715</v>
      </c>
      <c r="I81" s="14" t="s">
        <v>1716</v>
      </c>
      <c r="J81" s="8" t="s">
        <v>1717</v>
      </c>
      <c r="L81" s="9"/>
      <c r="M81" s="30">
        <v>440</v>
      </c>
      <c r="N81" s="48"/>
    </row>
    <row r="82" spans="1:14" x14ac:dyDescent="0.25">
      <c r="A82" s="5" t="s">
        <v>583</v>
      </c>
      <c r="B82" s="5" t="s">
        <v>288</v>
      </c>
      <c r="C82" s="5" t="s">
        <v>561</v>
      </c>
      <c r="D82" s="5" t="s">
        <v>683</v>
      </c>
      <c r="E82" s="5" t="s">
        <v>825</v>
      </c>
      <c r="F82" s="8" t="s">
        <v>699</v>
      </c>
      <c r="G82" s="8" t="s">
        <v>1580</v>
      </c>
      <c r="H82" s="9" t="s">
        <v>1581</v>
      </c>
      <c r="I82" s="14" t="s">
        <v>1582</v>
      </c>
      <c r="J82" s="8" t="s">
        <v>1583</v>
      </c>
      <c r="K82" s="2">
        <v>309</v>
      </c>
      <c r="L82" s="9"/>
      <c r="M82" s="30">
        <v>401</v>
      </c>
      <c r="N82" s="48"/>
    </row>
    <row r="83" spans="1:14" x14ac:dyDescent="0.25">
      <c r="A83" s="5" t="s">
        <v>583</v>
      </c>
      <c r="B83" s="5" t="s">
        <v>288</v>
      </c>
      <c r="C83" s="5" t="s">
        <v>561</v>
      </c>
      <c r="D83" s="5" t="s">
        <v>612</v>
      </c>
      <c r="E83" s="5" t="s">
        <v>1070</v>
      </c>
      <c r="F83" s="8" t="s">
        <v>713</v>
      </c>
      <c r="G83" s="8" t="s">
        <v>1718</v>
      </c>
      <c r="H83" s="14" t="s">
        <v>1719</v>
      </c>
      <c r="I83" s="14" t="s">
        <v>1720</v>
      </c>
      <c r="J83" s="8" t="s">
        <v>1721</v>
      </c>
      <c r="L83" s="9"/>
      <c r="M83" s="30">
        <v>441</v>
      </c>
      <c r="N83" s="31"/>
    </row>
    <row r="84" spans="1:14" x14ac:dyDescent="0.25">
      <c r="A84" s="5" t="s">
        <v>583</v>
      </c>
      <c r="B84" s="5" t="s">
        <v>288</v>
      </c>
      <c r="C84" s="8" t="s">
        <v>561</v>
      </c>
      <c r="D84" s="5" t="s">
        <v>683</v>
      </c>
      <c r="E84" s="8" t="s">
        <v>1070</v>
      </c>
      <c r="F84" s="8" t="s">
        <v>713</v>
      </c>
      <c r="G84" s="8" t="s">
        <v>473</v>
      </c>
      <c r="H84" s="9" t="s">
        <v>2150</v>
      </c>
      <c r="I84" s="9" t="s">
        <v>1178</v>
      </c>
      <c r="J84" s="8" t="s">
        <v>1179</v>
      </c>
      <c r="K84" s="40">
        <v>363</v>
      </c>
      <c r="L84" s="2"/>
      <c r="M84" s="30">
        <v>482</v>
      </c>
      <c r="N84" s="44"/>
    </row>
    <row r="85" spans="1:14" x14ac:dyDescent="0.25">
      <c r="A85" s="5" t="s">
        <v>583</v>
      </c>
      <c r="B85" s="5" t="s">
        <v>288</v>
      </c>
      <c r="C85" s="8" t="s">
        <v>561</v>
      </c>
      <c r="D85" s="8" t="s">
        <v>1334</v>
      </c>
      <c r="E85" s="8" t="s">
        <v>1070</v>
      </c>
      <c r="F85" s="5" t="s">
        <v>713</v>
      </c>
      <c r="G85" s="8" t="s">
        <v>362</v>
      </c>
      <c r="H85" s="9" t="s">
        <v>2147</v>
      </c>
      <c r="I85" s="14" t="s">
        <v>552</v>
      </c>
      <c r="J85" s="8" t="s">
        <v>828</v>
      </c>
      <c r="K85" s="2">
        <v>195</v>
      </c>
      <c r="L85" s="9"/>
      <c r="M85" s="30">
        <v>115</v>
      </c>
      <c r="N85" s="48"/>
    </row>
    <row r="86" spans="1:14" x14ac:dyDescent="0.25">
      <c r="A86" s="5" t="s">
        <v>583</v>
      </c>
      <c r="B86" s="5" t="s">
        <v>288</v>
      </c>
      <c r="C86" s="5" t="s">
        <v>697</v>
      </c>
      <c r="D86" s="5" t="s">
        <v>1332</v>
      </c>
      <c r="E86" s="8" t="s">
        <v>1070</v>
      </c>
      <c r="F86" s="5" t="s">
        <v>713</v>
      </c>
      <c r="G86" s="8" t="s">
        <v>347</v>
      </c>
      <c r="H86" s="9" t="s">
        <v>2149</v>
      </c>
      <c r="I86" s="14" t="s">
        <v>723</v>
      </c>
      <c r="J86" s="8" t="s">
        <v>724</v>
      </c>
      <c r="K86" s="2">
        <v>41</v>
      </c>
      <c r="L86" s="9"/>
      <c r="M86" s="30">
        <v>451</v>
      </c>
      <c r="N86" s="48"/>
    </row>
    <row r="87" spans="1:14" x14ac:dyDescent="0.25">
      <c r="A87" s="5" t="s">
        <v>583</v>
      </c>
      <c r="B87" s="5" t="s">
        <v>288</v>
      </c>
      <c r="C87" s="8" t="s">
        <v>561</v>
      </c>
      <c r="D87" s="5" t="s">
        <v>909</v>
      </c>
      <c r="E87" s="8" t="s">
        <v>1946</v>
      </c>
      <c r="F87" s="8" t="s">
        <v>713</v>
      </c>
      <c r="G87" s="8" t="s">
        <v>531</v>
      </c>
      <c r="H87" s="14" t="s">
        <v>216</v>
      </c>
      <c r="I87" s="14" t="s">
        <v>1192</v>
      </c>
      <c r="J87" s="8" t="s">
        <v>1193</v>
      </c>
      <c r="K87" s="26"/>
      <c r="L87" s="29"/>
      <c r="M87" s="30">
        <v>341</v>
      </c>
      <c r="N87" s="44"/>
    </row>
    <row r="88" spans="1:14" x14ac:dyDescent="0.25">
      <c r="A88" s="5" t="s">
        <v>583</v>
      </c>
      <c r="B88" s="5" t="s">
        <v>288</v>
      </c>
      <c r="C88" s="5" t="s">
        <v>561</v>
      </c>
      <c r="D88" s="5" t="s">
        <v>736</v>
      </c>
      <c r="E88" s="8" t="s">
        <v>1922</v>
      </c>
      <c r="F88" s="5" t="s">
        <v>713</v>
      </c>
      <c r="G88" s="8" t="s">
        <v>494</v>
      </c>
      <c r="H88" s="9" t="s">
        <v>2145</v>
      </c>
      <c r="I88" s="14" t="s">
        <v>1263</v>
      </c>
      <c r="J88" s="8" t="s">
        <v>1264</v>
      </c>
      <c r="K88" s="2">
        <v>29</v>
      </c>
      <c r="L88" s="9"/>
      <c r="M88" s="30">
        <v>7</v>
      </c>
      <c r="N88" s="31"/>
    </row>
    <row r="89" spans="1:14" x14ac:dyDescent="0.25">
      <c r="A89" s="5" t="s">
        <v>583</v>
      </c>
      <c r="B89" s="5" t="s">
        <v>288</v>
      </c>
      <c r="C89" s="5" t="s">
        <v>561</v>
      </c>
      <c r="D89" s="5" t="s">
        <v>612</v>
      </c>
      <c r="E89" s="5" t="s">
        <v>1236</v>
      </c>
      <c r="F89" s="8" t="s">
        <v>713</v>
      </c>
      <c r="G89" s="8" t="s">
        <v>1722</v>
      </c>
      <c r="H89" s="14" t="s">
        <v>1723</v>
      </c>
      <c r="I89" s="14" t="s">
        <v>1724</v>
      </c>
      <c r="J89" s="8" t="s">
        <v>1725</v>
      </c>
      <c r="L89" s="9"/>
      <c r="M89" s="30">
        <v>442</v>
      </c>
      <c r="N89" s="31"/>
    </row>
    <row r="90" spans="1:14" x14ac:dyDescent="0.25">
      <c r="A90" s="5" t="s">
        <v>583</v>
      </c>
      <c r="B90" s="5" t="s">
        <v>288</v>
      </c>
      <c r="C90" s="5" t="s">
        <v>561</v>
      </c>
      <c r="D90" s="5" t="s">
        <v>736</v>
      </c>
      <c r="E90" s="5" t="s">
        <v>1236</v>
      </c>
      <c r="F90" s="8" t="s">
        <v>713</v>
      </c>
      <c r="G90" s="8" t="s">
        <v>1726</v>
      </c>
      <c r="H90" s="14" t="s">
        <v>1727</v>
      </c>
      <c r="I90" s="14" t="s">
        <v>1728</v>
      </c>
      <c r="J90" s="8" t="s">
        <v>1729</v>
      </c>
      <c r="L90" s="9"/>
      <c r="M90" s="30">
        <v>443</v>
      </c>
      <c r="N90" s="44"/>
    </row>
    <row r="91" spans="1:14" x14ac:dyDescent="0.25">
      <c r="A91" s="5" t="s">
        <v>583</v>
      </c>
      <c r="B91" s="5" t="s">
        <v>288</v>
      </c>
      <c r="C91" s="5" t="s">
        <v>697</v>
      </c>
      <c r="D91" s="8" t="s">
        <v>1985</v>
      </c>
      <c r="E91" s="8" t="s">
        <v>1986</v>
      </c>
      <c r="F91" s="5" t="s">
        <v>713</v>
      </c>
      <c r="G91" s="8" t="s">
        <v>352</v>
      </c>
      <c r="H91" s="9" t="s">
        <v>2146</v>
      </c>
      <c r="I91" s="14" t="s">
        <v>714</v>
      </c>
      <c r="J91" s="8" t="s">
        <v>715</v>
      </c>
      <c r="K91" s="2">
        <v>307</v>
      </c>
      <c r="L91" s="9" t="s">
        <v>562</v>
      </c>
      <c r="M91" s="30">
        <v>72</v>
      </c>
      <c r="N91" s="44"/>
    </row>
    <row r="92" spans="1:14" x14ac:dyDescent="0.25">
      <c r="A92" s="5" t="s">
        <v>583</v>
      </c>
      <c r="B92" s="5" t="s">
        <v>288</v>
      </c>
      <c r="C92" s="5" t="s">
        <v>697</v>
      </c>
      <c r="D92" s="8" t="s">
        <v>702</v>
      </c>
      <c r="E92" s="8" t="s">
        <v>735</v>
      </c>
      <c r="F92" s="5" t="s">
        <v>699</v>
      </c>
      <c r="G92" s="8" t="s">
        <v>1402</v>
      </c>
      <c r="H92" s="9" t="s">
        <v>1403</v>
      </c>
      <c r="I92" s="14" t="s">
        <v>1404</v>
      </c>
      <c r="J92" s="8" t="s">
        <v>1405</v>
      </c>
      <c r="L92" s="32"/>
      <c r="M92" s="30">
        <v>454</v>
      </c>
      <c r="N92" s="44"/>
    </row>
    <row r="93" spans="1:14" x14ac:dyDescent="0.25">
      <c r="A93" s="5" t="s">
        <v>583</v>
      </c>
      <c r="B93" s="5" t="s">
        <v>288</v>
      </c>
      <c r="C93" s="5" t="s">
        <v>561</v>
      </c>
      <c r="D93" s="5" t="s">
        <v>612</v>
      </c>
      <c r="E93" s="5" t="s">
        <v>1051</v>
      </c>
      <c r="F93" s="8" t="s">
        <v>699</v>
      </c>
      <c r="G93" s="8" t="s">
        <v>1730</v>
      </c>
      <c r="H93" s="14" t="s">
        <v>1731</v>
      </c>
      <c r="I93" s="14" t="s">
        <v>1732</v>
      </c>
      <c r="J93" s="8" t="s">
        <v>1733</v>
      </c>
      <c r="L93" s="9"/>
      <c r="M93" s="30">
        <v>444</v>
      </c>
      <c r="N93" s="44"/>
    </row>
    <row r="94" spans="1:14" x14ac:dyDescent="0.25">
      <c r="A94" s="5" t="s">
        <v>583</v>
      </c>
      <c r="B94" s="5" t="s">
        <v>288</v>
      </c>
      <c r="C94" s="5" t="s">
        <v>561</v>
      </c>
      <c r="D94" s="5" t="s">
        <v>736</v>
      </c>
      <c r="E94" s="5" t="s">
        <v>1051</v>
      </c>
      <c r="F94" s="8" t="s">
        <v>699</v>
      </c>
      <c r="G94" s="8" t="s">
        <v>496</v>
      </c>
      <c r="H94" s="9" t="s">
        <v>1923</v>
      </c>
      <c r="I94" s="14" t="s">
        <v>1924</v>
      </c>
      <c r="J94" s="8" t="s">
        <v>1268</v>
      </c>
      <c r="K94" s="2">
        <v>43</v>
      </c>
      <c r="L94" s="9"/>
      <c r="M94" s="30">
        <v>47</v>
      </c>
      <c r="N94" s="44"/>
    </row>
    <row r="95" spans="1:14" x14ac:dyDescent="0.25">
      <c r="A95" s="5" t="s">
        <v>583</v>
      </c>
      <c r="B95" s="5" t="s">
        <v>288</v>
      </c>
      <c r="C95" s="8" t="s">
        <v>561</v>
      </c>
      <c r="D95" s="5" t="s">
        <v>683</v>
      </c>
      <c r="E95" s="5" t="s">
        <v>1051</v>
      </c>
      <c r="F95" s="8" t="s">
        <v>699</v>
      </c>
      <c r="G95" s="8" t="s">
        <v>477</v>
      </c>
      <c r="H95" s="9" t="s">
        <v>1850</v>
      </c>
      <c r="I95" s="14" t="s">
        <v>1233</v>
      </c>
      <c r="J95" s="8" t="s">
        <v>1234</v>
      </c>
      <c r="K95" s="2">
        <v>139</v>
      </c>
      <c r="L95" s="9"/>
      <c r="M95" s="30">
        <v>46</v>
      </c>
      <c r="N95" s="44"/>
    </row>
    <row r="96" spans="1:14" x14ac:dyDescent="0.25">
      <c r="A96" s="5" t="s">
        <v>583</v>
      </c>
      <c r="B96" s="5" t="s">
        <v>288</v>
      </c>
      <c r="C96" s="8" t="s">
        <v>318</v>
      </c>
      <c r="D96" s="8" t="s">
        <v>1972</v>
      </c>
      <c r="E96" s="8" t="s">
        <v>1051</v>
      </c>
      <c r="F96" s="8" t="s">
        <v>699</v>
      </c>
      <c r="G96" s="8" t="s">
        <v>509</v>
      </c>
      <c r="H96" s="14" t="s">
        <v>1973</v>
      </c>
      <c r="I96" s="14" t="s">
        <v>1974</v>
      </c>
      <c r="J96" s="8" t="s">
        <v>1207</v>
      </c>
      <c r="K96" s="2">
        <v>290</v>
      </c>
      <c r="L96" s="9"/>
      <c r="M96" s="30">
        <v>110</v>
      </c>
      <c r="N96" s="31"/>
    </row>
    <row r="97" spans="1:20" x14ac:dyDescent="0.25">
      <c r="A97" s="5" t="s">
        <v>583</v>
      </c>
      <c r="B97" s="5" t="s">
        <v>288</v>
      </c>
      <c r="C97" s="5" t="s">
        <v>561</v>
      </c>
      <c r="D97" s="5" t="s">
        <v>612</v>
      </c>
      <c r="E97" s="5" t="s">
        <v>1038</v>
      </c>
      <c r="F97" s="8" t="s">
        <v>699</v>
      </c>
      <c r="G97" s="8" t="s">
        <v>1734</v>
      </c>
      <c r="H97" s="14" t="s">
        <v>1735</v>
      </c>
      <c r="I97" s="14" t="s">
        <v>1736</v>
      </c>
      <c r="J97" s="8" t="s">
        <v>1737</v>
      </c>
      <c r="K97" s="2">
        <v>86</v>
      </c>
      <c r="L97" s="9"/>
      <c r="M97" s="30">
        <v>445</v>
      </c>
      <c r="N97" s="44"/>
    </row>
    <row r="98" spans="1:20" x14ac:dyDescent="0.25">
      <c r="A98" s="5" t="s">
        <v>583</v>
      </c>
      <c r="B98" s="5" t="s">
        <v>288</v>
      </c>
      <c r="C98" s="5" t="s">
        <v>561</v>
      </c>
      <c r="D98" s="5" t="s">
        <v>736</v>
      </c>
      <c r="E98" s="5" t="s">
        <v>1038</v>
      </c>
      <c r="F98" s="5" t="s">
        <v>576</v>
      </c>
      <c r="G98" s="8" t="s">
        <v>492</v>
      </c>
      <c r="H98" s="9" t="s">
        <v>1039</v>
      </c>
      <c r="I98" s="9" t="s">
        <v>1040</v>
      </c>
      <c r="J98" s="8" t="s">
        <v>1041</v>
      </c>
      <c r="K98" s="2">
        <v>28</v>
      </c>
      <c r="L98" s="9"/>
      <c r="M98" s="30">
        <v>143</v>
      </c>
      <c r="N98" s="44"/>
    </row>
    <row r="99" spans="1:20" x14ac:dyDescent="0.25">
      <c r="A99" s="5" t="s">
        <v>583</v>
      </c>
      <c r="B99" s="5" t="s">
        <v>288</v>
      </c>
      <c r="C99" s="5" t="s">
        <v>580</v>
      </c>
      <c r="D99" s="5" t="s">
        <v>1338</v>
      </c>
      <c r="E99" s="8" t="s">
        <v>1038</v>
      </c>
      <c r="F99" s="5" t="s">
        <v>576</v>
      </c>
      <c r="G99" s="8" t="s">
        <v>1903</v>
      </c>
      <c r="H99" s="14" t="s">
        <v>1088</v>
      </c>
      <c r="I99" s="14" t="s">
        <v>1089</v>
      </c>
      <c r="J99" s="8" t="s">
        <v>1904</v>
      </c>
      <c r="L99" s="9"/>
      <c r="M99" s="30">
        <v>462</v>
      </c>
      <c r="N99" s="44"/>
    </row>
    <row r="100" spans="1:20" x14ac:dyDescent="0.25">
      <c r="A100" s="5" t="s">
        <v>583</v>
      </c>
      <c r="B100" s="5" t="s">
        <v>288</v>
      </c>
      <c r="C100" s="5" t="s">
        <v>561</v>
      </c>
      <c r="D100" s="5" t="s">
        <v>612</v>
      </c>
      <c r="E100" s="5" t="s">
        <v>1081</v>
      </c>
      <c r="F100" s="8" t="s">
        <v>699</v>
      </c>
      <c r="G100" s="8" t="s">
        <v>1738</v>
      </c>
      <c r="H100" s="14" t="s">
        <v>1739</v>
      </c>
      <c r="I100" s="14" t="s">
        <v>1740</v>
      </c>
      <c r="J100" s="8" t="s">
        <v>1741</v>
      </c>
      <c r="L100" s="9"/>
      <c r="M100" s="30">
        <v>446</v>
      </c>
      <c r="N100" s="44"/>
    </row>
    <row r="101" spans="1:20" x14ac:dyDescent="0.25">
      <c r="A101" s="5" t="s">
        <v>583</v>
      </c>
      <c r="B101" s="5" t="s">
        <v>288</v>
      </c>
      <c r="C101" s="5" t="s">
        <v>561</v>
      </c>
      <c r="D101" s="5" t="s">
        <v>736</v>
      </c>
      <c r="E101" s="5" t="s">
        <v>1081</v>
      </c>
      <c r="F101" s="8" t="s">
        <v>699</v>
      </c>
      <c r="G101" s="8" t="s">
        <v>495</v>
      </c>
      <c r="H101" s="9" t="s">
        <v>1255</v>
      </c>
      <c r="I101" s="9" t="s">
        <v>1256</v>
      </c>
      <c r="J101" s="8" t="s">
        <v>1245</v>
      </c>
      <c r="K101" s="2">
        <v>152</v>
      </c>
      <c r="L101" s="9"/>
      <c r="M101" s="30">
        <v>146</v>
      </c>
      <c r="N101" s="44"/>
    </row>
    <row r="102" spans="1:20" x14ac:dyDescent="0.25">
      <c r="A102" s="5" t="s">
        <v>583</v>
      </c>
      <c r="B102" s="5" t="s">
        <v>288</v>
      </c>
      <c r="C102" s="8" t="s">
        <v>561</v>
      </c>
      <c r="D102" s="5" t="s">
        <v>683</v>
      </c>
      <c r="E102" s="8" t="s">
        <v>1081</v>
      </c>
      <c r="F102" s="8" t="s">
        <v>699</v>
      </c>
      <c r="G102" s="8" t="s">
        <v>1584</v>
      </c>
      <c r="H102" s="55" t="s">
        <v>1940</v>
      </c>
      <c r="I102" s="14" t="s">
        <v>1585</v>
      </c>
      <c r="J102" s="8" t="s">
        <v>1586</v>
      </c>
      <c r="K102" s="2">
        <v>39</v>
      </c>
      <c r="L102" s="9"/>
      <c r="M102" s="30">
        <v>402</v>
      </c>
      <c r="N102" s="45"/>
    </row>
    <row r="103" spans="1:20" x14ac:dyDescent="0.25">
      <c r="A103" s="5" t="s">
        <v>583</v>
      </c>
      <c r="B103" s="5" t="s">
        <v>288</v>
      </c>
      <c r="C103" s="8" t="s">
        <v>561</v>
      </c>
      <c r="D103" s="5" t="s">
        <v>909</v>
      </c>
      <c r="E103" s="8" t="s">
        <v>1947</v>
      </c>
      <c r="F103" s="8" t="s">
        <v>699</v>
      </c>
      <c r="G103" s="8" t="s">
        <v>524</v>
      </c>
      <c r="H103" s="14" t="s">
        <v>199</v>
      </c>
      <c r="I103" s="14" t="s">
        <v>1182</v>
      </c>
      <c r="J103" s="8" t="s">
        <v>980</v>
      </c>
      <c r="K103" s="26"/>
      <c r="L103" s="29"/>
      <c r="M103" s="30">
        <v>335</v>
      </c>
      <c r="N103" s="44"/>
    </row>
    <row r="104" spans="1:20" x14ac:dyDescent="0.25">
      <c r="A104" s="5" t="s">
        <v>583</v>
      </c>
      <c r="B104" s="5" t="s">
        <v>288</v>
      </c>
      <c r="C104" s="5" t="s">
        <v>561</v>
      </c>
      <c r="D104" s="5" t="s">
        <v>612</v>
      </c>
      <c r="E104" s="5" t="s">
        <v>870</v>
      </c>
      <c r="F104" s="5" t="s">
        <v>699</v>
      </c>
      <c r="G104" s="8" t="s">
        <v>395</v>
      </c>
      <c r="H104" s="9" t="s">
        <v>871</v>
      </c>
      <c r="I104" s="14" t="s">
        <v>872</v>
      </c>
      <c r="J104" s="8" t="s">
        <v>873</v>
      </c>
      <c r="K104" s="2">
        <v>18</v>
      </c>
      <c r="L104" s="9"/>
      <c r="M104" s="30">
        <v>217</v>
      </c>
      <c r="N104" s="48"/>
    </row>
    <row r="105" spans="1:20" x14ac:dyDescent="0.25">
      <c r="A105" s="5" t="s">
        <v>583</v>
      </c>
      <c r="B105" s="5" t="s">
        <v>288</v>
      </c>
      <c r="C105" s="5" t="s">
        <v>561</v>
      </c>
      <c r="D105" s="5" t="s">
        <v>736</v>
      </c>
      <c r="E105" s="5" t="s">
        <v>870</v>
      </c>
      <c r="F105" s="8" t="s">
        <v>699</v>
      </c>
      <c r="G105" s="8" t="s">
        <v>1742</v>
      </c>
      <c r="H105" s="14" t="s">
        <v>1743</v>
      </c>
      <c r="I105" s="14" t="s">
        <v>1744</v>
      </c>
      <c r="J105" s="8" t="s">
        <v>1745</v>
      </c>
      <c r="K105" s="2">
        <v>73</v>
      </c>
      <c r="L105" s="9"/>
      <c r="M105" s="30">
        <v>447</v>
      </c>
      <c r="N105" s="54"/>
    </row>
    <row r="106" spans="1:20" x14ac:dyDescent="0.25">
      <c r="A106" s="5" t="s">
        <v>583</v>
      </c>
      <c r="B106" s="5" t="s">
        <v>288</v>
      </c>
      <c r="C106" s="5" t="s">
        <v>561</v>
      </c>
      <c r="D106" s="5" t="s">
        <v>683</v>
      </c>
      <c r="E106" s="5" t="s">
        <v>870</v>
      </c>
      <c r="F106" s="5" t="s">
        <v>699</v>
      </c>
      <c r="G106" s="8" t="s">
        <v>16</v>
      </c>
      <c r="H106" s="9" t="s">
        <v>17</v>
      </c>
      <c r="I106" s="14" t="s">
        <v>18</v>
      </c>
      <c r="J106" s="8" t="s">
        <v>19</v>
      </c>
      <c r="K106" s="2">
        <v>146</v>
      </c>
      <c r="L106" s="9"/>
      <c r="M106" s="30">
        <v>210</v>
      </c>
      <c r="N106" s="44"/>
    </row>
    <row r="107" spans="1:20" x14ac:dyDescent="0.25">
      <c r="A107" s="5" t="s">
        <v>583</v>
      </c>
      <c r="B107" s="5" t="s">
        <v>288</v>
      </c>
      <c r="C107" s="5" t="s">
        <v>561</v>
      </c>
      <c r="D107" s="5" t="s">
        <v>612</v>
      </c>
      <c r="E107" s="5" t="s">
        <v>874</v>
      </c>
      <c r="F107" s="5" t="s">
        <v>699</v>
      </c>
      <c r="G107" s="8" t="s">
        <v>399</v>
      </c>
      <c r="H107" s="9" t="s">
        <v>128</v>
      </c>
      <c r="I107" s="14" t="s">
        <v>1341</v>
      </c>
      <c r="J107" s="8" t="s">
        <v>875</v>
      </c>
      <c r="K107" s="2">
        <v>19</v>
      </c>
      <c r="L107" s="9"/>
      <c r="M107" s="30">
        <v>218</v>
      </c>
      <c r="N107" s="48"/>
    </row>
    <row r="108" spans="1:20" x14ac:dyDescent="0.25">
      <c r="A108" s="5" t="s">
        <v>583</v>
      </c>
      <c r="B108" s="5" t="s">
        <v>288</v>
      </c>
      <c r="C108" s="5" t="s">
        <v>561</v>
      </c>
      <c r="D108" s="5" t="s">
        <v>736</v>
      </c>
      <c r="E108" s="5" t="s">
        <v>874</v>
      </c>
      <c r="F108" s="8" t="s">
        <v>699</v>
      </c>
      <c r="G108" s="8" t="s">
        <v>1746</v>
      </c>
      <c r="H108" s="14" t="s">
        <v>1747</v>
      </c>
      <c r="I108" s="14" t="s">
        <v>1748</v>
      </c>
      <c r="J108" s="8" t="s">
        <v>1749</v>
      </c>
      <c r="K108" s="26"/>
      <c r="L108" s="29"/>
      <c r="M108" s="30">
        <v>448</v>
      </c>
      <c r="N108" s="44"/>
    </row>
    <row r="109" spans="1:20" x14ac:dyDescent="0.25">
      <c r="A109" s="5" t="s">
        <v>583</v>
      </c>
      <c r="B109" s="5" t="s">
        <v>288</v>
      </c>
      <c r="C109" s="5" t="s">
        <v>561</v>
      </c>
      <c r="D109" s="5" t="s">
        <v>683</v>
      </c>
      <c r="E109" s="5" t="s">
        <v>874</v>
      </c>
      <c r="F109" s="5" t="s">
        <v>699</v>
      </c>
      <c r="G109" s="8" t="s">
        <v>20</v>
      </c>
      <c r="H109" s="9" t="s">
        <v>22</v>
      </c>
      <c r="I109" s="14" t="s">
        <v>33</v>
      </c>
      <c r="J109" s="8" t="s">
        <v>21</v>
      </c>
      <c r="K109" s="2">
        <v>147</v>
      </c>
      <c r="L109" s="9"/>
      <c r="M109" s="30">
        <v>211</v>
      </c>
      <c r="N109" s="44"/>
    </row>
    <row r="110" spans="1:20" x14ac:dyDescent="0.25">
      <c r="A110" s="5" t="s">
        <v>583</v>
      </c>
      <c r="B110" s="5" t="s">
        <v>288</v>
      </c>
      <c r="C110" s="5" t="s">
        <v>561</v>
      </c>
      <c r="D110" s="5" t="s">
        <v>612</v>
      </c>
      <c r="E110" s="5" t="s">
        <v>876</v>
      </c>
      <c r="F110" s="5" t="s">
        <v>699</v>
      </c>
      <c r="G110" s="8" t="s">
        <v>396</v>
      </c>
      <c r="H110" s="9" t="s">
        <v>126</v>
      </c>
      <c r="I110" s="14" t="s">
        <v>1342</v>
      </c>
      <c r="J110" s="8" t="s">
        <v>877</v>
      </c>
      <c r="K110" s="2">
        <v>20</v>
      </c>
      <c r="L110" s="9"/>
      <c r="M110" s="30">
        <v>219</v>
      </c>
      <c r="N110" s="46"/>
    </row>
    <row r="111" spans="1:20" x14ac:dyDescent="0.25">
      <c r="A111" s="5" t="s">
        <v>583</v>
      </c>
      <c r="B111" s="5" t="s">
        <v>288</v>
      </c>
      <c r="C111" s="5" t="s">
        <v>561</v>
      </c>
      <c r="D111" s="5" t="s">
        <v>736</v>
      </c>
      <c r="E111" s="5" t="s">
        <v>876</v>
      </c>
      <c r="F111" s="8" t="s">
        <v>699</v>
      </c>
      <c r="G111" s="8" t="s">
        <v>1750</v>
      </c>
      <c r="H111" s="14" t="s">
        <v>1751</v>
      </c>
      <c r="I111" s="14" t="s">
        <v>1752</v>
      </c>
      <c r="J111" s="8" t="s">
        <v>1753</v>
      </c>
      <c r="K111" s="2">
        <v>197</v>
      </c>
      <c r="L111" s="9"/>
      <c r="M111" s="30">
        <v>449</v>
      </c>
      <c r="N111" s="44"/>
      <c r="Q111" s="25"/>
      <c r="R111" s="25"/>
      <c r="S111" s="25"/>
      <c r="T111" s="25"/>
    </row>
    <row r="112" spans="1:20" x14ac:dyDescent="0.25">
      <c r="A112" s="5" t="s">
        <v>583</v>
      </c>
      <c r="B112" s="5" t="s">
        <v>288</v>
      </c>
      <c r="C112" s="5" t="s">
        <v>561</v>
      </c>
      <c r="D112" s="5" t="s">
        <v>683</v>
      </c>
      <c r="E112" s="5" t="s">
        <v>876</v>
      </c>
      <c r="F112" s="5" t="s">
        <v>699</v>
      </c>
      <c r="G112" s="8" t="s">
        <v>23</v>
      </c>
      <c r="H112" s="9" t="s">
        <v>25</v>
      </c>
      <c r="I112" s="14" t="s">
        <v>32</v>
      </c>
      <c r="J112" s="8" t="s">
        <v>24</v>
      </c>
      <c r="K112" s="2">
        <v>148</v>
      </c>
      <c r="L112" s="9"/>
      <c r="M112" s="30">
        <v>212</v>
      </c>
      <c r="N112" s="44"/>
    </row>
    <row r="113" spans="1:20" x14ac:dyDescent="0.25">
      <c r="A113" s="5" t="s">
        <v>583</v>
      </c>
      <c r="B113" s="5" t="s">
        <v>288</v>
      </c>
      <c r="C113" s="5" t="s">
        <v>561</v>
      </c>
      <c r="D113" s="32" t="s">
        <v>612</v>
      </c>
      <c r="E113" s="5" t="s">
        <v>878</v>
      </c>
      <c r="F113" s="5" t="s">
        <v>699</v>
      </c>
      <c r="G113" s="8" t="s">
        <v>390</v>
      </c>
      <c r="H113" s="9" t="s">
        <v>879</v>
      </c>
      <c r="I113" s="14" t="s">
        <v>880</v>
      </c>
      <c r="J113" s="8" t="s">
        <v>881</v>
      </c>
      <c r="K113" s="2">
        <v>21</v>
      </c>
      <c r="L113" s="9"/>
      <c r="M113" s="30">
        <v>220</v>
      </c>
      <c r="N113" s="44"/>
    </row>
    <row r="114" spans="1:20" x14ac:dyDescent="0.25">
      <c r="A114" s="5" t="s">
        <v>583</v>
      </c>
      <c r="B114" s="5" t="s">
        <v>288</v>
      </c>
      <c r="C114" s="5" t="s">
        <v>561</v>
      </c>
      <c r="D114" s="5" t="s">
        <v>736</v>
      </c>
      <c r="E114" s="5" t="s">
        <v>878</v>
      </c>
      <c r="F114" s="8" t="s">
        <v>699</v>
      </c>
      <c r="G114" s="8" t="s">
        <v>1754</v>
      </c>
      <c r="H114" s="14" t="s">
        <v>1755</v>
      </c>
      <c r="I114" s="14" t="s">
        <v>1756</v>
      </c>
      <c r="J114" s="8" t="s">
        <v>1757</v>
      </c>
      <c r="K114" s="2">
        <v>13</v>
      </c>
      <c r="L114" s="9"/>
      <c r="M114" s="30">
        <v>450</v>
      </c>
      <c r="N114" s="46"/>
    </row>
    <row r="115" spans="1:20" x14ac:dyDescent="0.25">
      <c r="A115" s="5" t="s">
        <v>583</v>
      </c>
      <c r="B115" s="5" t="s">
        <v>288</v>
      </c>
      <c r="C115" s="5" t="s">
        <v>561</v>
      </c>
      <c r="D115" s="5" t="s">
        <v>683</v>
      </c>
      <c r="E115" s="5" t="s">
        <v>878</v>
      </c>
      <c r="F115" s="5" t="s">
        <v>699</v>
      </c>
      <c r="G115" s="8" t="s">
        <v>26</v>
      </c>
      <c r="H115" s="9" t="s">
        <v>28</v>
      </c>
      <c r="I115" s="14" t="s">
        <v>30</v>
      </c>
      <c r="J115" s="8" t="s">
        <v>27</v>
      </c>
      <c r="K115" s="2">
        <v>14</v>
      </c>
      <c r="L115" s="9"/>
      <c r="M115" s="30">
        <v>213</v>
      </c>
      <c r="N115" s="48"/>
    </row>
    <row r="116" spans="1:20" x14ac:dyDescent="0.25">
      <c r="A116" s="5" t="s">
        <v>583</v>
      </c>
      <c r="B116" s="5" t="s">
        <v>288</v>
      </c>
      <c r="C116" s="5" t="s">
        <v>561</v>
      </c>
      <c r="D116" s="5" t="s">
        <v>612</v>
      </c>
      <c r="E116" s="5" t="s">
        <v>882</v>
      </c>
      <c r="F116" s="5" t="s">
        <v>699</v>
      </c>
      <c r="G116" s="8" t="s">
        <v>385</v>
      </c>
      <c r="H116" s="9" t="s">
        <v>120</v>
      </c>
      <c r="I116" s="14" t="s">
        <v>883</v>
      </c>
      <c r="J116" s="8" t="s">
        <v>884</v>
      </c>
      <c r="K116" s="2">
        <v>22</v>
      </c>
      <c r="L116" s="9"/>
      <c r="M116" s="30">
        <v>221</v>
      </c>
      <c r="N116" s="48"/>
    </row>
    <row r="117" spans="1:20" x14ac:dyDescent="0.25">
      <c r="A117" s="5" t="s">
        <v>583</v>
      </c>
      <c r="B117" s="5" t="s">
        <v>288</v>
      </c>
      <c r="C117" s="5" t="s">
        <v>561</v>
      </c>
      <c r="D117" s="5" t="s">
        <v>736</v>
      </c>
      <c r="E117" s="5" t="s">
        <v>882</v>
      </c>
      <c r="F117" s="8" t="s">
        <v>699</v>
      </c>
      <c r="G117" s="8" t="s">
        <v>1758</v>
      </c>
      <c r="H117" s="14" t="s">
        <v>1759</v>
      </c>
      <c r="I117" s="14" t="s">
        <v>1760</v>
      </c>
      <c r="J117" s="8" t="s">
        <v>1761</v>
      </c>
      <c r="K117" s="2">
        <v>91</v>
      </c>
      <c r="L117" s="9"/>
      <c r="M117" s="30">
        <v>457</v>
      </c>
      <c r="N117" s="44"/>
    </row>
    <row r="118" spans="1:20" x14ac:dyDescent="0.25">
      <c r="A118" s="5" t="s">
        <v>583</v>
      </c>
      <c r="B118" s="5" t="s">
        <v>288</v>
      </c>
      <c r="C118" s="5" t="s">
        <v>561</v>
      </c>
      <c r="D118" s="5" t="s">
        <v>683</v>
      </c>
      <c r="E118" s="5" t="s">
        <v>882</v>
      </c>
      <c r="F118" s="5" t="s">
        <v>699</v>
      </c>
      <c r="G118" s="8" t="s">
        <v>29</v>
      </c>
      <c r="H118" s="9" t="s">
        <v>34</v>
      </c>
      <c r="I118" s="14" t="s">
        <v>31</v>
      </c>
      <c r="J118" s="8" t="s">
        <v>1440</v>
      </c>
      <c r="K118" s="2">
        <v>15</v>
      </c>
      <c r="L118" s="9"/>
      <c r="M118" s="30">
        <v>214</v>
      </c>
      <c r="N118" s="48"/>
    </row>
    <row r="119" spans="1:20" x14ac:dyDescent="0.25">
      <c r="A119" s="5" t="s">
        <v>583</v>
      </c>
      <c r="B119" s="5" t="s">
        <v>288</v>
      </c>
      <c r="C119" s="5" t="s">
        <v>561</v>
      </c>
      <c r="D119" s="5" t="s">
        <v>612</v>
      </c>
      <c r="E119" s="5" t="s">
        <v>885</v>
      </c>
      <c r="F119" s="5" t="s">
        <v>699</v>
      </c>
      <c r="G119" s="8" t="s">
        <v>397</v>
      </c>
      <c r="H119" s="9" t="s">
        <v>127</v>
      </c>
      <c r="I119" s="14" t="s">
        <v>1343</v>
      </c>
      <c r="J119" s="8" t="s">
        <v>886</v>
      </c>
      <c r="K119" s="2">
        <v>162</v>
      </c>
      <c r="L119" s="9"/>
      <c r="M119" s="30">
        <v>222</v>
      </c>
      <c r="N119" s="44"/>
    </row>
    <row r="120" spans="1:20" x14ac:dyDescent="0.25">
      <c r="A120" s="5" t="s">
        <v>583</v>
      </c>
      <c r="B120" s="5" t="s">
        <v>288</v>
      </c>
      <c r="C120" s="5" t="s">
        <v>561</v>
      </c>
      <c r="D120" s="5" t="s">
        <v>736</v>
      </c>
      <c r="E120" s="5" t="s">
        <v>885</v>
      </c>
      <c r="F120" s="8" t="s">
        <v>699</v>
      </c>
      <c r="G120" s="8" t="s">
        <v>1762</v>
      </c>
      <c r="H120" s="14" t="s">
        <v>1763</v>
      </c>
      <c r="I120" s="14" t="s">
        <v>1764</v>
      </c>
      <c r="J120" s="8" t="s">
        <v>1765</v>
      </c>
      <c r="K120" s="2">
        <v>106</v>
      </c>
      <c r="L120" s="9"/>
      <c r="M120" s="30">
        <v>458</v>
      </c>
      <c r="N120" s="54"/>
    </row>
    <row r="121" spans="1:20" x14ac:dyDescent="0.25">
      <c r="A121" s="5" t="s">
        <v>583</v>
      </c>
      <c r="B121" s="5" t="s">
        <v>288</v>
      </c>
      <c r="C121" s="5" t="s">
        <v>561</v>
      </c>
      <c r="D121" s="5" t="s">
        <v>683</v>
      </c>
      <c r="E121" s="5" t="s">
        <v>885</v>
      </c>
      <c r="F121" s="5" t="s">
        <v>699</v>
      </c>
      <c r="G121" s="8" t="s">
        <v>35</v>
      </c>
      <c r="H121" s="9" t="s">
        <v>36</v>
      </c>
      <c r="I121" s="14" t="s">
        <v>37</v>
      </c>
      <c r="J121" s="8" t="s">
        <v>38</v>
      </c>
      <c r="K121" s="2">
        <v>16</v>
      </c>
      <c r="L121" s="9"/>
      <c r="M121" s="30">
        <v>215</v>
      </c>
      <c r="N121" s="44"/>
    </row>
    <row r="122" spans="1:20" x14ac:dyDescent="0.25">
      <c r="A122" s="5" t="s">
        <v>583</v>
      </c>
      <c r="B122" s="5" t="s">
        <v>288</v>
      </c>
      <c r="C122" s="5" t="s">
        <v>561</v>
      </c>
      <c r="D122" s="5" t="s">
        <v>612</v>
      </c>
      <c r="E122" s="5" t="s">
        <v>887</v>
      </c>
      <c r="F122" s="5" t="s">
        <v>699</v>
      </c>
      <c r="G122" s="8" t="s">
        <v>393</v>
      </c>
      <c r="H122" s="9" t="s">
        <v>888</v>
      </c>
      <c r="I122" s="14" t="s">
        <v>1344</v>
      </c>
      <c r="J122" s="8" t="s">
        <v>889</v>
      </c>
      <c r="K122" s="2">
        <v>73</v>
      </c>
      <c r="L122" s="9"/>
      <c r="M122" s="30">
        <v>223</v>
      </c>
      <c r="N122" s="44"/>
    </row>
    <row r="123" spans="1:20" s="27" customFormat="1" x14ac:dyDescent="0.25">
      <c r="A123" s="5" t="s">
        <v>583</v>
      </c>
      <c r="B123" s="5" t="s">
        <v>288</v>
      </c>
      <c r="C123" s="5" t="s">
        <v>561</v>
      </c>
      <c r="D123" s="5" t="s">
        <v>736</v>
      </c>
      <c r="E123" s="5" t="s">
        <v>887</v>
      </c>
      <c r="F123" s="8" t="s">
        <v>699</v>
      </c>
      <c r="G123" s="8" t="s">
        <v>1766</v>
      </c>
      <c r="H123" s="14" t="s">
        <v>1767</v>
      </c>
      <c r="I123" s="14" t="s">
        <v>1768</v>
      </c>
      <c r="J123" s="8" t="s">
        <v>1769</v>
      </c>
      <c r="K123" s="2">
        <v>72</v>
      </c>
      <c r="L123" s="9"/>
      <c r="M123" s="30">
        <v>459</v>
      </c>
      <c r="N123" s="44"/>
      <c r="O123" s="1"/>
      <c r="P123" s="1"/>
      <c r="Q123" s="1"/>
      <c r="R123" s="1"/>
      <c r="S123" s="1"/>
      <c r="T123" s="1"/>
    </row>
    <row r="124" spans="1:20" x14ac:dyDescent="0.25">
      <c r="A124" s="5" t="s">
        <v>583</v>
      </c>
      <c r="B124" s="5" t="s">
        <v>288</v>
      </c>
      <c r="C124" s="5" t="s">
        <v>561</v>
      </c>
      <c r="D124" s="5" t="s">
        <v>683</v>
      </c>
      <c r="E124" s="5" t="s">
        <v>887</v>
      </c>
      <c r="F124" s="5" t="s">
        <v>699</v>
      </c>
      <c r="G124" s="8" t="s">
        <v>39</v>
      </c>
      <c r="H124" s="9" t="s">
        <v>888</v>
      </c>
      <c r="I124" s="14" t="s">
        <v>40</v>
      </c>
      <c r="J124" s="8" t="s">
        <v>41</v>
      </c>
      <c r="K124" s="2">
        <v>17</v>
      </c>
      <c r="L124" s="9"/>
      <c r="M124" s="30">
        <v>216</v>
      </c>
      <c r="N124" s="48"/>
    </row>
    <row r="125" spans="1:20" x14ac:dyDescent="0.25">
      <c r="A125" s="5" t="s">
        <v>583</v>
      </c>
      <c r="B125" s="5" t="s">
        <v>288</v>
      </c>
      <c r="C125" s="8" t="s">
        <v>561</v>
      </c>
      <c r="D125" s="5" t="s">
        <v>909</v>
      </c>
      <c r="E125" s="8" t="s">
        <v>887</v>
      </c>
      <c r="F125" s="8" t="s">
        <v>699</v>
      </c>
      <c r="G125" s="8" t="s">
        <v>527</v>
      </c>
      <c r="H125" s="14" t="s">
        <v>1891</v>
      </c>
      <c r="I125" s="14" t="s">
        <v>1892</v>
      </c>
      <c r="J125" s="8" t="s">
        <v>1187</v>
      </c>
      <c r="K125" s="26"/>
      <c r="L125" s="29"/>
      <c r="M125" s="30">
        <v>336</v>
      </c>
      <c r="N125" s="48"/>
    </row>
    <row r="126" spans="1:20" s="27" customFormat="1" x14ac:dyDescent="0.25">
      <c r="A126" s="5" t="s">
        <v>583</v>
      </c>
      <c r="B126" s="5" t="s">
        <v>288</v>
      </c>
      <c r="C126" s="5" t="s">
        <v>561</v>
      </c>
      <c r="D126" s="5" t="s">
        <v>612</v>
      </c>
      <c r="E126" s="5" t="s">
        <v>854</v>
      </c>
      <c r="F126" s="5" t="s">
        <v>699</v>
      </c>
      <c r="G126" s="8" t="s">
        <v>386</v>
      </c>
      <c r="H126" s="9" t="s">
        <v>122</v>
      </c>
      <c r="I126" s="14" t="s">
        <v>1345</v>
      </c>
      <c r="J126" s="8" t="s">
        <v>890</v>
      </c>
      <c r="K126" s="2">
        <v>104</v>
      </c>
      <c r="L126" s="9"/>
      <c r="M126" s="30">
        <v>224</v>
      </c>
      <c r="N126" s="44"/>
      <c r="O126" s="1"/>
      <c r="P126" s="1"/>
      <c r="Q126" s="1"/>
      <c r="R126" s="1"/>
      <c r="S126" s="1"/>
      <c r="T126" s="1"/>
    </row>
    <row r="127" spans="1:20" x14ac:dyDescent="0.25">
      <c r="A127" s="5" t="s">
        <v>583</v>
      </c>
      <c r="B127" s="5" t="s">
        <v>288</v>
      </c>
      <c r="C127" s="5" t="s">
        <v>561</v>
      </c>
      <c r="D127" s="5" t="s">
        <v>736</v>
      </c>
      <c r="E127" s="5" t="s">
        <v>854</v>
      </c>
      <c r="F127" s="8" t="s">
        <v>699</v>
      </c>
      <c r="G127" s="8" t="s">
        <v>1770</v>
      </c>
      <c r="H127" s="14" t="s">
        <v>1771</v>
      </c>
      <c r="I127" s="14" t="s">
        <v>1772</v>
      </c>
      <c r="J127" s="8" t="s">
        <v>1773</v>
      </c>
      <c r="K127" s="2">
        <v>117</v>
      </c>
      <c r="L127" s="9"/>
      <c r="M127" s="30">
        <v>460</v>
      </c>
      <c r="N127" s="44"/>
    </row>
    <row r="128" spans="1:20" x14ac:dyDescent="0.25">
      <c r="A128" s="5" t="s">
        <v>583</v>
      </c>
      <c r="B128" s="5" t="s">
        <v>288</v>
      </c>
      <c r="C128" s="5" t="s">
        <v>561</v>
      </c>
      <c r="D128" s="5" t="s">
        <v>612</v>
      </c>
      <c r="E128" s="5" t="s">
        <v>891</v>
      </c>
      <c r="F128" s="5" t="s">
        <v>699</v>
      </c>
      <c r="G128" s="8" t="s">
        <v>391</v>
      </c>
      <c r="H128" s="9" t="s">
        <v>124</v>
      </c>
      <c r="I128" s="14" t="s">
        <v>1346</v>
      </c>
      <c r="J128" s="8" t="s">
        <v>892</v>
      </c>
      <c r="K128" s="2">
        <v>98</v>
      </c>
      <c r="L128" s="9"/>
      <c r="M128" s="30">
        <v>225</v>
      </c>
      <c r="N128" s="44"/>
    </row>
    <row r="129" spans="1:14" x14ac:dyDescent="0.25">
      <c r="A129" s="5" t="s">
        <v>583</v>
      </c>
      <c r="B129" s="5" t="s">
        <v>288</v>
      </c>
      <c r="C129" s="5" t="s">
        <v>561</v>
      </c>
      <c r="D129" s="5" t="s">
        <v>736</v>
      </c>
      <c r="E129" s="5" t="s">
        <v>891</v>
      </c>
      <c r="F129" s="8" t="s">
        <v>699</v>
      </c>
      <c r="G129" s="8" t="s">
        <v>1774</v>
      </c>
      <c r="H129" s="14" t="s">
        <v>1775</v>
      </c>
      <c r="I129" s="14" t="s">
        <v>1776</v>
      </c>
      <c r="J129" s="8" t="s">
        <v>1777</v>
      </c>
      <c r="L129" s="9"/>
      <c r="M129" s="30">
        <v>461</v>
      </c>
      <c r="N129" s="44"/>
    </row>
    <row r="130" spans="1:14" x14ac:dyDescent="0.25">
      <c r="A130" s="5" t="s">
        <v>583</v>
      </c>
      <c r="B130" s="5" t="s">
        <v>288</v>
      </c>
      <c r="C130" s="5" t="s">
        <v>561</v>
      </c>
      <c r="D130" s="5" t="s">
        <v>612</v>
      </c>
      <c r="E130" s="5" t="s">
        <v>668</v>
      </c>
      <c r="F130" s="5" t="s">
        <v>545</v>
      </c>
      <c r="G130" s="8" t="s">
        <v>2117</v>
      </c>
      <c r="H130" s="9" t="s">
        <v>2119</v>
      </c>
      <c r="I130" s="14" t="s">
        <v>2120</v>
      </c>
      <c r="J130" s="8" t="s">
        <v>2118</v>
      </c>
      <c r="K130" s="40">
        <v>371</v>
      </c>
      <c r="L130" s="2"/>
      <c r="M130" s="30">
        <v>497</v>
      </c>
      <c r="N130" s="48"/>
    </row>
    <row r="131" spans="1:14" x14ac:dyDescent="0.25">
      <c r="A131" s="5" t="s">
        <v>583</v>
      </c>
      <c r="B131" s="5" t="s">
        <v>288</v>
      </c>
      <c r="C131" s="5" t="s">
        <v>561</v>
      </c>
      <c r="D131" s="5" t="s">
        <v>736</v>
      </c>
      <c r="E131" s="5" t="s">
        <v>668</v>
      </c>
      <c r="F131" s="8" t="s">
        <v>1925</v>
      </c>
      <c r="G131" s="8" t="s">
        <v>1401</v>
      </c>
      <c r="H131" s="9" t="s">
        <v>118</v>
      </c>
      <c r="I131" s="14" t="s">
        <v>1042</v>
      </c>
      <c r="J131" s="8" t="s">
        <v>846</v>
      </c>
      <c r="K131" s="2">
        <v>47</v>
      </c>
      <c r="L131" s="9"/>
      <c r="M131" s="30">
        <v>102</v>
      </c>
      <c r="N131" s="44"/>
    </row>
    <row r="132" spans="1:14" x14ac:dyDescent="0.25">
      <c r="A132" s="5" t="s">
        <v>583</v>
      </c>
      <c r="B132" s="5" t="s">
        <v>2159</v>
      </c>
      <c r="C132" s="5" t="s">
        <v>561</v>
      </c>
      <c r="D132" s="5" t="s">
        <v>736</v>
      </c>
      <c r="E132" s="8" t="s">
        <v>668</v>
      </c>
      <c r="F132" s="5" t="s">
        <v>699</v>
      </c>
      <c r="G132" s="8" t="s">
        <v>2174</v>
      </c>
      <c r="H132" s="14" t="s">
        <v>2175</v>
      </c>
      <c r="I132" s="14" t="s">
        <v>2029</v>
      </c>
      <c r="J132" s="8" t="s">
        <v>2176</v>
      </c>
      <c r="K132" s="26">
        <v>107</v>
      </c>
      <c r="L132" s="29"/>
      <c r="M132" s="30">
        <v>326</v>
      </c>
      <c r="N132" s="44"/>
    </row>
    <row r="133" spans="1:14" x14ac:dyDescent="0.25">
      <c r="A133" s="5" t="s">
        <v>583</v>
      </c>
      <c r="B133" s="5" t="s">
        <v>1987</v>
      </c>
      <c r="C133" s="5" t="s">
        <v>561</v>
      </c>
      <c r="D133" s="5" t="s">
        <v>736</v>
      </c>
      <c r="E133" s="8" t="s">
        <v>668</v>
      </c>
      <c r="F133" s="5" t="s">
        <v>699</v>
      </c>
      <c r="G133" s="8" t="s">
        <v>2028</v>
      </c>
      <c r="H133" s="14" t="s">
        <v>2033</v>
      </c>
      <c r="I133" s="14" t="s">
        <v>2029</v>
      </c>
      <c r="J133" s="8" t="s">
        <v>2030</v>
      </c>
      <c r="K133" s="2">
        <v>283</v>
      </c>
      <c r="L133" s="9"/>
      <c r="M133" s="30">
        <v>476</v>
      </c>
      <c r="N133" s="44"/>
    </row>
    <row r="134" spans="1:14" x14ac:dyDescent="0.25">
      <c r="A134" s="5" t="s">
        <v>583</v>
      </c>
      <c r="B134" s="5" t="s">
        <v>2008</v>
      </c>
      <c r="C134" s="5" t="s">
        <v>561</v>
      </c>
      <c r="D134" s="5" t="s">
        <v>736</v>
      </c>
      <c r="E134" s="8" t="s">
        <v>668</v>
      </c>
      <c r="F134" s="5" t="s">
        <v>699</v>
      </c>
      <c r="G134" s="8" t="s">
        <v>2031</v>
      </c>
      <c r="H134" s="14" t="s">
        <v>2033</v>
      </c>
      <c r="I134" s="14" t="s">
        <v>2029</v>
      </c>
      <c r="J134" s="8" t="s">
        <v>2032</v>
      </c>
      <c r="L134" s="2"/>
      <c r="M134" s="30">
        <v>477</v>
      </c>
      <c r="N134" s="44"/>
    </row>
    <row r="135" spans="1:14" x14ac:dyDescent="0.25">
      <c r="A135" s="5" t="s">
        <v>583</v>
      </c>
      <c r="B135" s="5" t="s">
        <v>2192</v>
      </c>
      <c r="C135" s="5" t="s">
        <v>1370</v>
      </c>
      <c r="D135" s="5" t="s">
        <v>736</v>
      </c>
      <c r="E135" s="5" t="s">
        <v>668</v>
      </c>
      <c r="F135" s="8" t="s">
        <v>1925</v>
      </c>
      <c r="G135" s="8" t="s">
        <v>2292</v>
      </c>
      <c r="H135" s="9" t="s">
        <v>2295</v>
      </c>
      <c r="I135" s="14" t="s">
        <v>2298</v>
      </c>
      <c r="J135" s="8" t="s">
        <v>2294</v>
      </c>
      <c r="K135" s="35">
        <v>334</v>
      </c>
      <c r="L135" s="64"/>
      <c r="M135" s="30">
        <v>288</v>
      </c>
      <c r="N135" s="44"/>
    </row>
    <row r="136" spans="1:14" x14ac:dyDescent="0.25">
      <c r="A136" s="5" t="s">
        <v>583</v>
      </c>
      <c r="B136" s="5" t="s">
        <v>288</v>
      </c>
      <c r="C136" s="5" t="s">
        <v>561</v>
      </c>
      <c r="D136" s="5" t="s">
        <v>736</v>
      </c>
      <c r="E136" s="5" t="s">
        <v>668</v>
      </c>
      <c r="F136" s="5" t="s">
        <v>713</v>
      </c>
      <c r="G136" s="8" t="s">
        <v>379</v>
      </c>
      <c r="H136" s="9" t="s">
        <v>2144</v>
      </c>
      <c r="I136" s="14" t="s">
        <v>831</v>
      </c>
      <c r="J136" s="8" t="s">
        <v>832</v>
      </c>
      <c r="K136" s="2">
        <v>48</v>
      </c>
      <c r="L136" s="9"/>
      <c r="M136" s="30">
        <v>6</v>
      </c>
      <c r="N136" s="44"/>
    </row>
    <row r="137" spans="1:14" x14ac:dyDescent="0.25">
      <c r="A137" s="5" t="s">
        <v>583</v>
      </c>
      <c r="B137" s="5" t="s">
        <v>288</v>
      </c>
      <c r="C137" s="5" t="s">
        <v>561</v>
      </c>
      <c r="D137" s="5" t="s">
        <v>736</v>
      </c>
      <c r="E137" s="5" t="s">
        <v>668</v>
      </c>
      <c r="F137" s="5" t="s">
        <v>818</v>
      </c>
      <c r="G137" s="8" t="s">
        <v>382</v>
      </c>
      <c r="H137" s="9" t="s">
        <v>1926</v>
      </c>
      <c r="I137" s="14" t="s">
        <v>820</v>
      </c>
      <c r="J137" s="8" t="s">
        <v>821</v>
      </c>
      <c r="K137" s="2">
        <v>49</v>
      </c>
      <c r="L137" s="9"/>
      <c r="M137" s="30">
        <v>8</v>
      </c>
      <c r="N137" s="44"/>
    </row>
    <row r="138" spans="1:14" x14ac:dyDescent="0.25">
      <c r="A138" s="5" t="s">
        <v>583</v>
      </c>
      <c r="B138" s="5" t="s">
        <v>288</v>
      </c>
      <c r="C138" s="8" t="s">
        <v>561</v>
      </c>
      <c r="D138" s="5" t="s">
        <v>1073</v>
      </c>
      <c r="E138" s="8" t="s">
        <v>668</v>
      </c>
      <c r="F138" s="8" t="s">
        <v>1856</v>
      </c>
      <c r="G138" s="8" t="s">
        <v>480</v>
      </c>
      <c r="H138" s="14" t="s">
        <v>1881</v>
      </c>
      <c r="I138" s="14" t="s">
        <v>1880</v>
      </c>
      <c r="J138" s="8" t="s">
        <v>1074</v>
      </c>
      <c r="K138" s="35">
        <v>338</v>
      </c>
      <c r="L138" s="64"/>
      <c r="M138" s="30">
        <v>289</v>
      </c>
      <c r="N138" s="44"/>
    </row>
    <row r="139" spans="1:14" x14ac:dyDescent="0.25">
      <c r="A139" s="5" t="s">
        <v>583</v>
      </c>
      <c r="B139" s="5" t="s">
        <v>288</v>
      </c>
      <c r="C139" s="8" t="s">
        <v>561</v>
      </c>
      <c r="D139" s="5" t="s">
        <v>1141</v>
      </c>
      <c r="E139" s="5" t="s">
        <v>668</v>
      </c>
      <c r="F139" s="8" t="s">
        <v>699</v>
      </c>
      <c r="G139" s="8" t="s">
        <v>484</v>
      </c>
      <c r="H139" s="14" t="s">
        <v>2412</v>
      </c>
      <c r="I139" s="14" t="s">
        <v>2413</v>
      </c>
      <c r="J139" s="8" t="s">
        <v>1142</v>
      </c>
      <c r="K139" s="2">
        <v>105</v>
      </c>
      <c r="L139" s="9"/>
      <c r="M139" s="30">
        <v>33</v>
      </c>
      <c r="N139" s="45"/>
    </row>
    <row r="140" spans="1:14" x14ac:dyDescent="0.25">
      <c r="A140" s="5" t="s">
        <v>583</v>
      </c>
      <c r="B140" s="5" t="s">
        <v>288</v>
      </c>
      <c r="C140" s="8" t="s">
        <v>561</v>
      </c>
      <c r="D140" s="5" t="s">
        <v>47</v>
      </c>
      <c r="E140" s="5" t="s">
        <v>668</v>
      </c>
      <c r="F140" s="8" t="s">
        <v>699</v>
      </c>
      <c r="G140" s="8" t="s">
        <v>1556</v>
      </c>
      <c r="H140" s="14" t="s">
        <v>1557</v>
      </c>
      <c r="I140" s="14" t="s">
        <v>1558</v>
      </c>
      <c r="J140" s="8" t="s">
        <v>1559</v>
      </c>
      <c r="K140" s="5"/>
      <c r="L140" s="2"/>
      <c r="M140" s="30">
        <v>395</v>
      </c>
      <c r="N140" s="44"/>
    </row>
    <row r="141" spans="1:14" x14ac:dyDescent="0.25">
      <c r="A141" s="5" t="s">
        <v>583</v>
      </c>
      <c r="B141" s="5" t="s">
        <v>288</v>
      </c>
      <c r="C141" s="8" t="s">
        <v>561</v>
      </c>
      <c r="D141" s="5" t="s">
        <v>48</v>
      </c>
      <c r="E141" s="5" t="s">
        <v>668</v>
      </c>
      <c r="F141" s="8" t="s">
        <v>699</v>
      </c>
      <c r="G141" s="8" t="s">
        <v>1560</v>
      </c>
      <c r="H141" s="14" t="s">
        <v>1561</v>
      </c>
      <c r="I141" s="14" t="s">
        <v>1562</v>
      </c>
      <c r="J141" s="8" t="s">
        <v>1563</v>
      </c>
      <c r="K141" s="5"/>
      <c r="L141" s="2"/>
      <c r="M141" s="30">
        <v>396</v>
      </c>
      <c r="N141" s="44"/>
    </row>
    <row r="142" spans="1:14" x14ac:dyDescent="0.25">
      <c r="A142" s="5" t="s">
        <v>583</v>
      </c>
      <c r="B142" s="5" t="s">
        <v>288</v>
      </c>
      <c r="C142" s="8" t="s">
        <v>561</v>
      </c>
      <c r="D142" s="8" t="s">
        <v>667</v>
      </c>
      <c r="E142" s="5" t="s">
        <v>668</v>
      </c>
      <c r="F142" s="8" t="s">
        <v>699</v>
      </c>
      <c r="G142" s="8" t="s">
        <v>342</v>
      </c>
      <c r="H142" s="9" t="s">
        <v>669</v>
      </c>
      <c r="I142" s="9" t="s">
        <v>670</v>
      </c>
      <c r="J142" s="8" t="s">
        <v>671</v>
      </c>
      <c r="K142" s="2">
        <v>111</v>
      </c>
      <c r="L142" s="9"/>
      <c r="M142" s="30">
        <v>101</v>
      </c>
      <c r="N142" s="44"/>
    </row>
    <row r="143" spans="1:14" x14ac:dyDescent="0.25">
      <c r="A143" s="5" t="s">
        <v>583</v>
      </c>
      <c r="B143" s="5" t="s">
        <v>288</v>
      </c>
      <c r="C143" s="8" t="s">
        <v>561</v>
      </c>
      <c r="D143" s="8" t="s">
        <v>49</v>
      </c>
      <c r="E143" s="5" t="s">
        <v>668</v>
      </c>
      <c r="F143" s="8" t="s">
        <v>699</v>
      </c>
      <c r="G143" s="8" t="s">
        <v>1564</v>
      </c>
      <c r="H143" s="9" t="s">
        <v>1565</v>
      </c>
      <c r="I143" s="9" t="s">
        <v>1566</v>
      </c>
      <c r="J143" s="8" t="s">
        <v>1567</v>
      </c>
      <c r="K143" s="5"/>
      <c r="L143" s="2"/>
      <c r="M143" s="30">
        <v>397</v>
      </c>
      <c r="N143" s="46"/>
    </row>
    <row r="144" spans="1:14" x14ac:dyDescent="0.25">
      <c r="A144" s="5" t="s">
        <v>583</v>
      </c>
      <c r="B144" s="5" t="s">
        <v>288</v>
      </c>
      <c r="C144" s="8" t="s">
        <v>561</v>
      </c>
      <c r="D144" s="8" t="s">
        <v>50</v>
      </c>
      <c r="E144" s="5" t="s">
        <v>668</v>
      </c>
      <c r="F144" s="8" t="s">
        <v>699</v>
      </c>
      <c r="G144" s="8" t="s">
        <v>1568</v>
      </c>
      <c r="H144" s="9" t="s">
        <v>1569</v>
      </c>
      <c r="I144" s="9" t="s">
        <v>1570</v>
      </c>
      <c r="J144" s="8" t="s">
        <v>1571</v>
      </c>
      <c r="K144" s="2">
        <v>305</v>
      </c>
      <c r="L144" s="9"/>
      <c r="M144" s="30">
        <v>398</v>
      </c>
      <c r="N144" s="45"/>
    </row>
    <row r="145" spans="1:14" x14ac:dyDescent="0.25">
      <c r="A145" s="5" t="s">
        <v>583</v>
      </c>
      <c r="B145" s="5" t="s">
        <v>288</v>
      </c>
      <c r="C145" s="8" t="s">
        <v>561</v>
      </c>
      <c r="D145" s="8" t="s">
        <v>51</v>
      </c>
      <c r="E145" s="5" t="s">
        <v>668</v>
      </c>
      <c r="F145" s="8" t="s">
        <v>699</v>
      </c>
      <c r="G145" s="8" t="s">
        <v>1572</v>
      </c>
      <c r="H145" s="9" t="s">
        <v>1573</v>
      </c>
      <c r="I145" s="9" t="s">
        <v>1574</v>
      </c>
      <c r="J145" s="8" t="s">
        <v>1575</v>
      </c>
      <c r="K145" s="2">
        <v>308</v>
      </c>
      <c r="L145" s="9"/>
      <c r="M145" s="30">
        <v>399</v>
      </c>
      <c r="N145" s="44"/>
    </row>
    <row r="146" spans="1:14" x14ac:dyDescent="0.25">
      <c r="A146" s="5" t="s">
        <v>583</v>
      </c>
      <c r="B146" s="5" t="s">
        <v>288</v>
      </c>
      <c r="C146" s="8" t="s">
        <v>561</v>
      </c>
      <c r="D146" s="5" t="s">
        <v>52</v>
      </c>
      <c r="E146" s="8" t="s">
        <v>668</v>
      </c>
      <c r="F146" s="8" t="s">
        <v>699</v>
      </c>
      <c r="G146" s="8" t="s">
        <v>1576</v>
      </c>
      <c r="H146" s="9" t="s">
        <v>1577</v>
      </c>
      <c r="I146" s="14" t="s">
        <v>1578</v>
      </c>
      <c r="J146" s="8" t="s">
        <v>1579</v>
      </c>
      <c r="K146" s="2">
        <v>306</v>
      </c>
      <c r="L146" s="9"/>
      <c r="M146" s="30">
        <v>400</v>
      </c>
      <c r="N146" s="44"/>
    </row>
    <row r="147" spans="1:14" x14ac:dyDescent="0.25">
      <c r="A147" s="5" t="s">
        <v>583</v>
      </c>
      <c r="B147" s="5" t="s">
        <v>288</v>
      </c>
      <c r="C147" s="8" t="s">
        <v>561</v>
      </c>
      <c r="D147" s="5" t="s">
        <v>855</v>
      </c>
      <c r="E147" s="5" t="s">
        <v>668</v>
      </c>
      <c r="F147" s="8" t="s">
        <v>699</v>
      </c>
      <c r="G147" s="8" t="s">
        <v>373</v>
      </c>
      <c r="H147" s="14" t="s">
        <v>2072</v>
      </c>
      <c r="I147" s="84" t="s">
        <v>856</v>
      </c>
      <c r="J147" s="83" t="s">
        <v>857</v>
      </c>
      <c r="K147" s="2">
        <v>120</v>
      </c>
      <c r="L147" s="9"/>
      <c r="M147" s="30">
        <v>40</v>
      </c>
      <c r="N147" s="44"/>
    </row>
    <row r="148" spans="1:14" x14ac:dyDescent="0.25">
      <c r="A148" s="5" t="s">
        <v>583</v>
      </c>
      <c r="B148" s="5" t="s">
        <v>288</v>
      </c>
      <c r="C148" s="8" t="s">
        <v>561</v>
      </c>
      <c r="D148" s="5" t="s">
        <v>2039</v>
      </c>
      <c r="E148" s="5" t="s">
        <v>668</v>
      </c>
      <c r="F148" s="8" t="s">
        <v>699</v>
      </c>
      <c r="G148" s="8" t="s">
        <v>2055</v>
      </c>
      <c r="H148" s="14" t="s">
        <v>2052</v>
      </c>
      <c r="I148" s="14" t="s">
        <v>2053</v>
      </c>
      <c r="J148" s="8" t="s">
        <v>2054</v>
      </c>
      <c r="K148" s="40">
        <v>370</v>
      </c>
      <c r="L148" s="2"/>
      <c r="M148" s="30">
        <v>496</v>
      </c>
      <c r="N148" s="31"/>
    </row>
    <row r="149" spans="1:14" x14ac:dyDescent="0.25">
      <c r="A149" s="5" t="s">
        <v>583</v>
      </c>
      <c r="B149" s="5" t="s">
        <v>288</v>
      </c>
      <c r="C149" s="8" t="s">
        <v>561</v>
      </c>
      <c r="D149" s="5" t="s">
        <v>683</v>
      </c>
      <c r="E149" s="5" t="s">
        <v>668</v>
      </c>
      <c r="F149" s="8" t="s">
        <v>699</v>
      </c>
      <c r="G149" s="8" t="s">
        <v>339</v>
      </c>
      <c r="H149" s="9" t="s">
        <v>185</v>
      </c>
      <c r="I149" s="9" t="s">
        <v>684</v>
      </c>
      <c r="J149" s="8" t="s">
        <v>685</v>
      </c>
      <c r="K149" s="2">
        <v>149</v>
      </c>
      <c r="L149" s="9"/>
      <c r="M149" s="30">
        <v>103</v>
      </c>
      <c r="N149" s="31"/>
    </row>
    <row r="150" spans="1:14" x14ac:dyDescent="0.25">
      <c r="A150" s="5" t="s">
        <v>583</v>
      </c>
      <c r="B150" s="5" t="s">
        <v>288</v>
      </c>
      <c r="C150" s="8" t="s">
        <v>561</v>
      </c>
      <c r="D150" s="5" t="s">
        <v>909</v>
      </c>
      <c r="E150" s="8" t="s">
        <v>668</v>
      </c>
      <c r="F150" s="8" t="s">
        <v>699</v>
      </c>
      <c r="G150" s="8" t="s">
        <v>525</v>
      </c>
      <c r="H150" s="14" t="s">
        <v>198</v>
      </c>
      <c r="I150" s="14" t="s">
        <v>1183</v>
      </c>
      <c r="J150" s="8" t="s">
        <v>1184</v>
      </c>
      <c r="K150" s="26"/>
      <c r="L150" s="29"/>
      <c r="M150" s="30">
        <v>337</v>
      </c>
      <c r="N150" s="31"/>
    </row>
    <row r="151" spans="1:14" x14ac:dyDescent="0.25">
      <c r="A151" s="5" t="s">
        <v>583</v>
      </c>
      <c r="B151" s="5" t="s">
        <v>288</v>
      </c>
      <c r="C151" s="8" t="s">
        <v>561</v>
      </c>
      <c r="D151" s="8" t="s">
        <v>1334</v>
      </c>
      <c r="E151" s="5" t="s">
        <v>668</v>
      </c>
      <c r="F151" s="8" t="s">
        <v>699</v>
      </c>
      <c r="G151" s="8" t="s">
        <v>475</v>
      </c>
      <c r="H151" s="14" t="s">
        <v>209</v>
      </c>
      <c r="I151" s="14" t="s">
        <v>1153</v>
      </c>
      <c r="J151" s="8" t="s">
        <v>1114</v>
      </c>
      <c r="K151" s="2">
        <v>198</v>
      </c>
      <c r="L151" s="9"/>
      <c r="M151" s="30">
        <v>79</v>
      </c>
      <c r="N151" s="44"/>
    </row>
    <row r="152" spans="1:14" x14ac:dyDescent="0.25">
      <c r="A152" s="5" t="s">
        <v>583</v>
      </c>
      <c r="B152" s="5" t="s">
        <v>288</v>
      </c>
      <c r="C152" s="5" t="s">
        <v>561</v>
      </c>
      <c r="D152" s="5" t="s">
        <v>2122</v>
      </c>
      <c r="E152" s="5" t="s">
        <v>668</v>
      </c>
      <c r="F152" s="5" t="s">
        <v>699</v>
      </c>
      <c r="G152" s="8" t="s">
        <v>2128</v>
      </c>
      <c r="H152" s="9" t="s">
        <v>2131</v>
      </c>
      <c r="I152" s="14" t="s">
        <v>2129</v>
      </c>
      <c r="J152" s="8" t="s">
        <v>2130</v>
      </c>
      <c r="K152" s="40">
        <v>373</v>
      </c>
      <c r="L152" s="2"/>
      <c r="M152" s="30">
        <v>499</v>
      </c>
      <c r="N152" s="48"/>
    </row>
    <row r="153" spans="1:14" x14ac:dyDescent="0.25">
      <c r="A153" s="5" t="s">
        <v>583</v>
      </c>
      <c r="B153" s="5" t="s">
        <v>288</v>
      </c>
      <c r="C153" s="5" t="s">
        <v>697</v>
      </c>
      <c r="D153" s="5" t="s">
        <v>702</v>
      </c>
      <c r="E153" s="5" t="s">
        <v>668</v>
      </c>
      <c r="F153" s="5" t="s">
        <v>576</v>
      </c>
      <c r="G153" s="8" t="s">
        <v>423</v>
      </c>
      <c r="H153" s="9" t="s">
        <v>208</v>
      </c>
      <c r="I153" s="14" t="s">
        <v>705</v>
      </c>
      <c r="J153" s="8" t="s">
        <v>706</v>
      </c>
      <c r="K153" s="2">
        <v>298</v>
      </c>
      <c r="L153" s="9"/>
      <c r="M153" s="30">
        <v>70</v>
      </c>
      <c r="N153" s="44"/>
    </row>
    <row r="154" spans="1:14" x14ac:dyDescent="0.25">
      <c r="A154" s="5" t="s">
        <v>583</v>
      </c>
      <c r="B154" s="5" t="s">
        <v>288</v>
      </c>
      <c r="C154" s="8" t="s">
        <v>697</v>
      </c>
      <c r="D154" s="8" t="s">
        <v>698</v>
      </c>
      <c r="E154" s="5" t="s">
        <v>668</v>
      </c>
      <c r="F154" s="5" t="s">
        <v>576</v>
      </c>
      <c r="G154" s="8" t="s">
        <v>424</v>
      </c>
      <c r="H154" s="9" t="s">
        <v>136</v>
      </c>
      <c r="I154" s="9" t="s">
        <v>540</v>
      </c>
      <c r="J154" s="8" t="s">
        <v>712</v>
      </c>
      <c r="K154" s="2">
        <v>302</v>
      </c>
      <c r="L154" s="9"/>
      <c r="M154" s="30">
        <v>71</v>
      </c>
      <c r="N154" s="44"/>
    </row>
    <row r="155" spans="1:14" x14ac:dyDescent="0.25">
      <c r="A155" s="76" t="s">
        <v>583</v>
      </c>
      <c r="B155" s="76" t="s">
        <v>288</v>
      </c>
      <c r="C155" s="5" t="s">
        <v>697</v>
      </c>
      <c r="D155" s="5" t="s">
        <v>1332</v>
      </c>
      <c r="E155" s="79" t="s">
        <v>668</v>
      </c>
      <c r="F155" s="5" t="s">
        <v>576</v>
      </c>
      <c r="G155" s="77" t="s">
        <v>2356</v>
      </c>
      <c r="H155" s="78" t="s">
        <v>2357</v>
      </c>
      <c r="I155" s="78" t="s">
        <v>2358</v>
      </c>
      <c r="J155" s="81" t="s">
        <v>2373</v>
      </c>
      <c r="L155" s="9"/>
      <c r="M155" s="30">
        <v>302</v>
      </c>
      <c r="N155" s="44"/>
    </row>
    <row r="156" spans="1:14" x14ac:dyDescent="0.25">
      <c r="A156" s="5" t="s">
        <v>583</v>
      </c>
      <c r="B156" s="5" t="s">
        <v>288</v>
      </c>
      <c r="C156" s="5" t="s">
        <v>697</v>
      </c>
      <c r="D156" s="5" t="s">
        <v>1332</v>
      </c>
      <c r="E156" s="73" t="s">
        <v>668</v>
      </c>
      <c r="F156" s="5" t="s">
        <v>713</v>
      </c>
      <c r="G156" s="8" t="s">
        <v>345</v>
      </c>
      <c r="H156" s="9" t="s">
        <v>2364</v>
      </c>
      <c r="I156" s="14" t="s">
        <v>560</v>
      </c>
      <c r="J156" s="8" t="s">
        <v>725</v>
      </c>
      <c r="K156" s="2">
        <v>51</v>
      </c>
      <c r="L156" s="9"/>
      <c r="M156" s="30">
        <v>452</v>
      </c>
      <c r="N156" s="44"/>
    </row>
    <row r="157" spans="1:14" x14ac:dyDescent="0.25">
      <c r="A157" s="5" t="s">
        <v>583</v>
      </c>
      <c r="B157" s="5" t="s">
        <v>573</v>
      </c>
      <c r="C157" s="5" t="s">
        <v>561</v>
      </c>
      <c r="D157" s="5" t="s">
        <v>736</v>
      </c>
      <c r="E157" s="8" t="s">
        <v>1839</v>
      </c>
      <c r="F157" s="5" t="s">
        <v>699</v>
      </c>
      <c r="G157" s="8" t="s">
        <v>1916</v>
      </c>
      <c r="H157" s="9" t="s">
        <v>184</v>
      </c>
      <c r="I157" s="14" t="s">
        <v>845</v>
      </c>
      <c r="J157" s="8" t="s">
        <v>183</v>
      </c>
      <c r="L157" s="9"/>
      <c r="M157" s="30">
        <v>516</v>
      </c>
      <c r="N157" s="44"/>
    </row>
    <row r="158" spans="1:14" x14ac:dyDescent="0.25">
      <c r="A158" s="5" t="s">
        <v>583</v>
      </c>
      <c r="B158" s="5" t="s">
        <v>573</v>
      </c>
      <c r="C158" s="8" t="s">
        <v>561</v>
      </c>
      <c r="D158" s="5" t="s">
        <v>1141</v>
      </c>
      <c r="E158" s="8" t="s">
        <v>1839</v>
      </c>
      <c r="F158" s="8" t="s">
        <v>699</v>
      </c>
      <c r="G158" s="8" t="s">
        <v>1912</v>
      </c>
      <c r="H158" s="14" t="s">
        <v>2414</v>
      </c>
      <c r="I158" s="14" t="s">
        <v>2415</v>
      </c>
      <c r="J158" s="8" t="s">
        <v>1357</v>
      </c>
      <c r="L158" s="9"/>
      <c r="M158" s="30">
        <v>522</v>
      </c>
      <c r="N158" s="44"/>
    </row>
    <row r="159" spans="1:14" x14ac:dyDescent="0.25">
      <c r="A159" s="5" t="s">
        <v>583</v>
      </c>
      <c r="B159" s="5" t="s">
        <v>573</v>
      </c>
      <c r="C159" s="8" t="s">
        <v>561</v>
      </c>
      <c r="D159" s="5" t="s">
        <v>855</v>
      </c>
      <c r="E159" s="5" t="s">
        <v>1839</v>
      </c>
      <c r="F159" s="8" t="s">
        <v>699</v>
      </c>
      <c r="G159" s="8" t="s">
        <v>1845</v>
      </c>
      <c r="H159" s="14" t="s">
        <v>813</v>
      </c>
      <c r="I159" s="14" t="s">
        <v>1330</v>
      </c>
      <c r="J159" s="8" t="s">
        <v>1844</v>
      </c>
      <c r="L159" s="9"/>
      <c r="M159" s="30">
        <v>527</v>
      </c>
      <c r="N159" s="48"/>
    </row>
    <row r="160" spans="1:14" x14ac:dyDescent="0.25">
      <c r="A160" s="5" t="s">
        <v>583</v>
      </c>
      <c r="B160" s="5" t="s">
        <v>573</v>
      </c>
      <c r="C160" s="8" t="s">
        <v>561</v>
      </c>
      <c r="D160" s="5" t="s">
        <v>2039</v>
      </c>
      <c r="E160" s="5" t="s">
        <v>1839</v>
      </c>
      <c r="F160" s="8" t="s">
        <v>699</v>
      </c>
      <c r="G160" s="8" t="s">
        <v>1846</v>
      </c>
      <c r="H160" s="14" t="s">
        <v>114</v>
      </c>
      <c r="I160" s="14" t="s">
        <v>826</v>
      </c>
      <c r="J160" s="8" t="s">
        <v>1847</v>
      </c>
      <c r="L160" s="9"/>
      <c r="M160" s="30">
        <v>535</v>
      </c>
      <c r="N160" s="44"/>
    </row>
    <row r="161" spans="1:14" x14ac:dyDescent="0.25">
      <c r="A161" s="5" t="s">
        <v>583</v>
      </c>
      <c r="B161" s="5" t="s">
        <v>288</v>
      </c>
      <c r="C161" s="8" t="s">
        <v>561</v>
      </c>
      <c r="D161" s="5" t="s">
        <v>683</v>
      </c>
      <c r="E161" s="5" t="s">
        <v>970</v>
      </c>
      <c r="F161" s="8" t="s">
        <v>699</v>
      </c>
      <c r="G161" s="8" t="s">
        <v>465</v>
      </c>
      <c r="H161" s="9" t="s">
        <v>160</v>
      </c>
      <c r="I161" s="9" t="s">
        <v>1098</v>
      </c>
      <c r="J161" s="8" t="s">
        <v>1099</v>
      </c>
      <c r="K161" s="2">
        <v>288</v>
      </c>
      <c r="L161" s="9"/>
      <c r="M161" s="30">
        <v>138</v>
      </c>
      <c r="N161" s="54"/>
    </row>
    <row r="162" spans="1:14" x14ac:dyDescent="0.25">
      <c r="A162" s="5" t="s">
        <v>583</v>
      </c>
      <c r="B162" s="5" t="s">
        <v>288</v>
      </c>
      <c r="C162" s="8" t="s">
        <v>561</v>
      </c>
      <c r="D162" s="5" t="s">
        <v>683</v>
      </c>
      <c r="E162" s="5" t="s">
        <v>973</v>
      </c>
      <c r="F162" s="8" t="s">
        <v>699</v>
      </c>
      <c r="G162" s="8" t="s">
        <v>461</v>
      </c>
      <c r="H162" s="9" t="s">
        <v>157</v>
      </c>
      <c r="I162" s="9" t="s">
        <v>1071</v>
      </c>
      <c r="J162" s="8" t="s">
        <v>1072</v>
      </c>
      <c r="K162" s="2">
        <v>151</v>
      </c>
      <c r="L162" s="9"/>
      <c r="M162" s="30">
        <v>113</v>
      </c>
      <c r="N162" s="44"/>
    </row>
    <row r="163" spans="1:14" x14ac:dyDescent="0.25">
      <c r="A163" s="5" t="s">
        <v>583</v>
      </c>
      <c r="B163" s="5" t="s">
        <v>288</v>
      </c>
      <c r="C163" s="8" t="s">
        <v>561</v>
      </c>
      <c r="D163" s="5" t="s">
        <v>736</v>
      </c>
      <c r="E163" s="5" t="s">
        <v>975</v>
      </c>
      <c r="F163" s="8" t="s">
        <v>699</v>
      </c>
      <c r="G163" s="8" t="s">
        <v>1468</v>
      </c>
      <c r="H163" s="55" t="s">
        <v>1469</v>
      </c>
      <c r="I163" s="9" t="s">
        <v>1469</v>
      </c>
      <c r="J163" s="8" t="s">
        <v>1470</v>
      </c>
      <c r="K163" s="5"/>
      <c r="L163" s="2"/>
      <c r="M163" s="30">
        <v>372</v>
      </c>
      <c r="N163" s="44"/>
    </row>
    <row r="164" spans="1:14" x14ac:dyDescent="0.25">
      <c r="A164" s="5" t="s">
        <v>583</v>
      </c>
      <c r="B164" s="5" t="s">
        <v>288</v>
      </c>
      <c r="C164" s="8" t="s">
        <v>561</v>
      </c>
      <c r="D164" s="5" t="s">
        <v>740</v>
      </c>
      <c r="E164" s="8" t="s">
        <v>1110</v>
      </c>
      <c r="F164" s="8" t="s">
        <v>699</v>
      </c>
      <c r="G164" s="8" t="s">
        <v>363</v>
      </c>
      <c r="H164" s="9" t="s">
        <v>742</v>
      </c>
      <c r="I164" s="14" t="s">
        <v>743</v>
      </c>
      <c r="J164" s="8" t="s">
        <v>744</v>
      </c>
      <c r="K164" s="2">
        <v>118</v>
      </c>
      <c r="L164" s="56"/>
      <c r="M164" s="30">
        <v>36</v>
      </c>
      <c r="N164" s="44"/>
    </row>
    <row r="165" spans="1:14" x14ac:dyDescent="0.25">
      <c r="A165" s="5" t="s">
        <v>583</v>
      </c>
      <c r="B165" s="5" t="s">
        <v>288</v>
      </c>
      <c r="C165" s="8" t="s">
        <v>561</v>
      </c>
      <c r="D165" s="8" t="s">
        <v>1831</v>
      </c>
      <c r="E165" s="8" t="s">
        <v>1832</v>
      </c>
      <c r="F165" s="8" t="s">
        <v>699</v>
      </c>
      <c r="G165" s="8" t="s">
        <v>466</v>
      </c>
      <c r="H165" s="9" t="s">
        <v>161</v>
      </c>
      <c r="I165" s="9" t="s">
        <v>538</v>
      </c>
      <c r="J165" s="8" t="s">
        <v>1111</v>
      </c>
      <c r="K165" s="2">
        <v>163</v>
      </c>
      <c r="L165" s="9"/>
      <c r="M165" s="30">
        <v>109</v>
      </c>
      <c r="N165" s="44"/>
    </row>
    <row r="166" spans="1:14" x14ac:dyDescent="0.25">
      <c r="A166" s="5" t="s">
        <v>583</v>
      </c>
      <c r="B166" s="5" t="s">
        <v>288</v>
      </c>
      <c r="C166" s="8" t="s">
        <v>561</v>
      </c>
      <c r="D166" s="5" t="s">
        <v>683</v>
      </c>
      <c r="E166" s="5" t="s">
        <v>1138</v>
      </c>
      <c r="F166" s="8" t="s">
        <v>699</v>
      </c>
      <c r="G166" s="8" t="s">
        <v>471</v>
      </c>
      <c r="H166" s="9" t="s">
        <v>167</v>
      </c>
      <c r="I166" s="9" t="s">
        <v>1139</v>
      </c>
      <c r="J166" s="8" t="s">
        <v>1140</v>
      </c>
      <c r="K166" s="2">
        <v>158</v>
      </c>
      <c r="L166" s="9"/>
      <c r="M166" s="30">
        <v>150</v>
      </c>
      <c r="N166" s="54"/>
    </row>
    <row r="167" spans="1:14" x14ac:dyDescent="0.25">
      <c r="A167" s="5" t="s">
        <v>583</v>
      </c>
      <c r="B167" s="5" t="s">
        <v>288</v>
      </c>
      <c r="C167" s="8" t="s">
        <v>561</v>
      </c>
      <c r="D167" s="5" t="s">
        <v>736</v>
      </c>
      <c r="E167" s="5" t="s">
        <v>72</v>
      </c>
      <c r="F167" s="8" t="s">
        <v>699</v>
      </c>
      <c r="G167" s="8" t="s">
        <v>1471</v>
      </c>
      <c r="H167" s="55" t="s">
        <v>1472</v>
      </c>
      <c r="I167" s="9" t="s">
        <v>1473</v>
      </c>
      <c r="J167" s="8" t="s">
        <v>1474</v>
      </c>
      <c r="K167" s="5"/>
      <c r="L167" s="2"/>
      <c r="M167" s="30">
        <v>373</v>
      </c>
      <c r="N167" s="44"/>
    </row>
    <row r="168" spans="1:14" x14ac:dyDescent="0.25">
      <c r="A168" s="5" t="s">
        <v>583</v>
      </c>
      <c r="B168" s="5" t="s">
        <v>288</v>
      </c>
      <c r="C168" s="8" t="s">
        <v>561</v>
      </c>
      <c r="D168" s="5" t="s">
        <v>858</v>
      </c>
      <c r="E168" s="8" t="s">
        <v>72</v>
      </c>
      <c r="F168" s="8" t="s">
        <v>699</v>
      </c>
      <c r="G168" s="8" t="s">
        <v>374</v>
      </c>
      <c r="H168" s="14" t="s">
        <v>2040</v>
      </c>
      <c r="I168" s="14" t="s">
        <v>859</v>
      </c>
      <c r="J168" s="8" t="s">
        <v>860</v>
      </c>
      <c r="K168" s="2">
        <v>123</v>
      </c>
      <c r="L168" s="56"/>
      <c r="M168" s="30">
        <v>37</v>
      </c>
      <c r="N168" s="44"/>
    </row>
    <row r="169" spans="1:14" x14ac:dyDescent="0.25">
      <c r="A169" s="5" t="s">
        <v>583</v>
      </c>
      <c r="B169" s="5" t="s">
        <v>288</v>
      </c>
      <c r="C169" s="8" t="s">
        <v>561</v>
      </c>
      <c r="D169" s="5" t="s">
        <v>736</v>
      </c>
      <c r="E169" s="5" t="s">
        <v>745</v>
      </c>
      <c r="F169" s="8" t="s">
        <v>699</v>
      </c>
      <c r="G169" s="8" t="s">
        <v>1475</v>
      </c>
      <c r="H169" s="55" t="s">
        <v>1476</v>
      </c>
      <c r="I169" s="9" t="s">
        <v>746</v>
      </c>
      <c r="J169" s="8" t="s">
        <v>1477</v>
      </c>
      <c r="K169" s="5"/>
      <c r="L169" s="2"/>
      <c r="M169" s="30">
        <v>374</v>
      </c>
      <c r="N169" s="44"/>
    </row>
    <row r="170" spans="1:14" x14ac:dyDescent="0.25">
      <c r="A170" s="5" t="s">
        <v>583</v>
      </c>
      <c r="B170" s="5" t="s">
        <v>288</v>
      </c>
      <c r="C170" s="8" t="s">
        <v>561</v>
      </c>
      <c r="D170" s="8" t="s">
        <v>683</v>
      </c>
      <c r="E170" s="5" t="s">
        <v>745</v>
      </c>
      <c r="F170" s="8" t="s">
        <v>699</v>
      </c>
      <c r="G170" s="8" t="s">
        <v>356</v>
      </c>
      <c r="H170" s="9" t="s">
        <v>211</v>
      </c>
      <c r="I170" s="14" t="s">
        <v>746</v>
      </c>
      <c r="J170" s="8" t="s">
        <v>747</v>
      </c>
      <c r="K170" s="2">
        <v>153</v>
      </c>
      <c r="L170" s="9"/>
      <c r="M170" s="30">
        <v>111</v>
      </c>
      <c r="N170" s="44"/>
    </row>
    <row r="171" spans="1:14" x14ac:dyDescent="0.25">
      <c r="A171" s="5" t="s">
        <v>583</v>
      </c>
      <c r="B171" s="5" t="s">
        <v>288</v>
      </c>
      <c r="C171" s="8" t="s">
        <v>561</v>
      </c>
      <c r="D171" s="5" t="s">
        <v>736</v>
      </c>
      <c r="E171" s="5" t="s">
        <v>1223</v>
      </c>
      <c r="F171" s="8" t="s">
        <v>699</v>
      </c>
      <c r="G171" s="8" t="s">
        <v>1478</v>
      </c>
      <c r="H171" s="55" t="s">
        <v>1479</v>
      </c>
      <c r="I171" s="14" t="s">
        <v>1480</v>
      </c>
      <c r="J171" s="8" t="s">
        <v>1481</v>
      </c>
      <c r="K171" s="5"/>
      <c r="L171" s="2"/>
      <c r="M171" s="30">
        <v>375</v>
      </c>
      <c r="N171" s="44"/>
    </row>
    <row r="172" spans="1:14" x14ac:dyDescent="0.25">
      <c r="A172" s="5" t="s">
        <v>583</v>
      </c>
      <c r="B172" s="5" t="s">
        <v>288</v>
      </c>
      <c r="C172" s="8" t="s">
        <v>561</v>
      </c>
      <c r="D172" s="5" t="s">
        <v>683</v>
      </c>
      <c r="E172" s="5" t="s">
        <v>1067</v>
      </c>
      <c r="F172" s="8" t="s">
        <v>699</v>
      </c>
      <c r="G172" s="8" t="s">
        <v>460</v>
      </c>
      <c r="H172" s="9" t="s">
        <v>95</v>
      </c>
      <c r="I172" s="9" t="s">
        <v>1068</v>
      </c>
      <c r="J172" s="8" t="s">
        <v>1069</v>
      </c>
      <c r="K172" s="2">
        <v>154</v>
      </c>
      <c r="L172" s="9"/>
      <c r="M172" s="30">
        <v>108</v>
      </c>
      <c r="N172" s="44"/>
    </row>
    <row r="173" spans="1:14" x14ac:dyDescent="0.25">
      <c r="A173" s="5" t="s">
        <v>583</v>
      </c>
      <c r="B173" s="5" t="s">
        <v>288</v>
      </c>
      <c r="C173" s="8" t="s">
        <v>561</v>
      </c>
      <c r="D173" s="5" t="s">
        <v>736</v>
      </c>
      <c r="E173" s="5" t="s">
        <v>896</v>
      </c>
      <c r="F173" s="8" t="s">
        <v>699</v>
      </c>
      <c r="G173" s="8" t="s">
        <v>1482</v>
      </c>
      <c r="H173" s="55" t="s">
        <v>75</v>
      </c>
      <c r="I173" s="9" t="s">
        <v>1483</v>
      </c>
      <c r="J173" s="8" t="s">
        <v>1484</v>
      </c>
      <c r="K173" s="5"/>
      <c r="L173" s="2"/>
      <c r="M173" s="30">
        <v>376</v>
      </c>
      <c r="N173" s="48"/>
    </row>
    <row r="174" spans="1:14" x14ac:dyDescent="0.25">
      <c r="A174" s="5" t="s">
        <v>583</v>
      </c>
      <c r="B174" s="5" t="s">
        <v>288</v>
      </c>
      <c r="C174" s="8" t="s">
        <v>561</v>
      </c>
      <c r="D174" s="5" t="s">
        <v>736</v>
      </c>
      <c r="E174" s="5" t="s">
        <v>1078</v>
      </c>
      <c r="F174" s="8" t="s">
        <v>699</v>
      </c>
      <c r="G174" s="8" t="s">
        <v>1485</v>
      </c>
      <c r="H174" s="55" t="s">
        <v>1486</v>
      </c>
      <c r="I174" s="9" t="s">
        <v>1487</v>
      </c>
      <c r="J174" s="8" t="s">
        <v>1488</v>
      </c>
      <c r="K174" s="5"/>
      <c r="L174" s="2"/>
      <c r="M174" s="30">
        <v>377</v>
      </c>
      <c r="N174" s="44"/>
    </row>
    <row r="175" spans="1:14" x14ac:dyDescent="0.25">
      <c r="A175" s="5" t="s">
        <v>583</v>
      </c>
      <c r="B175" s="5" t="s">
        <v>288</v>
      </c>
      <c r="C175" s="8" t="s">
        <v>561</v>
      </c>
      <c r="D175" s="5" t="s">
        <v>736</v>
      </c>
      <c r="E175" s="5" t="s">
        <v>73</v>
      </c>
      <c r="F175" s="8" t="s">
        <v>699</v>
      </c>
      <c r="G175" s="8" t="s">
        <v>1489</v>
      </c>
      <c r="H175" s="55" t="s">
        <v>1490</v>
      </c>
      <c r="I175" s="9" t="s">
        <v>1491</v>
      </c>
      <c r="J175" s="8" t="s">
        <v>1492</v>
      </c>
      <c r="K175" s="5"/>
      <c r="L175" s="2"/>
      <c r="M175" s="30">
        <v>378</v>
      </c>
      <c r="N175" s="44"/>
    </row>
    <row r="176" spans="1:14" x14ac:dyDescent="0.25">
      <c r="A176" s="5" t="s">
        <v>583</v>
      </c>
      <c r="B176" s="5" t="s">
        <v>288</v>
      </c>
      <c r="C176" s="8" t="s">
        <v>561</v>
      </c>
      <c r="D176" s="5" t="s">
        <v>736</v>
      </c>
      <c r="E176" s="5" t="s">
        <v>74</v>
      </c>
      <c r="F176" s="8" t="s">
        <v>699</v>
      </c>
      <c r="G176" s="8" t="s">
        <v>1493</v>
      </c>
      <c r="H176" s="55" t="s">
        <v>1494</v>
      </c>
      <c r="I176" s="9" t="s">
        <v>1495</v>
      </c>
      <c r="J176" s="8" t="s">
        <v>1496</v>
      </c>
      <c r="K176" s="5"/>
      <c r="L176" s="2"/>
      <c r="M176" s="30">
        <v>379</v>
      </c>
      <c r="N176" s="48"/>
    </row>
    <row r="177" spans="1:20" x14ac:dyDescent="0.25">
      <c r="A177" s="5" t="s">
        <v>583</v>
      </c>
      <c r="B177" s="5" t="s">
        <v>288</v>
      </c>
      <c r="C177" s="8" t="s">
        <v>561</v>
      </c>
      <c r="D177" s="5" t="s">
        <v>736</v>
      </c>
      <c r="E177" s="5" t="s">
        <v>76</v>
      </c>
      <c r="F177" s="8" t="s">
        <v>699</v>
      </c>
      <c r="G177" s="8" t="s">
        <v>1497</v>
      </c>
      <c r="H177" s="55" t="s">
        <v>1498</v>
      </c>
      <c r="I177" s="9" t="s">
        <v>1499</v>
      </c>
      <c r="J177" s="8" t="s">
        <v>1500</v>
      </c>
      <c r="K177" s="5"/>
      <c r="L177" s="2"/>
      <c r="M177" s="30">
        <v>380</v>
      </c>
      <c r="N177" s="48"/>
    </row>
    <row r="178" spans="1:20" x14ac:dyDescent="0.25">
      <c r="A178" s="5" t="s">
        <v>583</v>
      </c>
      <c r="B178" s="5" t="s">
        <v>288</v>
      </c>
      <c r="C178" s="8" t="s">
        <v>561</v>
      </c>
      <c r="D178" s="5" t="s">
        <v>736</v>
      </c>
      <c r="E178" s="5" t="s">
        <v>77</v>
      </c>
      <c r="F178" s="8" t="s">
        <v>699</v>
      </c>
      <c r="G178" s="8" t="s">
        <v>1501</v>
      </c>
      <c r="H178" s="55" t="s">
        <v>1502</v>
      </c>
      <c r="I178" s="9" t="s">
        <v>1503</v>
      </c>
      <c r="J178" s="8" t="s">
        <v>1504</v>
      </c>
      <c r="K178" s="5"/>
      <c r="L178" s="2"/>
      <c r="M178" s="30">
        <v>381</v>
      </c>
      <c r="N178" s="44"/>
    </row>
    <row r="179" spans="1:20" x14ac:dyDescent="0.25">
      <c r="A179" s="5" t="s">
        <v>583</v>
      </c>
      <c r="B179" s="8" t="s">
        <v>288</v>
      </c>
      <c r="C179" s="5" t="s">
        <v>561</v>
      </c>
      <c r="D179" s="5" t="s">
        <v>736</v>
      </c>
      <c r="E179" s="5" t="s">
        <v>1044</v>
      </c>
      <c r="F179" s="5" t="s">
        <v>699</v>
      </c>
      <c r="G179" s="8" t="s">
        <v>1900</v>
      </c>
      <c r="H179" s="14" t="s">
        <v>1899</v>
      </c>
      <c r="I179" s="14" t="s">
        <v>1045</v>
      </c>
      <c r="J179" s="8" t="s">
        <v>1901</v>
      </c>
      <c r="K179" s="2">
        <v>90</v>
      </c>
      <c r="L179" s="9"/>
      <c r="M179" s="30">
        <v>422</v>
      </c>
      <c r="N179" s="54"/>
    </row>
    <row r="180" spans="1:20" x14ac:dyDescent="0.25">
      <c r="A180" s="5" t="s">
        <v>583</v>
      </c>
      <c r="B180" s="5" t="s">
        <v>288</v>
      </c>
      <c r="C180" s="8" t="s">
        <v>561</v>
      </c>
      <c r="D180" s="5" t="s">
        <v>855</v>
      </c>
      <c r="E180" s="5" t="s">
        <v>1043</v>
      </c>
      <c r="F180" s="8" t="s">
        <v>699</v>
      </c>
      <c r="G180" s="8" t="s">
        <v>370</v>
      </c>
      <c r="H180" s="14" t="s">
        <v>813</v>
      </c>
      <c r="I180" s="14" t="s">
        <v>1330</v>
      </c>
      <c r="J180" s="8" t="s">
        <v>814</v>
      </c>
      <c r="K180" s="2">
        <v>121</v>
      </c>
      <c r="L180" s="9"/>
      <c r="M180" s="30">
        <v>38</v>
      </c>
      <c r="N180" s="44"/>
    </row>
    <row r="181" spans="1:20" x14ac:dyDescent="0.25">
      <c r="A181" s="5" t="s">
        <v>583</v>
      </c>
      <c r="B181" s="5" t="s">
        <v>288</v>
      </c>
      <c r="C181" s="8" t="s">
        <v>561</v>
      </c>
      <c r="D181" s="5" t="s">
        <v>2039</v>
      </c>
      <c r="E181" s="5" t="s">
        <v>1043</v>
      </c>
      <c r="F181" s="8" t="s">
        <v>699</v>
      </c>
      <c r="G181" s="8" t="s">
        <v>371</v>
      </c>
      <c r="H181" s="14" t="s">
        <v>114</v>
      </c>
      <c r="I181" s="14" t="s">
        <v>826</v>
      </c>
      <c r="J181" s="8" t="s">
        <v>827</v>
      </c>
      <c r="K181" s="2">
        <v>122</v>
      </c>
      <c r="L181" s="9"/>
      <c r="M181" s="30">
        <v>39</v>
      </c>
      <c r="N181" s="44"/>
      <c r="Q181" s="25"/>
      <c r="R181" s="25"/>
      <c r="S181" s="25"/>
      <c r="T181" s="25"/>
    </row>
    <row r="182" spans="1:20" x14ac:dyDescent="0.25">
      <c r="A182" s="5" t="s">
        <v>583</v>
      </c>
      <c r="B182" s="5" t="s">
        <v>288</v>
      </c>
      <c r="C182" s="8" t="s">
        <v>561</v>
      </c>
      <c r="D182" s="8" t="s">
        <v>1122</v>
      </c>
      <c r="E182" s="5" t="s">
        <v>1043</v>
      </c>
      <c r="F182" s="8" t="s">
        <v>713</v>
      </c>
      <c r="G182" s="8" t="s">
        <v>369</v>
      </c>
      <c r="H182" s="14" t="s">
        <v>2148</v>
      </c>
      <c r="I182" s="14" t="s">
        <v>367</v>
      </c>
      <c r="J182" s="8" t="s">
        <v>368</v>
      </c>
      <c r="K182" s="26"/>
      <c r="L182" s="29" t="s">
        <v>562</v>
      </c>
      <c r="M182" s="30">
        <v>342</v>
      </c>
      <c r="N182" s="48"/>
    </row>
    <row r="183" spans="1:20" x14ac:dyDescent="0.25">
      <c r="A183" s="5" t="s">
        <v>583</v>
      </c>
      <c r="B183" s="5" t="s">
        <v>288</v>
      </c>
      <c r="C183" s="5" t="s">
        <v>697</v>
      </c>
      <c r="D183" s="5" t="s">
        <v>1332</v>
      </c>
      <c r="E183" s="8" t="s">
        <v>1043</v>
      </c>
      <c r="F183" s="8" t="s">
        <v>67</v>
      </c>
      <c r="G183" s="8" t="s">
        <v>2353</v>
      </c>
      <c r="H183" s="9" t="s">
        <v>2359</v>
      </c>
      <c r="I183" s="14" t="s">
        <v>2360</v>
      </c>
      <c r="J183" s="8" t="s">
        <v>914</v>
      </c>
      <c r="L183" s="9"/>
      <c r="M183" s="30">
        <v>300</v>
      </c>
      <c r="N183" s="44"/>
    </row>
    <row r="184" spans="1:20" x14ac:dyDescent="0.25">
      <c r="A184" s="5" t="s">
        <v>583</v>
      </c>
      <c r="B184" s="5" t="s">
        <v>288</v>
      </c>
      <c r="C184" s="5" t="s">
        <v>561</v>
      </c>
      <c r="D184" s="5" t="s">
        <v>736</v>
      </c>
      <c r="E184" s="8" t="s">
        <v>1927</v>
      </c>
      <c r="F184" s="8" t="s">
        <v>699</v>
      </c>
      <c r="G184" s="8" t="s">
        <v>493</v>
      </c>
      <c r="H184" s="9" t="s">
        <v>94</v>
      </c>
      <c r="I184" s="9" t="s">
        <v>1159</v>
      </c>
      <c r="J184" s="8" t="s">
        <v>1160</v>
      </c>
      <c r="K184" s="2">
        <v>67</v>
      </c>
      <c r="L184" s="9"/>
      <c r="M184" s="30">
        <v>151</v>
      </c>
      <c r="N184" s="44"/>
    </row>
    <row r="185" spans="1:20" x14ac:dyDescent="0.25">
      <c r="A185" s="5" t="s">
        <v>583</v>
      </c>
      <c r="B185" s="5" t="s">
        <v>288</v>
      </c>
      <c r="C185" s="8" t="s">
        <v>561</v>
      </c>
      <c r="D185" s="5" t="s">
        <v>847</v>
      </c>
      <c r="E185" s="5" t="s">
        <v>741</v>
      </c>
      <c r="F185" s="8" t="s">
        <v>699</v>
      </c>
      <c r="G185" s="8" t="s">
        <v>372</v>
      </c>
      <c r="H185" s="9" t="s">
        <v>848</v>
      </c>
      <c r="I185" s="14" t="s">
        <v>849</v>
      </c>
      <c r="J185" s="8" t="s">
        <v>850</v>
      </c>
      <c r="K185" s="2">
        <v>116</v>
      </c>
      <c r="L185" s="9"/>
      <c r="M185" s="30">
        <v>35</v>
      </c>
      <c r="N185" s="44"/>
    </row>
    <row r="186" spans="1:20" s="30" customFormat="1" x14ac:dyDescent="0.25">
      <c r="A186" s="5" t="s">
        <v>583</v>
      </c>
      <c r="B186" s="5" t="s">
        <v>573</v>
      </c>
      <c r="C186" s="8" t="s">
        <v>561</v>
      </c>
      <c r="D186" s="5" t="s">
        <v>847</v>
      </c>
      <c r="E186" s="8" t="s">
        <v>1914</v>
      </c>
      <c r="F186" s="8" t="s">
        <v>699</v>
      </c>
      <c r="G186" s="8" t="s">
        <v>1939</v>
      </c>
      <c r="H186" s="9" t="s">
        <v>1356</v>
      </c>
      <c r="I186" s="14" t="s">
        <v>849</v>
      </c>
      <c r="J186" s="8" t="s">
        <v>1355</v>
      </c>
      <c r="K186" s="2"/>
      <c r="L186" s="9"/>
      <c r="M186" s="30">
        <v>524</v>
      </c>
      <c r="N186" s="44"/>
      <c r="O186" s="1"/>
      <c r="P186" s="25"/>
      <c r="Q186" s="1"/>
      <c r="R186" s="1"/>
      <c r="S186" s="1"/>
      <c r="T186" s="1"/>
    </row>
    <row r="187" spans="1:20" x14ac:dyDescent="0.25">
      <c r="A187" s="5" t="s">
        <v>583</v>
      </c>
      <c r="B187" s="5" t="s">
        <v>288</v>
      </c>
      <c r="C187" s="8" t="s">
        <v>561</v>
      </c>
      <c r="D187" s="5" t="s">
        <v>683</v>
      </c>
      <c r="E187" s="5" t="s">
        <v>1146</v>
      </c>
      <c r="F187" s="5" t="s">
        <v>576</v>
      </c>
      <c r="G187" s="8" t="s">
        <v>478</v>
      </c>
      <c r="H187" s="9" t="s">
        <v>1242</v>
      </c>
      <c r="I187" s="9" t="s">
        <v>1243</v>
      </c>
      <c r="J187" s="8" t="s">
        <v>1244</v>
      </c>
      <c r="K187" s="2">
        <v>319</v>
      </c>
      <c r="L187" s="9" t="s">
        <v>562</v>
      </c>
      <c r="M187" s="30">
        <v>172</v>
      </c>
      <c r="N187" s="44"/>
    </row>
    <row r="188" spans="1:20" x14ac:dyDescent="0.25">
      <c r="A188" s="5" t="s">
        <v>583</v>
      </c>
      <c r="B188" s="5" t="s">
        <v>288</v>
      </c>
      <c r="C188" s="5" t="s">
        <v>561</v>
      </c>
      <c r="D188" s="5" t="s">
        <v>612</v>
      </c>
      <c r="E188" s="5" t="s">
        <v>904</v>
      </c>
      <c r="F188" s="5" t="s">
        <v>699</v>
      </c>
      <c r="G188" s="8" t="s">
        <v>411</v>
      </c>
      <c r="H188" s="9" t="s">
        <v>135</v>
      </c>
      <c r="I188" s="14" t="s">
        <v>907</v>
      </c>
      <c r="J188" s="8" t="s">
        <v>908</v>
      </c>
      <c r="K188" s="2">
        <v>23</v>
      </c>
      <c r="L188" s="9"/>
      <c r="M188" s="30">
        <v>11</v>
      </c>
      <c r="N188" s="44"/>
    </row>
    <row r="189" spans="1:20" x14ac:dyDescent="0.25">
      <c r="A189" s="5" t="s">
        <v>583</v>
      </c>
      <c r="B189" s="5" t="s">
        <v>288</v>
      </c>
      <c r="C189" s="5" t="s">
        <v>561</v>
      </c>
      <c r="D189" s="5" t="s">
        <v>736</v>
      </c>
      <c r="E189" s="8" t="s">
        <v>904</v>
      </c>
      <c r="F189" s="5" t="s">
        <v>699</v>
      </c>
      <c r="G189" s="8" t="s">
        <v>2418</v>
      </c>
      <c r="H189" s="14" t="s">
        <v>2115</v>
      </c>
      <c r="I189" s="14" t="s">
        <v>2116</v>
      </c>
      <c r="J189" s="8" t="s">
        <v>861</v>
      </c>
      <c r="K189" s="40">
        <v>365</v>
      </c>
      <c r="L189" s="2"/>
      <c r="M189" s="30">
        <v>488</v>
      </c>
      <c r="N189" s="48"/>
    </row>
    <row r="190" spans="1:20" x14ac:dyDescent="0.25">
      <c r="A190" s="5" t="s">
        <v>583</v>
      </c>
      <c r="B190" s="5" t="s">
        <v>2008</v>
      </c>
      <c r="C190" s="5" t="s">
        <v>561</v>
      </c>
      <c r="D190" s="5" t="s">
        <v>736</v>
      </c>
      <c r="E190" s="8" t="s">
        <v>904</v>
      </c>
      <c r="F190" s="5" t="s">
        <v>699</v>
      </c>
      <c r="G190" s="8" t="s">
        <v>2114</v>
      </c>
      <c r="H190" s="14" t="s">
        <v>2115</v>
      </c>
      <c r="I190" s="14" t="s">
        <v>2116</v>
      </c>
      <c r="J190" s="8" t="s">
        <v>861</v>
      </c>
      <c r="K190" s="40">
        <v>365</v>
      </c>
      <c r="L190" s="2"/>
      <c r="M190" s="30">
        <v>489</v>
      </c>
      <c r="N190" s="44"/>
    </row>
    <row r="191" spans="1:20" x14ac:dyDescent="0.25">
      <c r="A191" s="5" t="s">
        <v>583</v>
      </c>
      <c r="B191" s="5" t="s">
        <v>1987</v>
      </c>
      <c r="C191" s="5" t="s">
        <v>561</v>
      </c>
      <c r="D191" s="5" t="s">
        <v>736</v>
      </c>
      <c r="E191" s="8" t="s">
        <v>904</v>
      </c>
      <c r="F191" s="5" t="s">
        <v>699</v>
      </c>
      <c r="G191" s="8" t="s">
        <v>2426</v>
      </c>
      <c r="H191" s="14" t="s">
        <v>2115</v>
      </c>
      <c r="I191" s="14" t="s">
        <v>2116</v>
      </c>
      <c r="J191" s="8" t="s">
        <v>1270</v>
      </c>
      <c r="K191" s="40"/>
      <c r="L191" s="2"/>
      <c r="M191" s="30">
        <v>490</v>
      </c>
      <c r="N191" s="44"/>
    </row>
    <row r="192" spans="1:20" x14ac:dyDescent="0.25">
      <c r="A192" s="5" t="s">
        <v>583</v>
      </c>
      <c r="B192" s="5" t="s">
        <v>288</v>
      </c>
      <c r="C192" s="5" t="s">
        <v>561</v>
      </c>
      <c r="D192" s="5" t="s">
        <v>683</v>
      </c>
      <c r="E192" s="5" t="s">
        <v>904</v>
      </c>
      <c r="F192" s="5" t="s">
        <v>699</v>
      </c>
      <c r="G192" s="8" t="s">
        <v>405</v>
      </c>
      <c r="H192" s="9" t="s">
        <v>133</v>
      </c>
      <c r="I192" s="14" t="s">
        <v>905</v>
      </c>
      <c r="J192" s="8" t="s">
        <v>906</v>
      </c>
      <c r="K192" s="2">
        <v>156</v>
      </c>
      <c r="L192" s="9"/>
      <c r="M192" s="30">
        <v>5</v>
      </c>
      <c r="N192" s="44"/>
    </row>
    <row r="193" spans="1:14" x14ac:dyDescent="0.25">
      <c r="A193" s="5" t="s">
        <v>583</v>
      </c>
      <c r="B193" s="5" t="s">
        <v>288</v>
      </c>
      <c r="C193" s="5" t="s">
        <v>561</v>
      </c>
      <c r="D193" s="5" t="s">
        <v>612</v>
      </c>
      <c r="E193" s="5" t="s">
        <v>851</v>
      </c>
      <c r="F193" s="5" t="s">
        <v>699</v>
      </c>
      <c r="G193" s="8" t="s">
        <v>398</v>
      </c>
      <c r="H193" s="9" t="s">
        <v>852</v>
      </c>
      <c r="I193" s="14" t="s">
        <v>853</v>
      </c>
      <c r="J193" s="8" t="s">
        <v>854</v>
      </c>
      <c r="K193" s="2">
        <v>327</v>
      </c>
      <c r="L193" s="9"/>
      <c r="M193" s="30">
        <v>169</v>
      </c>
      <c r="N193" s="48"/>
    </row>
    <row r="194" spans="1:14" x14ac:dyDescent="0.25">
      <c r="A194" s="5" t="s">
        <v>583</v>
      </c>
      <c r="B194" s="5" t="s">
        <v>288</v>
      </c>
      <c r="C194" s="5" t="s">
        <v>561</v>
      </c>
      <c r="D194" s="5" t="s">
        <v>612</v>
      </c>
      <c r="E194" s="5" t="s">
        <v>19</v>
      </c>
      <c r="F194" s="5" t="s">
        <v>699</v>
      </c>
      <c r="G194" s="8" t="s">
        <v>2403</v>
      </c>
      <c r="H194" s="9" t="s">
        <v>2404</v>
      </c>
      <c r="I194" s="14" t="s">
        <v>2405</v>
      </c>
      <c r="J194" s="8" t="s">
        <v>2402</v>
      </c>
      <c r="K194" s="2">
        <v>327</v>
      </c>
      <c r="L194" s="9"/>
      <c r="M194" s="30">
        <v>171</v>
      </c>
      <c r="N194" s="44"/>
    </row>
    <row r="195" spans="1:14" x14ac:dyDescent="0.25">
      <c r="A195" s="5" t="s">
        <v>583</v>
      </c>
      <c r="B195" s="5" t="s">
        <v>288</v>
      </c>
      <c r="C195" s="8" t="s">
        <v>532</v>
      </c>
      <c r="D195" s="5" t="s">
        <v>736</v>
      </c>
      <c r="E195" s="5" t="s">
        <v>884</v>
      </c>
      <c r="F195" s="8" t="s">
        <v>1856</v>
      </c>
      <c r="G195" s="8" t="s">
        <v>534</v>
      </c>
      <c r="H195" s="13" t="s">
        <v>202</v>
      </c>
      <c r="I195" s="13" t="s">
        <v>277</v>
      </c>
      <c r="J195" s="8" t="s">
        <v>954</v>
      </c>
      <c r="K195" s="26"/>
      <c r="L195" s="29"/>
      <c r="M195" s="30">
        <v>321</v>
      </c>
      <c r="N195" s="31"/>
    </row>
    <row r="196" spans="1:14" x14ac:dyDescent="0.25">
      <c r="A196" s="5" t="s">
        <v>583</v>
      </c>
      <c r="B196" s="5" t="s">
        <v>288</v>
      </c>
      <c r="C196" s="8" t="s">
        <v>561</v>
      </c>
      <c r="D196" s="5" t="s">
        <v>683</v>
      </c>
      <c r="E196" s="8" t="s">
        <v>884</v>
      </c>
      <c r="F196" s="8" t="s">
        <v>699</v>
      </c>
      <c r="G196" s="8" t="s">
        <v>407</v>
      </c>
      <c r="H196" s="9" t="s">
        <v>1854</v>
      </c>
      <c r="I196" s="14" t="s">
        <v>912</v>
      </c>
      <c r="J196" s="8" t="s">
        <v>913</v>
      </c>
      <c r="K196" s="2">
        <v>127</v>
      </c>
      <c r="L196" s="9"/>
      <c r="M196" s="30">
        <v>99</v>
      </c>
      <c r="N196" s="48"/>
    </row>
    <row r="197" spans="1:14" x14ac:dyDescent="0.25">
      <c r="A197" s="5" t="s">
        <v>583</v>
      </c>
      <c r="B197" s="5" t="s">
        <v>288</v>
      </c>
      <c r="C197" s="8" t="s">
        <v>561</v>
      </c>
      <c r="D197" s="8" t="s">
        <v>1122</v>
      </c>
      <c r="E197" s="5" t="s">
        <v>884</v>
      </c>
      <c r="F197" s="8" t="s">
        <v>699</v>
      </c>
      <c r="G197" s="8" t="s">
        <v>1394</v>
      </c>
      <c r="H197" s="9" t="s">
        <v>1391</v>
      </c>
      <c r="I197" s="14" t="s">
        <v>1392</v>
      </c>
      <c r="J197" s="8" t="s">
        <v>1393</v>
      </c>
      <c r="K197" s="26"/>
      <c r="L197" s="29"/>
      <c r="M197" s="30">
        <v>359</v>
      </c>
      <c r="N197" s="44"/>
    </row>
    <row r="198" spans="1:14" x14ac:dyDescent="0.25">
      <c r="A198" s="5" t="s">
        <v>583</v>
      </c>
      <c r="B198" s="5" t="s">
        <v>288</v>
      </c>
      <c r="C198" s="8" t="s">
        <v>532</v>
      </c>
      <c r="D198" s="5" t="s">
        <v>865</v>
      </c>
      <c r="E198" s="5" t="s">
        <v>884</v>
      </c>
      <c r="F198" s="8" t="s">
        <v>1856</v>
      </c>
      <c r="G198" s="8" t="s">
        <v>533</v>
      </c>
      <c r="H198" s="13" t="s">
        <v>196</v>
      </c>
      <c r="I198" s="13" t="s">
        <v>197</v>
      </c>
      <c r="J198" s="8" t="s">
        <v>955</v>
      </c>
      <c r="K198" s="26"/>
      <c r="L198" s="29"/>
      <c r="M198" s="30">
        <v>322</v>
      </c>
      <c r="N198" s="44"/>
    </row>
    <row r="199" spans="1:14" x14ac:dyDescent="0.25">
      <c r="A199" s="5" t="s">
        <v>583</v>
      </c>
      <c r="B199" s="5" t="s">
        <v>288</v>
      </c>
      <c r="C199" s="5" t="s">
        <v>580</v>
      </c>
      <c r="D199" s="5" t="s">
        <v>626</v>
      </c>
      <c r="E199" s="8" t="s">
        <v>884</v>
      </c>
      <c r="F199" s="5" t="s">
        <v>576</v>
      </c>
      <c r="G199" s="8" t="s">
        <v>438</v>
      </c>
      <c r="H199" s="9" t="s">
        <v>1100</v>
      </c>
      <c r="I199" s="9" t="s">
        <v>1101</v>
      </c>
      <c r="J199" s="8" t="s">
        <v>1102</v>
      </c>
      <c r="K199" s="35">
        <v>343</v>
      </c>
      <c r="L199" s="64"/>
      <c r="M199" s="30">
        <v>293</v>
      </c>
      <c r="N199" s="44"/>
    </row>
    <row r="200" spans="1:14" x14ac:dyDescent="0.25">
      <c r="A200" s="5" t="s">
        <v>583</v>
      </c>
      <c r="B200" s="5" t="s">
        <v>288</v>
      </c>
      <c r="C200" s="5" t="s">
        <v>580</v>
      </c>
      <c r="D200" s="5" t="s">
        <v>1337</v>
      </c>
      <c r="E200" s="8" t="s">
        <v>1852</v>
      </c>
      <c r="F200" s="8" t="s">
        <v>67</v>
      </c>
      <c r="G200" s="8" t="s">
        <v>335</v>
      </c>
      <c r="H200" s="14" t="s">
        <v>644</v>
      </c>
      <c r="I200" s="14" t="s">
        <v>645</v>
      </c>
      <c r="J200" s="8" t="s">
        <v>646</v>
      </c>
      <c r="K200" s="2">
        <v>216</v>
      </c>
      <c r="L200" s="9"/>
      <c r="M200" s="30">
        <v>55</v>
      </c>
      <c r="N200" s="44"/>
    </row>
    <row r="201" spans="1:14" x14ac:dyDescent="0.25">
      <c r="A201" s="5" t="s">
        <v>583</v>
      </c>
      <c r="B201" s="5" t="s">
        <v>288</v>
      </c>
      <c r="C201" s="8" t="s">
        <v>561</v>
      </c>
      <c r="D201" s="5" t="s">
        <v>736</v>
      </c>
      <c r="E201" s="8" t="s">
        <v>892</v>
      </c>
      <c r="F201" s="8" t="s">
        <v>699</v>
      </c>
      <c r="G201" s="8" t="s">
        <v>1505</v>
      </c>
      <c r="H201" s="55" t="s">
        <v>1506</v>
      </c>
      <c r="I201" s="9" t="s">
        <v>1507</v>
      </c>
      <c r="J201" s="8" t="s">
        <v>1508</v>
      </c>
      <c r="K201" s="5"/>
      <c r="L201" s="2"/>
      <c r="M201" s="30">
        <v>382</v>
      </c>
      <c r="N201" s="44"/>
    </row>
    <row r="202" spans="1:14" x14ac:dyDescent="0.25">
      <c r="A202" s="5" t="s">
        <v>583</v>
      </c>
      <c r="B202" s="5" t="s">
        <v>288</v>
      </c>
      <c r="C202" s="5" t="s">
        <v>561</v>
      </c>
      <c r="D202" s="8" t="s">
        <v>736</v>
      </c>
      <c r="E202" s="5" t="s">
        <v>766</v>
      </c>
      <c r="F202" s="5" t="s">
        <v>732</v>
      </c>
      <c r="G202" s="8" t="s">
        <v>388</v>
      </c>
      <c r="H202" s="9" t="s">
        <v>2098</v>
      </c>
      <c r="I202" s="14" t="s">
        <v>799</v>
      </c>
      <c r="J202" s="8" t="s">
        <v>800</v>
      </c>
      <c r="K202" s="2">
        <v>55</v>
      </c>
      <c r="L202" s="9"/>
      <c r="M202" s="30">
        <v>15</v>
      </c>
      <c r="N202" s="44"/>
    </row>
    <row r="203" spans="1:14" x14ac:dyDescent="0.25">
      <c r="A203" s="5" t="s">
        <v>583</v>
      </c>
      <c r="B203" s="5" t="s">
        <v>288</v>
      </c>
      <c r="C203" s="5" t="s">
        <v>561</v>
      </c>
      <c r="D203" s="5" t="s">
        <v>762</v>
      </c>
      <c r="E203" s="5" t="s">
        <v>766</v>
      </c>
      <c r="F203" s="8" t="s">
        <v>699</v>
      </c>
      <c r="G203" s="8" t="s">
        <v>365</v>
      </c>
      <c r="H203" s="9" t="s">
        <v>2099</v>
      </c>
      <c r="I203" s="14" t="s">
        <v>767</v>
      </c>
      <c r="J203" s="8" t="s">
        <v>793</v>
      </c>
      <c r="K203" s="2">
        <v>92</v>
      </c>
      <c r="L203" s="9"/>
      <c r="M203" s="30">
        <v>29</v>
      </c>
    </row>
    <row r="204" spans="1:14" x14ac:dyDescent="0.25">
      <c r="A204" s="5" t="s">
        <v>583</v>
      </c>
      <c r="B204" s="5" t="s">
        <v>288</v>
      </c>
      <c r="C204" s="8" t="s">
        <v>561</v>
      </c>
      <c r="D204" s="5" t="s">
        <v>683</v>
      </c>
      <c r="E204" s="5" t="s">
        <v>766</v>
      </c>
      <c r="F204" s="8" t="s">
        <v>699</v>
      </c>
      <c r="G204" s="8" t="s">
        <v>479</v>
      </c>
      <c r="H204" s="9" t="s">
        <v>2106</v>
      </c>
      <c r="I204" s="9" t="s">
        <v>1235</v>
      </c>
      <c r="J204" s="8" t="s">
        <v>1236</v>
      </c>
      <c r="K204" s="2">
        <v>99</v>
      </c>
      <c r="L204" s="9"/>
      <c r="M204" s="30">
        <v>140</v>
      </c>
      <c r="N204" s="44"/>
    </row>
    <row r="205" spans="1:14" x14ac:dyDescent="0.25">
      <c r="A205" s="5" t="s">
        <v>583</v>
      </c>
      <c r="B205" s="5" t="s">
        <v>288</v>
      </c>
      <c r="C205" s="5" t="s">
        <v>561</v>
      </c>
      <c r="D205" s="5" t="s">
        <v>909</v>
      </c>
      <c r="E205" s="8" t="s">
        <v>766</v>
      </c>
      <c r="F205" s="5" t="s">
        <v>699</v>
      </c>
      <c r="G205" s="8" t="s">
        <v>2281</v>
      </c>
      <c r="H205" s="9" t="s">
        <v>134</v>
      </c>
      <c r="I205" s="14" t="s">
        <v>910</v>
      </c>
      <c r="J205" s="32" t="str">
        <f>RIGHT(G205,3)</f>
        <v>345</v>
      </c>
      <c r="K205" s="2">
        <v>331</v>
      </c>
      <c r="L205" s="9"/>
      <c r="M205" s="30">
        <v>286</v>
      </c>
      <c r="N205" s="44"/>
    </row>
    <row r="206" spans="1:14" x14ac:dyDescent="0.25">
      <c r="A206" s="5" t="s">
        <v>583</v>
      </c>
      <c r="B206" s="5" t="s">
        <v>2192</v>
      </c>
      <c r="C206" s="8" t="s">
        <v>1370</v>
      </c>
      <c r="D206" s="8" t="s">
        <v>1957</v>
      </c>
      <c r="E206" s="8" t="s">
        <v>766</v>
      </c>
      <c r="F206" s="8" t="s">
        <v>1958</v>
      </c>
      <c r="G206" s="8" t="s">
        <v>2293</v>
      </c>
      <c r="H206" s="14" t="s">
        <v>2296</v>
      </c>
      <c r="I206" s="14" t="s">
        <v>2297</v>
      </c>
      <c r="J206" s="5" t="s">
        <v>2291</v>
      </c>
      <c r="K206" s="35">
        <v>342</v>
      </c>
      <c r="L206" s="64"/>
      <c r="M206" s="30">
        <v>290</v>
      </c>
      <c r="N206" s="45"/>
    </row>
    <row r="207" spans="1:14" x14ac:dyDescent="0.25">
      <c r="A207" s="5" t="s">
        <v>583</v>
      </c>
      <c r="B207" s="5" t="s">
        <v>288</v>
      </c>
      <c r="C207" s="5" t="s">
        <v>697</v>
      </c>
      <c r="D207" s="5" t="s">
        <v>702</v>
      </c>
      <c r="E207" s="5" t="s">
        <v>766</v>
      </c>
      <c r="F207" s="5" t="s">
        <v>576</v>
      </c>
      <c r="G207" s="8" t="s">
        <v>349</v>
      </c>
      <c r="H207" s="9" t="s">
        <v>2121</v>
      </c>
      <c r="I207" s="14" t="s">
        <v>541</v>
      </c>
      <c r="J207" s="8" t="s">
        <v>547</v>
      </c>
      <c r="K207" s="2">
        <v>299</v>
      </c>
      <c r="L207" s="9"/>
      <c r="M207" s="30">
        <v>10</v>
      </c>
      <c r="N207" s="44"/>
    </row>
    <row r="208" spans="1:14" x14ac:dyDescent="0.25">
      <c r="A208" s="8" t="s">
        <v>583</v>
      </c>
      <c r="B208" s="8" t="s">
        <v>1000</v>
      </c>
      <c r="C208" s="8" t="s">
        <v>1370</v>
      </c>
      <c r="D208" s="8" t="s">
        <v>1004</v>
      </c>
      <c r="E208" s="8" t="s">
        <v>766</v>
      </c>
      <c r="F208" s="8" t="s">
        <v>699</v>
      </c>
      <c r="G208" s="8" t="s">
        <v>2287</v>
      </c>
      <c r="H208" s="13" t="s">
        <v>1005</v>
      </c>
      <c r="I208" s="13" t="s">
        <v>1006</v>
      </c>
      <c r="J208" s="80" t="s">
        <v>2316</v>
      </c>
      <c r="K208" s="2">
        <v>65</v>
      </c>
      <c r="L208" s="9"/>
      <c r="M208" s="30">
        <v>121</v>
      </c>
      <c r="N208" s="44"/>
    </row>
    <row r="209" spans="1:14" x14ac:dyDescent="0.25">
      <c r="A209" s="5" t="s">
        <v>583</v>
      </c>
      <c r="B209" s="8" t="s">
        <v>1000</v>
      </c>
      <c r="C209" s="8" t="s">
        <v>1370</v>
      </c>
      <c r="D209" s="8" t="s">
        <v>1859</v>
      </c>
      <c r="E209" s="8" t="s">
        <v>766</v>
      </c>
      <c r="F209" s="5" t="s">
        <v>699</v>
      </c>
      <c r="G209" s="8" t="s">
        <v>2286</v>
      </c>
      <c r="H209" s="9" t="s">
        <v>807</v>
      </c>
      <c r="I209" s="14" t="s">
        <v>808</v>
      </c>
      <c r="J209" s="80" t="s">
        <v>2318</v>
      </c>
      <c r="K209" s="2">
        <v>56</v>
      </c>
      <c r="L209" s="9"/>
      <c r="M209" s="30">
        <v>131</v>
      </c>
      <c r="N209" s="44"/>
    </row>
    <row r="210" spans="1:14" x14ac:dyDescent="0.25">
      <c r="A210" s="5" t="s">
        <v>583</v>
      </c>
      <c r="B210" s="5" t="s">
        <v>288</v>
      </c>
      <c r="C210" s="5" t="s">
        <v>561</v>
      </c>
      <c r="D210" s="5" t="s">
        <v>833</v>
      </c>
      <c r="E210" s="8" t="s">
        <v>2274</v>
      </c>
      <c r="F210" s="5" t="s">
        <v>699</v>
      </c>
      <c r="G210" s="8" t="s">
        <v>2425</v>
      </c>
      <c r="H210" s="9" t="s">
        <v>2275</v>
      </c>
      <c r="I210" s="14" t="s">
        <v>835</v>
      </c>
      <c r="J210" s="32" t="str">
        <f>RIGHT(G210,3)</f>
        <v>342</v>
      </c>
      <c r="K210" s="2">
        <v>271</v>
      </c>
      <c r="L210" s="9" t="s">
        <v>562</v>
      </c>
      <c r="M210" s="30">
        <v>282</v>
      </c>
      <c r="N210" s="44"/>
    </row>
    <row r="211" spans="1:14" x14ac:dyDescent="0.25">
      <c r="A211" s="5" t="s">
        <v>583</v>
      </c>
      <c r="B211" s="5" t="s">
        <v>2192</v>
      </c>
      <c r="C211" s="5" t="s">
        <v>561</v>
      </c>
      <c r="D211" s="5" t="s">
        <v>833</v>
      </c>
      <c r="E211" s="8" t="s">
        <v>2274</v>
      </c>
      <c r="F211" s="5" t="s">
        <v>699</v>
      </c>
      <c r="G211" s="8" t="s">
        <v>2277</v>
      </c>
      <c r="H211" s="9" t="s">
        <v>2275</v>
      </c>
      <c r="I211" s="14" t="s">
        <v>835</v>
      </c>
      <c r="J211" s="32" t="str">
        <f>RIGHT(G211,3)</f>
        <v>342</v>
      </c>
      <c r="K211" s="2">
        <v>271</v>
      </c>
      <c r="L211" s="9" t="s">
        <v>562</v>
      </c>
      <c r="M211" s="30">
        <v>283</v>
      </c>
      <c r="N211" s="44"/>
    </row>
    <row r="212" spans="1:14" x14ac:dyDescent="0.25">
      <c r="A212" s="5" t="s">
        <v>583</v>
      </c>
      <c r="B212" s="5" t="s">
        <v>288</v>
      </c>
      <c r="C212" s="5" t="s">
        <v>561</v>
      </c>
      <c r="D212" s="5" t="s">
        <v>612</v>
      </c>
      <c r="E212" s="8" t="s">
        <v>2104</v>
      </c>
      <c r="F212" s="5" t="s">
        <v>699</v>
      </c>
      <c r="G212" s="8" t="s">
        <v>410</v>
      </c>
      <c r="H212" s="13" t="s">
        <v>2088</v>
      </c>
      <c r="I212" s="13" t="s">
        <v>898</v>
      </c>
      <c r="J212" s="8" t="s">
        <v>899</v>
      </c>
      <c r="K212" s="2">
        <v>11</v>
      </c>
      <c r="L212" s="9"/>
      <c r="M212" s="30">
        <v>127</v>
      </c>
      <c r="N212" s="44"/>
    </row>
    <row r="213" spans="1:14" x14ac:dyDescent="0.25">
      <c r="A213" s="5" t="s">
        <v>583</v>
      </c>
      <c r="B213" s="5" t="s">
        <v>288</v>
      </c>
      <c r="C213" s="8" t="s">
        <v>561</v>
      </c>
      <c r="D213" s="5" t="s">
        <v>736</v>
      </c>
      <c r="E213" s="8" t="s">
        <v>2104</v>
      </c>
      <c r="F213" s="8" t="s">
        <v>699</v>
      </c>
      <c r="G213" s="8" t="s">
        <v>1786</v>
      </c>
      <c r="H213" s="13" t="s">
        <v>2095</v>
      </c>
      <c r="I213" s="14" t="s">
        <v>2096</v>
      </c>
      <c r="J213" s="8" t="s">
        <v>1787</v>
      </c>
      <c r="L213" s="9"/>
      <c r="M213" s="30">
        <v>526</v>
      </c>
      <c r="N213" s="44"/>
    </row>
    <row r="214" spans="1:14" x14ac:dyDescent="0.25">
      <c r="A214" s="5" t="s">
        <v>583</v>
      </c>
      <c r="B214" s="5" t="s">
        <v>288</v>
      </c>
      <c r="C214" s="5" t="s">
        <v>561</v>
      </c>
      <c r="D214" s="8" t="s">
        <v>1933</v>
      </c>
      <c r="E214" s="5" t="s">
        <v>917</v>
      </c>
      <c r="F214" s="5" t="s">
        <v>699</v>
      </c>
      <c r="G214" s="8" t="s">
        <v>418</v>
      </c>
      <c r="H214" s="13" t="s">
        <v>2105</v>
      </c>
      <c r="I214" s="13" t="s">
        <v>935</v>
      </c>
      <c r="J214" s="8" t="s">
        <v>936</v>
      </c>
      <c r="K214" s="2">
        <v>87</v>
      </c>
      <c r="L214" s="9"/>
      <c r="M214" s="30">
        <v>135</v>
      </c>
      <c r="N214" s="44"/>
    </row>
    <row r="215" spans="1:14" x14ac:dyDescent="0.25">
      <c r="A215" s="5" t="s">
        <v>583</v>
      </c>
      <c r="B215" s="5" t="s">
        <v>288</v>
      </c>
      <c r="C215" s="5" t="s">
        <v>561</v>
      </c>
      <c r="D215" s="8" t="s">
        <v>1933</v>
      </c>
      <c r="E215" s="5" t="s">
        <v>2077</v>
      </c>
      <c r="F215" s="5" t="s">
        <v>699</v>
      </c>
      <c r="G215" s="8" t="s">
        <v>2084</v>
      </c>
      <c r="H215" s="13" t="s">
        <v>2073</v>
      </c>
      <c r="I215" s="13" t="s">
        <v>2076</v>
      </c>
      <c r="J215" s="8" t="s">
        <v>2083</v>
      </c>
      <c r="K215" s="40">
        <v>376</v>
      </c>
      <c r="L215" s="2"/>
      <c r="M215" s="30">
        <v>504</v>
      </c>
      <c r="N215" s="44"/>
    </row>
    <row r="216" spans="1:14" x14ac:dyDescent="0.25">
      <c r="A216" s="5" t="s">
        <v>583</v>
      </c>
      <c r="B216" s="5" t="s">
        <v>288</v>
      </c>
      <c r="C216" s="5" t="s">
        <v>561</v>
      </c>
      <c r="D216" s="8" t="s">
        <v>736</v>
      </c>
      <c r="E216" s="5" t="s">
        <v>921</v>
      </c>
      <c r="F216" s="5" t="s">
        <v>699</v>
      </c>
      <c r="G216" s="8" t="s">
        <v>413</v>
      </c>
      <c r="H216" s="13" t="s">
        <v>2101</v>
      </c>
      <c r="I216" s="13" t="s">
        <v>922</v>
      </c>
      <c r="J216" s="8" t="s">
        <v>923</v>
      </c>
      <c r="K216" s="2">
        <v>57</v>
      </c>
      <c r="L216" s="9"/>
      <c r="M216" s="30">
        <v>120</v>
      </c>
      <c r="N216" s="54"/>
    </row>
    <row r="217" spans="1:14" x14ac:dyDescent="0.25">
      <c r="A217" s="5" t="s">
        <v>583</v>
      </c>
      <c r="B217" s="8" t="s">
        <v>288</v>
      </c>
      <c r="C217" s="5" t="s">
        <v>561</v>
      </c>
      <c r="D217" s="5" t="s">
        <v>736</v>
      </c>
      <c r="E217" s="5" t="s">
        <v>932</v>
      </c>
      <c r="F217" s="5" t="s">
        <v>699</v>
      </c>
      <c r="G217" s="8" t="s">
        <v>1898</v>
      </c>
      <c r="H217" s="13" t="s">
        <v>2094</v>
      </c>
      <c r="I217" s="13" t="s">
        <v>933</v>
      </c>
      <c r="J217" s="8" t="s">
        <v>1902</v>
      </c>
      <c r="K217" s="2">
        <v>90</v>
      </c>
      <c r="L217" s="9"/>
      <c r="M217" s="30">
        <v>421</v>
      </c>
      <c r="N217" s="45"/>
    </row>
    <row r="218" spans="1:14" x14ac:dyDescent="0.25">
      <c r="A218" s="5" t="s">
        <v>583</v>
      </c>
      <c r="B218" s="5" t="s">
        <v>288</v>
      </c>
      <c r="C218" s="5" t="s">
        <v>561</v>
      </c>
      <c r="D218" s="8" t="s">
        <v>736</v>
      </c>
      <c r="E218" s="5" t="s">
        <v>929</v>
      </c>
      <c r="F218" s="5" t="s">
        <v>699</v>
      </c>
      <c r="G218" s="8" t="s">
        <v>416</v>
      </c>
      <c r="H218" s="9" t="s">
        <v>2100</v>
      </c>
      <c r="I218" s="14" t="s">
        <v>930</v>
      </c>
      <c r="J218" s="8" t="s">
        <v>931</v>
      </c>
      <c r="K218" s="2">
        <v>59</v>
      </c>
      <c r="L218" s="9"/>
      <c r="M218" s="30">
        <v>118</v>
      </c>
      <c r="N218" s="44"/>
    </row>
    <row r="219" spans="1:14" x14ac:dyDescent="0.25">
      <c r="A219" s="5" t="s">
        <v>583</v>
      </c>
      <c r="B219" s="5" t="s">
        <v>288</v>
      </c>
      <c r="C219" s="5" t="s">
        <v>561</v>
      </c>
      <c r="D219" s="8" t="s">
        <v>736</v>
      </c>
      <c r="E219" s="5" t="s">
        <v>2193</v>
      </c>
      <c r="F219" s="5" t="s">
        <v>699</v>
      </c>
      <c r="G219" s="8" t="s">
        <v>2327</v>
      </c>
      <c r="H219" s="9" t="s">
        <v>2195</v>
      </c>
      <c r="I219" s="14" t="s">
        <v>2196</v>
      </c>
      <c r="J219" s="62" t="s">
        <v>2320</v>
      </c>
      <c r="K219" s="2">
        <v>278</v>
      </c>
      <c r="L219" s="9"/>
      <c r="M219" s="30">
        <v>230</v>
      </c>
      <c r="N219" s="57"/>
    </row>
    <row r="220" spans="1:14" x14ac:dyDescent="0.25">
      <c r="A220" s="5" t="s">
        <v>583</v>
      </c>
      <c r="B220" s="5" t="s">
        <v>2192</v>
      </c>
      <c r="C220" s="5" t="s">
        <v>561</v>
      </c>
      <c r="D220" s="8" t="s">
        <v>736</v>
      </c>
      <c r="E220" s="5" t="s">
        <v>2193</v>
      </c>
      <c r="F220" s="5" t="s">
        <v>699</v>
      </c>
      <c r="G220" s="8" t="s">
        <v>2194</v>
      </c>
      <c r="H220" s="9" t="s">
        <v>2195</v>
      </c>
      <c r="I220" s="14" t="s">
        <v>2196</v>
      </c>
      <c r="J220" s="62" t="s">
        <v>2320</v>
      </c>
      <c r="K220" s="2">
        <v>278</v>
      </c>
      <c r="L220" s="9"/>
      <c r="M220" s="30">
        <v>231</v>
      </c>
      <c r="N220" s="44"/>
    </row>
    <row r="221" spans="1:14" x14ac:dyDescent="0.25">
      <c r="A221" s="5" t="s">
        <v>583</v>
      </c>
      <c r="B221" s="5" t="s">
        <v>288</v>
      </c>
      <c r="C221" s="5" t="s">
        <v>561</v>
      </c>
      <c r="D221" s="8" t="s">
        <v>736</v>
      </c>
      <c r="E221" s="5" t="s">
        <v>2197</v>
      </c>
      <c r="F221" s="5" t="s">
        <v>699</v>
      </c>
      <c r="G221" s="8" t="s">
        <v>2328</v>
      </c>
      <c r="H221" s="9" t="s">
        <v>2199</v>
      </c>
      <c r="I221" s="14" t="s">
        <v>2200</v>
      </c>
      <c r="J221" s="62" t="s">
        <v>2321</v>
      </c>
      <c r="K221" s="2">
        <v>286</v>
      </c>
      <c r="L221" s="9"/>
      <c r="M221" s="30">
        <v>232</v>
      </c>
      <c r="N221" s="54"/>
    </row>
    <row r="222" spans="1:14" x14ac:dyDescent="0.25">
      <c r="A222" s="5" t="s">
        <v>583</v>
      </c>
      <c r="B222" s="5" t="s">
        <v>2192</v>
      </c>
      <c r="C222" s="5" t="s">
        <v>561</v>
      </c>
      <c r="D222" s="8" t="s">
        <v>736</v>
      </c>
      <c r="E222" s="5" t="s">
        <v>2197</v>
      </c>
      <c r="F222" s="5" t="s">
        <v>699</v>
      </c>
      <c r="G222" s="8" t="s">
        <v>2198</v>
      </c>
      <c r="H222" s="9" t="s">
        <v>2199</v>
      </c>
      <c r="I222" s="14" t="s">
        <v>2200</v>
      </c>
      <c r="J222" s="62" t="s">
        <v>2321</v>
      </c>
      <c r="K222" s="2">
        <v>286</v>
      </c>
      <c r="L222" s="9"/>
      <c r="M222" s="30">
        <v>233</v>
      </c>
      <c r="N222" s="54"/>
    </row>
    <row r="223" spans="1:14" x14ac:dyDescent="0.25">
      <c r="A223" s="5" t="s">
        <v>583</v>
      </c>
      <c r="B223" s="5" t="s">
        <v>288</v>
      </c>
      <c r="C223" s="5" t="s">
        <v>561</v>
      </c>
      <c r="D223" s="8" t="s">
        <v>736</v>
      </c>
      <c r="E223" s="5" t="s">
        <v>926</v>
      </c>
      <c r="F223" s="5" t="s">
        <v>699</v>
      </c>
      <c r="G223" s="8" t="s">
        <v>415</v>
      </c>
      <c r="H223" s="13" t="s">
        <v>2108</v>
      </c>
      <c r="I223" s="13" t="s">
        <v>927</v>
      </c>
      <c r="J223" s="8" t="s">
        <v>928</v>
      </c>
      <c r="K223" s="2">
        <v>70</v>
      </c>
      <c r="L223" s="9"/>
      <c r="M223" s="30">
        <v>125</v>
      </c>
      <c r="N223" s="44"/>
    </row>
    <row r="224" spans="1:14" x14ac:dyDescent="0.25">
      <c r="A224" s="5" t="s">
        <v>583</v>
      </c>
      <c r="B224" s="5" t="s">
        <v>288</v>
      </c>
      <c r="C224" s="5" t="s">
        <v>561</v>
      </c>
      <c r="D224" s="8" t="s">
        <v>736</v>
      </c>
      <c r="E224" s="5" t="s">
        <v>2201</v>
      </c>
      <c r="F224" s="5" t="s">
        <v>699</v>
      </c>
      <c r="G224" s="8" t="s">
        <v>2329</v>
      </c>
      <c r="H224" s="13" t="s">
        <v>2203</v>
      </c>
      <c r="I224" s="13" t="s">
        <v>2204</v>
      </c>
      <c r="J224" s="62" t="s">
        <v>2322</v>
      </c>
      <c r="K224" s="2">
        <v>293</v>
      </c>
      <c r="L224" s="9"/>
      <c r="M224" s="30">
        <v>234</v>
      </c>
      <c r="N224" s="44"/>
    </row>
    <row r="225" spans="1:15" x14ac:dyDescent="0.25">
      <c r="A225" s="5" t="s">
        <v>583</v>
      </c>
      <c r="B225" s="5" t="s">
        <v>2192</v>
      </c>
      <c r="C225" s="5" t="s">
        <v>561</v>
      </c>
      <c r="D225" s="8" t="s">
        <v>736</v>
      </c>
      <c r="E225" s="5" t="s">
        <v>2201</v>
      </c>
      <c r="F225" s="5" t="s">
        <v>699</v>
      </c>
      <c r="G225" s="8" t="s">
        <v>2202</v>
      </c>
      <c r="H225" s="13" t="s">
        <v>2203</v>
      </c>
      <c r="I225" s="13" t="s">
        <v>2204</v>
      </c>
      <c r="J225" s="62" t="s">
        <v>2322</v>
      </c>
      <c r="K225" s="2">
        <v>293</v>
      </c>
      <c r="L225" s="9"/>
      <c r="M225" s="30">
        <v>235</v>
      </c>
      <c r="N225" s="44"/>
    </row>
    <row r="226" spans="1:15" x14ac:dyDescent="0.25">
      <c r="A226" s="5" t="s">
        <v>583</v>
      </c>
      <c r="B226" s="5" t="s">
        <v>288</v>
      </c>
      <c r="C226" s="5" t="s">
        <v>561</v>
      </c>
      <c r="D226" s="8" t="s">
        <v>612</v>
      </c>
      <c r="E226" s="5" t="s">
        <v>924</v>
      </c>
      <c r="F226" s="5" t="s">
        <v>699</v>
      </c>
      <c r="G226" s="8" t="s">
        <v>414</v>
      </c>
      <c r="H226" s="13" t="s">
        <v>2102</v>
      </c>
      <c r="I226" s="13" t="s">
        <v>1863</v>
      </c>
      <c r="J226" s="8" t="s">
        <v>925</v>
      </c>
      <c r="K226" s="2">
        <v>69</v>
      </c>
      <c r="L226" s="9"/>
      <c r="M226" s="30">
        <v>124</v>
      </c>
      <c r="N226" s="44"/>
    </row>
    <row r="227" spans="1:15" x14ac:dyDescent="0.25">
      <c r="A227" s="5" t="s">
        <v>583</v>
      </c>
      <c r="B227" s="5" t="s">
        <v>288</v>
      </c>
      <c r="C227" s="8" t="s">
        <v>561</v>
      </c>
      <c r="D227" s="5" t="s">
        <v>736</v>
      </c>
      <c r="E227" s="8" t="s">
        <v>924</v>
      </c>
      <c r="F227" s="8" t="s">
        <v>699</v>
      </c>
      <c r="G227" s="8" t="s">
        <v>1783</v>
      </c>
      <c r="H227" s="9" t="s">
        <v>2107</v>
      </c>
      <c r="I227" s="14" t="s">
        <v>1784</v>
      </c>
      <c r="J227" s="8" t="s">
        <v>1785</v>
      </c>
      <c r="L227" s="9"/>
      <c r="M227" s="30">
        <v>525</v>
      </c>
      <c r="N227" s="44"/>
    </row>
    <row r="228" spans="1:15" x14ac:dyDescent="0.25">
      <c r="A228" s="5" t="s">
        <v>583</v>
      </c>
      <c r="B228" s="5" t="s">
        <v>288</v>
      </c>
      <c r="C228" s="5" t="s">
        <v>561</v>
      </c>
      <c r="D228" s="8" t="s">
        <v>1933</v>
      </c>
      <c r="E228" s="5" t="s">
        <v>940</v>
      </c>
      <c r="F228" s="5" t="s">
        <v>699</v>
      </c>
      <c r="G228" s="8" t="s">
        <v>419</v>
      </c>
      <c r="H228" s="13" t="s">
        <v>2089</v>
      </c>
      <c r="I228" s="13" t="s">
        <v>2090</v>
      </c>
      <c r="J228" s="8" t="s">
        <v>941</v>
      </c>
      <c r="K228" s="2">
        <v>150</v>
      </c>
      <c r="L228" s="9"/>
      <c r="M228" s="30">
        <v>134</v>
      </c>
      <c r="N228" s="44"/>
    </row>
    <row r="229" spans="1:15" x14ac:dyDescent="0.25">
      <c r="A229" s="5" t="s">
        <v>583</v>
      </c>
      <c r="B229" s="5" t="s">
        <v>288</v>
      </c>
      <c r="C229" s="5" t="s">
        <v>561</v>
      </c>
      <c r="D229" s="8" t="s">
        <v>736</v>
      </c>
      <c r="E229" s="5" t="s">
        <v>937</v>
      </c>
      <c r="F229" s="5" t="s">
        <v>699</v>
      </c>
      <c r="G229" s="8" t="s">
        <v>420</v>
      </c>
      <c r="H229" s="13" t="s">
        <v>2087</v>
      </c>
      <c r="I229" s="13" t="s">
        <v>938</v>
      </c>
      <c r="J229" s="8" t="s">
        <v>939</v>
      </c>
      <c r="K229" s="35">
        <v>62</v>
      </c>
      <c r="L229" s="33"/>
      <c r="M229" s="30">
        <v>123</v>
      </c>
      <c r="N229" s="44"/>
    </row>
    <row r="230" spans="1:15" x14ac:dyDescent="0.25">
      <c r="A230" s="5" t="s">
        <v>583</v>
      </c>
      <c r="B230" s="5" t="s">
        <v>288</v>
      </c>
      <c r="C230" s="5" t="s">
        <v>561</v>
      </c>
      <c r="D230" s="8" t="s">
        <v>736</v>
      </c>
      <c r="E230" s="5" t="s">
        <v>2078</v>
      </c>
      <c r="F230" s="5" t="s">
        <v>699</v>
      </c>
      <c r="G230" s="8" t="s">
        <v>2085</v>
      </c>
      <c r="H230" s="13" t="s">
        <v>2074</v>
      </c>
      <c r="I230" s="13" t="s">
        <v>2081</v>
      </c>
      <c r="J230" s="8" t="s">
        <v>1147</v>
      </c>
      <c r="K230" s="40">
        <v>377</v>
      </c>
      <c r="L230" s="2"/>
      <c r="M230" s="30">
        <v>505</v>
      </c>
      <c r="N230" s="31"/>
    </row>
    <row r="231" spans="1:15" x14ac:dyDescent="0.25">
      <c r="A231" s="5" t="s">
        <v>583</v>
      </c>
      <c r="B231" s="5" t="s">
        <v>288</v>
      </c>
      <c r="C231" s="5" t="s">
        <v>561</v>
      </c>
      <c r="D231" s="8" t="s">
        <v>736</v>
      </c>
      <c r="E231" s="5" t="s">
        <v>2079</v>
      </c>
      <c r="F231" s="5" t="s">
        <v>699</v>
      </c>
      <c r="G231" s="8" t="s">
        <v>2086</v>
      </c>
      <c r="H231" s="13" t="s">
        <v>2075</v>
      </c>
      <c r="I231" s="13" t="s">
        <v>2082</v>
      </c>
      <c r="J231" s="8" t="s">
        <v>84</v>
      </c>
      <c r="K231" s="40">
        <v>378</v>
      </c>
      <c r="L231" s="2"/>
      <c r="M231" s="30">
        <v>506</v>
      </c>
      <c r="N231" s="44"/>
    </row>
    <row r="232" spans="1:15" x14ac:dyDescent="0.25">
      <c r="A232" s="5" t="s">
        <v>583</v>
      </c>
      <c r="B232" s="5" t="s">
        <v>288</v>
      </c>
      <c r="C232" s="5" t="s">
        <v>561</v>
      </c>
      <c r="D232" s="8" t="s">
        <v>1930</v>
      </c>
      <c r="E232" s="5" t="s">
        <v>942</v>
      </c>
      <c r="F232" s="5" t="s">
        <v>699</v>
      </c>
      <c r="G232" s="8" t="s">
        <v>421</v>
      </c>
      <c r="H232" s="13" t="s">
        <v>2091</v>
      </c>
      <c r="I232" s="13" t="s">
        <v>943</v>
      </c>
      <c r="J232" s="8" t="s">
        <v>944</v>
      </c>
      <c r="K232" s="2">
        <v>185</v>
      </c>
      <c r="L232" s="9"/>
      <c r="M232" s="30">
        <v>155</v>
      </c>
      <c r="N232" s="44"/>
    </row>
    <row r="233" spans="1:15" x14ac:dyDescent="0.25">
      <c r="A233" s="5" t="s">
        <v>583</v>
      </c>
      <c r="B233" s="5" t="s">
        <v>288</v>
      </c>
      <c r="C233" s="5" t="s">
        <v>561</v>
      </c>
      <c r="D233" s="8" t="s">
        <v>1930</v>
      </c>
      <c r="E233" s="5" t="s">
        <v>945</v>
      </c>
      <c r="F233" s="5" t="s">
        <v>699</v>
      </c>
      <c r="G233" s="8" t="s">
        <v>417</v>
      </c>
      <c r="H233" s="13" t="s">
        <v>2092</v>
      </c>
      <c r="I233" s="13" t="s">
        <v>2093</v>
      </c>
      <c r="J233" s="8" t="s">
        <v>946</v>
      </c>
      <c r="K233" s="2">
        <v>97</v>
      </c>
      <c r="L233" s="9"/>
      <c r="M233" s="30">
        <v>156</v>
      </c>
      <c r="N233" s="44"/>
    </row>
    <row r="234" spans="1:15" x14ac:dyDescent="0.25">
      <c r="A234" s="5" t="s">
        <v>583</v>
      </c>
      <c r="B234" s="5" t="s">
        <v>288</v>
      </c>
      <c r="C234" s="5" t="s">
        <v>561</v>
      </c>
      <c r="D234" s="8" t="s">
        <v>736</v>
      </c>
      <c r="E234" s="5" t="s">
        <v>918</v>
      </c>
      <c r="F234" s="5" t="s">
        <v>699</v>
      </c>
      <c r="G234" s="8" t="s">
        <v>412</v>
      </c>
      <c r="H234" s="13" t="s">
        <v>2103</v>
      </c>
      <c r="I234" s="13" t="s">
        <v>919</v>
      </c>
      <c r="J234" s="8" t="s">
        <v>920</v>
      </c>
      <c r="K234" s="2">
        <v>225</v>
      </c>
      <c r="L234" s="9"/>
      <c r="M234" s="30">
        <v>126</v>
      </c>
      <c r="N234" s="44"/>
      <c r="O234" s="27"/>
    </row>
    <row r="235" spans="1:15" x14ac:dyDescent="0.25">
      <c r="A235" s="5" t="s">
        <v>583</v>
      </c>
      <c r="B235" s="5" t="s">
        <v>288</v>
      </c>
      <c r="C235" s="5" t="s">
        <v>561</v>
      </c>
      <c r="D235" s="8" t="s">
        <v>1932</v>
      </c>
      <c r="E235" s="8" t="s">
        <v>1893</v>
      </c>
      <c r="F235" s="5" t="s">
        <v>699</v>
      </c>
      <c r="G235" s="8" t="s">
        <v>1364</v>
      </c>
      <c r="H235" s="14" t="s">
        <v>1894</v>
      </c>
      <c r="I235" s="14" t="s">
        <v>1331</v>
      </c>
      <c r="J235" s="8" t="s">
        <v>1363</v>
      </c>
      <c r="K235" s="26">
        <v>115</v>
      </c>
      <c r="L235" s="29"/>
      <c r="M235" s="30">
        <v>343</v>
      </c>
      <c r="N235" s="45"/>
    </row>
    <row r="236" spans="1:15" x14ac:dyDescent="0.25">
      <c r="A236" s="5" t="s">
        <v>583</v>
      </c>
      <c r="B236" s="5" t="s">
        <v>573</v>
      </c>
      <c r="C236" s="8" t="s">
        <v>561</v>
      </c>
      <c r="D236" s="8" t="s">
        <v>736</v>
      </c>
      <c r="E236" s="8" t="s">
        <v>1928</v>
      </c>
      <c r="F236" s="8" t="s">
        <v>699</v>
      </c>
      <c r="G236" s="8" t="s">
        <v>1913</v>
      </c>
      <c r="H236" s="14" t="s">
        <v>2097</v>
      </c>
      <c r="I236" s="14" t="s">
        <v>1369</v>
      </c>
      <c r="J236" s="8" t="s">
        <v>1370</v>
      </c>
      <c r="L236" s="9"/>
      <c r="M236" s="30">
        <v>523</v>
      </c>
      <c r="N236" s="44"/>
    </row>
    <row r="237" spans="1:15" x14ac:dyDescent="0.25">
      <c r="A237" s="5" t="s">
        <v>583</v>
      </c>
      <c r="B237" s="5" t="s">
        <v>288</v>
      </c>
      <c r="C237" s="8" t="s">
        <v>561</v>
      </c>
      <c r="D237" s="5" t="s">
        <v>736</v>
      </c>
      <c r="E237" s="8" t="s">
        <v>78</v>
      </c>
      <c r="F237" s="8" t="s">
        <v>699</v>
      </c>
      <c r="G237" s="8" t="s">
        <v>1509</v>
      </c>
      <c r="H237" s="55" t="s">
        <v>1510</v>
      </c>
      <c r="I237" s="14" t="s">
        <v>1511</v>
      </c>
      <c r="J237" s="8" t="s">
        <v>1512</v>
      </c>
      <c r="K237" s="5"/>
      <c r="L237" s="2"/>
      <c r="M237" s="30">
        <v>383</v>
      </c>
      <c r="N237" s="44"/>
    </row>
    <row r="238" spans="1:15" x14ac:dyDescent="0.25">
      <c r="A238" s="5" t="s">
        <v>583</v>
      </c>
      <c r="B238" s="5" t="s">
        <v>573</v>
      </c>
      <c r="C238" s="8" t="s">
        <v>561</v>
      </c>
      <c r="D238" s="5" t="s">
        <v>796</v>
      </c>
      <c r="E238" s="8" t="s">
        <v>78</v>
      </c>
      <c r="F238" s="8" t="s">
        <v>699</v>
      </c>
      <c r="G238" s="8" t="s">
        <v>2065</v>
      </c>
      <c r="H238" s="14" t="s">
        <v>2066</v>
      </c>
      <c r="I238" s="14" t="s">
        <v>2067</v>
      </c>
      <c r="J238" s="62" t="s">
        <v>2068</v>
      </c>
      <c r="L238" s="9"/>
      <c r="M238" s="30">
        <v>521</v>
      </c>
      <c r="N238" s="44"/>
    </row>
    <row r="239" spans="1:15" x14ac:dyDescent="0.25">
      <c r="A239" s="5" t="s">
        <v>583</v>
      </c>
      <c r="B239" s="5" t="s">
        <v>573</v>
      </c>
      <c r="C239" s="8" t="s">
        <v>561</v>
      </c>
      <c r="D239" s="5" t="s">
        <v>2109</v>
      </c>
      <c r="E239" s="8" t="s">
        <v>78</v>
      </c>
      <c r="F239" s="8" t="s">
        <v>699</v>
      </c>
      <c r="G239" s="8" t="s">
        <v>2112</v>
      </c>
      <c r="H239" s="13" t="s">
        <v>2110</v>
      </c>
      <c r="I239" s="14" t="s">
        <v>2111</v>
      </c>
      <c r="J239" s="8" t="s">
        <v>2113</v>
      </c>
      <c r="L239" s="9"/>
      <c r="M239" s="30">
        <v>513</v>
      </c>
      <c r="N239" s="44"/>
    </row>
    <row r="240" spans="1:15" x14ac:dyDescent="0.25">
      <c r="A240" s="5" t="s">
        <v>583</v>
      </c>
      <c r="B240" s="5" t="s">
        <v>2159</v>
      </c>
      <c r="C240" s="8" t="s">
        <v>561</v>
      </c>
      <c r="D240" s="5" t="s">
        <v>1094</v>
      </c>
      <c r="E240" s="5" t="s">
        <v>78</v>
      </c>
      <c r="F240" s="8" t="s">
        <v>699</v>
      </c>
      <c r="G240" s="8" t="s">
        <v>2182</v>
      </c>
      <c r="H240" s="9" t="s">
        <v>2183</v>
      </c>
      <c r="I240" s="14" t="s">
        <v>279</v>
      </c>
      <c r="J240" s="8" t="s">
        <v>2184</v>
      </c>
      <c r="K240" s="26">
        <v>112</v>
      </c>
      <c r="L240" s="29"/>
      <c r="M240" s="30">
        <v>345</v>
      </c>
      <c r="N240" s="44"/>
    </row>
    <row r="241" spans="1:14" x14ac:dyDescent="0.25">
      <c r="A241" s="5" t="s">
        <v>583</v>
      </c>
      <c r="B241" s="5" t="s">
        <v>1987</v>
      </c>
      <c r="C241" s="8" t="s">
        <v>561</v>
      </c>
      <c r="D241" s="5" t="s">
        <v>1094</v>
      </c>
      <c r="E241" s="5" t="s">
        <v>78</v>
      </c>
      <c r="F241" s="8" t="s">
        <v>699</v>
      </c>
      <c r="G241" s="8" t="s">
        <v>2017</v>
      </c>
      <c r="H241" s="9" t="s">
        <v>1955</v>
      </c>
      <c r="I241" s="14" t="s">
        <v>279</v>
      </c>
      <c r="J241" s="8" t="s">
        <v>2018</v>
      </c>
      <c r="K241" s="40">
        <v>374</v>
      </c>
      <c r="L241" s="2"/>
      <c r="M241" s="30">
        <v>502</v>
      </c>
      <c r="N241" s="44"/>
    </row>
    <row r="242" spans="1:14" x14ac:dyDescent="0.25">
      <c r="A242" s="5" t="s">
        <v>583</v>
      </c>
      <c r="B242" s="5" t="s">
        <v>2008</v>
      </c>
      <c r="C242" s="8" t="s">
        <v>561</v>
      </c>
      <c r="D242" s="5" t="s">
        <v>1094</v>
      </c>
      <c r="E242" s="5" t="s">
        <v>78</v>
      </c>
      <c r="F242" s="8" t="s">
        <v>699</v>
      </c>
      <c r="G242" s="8" t="s">
        <v>2019</v>
      </c>
      <c r="H242" s="9" t="s">
        <v>1955</v>
      </c>
      <c r="I242" s="14" t="s">
        <v>279</v>
      </c>
      <c r="J242" s="8" t="s">
        <v>2020</v>
      </c>
      <c r="K242" s="40">
        <v>375</v>
      </c>
      <c r="L242" s="2"/>
      <c r="M242" s="30">
        <v>503</v>
      </c>
      <c r="N242" s="44"/>
    </row>
    <row r="243" spans="1:14" x14ac:dyDescent="0.25">
      <c r="A243" s="5" t="s">
        <v>583</v>
      </c>
      <c r="B243" s="5" t="s">
        <v>573</v>
      </c>
      <c r="C243" s="5" t="s">
        <v>561</v>
      </c>
      <c r="D243" s="5" t="s">
        <v>638</v>
      </c>
      <c r="E243" s="8" t="s">
        <v>78</v>
      </c>
      <c r="F243" s="5" t="s">
        <v>699</v>
      </c>
      <c r="G243" s="8" t="s">
        <v>1821</v>
      </c>
      <c r="H243" s="28" t="s">
        <v>1956</v>
      </c>
      <c r="I243" s="14" t="s">
        <v>1822</v>
      </c>
      <c r="J243" s="8" t="s">
        <v>1823</v>
      </c>
      <c r="L243" s="9"/>
      <c r="M243" s="30">
        <v>539</v>
      </c>
      <c r="N243" s="44"/>
    </row>
    <row r="244" spans="1:14" x14ac:dyDescent="0.25">
      <c r="A244" s="5" t="s">
        <v>583</v>
      </c>
      <c r="B244" s="5" t="s">
        <v>573</v>
      </c>
      <c r="C244" s="8" t="s">
        <v>561</v>
      </c>
      <c r="D244" s="5" t="s">
        <v>677</v>
      </c>
      <c r="E244" s="5" t="s">
        <v>78</v>
      </c>
      <c r="F244" s="8" t="s">
        <v>699</v>
      </c>
      <c r="G244" s="8" t="s">
        <v>2290</v>
      </c>
      <c r="H244" s="9" t="s">
        <v>2140</v>
      </c>
      <c r="I244" s="14" t="s">
        <v>2141</v>
      </c>
      <c r="J244" s="62" t="s">
        <v>2139</v>
      </c>
      <c r="L244" s="9"/>
      <c r="M244" s="30">
        <v>542</v>
      </c>
      <c r="N244" s="48"/>
    </row>
    <row r="245" spans="1:14" x14ac:dyDescent="0.25">
      <c r="A245" s="5" t="s">
        <v>583</v>
      </c>
      <c r="B245" s="5" t="s">
        <v>573</v>
      </c>
      <c r="C245" s="5" t="s">
        <v>561</v>
      </c>
      <c r="D245" s="8" t="s">
        <v>1332</v>
      </c>
      <c r="E245" s="8" t="s">
        <v>78</v>
      </c>
      <c r="F245" s="5" t="s">
        <v>699</v>
      </c>
      <c r="G245" s="8" t="s">
        <v>224</v>
      </c>
      <c r="H245" s="9" t="s">
        <v>815</v>
      </c>
      <c r="I245" s="14" t="s">
        <v>816</v>
      </c>
      <c r="J245" s="8" t="s">
        <v>817</v>
      </c>
      <c r="L245" s="9"/>
      <c r="M245" s="30">
        <v>515</v>
      </c>
      <c r="N245" s="44"/>
    </row>
    <row r="246" spans="1:14" x14ac:dyDescent="0.25">
      <c r="A246" s="5" t="s">
        <v>583</v>
      </c>
      <c r="B246" s="5" t="s">
        <v>573</v>
      </c>
      <c r="C246" s="5" t="s">
        <v>561</v>
      </c>
      <c r="D246" s="5" t="s">
        <v>833</v>
      </c>
      <c r="E246" s="8" t="s">
        <v>1950</v>
      </c>
      <c r="F246" s="5" t="s">
        <v>699</v>
      </c>
      <c r="G246" s="8" t="s">
        <v>229</v>
      </c>
      <c r="H246" s="9" t="s">
        <v>130</v>
      </c>
      <c r="I246" s="14" t="s">
        <v>837</v>
      </c>
      <c r="J246" s="8" t="s">
        <v>838</v>
      </c>
      <c r="L246" s="9"/>
      <c r="M246" s="30">
        <v>536</v>
      </c>
      <c r="N246" s="54"/>
    </row>
    <row r="247" spans="1:14" x14ac:dyDescent="0.25">
      <c r="A247" s="5" t="s">
        <v>583</v>
      </c>
      <c r="B247" s="5" t="s">
        <v>573</v>
      </c>
      <c r="C247" s="5" t="s">
        <v>561</v>
      </c>
      <c r="D247" s="8" t="s">
        <v>1094</v>
      </c>
      <c r="E247" s="8" t="s">
        <v>1950</v>
      </c>
      <c r="F247" s="5" t="s">
        <v>699</v>
      </c>
      <c r="G247" s="8" t="s">
        <v>230</v>
      </c>
      <c r="H247" s="9" t="s">
        <v>1915</v>
      </c>
      <c r="I247" s="14" t="s">
        <v>748</v>
      </c>
      <c r="J247" s="8" t="s">
        <v>749</v>
      </c>
      <c r="L247" s="9"/>
      <c r="M247" s="30">
        <v>540</v>
      </c>
      <c r="N247" s="48"/>
    </row>
    <row r="248" spans="1:14" x14ac:dyDescent="0.25">
      <c r="A248" s="5" t="s">
        <v>583</v>
      </c>
      <c r="B248" s="5" t="s">
        <v>573</v>
      </c>
      <c r="C248" s="5" t="s">
        <v>561</v>
      </c>
      <c r="D248" s="5" t="s">
        <v>630</v>
      </c>
      <c r="E248" s="8" t="s">
        <v>2061</v>
      </c>
      <c r="F248" s="63" t="s">
        <v>699</v>
      </c>
      <c r="G248" s="8" t="s">
        <v>2060</v>
      </c>
      <c r="H248" s="14" t="s">
        <v>2063</v>
      </c>
      <c r="I248" s="14" t="s">
        <v>2064</v>
      </c>
      <c r="J248" s="62" t="s">
        <v>2062</v>
      </c>
      <c r="L248" s="9"/>
      <c r="M248" s="30">
        <v>519</v>
      </c>
      <c r="N248" s="44"/>
    </row>
    <row r="249" spans="1:14" x14ac:dyDescent="0.25">
      <c r="A249" s="5" t="s">
        <v>583</v>
      </c>
      <c r="B249" s="5" t="s">
        <v>573</v>
      </c>
      <c r="C249" s="8" t="s">
        <v>561</v>
      </c>
      <c r="D249" s="5" t="s">
        <v>647</v>
      </c>
      <c r="E249" s="8" t="s">
        <v>1959</v>
      </c>
      <c r="F249" s="8" t="s">
        <v>699</v>
      </c>
      <c r="G249" s="8" t="s">
        <v>1824</v>
      </c>
      <c r="H249" s="9" t="s">
        <v>648</v>
      </c>
      <c r="I249" s="9" t="s">
        <v>1825</v>
      </c>
      <c r="J249" s="8" t="s">
        <v>1826</v>
      </c>
      <c r="L249" s="9"/>
      <c r="M249" s="30">
        <v>541</v>
      </c>
      <c r="N249" s="48"/>
    </row>
    <row r="250" spans="1:14" x14ac:dyDescent="0.25">
      <c r="A250" s="5" t="s">
        <v>583</v>
      </c>
      <c r="B250" s="5" t="s">
        <v>288</v>
      </c>
      <c r="C250" s="5" t="s">
        <v>561</v>
      </c>
      <c r="D250" s="8" t="s">
        <v>612</v>
      </c>
      <c r="E250" s="5" t="s">
        <v>914</v>
      </c>
      <c r="F250" s="5" t="s">
        <v>699</v>
      </c>
      <c r="G250" s="8" t="s">
        <v>408</v>
      </c>
      <c r="H250" s="9" t="s">
        <v>1441</v>
      </c>
      <c r="I250" s="14" t="s">
        <v>916</v>
      </c>
      <c r="J250" s="8" t="s">
        <v>917</v>
      </c>
      <c r="K250" s="2">
        <v>262</v>
      </c>
      <c r="L250" s="9"/>
      <c r="M250" s="30">
        <v>227</v>
      </c>
      <c r="N250" s="44"/>
    </row>
    <row r="251" spans="1:14" x14ac:dyDescent="0.25">
      <c r="A251" s="5" t="s">
        <v>583</v>
      </c>
      <c r="B251" s="5" t="s">
        <v>288</v>
      </c>
      <c r="C251" s="5" t="s">
        <v>561</v>
      </c>
      <c r="D251" s="5" t="s">
        <v>736</v>
      </c>
      <c r="E251" s="5" t="s">
        <v>914</v>
      </c>
      <c r="F251" s="5" t="s">
        <v>699</v>
      </c>
      <c r="G251" s="8" t="s">
        <v>1909</v>
      </c>
      <c r="H251" s="9" t="s">
        <v>915</v>
      </c>
      <c r="I251" s="14" t="s">
        <v>916</v>
      </c>
      <c r="J251" s="8" t="s">
        <v>1910</v>
      </c>
      <c r="K251" s="40">
        <v>380</v>
      </c>
      <c r="L251" s="2"/>
      <c r="M251" s="30">
        <v>510</v>
      </c>
      <c r="N251" s="44"/>
    </row>
    <row r="252" spans="1:14" x14ac:dyDescent="0.25">
      <c r="A252" s="5" t="s">
        <v>583</v>
      </c>
      <c r="B252" s="5" t="s">
        <v>288</v>
      </c>
      <c r="C252" s="8" t="s">
        <v>561</v>
      </c>
      <c r="D252" s="8" t="s">
        <v>736</v>
      </c>
      <c r="E252" s="5" t="s">
        <v>1361</v>
      </c>
      <c r="F252" s="8" t="s">
        <v>699</v>
      </c>
      <c r="G252" s="8" t="s">
        <v>1359</v>
      </c>
      <c r="H252" s="9" t="s">
        <v>1358</v>
      </c>
      <c r="I252" s="9" t="s">
        <v>1360</v>
      </c>
      <c r="J252" s="8" t="s">
        <v>870</v>
      </c>
      <c r="K252" s="22" t="s">
        <v>218</v>
      </c>
      <c r="L252" s="35"/>
      <c r="M252" s="30">
        <v>162</v>
      </c>
      <c r="N252" s="44"/>
    </row>
    <row r="253" spans="1:14" x14ac:dyDescent="0.25">
      <c r="A253" s="5" t="s">
        <v>583</v>
      </c>
      <c r="B253" s="5" t="s">
        <v>288</v>
      </c>
      <c r="C253" s="8" t="s">
        <v>561</v>
      </c>
      <c r="D253" s="8" t="s">
        <v>683</v>
      </c>
      <c r="E253" s="8" t="s">
        <v>1941</v>
      </c>
      <c r="F253" s="8" t="s">
        <v>699</v>
      </c>
      <c r="G253" s="8" t="s">
        <v>476</v>
      </c>
      <c r="H253" s="9" t="s">
        <v>169</v>
      </c>
      <c r="I253" s="9" t="s">
        <v>1349</v>
      </c>
      <c r="J253" s="8" t="s">
        <v>1081</v>
      </c>
      <c r="K253" s="2">
        <v>276</v>
      </c>
      <c r="L253" s="9"/>
      <c r="M253" s="30">
        <v>161</v>
      </c>
      <c r="N253" s="44"/>
    </row>
    <row r="254" spans="1:14" x14ac:dyDescent="0.25">
      <c r="A254" s="5" t="s">
        <v>583</v>
      </c>
      <c r="B254" s="5" t="s">
        <v>288</v>
      </c>
      <c r="C254" s="5" t="s">
        <v>561</v>
      </c>
      <c r="D254" s="5" t="s">
        <v>612</v>
      </c>
      <c r="E254" s="5" t="s">
        <v>1627</v>
      </c>
      <c r="F254" s="5" t="s">
        <v>699</v>
      </c>
      <c r="G254" s="8" t="s">
        <v>1628</v>
      </c>
      <c r="H254" s="9" t="s">
        <v>733</v>
      </c>
      <c r="I254" s="14" t="s">
        <v>1629</v>
      </c>
      <c r="J254" s="8" t="s">
        <v>1630</v>
      </c>
      <c r="L254" s="9"/>
      <c r="M254" s="30">
        <v>413</v>
      </c>
      <c r="N254" s="44"/>
    </row>
    <row r="255" spans="1:14" x14ac:dyDescent="0.25">
      <c r="A255" s="5" t="s">
        <v>583</v>
      </c>
      <c r="B255" s="5" t="s">
        <v>288</v>
      </c>
      <c r="C255" s="5" t="s">
        <v>697</v>
      </c>
      <c r="D255" s="8" t="s">
        <v>702</v>
      </c>
      <c r="E255" s="8" t="s">
        <v>1983</v>
      </c>
      <c r="F255" s="5" t="s">
        <v>699</v>
      </c>
      <c r="G255" s="8" t="s">
        <v>346</v>
      </c>
      <c r="H255" s="9" t="s">
        <v>283</v>
      </c>
      <c r="I255" s="14" t="s">
        <v>700</v>
      </c>
      <c r="J255" s="8" t="s">
        <v>701</v>
      </c>
      <c r="K255" s="2">
        <v>300</v>
      </c>
      <c r="L255" s="9"/>
      <c r="M255" s="30">
        <v>112</v>
      </c>
      <c r="N255" s="48"/>
    </row>
    <row r="256" spans="1:14" x14ac:dyDescent="0.25">
      <c r="A256" s="5" t="s">
        <v>583</v>
      </c>
      <c r="B256" s="5" t="s">
        <v>288</v>
      </c>
      <c r="C256" s="8" t="s">
        <v>561</v>
      </c>
      <c r="D256" s="5" t="s">
        <v>683</v>
      </c>
      <c r="E256" s="8" t="s">
        <v>1942</v>
      </c>
      <c r="F256" s="8" t="s">
        <v>1925</v>
      </c>
      <c r="G256" s="8" t="s">
        <v>457</v>
      </c>
      <c r="H256" s="14" t="s">
        <v>155</v>
      </c>
      <c r="I256" s="14" t="s">
        <v>152</v>
      </c>
      <c r="J256" s="8" t="s">
        <v>1051</v>
      </c>
      <c r="K256" s="2">
        <v>221</v>
      </c>
      <c r="L256" s="9"/>
      <c r="M256" s="30">
        <v>154</v>
      </c>
      <c r="N256" s="44"/>
    </row>
    <row r="257" spans="1:20" x14ac:dyDescent="0.25">
      <c r="A257" s="5" t="s">
        <v>583</v>
      </c>
      <c r="B257" s="5" t="s">
        <v>288</v>
      </c>
      <c r="C257" s="5" t="s">
        <v>561</v>
      </c>
      <c r="D257" s="8" t="s">
        <v>1934</v>
      </c>
      <c r="E257" s="8" t="s">
        <v>1935</v>
      </c>
      <c r="F257" s="8" t="s">
        <v>699</v>
      </c>
      <c r="G257" s="8" t="s">
        <v>384</v>
      </c>
      <c r="H257" s="9" t="s">
        <v>733</v>
      </c>
      <c r="I257" s="14" t="s">
        <v>734</v>
      </c>
      <c r="J257" s="8" t="s">
        <v>735</v>
      </c>
      <c r="K257" s="2">
        <v>281</v>
      </c>
      <c r="L257" s="9"/>
      <c r="M257" s="30">
        <v>153</v>
      </c>
      <c r="N257" s="44"/>
    </row>
    <row r="258" spans="1:20" x14ac:dyDescent="0.25">
      <c r="A258" s="5" t="s">
        <v>583</v>
      </c>
      <c r="B258" s="5" t="s">
        <v>288</v>
      </c>
      <c r="C258" s="5" t="s">
        <v>561</v>
      </c>
      <c r="D258" s="5" t="s">
        <v>612</v>
      </c>
      <c r="E258" s="8" t="s">
        <v>1791</v>
      </c>
      <c r="F258" s="5" t="s">
        <v>699</v>
      </c>
      <c r="G258" s="8" t="s">
        <v>1423</v>
      </c>
      <c r="H258" s="14" t="s">
        <v>1424</v>
      </c>
      <c r="I258" s="14" t="s">
        <v>1425</v>
      </c>
      <c r="J258" s="8" t="s">
        <v>1426</v>
      </c>
      <c r="K258" s="26">
        <v>274</v>
      </c>
      <c r="L258" s="29"/>
      <c r="M258" s="30">
        <v>360</v>
      </c>
      <c r="N258" s="44"/>
    </row>
    <row r="259" spans="1:20" x14ac:dyDescent="0.25">
      <c r="A259" s="5" t="s">
        <v>583</v>
      </c>
      <c r="B259" s="5" t="s">
        <v>288</v>
      </c>
      <c r="C259" s="5" t="s">
        <v>561</v>
      </c>
      <c r="D259" s="8" t="s">
        <v>736</v>
      </c>
      <c r="E259" s="8" t="s">
        <v>1791</v>
      </c>
      <c r="F259" s="8" t="s">
        <v>699</v>
      </c>
      <c r="G259" s="8" t="s">
        <v>1792</v>
      </c>
      <c r="H259" s="9" t="s">
        <v>1793</v>
      </c>
      <c r="I259" s="14" t="s">
        <v>1794</v>
      </c>
      <c r="J259" s="8" t="s">
        <v>1795</v>
      </c>
      <c r="L259" s="9"/>
      <c r="M259" s="30">
        <v>529</v>
      </c>
      <c r="N259" s="44"/>
    </row>
    <row r="260" spans="1:20" x14ac:dyDescent="0.25">
      <c r="A260" s="5" t="s">
        <v>583</v>
      </c>
      <c r="B260" s="5" t="s">
        <v>288</v>
      </c>
      <c r="C260" s="5" t="s">
        <v>561</v>
      </c>
      <c r="D260" s="5" t="s">
        <v>762</v>
      </c>
      <c r="E260" s="8" t="s">
        <v>1791</v>
      </c>
      <c r="F260" s="5" t="s">
        <v>1434</v>
      </c>
      <c r="G260" s="8" t="s">
        <v>1435</v>
      </c>
      <c r="H260" s="9" t="s">
        <v>0</v>
      </c>
      <c r="I260" s="14" t="s">
        <v>1</v>
      </c>
      <c r="J260" s="8" t="s">
        <v>2</v>
      </c>
      <c r="K260" s="26"/>
      <c r="L260" s="29"/>
      <c r="M260" s="30">
        <v>361</v>
      </c>
      <c r="N260" s="47"/>
    </row>
    <row r="261" spans="1:20" x14ac:dyDescent="0.25">
      <c r="A261" s="5" t="s">
        <v>583</v>
      </c>
      <c r="B261" s="5" t="s">
        <v>288</v>
      </c>
      <c r="C261" s="8" t="s">
        <v>561</v>
      </c>
      <c r="D261" s="5" t="s">
        <v>683</v>
      </c>
      <c r="E261" s="8" t="s">
        <v>1791</v>
      </c>
      <c r="F261" s="8" t="s">
        <v>699</v>
      </c>
      <c r="G261" s="8" t="s">
        <v>1430</v>
      </c>
      <c r="H261" s="9" t="s">
        <v>1431</v>
      </c>
      <c r="I261" s="14" t="s">
        <v>1432</v>
      </c>
      <c r="J261" s="8" t="s">
        <v>1433</v>
      </c>
      <c r="K261" s="26"/>
      <c r="L261" s="4"/>
      <c r="M261" s="30">
        <v>363</v>
      </c>
      <c r="N261" s="44"/>
    </row>
    <row r="262" spans="1:20" x14ac:dyDescent="0.25">
      <c r="A262" s="5" t="s">
        <v>583</v>
      </c>
      <c r="B262" s="5" t="s">
        <v>288</v>
      </c>
      <c r="C262" s="5" t="s">
        <v>561</v>
      </c>
      <c r="D262" s="5" t="s">
        <v>833</v>
      </c>
      <c r="E262" s="8" t="s">
        <v>1791</v>
      </c>
      <c r="F262" s="5" t="s">
        <v>699</v>
      </c>
      <c r="G262" s="8" t="s">
        <v>1427</v>
      </c>
      <c r="H262" s="9" t="s">
        <v>1428</v>
      </c>
      <c r="I262" s="14" t="s">
        <v>835</v>
      </c>
      <c r="J262" s="8" t="s">
        <v>1429</v>
      </c>
      <c r="K262" s="26"/>
      <c r="L262" s="29"/>
      <c r="M262" s="30">
        <v>362</v>
      </c>
      <c r="N262" s="44"/>
    </row>
    <row r="263" spans="1:20" x14ac:dyDescent="0.25">
      <c r="A263" s="5" t="s">
        <v>583</v>
      </c>
      <c r="B263" s="5" t="s">
        <v>288</v>
      </c>
      <c r="C263" s="8" t="s">
        <v>561</v>
      </c>
      <c r="D263" s="8" t="s">
        <v>736</v>
      </c>
      <c r="E263" s="8" t="s">
        <v>1855</v>
      </c>
      <c r="F263" s="8" t="s">
        <v>699</v>
      </c>
      <c r="G263" s="8" t="s">
        <v>387</v>
      </c>
      <c r="H263" s="9" t="s">
        <v>1395</v>
      </c>
      <c r="I263" s="14" t="s">
        <v>760</v>
      </c>
      <c r="J263" s="8" t="s">
        <v>761</v>
      </c>
      <c r="K263" s="2">
        <v>76</v>
      </c>
      <c r="L263" s="9"/>
      <c r="M263" s="30">
        <v>104</v>
      </c>
      <c r="N263" s="44"/>
    </row>
    <row r="264" spans="1:20" x14ac:dyDescent="0.25">
      <c r="A264" s="5" t="s">
        <v>583</v>
      </c>
      <c r="B264" s="5" t="s">
        <v>893</v>
      </c>
      <c r="C264" s="8" t="s">
        <v>561</v>
      </c>
      <c r="D264" s="5" t="s">
        <v>683</v>
      </c>
      <c r="E264" s="8" t="s">
        <v>1855</v>
      </c>
      <c r="F264" s="8" t="s">
        <v>699</v>
      </c>
      <c r="G264" s="8" t="s">
        <v>2158</v>
      </c>
      <c r="H264" s="14" t="s">
        <v>1091</v>
      </c>
      <c r="I264" s="14" t="s">
        <v>1092</v>
      </c>
      <c r="J264" s="8" t="s">
        <v>1905</v>
      </c>
      <c r="L264" s="9"/>
      <c r="M264" s="30">
        <v>464</v>
      </c>
      <c r="N264" s="44"/>
    </row>
    <row r="265" spans="1:20" x14ac:dyDescent="0.25">
      <c r="A265" s="5" t="s">
        <v>583</v>
      </c>
      <c r="B265" s="5" t="s">
        <v>2159</v>
      </c>
      <c r="C265" s="8" t="s">
        <v>561</v>
      </c>
      <c r="D265" s="5" t="s">
        <v>736</v>
      </c>
      <c r="E265" s="8" t="s">
        <v>1447</v>
      </c>
      <c r="F265" s="8" t="s">
        <v>699</v>
      </c>
      <c r="G265" s="8" t="s">
        <v>2160</v>
      </c>
      <c r="H265" s="14" t="s">
        <v>2365</v>
      </c>
      <c r="I265" s="14" t="s">
        <v>2366</v>
      </c>
      <c r="J265" s="8" t="s">
        <v>2161</v>
      </c>
      <c r="K265" s="26"/>
      <c r="L265" s="29"/>
      <c r="M265" s="30">
        <v>317</v>
      </c>
      <c r="N265" s="31"/>
    </row>
    <row r="266" spans="1:20" x14ac:dyDescent="0.25">
      <c r="A266" s="5" t="s">
        <v>583</v>
      </c>
      <c r="B266" s="5" t="s">
        <v>1987</v>
      </c>
      <c r="C266" s="8" t="s">
        <v>561</v>
      </c>
      <c r="D266" s="5" t="s">
        <v>736</v>
      </c>
      <c r="E266" s="8" t="s">
        <v>1447</v>
      </c>
      <c r="F266" s="8" t="s">
        <v>699</v>
      </c>
      <c r="G266" s="8" t="s">
        <v>1988</v>
      </c>
      <c r="H266" s="14" t="s">
        <v>1998</v>
      </c>
      <c r="I266" s="14" t="s">
        <v>1989</v>
      </c>
      <c r="J266" s="8" t="s">
        <v>1991</v>
      </c>
      <c r="K266" s="2">
        <v>190</v>
      </c>
      <c r="L266" s="9"/>
      <c r="M266" s="30">
        <v>466</v>
      </c>
      <c r="N266" s="44"/>
    </row>
    <row r="267" spans="1:20" x14ac:dyDescent="0.25">
      <c r="A267" s="5" t="s">
        <v>583</v>
      </c>
      <c r="B267" s="5" t="s">
        <v>2008</v>
      </c>
      <c r="C267" s="8" t="s">
        <v>561</v>
      </c>
      <c r="D267" s="5" t="s">
        <v>736</v>
      </c>
      <c r="E267" s="8" t="s">
        <v>1447</v>
      </c>
      <c r="F267" s="8" t="s">
        <v>699</v>
      </c>
      <c r="G267" s="8" t="s">
        <v>2009</v>
      </c>
      <c r="H267" s="14" t="s">
        <v>1998</v>
      </c>
      <c r="I267" s="14" t="s">
        <v>1989</v>
      </c>
      <c r="J267" s="8" t="s">
        <v>2010</v>
      </c>
      <c r="L267" s="32"/>
      <c r="M267" s="30">
        <v>469</v>
      </c>
      <c r="N267" s="45"/>
      <c r="O267" s="17"/>
      <c r="P267" s="17"/>
      <c r="Q267" s="17"/>
      <c r="R267" s="17"/>
      <c r="S267" s="17"/>
      <c r="T267" s="17"/>
    </row>
    <row r="268" spans="1:20" x14ac:dyDescent="0.25">
      <c r="A268" s="5" t="s">
        <v>583</v>
      </c>
      <c r="B268" s="5" t="s">
        <v>288</v>
      </c>
      <c r="C268" s="8" t="s">
        <v>561</v>
      </c>
      <c r="D268" s="5" t="s">
        <v>1220</v>
      </c>
      <c r="E268" s="8" t="s">
        <v>1447</v>
      </c>
      <c r="F268" s="8" t="s">
        <v>699</v>
      </c>
      <c r="G268" s="8" t="s">
        <v>489</v>
      </c>
      <c r="H268" s="9" t="s">
        <v>1221</v>
      </c>
      <c r="I268" s="9" t="s">
        <v>1222</v>
      </c>
      <c r="J268" s="8" t="s">
        <v>1070</v>
      </c>
      <c r="K268" s="2">
        <v>45</v>
      </c>
      <c r="L268" s="9"/>
      <c r="M268" s="30">
        <v>139</v>
      </c>
      <c r="N268" s="44"/>
    </row>
    <row r="269" spans="1:20" x14ac:dyDescent="0.25">
      <c r="A269" s="5" t="s">
        <v>583</v>
      </c>
      <c r="B269" s="5" t="s">
        <v>288</v>
      </c>
      <c r="C269" s="5" t="s">
        <v>561</v>
      </c>
      <c r="D269" s="5" t="s">
        <v>1073</v>
      </c>
      <c r="E269" s="8" t="s">
        <v>1447</v>
      </c>
      <c r="F269" s="8" t="s">
        <v>1925</v>
      </c>
      <c r="G269" s="8" t="s">
        <v>487</v>
      </c>
      <c r="H269" s="9" t="s">
        <v>1865</v>
      </c>
      <c r="I269" s="9" t="s">
        <v>1868</v>
      </c>
      <c r="J269" s="8" t="s">
        <v>1262</v>
      </c>
      <c r="K269" s="2">
        <v>279</v>
      </c>
      <c r="L269" s="9" t="s">
        <v>562</v>
      </c>
      <c r="M269" s="30">
        <v>160</v>
      </c>
      <c r="N269" s="44"/>
    </row>
    <row r="270" spans="1:20" x14ac:dyDescent="0.25">
      <c r="A270" s="5" t="s">
        <v>583</v>
      </c>
      <c r="B270" s="5" t="s">
        <v>288</v>
      </c>
      <c r="C270" s="5" t="s">
        <v>561</v>
      </c>
      <c r="D270" s="8" t="s">
        <v>2407</v>
      </c>
      <c r="E270" s="8" t="s">
        <v>1447</v>
      </c>
      <c r="F270" s="5" t="s">
        <v>699</v>
      </c>
      <c r="G270" s="8" t="s">
        <v>2408</v>
      </c>
      <c r="H270" s="14" t="s">
        <v>2409</v>
      </c>
      <c r="I270" s="14" t="s">
        <v>2410</v>
      </c>
      <c r="J270" s="8" t="s">
        <v>2406</v>
      </c>
      <c r="K270" s="26"/>
      <c r="L270" s="29"/>
      <c r="M270" s="30">
        <v>344</v>
      </c>
      <c r="N270" s="48"/>
    </row>
    <row r="271" spans="1:20" x14ac:dyDescent="0.25">
      <c r="A271" s="5" t="s">
        <v>583</v>
      </c>
      <c r="B271" s="5" t="s">
        <v>288</v>
      </c>
      <c r="C271" s="5" t="s">
        <v>561</v>
      </c>
      <c r="D271" s="5" t="s">
        <v>1165</v>
      </c>
      <c r="E271" s="8" t="s">
        <v>1447</v>
      </c>
      <c r="F271" s="5" t="s">
        <v>699</v>
      </c>
      <c r="G271" s="8" t="s">
        <v>486</v>
      </c>
      <c r="H271" s="9" t="s">
        <v>172</v>
      </c>
      <c r="I271" s="14" t="s">
        <v>1166</v>
      </c>
      <c r="J271" s="8" t="s">
        <v>1167</v>
      </c>
      <c r="K271" s="2">
        <v>132</v>
      </c>
      <c r="L271" s="9"/>
      <c r="M271" s="30">
        <v>144</v>
      </c>
      <c r="N271" s="44"/>
    </row>
    <row r="272" spans="1:20" x14ac:dyDescent="0.25">
      <c r="A272" s="5" t="s">
        <v>583</v>
      </c>
      <c r="B272" s="5" t="s">
        <v>288</v>
      </c>
      <c r="C272" s="5" t="s">
        <v>561</v>
      </c>
      <c r="D272" s="5" t="s">
        <v>1141</v>
      </c>
      <c r="E272" s="8" t="s">
        <v>1447</v>
      </c>
      <c r="F272" s="5" t="s">
        <v>699</v>
      </c>
      <c r="G272" s="8" t="s">
        <v>483</v>
      </c>
      <c r="H272" s="14" t="s">
        <v>1878</v>
      </c>
      <c r="I272" s="14" t="s">
        <v>1879</v>
      </c>
      <c r="J272" s="8" t="s">
        <v>786</v>
      </c>
      <c r="K272" s="2">
        <v>233</v>
      </c>
      <c r="L272" s="9"/>
      <c r="M272" s="30">
        <v>229</v>
      </c>
      <c r="N272" s="44"/>
    </row>
    <row r="273" spans="1:14" x14ac:dyDescent="0.25">
      <c r="A273" s="76" t="s">
        <v>583</v>
      </c>
      <c r="B273" s="76">
        <v>25</v>
      </c>
      <c r="C273" s="77" t="s">
        <v>561</v>
      </c>
      <c r="D273" s="79" t="s">
        <v>1141</v>
      </c>
      <c r="E273" s="81" t="s">
        <v>1447</v>
      </c>
      <c r="F273" s="77" t="s">
        <v>699</v>
      </c>
      <c r="G273" s="77" t="s">
        <v>2300</v>
      </c>
      <c r="H273" s="78" t="s">
        <v>2301</v>
      </c>
      <c r="I273" s="78" t="s">
        <v>2302</v>
      </c>
      <c r="J273" s="81" t="s">
        <v>2323</v>
      </c>
      <c r="K273" s="26"/>
      <c r="L273" s="29"/>
      <c r="M273" s="30">
        <v>329</v>
      </c>
      <c r="N273" s="44"/>
    </row>
    <row r="274" spans="1:14" x14ac:dyDescent="0.25">
      <c r="A274" s="76" t="s">
        <v>583</v>
      </c>
      <c r="B274" s="76">
        <v>21</v>
      </c>
      <c r="C274" s="77" t="s">
        <v>561</v>
      </c>
      <c r="D274" s="79" t="s">
        <v>1141</v>
      </c>
      <c r="E274" s="81" t="s">
        <v>1447</v>
      </c>
      <c r="F274" s="77" t="s">
        <v>699</v>
      </c>
      <c r="G274" s="77" t="s">
        <v>2299</v>
      </c>
      <c r="H274" s="78" t="s">
        <v>2303</v>
      </c>
      <c r="I274" s="78" t="s">
        <v>2304</v>
      </c>
      <c r="J274" s="81" t="s">
        <v>2324</v>
      </c>
      <c r="L274" s="2"/>
      <c r="M274" s="30">
        <v>480</v>
      </c>
      <c r="N274" s="31"/>
    </row>
    <row r="275" spans="1:14" x14ac:dyDescent="0.25">
      <c r="A275" s="5" t="s">
        <v>583</v>
      </c>
      <c r="B275" s="5" t="s">
        <v>288</v>
      </c>
      <c r="C275" s="8" t="s">
        <v>561</v>
      </c>
      <c r="D275" s="8" t="s">
        <v>50</v>
      </c>
      <c r="E275" s="73" t="s">
        <v>1447</v>
      </c>
      <c r="F275" s="8" t="s">
        <v>699</v>
      </c>
      <c r="G275" s="8" t="s">
        <v>2372</v>
      </c>
      <c r="H275" s="9" t="s">
        <v>1569</v>
      </c>
      <c r="I275" s="9" t="s">
        <v>1570</v>
      </c>
      <c r="J275" s="8" t="s">
        <v>2371</v>
      </c>
      <c r="K275" s="40"/>
      <c r="L275" s="2"/>
      <c r="M275" s="30">
        <v>491</v>
      </c>
      <c r="N275" s="44"/>
    </row>
    <row r="276" spans="1:14" x14ac:dyDescent="0.25">
      <c r="A276" s="5" t="s">
        <v>583</v>
      </c>
      <c r="B276" s="5" t="s">
        <v>288</v>
      </c>
      <c r="C276" s="8" t="s">
        <v>561</v>
      </c>
      <c r="D276" s="8" t="s">
        <v>784</v>
      </c>
      <c r="E276" s="8" t="s">
        <v>1447</v>
      </c>
      <c r="F276" s="8" t="s">
        <v>699</v>
      </c>
      <c r="G276" s="8" t="s">
        <v>490</v>
      </c>
      <c r="H276" s="14" t="s">
        <v>1224</v>
      </c>
      <c r="I276" s="14" t="s">
        <v>1225</v>
      </c>
      <c r="J276" s="8" t="s">
        <v>1226</v>
      </c>
      <c r="K276" s="2">
        <v>135</v>
      </c>
      <c r="L276" s="9"/>
      <c r="M276" s="30">
        <v>205</v>
      </c>
      <c r="N276" s="44"/>
    </row>
    <row r="277" spans="1:14" x14ac:dyDescent="0.25">
      <c r="A277" s="5" t="s">
        <v>583</v>
      </c>
      <c r="B277" s="5" t="s">
        <v>288</v>
      </c>
      <c r="C277" s="8" t="s">
        <v>561</v>
      </c>
      <c r="D277" s="8" t="s">
        <v>1410</v>
      </c>
      <c r="E277" s="8" t="s">
        <v>1447</v>
      </c>
      <c r="F277" s="8" t="s">
        <v>699</v>
      </c>
      <c r="G277" s="8" t="s">
        <v>1413</v>
      </c>
      <c r="H277" s="14" t="s">
        <v>1411</v>
      </c>
      <c r="I277" s="14" t="s">
        <v>1414</v>
      </c>
      <c r="J277" s="8" t="s">
        <v>1412</v>
      </c>
      <c r="L277" s="9"/>
      <c r="M277" s="30">
        <v>456</v>
      </c>
      <c r="N277" s="31"/>
    </row>
    <row r="278" spans="1:14" x14ac:dyDescent="0.25">
      <c r="A278" s="5" t="s">
        <v>583</v>
      </c>
      <c r="B278" s="5" t="s">
        <v>288</v>
      </c>
      <c r="C278" s="8" t="s">
        <v>561</v>
      </c>
      <c r="D278" s="5" t="s">
        <v>683</v>
      </c>
      <c r="E278" s="8" t="s">
        <v>1447</v>
      </c>
      <c r="F278" s="8" t="s">
        <v>577</v>
      </c>
      <c r="G278" s="8" t="s">
        <v>464</v>
      </c>
      <c r="H278" s="14" t="s">
        <v>159</v>
      </c>
      <c r="I278" s="14" t="s">
        <v>1082</v>
      </c>
      <c r="J278" s="8" t="s">
        <v>1083</v>
      </c>
      <c r="K278" s="2">
        <v>33</v>
      </c>
      <c r="L278" s="9"/>
      <c r="M278" s="30">
        <v>197</v>
      </c>
      <c r="N278" s="44"/>
    </row>
    <row r="279" spans="1:14" x14ac:dyDescent="0.25">
      <c r="A279" s="5" t="s">
        <v>583</v>
      </c>
      <c r="B279" s="5" t="s">
        <v>288</v>
      </c>
      <c r="C279" s="8" t="s">
        <v>561</v>
      </c>
      <c r="D279" s="5" t="s">
        <v>683</v>
      </c>
      <c r="E279" s="8" t="s">
        <v>1447</v>
      </c>
      <c r="F279" s="8" t="s">
        <v>894</v>
      </c>
      <c r="G279" s="8" t="s">
        <v>470</v>
      </c>
      <c r="H279" s="14" t="s">
        <v>166</v>
      </c>
      <c r="I279" s="14" t="s">
        <v>1136</v>
      </c>
      <c r="J279" s="8" t="s">
        <v>1137</v>
      </c>
      <c r="K279" s="2">
        <v>34</v>
      </c>
      <c r="L279" s="9"/>
      <c r="M279" s="30">
        <v>198</v>
      </c>
      <c r="N279" s="44"/>
    </row>
    <row r="280" spans="1:14" x14ac:dyDescent="0.25">
      <c r="A280" s="5" t="s">
        <v>583</v>
      </c>
      <c r="B280" s="5" t="s">
        <v>288</v>
      </c>
      <c r="C280" s="5" t="s">
        <v>561</v>
      </c>
      <c r="D280" s="5" t="s">
        <v>683</v>
      </c>
      <c r="E280" s="5" t="s">
        <v>1447</v>
      </c>
      <c r="F280" s="8" t="s">
        <v>732</v>
      </c>
      <c r="G280" s="8" t="s">
        <v>1658</v>
      </c>
      <c r="H280" s="14" t="s">
        <v>1659</v>
      </c>
      <c r="I280" s="14" t="s">
        <v>1660</v>
      </c>
      <c r="J280" s="8" t="s">
        <v>1661</v>
      </c>
      <c r="K280" s="2">
        <v>90</v>
      </c>
      <c r="L280" s="9"/>
      <c r="M280" s="30">
        <v>423</v>
      </c>
      <c r="N280" s="48"/>
    </row>
    <row r="281" spans="1:14" x14ac:dyDescent="0.25">
      <c r="A281" s="5" t="s">
        <v>583</v>
      </c>
      <c r="B281" s="5" t="s">
        <v>288</v>
      </c>
      <c r="C281" s="5" t="s">
        <v>561</v>
      </c>
      <c r="D281" s="5" t="s">
        <v>683</v>
      </c>
      <c r="E281" s="5" t="s">
        <v>1447</v>
      </c>
      <c r="F281" s="8" t="s">
        <v>732</v>
      </c>
      <c r="G281" s="8" t="s">
        <v>1662</v>
      </c>
      <c r="H281" s="14" t="s">
        <v>1663</v>
      </c>
      <c r="I281" s="14" t="s">
        <v>1664</v>
      </c>
      <c r="J281" s="8" t="s">
        <v>1665</v>
      </c>
      <c r="K281" s="2">
        <v>90</v>
      </c>
      <c r="L281" s="9"/>
      <c r="M281" s="30">
        <v>424</v>
      </c>
      <c r="N281" s="31"/>
    </row>
    <row r="282" spans="1:14" x14ac:dyDescent="0.25">
      <c r="A282" s="5" t="s">
        <v>583</v>
      </c>
      <c r="B282" s="5" t="s">
        <v>288</v>
      </c>
      <c r="C282" s="8" t="s">
        <v>561</v>
      </c>
      <c r="D282" s="5" t="s">
        <v>1122</v>
      </c>
      <c r="E282" s="8" t="s">
        <v>1945</v>
      </c>
      <c r="F282" s="8" t="s">
        <v>699</v>
      </c>
      <c r="G282" s="8" t="s">
        <v>468</v>
      </c>
      <c r="H282" s="9" t="s">
        <v>163</v>
      </c>
      <c r="I282" s="9" t="s">
        <v>1123</v>
      </c>
      <c r="J282" s="8" t="s">
        <v>1110</v>
      </c>
      <c r="K282" s="2">
        <v>202</v>
      </c>
      <c r="L282" s="9"/>
      <c r="M282" s="30">
        <v>182</v>
      </c>
      <c r="N282" s="44"/>
    </row>
    <row r="283" spans="1:14" x14ac:dyDescent="0.25">
      <c r="A283" s="5" t="s">
        <v>583</v>
      </c>
      <c r="B283" s="5" t="s">
        <v>288</v>
      </c>
      <c r="C283" s="5" t="s">
        <v>561</v>
      </c>
      <c r="D283" s="5" t="s">
        <v>1122</v>
      </c>
      <c r="E283" s="8" t="s">
        <v>1447</v>
      </c>
      <c r="F283" s="8" t="s">
        <v>713</v>
      </c>
      <c r="G283" s="8" t="s">
        <v>2152</v>
      </c>
      <c r="H283" s="9" t="s">
        <v>2153</v>
      </c>
      <c r="I283" s="14" t="s">
        <v>2154</v>
      </c>
      <c r="J283" s="8" t="s">
        <v>2155</v>
      </c>
      <c r="L283" s="9"/>
      <c r="M283" s="30">
        <v>465</v>
      </c>
      <c r="N283" s="44"/>
    </row>
    <row r="284" spans="1:14" x14ac:dyDescent="0.25">
      <c r="A284" s="5" t="s">
        <v>583</v>
      </c>
      <c r="B284" s="5" t="s">
        <v>1987</v>
      </c>
      <c r="C284" s="8" t="s">
        <v>561</v>
      </c>
      <c r="D284" s="5" t="s">
        <v>909</v>
      </c>
      <c r="E284" s="8" t="s">
        <v>1447</v>
      </c>
      <c r="F284" s="8" t="s">
        <v>699</v>
      </c>
      <c r="G284" s="8" t="s">
        <v>2381</v>
      </c>
      <c r="H284" s="9" t="s">
        <v>2389</v>
      </c>
      <c r="I284" s="9" t="s">
        <v>2382</v>
      </c>
      <c r="J284" s="8" t="s">
        <v>2379</v>
      </c>
      <c r="K284" s="29"/>
      <c r="L284" s="2"/>
      <c r="M284" s="30">
        <v>483</v>
      </c>
      <c r="N284" s="44"/>
    </row>
    <row r="285" spans="1:14" x14ac:dyDescent="0.25">
      <c r="A285" s="5" t="s">
        <v>583</v>
      </c>
      <c r="B285" s="5" t="s">
        <v>2008</v>
      </c>
      <c r="C285" s="8" t="s">
        <v>561</v>
      </c>
      <c r="D285" s="5" t="s">
        <v>909</v>
      </c>
      <c r="E285" s="8" t="s">
        <v>1447</v>
      </c>
      <c r="F285" s="8" t="s">
        <v>699</v>
      </c>
      <c r="G285" s="8" t="s">
        <v>2385</v>
      </c>
      <c r="H285" s="9" t="s">
        <v>2389</v>
      </c>
      <c r="I285" s="9" t="s">
        <v>2382</v>
      </c>
      <c r="J285" s="8" t="s">
        <v>2386</v>
      </c>
      <c r="K285" s="29"/>
      <c r="L285" s="2"/>
      <c r="M285" s="30">
        <v>485</v>
      </c>
      <c r="N285" s="48"/>
    </row>
    <row r="286" spans="1:14" x14ac:dyDescent="0.25">
      <c r="A286" s="5" t="s">
        <v>583</v>
      </c>
      <c r="B286" s="5" t="s">
        <v>288</v>
      </c>
      <c r="C286" s="8" t="s">
        <v>561</v>
      </c>
      <c r="D286" s="5" t="s">
        <v>909</v>
      </c>
      <c r="E286" s="8" t="s">
        <v>1447</v>
      </c>
      <c r="F286" s="8" t="s">
        <v>577</v>
      </c>
      <c r="G286" s="8" t="s">
        <v>526</v>
      </c>
      <c r="H286" s="14" t="s">
        <v>200</v>
      </c>
      <c r="I286" s="14" t="s">
        <v>1185</v>
      </c>
      <c r="J286" s="8" t="s">
        <v>1186</v>
      </c>
      <c r="K286" s="26"/>
      <c r="L286" s="29"/>
      <c r="M286" s="30">
        <v>333</v>
      </c>
      <c r="N286" s="44"/>
    </row>
    <row r="287" spans="1:14" x14ac:dyDescent="0.25">
      <c r="A287" s="5" t="s">
        <v>583</v>
      </c>
      <c r="B287" s="5" t="s">
        <v>288</v>
      </c>
      <c r="C287" s="8" t="s">
        <v>561</v>
      </c>
      <c r="D287" s="5" t="s">
        <v>909</v>
      </c>
      <c r="E287" s="8" t="s">
        <v>1447</v>
      </c>
      <c r="F287" s="8" t="s">
        <v>894</v>
      </c>
      <c r="G287" s="8" t="s">
        <v>530</v>
      </c>
      <c r="H287" s="14" t="s">
        <v>201</v>
      </c>
      <c r="I287" s="14" t="s">
        <v>1190</v>
      </c>
      <c r="J287" s="8" t="s">
        <v>1191</v>
      </c>
      <c r="K287" s="26"/>
      <c r="L287" s="29"/>
      <c r="M287" s="30">
        <v>334</v>
      </c>
      <c r="N287" s="44"/>
    </row>
    <row r="288" spans="1:14" x14ac:dyDescent="0.25">
      <c r="A288" s="5" t="s">
        <v>583</v>
      </c>
      <c r="B288" s="5" t="s">
        <v>288</v>
      </c>
      <c r="C288" s="8" t="s">
        <v>561</v>
      </c>
      <c r="D288" s="5" t="s">
        <v>909</v>
      </c>
      <c r="E288" s="8" t="s">
        <v>1447</v>
      </c>
      <c r="F288" s="8" t="s">
        <v>732</v>
      </c>
      <c r="G288" s="8" t="s">
        <v>529</v>
      </c>
      <c r="H288" s="14" t="s">
        <v>217</v>
      </c>
      <c r="I288" s="14" t="s">
        <v>1188</v>
      </c>
      <c r="J288" s="8" t="s">
        <v>1189</v>
      </c>
      <c r="K288" s="26"/>
      <c r="L288" s="29"/>
      <c r="M288" s="30">
        <v>339</v>
      </c>
      <c r="N288" s="44"/>
    </row>
    <row r="289" spans="1:14" x14ac:dyDescent="0.25">
      <c r="A289" s="5" t="s">
        <v>583</v>
      </c>
      <c r="B289" s="5" t="s">
        <v>288</v>
      </c>
      <c r="C289" s="5" t="s">
        <v>561</v>
      </c>
      <c r="D289" s="5" t="s">
        <v>1333</v>
      </c>
      <c r="E289" s="8" t="s">
        <v>1447</v>
      </c>
      <c r="F289" s="8" t="s">
        <v>1856</v>
      </c>
      <c r="G289" s="8" t="s">
        <v>523</v>
      </c>
      <c r="H289" s="13" t="s">
        <v>195</v>
      </c>
      <c r="I289" s="13" t="s">
        <v>186</v>
      </c>
      <c r="J289" s="8" t="s">
        <v>1047</v>
      </c>
      <c r="K289" s="26"/>
      <c r="L289" s="29"/>
      <c r="M289" s="30">
        <v>314</v>
      </c>
      <c r="N289" s="54"/>
    </row>
    <row r="290" spans="1:14" x14ac:dyDescent="0.25">
      <c r="A290" s="5" t="s">
        <v>583</v>
      </c>
      <c r="B290" s="5" t="s">
        <v>288</v>
      </c>
      <c r="C290" s="8" t="s">
        <v>561</v>
      </c>
      <c r="D290" s="5" t="s">
        <v>1061</v>
      </c>
      <c r="E290" s="8" t="s">
        <v>1447</v>
      </c>
      <c r="F290" s="8" t="s">
        <v>1925</v>
      </c>
      <c r="G290" s="8" t="s">
        <v>459</v>
      </c>
      <c r="H290" s="9" t="s">
        <v>1062</v>
      </c>
      <c r="I290" s="9" t="s">
        <v>1063</v>
      </c>
      <c r="J290" s="8" t="s">
        <v>1064</v>
      </c>
      <c r="K290" s="2">
        <v>219</v>
      </c>
      <c r="L290" s="9"/>
      <c r="M290" s="30">
        <v>159</v>
      </c>
      <c r="N290" s="44"/>
    </row>
    <row r="291" spans="1:14" x14ac:dyDescent="0.25">
      <c r="A291" s="5" t="s">
        <v>583</v>
      </c>
      <c r="B291" s="5" t="s">
        <v>288</v>
      </c>
      <c r="C291" s="8" t="s">
        <v>561</v>
      </c>
      <c r="D291" s="5" t="s">
        <v>1075</v>
      </c>
      <c r="E291" s="8" t="s">
        <v>1945</v>
      </c>
      <c r="F291" s="8" t="s">
        <v>1925</v>
      </c>
      <c r="G291" s="8" t="s">
        <v>462</v>
      </c>
      <c r="H291" s="9" t="s">
        <v>1076</v>
      </c>
      <c r="I291" s="9" t="s">
        <v>1077</v>
      </c>
      <c r="J291" s="8" t="s">
        <v>1078</v>
      </c>
      <c r="K291" s="2">
        <v>310</v>
      </c>
      <c r="L291" s="9"/>
      <c r="M291" s="30">
        <v>187</v>
      </c>
      <c r="N291" s="48"/>
    </row>
    <row r="292" spans="1:14" x14ac:dyDescent="0.25">
      <c r="A292" s="5" t="s">
        <v>583</v>
      </c>
      <c r="B292" s="5" t="s">
        <v>2159</v>
      </c>
      <c r="C292" s="8" t="s">
        <v>561</v>
      </c>
      <c r="D292" s="5" t="s">
        <v>802</v>
      </c>
      <c r="E292" s="5" t="s">
        <v>1447</v>
      </c>
      <c r="F292" s="8" t="s">
        <v>699</v>
      </c>
      <c r="G292" s="8" t="s">
        <v>2180</v>
      </c>
      <c r="H292" s="14" t="s">
        <v>2181</v>
      </c>
      <c r="I292" s="14" t="s">
        <v>2001</v>
      </c>
      <c r="J292" s="8" t="s">
        <v>1184</v>
      </c>
      <c r="K292" s="26">
        <v>110</v>
      </c>
      <c r="L292" s="29"/>
      <c r="M292" s="30">
        <v>338</v>
      </c>
      <c r="N292" s="48"/>
    </row>
    <row r="293" spans="1:14" x14ac:dyDescent="0.25">
      <c r="A293" s="5" t="s">
        <v>583</v>
      </c>
      <c r="B293" s="5" t="s">
        <v>1987</v>
      </c>
      <c r="C293" s="8" t="s">
        <v>561</v>
      </c>
      <c r="D293" s="5" t="s">
        <v>802</v>
      </c>
      <c r="E293" s="5" t="s">
        <v>1447</v>
      </c>
      <c r="F293" s="8" t="s">
        <v>699</v>
      </c>
      <c r="G293" s="8" t="s">
        <v>1999</v>
      </c>
      <c r="H293" s="14" t="s">
        <v>2000</v>
      </c>
      <c r="I293" s="14" t="s">
        <v>2001</v>
      </c>
      <c r="J293" s="8" t="s">
        <v>2002</v>
      </c>
      <c r="K293" s="40">
        <v>366</v>
      </c>
      <c r="L293" s="2"/>
      <c r="M293" s="30">
        <v>492</v>
      </c>
      <c r="N293" s="44"/>
    </row>
    <row r="294" spans="1:14" x14ac:dyDescent="0.25">
      <c r="A294" s="5" t="s">
        <v>583</v>
      </c>
      <c r="B294" s="5" t="s">
        <v>2008</v>
      </c>
      <c r="C294" s="8" t="s">
        <v>561</v>
      </c>
      <c r="D294" s="5" t="s">
        <v>802</v>
      </c>
      <c r="E294" s="5" t="s">
        <v>1447</v>
      </c>
      <c r="F294" s="8" t="s">
        <v>699</v>
      </c>
      <c r="G294" s="8" t="s">
        <v>2015</v>
      </c>
      <c r="H294" s="14" t="s">
        <v>2000</v>
      </c>
      <c r="I294" s="14" t="s">
        <v>2001</v>
      </c>
      <c r="J294" s="8" t="s">
        <v>2016</v>
      </c>
      <c r="K294" s="40">
        <v>367</v>
      </c>
      <c r="L294" s="2"/>
      <c r="M294" s="30">
        <v>493</v>
      </c>
      <c r="N294" s="44"/>
    </row>
    <row r="295" spans="1:14" x14ac:dyDescent="0.25">
      <c r="A295" s="5" t="s">
        <v>583</v>
      </c>
      <c r="B295" s="5" t="s">
        <v>288</v>
      </c>
      <c r="C295" s="8" t="s">
        <v>561</v>
      </c>
      <c r="D295" s="8" t="s">
        <v>1334</v>
      </c>
      <c r="E295" s="8" t="s">
        <v>1447</v>
      </c>
      <c r="F295" s="8" t="s">
        <v>699</v>
      </c>
      <c r="G295" s="8" t="s">
        <v>528</v>
      </c>
      <c r="H295" s="14" t="s">
        <v>1889</v>
      </c>
      <c r="I295" s="14" t="s">
        <v>1890</v>
      </c>
      <c r="J295" s="8" t="s">
        <v>1215</v>
      </c>
      <c r="K295" s="26">
        <v>259</v>
      </c>
      <c r="L295" s="29"/>
      <c r="M295" s="30">
        <v>307</v>
      </c>
      <c r="N295" s="44"/>
    </row>
    <row r="296" spans="1:14" x14ac:dyDescent="0.25">
      <c r="A296" s="5" t="s">
        <v>583</v>
      </c>
      <c r="B296" s="5" t="s">
        <v>288</v>
      </c>
      <c r="C296" s="8" t="s">
        <v>561</v>
      </c>
      <c r="D296" s="5" t="s">
        <v>865</v>
      </c>
      <c r="E296" s="8" t="s">
        <v>1945</v>
      </c>
      <c r="F296" s="8" t="s">
        <v>699</v>
      </c>
      <c r="G296" s="8" t="s">
        <v>472</v>
      </c>
      <c r="H296" s="14" t="s">
        <v>168</v>
      </c>
      <c r="I296" s="14" t="s">
        <v>1259</v>
      </c>
      <c r="J296" s="8" t="s">
        <v>1067</v>
      </c>
      <c r="K296" s="2">
        <v>165</v>
      </c>
      <c r="L296" s="9"/>
      <c r="M296" s="30">
        <v>185</v>
      </c>
      <c r="N296" s="44"/>
    </row>
    <row r="297" spans="1:14" x14ac:dyDescent="0.25">
      <c r="A297" s="5" t="s">
        <v>583</v>
      </c>
      <c r="B297" s="5" t="s">
        <v>288</v>
      </c>
      <c r="C297" s="5" t="s">
        <v>580</v>
      </c>
      <c r="D297" s="5" t="s">
        <v>55</v>
      </c>
      <c r="E297" s="5" t="s">
        <v>1447</v>
      </c>
      <c r="F297" s="8" t="s">
        <v>576</v>
      </c>
      <c r="G297" s="8" t="s">
        <v>1595</v>
      </c>
      <c r="H297" s="14" t="s">
        <v>1596</v>
      </c>
      <c r="I297" s="14" t="s">
        <v>1597</v>
      </c>
      <c r="J297" s="8" t="s">
        <v>1598</v>
      </c>
      <c r="K297" s="5"/>
      <c r="L297" s="2" t="s">
        <v>562</v>
      </c>
      <c r="M297" s="30">
        <v>405</v>
      </c>
      <c r="N297" s="44"/>
    </row>
    <row r="298" spans="1:14" x14ac:dyDescent="0.25">
      <c r="A298" s="5" t="s">
        <v>583</v>
      </c>
      <c r="B298" s="5" t="s">
        <v>573</v>
      </c>
      <c r="C298" s="5" t="s">
        <v>580</v>
      </c>
      <c r="D298" s="5" t="s">
        <v>1128</v>
      </c>
      <c r="E298" s="8" t="s">
        <v>1447</v>
      </c>
      <c r="F298" s="8" t="s">
        <v>67</v>
      </c>
      <c r="G298" s="8" t="s">
        <v>1908</v>
      </c>
      <c r="H298" s="14" t="s">
        <v>1907</v>
      </c>
      <c r="I298" s="14" t="s">
        <v>1129</v>
      </c>
      <c r="J298" s="8" t="s">
        <v>1906</v>
      </c>
      <c r="L298" s="9"/>
      <c r="M298" s="30">
        <v>463</v>
      </c>
      <c r="N298" s="44"/>
    </row>
    <row r="299" spans="1:14" x14ac:dyDescent="0.25">
      <c r="A299" s="5" t="s">
        <v>583</v>
      </c>
      <c r="B299" s="5" t="s">
        <v>288</v>
      </c>
      <c r="C299" s="5" t="s">
        <v>580</v>
      </c>
      <c r="D299" s="5" t="s">
        <v>1084</v>
      </c>
      <c r="E299" s="8" t="s">
        <v>1447</v>
      </c>
      <c r="F299" s="8" t="s">
        <v>67</v>
      </c>
      <c r="G299" s="8" t="s">
        <v>522</v>
      </c>
      <c r="H299" s="14" t="s">
        <v>1085</v>
      </c>
      <c r="I299" s="14" t="s">
        <v>1086</v>
      </c>
      <c r="J299" s="8" t="s">
        <v>1087</v>
      </c>
      <c r="K299" s="26"/>
      <c r="L299" s="29"/>
      <c r="M299" s="30">
        <v>316</v>
      </c>
      <c r="N299" s="44"/>
    </row>
    <row r="300" spans="1:14" x14ac:dyDescent="0.25">
      <c r="A300" s="5" t="s">
        <v>583</v>
      </c>
      <c r="B300" s="5" t="s">
        <v>288</v>
      </c>
      <c r="C300" s="5" t="s">
        <v>580</v>
      </c>
      <c r="D300" s="8" t="s">
        <v>772</v>
      </c>
      <c r="E300" s="8" t="s">
        <v>1447</v>
      </c>
      <c r="F300" s="8" t="s">
        <v>67</v>
      </c>
      <c r="G300" s="8" t="s">
        <v>453</v>
      </c>
      <c r="H300" s="14" t="s">
        <v>147</v>
      </c>
      <c r="I300" s="14" t="s">
        <v>1060</v>
      </c>
      <c r="J300" s="8" t="s">
        <v>1043</v>
      </c>
      <c r="K300" s="2">
        <v>261</v>
      </c>
      <c r="L300" s="9"/>
      <c r="M300" s="30">
        <v>190</v>
      </c>
      <c r="N300" s="44"/>
    </row>
    <row r="301" spans="1:14" x14ac:dyDescent="0.25">
      <c r="A301" s="5" t="s">
        <v>583</v>
      </c>
      <c r="B301" s="5" t="s">
        <v>288</v>
      </c>
      <c r="C301" s="5" t="s">
        <v>580</v>
      </c>
      <c r="D301" s="5" t="s">
        <v>1161</v>
      </c>
      <c r="E301" s="8" t="s">
        <v>1447</v>
      </c>
      <c r="F301" s="8" t="s">
        <v>67</v>
      </c>
      <c r="G301" s="8" t="s">
        <v>454</v>
      </c>
      <c r="H301" s="14" t="s">
        <v>148</v>
      </c>
      <c r="I301" s="14" t="s">
        <v>1162</v>
      </c>
      <c r="J301" s="8" t="s">
        <v>874</v>
      </c>
      <c r="K301" s="2">
        <v>282</v>
      </c>
      <c r="L301" s="9"/>
      <c r="M301" s="30">
        <v>163</v>
      </c>
      <c r="N301" s="54"/>
    </row>
    <row r="302" spans="1:14" x14ac:dyDescent="0.25">
      <c r="A302" s="5" t="s">
        <v>583</v>
      </c>
      <c r="B302" s="5" t="s">
        <v>288</v>
      </c>
      <c r="C302" s="5" t="s">
        <v>580</v>
      </c>
      <c r="D302" s="5" t="s">
        <v>1149</v>
      </c>
      <c r="E302" s="8" t="s">
        <v>1447</v>
      </c>
      <c r="F302" s="5" t="s">
        <v>576</v>
      </c>
      <c r="G302" s="8" t="s">
        <v>456</v>
      </c>
      <c r="H302" s="9" t="s">
        <v>154</v>
      </c>
      <c r="I302" s="9" t="s">
        <v>149</v>
      </c>
      <c r="J302" s="8" t="s">
        <v>1150</v>
      </c>
      <c r="K302" s="2">
        <v>74</v>
      </c>
      <c r="L302" s="9"/>
      <c r="M302" s="30">
        <v>158</v>
      </c>
      <c r="N302" s="44"/>
    </row>
    <row r="303" spans="1:14" x14ac:dyDescent="0.25">
      <c r="A303" s="5" t="s">
        <v>583</v>
      </c>
      <c r="B303" s="5" t="s">
        <v>1987</v>
      </c>
      <c r="C303" s="8" t="s">
        <v>561</v>
      </c>
      <c r="D303" s="5" t="s">
        <v>833</v>
      </c>
      <c r="E303" s="8" t="s">
        <v>1447</v>
      </c>
      <c r="F303" s="8" t="s">
        <v>699</v>
      </c>
      <c r="G303" s="8" t="s">
        <v>2383</v>
      </c>
      <c r="H303" s="9" t="s">
        <v>2390</v>
      </c>
      <c r="I303" s="9" t="s">
        <v>2384</v>
      </c>
      <c r="J303" s="8" t="s">
        <v>2380</v>
      </c>
      <c r="K303" s="29"/>
      <c r="L303" s="2"/>
      <c r="M303" s="30">
        <v>484</v>
      </c>
      <c r="N303" s="44"/>
    </row>
    <row r="304" spans="1:14" x14ac:dyDescent="0.25">
      <c r="A304" s="5" t="s">
        <v>583</v>
      </c>
      <c r="B304" s="5" t="s">
        <v>2008</v>
      </c>
      <c r="C304" s="8" t="s">
        <v>561</v>
      </c>
      <c r="D304" s="5" t="s">
        <v>833</v>
      </c>
      <c r="E304" s="8" t="s">
        <v>1447</v>
      </c>
      <c r="F304" s="8" t="s">
        <v>699</v>
      </c>
      <c r="G304" s="8" t="s">
        <v>2387</v>
      </c>
      <c r="H304" s="9" t="s">
        <v>2390</v>
      </c>
      <c r="I304" s="9" t="s">
        <v>2384</v>
      </c>
      <c r="J304" s="8" t="s">
        <v>2388</v>
      </c>
      <c r="K304" s="29"/>
      <c r="L304" s="2"/>
      <c r="M304" s="30">
        <v>486</v>
      </c>
      <c r="N304" s="44"/>
    </row>
    <row r="305" spans="1:20" x14ac:dyDescent="0.25">
      <c r="A305" s="5" t="s">
        <v>583</v>
      </c>
      <c r="B305" s="5" t="s">
        <v>573</v>
      </c>
      <c r="C305" s="5" t="s">
        <v>561</v>
      </c>
      <c r="D305" s="5" t="s">
        <v>1013</v>
      </c>
      <c r="E305" s="8" t="s">
        <v>1447</v>
      </c>
      <c r="F305" s="5" t="s">
        <v>699</v>
      </c>
      <c r="G305" s="8" t="s">
        <v>1014</v>
      </c>
      <c r="H305" s="9" t="s">
        <v>1362</v>
      </c>
      <c r="I305" s="14" t="s">
        <v>1015</v>
      </c>
      <c r="J305" s="8" t="s">
        <v>1246</v>
      </c>
      <c r="K305" s="2">
        <v>317</v>
      </c>
      <c r="L305" s="9"/>
      <c r="M305" s="30">
        <v>128</v>
      </c>
      <c r="N305" s="48"/>
    </row>
    <row r="306" spans="1:20" x14ac:dyDescent="0.25">
      <c r="A306" s="5" t="s">
        <v>583</v>
      </c>
      <c r="B306" s="5" t="s">
        <v>288</v>
      </c>
      <c r="C306" s="5" t="s">
        <v>580</v>
      </c>
      <c r="D306" s="5" t="s">
        <v>1174</v>
      </c>
      <c r="E306" s="8" t="s">
        <v>1447</v>
      </c>
      <c r="F306" s="5" t="s">
        <v>576</v>
      </c>
      <c r="G306" s="8" t="s">
        <v>516</v>
      </c>
      <c r="H306" s="9" t="s">
        <v>1175</v>
      </c>
      <c r="I306" s="14" t="s">
        <v>1176</v>
      </c>
      <c r="J306" s="8" t="s">
        <v>1177</v>
      </c>
      <c r="K306" s="26"/>
      <c r="L306" s="29"/>
      <c r="M306" s="30">
        <v>313</v>
      </c>
      <c r="N306" s="44"/>
    </row>
    <row r="307" spans="1:20" x14ac:dyDescent="0.25">
      <c r="A307" s="5" t="s">
        <v>583</v>
      </c>
      <c r="B307" s="5" t="s">
        <v>288</v>
      </c>
      <c r="C307" s="5" t="s">
        <v>580</v>
      </c>
      <c r="D307" s="5" t="s">
        <v>1058</v>
      </c>
      <c r="E307" s="8" t="s">
        <v>1447</v>
      </c>
      <c r="F307" s="5" t="s">
        <v>576</v>
      </c>
      <c r="G307" s="8" t="s">
        <v>437</v>
      </c>
      <c r="H307" s="14" t="s">
        <v>1886</v>
      </c>
      <c r="I307" s="14" t="s">
        <v>1980</v>
      </c>
      <c r="J307" s="8" t="s">
        <v>1059</v>
      </c>
      <c r="K307" s="35">
        <v>348</v>
      </c>
      <c r="L307" s="64"/>
      <c r="M307" s="30">
        <v>291</v>
      </c>
      <c r="N307" s="54"/>
    </row>
    <row r="308" spans="1:20" x14ac:dyDescent="0.25">
      <c r="A308" s="5" t="s">
        <v>583</v>
      </c>
      <c r="B308" s="5" t="s">
        <v>288</v>
      </c>
      <c r="C308" s="5" t="s">
        <v>580</v>
      </c>
      <c r="D308" s="8" t="s">
        <v>104</v>
      </c>
      <c r="E308" s="8" t="s">
        <v>1447</v>
      </c>
      <c r="F308" s="5" t="s">
        <v>576</v>
      </c>
      <c r="G308" s="8" t="s">
        <v>517</v>
      </c>
      <c r="H308" s="9" t="s">
        <v>193</v>
      </c>
      <c r="I308" s="9" t="s">
        <v>1180</v>
      </c>
      <c r="J308" s="8" t="s">
        <v>1181</v>
      </c>
      <c r="K308" s="2">
        <v>313</v>
      </c>
      <c r="L308" s="9"/>
      <c r="M308" s="30">
        <v>306</v>
      </c>
      <c r="N308" s="44"/>
    </row>
    <row r="309" spans="1:20" x14ac:dyDescent="0.25">
      <c r="A309" s="5" t="s">
        <v>583</v>
      </c>
      <c r="B309" s="5" t="s">
        <v>288</v>
      </c>
      <c r="C309" s="5" t="s">
        <v>580</v>
      </c>
      <c r="D309" s="8" t="s">
        <v>780</v>
      </c>
      <c r="E309" s="8" t="s">
        <v>1447</v>
      </c>
      <c r="F309" s="5" t="s">
        <v>576</v>
      </c>
      <c r="G309" s="8" t="s">
        <v>448</v>
      </c>
      <c r="H309" s="14" t="s">
        <v>556</v>
      </c>
      <c r="I309" s="14" t="s">
        <v>556</v>
      </c>
      <c r="J309" s="8" t="s">
        <v>1201</v>
      </c>
      <c r="K309" s="26"/>
      <c r="L309" s="29"/>
      <c r="M309" s="30">
        <v>358</v>
      </c>
      <c r="N309" s="48"/>
    </row>
    <row r="310" spans="1:20" x14ac:dyDescent="0.25">
      <c r="A310" s="5" t="s">
        <v>583</v>
      </c>
      <c r="B310" s="5" t="s">
        <v>288</v>
      </c>
      <c r="C310" s="5" t="s">
        <v>580</v>
      </c>
      <c r="D310" s="8" t="s">
        <v>773</v>
      </c>
      <c r="E310" s="8" t="s">
        <v>1945</v>
      </c>
      <c r="F310" s="8" t="s">
        <v>576</v>
      </c>
      <c r="G310" s="8" t="s">
        <v>446</v>
      </c>
      <c r="H310" s="14" t="s">
        <v>144</v>
      </c>
      <c r="I310" s="14" t="s">
        <v>1093</v>
      </c>
      <c r="J310" s="8" t="s">
        <v>745</v>
      </c>
      <c r="K310" s="2">
        <v>188</v>
      </c>
      <c r="L310" s="9"/>
      <c r="M310" s="30">
        <v>183</v>
      </c>
      <c r="N310" s="44"/>
    </row>
    <row r="311" spans="1:20" x14ac:dyDescent="0.25">
      <c r="A311" s="5" t="s">
        <v>583</v>
      </c>
      <c r="B311" s="5" t="s">
        <v>288</v>
      </c>
      <c r="C311" s="5" t="s">
        <v>580</v>
      </c>
      <c r="D311" s="8" t="s">
        <v>783</v>
      </c>
      <c r="E311" s="8" t="s">
        <v>1945</v>
      </c>
      <c r="F311" s="5" t="s">
        <v>576</v>
      </c>
      <c r="G311" s="8" t="s">
        <v>450</v>
      </c>
      <c r="H311" s="14" t="s">
        <v>557</v>
      </c>
      <c r="I311" s="14" t="s">
        <v>558</v>
      </c>
      <c r="J311" s="8" t="s">
        <v>1223</v>
      </c>
      <c r="L311" s="2"/>
      <c r="M311" s="30">
        <v>184</v>
      </c>
      <c r="N311" s="44"/>
    </row>
    <row r="312" spans="1:20" x14ac:dyDescent="0.25">
      <c r="A312" s="5" t="s">
        <v>583</v>
      </c>
      <c r="B312" s="5" t="s">
        <v>288</v>
      </c>
      <c r="C312" s="5" t="s">
        <v>580</v>
      </c>
      <c r="D312" s="8" t="s">
        <v>779</v>
      </c>
      <c r="E312" s="8" t="s">
        <v>1447</v>
      </c>
      <c r="F312" s="5" t="s">
        <v>576</v>
      </c>
      <c r="G312" s="8" t="s">
        <v>447</v>
      </c>
      <c r="H312" s="14" t="s">
        <v>1198</v>
      </c>
      <c r="I312" s="14" t="s">
        <v>1199</v>
      </c>
      <c r="J312" s="8" t="s">
        <v>1200</v>
      </c>
      <c r="K312" s="26">
        <v>250</v>
      </c>
      <c r="L312" s="29"/>
      <c r="M312" s="30">
        <v>357</v>
      </c>
      <c r="N312" s="44"/>
    </row>
    <row r="313" spans="1:20" x14ac:dyDescent="0.25">
      <c r="A313" s="5" t="s">
        <v>583</v>
      </c>
      <c r="B313" s="5" t="s">
        <v>288</v>
      </c>
      <c r="C313" s="5" t="s">
        <v>580</v>
      </c>
      <c r="D313" s="8" t="s">
        <v>103</v>
      </c>
      <c r="E313" s="8" t="s">
        <v>1447</v>
      </c>
      <c r="F313" s="5" t="s">
        <v>576</v>
      </c>
      <c r="G313" s="8" t="s">
        <v>515</v>
      </c>
      <c r="H313" s="14" t="s">
        <v>192</v>
      </c>
      <c r="I313" s="14" t="s">
        <v>1131</v>
      </c>
      <c r="J313" s="8" t="s">
        <v>1132</v>
      </c>
      <c r="K313" s="26"/>
      <c r="L313" s="29"/>
      <c r="M313" s="30">
        <v>312</v>
      </c>
      <c r="N313" s="48"/>
    </row>
    <row r="314" spans="1:20" x14ac:dyDescent="0.25">
      <c r="A314" s="5" t="s">
        <v>583</v>
      </c>
      <c r="B314" s="5" t="s">
        <v>288</v>
      </c>
      <c r="C314" s="5" t="s">
        <v>580</v>
      </c>
      <c r="D314" s="8" t="s">
        <v>102</v>
      </c>
      <c r="E314" s="8" t="s">
        <v>1447</v>
      </c>
      <c r="F314" s="5" t="s">
        <v>576</v>
      </c>
      <c r="G314" s="8" t="s">
        <v>514</v>
      </c>
      <c r="H314" s="9" t="s">
        <v>1056</v>
      </c>
      <c r="I314" s="9" t="s">
        <v>214</v>
      </c>
      <c r="J314" s="8" t="s">
        <v>1057</v>
      </c>
      <c r="K314" s="26"/>
      <c r="L314" s="29"/>
      <c r="M314" s="30">
        <v>311</v>
      </c>
      <c r="N314" s="44"/>
    </row>
    <row r="315" spans="1:20" x14ac:dyDescent="0.25">
      <c r="A315" s="5" t="s">
        <v>583</v>
      </c>
      <c r="B315" s="5" t="s">
        <v>288</v>
      </c>
      <c r="C315" s="5" t="s">
        <v>580</v>
      </c>
      <c r="D315" s="8" t="s">
        <v>107</v>
      </c>
      <c r="E315" s="8" t="s">
        <v>1447</v>
      </c>
      <c r="F315" s="5" t="s">
        <v>576</v>
      </c>
      <c r="G315" s="8" t="s">
        <v>513</v>
      </c>
      <c r="H315" s="14" t="s">
        <v>191</v>
      </c>
      <c r="I315" s="14" t="s">
        <v>1231</v>
      </c>
      <c r="J315" s="8" t="s">
        <v>1232</v>
      </c>
      <c r="K315" s="2">
        <v>159</v>
      </c>
      <c r="L315" s="9"/>
      <c r="M315" s="30">
        <v>304</v>
      </c>
      <c r="N315" s="46"/>
    </row>
    <row r="316" spans="1:20" x14ac:dyDescent="0.25">
      <c r="A316" s="5" t="s">
        <v>583</v>
      </c>
      <c r="B316" s="5" t="s">
        <v>573</v>
      </c>
      <c r="C316" s="5" t="s">
        <v>580</v>
      </c>
      <c r="D316" s="8" t="s">
        <v>782</v>
      </c>
      <c r="E316" s="8" t="s">
        <v>1447</v>
      </c>
      <c r="F316" s="5" t="s">
        <v>576</v>
      </c>
      <c r="G316" s="8" t="s">
        <v>1218</v>
      </c>
      <c r="H316" s="14" t="s">
        <v>1219</v>
      </c>
      <c r="I316" s="14" t="s">
        <v>131</v>
      </c>
      <c r="J316" s="8" t="s">
        <v>934</v>
      </c>
      <c r="K316" s="26">
        <v>257</v>
      </c>
      <c r="L316" s="29"/>
      <c r="M316" s="30">
        <v>119</v>
      </c>
      <c r="N316" s="44"/>
    </row>
    <row r="317" spans="1:20" x14ac:dyDescent="0.25">
      <c r="A317" s="5" t="s">
        <v>583</v>
      </c>
      <c r="B317" s="5" t="s">
        <v>288</v>
      </c>
      <c r="C317" s="5" t="s">
        <v>580</v>
      </c>
      <c r="D317" s="8" t="s">
        <v>781</v>
      </c>
      <c r="E317" s="8" t="s">
        <v>1447</v>
      </c>
      <c r="F317" s="5" t="s">
        <v>576</v>
      </c>
      <c r="G317" s="8" t="s">
        <v>439</v>
      </c>
      <c r="H317" s="9" t="s">
        <v>141</v>
      </c>
      <c r="I317" s="14" t="s">
        <v>1216</v>
      </c>
      <c r="J317" s="8" t="s">
        <v>1217</v>
      </c>
      <c r="K317" s="2">
        <v>141</v>
      </c>
      <c r="L317" s="9"/>
      <c r="M317" s="30">
        <v>194</v>
      </c>
    </row>
    <row r="318" spans="1:20" x14ac:dyDescent="0.25">
      <c r="A318" s="5" t="s">
        <v>583</v>
      </c>
      <c r="B318" s="5" t="s">
        <v>288</v>
      </c>
      <c r="C318" s="5" t="s">
        <v>580</v>
      </c>
      <c r="D318" s="8" t="s">
        <v>774</v>
      </c>
      <c r="E318" s="8" t="s">
        <v>1447</v>
      </c>
      <c r="F318" s="5" t="s">
        <v>576</v>
      </c>
      <c r="G318" s="8" t="s">
        <v>440</v>
      </c>
      <c r="H318" s="14" t="s">
        <v>1124</v>
      </c>
      <c r="I318" s="14" t="s">
        <v>1125</v>
      </c>
      <c r="J318" s="8" t="s">
        <v>1126</v>
      </c>
      <c r="K318" s="35">
        <v>354</v>
      </c>
      <c r="L318" s="64"/>
      <c r="M318" s="30">
        <v>292</v>
      </c>
      <c r="S318" s="30"/>
      <c r="T318" s="30"/>
    </row>
    <row r="319" spans="1:20" x14ac:dyDescent="0.25">
      <c r="A319" s="5" t="s">
        <v>583</v>
      </c>
      <c r="B319" s="5" t="s">
        <v>288</v>
      </c>
      <c r="C319" s="5" t="s">
        <v>580</v>
      </c>
      <c r="D319" s="8" t="s">
        <v>778</v>
      </c>
      <c r="E319" s="8" t="s">
        <v>1447</v>
      </c>
      <c r="F319" s="5" t="s">
        <v>576</v>
      </c>
      <c r="G319" s="8" t="s">
        <v>444</v>
      </c>
      <c r="H319" s="14" t="s">
        <v>1168</v>
      </c>
      <c r="I319" s="14" t="s">
        <v>1169</v>
      </c>
      <c r="J319" s="8" t="s">
        <v>1170</v>
      </c>
      <c r="K319" s="2">
        <v>258</v>
      </c>
      <c r="L319" s="9"/>
      <c r="M319" s="30">
        <v>195</v>
      </c>
      <c r="N319" s="44"/>
    </row>
    <row r="320" spans="1:20" x14ac:dyDescent="0.25">
      <c r="A320" s="5" t="s">
        <v>583</v>
      </c>
      <c r="B320" s="5" t="s">
        <v>288</v>
      </c>
      <c r="C320" s="5" t="s">
        <v>580</v>
      </c>
      <c r="D320" s="8" t="s">
        <v>771</v>
      </c>
      <c r="E320" s="8" t="s">
        <v>1447</v>
      </c>
      <c r="F320" s="5" t="s">
        <v>576</v>
      </c>
      <c r="G320" s="8" t="s">
        <v>452</v>
      </c>
      <c r="H320" s="9" t="s">
        <v>146</v>
      </c>
      <c r="I320" s="9" t="s">
        <v>151</v>
      </c>
      <c r="J320" s="8" t="s">
        <v>1048</v>
      </c>
      <c r="K320" s="26"/>
      <c r="L320" s="29"/>
      <c r="M320" s="30">
        <v>347</v>
      </c>
      <c r="N320" s="44"/>
    </row>
    <row r="321" spans="1:14" x14ac:dyDescent="0.25">
      <c r="A321" s="5" t="s">
        <v>583</v>
      </c>
      <c r="B321" s="5" t="s">
        <v>288</v>
      </c>
      <c r="C321" s="5" t="s">
        <v>580</v>
      </c>
      <c r="D321" s="8" t="s">
        <v>63</v>
      </c>
      <c r="E321" s="8" t="s">
        <v>1447</v>
      </c>
      <c r="F321" s="5" t="s">
        <v>576</v>
      </c>
      <c r="G321" s="8" t="s">
        <v>1448</v>
      </c>
      <c r="H321" s="9" t="s">
        <v>1449</v>
      </c>
      <c r="I321" s="9" t="s">
        <v>1450</v>
      </c>
      <c r="J321" s="8" t="s">
        <v>1451</v>
      </c>
      <c r="K321" s="26"/>
      <c r="L321" s="29"/>
      <c r="M321" s="30">
        <v>367</v>
      </c>
      <c r="N321" s="44"/>
    </row>
    <row r="322" spans="1:14" x14ac:dyDescent="0.25">
      <c r="A322" s="5" t="s">
        <v>583</v>
      </c>
      <c r="B322" s="5" t="s">
        <v>288</v>
      </c>
      <c r="C322" s="5" t="s">
        <v>580</v>
      </c>
      <c r="D322" s="8" t="s">
        <v>106</v>
      </c>
      <c r="E322" s="8" t="s">
        <v>1447</v>
      </c>
      <c r="F322" s="5" t="s">
        <v>576</v>
      </c>
      <c r="G322" s="8" t="s">
        <v>519</v>
      </c>
      <c r="H322" s="14" t="s">
        <v>194</v>
      </c>
      <c r="I322" s="14" t="s">
        <v>1196</v>
      </c>
      <c r="J322" s="8" t="s">
        <v>1197</v>
      </c>
      <c r="K322" s="26">
        <v>272</v>
      </c>
      <c r="L322" s="29"/>
      <c r="M322" s="30">
        <v>309</v>
      </c>
      <c r="N322" s="44"/>
    </row>
    <row r="323" spans="1:14" x14ac:dyDescent="0.25">
      <c r="A323" s="5" t="s">
        <v>583</v>
      </c>
      <c r="B323" s="5" t="s">
        <v>288</v>
      </c>
      <c r="C323" s="5" t="s">
        <v>580</v>
      </c>
      <c r="D323" s="8" t="s">
        <v>1154</v>
      </c>
      <c r="E323" s="8" t="s">
        <v>1447</v>
      </c>
      <c r="F323" s="5" t="s">
        <v>576</v>
      </c>
      <c r="G323" s="8" t="s">
        <v>512</v>
      </c>
      <c r="H323" s="14" t="s">
        <v>1065</v>
      </c>
      <c r="I323" s="14" t="s">
        <v>1066</v>
      </c>
      <c r="J323" s="8" t="s">
        <v>1002</v>
      </c>
      <c r="K323" s="26"/>
      <c r="L323" s="29"/>
      <c r="M323" s="30">
        <v>310</v>
      </c>
      <c r="N323" s="44"/>
    </row>
    <row r="324" spans="1:14" x14ac:dyDescent="0.25">
      <c r="A324" s="5" t="s">
        <v>583</v>
      </c>
      <c r="B324" s="5" t="s">
        <v>288</v>
      </c>
      <c r="C324" s="5" t="s">
        <v>580</v>
      </c>
      <c r="D324" s="5" t="s">
        <v>1158</v>
      </c>
      <c r="E324" s="8" t="s">
        <v>1945</v>
      </c>
      <c r="F324" s="5" t="s">
        <v>576</v>
      </c>
      <c r="G324" s="8" t="s">
        <v>189</v>
      </c>
      <c r="H324" s="14" t="s">
        <v>1156</v>
      </c>
      <c r="I324" s="14" t="s">
        <v>1157</v>
      </c>
      <c r="J324" s="8" t="s">
        <v>891</v>
      </c>
      <c r="K324" s="2">
        <v>330</v>
      </c>
      <c r="L324" s="9"/>
      <c r="M324" s="30">
        <v>170</v>
      </c>
      <c r="N324" s="54"/>
    </row>
    <row r="325" spans="1:14" x14ac:dyDescent="0.25">
      <c r="A325" s="5" t="s">
        <v>583</v>
      </c>
      <c r="B325" s="5" t="s">
        <v>288</v>
      </c>
      <c r="C325" s="5" t="s">
        <v>580</v>
      </c>
      <c r="D325" s="8" t="s">
        <v>105</v>
      </c>
      <c r="E325" s="8" t="s">
        <v>1447</v>
      </c>
      <c r="F325" s="5" t="s">
        <v>576</v>
      </c>
      <c r="G325" s="8" t="s">
        <v>518</v>
      </c>
      <c r="H325" s="14" t="s">
        <v>219</v>
      </c>
      <c r="I325" s="14" t="s">
        <v>1194</v>
      </c>
      <c r="J325" s="8" t="s">
        <v>1195</v>
      </c>
      <c r="K325" s="26"/>
      <c r="L325" s="29"/>
      <c r="M325" s="30">
        <v>340</v>
      </c>
      <c r="N325" s="48"/>
    </row>
    <row r="326" spans="1:14" x14ac:dyDescent="0.25">
      <c r="A326" s="5" t="s">
        <v>583</v>
      </c>
      <c r="B326" s="5" t="s">
        <v>288</v>
      </c>
      <c r="C326" s="5" t="s">
        <v>580</v>
      </c>
      <c r="D326" s="8" t="s">
        <v>64</v>
      </c>
      <c r="E326" s="8" t="s">
        <v>1447</v>
      </c>
      <c r="F326" s="5" t="s">
        <v>576</v>
      </c>
      <c r="G326" s="8" t="s">
        <v>1452</v>
      </c>
      <c r="H326" s="14" t="s">
        <v>1453</v>
      </c>
      <c r="I326" s="14" t="s">
        <v>1454</v>
      </c>
      <c r="J326" s="8" t="s">
        <v>1455</v>
      </c>
      <c r="K326" s="15" t="s">
        <v>572</v>
      </c>
      <c r="L326" s="26" t="s">
        <v>562</v>
      </c>
      <c r="M326" s="30">
        <v>368</v>
      </c>
      <c r="N326" s="44"/>
    </row>
    <row r="327" spans="1:14" x14ac:dyDescent="0.25">
      <c r="A327" s="5" t="s">
        <v>583</v>
      </c>
      <c r="B327" s="5" t="s">
        <v>288</v>
      </c>
      <c r="C327" s="5" t="s">
        <v>580</v>
      </c>
      <c r="D327" s="8" t="s">
        <v>108</v>
      </c>
      <c r="E327" s="8" t="s">
        <v>1447</v>
      </c>
      <c r="F327" s="5" t="s">
        <v>576</v>
      </c>
      <c r="G327" s="8" t="s">
        <v>521</v>
      </c>
      <c r="H327" s="14" t="s">
        <v>1239</v>
      </c>
      <c r="I327" s="14" t="s">
        <v>1240</v>
      </c>
      <c r="J327" s="8" t="s">
        <v>1241</v>
      </c>
      <c r="K327" s="26">
        <v>267</v>
      </c>
      <c r="L327" s="29"/>
      <c r="M327" s="30">
        <v>308</v>
      </c>
      <c r="N327" s="54"/>
    </row>
    <row r="328" spans="1:14" x14ac:dyDescent="0.25">
      <c r="A328" s="5" t="s">
        <v>583</v>
      </c>
      <c r="B328" s="5" t="s">
        <v>288</v>
      </c>
      <c r="C328" s="5" t="s">
        <v>580</v>
      </c>
      <c r="D328" s="8" t="s">
        <v>65</v>
      </c>
      <c r="E328" s="8" t="s">
        <v>1447</v>
      </c>
      <c r="F328" s="5" t="s">
        <v>576</v>
      </c>
      <c r="G328" s="8" t="s">
        <v>1631</v>
      </c>
      <c r="H328" s="14" t="s">
        <v>1632</v>
      </c>
      <c r="I328" s="14" t="s">
        <v>1633</v>
      </c>
      <c r="J328" s="8" t="s">
        <v>1634</v>
      </c>
      <c r="L328" s="9"/>
      <c r="M328" s="30">
        <v>414</v>
      </c>
      <c r="N328" s="44"/>
    </row>
    <row r="329" spans="1:14" x14ac:dyDescent="0.25">
      <c r="A329" s="5" t="s">
        <v>583</v>
      </c>
      <c r="B329" s="5" t="s">
        <v>288</v>
      </c>
      <c r="C329" s="5" t="s">
        <v>580</v>
      </c>
      <c r="D329" s="8" t="s">
        <v>777</v>
      </c>
      <c r="E329" s="8" t="s">
        <v>1447</v>
      </c>
      <c r="F329" s="8" t="s">
        <v>576</v>
      </c>
      <c r="G329" s="8" t="s">
        <v>445</v>
      </c>
      <c r="H329" s="9" t="s">
        <v>143</v>
      </c>
      <c r="I329" s="9" t="s">
        <v>555</v>
      </c>
      <c r="J329" s="8" t="s">
        <v>1151</v>
      </c>
      <c r="K329" s="2">
        <v>38</v>
      </c>
      <c r="L329" s="8"/>
      <c r="M329" s="30">
        <v>196</v>
      </c>
      <c r="N329" s="31"/>
    </row>
    <row r="330" spans="1:14" x14ac:dyDescent="0.25">
      <c r="A330" s="5" t="s">
        <v>583</v>
      </c>
      <c r="B330" s="5" t="s">
        <v>921</v>
      </c>
      <c r="C330" s="8" t="s">
        <v>561</v>
      </c>
      <c r="D330" s="5" t="s">
        <v>638</v>
      </c>
      <c r="E330" s="8" t="s">
        <v>1447</v>
      </c>
      <c r="F330" s="8" t="s">
        <v>699</v>
      </c>
      <c r="G330" s="8" t="s">
        <v>427</v>
      </c>
      <c r="H330" s="13" t="s">
        <v>1866</v>
      </c>
      <c r="I330" s="13" t="s">
        <v>1867</v>
      </c>
      <c r="J330" s="8" t="s">
        <v>966</v>
      </c>
      <c r="K330" s="2">
        <v>129</v>
      </c>
      <c r="L330" s="9"/>
      <c r="M330" s="30">
        <v>157</v>
      </c>
      <c r="N330" s="54"/>
    </row>
    <row r="331" spans="1:14" x14ac:dyDescent="0.25">
      <c r="A331" s="5" t="s">
        <v>583</v>
      </c>
      <c r="B331" s="5" t="s">
        <v>288</v>
      </c>
      <c r="C331" s="8" t="s">
        <v>561</v>
      </c>
      <c r="D331" s="8" t="s">
        <v>1957</v>
      </c>
      <c r="E331" s="8" t="s">
        <v>1447</v>
      </c>
      <c r="F331" s="8" t="s">
        <v>1958</v>
      </c>
      <c r="G331" s="8" t="s">
        <v>1875</v>
      </c>
      <c r="H331" s="14" t="s">
        <v>1866</v>
      </c>
      <c r="I331" s="14" t="s">
        <v>1874</v>
      </c>
      <c r="J331" s="5" t="s">
        <v>882</v>
      </c>
      <c r="K331" s="2">
        <v>270</v>
      </c>
      <c r="L331" s="9"/>
      <c r="M331" s="30">
        <v>166</v>
      </c>
      <c r="N331" s="48"/>
    </row>
    <row r="332" spans="1:14" x14ac:dyDescent="0.25">
      <c r="A332" s="5" t="s">
        <v>583</v>
      </c>
      <c r="B332" s="5" t="s">
        <v>288</v>
      </c>
      <c r="C332" s="8" t="s">
        <v>561</v>
      </c>
      <c r="D332" s="8" t="s">
        <v>776</v>
      </c>
      <c r="E332" s="8" t="s">
        <v>1447</v>
      </c>
      <c r="F332" s="8" t="s">
        <v>1856</v>
      </c>
      <c r="G332" s="8" t="s">
        <v>1883</v>
      </c>
      <c r="H332" s="9" t="s">
        <v>1961</v>
      </c>
      <c r="I332" s="9" t="s">
        <v>1885</v>
      </c>
      <c r="J332" s="8" t="s">
        <v>1133</v>
      </c>
      <c r="K332" s="2">
        <v>243</v>
      </c>
      <c r="L332" s="9"/>
      <c r="M332" s="30">
        <v>295</v>
      </c>
      <c r="N332" s="44"/>
    </row>
    <row r="333" spans="1:14" x14ac:dyDescent="0.25">
      <c r="A333" s="5" t="s">
        <v>583</v>
      </c>
      <c r="B333" s="5" t="s">
        <v>288</v>
      </c>
      <c r="C333" s="8" t="s">
        <v>561</v>
      </c>
      <c r="D333" s="8" t="s">
        <v>1869</v>
      </c>
      <c r="E333" s="8" t="s">
        <v>1447</v>
      </c>
      <c r="F333" s="5" t="s">
        <v>576</v>
      </c>
      <c r="G333" s="8" t="s">
        <v>1870</v>
      </c>
      <c r="H333" s="14" t="s">
        <v>1872</v>
      </c>
      <c r="I333" s="14" t="s">
        <v>1873</v>
      </c>
      <c r="J333" s="8" t="s">
        <v>876</v>
      </c>
      <c r="K333" s="2">
        <v>322</v>
      </c>
      <c r="L333" s="9"/>
      <c r="M333" s="30">
        <v>164</v>
      </c>
      <c r="N333" s="44"/>
    </row>
    <row r="334" spans="1:14" x14ac:dyDescent="0.25">
      <c r="A334" s="5" t="s">
        <v>583</v>
      </c>
      <c r="B334" s="5" t="s">
        <v>288</v>
      </c>
      <c r="C334" s="8" t="s">
        <v>561</v>
      </c>
      <c r="D334" s="5" t="s">
        <v>1211</v>
      </c>
      <c r="E334" s="8" t="s">
        <v>1447</v>
      </c>
      <c r="F334" s="8" t="s">
        <v>699</v>
      </c>
      <c r="G334" s="8" t="s">
        <v>510</v>
      </c>
      <c r="H334" s="9" t="s">
        <v>1212</v>
      </c>
      <c r="I334" s="9" t="s">
        <v>1213</v>
      </c>
      <c r="J334" s="8" t="s">
        <v>1214</v>
      </c>
      <c r="K334" s="2">
        <v>12</v>
      </c>
      <c r="L334" s="9"/>
      <c r="M334" s="30">
        <v>141</v>
      </c>
      <c r="N334" s="48"/>
    </row>
    <row r="335" spans="1:14" x14ac:dyDescent="0.25">
      <c r="A335" s="5" t="s">
        <v>583</v>
      </c>
      <c r="B335" s="5" t="s">
        <v>288</v>
      </c>
      <c r="C335" s="8" t="s">
        <v>561</v>
      </c>
      <c r="D335" s="8" t="s">
        <v>729</v>
      </c>
      <c r="E335" s="8" t="s">
        <v>1447</v>
      </c>
      <c r="F335" s="8" t="s">
        <v>576</v>
      </c>
      <c r="G335" s="8" t="s">
        <v>1963</v>
      </c>
      <c r="H335" s="14" t="s">
        <v>1208</v>
      </c>
      <c r="I335" s="14" t="s">
        <v>1209</v>
      </c>
      <c r="J335" s="8" t="s">
        <v>737</v>
      </c>
      <c r="K335" s="2">
        <v>25</v>
      </c>
      <c r="L335" s="9"/>
      <c r="M335" s="30">
        <v>297</v>
      </c>
      <c r="N335" s="44"/>
    </row>
    <row r="336" spans="1:14" x14ac:dyDescent="0.25">
      <c r="A336" s="5" t="s">
        <v>583</v>
      </c>
      <c r="B336" s="5" t="s">
        <v>288</v>
      </c>
      <c r="C336" s="8" t="s">
        <v>561</v>
      </c>
      <c r="D336" s="8" t="s">
        <v>775</v>
      </c>
      <c r="E336" s="8" t="s">
        <v>1447</v>
      </c>
      <c r="F336" s="5" t="s">
        <v>576</v>
      </c>
      <c r="G336" s="8" t="s">
        <v>1887</v>
      </c>
      <c r="H336" s="9" t="s">
        <v>1884</v>
      </c>
      <c r="I336" s="9" t="s">
        <v>1965</v>
      </c>
      <c r="J336" s="8" t="s">
        <v>1130</v>
      </c>
      <c r="K336" s="2">
        <v>167</v>
      </c>
      <c r="L336" s="9"/>
      <c r="M336" s="30">
        <v>296</v>
      </c>
      <c r="N336" s="48"/>
    </row>
    <row r="337" spans="1:14" x14ac:dyDescent="0.25">
      <c r="A337" s="5" t="s">
        <v>583</v>
      </c>
      <c r="B337" s="5" t="s">
        <v>288</v>
      </c>
      <c r="C337" s="8" t="s">
        <v>1971</v>
      </c>
      <c r="D337" s="8" t="s">
        <v>87</v>
      </c>
      <c r="E337" s="8" t="s">
        <v>1447</v>
      </c>
      <c r="F337" s="5" t="s">
        <v>576</v>
      </c>
      <c r="G337" s="8" t="s">
        <v>1635</v>
      </c>
      <c r="H337" s="9" t="s">
        <v>287</v>
      </c>
      <c r="I337" s="14" t="s">
        <v>730</v>
      </c>
      <c r="J337" s="8" t="s">
        <v>1636</v>
      </c>
      <c r="L337" s="9"/>
      <c r="M337" s="30">
        <v>415</v>
      </c>
      <c r="N337" s="44"/>
    </row>
    <row r="338" spans="1:14" x14ac:dyDescent="0.25">
      <c r="A338" s="5" t="s">
        <v>583</v>
      </c>
      <c r="B338" s="5" t="s">
        <v>288</v>
      </c>
      <c r="C338" s="8" t="s">
        <v>561</v>
      </c>
      <c r="D338" s="8" t="s">
        <v>1332</v>
      </c>
      <c r="E338" s="8" t="s">
        <v>1447</v>
      </c>
      <c r="F338" s="5" t="s">
        <v>576</v>
      </c>
      <c r="G338" s="8" t="s">
        <v>508</v>
      </c>
      <c r="H338" s="2" t="s">
        <v>2363</v>
      </c>
      <c r="I338" s="9" t="s">
        <v>1054</v>
      </c>
      <c r="J338" s="8" t="s">
        <v>1055</v>
      </c>
      <c r="K338" s="2">
        <v>46</v>
      </c>
      <c r="L338" s="9"/>
      <c r="M338" s="30">
        <v>142</v>
      </c>
      <c r="N338" s="46"/>
    </row>
    <row r="339" spans="1:14" x14ac:dyDescent="0.25">
      <c r="A339" s="5" t="s">
        <v>583</v>
      </c>
      <c r="B339" s="5" t="s">
        <v>288</v>
      </c>
      <c r="C339" s="8" t="s">
        <v>561</v>
      </c>
      <c r="D339" s="5" t="s">
        <v>1171</v>
      </c>
      <c r="E339" s="8" t="s">
        <v>1447</v>
      </c>
      <c r="F339" s="5" t="s">
        <v>699</v>
      </c>
      <c r="G339" s="8" t="s">
        <v>507</v>
      </c>
      <c r="H339" s="14" t="s">
        <v>1172</v>
      </c>
      <c r="I339" s="14" t="s">
        <v>1173</v>
      </c>
      <c r="J339" s="8" t="s">
        <v>741</v>
      </c>
      <c r="K339" s="2">
        <v>264</v>
      </c>
      <c r="L339" s="9"/>
      <c r="M339" s="30">
        <v>191</v>
      </c>
      <c r="N339" s="44"/>
    </row>
    <row r="340" spans="1:14" x14ac:dyDescent="0.25">
      <c r="A340" s="5" t="s">
        <v>583</v>
      </c>
      <c r="B340" s="5" t="s">
        <v>932</v>
      </c>
      <c r="C340" s="5" t="s">
        <v>561</v>
      </c>
      <c r="D340" s="5" t="s">
        <v>619</v>
      </c>
      <c r="E340" s="8" t="s">
        <v>1945</v>
      </c>
      <c r="F340" s="8" t="s">
        <v>699</v>
      </c>
      <c r="G340" s="8" t="s">
        <v>428</v>
      </c>
      <c r="H340" s="13" t="s">
        <v>1968</v>
      </c>
      <c r="I340" s="13" t="s">
        <v>976</v>
      </c>
      <c r="J340" s="8" t="s">
        <v>977</v>
      </c>
      <c r="K340" s="35">
        <v>347</v>
      </c>
      <c r="L340" s="64"/>
      <c r="M340" s="30">
        <v>175</v>
      </c>
      <c r="N340" s="44"/>
    </row>
    <row r="341" spans="1:14" x14ac:dyDescent="0.25">
      <c r="A341" s="5" t="s">
        <v>583</v>
      </c>
      <c r="B341" s="5" t="s">
        <v>924</v>
      </c>
      <c r="C341" s="5" t="s">
        <v>561</v>
      </c>
      <c r="D341" s="5" t="s">
        <v>619</v>
      </c>
      <c r="E341" s="8" t="s">
        <v>1447</v>
      </c>
      <c r="F341" s="8" t="s">
        <v>699</v>
      </c>
      <c r="G341" s="8" t="s">
        <v>1836</v>
      </c>
      <c r="H341" s="13" t="s">
        <v>1969</v>
      </c>
      <c r="I341" s="13" t="s">
        <v>976</v>
      </c>
      <c r="J341" s="8" t="s">
        <v>1843</v>
      </c>
      <c r="K341" s="26"/>
      <c r="L341" s="29"/>
      <c r="M341" s="30">
        <v>348</v>
      </c>
      <c r="N341" s="46"/>
    </row>
    <row r="342" spans="1:14" x14ac:dyDescent="0.25">
      <c r="A342" s="5" t="s">
        <v>583</v>
      </c>
      <c r="B342" s="5" t="s">
        <v>932</v>
      </c>
      <c r="C342" s="5" t="s">
        <v>561</v>
      </c>
      <c r="D342" s="5" t="s">
        <v>622</v>
      </c>
      <c r="E342" s="8" t="s">
        <v>1945</v>
      </c>
      <c r="F342" s="8" t="s">
        <v>699</v>
      </c>
      <c r="G342" s="8" t="s">
        <v>429</v>
      </c>
      <c r="H342" s="14" t="s">
        <v>1835</v>
      </c>
      <c r="I342" s="13" t="s">
        <v>978</v>
      </c>
      <c r="J342" s="8" t="s">
        <v>979</v>
      </c>
      <c r="K342" s="35">
        <v>352</v>
      </c>
      <c r="L342" s="64"/>
      <c r="M342" s="30">
        <v>176</v>
      </c>
      <c r="N342" s="44"/>
    </row>
    <row r="343" spans="1:14" x14ac:dyDescent="0.25">
      <c r="A343" s="5" t="s">
        <v>583</v>
      </c>
      <c r="B343" s="5" t="s">
        <v>924</v>
      </c>
      <c r="C343" s="5" t="s">
        <v>561</v>
      </c>
      <c r="D343" s="5" t="s">
        <v>622</v>
      </c>
      <c r="E343" s="8" t="s">
        <v>1447</v>
      </c>
      <c r="F343" s="8" t="s">
        <v>699</v>
      </c>
      <c r="G343" s="8" t="s">
        <v>433</v>
      </c>
      <c r="H343" s="14" t="s">
        <v>1835</v>
      </c>
      <c r="I343" s="13" t="s">
        <v>993</v>
      </c>
      <c r="J343" s="8" t="s">
        <v>994</v>
      </c>
      <c r="K343" s="26">
        <v>191</v>
      </c>
      <c r="L343" s="29"/>
      <c r="M343" s="30">
        <v>349</v>
      </c>
      <c r="N343" s="44"/>
    </row>
    <row r="344" spans="1:14" x14ac:dyDescent="0.25">
      <c r="A344" s="5" t="s">
        <v>583</v>
      </c>
      <c r="B344" s="8" t="s">
        <v>924</v>
      </c>
      <c r="C344" s="8" t="s">
        <v>1976</v>
      </c>
      <c r="D344" s="8" t="s">
        <v>1977</v>
      </c>
      <c r="E344" s="8" t="s">
        <v>1447</v>
      </c>
      <c r="F344" s="8" t="s">
        <v>699</v>
      </c>
      <c r="G344" s="8" t="s">
        <v>1895</v>
      </c>
      <c r="H344" s="14" t="s">
        <v>585</v>
      </c>
      <c r="I344" s="14" t="s">
        <v>1896</v>
      </c>
      <c r="J344" s="8" t="s">
        <v>1090</v>
      </c>
      <c r="K344" s="26">
        <v>193</v>
      </c>
      <c r="L344" s="29"/>
      <c r="M344" s="30">
        <v>350</v>
      </c>
      <c r="N344" s="46"/>
    </row>
    <row r="345" spans="1:14" x14ac:dyDescent="0.25">
      <c r="A345" s="5" t="s">
        <v>583</v>
      </c>
      <c r="B345" s="5" t="s">
        <v>924</v>
      </c>
      <c r="C345" s="5" t="s">
        <v>561</v>
      </c>
      <c r="D345" s="5" t="s">
        <v>594</v>
      </c>
      <c r="E345" s="8" t="s">
        <v>1447</v>
      </c>
      <c r="F345" s="8" t="s">
        <v>699</v>
      </c>
      <c r="G345" s="8" t="s">
        <v>431</v>
      </c>
      <c r="H345" s="14" t="s">
        <v>139</v>
      </c>
      <c r="I345" s="13" t="s">
        <v>595</v>
      </c>
      <c r="J345" s="8" t="s">
        <v>988</v>
      </c>
      <c r="K345" s="26">
        <v>207</v>
      </c>
      <c r="L345" s="29"/>
      <c r="M345" s="30">
        <v>351</v>
      </c>
      <c r="N345" s="45"/>
    </row>
    <row r="346" spans="1:14" x14ac:dyDescent="0.25">
      <c r="A346" s="5" t="s">
        <v>583</v>
      </c>
      <c r="B346" s="5" t="s">
        <v>924</v>
      </c>
      <c r="C346" s="5" t="s">
        <v>561</v>
      </c>
      <c r="D346" s="5" t="s">
        <v>618</v>
      </c>
      <c r="E346" s="8" t="s">
        <v>1447</v>
      </c>
      <c r="F346" s="8" t="s">
        <v>699</v>
      </c>
      <c r="G346" s="8" t="s">
        <v>432</v>
      </c>
      <c r="H346" s="14" t="s">
        <v>1897</v>
      </c>
      <c r="I346" s="13" t="s">
        <v>991</v>
      </c>
      <c r="J346" s="8" t="s">
        <v>992</v>
      </c>
      <c r="K346" s="26">
        <v>212</v>
      </c>
      <c r="L346" s="29"/>
      <c r="M346" s="30">
        <v>352</v>
      </c>
      <c r="N346" s="44"/>
    </row>
    <row r="347" spans="1:14" x14ac:dyDescent="0.25">
      <c r="A347" s="5" t="s">
        <v>583</v>
      </c>
      <c r="B347" s="5" t="s">
        <v>573</v>
      </c>
      <c r="C347" s="5" t="s">
        <v>561</v>
      </c>
      <c r="D347" s="5" t="s">
        <v>588</v>
      </c>
      <c r="E347" s="8" t="s">
        <v>1447</v>
      </c>
      <c r="F347" s="8" t="s">
        <v>699</v>
      </c>
      <c r="G347" s="8" t="s">
        <v>2395</v>
      </c>
      <c r="H347" s="13" t="s">
        <v>623</v>
      </c>
      <c r="I347" s="13" t="s">
        <v>2397</v>
      </c>
      <c r="J347" s="8" t="s">
        <v>2393</v>
      </c>
      <c r="K347" s="40"/>
      <c r="L347" s="2"/>
      <c r="M347" s="30">
        <v>500</v>
      </c>
      <c r="N347" s="44"/>
    </row>
    <row r="348" spans="1:14" x14ac:dyDescent="0.25">
      <c r="A348" s="5" t="s">
        <v>583</v>
      </c>
      <c r="B348" s="5" t="s">
        <v>924</v>
      </c>
      <c r="C348" s="5" t="s">
        <v>561</v>
      </c>
      <c r="D348" s="5" t="s">
        <v>588</v>
      </c>
      <c r="E348" s="8" t="s">
        <v>1447</v>
      </c>
      <c r="F348" s="8" t="s">
        <v>699</v>
      </c>
      <c r="G348" s="8" t="s">
        <v>430</v>
      </c>
      <c r="H348" s="13" t="s">
        <v>623</v>
      </c>
      <c r="I348" s="13" t="s">
        <v>1347</v>
      </c>
      <c r="J348" s="8" t="s">
        <v>984</v>
      </c>
      <c r="K348" s="26">
        <v>242</v>
      </c>
      <c r="L348" s="29"/>
      <c r="M348" s="30">
        <v>353</v>
      </c>
      <c r="N348" s="44"/>
    </row>
    <row r="349" spans="1:14" x14ac:dyDescent="0.25">
      <c r="A349" s="5" t="s">
        <v>583</v>
      </c>
      <c r="B349" s="5" t="s">
        <v>573</v>
      </c>
      <c r="C349" s="5" t="s">
        <v>561</v>
      </c>
      <c r="D349" s="5" t="s">
        <v>1828</v>
      </c>
      <c r="E349" s="8" t="s">
        <v>1447</v>
      </c>
      <c r="F349" s="5" t="s">
        <v>699</v>
      </c>
      <c r="G349" s="8" t="s">
        <v>2396</v>
      </c>
      <c r="H349" s="13" t="s">
        <v>1829</v>
      </c>
      <c r="I349" s="14" t="s">
        <v>1830</v>
      </c>
      <c r="J349" s="8" t="s">
        <v>2394</v>
      </c>
      <c r="K349" s="40"/>
      <c r="L349" s="2"/>
      <c r="M349" s="30">
        <v>501</v>
      </c>
      <c r="N349" s="44"/>
    </row>
    <row r="350" spans="1:14" x14ac:dyDescent="0.25">
      <c r="A350" s="5" t="s">
        <v>583</v>
      </c>
      <c r="B350" s="5" t="s">
        <v>893</v>
      </c>
      <c r="C350" s="5" t="s">
        <v>561</v>
      </c>
      <c r="D350" s="5" t="s">
        <v>1828</v>
      </c>
      <c r="E350" s="8" t="s">
        <v>1447</v>
      </c>
      <c r="F350" s="5" t="s">
        <v>699</v>
      </c>
      <c r="G350" s="8" t="s">
        <v>2398</v>
      </c>
      <c r="H350" s="13" t="s">
        <v>1829</v>
      </c>
      <c r="I350" s="14" t="s">
        <v>1830</v>
      </c>
      <c r="J350" s="62" t="s">
        <v>2399</v>
      </c>
      <c r="K350" s="40"/>
      <c r="L350" s="2"/>
      <c r="M350" s="30">
        <v>509</v>
      </c>
      <c r="N350" s="45"/>
    </row>
    <row r="351" spans="1:14" x14ac:dyDescent="0.25">
      <c r="A351" s="5" t="s">
        <v>583</v>
      </c>
      <c r="B351" s="5" t="s">
        <v>924</v>
      </c>
      <c r="C351" s="5" t="s">
        <v>561</v>
      </c>
      <c r="D351" s="5" t="s">
        <v>1828</v>
      </c>
      <c r="E351" s="8" t="s">
        <v>1447</v>
      </c>
      <c r="F351" s="5" t="s">
        <v>699</v>
      </c>
      <c r="G351" s="8" t="s">
        <v>1840</v>
      </c>
      <c r="H351" s="13" t="s">
        <v>1829</v>
      </c>
      <c r="I351" s="14" t="s">
        <v>1830</v>
      </c>
      <c r="J351" s="8" t="s">
        <v>1841</v>
      </c>
      <c r="K351" s="26">
        <v>119</v>
      </c>
      <c r="L351" s="29"/>
      <c r="M351" s="30">
        <v>346</v>
      </c>
      <c r="N351" s="44"/>
    </row>
    <row r="352" spans="1:14" x14ac:dyDescent="0.25">
      <c r="A352" s="5" t="s">
        <v>583</v>
      </c>
      <c r="B352" s="5" t="s">
        <v>924</v>
      </c>
      <c r="C352" s="5" t="s">
        <v>561</v>
      </c>
      <c r="D352" s="5" t="s">
        <v>1280</v>
      </c>
      <c r="E352" s="8" t="s">
        <v>1447</v>
      </c>
      <c r="F352" s="5" t="s">
        <v>699</v>
      </c>
      <c r="G352" s="8" t="s">
        <v>220</v>
      </c>
      <c r="H352" s="14" t="s">
        <v>1281</v>
      </c>
      <c r="I352" s="14" t="s">
        <v>1282</v>
      </c>
      <c r="J352" s="8" t="s">
        <v>1283</v>
      </c>
      <c r="K352" s="26">
        <v>248</v>
      </c>
      <c r="L352" s="29"/>
      <c r="M352" s="30">
        <v>356</v>
      </c>
      <c r="N352" s="44"/>
    </row>
    <row r="353" spans="1:15" x14ac:dyDescent="0.25">
      <c r="A353" s="5" t="s">
        <v>583</v>
      </c>
      <c r="B353" s="5" t="s">
        <v>932</v>
      </c>
      <c r="C353" s="5" t="s">
        <v>574</v>
      </c>
      <c r="D353" s="5" t="s">
        <v>590</v>
      </c>
      <c r="E353" s="8" t="s">
        <v>1945</v>
      </c>
      <c r="F353" s="5" t="s">
        <v>576</v>
      </c>
      <c r="G353" s="8" t="s">
        <v>971</v>
      </c>
      <c r="H353" s="13" t="s">
        <v>138</v>
      </c>
      <c r="I353" s="13" t="s">
        <v>972</v>
      </c>
      <c r="J353" s="8" t="s">
        <v>973</v>
      </c>
      <c r="K353" s="2">
        <v>246</v>
      </c>
      <c r="L353" s="9"/>
      <c r="M353" s="30">
        <v>179</v>
      </c>
      <c r="N353" s="44"/>
    </row>
    <row r="354" spans="1:15" x14ac:dyDescent="0.25">
      <c r="A354" s="5" t="s">
        <v>583</v>
      </c>
      <c r="B354" s="5" t="s">
        <v>924</v>
      </c>
      <c r="C354" s="5" t="s">
        <v>574</v>
      </c>
      <c r="D354" s="5" t="s">
        <v>590</v>
      </c>
      <c r="E354" s="8" t="s">
        <v>1447</v>
      </c>
      <c r="F354" s="5" t="s">
        <v>576</v>
      </c>
      <c r="G354" s="8" t="s">
        <v>985</v>
      </c>
      <c r="H354" s="13" t="s">
        <v>591</v>
      </c>
      <c r="I354" s="13" t="s">
        <v>986</v>
      </c>
      <c r="J354" s="8" t="s">
        <v>987</v>
      </c>
      <c r="K354" s="26">
        <v>245</v>
      </c>
      <c r="L354" s="29"/>
      <c r="M354" s="30">
        <v>354</v>
      </c>
      <c r="N354" s="48"/>
    </row>
    <row r="355" spans="1:15" x14ac:dyDescent="0.25">
      <c r="A355" s="5" t="s">
        <v>583</v>
      </c>
      <c r="B355" s="5" t="s">
        <v>1008</v>
      </c>
      <c r="C355" s="5" t="s">
        <v>561</v>
      </c>
      <c r="D355" s="5" t="s">
        <v>600</v>
      </c>
      <c r="E355" s="8" t="s">
        <v>1945</v>
      </c>
      <c r="F355" s="5" t="s">
        <v>576</v>
      </c>
      <c r="G355" s="8" t="s">
        <v>2411</v>
      </c>
      <c r="H355" s="13" t="s">
        <v>137</v>
      </c>
      <c r="I355" s="13" t="s">
        <v>962</v>
      </c>
      <c r="J355" s="8" t="s">
        <v>975</v>
      </c>
      <c r="K355" s="2">
        <v>200</v>
      </c>
      <c r="L355" s="9"/>
      <c r="M355" s="30">
        <v>181</v>
      </c>
      <c r="N355" s="44"/>
    </row>
    <row r="356" spans="1:15" x14ac:dyDescent="0.25">
      <c r="A356" s="5" t="s">
        <v>583</v>
      </c>
      <c r="B356" s="5" t="s">
        <v>1987</v>
      </c>
      <c r="C356" s="73" t="s">
        <v>574</v>
      </c>
      <c r="D356" s="5" t="s">
        <v>600</v>
      </c>
      <c r="E356" s="5" t="s">
        <v>1447</v>
      </c>
      <c r="F356" s="73" t="s">
        <v>576</v>
      </c>
      <c r="G356" s="62" t="s">
        <v>2132</v>
      </c>
      <c r="H356" s="9" t="s">
        <v>601</v>
      </c>
      <c r="I356" s="14" t="s">
        <v>602</v>
      </c>
      <c r="J356" s="8" t="s">
        <v>589</v>
      </c>
      <c r="K356" s="71"/>
      <c r="L356" s="74"/>
      <c r="M356" s="30">
        <v>89</v>
      </c>
      <c r="N356" s="44"/>
    </row>
    <row r="357" spans="1:15" x14ac:dyDescent="0.25">
      <c r="A357" s="5" t="s">
        <v>583</v>
      </c>
      <c r="B357" s="5" t="s">
        <v>2008</v>
      </c>
      <c r="C357" s="73" t="s">
        <v>574</v>
      </c>
      <c r="D357" s="5" t="s">
        <v>600</v>
      </c>
      <c r="E357" s="5" t="s">
        <v>1447</v>
      </c>
      <c r="F357" s="73" t="s">
        <v>576</v>
      </c>
      <c r="G357" s="8" t="s">
        <v>2133</v>
      </c>
      <c r="H357" s="9" t="s">
        <v>601</v>
      </c>
      <c r="I357" s="14" t="s">
        <v>602</v>
      </c>
      <c r="J357" s="8" t="s">
        <v>74</v>
      </c>
      <c r="K357" s="2">
        <v>201</v>
      </c>
      <c r="L357" s="9"/>
      <c r="M357" s="30">
        <v>188</v>
      </c>
      <c r="N357" s="44"/>
    </row>
    <row r="358" spans="1:15" x14ac:dyDescent="0.25">
      <c r="A358" s="5" t="s">
        <v>583</v>
      </c>
      <c r="B358" s="5" t="s">
        <v>2159</v>
      </c>
      <c r="C358" s="73" t="s">
        <v>561</v>
      </c>
      <c r="D358" s="5" t="s">
        <v>600</v>
      </c>
      <c r="E358" s="5" t="s">
        <v>1447</v>
      </c>
      <c r="F358" s="73" t="s">
        <v>576</v>
      </c>
      <c r="G358" s="62" t="s">
        <v>2185</v>
      </c>
      <c r="H358" s="9" t="s">
        <v>601</v>
      </c>
      <c r="I358" s="14" t="s">
        <v>602</v>
      </c>
      <c r="J358" s="8" t="s">
        <v>2186</v>
      </c>
      <c r="K358" s="26">
        <v>113</v>
      </c>
      <c r="L358" s="29"/>
      <c r="M358" s="30">
        <v>305</v>
      </c>
      <c r="N358" s="46"/>
    </row>
    <row r="359" spans="1:15" x14ac:dyDescent="0.25">
      <c r="A359" s="5" t="s">
        <v>583</v>
      </c>
      <c r="B359" s="5" t="s">
        <v>932</v>
      </c>
      <c r="C359" s="5" t="s">
        <v>574</v>
      </c>
      <c r="D359" s="5" t="s">
        <v>600</v>
      </c>
      <c r="E359" s="8" t="s">
        <v>1945</v>
      </c>
      <c r="F359" s="5" t="s">
        <v>576</v>
      </c>
      <c r="G359" s="8" t="s">
        <v>974</v>
      </c>
      <c r="H359" s="13" t="s">
        <v>137</v>
      </c>
      <c r="I359" s="13" t="s">
        <v>962</v>
      </c>
      <c r="J359" s="8" t="s">
        <v>975</v>
      </c>
      <c r="K359" s="2">
        <v>200</v>
      </c>
      <c r="L359" s="9"/>
      <c r="M359" s="30">
        <v>180</v>
      </c>
      <c r="N359" s="44"/>
    </row>
    <row r="360" spans="1:15" x14ac:dyDescent="0.25">
      <c r="A360" s="5" t="s">
        <v>583</v>
      </c>
      <c r="B360" s="5" t="s">
        <v>924</v>
      </c>
      <c r="C360" s="5" t="s">
        <v>574</v>
      </c>
      <c r="D360" s="5" t="s">
        <v>600</v>
      </c>
      <c r="E360" s="8" t="s">
        <v>1447</v>
      </c>
      <c r="F360" s="5" t="s">
        <v>576</v>
      </c>
      <c r="G360" s="8" t="s">
        <v>989</v>
      </c>
      <c r="H360" s="13" t="s">
        <v>137</v>
      </c>
      <c r="I360" s="13" t="s">
        <v>962</v>
      </c>
      <c r="J360" s="8" t="s">
        <v>990</v>
      </c>
      <c r="K360" s="26">
        <v>247</v>
      </c>
      <c r="L360" s="29"/>
      <c r="M360" s="30">
        <v>355</v>
      </c>
      <c r="N360" s="44"/>
    </row>
    <row r="361" spans="1:15" ht="21" x14ac:dyDescent="0.25">
      <c r="A361" s="5" t="s">
        <v>583</v>
      </c>
      <c r="B361" s="5" t="s">
        <v>573</v>
      </c>
      <c r="C361" s="5" t="s">
        <v>574</v>
      </c>
      <c r="D361" s="5" t="s">
        <v>548</v>
      </c>
      <c r="E361" s="8" t="s">
        <v>1447</v>
      </c>
      <c r="F361" s="5" t="s">
        <v>576</v>
      </c>
      <c r="G361" s="8" t="s">
        <v>549</v>
      </c>
      <c r="H361" s="14" t="s">
        <v>278</v>
      </c>
      <c r="I361" s="14" t="s">
        <v>550</v>
      </c>
      <c r="J361" s="8" t="s">
        <v>1011</v>
      </c>
      <c r="K361" s="40">
        <v>362</v>
      </c>
      <c r="L361" s="72" t="s">
        <v>1778</v>
      </c>
      <c r="M361" s="30">
        <v>481</v>
      </c>
      <c r="N361" s="31"/>
    </row>
    <row r="362" spans="1:15" x14ac:dyDescent="0.25">
      <c r="A362" s="5" t="s">
        <v>583</v>
      </c>
      <c r="B362" s="5" t="s">
        <v>288</v>
      </c>
      <c r="C362" s="8" t="s">
        <v>561</v>
      </c>
      <c r="D362" s="5" t="s">
        <v>543</v>
      </c>
      <c r="E362" s="8" t="s">
        <v>1960</v>
      </c>
      <c r="F362" s="5" t="s">
        <v>576</v>
      </c>
      <c r="G362" s="8" t="s">
        <v>1853</v>
      </c>
      <c r="H362" s="14" t="s">
        <v>286</v>
      </c>
      <c r="I362" s="9" t="s">
        <v>544</v>
      </c>
      <c r="J362" s="8" t="s">
        <v>1258</v>
      </c>
      <c r="K362" s="2">
        <v>285</v>
      </c>
      <c r="L362" s="9"/>
      <c r="M362" s="30">
        <v>98</v>
      </c>
      <c r="N362" s="46"/>
    </row>
    <row r="363" spans="1:15" x14ac:dyDescent="0.25">
      <c r="A363" s="8" t="s">
        <v>583</v>
      </c>
      <c r="B363" s="8" t="s">
        <v>288</v>
      </c>
      <c r="C363" s="8" t="s">
        <v>434</v>
      </c>
      <c r="D363" s="8" t="s">
        <v>1004</v>
      </c>
      <c r="E363" s="8" t="s">
        <v>1975</v>
      </c>
      <c r="F363" s="8" t="s">
        <v>699</v>
      </c>
      <c r="G363" s="8" t="s">
        <v>190</v>
      </c>
      <c r="H363" s="13" t="s">
        <v>1005</v>
      </c>
      <c r="I363" s="13" t="s">
        <v>1006</v>
      </c>
      <c r="J363" s="8" t="s">
        <v>1007</v>
      </c>
      <c r="K363" s="9">
        <v>312</v>
      </c>
      <c r="L363" s="9"/>
      <c r="M363" s="30">
        <v>78</v>
      </c>
      <c r="N363" s="54"/>
      <c r="O363" s="25"/>
    </row>
    <row r="364" spans="1:15" x14ac:dyDescent="0.25">
      <c r="A364" s="5" t="s">
        <v>583</v>
      </c>
      <c r="B364" s="5" t="s">
        <v>288</v>
      </c>
      <c r="C364" s="5" t="s">
        <v>561</v>
      </c>
      <c r="D364" s="8" t="s">
        <v>1859</v>
      </c>
      <c r="E364" s="8" t="s">
        <v>1967</v>
      </c>
      <c r="F364" s="5" t="s">
        <v>699</v>
      </c>
      <c r="G364" s="8" t="s">
        <v>361</v>
      </c>
      <c r="H364" s="9" t="s">
        <v>807</v>
      </c>
      <c r="I364" s="14" t="s">
        <v>808</v>
      </c>
      <c r="J364" s="8" t="s">
        <v>809</v>
      </c>
      <c r="K364" s="2">
        <v>314</v>
      </c>
      <c r="L364" s="9"/>
      <c r="M364" s="30">
        <v>107</v>
      </c>
      <c r="N364" s="48"/>
    </row>
    <row r="365" spans="1:15" x14ac:dyDescent="0.25">
      <c r="A365" s="5" t="s">
        <v>583</v>
      </c>
      <c r="B365" s="5" t="s">
        <v>288</v>
      </c>
      <c r="C365" s="5" t="s">
        <v>561</v>
      </c>
      <c r="D365" s="8" t="s">
        <v>1637</v>
      </c>
      <c r="E365" s="8" t="s">
        <v>1842</v>
      </c>
      <c r="F365" s="5" t="s">
        <v>576</v>
      </c>
      <c r="G365" s="8" t="s">
        <v>2151</v>
      </c>
      <c r="H365" s="13" t="s">
        <v>1035</v>
      </c>
      <c r="I365" s="13" t="s">
        <v>1036</v>
      </c>
      <c r="J365" s="8" t="s">
        <v>1037</v>
      </c>
      <c r="K365" s="2">
        <v>316</v>
      </c>
      <c r="L365" s="9"/>
      <c r="M365" s="30">
        <v>3</v>
      </c>
      <c r="N365" s="54"/>
    </row>
    <row r="366" spans="1:15" x14ac:dyDescent="0.25">
      <c r="A366" s="5" t="s">
        <v>583</v>
      </c>
      <c r="B366" s="5" t="s">
        <v>288</v>
      </c>
      <c r="C366" s="8" t="s">
        <v>561</v>
      </c>
      <c r="D366" s="8" t="s">
        <v>1953</v>
      </c>
      <c r="E366" s="8" t="s">
        <v>1954</v>
      </c>
      <c r="F366" s="5" t="s">
        <v>699</v>
      </c>
      <c r="G366" s="8" t="s">
        <v>422</v>
      </c>
      <c r="H366" s="9" t="s">
        <v>1955</v>
      </c>
      <c r="I366" s="14" t="s">
        <v>279</v>
      </c>
      <c r="J366" s="8" t="s">
        <v>639</v>
      </c>
      <c r="K366" s="2">
        <v>280</v>
      </c>
      <c r="L366" s="9"/>
      <c r="M366" s="30">
        <v>64</v>
      </c>
      <c r="N366" s="44"/>
      <c r="O366" s="27"/>
    </row>
    <row r="367" spans="1:15" x14ac:dyDescent="0.25">
      <c r="A367" s="5" t="s">
        <v>583</v>
      </c>
      <c r="B367" s="5" t="s">
        <v>288</v>
      </c>
      <c r="C367" s="8" t="s">
        <v>561</v>
      </c>
      <c r="D367" s="5" t="s">
        <v>647</v>
      </c>
      <c r="E367" s="8" t="s">
        <v>1954</v>
      </c>
      <c r="F367" s="8" t="s">
        <v>699</v>
      </c>
      <c r="G367" s="8" t="s">
        <v>344</v>
      </c>
      <c r="H367" s="9" t="s">
        <v>648</v>
      </c>
      <c r="I367" s="9" t="s">
        <v>649</v>
      </c>
      <c r="J367" s="8" t="s">
        <v>650</v>
      </c>
      <c r="K367" s="2">
        <v>284</v>
      </c>
      <c r="L367" s="9"/>
      <c r="M367" s="30">
        <v>65</v>
      </c>
      <c r="N367" s="44"/>
    </row>
    <row r="368" spans="1:15" x14ac:dyDescent="0.25">
      <c r="A368" s="5" t="s">
        <v>583</v>
      </c>
      <c r="B368" s="5" t="s">
        <v>1987</v>
      </c>
      <c r="C368" s="8" t="s">
        <v>561</v>
      </c>
      <c r="D368" s="5" t="s">
        <v>647</v>
      </c>
      <c r="E368" s="8" t="s">
        <v>1954</v>
      </c>
      <c r="F368" s="8" t="s">
        <v>699</v>
      </c>
      <c r="G368" s="8" t="s">
        <v>2392</v>
      </c>
      <c r="H368" s="9" t="s">
        <v>648</v>
      </c>
      <c r="I368" s="9" t="s">
        <v>649</v>
      </c>
      <c r="J368" s="8" t="s">
        <v>2391</v>
      </c>
      <c r="L368" s="9"/>
      <c r="M368" s="30">
        <v>303</v>
      </c>
      <c r="N368" s="44"/>
    </row>
    <row r="369" spans="1:20" x14ac:dyDescent="0.25">
      <c r="A369" s="5" t="s">
        <v>583</v>
      </c>
      <c r="B369" s="5" t="s">
        <v>288</v>
      </c>
      <c r="C369" s="8" t="s">
        <v>561</v>
      </c>
      <c r="D369" s="5" t="s">
        <v>677</v>
      </c>
      <c r="E369" s="8" t="s">
        <v>1954</v>
      </c>
      <c r="F369" s="8" t="s">
        <v>699</v>
      </c>
      <c r="G369" s="8" t="s">
        <v>222</v>
      </c>
      <c r="H369" s="9" t="s">
        <v>282</v>
      </c>
      <c r="I369" s="9" t="s">
        <v>678</v>
      </c>
      <c r="J369" s="8" t="s">
        <v>679</v>
      </c>
      <c r="K369" s="2">
        <v>289</v>
      </c>
      <c r="L369" s="9"/>
      <c r="M369" s="30">
        <v>66</v>
      </c>
      <c r="N369" s="44"/>
    </row>
    <row r="370" spans="1:20" x14ac:dyDescent="0.25">
      <c r="A370" s="5" t="s">
        <v>583</v>
      </c>
      <c r="B370" s="5" t="s">
        <v>288</v>
      </c>
      <c r="C370" s="5" t="s">
        <v>697</v>
      </c>
      <c r="D370" s="5" t="s">
        <v>716</v>
      </c>
      <c r="E370" s="8" t="s">
        <v>1954</v>
      </c>
      <c r="F370" s="5" t="s">
        <v>576</v>
      </c>
      <c r="G370" s="8" t="s">
        <v>354</v>
      </c>
      <c r="H370" s="9" t="s">
        <v>285</v>
      </c>
      <c r="I370" s="14" t="s">
        <v>717</v>
      </c>
      <c r="J370" s="8" t="s">
        <v>718</v>
      </c>
      <c r="K370" s="2">
        <v>304</v>
      </c>
      <c r="L370" s="9"/>
      <c r="M370" s="30">
        <v>67</v>
      </c>
      <c r="N370" s="44"/>
    </row>
    <row r="371" spans="1:20" x14ac:dyDescent="0.25">
      <c r="A371" s="5" t="s">
        <v>583</v>
      </c>
      <c r="B371" s="5" t="s">
        <v>288</v>
      </c>
      <c r="C371" s="8" t="s">
        <v>561</v>
      </c>
      <c r="D371" s="5" t="s">
        <v>1227</v>
      </c>
      <c r="E371" s="8" t="s">
        <v>1936</v>
      </c>
      <c r="F371" s="8" t="s">
        <v>1434</v>
      </c>
      <c r="G371" s="8" t="s">
        <v>491</v>
      </c>
      <c r="H371" s="9" t="s">
        <v>89</v>
      </c>
      <c r="I371" s="14" t="s">
        <v>1228</v>
      </c>
      <c r="J371" s="8" t="s">
        <v>1229</v>
      </c>
      <c r="K371" s="2">
        <v>83</v>
      </c>
      <c r="L371" s="9"/>
      <c r="M371" s="30">
        <v>23</v>
      </c>
      <c r="N371" s="44"/>
    </row>
    <row r="372" spans="1:20" x14ac:dyDescent="0.25">
      <c r="A372" s="5" t="s">
        <v>583</v>
      </c>
      <c r="B372" s="5" t="s">
        <v>288</v>
      </c>
      <c r="C372" s="5" t="s">
        <v>561</v>
      </c>
      <c r="D372" s="5" t="s">
        <v>630</v>
      </c>
      <c r="E372" s="8" t="s">
        <v>1936</v>
      </c>
      <c r="F372" s="8" t="s">
        <v>699</v>
      </c>
      <c r="G372" s="8" t="s">
        <v>341</v>
      </c>
      <c r="H372" s="14" t="s">
        <v>631</v>
      </c>
      <c r="I372" s="14" t="s">
        <v>632</v>
      </c>
      <c r="J372" s="8" t="s">
        <v>633</v>
      </c>
      <c r="K372" s="2">
        <v>84</v>
      </c>
      <c r="L372" s="9"/>
      <c r="M372" s="30">
        <v>26</v>
      </c>
      <c r="N372" s="48"/>
    </row>
    <row r="373" spans="1:20" x14ac:dyDescent="0.25">
      <c r="A373" s="5" t="s">
        <v>583</v>
      </c>
      <c r="B373" s="5" t="s">
        <v>288</v>
      </c>
      <c r="C373" s="8" t="s">
        <v>561</v>
      </c>
      <c r="D373" s="5" t="s">
        <v>680</v>
      </c>
      <c r="E373" s="8" t="s">
        <v>1936</v>
      </c>
      <c r="F373" s="8" t="s">
        <v>699</v>
      </c>
      <c r="G373" s="8" t="s">
        <v>343</v>
      </c>
      <c r="H373" s="14" t="s">
        <v>281</v>
      </c>
      <c r="I373" s="14" t="s">
        <v>681</v>
      </c>
      <c r="J373" s="8" t="s">
        <v>682</v>
      </c>
      <c r="K373" s="2">
        <v>85</v>
      </c>
      <c r="L373" s="9"/>
      <c r="M373" s="30">
        <v>27</v>
      </c>
      <c r="N373" s="44"/>
    </row>
    <row r="374" spans="1:20" x14ac:dyDescent="0.25">
      <c r="A374" s="5" t="s">
        <v>583</v>
      </c>
      <c r="B374" s="5" t="s">
        <v>288</v>
      </c>
      <c r="C374" s="8" t="s">
        <v>561</v>
      </c>
      <c r="D374" s="5" t="s">
        <v>1143</v>
      </c>
      <c r="E374" s="8" t="s">
        <v>1936</v>
      </c>
      <c r="F374" s="8" t="s">
        <v>699</v>
      </c>
      <c r="G374" s="8" t="s">
        <v>485</v>
      </c>
      <c r="H374" s="9" t="s">
        <v>171</v>
      </c>
      <c r="I374" s="9" t="s">
        <v>1144</v>
      </c>
      <c r="J374" s="8" t="s">
        <v>1145</v>
      </c>
      <c r="K374" s="2">
        <v>88</v>
      </c>
      <c r="L374" s="9"/>
      <c r="M374" s="30">
        <v>30</v>
      </c>
      <c r="N374" s="48"/>
    </row>
    <row r="375" spans="1:20" x14ac:dyDescent="0.25">
      <c r="A375" s="5" t="s">
        <v>583</v>
      </c>
      <c r="B375" s="5" t="s">
        <v>288</v>
      </c>
      <c r="C375" s="8" t="s">
        <v>561</v>
      </c>
      <c r="D375" s="5" t="s">
        <v>1103</v>
      </c>
      <c r="E375" s="8" t="s">
        <v>1936</v>
      </c>
      <c r="F375" s="8" t="s">
        <v>699</v>
      </c>
      <c r="G375" s="8" t="s">
        <v>481</v>
      </c>
      <c r="H375" s="9" t="s">
        <v>170</v>
      </c>
      <c r="I375" s="9" t="s">
        <v>1104</v>
      </c>
      <c r="J375" s="8" t="s">
        <v>1105</v>
      </c>
      <c r="K375" s="2">
        <v>89</v>
      </c>
      <c r="L375" s="9"/>
      <c r="M375" s="30">
        <v>31</v>
      </c>
      <c r="N375" s="54"/>
    </row>
    <row r="376" spans="1:20" x14ac:dyDescent="0.25">
      <c r="A376" s="5" t="s">
        <v>583</v>
      </c>
      <c r="B376" s="5" t="s">
        <v>288</v>
      </c>
      <c r="C376" s="5" t="s">
        <v>561</v>
      </c>
      <c r="D376" s="5" t="s">
        <v>762</v>
      </c>
      <c r="E376" s="8" t="s">
        <v>1936</v>
      </c>
      <c r="F376" s="5" t="s">
        <v>699</v>
      </c>
      <c r="G376" s="8" t="s">
        <v>364</v>
      </c>
      <c r="H376" s="9" t="s">
        <v>763</v>
      </c>
      <c r="I376" s="14" t="s">
        <v>764</v>
      </c>
      <c r="J376" s="8" t="s">
        <v>765</v>
      </c>
      <c r="K376" s="2">
        <v>90</v>
      </c>
      <c r="L376" s="9"/>
      <c r="M376" s="30">
        <v>28</v>
      </c>
      <c r="N376" s="44"/>
    </row>
    <row r="377" spans="1:20" x14ac:dyDescent="0.25">
      <c r="A377" s="5" t="s">
        <v>583</v>
      </c>
      <c r="B377" s="5" t="s">
        <v>2159</v>
      </c>
      <c r="C377" s="5" t="s">
        <v>561</v>
      </c>
      <c r="D377" s="5" t="s">
        <v>762</v>
      </c>
      <c r="E377" s="8" t="s">
        <v>1936</v>
      </c>
      <c r="F377" s="5" t="s">
        <v>699</v>
      </c>
      <c r="G377" s="8" t="s">
        <v>2171</v>
      </c>
      <c r="H377" s="9" t="s">
        <v>2172</v>
      </c>
      <c r="I377" s="14" t="s">
        <v>764</v>
      </c>
      <c r="J377" s="8" t="s">
        <v>2173</v>
      </c>
      <c r="K377" s="26">
        <v>103</v>
      </c>
      <c r="L377" s="29"/>
      <c r="M377" s="30">
        <v>325</v>
      </c>
      <c r="N377" s="44"/>
    </row>
    <row r="378" spans="1:20" x14ac:dyDescent="0.25">
      <c r="A378" s="5" t="s">
        <v>583</v>
      </c>
      <c r="B378" s="5" t="s">
        <v>1987</v>
      </c>
      <c r="C378" s="5" t="s">
        <v>561</v>
      </c>
      <c r="D378" s="5" t="s">
        <v>762</v>
      </c>
      <c r="E378" s="8" t="s">
        <v>1936</v>
      </c>
      <c r="F378" s="5" t="s">
        <v>699</v>
      </c>
      <c r="G378" s="8" t="s">
        <v>2024</v>
      </c>
      <c r="H378" s="9" t="s">
        <v>763</v>
      </c>
      <c r="I378" s="14" t="s">
        <v>764</v>
      </c>
      <c r="J378" s="8" t="s">
        <v>2025</v>
      </c>
      <c r="L378" s="32"/>
      <c r="M378" s="30">
        <v>474</v>
      </c>
      <c r="N378" s="44"/>
    </row>
    <row r="379" spans="1:20" x14ac:dyDescent="0.25">
      <c r="A379" s="5" t="s">
        <v>583</v>
      </c>
      <c r="B379" s="5" t="s">
        <v>2008</v>
      </c>
      <c r="C379" s="5" t="s">
        <v>561</v>
      </c>
      <c r="D379" s="5" t="s">
        <v>762</v>
      </c>
      <c r="E379" s="8" t="s">
        <v>1936</v>
      </c>
      <c r="F379" s="5" t="s">
        <v>699</v>
      </c>
      <c r="G379" s="8" t="s">
        <v>2026</v>
      </c>
      <c r="H379" s="9" t="s">
        <v>763</v>
      </c>
      <c r="I379" s="14" t="s">
        <v>764</v>
      </c>
      <c r="J379" s="8" t="s">
        <v>2027</v>
      </c>
      <c r="L379" s="9"/>
      <c r="M379" s="30">
        <v>475</v>
      </c>
      <c r="N379" s="44"/>
    </row>
    <row r="380" spans="1:20" x14ac:dyDescent="0.25">
      <c r="A380" s="5" t="s">
        <v>583</v>
      </c>
      <c r="B380" s="5" t="s">
        <v>288</v>
      </c>
      <c r="C380" s="8" t="s">
        <v>561</v>
      </c>
      <c r="D380" s="5" t="s">
        <v>1202</v>
      </c>
      <c r="E380" s="8" t="s">
        <v>1938</v>
      </c>
      <c r="F380" s="8" t="s">
        <v>1856</v>
      </c>
      <c r="G380" s="8" t="s">
        <v>488</v>
      </c>
      <c r="H380" s="9" t="s">
        <v>1857</v>
      </c>
      <c r="I380" s="9" t="s">
        <v>1858</v>
      </c>
      <c r="J380" s="8" t="s">
        <v>1203</v>
      </c>
      <c r="K380" s="2">
        <v>96</v>
      </c>
      <c r="L380" s="9"/>
      <c r="M380" s="30">
        <v>106</v>
      </c>
      <c r="N380" s="48"/>
    </row>
    <row r="381" spans="1:20" x14ac:dyDescent="0.25">
      <c r="A381" s="5" t="s">
        <v>583</v>
      </c>
      <c r="B381" s="5" t="s">
        <v>288</v>
      </c>
      <c r="C381" s="8" t="s">
        <v>561</v>
      </c>
      <c r="D381" s="5" t="s">
        <v>796</v>
      </c>
      <c r="E381" s="8" t="s">
        <v>1936</v>
      </c>
      <c r="F381" s="8" t="s">
        <v>699</v>
      </c>
      <c r="G381" s="8" t="s">
        <v>366</v>
      </c>
      <c r="H381" s="14" t="s">
        <v>113</v>
      </c>
      <c r="I381" s="14" t="s">
        <v>797</v>
      </c>
      <c r="J381" s="8" t="s">
        <v>798</v>
      </c>
      <c r="K381" s="2">
        <v>100</v>
      </c>
      <c r="L381" s="9"/>
      <c r="M381" s="30">
        <v>32</v>
      </c>
      <c r="N381" s="44"/>
    </row>
    <row r="382" spans="1:20" x14ac:dyDescent="0.25">
      <c r="A382" s="5" t="s">
        <v>583</v>
      </c>
      <c r="B382" s="5" t="s">
        <v>288</v>
      </c>
      <c r="C382" s="8" t="s">
        <v>561</v>
      </c>
      <c r="D382" s="5" t="s">
        <v>1106</v>
      </c>
      <c r="E382" s="8" t="s">
        <v>1936</v>
      </c>
      <c r="F382" s="8" t="s">
        <v>699</v>
      </c>
      <c r="G382" s="8" t="s">
        <v>482</v>
      </c>
      <c r="H382" s="14" t="s">
        <v>1107</v>
      </c>
      <c r="I382" s="14" t="s">
        <v>1108</v>
      </c>
      <c r="J382" s="8" t="s">
        <v>1109</v>
      </c>
      <c r="K382" s="2">
        <v>101</v>
      </c>
      <c r="L382" s="9"/>
      <c r="M382" s="30">
        <v>34</v>
      </c>
      <c r="N382" s="44"/>
    </row>
    <row r="383" spans="1:20" s="25" customFormat="1" x14ac:dyDescent="0.25">
      <c r="A383" s="5" t="s">
        <v>583</v>
      </c>
      <c r="B383" s="5" t="s">
        <v>288</v>
      </c>
      <c r="C383" s="5" t="s">
        <v>561</v>
      </c>
      <c r="D383" s="5" t="s">
        <v>909</v>
      </c>
      <c r="E383" s="8" t="s">
        <v>1936</v>
      </c>
      <c r="F383" s="5" t="s">
        <v>699</v>
      </c>
      <c r="G383" s="8" t="s">
        <v>406</v>
      </c>
      <c r="H383" s="9" t="s">
        <v>134</v>
      </c>
      <c r="I383" s="14" t="s">
        <v>910</v>
      </c>
      <c r="J383" s="8" t="s">
        <v>911</v>
      </c>
      <c r="K383" s="2">
        <v>182</v>
      </c>
      <c r="L383" s="9"/>
      <c r="M383" s="30">
        <v>42</v>
      </c>
      <c r="N383" s="44"/>
      <c r="O383" s="1"/>
      <c r="P383" s="1"/>
      <c r="Q383" s="1"/>
      <c r="R383" s="1"/>
      <c r="S383" s="1"/>
      <c r="T383" s="1"/>
    </row>
    <row r="384" spans="1:20" x14ac:dyDescent="0.25">
      <c r="A384" s="5" t="s">
        <v>583</v>
      </c>
      <c r="B384" s="5" t="s">
        <v>288</v>
      </c>
      <c r="C384" s="8" t="s">
        <v>561</v>
      </c>
      <c r="D384" s="5" t="s">
        <v>604</v>
      </c>
      <c r="E384" s="8" t="s">
        <v>1936</v>
      </c>
      <c r="F384" s="8" t="s">
        <v>1948</v>
      </c>
      <c r="G384" s="8" t="s">
        <v>316</v>
      </c>
      <c r="H384" s="14" t="s">
        <v>605</v>
      </c>
      <c r="I384" s="14" t="s">
        <v>606</v>
      </c>
      <c r="J384" s="8" t="s">
        <v>607</v>
      </c>
      <c r="K384" s="2">
        <v>186</v>
      </c>
      <c r="L384" s="9"/>
      <c r="M384" s="30">
        <v>44</v>
      </c>
      <c r="N384" s="44"/>
    </row>
    <row r="385" spans="1:20" x14ac:dyDescent="0.25">
      <c r="A385" s="5" t="s">
        <v>583</v>
      </c>
      <c r="B385" s="5" t="s">
        <v>288</v>
      </c>
      <c r="C385" s="5" t="s">
        <v>580</v>
      </c>
      <c r="D385" s="5" t="s">
        <v>674</v>
      </c>
      <c r="E385" s="8" t="s">
        <v>1936</v>
      </c>
      <c r="F385" s="8" t="s">
        <v>67</v>
      </c>
      <c r="G385" s="8" t="s">
        <v>336</v>
      </c>
      <c r="H385" s="14" t="s">
        <v>96</v>
      </c>
      <c r="I385" s="14" t="s">
        <v>675</v>
      </c>
      <c r="J385" s="8" t="s">
        <v>676</v>
      </c>
      <c r="K385" s="2">
        <v>206</v>
      </c>
      <c r="L385" s="9"/>
      <c r="M385" s="30">
        <v>50</v>
      </c>
      <c r="N385" s="44"/>
    </row>
    <row r="386" spans="1:20" x14ac:dyDescent="0.25">
      <c r="A386" s="5" t="s">
        <v>583</v>
      </c>
      <c r="B386" s="5" t="s">
        <v>288</v>
      </c>
      <c r="C386" s="5" t="s">
        <v>580</v>
      </c>
      <c r="D386" s="5" t="s">
        <v>634</v>
      </c>
      <c r="E386" s="8" t="s">
        <v>1936</v>
      </c>
      <c r="F386" s="8" t="s">
        <v>67</v>
      </c>
      <c r="G386" s="8" t="s">
        <v>334</v>
      </c>
      <c r="H386" s="14" t="s">
        <v>635</v>
      </c>
      <c r="I386" s="14" t="s">
        <v>636</v>
      </c>
      <c r="J386" s="8" t="s">
        <v>637</v>
      </c>
      <c r="K386" s="2">
        <v>208</v>
      </c>
      <c r="L386" s="9"/>
      <c r="M386" s="30">
        <v>52</v>
      </c>
      <c r="N386" s="44"/>
    </row>
    <row r="387" spans="1:20" x14ac:dyDescent="0.25">
      <c r="A387" s="5" t="s">
        <v>583</v>
      </c>
      <c r="B387" s="5" t="s">
        <v>288</v>
      </c>
      <c r="C387" s="5" t="s">
        <v>580</v>
      </c>
      <c r="D387" s="5" t="s">
        <v>690</v>
      </c>
      <c r="E387" s="8" t="s">
        <v>1936</v>
      </c>
      <c r="F387" s="8" t="s">
        <v>67</v>
      </c>
      <c r="G387" s="8" t="s">
        <v>338</v>
      </c>
      <c r="H387" s="14" t="s">
        <v>691</v>
      </c>
      <c r="I387" s="14" t="s">
        <v>692</v>
      </c>
      <c r="J387" s="8" t="s">
        <v>693</v>
      </c>
      <c r="K387" s="2">
        <v>210</v>
      </c>
      <c r="L387" s="9"/>
      <c r="M387" s="30">
        <v>53</v>
      </c>
      <c r="N387" s="44"/>
    </row>
    <row r="388" spans="1:20" x14ac:dyDescent="0.25">
      <c r="A388" s="5" t="s">
        <v>583</v>
      </c>
      <c r="B388" s="5" t="s">
        <v>288</v>
      </c>
      <c r="C388" s="5" t="s">
        <v>580</v>
      </c>
      <c r="D388" s="5" t="s">
        <v>686</v>
      </c>
      <c r="E388" s="8" t="s">
        <v>1936</v>
      </c>
      <c r="F388" s="8" t="s">
        <v>67</v>
      </c>
      <c r="G388" s="8" t="s">
        <v>337</v>
      </c>
      <c r="H388" s="14" t="s">
        <v>687</v>
      </c>
      <c r="I388" s="14" t="s">
        <v>688</v>
      </c>
      <c r="J388" s="8" t="s">
        <v>689</v>
      </c>
      <c r="K388" s="2">
        <v>214</v>
      </c>
      <c r="L388" s="9"/>
      <c r="M388" s="30">
        <v>54</v>
      </c>
      <c r="N388" s="45"/>
    </row>
    <row r="389" spans="1:20" x14ac:dyDescent="0.25">
      <c r="A389" s="5" t="s">
        <v>583</v>
      </c>
      <c r="B389" s="5" t="s">
        <v>288</v>
      </c>
      <c r="C389" s="5" t="s">
        <v>561</v>
      </c>
      <c r="D389" s="5" t="s">
        <v>833</v>
      </c>
      <c r="E389" s="8" t="s">
        <v>1936</v>
      </c>
      <c r="F389" s="5" t="s">
        <v>699</v>
      </c>
      <c r="G389" s="8" t="s">
        <v>403</v>
      </c>
      <c r="H389" s="9" t="s">
        <v>834</v>
      </c>
      <c r="I389" s="14" t="s">
        <v>835</v>
      </c>
      <c r="J389" s="8" t="s">
        <v>836</v>
      </c>
      <c r="K389" s="2">
        <v>222</v>
      </c>
      <c r="L389" s="9"/>
      <c r="M389" s="30">
        <v>56</v>
      </c>
      <c r="N389" s="45"/>
    </row>
    <row r="390" spans="1:20" x14ac:dyDescent="0.25">
      <c r="A390" s="5" t="s">
        <v>583</v>
      </c>
      <c r="B390" s="5" t="s">
        <v>288</v>
      </c>
      <c r="C390" s="5" t="s">
        <v>580</v>
      </c>
      <c r="D390" s="5" t="s">
        <v>641</v>
      </c>
      <c r="E390" s="8" t="s">
        <v>1936</v>
      </c>
      <c r="F390" s="5" t="s">
        <v>576</v>
      </c>
      <c r="G390" s="8" t="s">
        <v>326</v>
      </c>
      <c r="H390" s="9" t="s">
        <v>187</v>
      </c>
      <c r="I390" s="9" t="s">
        <v>642</v>
      </c>
      <c r="J390" s="8" t="s">
        <v>643</v>
      </c>
      <c r="K390" s="2">
        <v>228</v>
      </c>
      <c r="L390" s="9"/>
      <c r="M390" s="30">
        <v>58</v>
      </c>
      <c r="N390" s="44"/>
    </row>
    <row r="391" spans="1:20" x14ac:dyDescent="0.25">
      <c r="A391" s="5" t="s">
        <v>583</v>
      </c>
      <c r="B391" s="5" t="s">
        <v>288</v>
      </c>
      <c r="C391" s="5" t="s">
        <v>580</v>
      </c>
      <c r="D391" s="5" t="s">
        <v>659</v>
      </c>
      <c r="E391" s="8" t="s">
        <v>1936</v>
      </c>
      <c r="F391" s="5" t="s">
        <v>576</v>
      </c>
      <c r="G391" s="8" t="s">
        <v>328</v>
      </c>
      <c r="H391" s="9" t="s">
        <v>660</v>
      </c>
      <c r="I391" s="9" t="s">
        <v>661</v>
      </c>
      <c r="J391" s="8" t="s">
        <v>662</v>
      </c>
      <c r="K391" s="2">
        <v>231</v>
      </c>
      <c r="L391" s="9"/>
      <c r="M391" s="30">
        <v>59</v>
      </c>
      <c r="N391" s="44"/>
    </row>
    <row r="392" spans="1:20" x14ac:dyDescent="0.25">
      <c r="A392" s="5" t="s">
        <v>583</v>
      </c>
      <c r="B392" s="5" t="s">
        <v>288</v>
      </c>
      <c r="C392" s="5" t="s">
        <v>580</v>
      </c>
      <c r="D392" s="5" t="s">
        <v>626</v>
      </c>
      <c r="E392" s="8" t="s">
        <v>1936</v>
      </c>
      <c r="F392" s="5" t="s">
        <v>576</v>
      </c>
      <c r="G392" s="8" t="s">
        <v>324</v>
      </c>
      <c r="H392" s="9" t="s">
        <v>627</v>
      </c>
      <c r="I392" s="9" t="s">
        <v>628</v>
      </c>
      <c r="J392" s="8" t="s">
        <v>629</v>
      </c>
      <c r="K392" s="2">
        <v>232</v>
      </c>
      <c r="L392" s="9"/>
      <c r="M392" s="30">
        <v>60</v>
      </c>
      <c r="N392" s="44"/>
    </row>
    <row r="393" spans="1:20" x14ac:dyDescent="0.25">
      <c r="A393" s="5" t="s">
        <v>583</v>
      </c>
      <c r="B393" s="5" t="s">
        <v>288</v>
      </c>
      <c r="C393" s="5" t="s">
        <v>580</v>
      </c>
      <c r="D393" s="5" t="s">
        <v>653</v>
      </c>
      <c r="E393" s="8" t="s">
        <v>1936</v>
      </c>
      <c r="F393" s="5" t="s">
        <v>576</v>
      </c>
      <c r="G393" s="8" t="s">
        <v>441</v>
      </c>
      <c r="H393" s="9" t="s">
        <v>1127</v>
      </c>
      <c r="I393" s="9" t="s">
        <v>654</v>
      </c>
      <c r="J393" s="8" t="s">
        <v>655</v>
      </c>
      <c r="K393" s="2">
        <v>234</v>
      </c>
      <c r="L393" s="9"/>
      <c r="M393" s="30">
        <v>61</v>
      </c>
      <c r="N393" s="54"/>
    </row>
    <row r="394" spans="1:20" x14ac:dyDescent="0.25">
      <c r="A394" s="5" t="s">
        <v>583</v>
      </c>
      <c r="B394" s="5" t="s">
        <v>288</v>
      </c>
      <c r="C394" s="5" t="s">
        <v>580</v>
      </c>
      <c r="D394" s="5" t="s">
        <v>663</v>
      </c>
      <c r="E394" s="8" t="s">
        <v>1936</v>
      </c>
      <c r="F394" s="5" t="s">
        <v>576</v>
      </c>
      <c r="G394" s="8" t="s">
        <v>331</v>
      </c>
      <c r="H394" s="9" t="s">
        <v>664</v>
      </c>
      <c r="I394" s="9" t="s">
        <v>665</v>
      </c>
      <c r="J394" s="8" t="s">
        <v>666</v>
      </c>
      <c r="K394" s="2">
        <v>235</v>
      </c>
      <c r="L394" s="9"/>
      <c r="M394" s="30">
        <v>57</v>
      </c>
      <c r="N394" s="45"/>
    </row>
    <row r="395" spans="1:20" x14ac:dyDescent="0.25">
      <c r="A395" s="5" t="s">
        <v>583</v>
      </c>
      <c r="B395" s="5" t="s">
        <v>288</v>
      </c>
      <c r="C395" s="5" t="s">
        <v>580</v>
      </c>
      <c r="D395" s="5" t="s">
        <v>656</v>
      </c>
      <c r="E395" s="8" t="s">
        <v>1936</v>
      </c>
      <c r="F395" s="5" t="s">
        <v>576</v>
      </c>
      <c r="G395" s="8" t="s">
        <v>327</v>
      </c>
      <c r="H395" s="9" t="s">
        <v>188</v>
      </c>
      <c r="I395" s="9" t="s">
        <v>657</v>
      </c>
      <c r="J395" s="8" t="s">
        <v>658</v>
      </c>
      <c r="K395" s="2">
        <v>236</v>
      </c>
      <c r="L395" s="9"/>
      <c r="M395" s="30">
        <v>63</v>
      </c>
      <c r="N395" s="44"/>
    </row>
    <row r="396" spans="1:20" s="17" customFormat="1" x14ac:dyDescent="0.25">
      <c r="A396" s="5" t="s">
        <v>583</v>
      </c>
      <c r="B396" s="5" t="s">
        <v>288</v>
      </c>
      <c r="C396" s="5" t="s">
        <v>580</v>
      </c>
      <c r="D396" s="5" t="s">
        <v>1053</v>
      </c>
      <c r="E396" s="8" t="s">
        <v>1936</v>
      </c>
      <c r="F396" s="5" t="s">
        <v>576</v>
      </c>
      <c r="G396" s="8" t="s">
        <v>443</v>
      </c>
      <c r="H396" s="9" t="s">
        <v>1163</v>
      </c>
      <c r="I396" s="14" t="s">
        <v>1351</v>
      </c>
      <c r="J396" s="8" t="s">
        <v>1164</v>
      </c>
      <c r="K396" s="2">
        <v>237</v>
      </c>
      <c r="L396" s="9"/>
      <c r="M396" s="30">
        <v>81</v>
      </c>
      <c r="N396" s="48"/>
      <c r="O396" s="1"/>
      <c r="P396" s="1"/>
      <c r="Q396" s="1"/>
      <c r="R396" s="1"/>
      <c r="S396" s="1"/>
      <c r="T396" s="1"/>
    </row>
    <row r="397" spans="1:20" x14ac:dyDescent="0.25">
      <c r="A397" s="5" t="s">
        <v>583</v>
      </c>
      <c r="B397" s="5" t="s">
        <v>288</v>
      </c>
      <c r="C397" s="5" t="s">
        <v>580</v>
      </c>
      <c r="D397" s="5" t="s">
        <v>672</v>
      </c>
      <c r="E397" s="8" t="s">
        <v>1936</v>
      </c>
      <c r="F397" s="5" t="s">
        <v>576</v>
      </c>
      <c r="G397" s="8" t="s">
        <v>221</v>
      </c>
      <c r="H397" s="9" t="s">
        <v>207</v>
      </c>
      <c r="I397" s="9" t="s">
        <v>792</v>
      </c>
      <c r="J397" s="8" t="s">
        <v>673</v>
      </c>
      <c r="K397" s="2">
        <v>238</v>
      </c>
      <c r="L397" s="9"/>
      <c r="M397" s="30">
        <v>62</v>
      </c>
      <c r="N397" s="44"/>
    </row>
    <row r="398" spans="1:20" x14ac:dyDescent="0.25">
      <c r="A398" s="5" t="s">
        <v>583</v>
      </c>
      <c r="B398" s="5" t="s">
        <v>288</v>
      </c>
      <c r="C398" s="5" t="s">
        <v>580</v>
      </c>
      <c r="D398" s="8" t="s">
        <v>770</v>
      </c>
      <c r="E398" s="8" t="s">
        <v>1936</v>
      </c>
      <c r="F398" s="5" t="s">
        <v>576</v>
      </c>
      <c r="G398" s="8" t="s">
        <v>332</v>
      </c>
      <c r="H398" s="9" t="s">
        <v>791</v>
      </c>
      <c r="I398" s="9" t="s">
        <v>333</v>
      </c>
      <c r="J398" s="8" t="s">
        <v>652</v>
      </c>
      <c r="K398" s="2">
        <v>249</v>
      </c>
      <c r="L398" s="9"/>
      <c r="M398" s="30">
        <v>75</v>
      </c>
      <c r="N398" s="44"/>
    </row>
    <row r="399" spans="1:20" s="17" customFormat="1" x14ac:dyDescent="0.25">
      <c r="A399" s="5" t="s">
        <v>583</v>
      </c>
      <c r="B399" s="5" t="s">
        <v>288</v>
      </c>
      <c r="C399" s="5" t="s">
        <v>580</v>
      </c>
      <c r="D399" s="8" t="s">
        <v>785</v>
      </c>
      <c r="E399" s="8" t="s">
        <v>1936</v>
      </c>
      <c r="F399" s="8" t="s">
        <v>576</v>
      </c>
      <c r="G399" s="8" t="s">
        <v>442</v>
      </c>
      <c r="H399" s="9" t="s">
        <v>142</v>
      </c>
      <c r="I399" s="14" t="s">
        <v>559</v>
      </c>
      <c r="J399" s="8" t="s">
        <v>1269</v>
      </c>
      <c r="K399" s="2">
        <v>260</v>
      </c>
      <c r="L399" s="9"/>
      <c r="M399" s="30">
        <v>43</v>
      </c>
      <c r="N399" s="44"/>
      <c r="O399" s="1"/>
      <c r="P399" s="1"/>
      <c r="Q399" s="1"/>
      <c r="R399" s="1"/>
      <c r="S399" s="1"/>
      <c r="T399" s="1"/>
    </row>
    <row r="400" spans="1:20" x14ac:dyDescent="0.25">
      <c r="A400" s="5" t="s">
        <v>583</v>
      </c>
      <c r="B400" s="5" t="s">
        <v>288</v>
      </c>
      <c r="C400" s="5" t="s">
        <v>580</v>
      </c>
      <c r="D400" s="8" t="s">
        <v>1155</v>
      </c>
      <c r="E400" s="8" t="s">
        <v>1936</v>
      </c>
      <c r="F400" s="5" t="s">
        <v>576</v>
      </c>
      <c r="G400" s="8" t="s">
        <v>449</v>
      </c>
      <c r="H400" s="14" t="s">
        <v>1204</v>
      </c>
      <c r="I400" s="14" t="s">
        <v>1205</v>
      </c>
      <c r="J400" s="8" t="s">
        <v>1206</v>
      </c>
      <c r="K400" s="2">
        <v>263</v>
      </c>
      <c r="L400" s="9"/>
      <c r="M400" s="30">
        <v>51</v>
      </c>
      <c r="N400" s="44"/>
    </row>
    <row r="401" spans="1:20" x14ac:dyDescent="0.25">
      <c r="A401" s="5" t="s">
        <v>583</v>
      </c>
      <c r="B401" s="5" t="s">
        <v>288</v>
      </c>
      <c r="C401" s="5" t="s">
        <v>580</v>
      </c>
      <c r="D401" s="8" t="s">
        <v>768</v>
      </c>
      <c r="E401" s="8" t="s">
        <v>1936</v>
      </c>
      <c r="F401" s="5" t="s">
        <v>576</v>
      </c>
      <c r="G401" s="8" t="s">
        <v>325</v>
      </c>
      <c r="H401" s="9" t="s">
        <v>787</v>
      </c>
      <c r="I401" s="9" t="s">
        <v>788</v>
      </c>
      <c r="J401" s="8" t="s">
        <v>640</v>
      </c>
      <c r="K401" s="2">
        <v>265</v>
      </c>
      <c r="L401" s="9"/>
      <c r="M401" s="30">
        <v>77</v>
      </c>
      <c r="N401" s="44"/>
    </row>
    <row r="402" spans="1:20" s="17" customFormat="1" x14ac:dyDescent="0.25">
      <c r="A402" s="5" t="s">
        <v>583</v>
      </c>
      <c r="B402" s="5" t="s">
        <v>288</v>
      </c>
      <c r="C402" s="8" t="s">
        <v>561</v>
      </c>
      <c r="D402" s="5" t="s">
        <v>727</v>
      </c>
      <c r="E402" s="8" t="s">
        <v>1936</v>
      </c>
      <c r="F402" s="5" t="s">
        <v>576</v>
      </c>
      <c r="G402" s="8" t="s">
        <v>1860</v>
      </c>
      <c r="H402" s="9" t="s">
        <v>1861</v>
      </c>
      <c r="I402" s="14" t="s">
        <v>1862</v>
      </c>
      <c r="J402" s="8" t="s">
        <v>728</v>
      </c>
      <c r="K402" s="2">
        <v>294</v>
      </c>
      <c r="L402" s="9"/>
      <c r="M402" s="30">
        <v>114</v>
      </c>
      <c r="N402" s="44"/>
      <c r="O402" s="1"/>
      <c r="P402" s="1"/>
      <c r="Q402" s="1"/>
      <c r="R402" s="1"/>
      <c r="S402" s="1"/>
      <c r="T402" s="1"/>
    </row>
    <row r="403" spans="1:20" x14ac:dyDescent="0.25">
      <c r="A403" s="5" t="s">
        <v>583</v>
      </c>
      <c r="B403" s="5" t="s">
        <v>288</v>
      </c>
      <c r="C403" s="5" t="s">
        <v>697</v>
      </c>
      <c r="D403" s="5" t="s">
        <v>707</v>
      </c>
      <c r="E403" s="8" t="s">
        <v>1936</v>
      </c>
      <c r="F403" s="5" t="s">
        <v>576</v>
      </c>
      <c r="G403" s="8" t="s">
        <v>350</v>
      </c>
      <c r="H403" s="9" t="s">
        <v>708</v>
      </c>
      <c r="I403" s="14" t="s">
        <v>709</v>
      </c>
      <c r="J403" s="8" t="s">
        <v>710</v>
      </c>
      <c r="K403" s="2">
        <v>303</v>
      </c>
      <c r="L403" s="9"/>
      <c r="M403" s="30">
        <v>73</v>
      </c>
      <c r="N403" s="54"/>
    </row>
    <row r="404" spans="1:20" x14ac:dyDescent="0.25">
      <c r="A404" s="5" t="s">
        <v>583</v>
      </c>
      <c r="B404" s="5" t="s">
        <v>288</v>
      </c>
      <c r="C404" s="5" t="s">
        <v>561</v>
      </c>
      <c r="D404" s="5" t="s">
        <v>619</v>
      </c>
      <c r="E404" s="8" t="s">
        <v>1936</v>
      </c>
      <c r="F404" s="5" t="s">
        <v>699</v>
      </c>
      <c r="G404" s="8" t="s">
        <v>314</v>
      </c>
      <c r="H404" s="13" t="s">
        <v>1969</v>
      </c>
      <c r="I404" s="14" t="s">
        <v>620</v>
      </c>
      <c r="J404" s="8" t="s">
        <v>621</v>
      </c>
      <c r="K404" s="2">
        <v>325</v>
      </c>
      <c r="L404" s="9"/>
      <c r="M404" s="30">
        <v>82</v>
      </c>
      <c r="N404" s="44"/>
    </row>
    <row r="405" spans="1:20" x14ac:dyDescent="0.25">
      <c r="A405" s="5" t="s">
        <v>583</v>
      </c>
      <c r="B405" s="5" t="s">
        <v>921</v>
      </c>
      <c r="C405" s="5" t="s">
        <v>561</v>
      </c>
      <c r="D405" s="5" t="s">
        <v>619</v>
      </c>
      <c r="E405" s="8" t="s">
        <v>1936</v>
      </c>
      <c r="F405" s="8" t="s">
        <v>699</v>
      </c>
      <c r="G405" s="8" t="s">
        <v>425</v>
      </c>
      <c r="H405" s="13" t="s">
        <v>1969</v>
      </c>
      <c r="I405" s="13" t="s">
        <v>963</v>
      </c>
      <c r="J405" s="8" t="s">
        <v>621</v>
      </c>
      <c r="K405" s="35">
        <v>326</v>
      </c>
      <c r="L405" s="33"/>
      <c r="M405" s="30">
        <v>83</v>
      </c>
      <c r="N405" s="45"/>
    </row>
    <row r="406" spans="1:20" x14ac:dyDescent="0.25">
      <c r="A406" s="5" t="s">
        <v>583</v>
      </c>
      <c r="B406" s="5" t="s">
        <v>288</v>
      </c>
      <c r="C406" s="5" t="s">
        <v>561</v>
      </c>
      <c r="D406" s="5" t="s">
        <v>622</v>
      </c>
      <c r="E406" s="8" t="s">
        <v>1936</v>
      </c>
      <c r="F406" s="5" t="s">
        <v>699</v>
      </c>
      <c r="G406" s="8" t="s">
        <v>315</v>
      </c>
      <c r="H406" s="14" t="s">
        <v>1970</v>
      </c>
      <c r="I406" s="14" t="s">
        <v>624</v>
      </c>
      <c r="J406" s="8" t="s">
        <v>625</v>
      </c>
      <c r="K406" s="2">
        <v>328</v>
      </c>
      <c r="L406" s="9"/>
      <c r="M406" s="30">
        <v>84</v>
      </c>
      <c r="N406" s="48"/>
    </row>
    <row r="407" spans="1:20" x14ac:dyDescent="0.25">
      <c r="A407" s="5" t="s">
        <v>583</v>
      </c>
      <c r="B407" s="5" t="s">
        <v>288</v>
      </c>
      <c r="C407" s="5" t="s">
        <v>561</v>
      </c>
      <c r="D407" s="5" t="s">
        <v>584</v>
      </c>
      <c r="E407" s="8" t="s">
        <v>1936</v>
      </c>
      <c r="F407" s="5" t="s">
        <v>699</v>
      </c>
      <c r="G407" s="8" t="s">
        <v>276</v>
      </c>
      <c r="H407" s="14" t="s">
        <v>585</v>
      </c>
      <c r="I407" s="14" t="s">
        <v>586</v>
      </c>
      <c r="J407" s="8" t="s">
        <v>587</v>
      </c>
      <c r="K407" s="2">
        <v>332</v>
      </c>
      <c r="L407" s="9"/>
      <c r="M407" s="30">
        <v>86</v>
      </c>
      <c r="N407" s="44"/>
    </row>
    <row r="408" spans="1:20" x14ac:dyDescent="0.25">
      <c r="A408" s="5" t="s">
        <v>583</v>
      </c>
      <c r="B408" s="5" t="s">
        <v>921</v>
      </c>
      <c r="C408" s="5" t="s">
        <v>561</v>
      </c>
      <c r="D408" s="5" t="s">
        <v>594</v>
      </c>
      <c r="E408" s="8" t="s">
        <v>1936</v>
      </c>
      <c r="F408" s="8" t="s">
        <v>699</v>
      </c>
      <c r="G408" s="8" t="s">
        <v>1837</v>
      </c>
      <c r="H408" s="14" t="s">
        <v>139</v>
      </c>
      <c r="I408" s="13" t="s">
        <v>595</v>
      </c>
      <c r="J408" s="8" t="s">
        <v>596</v>
      </c>
      <c r="L408" s="9"/>
      <c r="M408" s="30">
        <v>88</v>
      </c>
      <c r="N408" s="44"/>
    </row>
    <row r="409" spans="1:20" x14ac:dyDescent="0.25">
      <c r="A409" s="5" t="s">
        <v>583</v>
      </c>
      <c r="B409" s="5" t="s">
        <v>932</v>
      </c>
      <c r="C409" s="5" t="s">
        <v>561</v>
      </c>
      <c r="D409" s="5" t="s">
        <v>594</v>
      </c>
      <c r="E409" s="8" t="s">
        <v>1936</v>
      </c>
      <c r="F409" s="8" t="s">
        <v>699</v>
      </c>
      <c r="G409" s="8" t="s">
        <v>1838</v>
      </c>
      <c r="H409" s="14" t="s">
        <v>139</v>
      </c>
      <c r="I409" s="13" t="s">
        <v>595</v>
      </c>
      <c r="J409" s="8" t="s">
        <v>1839</v>
      </c>
      <c r="K409" s="2">
        <v>244</v>
      </c>
      <c r="L409" s="9"/>
      <c r="M409" s="30">
        <v>178</v>
      </c>
      <c r="N409" s="44"/>
    </row>
    <row r="410" spans="1:20" x14ac:dyDescent="0.25">
      <c r="A410" s="5" t="s">
        <v>583</v>
      </c>
      <c r="B410" s="5" t="s">
        <v>288</v>
      </c>
      <c r="C410" s="5" t="s">
        <v>580</v>
      </c>
      <c r="D410" s="8" t="s">
        <v>769</v>
      </c>
      <c r="E410" s="8" t="s">
        <v>1962</v>
      </c>
      <c r="F410" s="5" t="s">
        <v>576</v>
      </c>
      <c r="G410" s="8" t="s">
        <v>329</v>
      </c>
      <c r="H410" s="9" t="s">
        <v>789</v>
      </c>
      <c r="I410" s="9" t="s">
        <v>330</v>
      </c>
      <c r="J410" s="8" t="s">
        <v>651</v>
      </c>
      <c r="K410" s="2">
        <v>255</v>
      </c>
      <c r="L410" s="32"/>
      <c r="M410" s="30">
        <v>76</v>
      </c>
      <c r="N410" s="44"/>
    </row>
    <row r="411" spans="1:20" x14ac:dyDescent="0.25">
      <c r="A411" s="5" t="s">
        <v>583</v>
      </c>
      <c r="B411" s="5" t="s">
        <v>288</v>
      </c>
      <c r="C411" s="8" t="s">
        <v>561</v>
      </c>
      <c r="D411" s="5" t="s">
        <v>614</v>
      </c>
      <c r="E411" s="8" t="s">
        <v>1962</v>
      </c>
      <c r="F411" s="8" t="s">
        <v>699</v>
      </c>
      <c r="G411" s="8" t="s">
        <v>323</v>
      </c>
      <c r="H411" s="14" t="s">
        <v>615</v>
      </c>
      <c r="I411" s="14" t="s">
        <v>616</v>
      </c>
      <c r="J411" s="8" t="s">
        <v>617</v>
      </c>
      <c r="K411" s="2">
        <v>287</v>
      </c>
      <c r="L411" s="9"/>
      <c r="M411" s="30">
        <v>74</v>
      </c>
      <c r="N411" s="44"/>
    </row>
    <row r="412" spans="1:20" x14ac:dyDescent="0.25">
      <c r="A412" s="5" t="s">
        <v>583</v>
      </c>
      <c r="B412" s="5" t="s">
        <v>921</v>
      </c>
      <c r="C412" s="5" t="s">
        <v>561</v>
      </c>
      <c r="D412" s="5" t="s">
        <v>622</v>
      </c>
      <c r="E412" s="8" t="s">
        <v>1962</v>
      </c>
      <c r="F412" s="8" t="s">
        <v>699</v>
      </c>
      <c r="G412" s="8" t="s">
        <v>426</v>
      </c>
      <c r="H412" s="14" t="s">
        <v>1970</v>
      </c>
      <c r="I412" s="13" t="s">
        <v>964</v>
      </c>
      <c r="J412" s="8" t="s">
        <v>625</v>
      </c>
      <c r="K412" s="35">
        <v>329</v>
      </c>
      <c r="L412" s="33"/>
      <c r="M412" s="30">
        <v>85</v>
      </c>
      <c r="N412" s="44"/>
    </row>
    <row r="413" spans="1:20" x14ac:dyDescent="0.25">
      <c r="A413" s="5" t="s">
        <v>583</v>
      </c>
      <c r="B413" s="5" t="s">
        <v>288</v>
      </c>
      <c r="C413" s="5" t="s">
        <v>561</v>
      </c>
      <c r="D413" s="5" t="s">
        <v>594</v>
      </c>
      <c r="E413" s="8" t="s">
        <v>1962</v>
      </c>
      <c r="F413" s="5" t="s">
        <v>699</v>
      </c>
      <c r="G413" s="8" t="s">
        <v>313</v>
      </c>
      <c r="H413" s="14" t="s">
        <v>139</v>
      </c>
      <c r="I413" s="14" t="s">
        <v>595</v>
      </c>
      <c r="J413" s="8" t="s">
        <v>596</v>
      </c>
      <c r="K413" s="2">
        <v>333</v>
      </c>
      <c r="L413" s="9"/>
      <c r="M413" s="30">
        <v>87</v>
      </c>
      <c r="N413" s="44"/>
    </row>
    <row r="414" spans="1:20" x14ac:dyDescent="0.25">
      <c r="A414" s="5" t="s">
        <v>583</v>
      </c>
      <c r="B414" s="5" t="s">
        <v>288</v>
      </c>
      <c r="C414" s="5" t="s">
        <v>561</v>
      </c>
      <c r="D414" s="5" t="s">
        <v>42</v>
      </c>
      <c r="E414" s="8" t="s">
        <v>1937</v>
      </c>
      <c r="F414" s="5" t="s">
        <v>1434</v>
      </c>
      <c r="G414" s="8" t="s">
        <v>1536</v>
      </c>
      <c r="H414" s="9" t="s">
        <v>1537</v>
      </c>
      <c r="I414" s="14" t="s">
        <v>1538</v>
      </c>
      <c r="J414" s="8" t="s">
        <v>1539</v>
      </c>
      <c r="K414" s="5"/>
      <c r="L414" s="2"/>
      <c r="M414" s="30">
        <v>390</v>
      </c>
      <c r="N414" s="45"/>
    </row>
    <row r="415" spans="1:20" x14ac:dyDescent="0.25">
      <c r="A415" s="5" t="s">
        <v>583</v>
      </c>
      <c r="B415" s="5" t="s">
        <v>288</v>
      </c>
      <c r="C415" s="5" t="s">
        <v>561</v>
      </c>
      <c r="D415" s="5" t="s">
        <v>43</v>
      </c>
      <c r="E415" s="8" t="s">
        <v>1937</v>
      </c>
      <c r="F415" s="5" t="s">
        <v>1434</v>
      </c>
      <c r="G415" s="8" t="s">
        <v>1540</v>
      </c>
      <c r="H415" s="9" t="s">
        <v>1541</v>
      </c>
      <c r="I415" s="14" t="s">
        <v>1542</v>
      </c>
      <c r="J415" s="8" t="s">
        <v>1543</v>
      </c>
      <c r="K415" s="5"/>
      <c r="L415" s="2"/>
      <c r="M415" s="30">
        <v>391</v>
      </c>
      <c r="N415" s="44"/>
    </row>
    <row r="416" spans="1:20" x14ac:dyDescent="0.25">
      <c r="A416" s="5" t="s">
        <v>583</v>
      </c>
      <c r="B416" s="5" t="s">
        <v>288</v>
      </c>
      <c r="C416" s="5" t="s">
        <v>561</v>
      </c>
      <c r="D416" s="5" t="s">
        <v>44</v>
      </c>
      <c r="E416" s="8" t="s">
        <v>1937</v>
      </c>
      <c r="F416" s="5" t="s">
        <v>1434</v>
      </c>
      <c r="G416" s="8" t="s">
        <v>1544</v>
      </c>
      <c r="H416" s="14" t="s">
        <v>1545</v>
      </c>
      <c r="I416" s="14" t="s">
        <v>1546</v>
      </c>
      <c r="J416" s="8" t="s">
        <v>1547</v>
      </c>
      <c r="K416" s="5"/>
      <c r="L416" s="2"/>
      <c r="M416" s="30">
        <v>392</v>
      </c>
      <c r="N416" s="44"/>
    </row>
    <row r="417" spans="1:15" x14ac:dyDescent="0.25">
      <c r="A417" s="5" t="s">
        <v>583</v>
      </c>
      <c r="B417" s="5" t="s">
        <v>288</v>
      </c>
      <c r="C417" s="5" t="s">
        <v>561</v>
      </c>
      <c r="D417" s="5" t="s">
        <v>45</v>
      </c>
      <c r="E417" s="8" t="s">
        <v>1937</v>
      </c>
      <c r="F417" s="5" t="s">
        <v>1434</v>
      </c>
      <c r="G417" s="8" t="s">
        <v>1548</v>
      </c>
      <c r="H417" s="14" t="s">
        <v>1549</v>
      </c>
      <c r="I417" s="14" t="s">
        <v>1550</v>
      </c>
      <c r="J417" s="8" t="s">
        <v>1551</v>
      </c>
      <c r="K417" s="5"/>
      <c r="L417" s="2"/>
      <c r="M417" s="30">
        <v>393</v>
      </c>
      <c r="N417" s="45"/>
      <c r="O417" s="25"/>
    </row>
    <row r="418" spans="1:15" x14ac:dyDescent="0.25">
      <c r="A418" s="5" t="s">
        <v>583</v>
      </c>
      <c r="B418" s="5" t="s">
        <v>288</v>
      </c>
      <c r="C418" s="8" t="s">
        <v>561</v>
      </c>
      <c r="D418" s="5" t="s">
        <v>46</v>
      </c>
      <c r="E418" s="8" t="s">
        <v>1937</v>
      </c>
      <c r="F418" s="8" t="s">
        <v>699</v>
      </c>
      <c r="G418" s="8" t="s">
        <v>1552</v>
      </c>
      <c r="H418" s="14" t="s">
        <v>1553</v>
      </c>
      <c r="I418" s="14" t="s">
        <v>1554</v>
      </c>
      <c r="J418" s="8" t="s">
        <v>1555</v>
      </c>
      <c r="K418" s="5"/>
      <c r="L418" s="2"/>
      <c r="M418" s="30">
        <v>394</v>
      </c>
      <c r="N418" s="44"/>
    </row>
    <row r="419" spans="1:15" x14ac:dyDescent="0.25">
      <c r="A419" s="5" t="s">
        <v>583</v>
      </c>
      <c r="B419" s="5" t="s">
        <v>288</v>
      </c>
      <c r="C419" s="5" t="s">
        <v>561</v>
      </c>
      <c r="D419" s="8" t="s">
        <v>1951</v>
      </c>
      <c r="E419" s="8" t="s">
        <v>1952</v>
      </c>
      <c r="F419" s="5" t="s">
        <v>699</v>
      </c>
      <c r="G419" s="8" t="s">
        <v>511</v>
      </c>
      <c r="H419" s="13" t="s">
        <v>210</v>
      </c>
      <c r="I419" s="13" t="s">
        <v>1260</v>
      </c>
      <c r="J419" s="8" t="s">
        <v>1261</v>
      </c>
      <c r="K419" s="2">
        <v>226</v>
      </c>
      <c r="L419" s="9"/>
      <c r="M419" s="30">
        <v>96</v>
      </c>
      <c r="N419" s="44"/>
    </row>
    <row r="420" spans="1:15" x14ac:dyDescent="0.25">
      <c r="A420" s="5" t="s">
        <v>583</v>
      </c>
      <c r="B420" s="5" t="s">
        <v>2159</v>
      </c>
      <c r="C420" s="5" t="s">
        <v>561</v>
      </c>
      <c r="D420" s="8" t="s">
        <v>1951</v>
      </c>
      <c r="E420" s="8" t="s">
        <v>1952</v>
      </c>
      <c r="F420" s="5" t="s">
        <v>699</v>
      </c>
      <c r="G420" s="8" t="s">
        <v>2367</v>
      </c>
      <c r="H420" s="13" t="s">
        <v>2369</v>
      </c>
      <c r="I420" s="13" t="s">
        <v>2370</v>
      </c>
      <c r="J420" s="8" t="s">
        <v>2368</v>
      </c>
      <c r="K420" s="2">
        <v>226</v>
      </c>
      <c r="L420" s="9"/>
      <c r="M420" s="30">
        <v>315</v>
      </c>
      <c r="N420" s="44"/>
    </row>
    <row r="421" spans="1:15" x14ac:dyDescent="0.25">
      <c r="A421" s="5" t="s">
        <v>583</v>
      </c>
      <c r="B421" s="5" t="s">
        <v>288</v>
      </c>
      <c r="C421" s="5" t="s">
        <v>580</v>
      </c>
      <c r="D421" s="8" t="s">
        <v>57</v>
      </c>
      <c r="E421" s="8" t="s">
        <v>1937</v>
      </c>
      <c r="F421" s="5" t="s">
        <v>576</v>
      </c>
      <c r="G421" s="8" t="s">
        <v>1603</v>
      </c>
      <c r="H421" s="9" t="s">
        <v>1604</v>
      </c>
      <c r="I421" s="9" t="s">
        <v>1605</v>
      </c>
      <c r="J421" s="8" t="s">
        <v>1606</v>
      </c>
      <c r="K421" s="5"/>
      <c r="L421" s="2"/>
      <c r="M421" s="30">
        <v>407</v>
      </c>
      <c r="N421" s="48"/>
    </row>
    <row r="422" spans="1:15" x14ac:dyDescent="0.25">
      <c r="A422" s="5" t="s">
        <v>583</v>
      </c>
      <c r="B422" s="5" t="s">
        <v>288</v>
      </c>
      <c r="C422" s="5" t="s">
        <v>580</v>
      </c>
      <c r="D422" s="8" t="s">
        <v>58</v>
      </c>
      <c r="E422" s="8" t="s">
        <v>1937</v>
      </c>
      <c r="F422" s="5" t="s">
        <v>576</v>
      </c>
      <c r="G422" s="8" t="s">
        <v>1607</v>
      </c>
      <c r="H422" s="14" t="s">
        <v>1608</v>
      </c>
      <c r="I422" s="14" t="s">
        <v>1609</v>
      </c>
      <c r="J422" s="8" t="s">
        <v>1610</v>
      </c>
      <c r="K422" s="5"/>
      <c r="L422" s="2"/>
      <c r="M422" s="30">
        <v>408</v>
      </c>
      <c r="N422" s="44"/>
    </row>
    <row r="423" spans="1:15" x14ac:dyDescent="0.25">
      <c r="A423" s="5" t="s">
        <v>583</v>
      </c>
      <c r="B423" s="5" t="s">
        <v>288</v>
      </c>
      <c r="C423" s="5" t="s">
        <v>580</v>
      </c>
      <c r="D423" s="8" t="s">
        <v>59</v>
      </c>
      <c r="E423" s="8" t="s">
        <v>1937</v>
      </c>
      <c r="F423" s="5" t="s">
        <v>576</v>
      </c>
      <c r="G423" s="8" t="s">
        <v>1611</v>
      </c>
      <c r="H423" s="14" t="s">
        <v>1612</v>
      </c>
      <c r="I423" s="14" t="s">
        <v>1613</v>
      </c>
      <c r="J423" s="8" t="s">
        <v>1614</v>
      </c>
      <c r="K423" s="5"/>
      <c r="L423" s="2"/>
      <c r="M423" s="30">
        <v>409</v>
      </c>
      <c r="N423" s="44"/>
    </row>
    <row r="424" spans="1:15" x14ac:dyDescent="0.25">
      <c r="A424" s="5" t="s">
        <v>583</v>
      </c>
      <c r="B424" s="5" t="s">
        <v>288</v>
      </c>
      <c r="C424" s="5" t="s">
        <v>580</v>
      </c>
      <c r="D424" s="8" t="s">
        <v>60</v>
      </c>
      <c r="E424" s="8" t="s">
        <v>1937</v>
      </c>
      <c r="F424" s="5" t="s">
        <v>576</v>
      </c>
      <c r="G424" s="8" t="s">
        <v>1615</v>
      </c>
      <c r="H424" s="14" t="s">
        <v>1616</v>
      </c>
      <c r="I424" s="14" t="s">
        <v>1617</v>
      </c>
      <c r="J424" s="8" t="s">
        <v>1618</v>
      </c>
      <c r="K424" s="2">
        <v>209</v>
      </c>
      <c r="L424" s="9"/>
      <c r="M424" s="30">
        <v>410</v>
      </c>
      <c r="N424" s="44"/>
    </row>
    <row r="425" spans="1:15" x14ac:dyDescent="0.25">
      <c r="A425" s="5" t="s">
        <v>583</v>
      </c>
      <c r="B425" s="5" t="s">
        <v>288</v>
      </c>
      <c r="C425" s="5" t="s">
        <v>580</v>
      </c>
      <c r="D425" s="8" t="s">
        <v>61</v>
      </c>
      <c r="E425" s="8" t="s">
        <v>1937</v>
      </c>
      <c r="F425" s="5" t="s">
        <v>576</v>
      </c>
      <c r="G425" s="8" t="s">
        <v>1619</v>
      </c>
      <c r="H425" s="9" t="s">
        <v>1620</v>
      </c>
      <c r="I425" s="9" t="s">
        <v>1621</v>
      </c>
      <c r="J425" s="8" t="s">
        <v>1622</v>
      </c>
      <c r="K425" s="2">
        <v>160</v>
      </c>
      <c r="L425" s="9"/>
      <c r="M425" s="30">
        <v>411</v>
      </c>
      <c r="N425" s="45"/>
    </row>
    <row r="426" spans="1:15" x14ac:dyDescent="0.25">
      <c r="A426" s="5" t="s">
        <v>583</v>
      </c>
      <c r="B426" s="5" t="s">
        <v>288</v>
      </c>
      <c r="C426" s="5" t="s">
        <v>574</v>
      </c>
      <c r="D426" s="5" t="s">
        <v>590</v>
      </c>
      <c r="E426" s="8" t="s">
        <v>1952</v>
      </c>
      <c r="F426" s="5" t="s">
        <v>576</v>
      </c>
      <c r="G426" s="8" t="s">
        <v>321</v>
      </c>
      <c r="H426" s="14" t="s">
        <v>591</v>
      </c>
      <c r="I426" s="14" t="s">
        <v>592</v>
      </c>
      <c r="J426" s="8" t="s">
        <v>593</v>
      </c>
      <c r="K426" s="2">
        <v>345</v>
      </c>
      <c r="L426" s="9"/>
      <c r="M426" s="30">
        <v>90</v>
      </c>
      <c r="N426" s="48"/>
    </row>
    <row r="427" spans="1:15" x14ac:dyDescent="0.25">
      <c r="A427" s="5" t="s">
        <v>583</v>
      </c>
      <c r="B427" s="5" t="s">
        <v>921</v>
      </c>
      <c r="C427" s="5" t="s">
        <v>574</v>
      </c>
      <c r="D427" s="5" t="s">
        <v>590</v>
      </c>
      <c r="E427" s="8" t="s">
        <v>1952</v>
      </c>
      <c r="F427" s="5" t="s">
        <v>576</v>
      </c>
      <c r="G427" s="8" t="s">
        <v>959</v>
      </c>
      <c r="H427" s="13" t="s">
        <v>591</v>
      </c>
      <c r="I427" s="13" t="s">
        <v>960</v>
      </c>
      <c r="J427" s="8" t="s">
        <v>593</v>
      </c>
      <c r="K427" s="35">
        <v>346</v>
      </c>
      <c r="L427" s="64"/>
      <c r="M427" s="30">
        <v>91</v>
      </c>
      <c r="N427" s="44"/>
    </row>
    <row r="428" spans="1:15" x14ac:dyDescent="0.25">
      <c r="A428" s="5" t="s">
        <v>583</v>
      </c>
      <c r="B428" s="5" t="s">
        <v>995</v>
      </c>
      <c r="C428" s="5" t="s">
        <v>574</v>
      </c>
      <c r="D428" s="5" t="s">
        <v>590</v>
      </c>
      <c r="E428" s="8" t="s">
        <v>1952</v>
      </c>
      <c r="F428" s="5" t="s">
        <v>576</v>
      </c>
      <c r="G428" s="8" t="s">
        <v>999</v>
      </c>
      <c r="H428" s="13" t="s">
        <v>591</v>
      </c>
      <c r="I428" s="13" t="s">
        <v>592</v>
      </c>
      <c r="J428" s="8" t="s">
        <v>593</v>
      </c>
      <c r="K428" s="35">
        <v>349</v>
      </c>
      <c r="L428" s="64"/>
      <c r="M428" s="30">
        <v>92</v>
      </c>
      <c r="N428" s="54"/>
    </row>
    <row r="429" spans="1:15" x14ac:dyDescent="0.25">
      <c r="A429" s="5" t="s">
        <v>583</v>
      </c>
      <c r="B429" s="5" t="s">
        <v>1000</v>
      </c>
      <c r="C429" s="8" t="s">
        <v>561</v>
      </c>
      <c r="D429" s="5" t="s">
        <v>600</v>
      </c>
      <c r="E429" s="8" t="s">
        <v>1952</v>
      </c>
      <c r="F429" s="8" t="s">
        <v>699</v>
      </c>
      <c r="G429" s="8" t="s">
        <v>435</v>
      </c>
      <c r="H429" s="13" t="s">
        <v>601</v>
      </c>
      <c r="I429" s="13" t="s">
        <v>962</v>
      </c>
      <c r="J429" s="8" t="s">
        <v>603</v>
      </c>
      <c r="K429" s="35">
        <v>353</v>
      </c>
      <c r="L429" s="64"/>
      <c r="M429" s="30">
        <v>93</v>
      </c>
      <c r="N429" s="54"/>
    </row>
    <row r="430" spans="1:15" x14ac:dyDescent="0.25">
      <c r="A430" s="5" t="s">
        <v>583</v>
      </c>
      <c r="B430" s="5" t="s">
        <v>2192</v>
      </c>
      <c r="C430" s="5" t="s">
        <v>574</v>
      </c>
      <c r="D430" s="5" t="s">
        <v>600</v>
      </c>
      <c r="E430" s="8" t="s">
        <v>1952</v>
      </c>
      <c r="F430" s="5" t="s">
        <v>576</v>
      </c>
      <c r="G430" s="8" t="s">
        <v>2280</v>
      </c>
      <c r="H430" s="14" t="s">
        <v>601</v>
      </c>
      <c r="I430" s="14" t="s">
        <v>602</v>
      </c>
      <c r="J430" s="32" t="str">
        <f>RIGHT(G430,3)</f>
        <v>344</v>
      </c>
      <c r="K430" s="2">
        <v>327</v>
      </c>
      <c r="L430" s="9"/>
      <c r="M430" s="30">
        <v>285</v>
      </c>
      <c r="N430" s="44"/>
    </row>
    <row r="431" spans="1:15" x14ac:dyDescent="0.25">
      <c r="A431" s="5" t="s">
        <v>583</v>
      </c>
      <c r="B431" s="5" t="s">
        <v>288</v>
      </c>
      <c r="C431" s="5" t="s">
        <v>574</v>
      </c>
      <c r="D431" s="5" t="s">
        <v>600</v>
      </c>
      <c r="E431" s="8" t="s">
        <v>1952</v>
      </c>
      <c r="F431" s="5" t="s">
        <v>576</v>
      </c>
      <c r="G431" s="8" t="s">
        <v>322</v>
      </c>
      <c r="H431" s="14" t="s">
        <v>601</v>
      </c>
      <c r="I431" s="14" t="s">
        <v>602</v>
      </c>
      <c r="J431" s="8" t="s">
        <v>603</v>
      </c>
      <c r="K431" s="2">
        <v>350</v>
      </c>
      <c r="L431" s="9"/>
      <c r="M431" s="30">
        <v>94</v>
      </c>
      <c r="N431" s="44"/>
    </row>
    <row r="432" spans="1:15" x14ac:dyDescent="0.25">
      <c r="A432" s="5" t="s">
        <v>583</v>
      </c>
      <c r="B432" s="5" t="s">
        <v>921</v>
      </c>
      <c r="C432" s="5" t="s">
        <v>574</v>
      </c>
      <c r="D432" s="5" t="s">
        <v>600</v>
      </c>
      <c r="E432" s="8" t="s">
        <v>1952</v>
      </c>
      <c r="F432" s="5" t="s">
        <v>576</v>
      </c>
      <c r="G432" s="8" t="s">
        <v>961</v>
      </c>
      <c r="H432" s="13" t="s">
        <v>137</v>
      </c>
      <c r="I432" s="13" t="s">
        <v>962</v>
      </c>
      <c r="J432" s="8" t="s">
        <v>603</v>
      </c>
      <c r="K432" s="35">
        <v>351</v>
      </c>
      <c r="L432" s="64"/>
      <c r="M432" s="30">
        <v>95</v>
      </c>
      <c r="N432" s="44"/>
    </row>
    <row r="433" spans="1:14" x14ac:dyDescent="0.25">
      <c r="A433" s="5" t="s">
        <v>583</v>
      </c>
      <c r="B433" s="5" t="s">
        <v>288</v>
      </c>
      <c r="C433" s="5" t="s">
        <v>580</v>
      </c>
      <c r="D433" s="8" t="s">
        <v>62</v>
      </c>
      <c r="E433" s="8" t="s">
        <v>1442</v>
      </c>
      <c r="F433" s="8" t="s">
        <v>576</v>
      </c>
      <c r="G433" s="8" t="s">
        <v>1443</v>
      </c>
      <c r="H433" s="9" t="s">
        <v>1444</v>
      </c>
      <c r="I433" s="9" t="s">
        <v>1445</v>
      </c>
      <c r="J433" s="8" t="s">
        <v>1446</v>
      </c>
      <c r="K433" s="26"/>
      <c r="L433" s="29"/>
      <c r="M433" s="30">
        <v>366</v>
      </c>
      <c r="N433" s="46"/>
    </row>
    <row r="434" spans="1:14" x14ac:dyDescent="0.25">
      <c r="A434" s="5" t="s">
        <v>583</v>
      </c>
      <c r="B434" s="5" t="s">
        <v>288</v>
      </c>
      <c r="C434" s="5" t="s">
        <v>580</v>
      </c>
      <c r="D434" s="5" t="s">
        <v>56</v>
      </c>
      <c r="E434" s="8" t="s">
        <v>1978</v>
      </c>
      <c r="F434" s="8" t="s">
        <v>576</v>
      </c>
      <c r="G434" s="8" t="s">
        <v>1599</v>
      </c>
      <c r="H434" s="14" t="s">
        <v>1600</v>
      </c>
      <c r="I434" s="14" t="s">
        <v>1601</v>
      </c>
      <c r="J434" s="8" t="s">
        <v>1602</v>
      </c>
      <c r="K434" s="5"/>
      <c r="L434" s="2" t="s">
        <v>562</v>
      </c>
      <c r="M434" s="30">
        <v>406</v>
      </c>
      <c r="N434" s="44"/>
    </row>
    <row r="435" spans="1:14" x14ac:dyDescent="0.25">
      <c r="A435" s="5" t="s">
        <v>583</v>
      </c>
      <c r="B435" s="5" t="s">
        <v>288</v>
      </c>
      <c r="C435" s="8" t="s">
        <v>561</v>
      </c>
      <c r="D435" s="5" t="s">
        <v>612</v>
      </c>
      <c r="E435" s="8" t="s">
        <v>79</v>
      </c>
      <c r="F435" s="8" t="s">
        <v>699</v>
      </c>
      <c r="G435" s="8" t="s">
        <v>1456</v>
      </c>
      <c r="H435" s="55" t="s">
        <v>1457</v>
      </c>
      <c r="I435" s="14" t="s">
        <v>1458</v>
      </c>
      <c r="J435" s="8" t="s">
        <v>1459</v>
      </c>
      <c r="K435" s="5" t="s">
        <v>218</v>
      </c>
      <c r="L435" s="2" t="s">
        <v>562</v>
      </c>
      <c r="M435" s="30">
        <v>369</v>
      </c>
      <c r="N435" s="44"/>
    </row>
    <row r="436" spans="1:14" x14ac:dyDescent="0.25">
      <c r="A436" s="5" t="s">
        <v>583</v>
      </c>
      <c r="B436" s="5" t="s">
        <v>288</v>
      </c>
      <c r="C436" s="8" t="s">
        <v>561</v>
      </c>
      <c r="D436" s="8" t="s">
        <v>736</v>
      </c>
      <c r="E436" s="8" t="s">
        <v>79</v>
      </c>
      <c r="F436" s="8" t="s">
        <v>699</v>
      </c>
      <c r="G436" s="8" t="s">
        <v>1513</v>
      </c>
      <c r="H436" s="55" t="s">
        <v>88</v>
      </c>
      <c r="I436" s="14" t="s">
        <v>1514</v>
      </c>
      <c r="J436" s="8" t="s">
        <v>1515</v>
      </c>
      <c r="K436" s="5"/>
      <c r="L436" s="2"/>
      <c r="M436" s="30">
        <v>384</v>
      </c>
      <c r="N436" s="44"/>
    </row>
    <row r="437" spans="1:14" x14ac:dyDescent="0.25">
      <c r="A437" s="5" t="s">
        <v>583</v>
      </c>
      <c r="B437" s="5" t="s">
        <v>288</v>
      </c>
      <c r="C437" s="8" t="s">
        <v>561</v>
      </c>
      <c r="D437" s="5" t="s">
        <v>683</v>
      </c>
      <c r="E437" s="8" t="s">
        <v>79</v>
      </c>
      <c r="F437" s="8" t="s">
        <v>699</v>
      </c>
      <c r="G437" s="8" t="s">
        <v>358</v>
      </c>
      <c r="H437" s="14" t="s">
        <v>109</v>
      </c>
      <c r="I437" s="14" t="s">
        <v>206</v>
      </c>
      <c r="J437" s="8" t="s">
        <v>801</v>
      </c>
      <c r="K437" s="2">
        <v>128</v>
      </c>
      <c r="L437" s="9"/>
      <c r="M437" s="30">
        <v>41</v>
      </c>
      <c r="N437" s="44"/>
    </row>
    <row r="438" spans="1:14" x14ac:dyDescent="0.25">
      <c r="A438" s="5" t="s">
        <v>583</v>
      </c>
      <c r="B438" s="5" t="s">
        <v>288</v>
      </c>
      <c r="C438" s="8" t="s">
        <v>561</v>
      </c>
      <c r="D438" s="8" t="s">
        <v>1122</v>
      </c>
      <c r="E438" s="8" t="s">
        <v>79</v>
      </c>
      <c r="F438" s="8" t="s">
        <v>699</v>
      </c>
      <c r="G438" s="8" t="s">
        <v>474</v>
      </c>
      <c r="H438" s="14" t="s">
        <v>1265</v>
      </c>
      <c r="I438" s="14" t="s">
        <v>1266</v>
      </c>
      <c r="J438" s="8" t="s">
        <v>1267</v>
      </c>
      <c r="K438" s="2">
        <v>40</v>
      </c>
      <c r="L438" s="9"/>
      <c r="M438" s="30">
        <v>189</v>
      </c>
      <c r="N438" s="44"/>
    </row>
    <row r="439" spans="1:14" x14ac:dyDescent="0.25">
      <c r="A439" s="5" t="s">
        <v>583</v>
      </c>
      <c r="B439" s="5" t="s">
        <v>288</v>
      </c>
      <c r="C439" s="8" t="s">
        <v>561</v>
      </c>
      <c r="D439" s="5" t="s">
        <v>865</v>
      </c>
      <c r="E439" s="8" t="s">
        <v>79</v>
      </c>
      <c r="F439" s="8" t="s">
        <v>699</v>
      </c>
      <c r="G439" s="8" t="s">
        <v>504</v>
      </c>
      <c r="H439" s="14" t="s">
        <v>181</v>
      </c>
      <c r="I439" s="14" t="s">
        <v>1348</v>
      </c>
      <c r="J439" s="8" t="s">
        <v>896</v>
      </c>
      <c r="K439" s="2">
        <v>215</v>
      </c>
      <c r="L439" s="9"/>
      <c r="M439" s="30">
        <v>186</v>
      </c>
    </row>
    <row r="440" spans="1:14" x14ac:dyDescent="0.25">
      <c r="A440" s="5" t="s">
        <v>583</v>
      </c>
      <c r="B440" s="5" t="s">
        <v>573</v>
      </c>
      <c r="C440" s="8" t="s">
        <v>580</v>
      </c>
      <c r="D440" s="5" t="s">
        <v>1294</v>
      </c>
      <c r="E440" s="5" t="s">
        <v>79</v>
      </c>
      <c r="F440" s="8" t="s">
        <v>1284</v>
      </c>
      <c r="G440" s="8" t="s">
        <v>2422</v>
      </c>
      <c r="H440" s="9" t="s">
        <v>2423</v>
      </c>
      <c r="I440" s="14" t="s">
        <v>2424</v>
      </c>
      <c r="J440" s="62" t="s">
        <v>1911</v>
      </c>
      <c r="L440" s="9"/>
      <c r="M440" s="30">
        <v>543</v>
      </c>
      <c r="N440" s="44"/>
    </row>
    <row r="441" spans="1:14" x14ac:dyDescent="0.25">
      <c r="A441" s="5" t="s">
        <v>583</v>
      </c>
      <c r="B441" s="5" t="s">
        <v>288</v>
      </c>
      <c r="C441" s="5" t="s">
        <v>580</v>
      </c>
      <c r="D441" s="8" t="s">
        <v>672</v>
      </c>
      <c r="E441" s="8" t="s">
        <v>79</v>
      </c>
      <c r="F441" s="5" t="s">
        <v>576</v>
      </c>
      <c r="G441" s="8" t="s">
        <v>451</v>
      </c>
      <c r="H441" s="14" t="s">
        <v>145</v>
      </c>
      <c r="I441" s="14" t="s">
        <v>1237</v>
      </c>
      <c r="J441" s="8" t="s">
        <v>1238</v>
      </c>
      <c r="K441" s="2">
        <v>93</v>
      </c>
      <c r="L441" s="9"/>
      <c r="M441" s="30">
        <v>298</v>
      </c>
      <c r="N441" s="48"/>
    </row>
    <row r="442" spans="1:14" x14ac:dyDescent="0.25">
      <c r="A442" s="5" t="s">
        <v>583</v>
      </c>
      <c r="B442" s="5" t="s">
        <v>288</v>
      </c>
      <c r="C442" s="5" t="s">
        <v>580</v>
      </c>
      <c r="D442" s="8" t="s">
        <v>782</v>
      </c>
      <c r="E442" s="8" t="s">
        <v>79</v>
      </c>
      <c r="F442" s="8" t="s">
        <v>576</v>
      </c>
      <c r="G442" s="8" t="s">
        <v>520</v>
      </c>
      <c r="H442" s="9" t="s">
        <v>1981</v>
      </c>
      <c r="I442" s="9" t="s">
        <v>1877</v>
      </c>
      <c r="J442" s="8" t="s">
        <v>1146</v>
      </c>
      <c r="K442" s="2">
        <v>35</v>
      </c>
      <c r="L442" s="9"/>
      <c r="M442" s="30">
        <v>199</v>
      </c>
      <c r="N442" s="44"/>
    </row>
    <row r="443" spans="1:14" x14ac:dyDescent="0.25">
      <c r="A443" s="5" t="s">
        <v>583</v>
      </c>
      <c r="B443" s="5" t="s">
        <v>288</v>
      </c>
      <c r="C443" s="8" t="s">
        <v>561</v>
      </c>
      <c r="D443" s="5" t="s">
        <v>1094</v>
      </c>
      <c r="E443" s="8" t="s">
        <v>79</v>
      </c>
      <c r="F443" s="5" t="s">
        <v>576</v>
      </c>
      <c r="G443" s="8" t="s">
        <v>1882</v>
      </c>
      <c r="H443" s="9" t="s">
        <v>1095</v>
      </c>
      <c r="I443" s="9" t="s">
        <v>1096</v>
      </c>
      <c r="J443" s="8" t="s">
        <v>1097</v>
      </c>
      <c r="K443" s="2">
        <v>252</v>
      </c>
      <c r="L443" s="9"/>
      <c r="M443" s="30">
        <v>294</v>
      </c>
      <c r="N443" s="48"/>
    </row>
    <row r="444" spans="1:14" x14ac:dyDescent="0.25">
      <c r="A444" s="5" t="s">
        <v>583</v>
      </c>
      <c r="B444" s="5" t="s">
        <v>288</v>
      </c>
      <c r="C444" s="8" t="s">
        <v>561</v>
      </c>
      <c r="D444" s="8" t="s">
        <v>1957</v>
      </c>
      <c r="E444" s="8" t="s">
        <v>79</v>
      </c>
      <c r="F444" s="5" t="s">
        <v>576</v>
      </c>
      <c r="G444" s="8" t="s">
        <v>1871</v>
      </c>
      <c r="H444" s="14" t="s">
        <v>204</v>
      </c>
      <c r="I444" s="14" t="s">
        <v>1230</v>
      </c>
      <c r="J444" s="8" t="s">
        <v>878</v>
      </c>
      <c r="K444" s="2">
        <v>24</v>
      </c>
      <c r="L444" s="9"/>
      <c r="M444" s="30">
        <v>165</v>
      </c>
      <c r="N444" s="31"/>
    </row>
    <row r="445" spans="1:14" x14ac:dyDescent="0.25">
      <c r="A445" s="5" t="s">
        <v>583</v>
      </c>
      <c r="B445" s="5" t="s">
        <v>288</v>
      </c>
      <c r="C445" s="5" t="s">
        <v>561</v>
      </c>
      <c r="D445" s="8" t="s">
        <v>1332</v>
      </c>
      <c r="E445" s="8" t="s">
        <v>1966</v>
      </c>
      <c r="F445" s="5" t="s">
        <v>699</v>
      </c>
      <c r="G445" s="8" t="s">
        <v>381</v>
      </c>
      <c r="H445" s="9" t="s">
        <v>117</v>
      </c>
      <c r="I445" s="14" t="s">
        <v>843</v>
      </c>
      <c r="J445" s="8" t="s">
        <v>844</v>
      </c>
      <c r="K445" s="2">
        <v>31</v>
      </c>
      <c r="L445" s="9"/>
      <c r="M445" s="30">
        <v>17</v>
      </c>
      <c r="N445" s="31"/>
    </row>
    <row r="446" spans="1:14" x14ac:dyDescent="0.25">
      <c r="A446" s="5" t="s">
        <v>583</v>
      </c>
      <c r="B446" s="5" t="s">
        <v>2159</v>
      </c>
      <c r="C446" s="8" t="s">
        <v>561</v>
      </c>
      <c r="D446" s="5" t="s">
        <v>1332</v>
      </c>
      <c r="E446" s="8" t="s">
        <v>79</v>
      </c>
      <c r="F446" s="8" t="s">
        <v>699</v>
      </c>
      <c r="G446" s="8" t="s">
        <v>2162</v>
      </c>
      <c r="H446" s="14" t="s">
        <v>2163</v>
      </c>
      <c r="I446" s="14" t="s">
        <v>1994</v>
      </c>
      <c r="J446" s="8" t="s">
        <v>2164</v>
      </c>
      <c r="K446" s="26">
        <v>94</v>
      </c>
      <c r="L446" s="29"/>
      <c r="M446" s="30">
        <v>318</v>
      </c>
      <c r="N446" s="31"/>
    </row>
    <row r="447" spans="1:14" x14ac:dyDescent="0.25">
      <c r="A447" s="5" t="s">
        <v>583</v>
      </c>
      <c r="B447" s="5" t="s">
        <v>1987</v>
      </c>
      <c r="C447" s="8" t="s">
        <v>561</v>
      </c>
      <c r="D447" s="5" t="s">
        <v>1332</v>
      </c>
      <c r="E447" s="8" t="s">
        <v>79</v>
      </c>
      <c r="F447" s="8" t="s">
        <v>699</v>
      </c>
      <c r="G447" s="8" t="s">
        <v>1992</v>
      </c>
      <c r="H447" s="14" t="s">
        <v>1993</v>
      </c>
      <c r="I447" s="14" t="s">
        <v>1994</v>
      </c>
      <c r="J447" s="8" t="s">
        <v>1995</v>
      </c>
      <c r="L447" s="32"/>
      <c r="M447" s="30">
        <v>467</v>
      </c>
    </row>
    <row r="448" spans="1:14" x14ac:dyDescent="0.25">
      <c r="A448" s="5" t="s">
        <v>583</v>
      </c>
      <c r="B448" s="5" t="s">
        <v>2008</v>
      </c>
      <c r="C448" s="8" t="s">
        <v>561</v>
      </c>
      <c r="D448" s="5" t="s">
        <v>1332</v>
      </c>
      <c r="E448" s="8" t="s">
        <v>79</v>
      </c>
      <c r="F448" s="8" t="s">
        <v>699</v>
      </c>
      <c r="G448" s="8" t="s">
        <v>2012</v>
      </c>
      <c r="H448" s="14" t="s">
        <v>1993</v>
      </c>
      <c r="I448" s="14" t="s">
        <v>1994</v>
      </c>
      <c r="J448" s="8" t="s">
        <v>2011</v>
      </c>
      <c r="K448" s="2">
        <v>122</v>
      </c>
      <c r="L448" s="9"/>
      <c r="M448" s="30">
        <v>470</v>
      </c>
    </row>
    <row r="449" spans="1:13" x14ac:dyDescent="0.25">
      <c r="A449" s="76" t="s">
        <v>583</v>
      </c>
      <c r="B449" s="76" t="s">
        <v>699</v>
      </c>
      <c r="C449" s="76" t="s">
        <v>561</v>
      </c>
      <c r="D449" s="79" t="s">
        <v>2306</v>
      </c>
      <c r="E449" s="81" t="s">
        <v>79</v>
      </c>
      <c r="F449" s="76" t="s">
        <v>699</v>
      </c>
      <c r="G449" s="8" t="s">
        <v>2325</v>
      </c>
      <c r="H449" s="13" t="s">
        <v>2308</v>
      </c>
      <c r="I449" s="13" t="s">
        <v>2326</v>
      </c>
      <c r="J449" s="62" t="s">
        <v>2077</v>
      </c>
      <c r="L449" s="9"/>
      <c r="M449" s="30">
        <v>228</v>
      </c>
    </row>
    <row r="450" spans="1:13" x14ac:dyDescent="0.25">
      <c r="A450" s="5" t="s">
        <v>583</v>
      </c>
      <c r="B450" s="5" t="s">
        <v>288</v>
      </c>
      <c r="C450" s="8" t="s">
        <v>561</v>
      </c>
      <c r="D450" s="8" t="s">
        <v>729</v>
      </c>
      <c r="E450" s="8" t="s">
        <v>1964</v>
      </c>
      <c r="F450" s="8" t="s">
        <v>699</v>
      </c>
      <c r="G450" s="8" t="s">
        <v>1876</v>
      </c>
      <c r="H450" s="14" t="s">
        <v>182</v>
      </c>
      <c r="I450" s="14" t="s">
        <v>1210</v>
      </c>
      <c r="J450" s="8" t="s">
        <v>885</v>
      </c>
      <c r="K450" s="2">
        <v>155</v>
      </c>
      <c r="L450" s="9"/>
      <c r="M450" s="30">
        <v>167</v>
      </c>
    </row>
    <row r="451" spans="1:13" x14ac:dyDescent="0.25">
      <c r="A451" s="5" t="s">
        <v>583</v>
      </c>
      <c r="B451" s="5" t="s">
        <v>288</v>
      </c>
      <c r="C451" s="5" t="s">
        <v>561</v>
      </c>
      <c r="D451" s="5" t="s">
        <v>736</v>
      </c>
      <c r="E451" s="5" t="s">
        <v>810</v>
      </c>
      <c r="F451" s="5" t="s">
        <v>699</v>
      </c>
      <c r="G451" s="8" t="s">
        <v>378</v>
      </c>
      <c r="H451" s="9" t="s">
        <v>116</v>
      </c>
      <c r="I451" s="14" t="s">
        <v>811</v>
      </c>
      <c r="J451" s="8" t="s">
        <v>812</v>
      </c>
      <c r="K451" s="2">
        <v>77</v>
      </c>
      <c r="L451" s="9"/>
      <c r="M451" s="30">
        <v>24</v>
      </c>
    </row>
    <row r="452" spans="1:13" x14ac:dyDescent="0.25">
      <c r="A452" s="5" t="s">
        <v>583</v>
      </c>
      <c r="B452" s="5" t="s">
        <v>288</v>
      </c>
      <c r="C452" s="5" t="s">
        <v>580</v>
      </c>
      <c r="D452" s="5" t="s">
        <v>1149</v>
      </c>
      <c r="E452" s="8" t="s">
        <v>1979</v>
      </c>
      <c r="F452" s="5" t="s">
        <v>576</v>
      </c>
      <c r="G452" s="8" t="s">
        <v>455</v>
      </c>
      <c r="H452" s="9" t="s">
        <v>213</v>
      </c>
      <c r="I452" s="9" t="s">
        <v>150</v>
      </c>
      <c r="J452" s="8" t="s">
        <v>1274</v>
      </c>
      <c r="K452" s="2">
        <v>75</v>
      </c>
      <c r="L452" s="9"/>
      <c r="M452" s="30">
        <v>149</v>
      </c>
    </row>
    <row r="453" spans="1:13" x14ac:dyDescent="0.25">
      <c r="A453" s="5" t="s">
        <v>583</v>
      </c>
      <c r="B453" s="5" t="s">
        <v>288</v>
      </c>
      <c r="C453" s="8" t="s">
        <v>561</v>
      </c>
      <c r="D453" s="8" t="s">
        <v>736</v>
      </c>
      <c r="E453" s="8" t="s">
        <v>80</v>
      </c>
      <c r="F453" s="8" t="s">
        <v>699</v>
      </c>
      <c r="G453" s="8" t="s">
        <v>1516</v>
      </c>
      <c r="H453" s="13" t="s">
        <v>1517</v>
      </c>
      <c r="I453" s="9" t="s">
        <v>1518</v>
      </c>
      <c r="J453" s="8" t="s">
        <v>1519</v>
      </c>
      <c r="K453" s="5"/>
      <c r="L453" s="2"/>
      <c r="M453" s="30">
        <v>385</v>
      </c>
    </row>
    <row r="454" spans="1:13" x14ac:dyDescent="0.25">
      <c r="A454" s="5" t="s">
        <v>583</v>
      </c>
      <c r="B454" s="5" t="s">
        <v>1018</v>
      </c>
      <c r="C454" s="8" t="s">
        <v>561</v>
      </c>
      <c r="D454" s="5" t="s">
        <v>736</v>
      </c>
      <c r="E454" s="5" t="s">
        <v>951</v>
      </c>
      <c r="F454" s="5" t="s">
        <v>1022</v>
      </c>
      <c r="G454" s="8" t="s">
        <v>1888</v>
      </c>
      <c r="H454" s="13" t="s">
        <v>140</v>
      </c>
      <c r="I454" s="13" t="s">
        <v>1023</v>
      </c>
      <c r="J454" s="8" t="s">
        <v>1024</v>
      </c>
      <c r="K454" s="2">
        <v>224</v>
      </c>
      <c r="L454" s="9"/>
      <c r="M454" s="30">
        <v>299</v>
      </c>
    </row>
    <row r="455" spans="1:13" x14ac:dyDescent="0.25">
      <c r="A455" s="5" t="s">
        <v>583</v>
      </c>
      <c r="B455" s="8" t="s">
        <v>1849</v>
      </c>
      <c r="C455" s="8" t="s">
        <v>561</v>
      </c>
      <c r="D455" s="5" t="s">
        <v>683</v>
      </c>
      <c r="E455" s="5" t="s">
        <v>951</v>
      </c>
      <c r="F455" s="8" t="s">
        <v>1943</v>
      </c>
      <c r="G455" s="8" t="s">
        <v>1944</v>
      </c>
      <c r="H455" s="9" t="s">
        <v>1049</v>
      </c>
      <c r="I455" s="9" t="s">
        <v>1438</v>
      </c>
      <c r="J455" s="8" t="s">
        <v>1050</v>
      </c>
      <c r="K455" s="2">
        <v>161</v>
      </c>
      <c r="L455" s="9"/>
      <c r="M455" s="30">
        <v>25</v>
      </c>
    </row>
    <row r="456" spans="1:13" x14ac:dyDescent="0.25">
      <c r="A456" s="5" t="s">
        <v>583</v>
      </c>
      <c r="B456" s="5" t="s">
        <v>288</v>
      </c>
      <c r="C456" s="8" t="s">
        <v>532</v>
      </c>
      <c r="D456" s="8" t="s">
        <v>947</v>
      </c>
      <c r="E456" s="5" t="s">
        <v>951</v>
      </c>
      <c r="F456" s="5" t="s">
        <v>1022</v>
      </c>
      <c r="G456" s="8" t="s">
        <v>535</v>
      </c>
      <c r="H456" s="13" t="s">
        <v>203</v>
      </c>
      <c r="I456" s="13" t="s">
        <v>952</v>
      </c>
      <c r="J456" s="8" t="s">
        <v>953</v>
      </c>
      <c r="K456" s="26"/>
      <c r="L456" s="29"/>
      <c r="M456" s="30">
        <v>320</v>
      </c>
    </row>
    <row r="457" spans="1:13" x14ac:dyDescent="0.25">
      <c r="A457" s="5" t="s">
        <v>583</v>
      </c>
      <c r="B457" s="5" t="s">
        <v>1018</v>
      </c>
      <c r="C457" s="5" t="s">
        <v>561</v>
      </c>
      <c r="D457" s="5" t="s">
        <v>736</v>
      </c>
      <c r="E457" s="5" t="s">
        <v>992</v>
      </c>
      <c r="F457" s="5" t="s">
        <v>1022</v>
      </c>
      <c r="G457" s="8" t="s">
        <v>1520</v>
      </c>
      <c r="H457" s="55" t="s">
        <v>1521</v>
      </c>
      <c r="I457" s="13" t="s">
        <v>1522</v>
      </c>
      <c r="J457" s="8" t="s">
        <v>1523</v>
      </c>
      <c r="K457" s="5"/>
      <c r="L457" s="2"/>
      <c r="M457" s="30">
        <v>386</v>
      </c>
    </row>
    <row r="458" spans="1:13" x14ac:dyDescent="0.25">
      <c r="A458" s="5" t="s">
        <v>583</v>
      </c>
      <c r="B458" s="5" t="s">
        <v>1018</v>
      </c>
      <c r="C458" s="5" t="s">
        <v>561</v>
      </c>
      <c r="D458" s="5" t="s">
        <v>736</v>
      </c>
      <c r="E458" s="5" t="s">
        <v>81</v>
      </c>
      <c r="F458" s="5" t="s">
        <v>1022</v>
      </c>
      <c r="G458" s="8" t="s">
        <v>1524</v>
      </c>
      <c r="H458" s="55" t="s">
        <v>1525</v>
      </c>
      <c r="I458" s="13" t="s">
        <v>1526</v>
      </c>
      <c r="J458" s="8" t="s">
        <v>1527</v>
      </c>
      <c r="K458" s="5"/>
      <c r="L458" s="2"/>
      <c r="M458" s="30">
        <v>387</v>
      </c>
    </row>
    <row r="459" spans="1:13" x14ac:dyDescent="0.25">
      <c r="A459" s="5" t="s">
        <v>583</v>
      </c>
      <c r="B459" s="8" t="s">
        <v>1931</v>
      </c>
      <c r="C459" s="5" t="s">
        <v>561</v>
      </c>
      <c r="D459" s="8" t="s">
        <v>66</v>
      </c>
      <c r="E459" s="5" t="s">
        <v>948</v>
      </c>
      <c r="F459" s="5" t="s">
        <v>1022</v>
      </c>
      <c r="G459" s="8" t="s">
        <v>1851</v>
      </c>
      <c r="H459" s="13" t="s">
        <v>1375</v>
      </c>
      <c r="I459" s="13" t="s">
        <v>1376</v>
      </c>
      <c r="J459" s="8" t="s">
        <v>1374</v>
      </c>
      <c r="K459" s="2">
        <v>79</v>
      </c>
      <c r="L459" s="9"/>
      <c r="M459" s="30">
        <v>49</v>
      </c>
    </row>
    <row r="460" spans="1:13" x14ac:dyDescent="0.25">
      <c r="A460" s="5" t="s">
        <v>583</v>
      </c>
      <c r="B460" s="5" t="s">
        <v>288</v>
      </c>
      <c r="C460" s="8" t="s">
        <v>532</v>
      </c>
      <c r="D460" s="8" t="s">
        <v>947</v>
      </c>
      <c r="E460" s="5" t="s">
        <v>948</v>
      </c>
      <c r="F460" s="5" t="s">
        <v>1022</v>
      </c>
      <c r="G460" s="8" t="s">
        <v>536</v>
      </c>
      <c r="H460" s="13" t="s">
        <v>949</v>
      </c>
      <c r="I460" s="13" t="s">
        <v>215</v>
      </c>
      <c r="J460" s="8" t="s">
        <v>950</v>
      </c>
      <c r="K460" s="26"/>
      <c r="L460" s="29"/>
      <c r="M460" s="30">
        <v>319</v>
      </c>
    </row>
    <row r="461" spans="1:13" x14ac:dyDescent="0.25">
      <c r="A461" s="5" t="s">
        <v>583</v>
      </c>
      <c r="B461" s="5" t="s">
        <v>1018</v>
      </c>
      <c r="C461" s="5" t="s">
        <v>561</v>
      </c>
      <c r="D461" s="5" t="s">
        <v>736</v>
      </c>
      <c r="E461" s="5" t="s">
        <v>82</v>
      </c>
      <c r="F461" s="8" t="s">
        <v>1929</v>
      </c>
      <c r="G461" s="8" t="s">
        <v>1528</v>
      </c>
      <c r="H461" s="55" t="s">
        <v>1529</v>
      </c>
      <c r="I461" s="13" t="s">
        <v>1530</v>
      </c>
      <c r="J461" s="8" t="s">
        <v>1531</v>
      </c>
      <c r="K461" s="5"/>
      <c r="L461" s="2"/>
      <c r="M461" s="30">
        <v>388</v>
      </c>
    </row>
    <row r="462" spans="1:13" x14ac:dyDescent="0.25">
      <c r="A462" s="5" t="s">
        <v>583</v>
      </c>
      <c r="B462" s="5" t="s">
        <v>288</v>
      </c>
      <c r="C462" s="8" t="s">
        <v>561</v>
      </c>
      <c r="D462" s="5" t="s">
        <v>736</v>
      </c>
      <c r="E462" s="8" t="s">
        <v>2134</v>
      </c>
      <c r="F462" s="8" t="s">
        <v>699</v>
      </c>
      <c r="G462" s="8" t="s">
        <v>2330</v>
      </c>
      <c r="H462" s="13" t="s">
        <v>2283</v>
      </c>
      <c r="I462" s="14" t="s">
        <v>2284</v>
      </c>
      <c r="J462" s="32" t="str">
        <f>RIGHT(G462,3)</f>
        <v>318</v>
      </c>
      <c r="K462" s="2">
        <v>295</v>
      </c>
      <c r="L462" s="9"/>
      <c r="M462" s="30">
        <v>236</v>
      </c>
    </row>
    <row r="463" spans="1:13" x14ac:dyDescent="0.25">
      <c r="A463" s="5" t="s">
        <v>583</v>
      </c>
      <c r="B463" s="5" t="s">
        <v>2192</v>
      </c>
      <c r="C463" s="8" t="s">
        <v>561</v>
      </c>
      <c r="D463" s="5" t="s">
        <v>736</v>
      </c>
      <c r="E463" s="8" t="s">
        <v>2134</v>
      </c>
      <c r="F463" s="8" t="s">
        <v>699</v>
      </c>
      <c r="G463" s="8" t="s">
        <v>2205</v>
      </c>
      <c r="H463" s="13" t="s">
        <v>2283</v>
      </c>
      <c r="I463" s="14" t="s">
        <v>2284</v>
      </c>
      <c r="J463" s="32" t="str">
        <f>RIGHT(G463,3)</f>
        <v>318</v>
      </c>
      <c r="K463" s="2">
        <v>295</v>
      </c>
      <c r="L463" s="9"/>
      <c r="M463" s="30">
        <v>237</v>
      </c>
    </row>
    <row r="464" spans="1:13" x14ac:dyDescent="0.25">
      <c r="A464" s="5" t="s">
        <v>583</v>
      </c>
      <c r="B464" s="5" t="s">
        <v>288</v>
      </c>
      <c r="C464" s="8" t="s">
        <v>561</v>
      </c>
      <c r="D464" s="5" t="s">
        <v>736</v>
      </c>
      <c r="E464" s="5" t="s">
        <v>2134</v>
      </c>
      <c r="F464" s="5" t="s">
        <v>732</v>
      </c>
      <c r="G464" s="8" t="s">
        <v>2135</v>
      </c>
      <c r="H464" s="13" t="s">
        <v>2137</v>
      </c>
      <c r="I464" s="13" t="s">
        <v>2138</v>
      </c>
      <c r="J464" s="8" t="s">
        <v>2136</v>
      </c>
      <c r="K464" s="40">
        <v>379</v>
      </c>
      <c r="L464" s="2"/>
      <c r="M464" s="30">
        <v>507</v>
      </c>
    </row>
    <row r="465" spans="1:13" x14ac:dyDescent="0.25">
      <c r="A465" s="5" t="s">
        <v>583</v>
      </c>
      <c r="B465" s="5" t="s">
        <v>288</v>
      </c>
      <c r="C465" s="5" t="s">
        <v>561</v>
      </c>
      <c r="D465" s="8" t="s">
        <v>1933</v>
      </c>
      <c r="E465" s="8" t="s">
        <v>2134</v>
      </c>
      <c r="F465" s="5" t="s">
        <v>699</v>
      </c>
      <c r="G465" s="8" t="s">
        <v>2333</v>
      </c>
      <c r="H465" s="13" t="s">
        <v>2088</v>
      </c>
      <c r="I465" s="13" t="s">
        <v>898</v>
      </c>
      <c r="J465" s="32" t="str">
        <f t="shared" ref="J465:J472" si="0">RIGHT(G465,3)</f>
        <v>322</v>
      </c>
      <c r="K465" s="2">
        <v>241</v>
      </c>
      <c r="L465" s="9"/>
      <c r="M465" s="30">
        <v>243</v>
      </c>
    </row>
    <row r="466" spans="1:13" x14ac:dyDescent="0.25">
      <c r="A466" s="5" t="s">
        <v>583</v>
      </c>
      <c r="B466" s="5" t="s">
        <v>2192</v>
      </c>
      <c r="C466" s="5" t="s">
        <v>561</v>
      </c>
      <c r="D466" s="8" t="s">
        <v>1933</v>
      </c>
      <c r="E466" s="8" t="s">
        <v>2134</v>
      </c>
      <c r="F466" s="5" t="s">
        <v>699</v>
      </c>
      <c r="G466" s="8" t="s">
        <v>2216</v>
      </c>
      <c r="H466" s="13" t="s">
        <v>2088</v>
      </c>
      <c r="I466" s="13" t="s">
        <v>898</v>
      </c>
      <c r="J466" s="32" t="str">
        <f t="shared" si="0"/>
        <v>322</v>
      </c>
      <c r="K466" s="2">
        <v>241</v>
      </c>
      <c r="L466" s="9"/>
      <c r="M466" s="30">
        <v>244</v>
      </c>
    </row>
    <row r="467" spans="1:13" x14ac:dyDescent="0.25">
      <c r="A467" s="5" t="s">
        <v>583</v>
      </c>
      <c r="B467" s="5" t="s">
        <v>288</v>
      </c>
      <c r="C467" s="5" t="s">
        <v>561</v>
      </c>
      <c r="D467" s="5" t="s">
        <v>762</v>
      </c>
      <c r="E467" s="5" t="s">
        <v>2134</v>
      </c>
      <c r="F467" s="8" t="s">
        <v>699</v>
      </c>
      <c r="G467" s="8" t="s">
        <v>2331</v>
      </c>
      <c r="H467" s="9" t="s">
        <v>2206</v>
      </c>
      <c r="I467" s="14" t="s">
        <v>2207</v>
      </c>
      <c r="J467" s="32" t="str">
        <f t="shared" si="0"/>
        <v>319</v>
      </c>
      <c r="K467" s="2">
        <v>239</v>
      </c>
      <c r="L467" s="9"/>
      <c r="M467" s="30">
        <v>238</v>
      </c>
    </row>
    <row r="468" spans="1:13" x14ac:dyDescent="0.25">
      <c r="A468" s="5" t="s">
        <v>583</v>
      </c>
      <c r="B468" s="5" t="s">
        <v>2192</v>
      </c>
      <c r="C468" s="5" t="s">
        <v>561</v>
      </c>
      <c r="D468" s="5" t="s">
        <v>762</v>
      </c>
      <c r="E468" s="5" t="s">
        <v>2134</v>
      </c>
      <c r="F468" s="8" t="s">
        <v>699</v>
      </c>
      <c r="G468" s="8" t="s">
        <v>2208</v>
      </c>
      <c r="H468" s="9" t="s">
        <v>2206</v>
      </c>
      <c r="I468" s="14" t="s">
        <v>2207</v>
      </c>
      <c r="J468" s="32" t="str">
        <f t="shared" si="0"/>
        <v>319</v>
      </c>
      <c r="K468" s="2">
        <v>239</v>
      </c>
      <c r="L468" s="9"/>
      <c r="M468" s="30">
        <v>239</v>
      </c>
    </row>
    <row r="469" spans="1:13" x14ac:dyDescent="0.25">
      <c r="A469" s="5" t="s">
        <v>583</v>
      </c>
      <c r="B469" s="5" t="s">
        <v>288</v>
      </c>
      <c r="C469" s="8" t="s">
        <v>561</v>
      </c>
      <c r="D469" s="5" t="s">
        <v>683</v>
      </c>
      <c r="E469" s="5" t="s">
        <v>2134</v>
      </c>
      <c r="F469" s="8" t="s">
        <v>699</v>
      </c>
      <c r="G469" s="8" t="s">
        <v>2332</v>
      </c>
      <c r="H469" s="9" t="s">
        <v>2209</v>
      </c>
      <c r="I469" s="9" t="s">
        <v>2210</v>
      </c>
      <c r="J469" s="32" t="str">
        <f t="shared" si="0"/>
        <v>320</v>
      </c>
      <c r="K469" s="2">
        <v>78</v>
      </c>
      <c r="L469" s="9"/>
      <c r="M469" s="30">
        <v>240</v>
      </c>
    </row>
    <row r="470" spans="1:13" x14ac:dyDescent="0.25">
      <c r="A470" s="5" t="s">
        <v>583</v>
      </c>
      <c r="B470" s="5" t="s">
        <v>2192</v>
      </c>
      <c r="C470" s="8" t="s">
        <v>561</v>
      </c>
      <c r="D470" s="5" t="s">
        <v>683</v>
      </c>
      <c r="E470" s="5" t="s">
        <v>2134</v>
      </c>
      <c r="F470" s="8" t="s">
        <v>699</v>
      </c>
      <c r="G470" s="8" t="s">
        <v>2211</v>
      </c>
      <c r="H470" s="9" t="s">
        <v>2209</v>
      </c>
      <c r="I470" s="9" t="s">
        <v>2210</v>
      </c>
      <c r="J470" s="32" t="str">
        <f t="shared" si="0"/>
        <v>320</v>
      </c>
      <c r="K470" s="2">
        <v>78</v>
      </c>
      <c r="L470" s="9"/>
      <c r="M470" s="30">
        <v>241</v>
      </c>
    </row>
    <row r="471" spans="1:13" x14ac:dyDescent="0.25">
      <c r="A471" s="5" t="s">
        <v>583</v>
      </c>
      <c r="B471" s="5" t="s">
        <v>288</v>
      </c>
      <c r="C471" s="5" t="s">
        <v>561</v>
      </c>
      <c r="D471" s="5" t="s">
        <v>909</v>
      </c>
      <c r="E471" s="8" t="s">
        <v>2134</v>
      </c>
      <c r="F471" s="5" t="s">
        <v>699</v>
      </c>
      <c r="G471" s="8" t="s">
        <v>2282</v>
      </c>
      <c r="H471" s="9" t="s">
        <v>134</v>
      </c>
      <c r="I471" s="14" t="s">
        <v>910</v>
      </c>
      <c r="J471" s="32" t="str">
        <f t="shared" si="0"/>
        <v>346</v>
      </c>
      <c r="K471" s="2">
        <v>217</v>
      </c>
      <c r="L471" s="9"/>
      <c r="M471" s="30">
        <v>287</v>
      </c>
    </row>
    <row r="472" spans="1:13" x14ac:dyDescent="0.25">
      <c r="A472" s="5" t="s">
        <v>583</v>
      </c>
      <c r="B472" s="5" t="s">
        <v>288</v>
      </c>
      <c r="C472" s="5" t="s">
        <v>697</v>
      </c>
      <c r="D472" s="5" t="s">
        <v>702</v>
      </c>
      <c r="E472" s="5" t="s">
        <v>2134</v>
      </c>
      <c r="F472" s="5" t="s">
        <v>576</v>
      </c>
      <c r="G472" s="8" t="s">
        <v>2214</v>
      </c>
      <c r="H472" s="9" t="s">
        <v>2212</v>
      </c>
      <c r="I472" s="14" t="s">
        <v>2213</v>
      </c>
      <c r="J472" s="32" t="str">
        <f t="shared" si="0"/>
        <v>321</v>
      </c>
      <c r="K472" s="2">
        <v>256</v>
      </c>
      <c r="L472" s="9"/>
      <c r="M472" s="30">
        <v>242</v>
      </c>
    </row>
    <row r="473" spans="1:13" x14ac:dyDescent="0.25">
      <c r="A473" s="8" t="s">
        <v>583</v>
      </c>
      <c r="B473" s="8" t="s">
        <v>1000</v>
      </c>
      <c r="C473" s="8" t="s">
        <v>1370</v>
      </c>
      <c r="D473" s="8" t="s">
        <v>1004</v>
      </c>
      <c r="E473" s="8" t="s">
        <v>2134</v>
      </c>
      <c r="F473" s="8" t="s">
        <v>699</v>
      </c>
      <c r="G473" s="8" t="s">
        <v>2288</v>
      </c>
      <c r="H473" s="13" t="s">
        <v>1005</v>
      </c>
      <c r="I473" s="13" t="s">
        <v>1006</v>
      </c>
      <c r="J473" s="80" t="s">
        <v>2317</v>
      </c>
      <c r="K473" s="2">
        <v>63</v>
      </c>
      <c r="L473" s="9"/>
      <c r="M473" s="30">
        <v>122</v>
      </c>
    </row>
    <row r="474" spans="1:13" x14ac:dyDescent="0.25">
      <c r="A474" s="5" t="s">
        <v>583</v>
      </c>
      <c r="B474" s="8" t="s">
        <v>1000</v>
      </c>
      <c r="C474" s="8" t="s">
        <v>1370</v>
      </c>
      <c r="D474" s="8" t="s">
        <v>1859</v>
      </c>
      <c r="E474" s="8" t="s">
        <v>2134</v>
      </c>
      <c r="F474" s="5" t="s">
        <v>699</v>
      </c>
      <c r="G474" s="8" t="s">
        <v>2285</v>
      </c>
      <c r="H474" s="9" t="s">
        <v>807</v>
      </c>
      <c r="I474" s="14" t="s">
        <v>808</v>
      </c>
      <c r="J474" s="80" t="s">
        <v>2319</v>
      </c>
      <c r="K474" s="2">
        <v>321</v>
      </c>
      <c r="L474" s="9"/>
      <c r="M474" s="30">
        <v>132</v>
      </c>
    </row>
    <row r="475" spans="1:13" x14ac:dyDescent="0.25">
      <c r="A475" s="5" t="s">
        <v>583</v>
      </c>
      <c r="B475" s="5" t="s">
        <v>288</v>
      </c>
      <c r="C475" s="5" t="s">
        <v>561</v>
      </c>
      <c r="D475" s="5" t="s">
        <v>833</v>
      </c>
      <c r="E475" s="8" t="s">
        <v>2276</v>
      </c>
      <c r="F475" s="5" t="s">
        <v>699</v>
      </c>
      <c r="G475" s="8" t="s">
        <v>2279</v>
      </c>
      <c r="H475" s="9" t="s">
        <v>2278</v>
      </c>
      <c r="I475" s="14" t="s">
        <v>835</v>
      </c>
      <c r="J475" s="32" t="str">
        <f t="shared" ref="J475:J512" si="1">RIGHT(G475,3)</f>
        <v>343</v>
      </c>
      <c r="K475" s="2">
        <v>180</v>
      </c>
      <c r="L475" s="9"/>
      <c r="M475" s="30">
        <v>284</v>
      </c>
    </row>
    <row r="476" spans="1:13" x14ac:dyDescent="0.25">
      <c r="A476" s="5" t="s">
        <v>583</v>
      </c>
      <c r="B476" s="5" t="s">
        <v>288</v>
      </c>
      <c r="C476" s="5" t="s">
        <v>561</v>
      </c>
      <c r="D476" s="8" t="s">
        <v>1933</v>
      </c>
      <c r="E476" s="5" t="s">
        <v>2215</v>
      </c>
      <c r="F476" s="5" t="s">
        <v>699</v>
      </c>
      <c r="G476" s="8" t="s">
        <v>2334</v>
      </c>
      <c r="H476" s="13" t="s">
        <v>2217</v>
      </c>
      <c r="I476" s="13" t="s">
        <v>2218</v>
      </c>
      <c r="J476" s="32" t="str">
        <f t="shared" si="1"/>
        <v>323</v>
      </c>
      <c r="K476" s="2">
        <v>196</v>
      </c>
      <c r="L476" s="9"/>
      <c r="M476" s="30">
        <v>245</v>
      </c>
    </row>
    <row r="477" spans="1:13" x14ac:dyDescent="0.25">
      <c r="A477" s="5" t="s">
        <v>583</v>
      </c>
      <c r="B477" s="5" t="s">
        <v>2192</v>
      </c>
      <c r="C477" s="5" t="s">
        <v>561</v>
      </c>
      <c r="D477" s="8" t="s">
        <v>1933</v>
      </c>
      <c r="E477" s="5" t="s">
        <v>2215</v>
      </c>
      <c r="F477" s="5" t="s">
        <v>699</v>
      </c>
      <c r="G477" s="8" t="s">
        <v>2219</v>
      </c>
      <c r="H477" s="13" t="s">
        <v>2217</v>
      </c>
      <c r="I477" s="13" t="s">
        <v>2218</v>
      </c>
      <c r="J477" s="32" t="str">
        <f t="shared" si="1"/>
        <v>323</v>
      </c>
      <c r="K477" s="2">
        <v>196</v>
      </c>
      <c r="L477" s="9"/>
      <c r="M477" s="30">
        <v>246</v>
      </c>
    </row>
    <row r="478" spans="1:13" x14ac:dyDescent="0.25">
      <c r="A478" s="5" t="s">
        <v>583</v>
      </c>
      <c r="B478" s="5" t="s">
        <v>288</v>
      </c>
      <c r="C478" s="5" t="s">
        <v>561</v>
      </c>
      <c r="D478" s="8" t="s">
        <v>1933</v>
      </c>
      <c r="E478" s="5" t="s">
        <v>1467</v>
      </c>
      <c r="F478" s="5" t="s">
        <v>699</v>
      </c>
      <c r="G478" s="8" t="s">
        <v>2335</v>
      </c>
      <c r="H478" s="13" t="s">
        <v>2220</v>
      </c>
      <c r="I478" s="13" t="s">
        <v>2221</v>
      </c>
      <c r="J478" s="32" t="str">
        <f t="shared" si="1"/>
        <v>324</v>
      </c>
      <c r="K478" s="2">
        <v>273</v>
      </c>
      <c r="L478" s="9"/>
      <c r="M478" s="30">
        <v>247</v>
      </c>
    </row>
    <row r="479" spans="1:13" x14ac:dyDescent="0.25">
      <c r="A479" s="5" t="s">
        <v>583</v>
      </c>
      <c r="B479" s="5" t="s">
        <v>2192</v>
      </c>
      <c r="C479" s="5" t="s">
        <v>561</v>
      </c>
      <c r="D479" s="8" t="s">
        <v>1933</v>
      </c>
      <c r="E479" s="5" t="s">
        <v>1467</v>
      </c>
      <c r="F479" s="5" t="s">
        <v>699</v>
      </c>
      <c r="G479" s="8" t="s">
        <v>2222</v>
      </c>
      <c r="H479" s="13" t="s">
        <v>2220</v>
      </c>
      <c r="I479" s="13" t="s">
        <v>2221</v>
      </c>
      <c r="J479" s="32" t="str">
        <f t="shared" si="1"/>
        <v>324</v>
      </c>
      <c r="K479" s="2">
        <v>273</v>
      </c>
      <c r="L479" s="9"/>
      <c r="M479" s="30">
        <v>248</v>
      </c>
    </row>
    <row r="480" spans="1:13" x14ac:dyDescent="0.25">
      <c r="A480" s="5" t="s">
        <v>583</v>
      </c>
      <c r="B480" s="5" t="s">
        <v>288</v>
      </c>
      <c r="C480" s="5" t="s">
        <v>561</v>
      </c>
      <c r="D480" s="8" t="s">
        <v>736</v>
      </c>
      <c r="E480" s="5" t="s">
        <v>1477</v>
      </c>
      <c r="F480" s="5" t="s">
        <v>699</v>
      </c>
      <c r="G480" s="8" t="s">
        <v>2336</v>
      </c>
      <c r="H480" s="13" t="s">
        <v>2223</v>
      </c>
      <c r="I480" s="13" t="s">
        <v>2224</v>
      </c>
      <c r="J480" s="32" t="str">
        <f t="shared" si="1"/>
        <v>325</v>
      </c>
      <c r="K480" s="2">
        <v>268</v>
      </c>
      <c r="L480" s="9"/>
      <c r="M480" s="30">
        <v>249</v>
      </c>
    </row>
    <row r="481" spans="1:13" x14ac:dyDescent="0.25">
      <c r="A481" s="5" t="s">
        <v>583</v>
      </c>
      <c r="B481" s="5" t="s">
        <v>2192</v>
      </c>
      <c r="C481" s="5" t="s">
        <v>561</v>
      </c>
      <c r="D481" s="8" t="s">
        <v>736</v>
      </c>
      <c r="E481" s="5" t="s">
        <v>1477</v>
      </c>
      <c r="F481" s="5" t="s">
        <v>699</v>
      </c>
      <c r="G481" s="8" t="s">
        <v>2226</v>
      </c>
      <c r="H481" s="13" t="s">
        <v>2223</v>
      </c>
      <c r="I481" s="13" t="s">
        <v>2224</v>
      </c>
      <c r="J481" s="32" t="str">
        <f t="shared" si="1"/>
        <v>325</v>
      </c>
      <c r="K481" s="2">
        <v>268</v>
      </c>
      <c r="L481" s="9"/>
      <c r="M481" s="30">
        <v>250</v>
      </c>
    </row>
    <row r="482" spans="1:13" x14ac:dyDescent="0.25">
      <c r="A482" s="5" t="s">
        <v>583</v>
      </c>
      <c r="B482" s="8" t="s">
        <v>288</v>
      </c>
      <c r="C482" s="5" t="s">
        <v>561</v>
      </c>
      <c r="D482" s="5" t="s">
        <v>736</v>
      </c>
      <c r="E482" s="5" t="s">
        <v>2225</v>
      </c>
      <c r="F482" s="5" t="s">
        <v>699</v>
      </c>
      <c r="G482" s="8" t="s">
        <v>2337</v>
      </c>
      <c r="H482" s="13" t="s">
        <v>2227</v>
      </c>
      <c r="I482" s="13" t="s">
        <v>2228</v>
      </c>
      <c r="J482" s="32" t="str">
        <f t="shared" si="1"/>
        <v>326</v>
      </c>
      <c r="K482" s="2">
        <v>269</v>
      </c>
      <c r="L482" s="9"/>
      <c r="M482" s="30">
        <v>251</v>
      </c>
    </row>
    <row r="483" spans="1:13" x14ac:dyDescent="0.25">
      <c r="A483" s="5" t="s">
        <v>583</v>
      </c>
      <c r="B483" s="8" t="s">
        <v>2192</v>
      </c>
      <c r="C483" s="5" t="s">
        <v>561</v>
      </c>
      <c r="D483" s="5" t="s">
        <v>736</v>
      </c>
      <c r="E483" s="5" t="s">
        <v>2225</v>
      </c>
      <c r="F483" s="5" t="s">
        <v>699</v>
      </c>
      <c r="G483" s="8" t="s">
        <v>2229</v>
      </c>
      <c r="H483" s="13" t="s">
        <v>2227</v>
      </c>
      <c r="I483" s="13" t="s">
        <v>2228</v>
      </c>
      <c r="J483" s="32" t="str">
        <f t="shared" si="1"/>
        <v>326</v>
      </c>
      <c r="K483" s="2">
        <v>269</v>
      </c>
      <c r="L483" s="9"/>
      <c r="M483" s="30">
        <v>252</v>
      </c>
    </row>
    <row r="484" spans="1:13" x14ac:dyDescent="0.25">
      <c r="A484" s="5" t="s">
        <v>583</v>
      </c>
      <c r="B484" s="5" t="s">
        <v>288</v>
      </c>
      <c r="C484" s="5" t="s">
        <v>561</v>
      </c>
      <c r="D484" s="8" t="s">
        <v>736</v>
      </c>
      <c r="E484" s="5" t="s">
        <v>1547</v>
      </c>
      <c r="F484" s="5" t="s">
        <v>699</v>
      </c>
      <c r="G484" s="8" t="s">
        <v>2338</v>
      </c>
      <c r="H484" s="9" t="s">
        <v>2289</v>
      </c>
      <c r="I484" s="14" t="s">
        <v>2230</v>
      </c>
      <c r="J484" s="32" t="str">
        <f t="shared" si="1"/>
        <v>327</v>
      </c>
      <c r="K484" s="2">
        <v>254</v>
      </c>
      <c r="L484" s="9"/>
      <c r="M484" s="30">
        <v>253</v>
      </c>
    </row>
    <row r="485" spans="1:13" x14ac:dyDescent="0.25">
      <c r="A485" s="5" t="s">
        <v>583</v>
      </c>
      <c r="B485" s="5" t="s">
        <v>2192</v>
      </c>
      <c r="C485" s="5" t="s">
        <v>561</v>
      </c>
      <c r="D485" s="8" t="s">
        <v>736</v>
      </c>
      <c r="E485" s="5" t="s">
        <v>1547</v>
      </c>
      <c r="F485" s="5" t="s">
        <v>699</v>
      </c>
      <c r="G485" s="8" t="s">
        <v>2231</v>
      </c>
      <c r="H485" s="9" t="s">
        <v>2289</v>
      </c>
      <c r="I485" s="14" t="s">
        <v>2230</v>
      </c>
      <c r="J485" s="32" t="str">
        <f t="shared" si="1"/>
        <v>327</v>
      </c>
      <c r="K485" s="75">
        <v>254</v>
      </c>
      <c r="L485" s="9"/>
      <c r="M485" s="30">
        <v>254</v>
      </c>
    </row>
    <row r="486" spans="1:13" x14ac:dyDescent="0.25">
      <c r="A486" s="5" t="s">
        <v>583</v>
      </c>
      <c r="B486" s="5" t="s">
        <v>288</v>
      </c>
      <c r="C486" s="5" t="s">
        <v>561</v>
      </c>
      <c r="D486" s="8" t="s">
        <v>736</v>
      </c>
      <c r="E486" s="5" t="s">
        <v>1551</v>
      </c>
      <c r="F486" s="5" t="s">
        <v>699</v>
      </c>
      <c r="G486" s="8" t="s">
        <v>2339</v>
      </c>
      <c r="H486" s="9" t="s">
        <v>2232</v>
      </c>
      <c r="I486" s="14" t="s">
        <v>2233</v>
      </c>
      <c r="J486" s="32" t="str">
        <f t="shared" si="1"/>
        <v>328</v>
      </c>
      <c r="K486" s="2">
        <v>253</v>
      </c>
      <c r="L486" s="9"/>
      <c r="M486" s="30">
        <v>255</v>
      </c>
    </row>
    <row r="487" spans="1:13" x14ac:dyDescent="0.25">
      <c r="A487" s="5" t="s">
        <v>583</v>
      </c>
      <c r="B487" s="5" t="s">
        <v>2192</v>
      </c>
      <c r="C487" s="5" t="s">
        <v>561</v>
      </c>
      <c r="D487" s="8" t="s">
        <v>736</v>
      </c>
      <c r="E487" s="5" t="s">
        <v>1551</v>
      </c>
      <c r="F487" s="5" t="s">
        <v>699</v>
      </c>
      <c r="G487" s="8" t="s">
        <v>2234</v>
      </c>
      <c r="H487" s="9" t="s">
        <v>2232</v>
      </c>
      <c r="I487" s="14" t="s">
        <v>2233</v>
      </c>
      <c r="J487" s="32" t="str">
        <f t="shared" si="1"/>
        <v>328</v>
      </c>
      <c r="K487" s="2">
        <v>253</v>
      </c>
      <c r="L487" s="9"/>
      <c r="M487" s="30">
        <v>256</v>
      </c>
    </row>
    <row r="488" spans="1:13" x14ac:dyDescent="0.25">
      <c r="A488" s="5" t="s">
        <v>583</v>
      </c>
      <c r="B488" s="5" t="s">
        <v>288</v>
      </c>
      <c r="C488" s="5" t="s">
        <v>561</v>
      </c>
      <c r="D488" s="8" t="s">
        <v>736</v>
      </c>
      <c r="E488" s="5" t="s">
        <v>1555</v>
      </c>
      <c r="F488" s="5" t="s">
        <v>699</v>
      </c>
      <c r="G488" s="8" t="s">
        <v>2340</v>
      </c>
      <c r="H488" s="9" t="s">
        <v>2235</v>
      </c>
      <c r="I488" s="14" t="s">
        <v>2236</v>
      </c>
      <c r="J488" s="32" t="str">
        <f t="shared" si="1"/>
        <v>329</v>
      </c>
      <c r="K488" s="2">
        <v>229</v>
      </c>
      <c r="L488" s="9"/>
      <c r="M488" s="30">
        <v>257</v>
      </c>
    </row>
    <row r="489" spans="1:13" x14ac:dyDescent="0.25">
      <c r="A489" s="5" t="s">
        <v>583</v>
      </c>
      <c r="B489" s="5" t="s">
        <v>2192</v>
      </c>
      <c r="C489" s="5" t="s">
        <v>561</v>
      </c>
      <c r="D489" s="8" t="s">
        <v>736</v>
      </c>
      <c r="E489" s="5" t="s">
        <v>1555</v>
      </c>
      <c r="F489" s="5" t="s">
        <v>699</v>
      </c>
      <c r="G489" s="8" t="s">
        <v>2237</v>
      </c>
      <c r="H489" s="9" t="s">
        <v>2235</v>
      </c>
      <c r="I489" s="14" t="s">
        <v>2236</v>
      </c>
      <c r="J489" s="32" t="str">
        <f t="shared" si="1"/>
        <v>329</v>
      </c>
      <c r="K489" s="2">
        <v>229</v>
      </c>
      <c r="L489" s="9"/>
      <c r="M489" s="30">
        <v>258</v>
      </c>
    </row>
    <row r="490" spans="1:13" x14ac:dyDescent="0.25">
      <c r="A490" s="5" t="s">
        <v>583</v>
      </c>
      <c r="B490" s="5" t="s">
        <v>288</v>
      </c>
      <c r="C490" s="5" t="s">
        <v>561</v>
      </c>
      <c r="D490" s="8" t="s">
        <v>736</v>
      </c>
      <c r="E490" s="5" t="s">
        <v>1598</v>
      </c>
      <c r="F490" s="5" t="s">
        <v>699</v>
      </c>
      <c r="G490" s="8" t="s">
        <v>2341</v>
      </c>
      <c r="H490" s="13" t="s">
        <v>2238</v>
      </c>
      <c r="I490" s="13" t="s">
        <v>2239</v>
      </c>
      <c r="J490" s="32" t="str">
        <f t="shared" si="1"/>
        <v>330</v>
      </c>
      <c r="K490" s="2">
        <v>184</v>
      </c>
      <c r="L490" s="9"/>
      <c r="M490" s="30">
        <v>259</v>
      </c>
    </row>
    <row r="491" spans="1:13" x14ac:dyDescent="0.25">
      <c r="A491" s="5" t="s">
        <v>583</v>
      </c>
      <c r="B491" s="5" t="s">
        <v>2192</v>
      </c>
      <c r="C491" s="5" t="s">
        <v>561</v>
      </c>
      <c r="D491" s="8" t="s">
        <v>736</v>
      </c>
      <c r="E491" s="5" t="s">
        <v>1598</v>
      </c>
      <c r="F491" s="5" t="s">
        <v>699</v>
      </c>
      <c r="G491" s="8" t="s">
        <v>2240</v>
      </c>
      <c r="H491" s="13" t="s">
        <v>2238</v>
      </c>
      <c r="I491" s="13" t="s">
        <v>2239</v>
      </c>
      <c r="J491" s="32" t="str">
        <f t="shared" si="1"/>
        <v>330</v>
      </c>
      <c r="K491" s="2">
        <v>184</v>
      </c>
      <c r="L491" s="9"/>
      <c r="M491" s="30">
        <v>260</v>
      </c>
    </row>
    <row r="492" spans="1:13" x14ac:dyDescent="0.25">
      <c r="A492" s="5" t="s">
        <v>583</v>
      </c>
      <c r="B492" s="5" t="s">
        <v>288</v>
      </c>
      <c r="C492" s="5" t="s">
        <v>561</v>
      </c>
      <c r="D492" s="8" t="s">
        <v>736</v>
      </c>
      <c r="E492" s="5" t="s">
        <v>1626</v>
      </c>
      <c r="F492" s="5" t="s">
        <v>699</v>
      </c>
      <c r="G492" s="8" t="s">
        <v>2342</v>
      </c>
      <c r="H492" s="13" t="s">
        <v>2241</v>
      </c>
      <c r="I492" s="13" t="s">
        <v>2242</v>
      </c>
      <c r="J492" s="32" t="str">
        <f t="shared" si="1"/>
        <v>331</v>
      </c>
      <c r="K492" s="2">
        <v>211</v>
      </c>
      <c r="L492" s="9"/>
      <c r="M492" s="30">
        <v>261</v>
      </c>
    </row>
    <row r="493" spans="1:13" x14ac:dyDescent="0.25">
      <c r="A493" s="5" t="s">
        <v>583</v>
      </c>
      <c r="B493" s="5" t="s">
        <v>2192</v>
      </c>
      <c r="C493" s="5" t="s">
        <v>561</v>
      </c>
      <c r="D493" s="8" t="s">
        <v>736</v>
      </c>
      <c r="E493" s="5" t="s">
        <v>1626</v>
      </c>
      <c r="F493" s="5" t="s">
        <v>699</v>
      </c>
      <c r="G493" s="8" t="s">
        <v>2243</v>
      </c>
      <c r="H493" s="13" t="s">
        <v>2241</v>
      </c>
      <c r="I493" s="13" t="s">
        <v>2242</v>
      </c>
      <c r="J493" s="32" t="str">
        <f t="shared" si="1"/>
        <v>331</v>
      </c>
      <c r="K493" s="2">
        <v>211</v>
      </c>
      <c r="L493" s="9"/>
      <c r="M493" s="30">
        <v>262</v>
      </c>
    </row>
    <row r="494" spans="1:13" x14ac:dyDescent="0.25">
      <c r="A494" s="5" t="s">
        <v>583</v>
      </c>
      <c r="B494" s="5" t="s">
        <v>288</v>
      </c>
      <c r="C494" s="8" t="s">
        <v>561</v>
      </c>
      <c r="D494" s="5" t="s">
        <v>736</v>
      </c>
      <c r="E494" s="8" t="s">
        <v>1902</v>
      </c>
      <c r="F494" s="8" t="s">
        <v>699</v>
      </c>
      <c r="G494" s="8" t="s">
        <v>2343</v>
      </c>
      <c r="H494" s="9" t="s">
        <v>2244</v>
      </c>
      <c r="I494" s="14" t="s">
        <v>2245</v>
      </c>
      <c r="J494" s="32" t="str">
        <f t="shared" si="1"/>
        <v>332</v>
      </c>
      <c r="K494" s="2">
        <v>324</v>
      </c>
      <c r="L494" s="9"/>
      <c r="M494" s="30">
        <v>263</v>
      </c>
    </row>
    <row r="495" spans="1:13" x14ac:dyDescent="0.25">
      <c r="A495" s="5" t="s">
        <v>583</v>
      </c>
      <c r="B495" s="5" t="s">
        <v>2192</v>
      </c>
      <c r="C495" s="8" t="s">
        <v>561</v>
      </c>
      <c r="D495" s="5" t="s">
        <v>736</v>
      </c>
      <c r="E495" s="8" t="s">
        <v>1902</v>
      </c>
      <c r="F495" s="8" t="s">
        <v>699</v>
      </c>
      <c r="G495" s="8" t="s">
        <v>2246</v>
      </c>
      <c r="H495" s="9" t="s">
        <v>2244</v>
      </c>
      <c r="I495" s="14" t="s">
        <v>2245</v>
      </c>
      <c r="J495" s="32" t="str">
        <f t="shared" si="1"/>
        <v>332</v>
      </c>
      <c r="K495" s="2">
        <v>324</v>
      </c>
      <c r="L495" s="9"/>
      <c r="M495" s="30">
        <v>264</v>
      </c>
    </row>
    <row r="496" spans="1:13" x14ac:dyDescent="0.25">
      <c r="A496" s="5" t="s">
        <v>583</v>
      </c>
      <c r="B496" s="5" t="s">
        <v>288</v>
      </c>
      <c r="C496" s="5" t="s">
        <v>561</v>
      </c>
      <c r="D496" s="8" t="s">
        <v>1933</v>
      </c>
      <c r="E496" s="5" t="s">
        <v>1682</v>
      </c>
      <c r="F496" s="5" t="s">
        <v>699</v>
      </c>
      <c r="G496" s="8" t="s">
        <v>2344</v>
      </c>
      <c r="H496" s="13" t="s">
        <v>2247</v>
      </c>
      <c r="I496" s="13" t="s">
        <v>2248</v>
      </c>
      <c r="J496" s="32" t="str">
        <f t="shared" si="1"/>
        <v>333</v>
      </c>
      <c r="K496" s="2">
        <v>323</v>
      </c>
      <c r="L496" s="9"/>
      <c r="M496" s="30">
        <v>265</v>
      </c>
    </row>
    <row r="497" spans="1:13" x14ac:dyDescent="0.25">
      <c r="A497" s="5" t="s">
        <v>583</v>
      </c>
      <c r="B497" s="5" t="s">
        <v>2192</v>
      </c>
      <c r="C497" s="5" t="s">
        <v>561</v>
      </c>
      <c r="D497" s="8" t="s">
        <v>1933</v>
      </c>
      <c r="E497" s="5" t="s">
        <v>1682</v>
      </c>
      <c r="F497" s="5" t="s">
        <v>699</v>
      </c>
      <c r="G497" s="8" t="s">
        <v>2250</v>
      </c>
      <c r="H497" s="13" t="s">
        <v>2247</v>
      </c>
      <c r="I497" s="13" t="s">
        <v>2248</v>
      </c>
      <c r="J497" s="32" t="str">
        <f t="shared" si="1"/>
        <v>333</v>
      </c>
      <c r="K497" s="2">
        <v>323</v>
      </c>
      <c r="L497" s="9"/>
      <c r="M497" s="30">
        <v>266</v>
      </c>
    </row>
    <row r="498" spans="1:13" x14ac:dyDescent="0.25">
      <c r="A498" s="5" t="s">
        <v>583</v>
      </c>
      <c r="B498" s="5" t="s">
        <v>288</v>
      </c>
      <c r="C498" s="5" t="s">
        <v>561</v>
      </c>
      <c r="D498" s="8" t="s">
        <v>736</v>
      </c>
      <c r="E498" s="5" t="s">
        <v>2249</v>
      </c>
      <c r="F498" s="5" t="s">
        <v>699</v>
      </c>
      <c r="G498" s="8" t="s">
        <v>2345</v>
      </c>
      <c r="H498" s="13" t="s">
        <v>2251</v>
      </c>
      <c r="I498" s="13" t="s">
        <v>2252</v>
      </c>
      <c r="J498" s="32" t="str">
        <f t="shared" si="1"/>
        <v>334</v>
      </c>
      <c r="K498" s="2">
        <v>54</v>
      </c>
      <c r="L498" s="9"/>
      <c r="M498" s="30">
        <v>267</v>
      </c>
    </row>
    <row r="499" spans="1:13" x14ac:dyDescent="0.25">
      <c r="A499" s="5" t="s">
        <v>583</v>
      </c>
      <c r="B499" s="5" t="s">
        <v>2192</v>
      </c>
      <c r="C499" s="5" t="s">
        <v>561</v>
      </c>
      <c r="D499" s="8" t="s">
        <v>736</v>
      </c>
      <c r="E499" s="5" t="s">
        <v>2249</v>
      </c>
      <c r="F499" s="5" t="s">
        <v>699</v>
      </c>
      <c r="G499" s="8" t="s">
        <v>2253</v>
      </c>
      <c r="H499" s="13" t="s">
        <v>2251</v>
      </c>
      <c r="I499" s="13" t="s">
        <v>2252</v>
      </c>
      <c r="J499" s="32" t="str">
        <f t="shared" si="1"/>
        <v>334</v>
      </c>
      <c r="K499" s="2">
        <v>54</v>
      </c>
      <c r="L499" s="9"/>
      <c r="M499" s="30">
        <v>268</v>
      </c>
    </row>
    <row r="500" spans="1:13" x14ac:dyDescent="0.25">
      <c r="A500" s="5" t="s">
        <v>583</v>
      </c>
      <c r="B500" s="5" t="s">
        <v>288</v>
      </c>
      <c r="C500" s="5" t="s">
        <v>561</v>
      </c>
      <c r="D500" s="8" t="s">
        <v>736</v>
      </c>
      <c r="E500" s="5" t="s">
        <v>1690</v>
      </c>
      <c r="F500" s="5" t="s">
        <v>699</v>
      </c>
      <c r="G500" s="8" t="s">
        <v>2346</v>
      </c>
      <c r="H500" s="13" t="s">
        <v>2254</v>
      </c>
      <c r="I500" s="13" t="s">
        <v>2255</v>
      </c>
      <c r="J500" s="32" t="str">
        <f t="shared" si="1"/>
        <v>335</v>
      </c>
      <c r="K500" s="2">
        <v>203</v>
      </c>
      <c r="L500" s="9"/>
      <c r="M500" s="30">
        <v>269</v>
      </c>
    </row>
    <row r="501" spans="1:13" x14ac:dyDescent="0.25">
      <c r="A501" s="5" t="s">
        <v>583</v>
      </c>
      <c r="B501" s="5" t="s">
        <v>2192</v>
      </c>
      <c r="C501" s="5" t="s">
        <v>561</v>
      </c>
      <c r="D501" s="8" t="s">
        <v>736</v>
      </c>
      <c r="E501" s="5" t="s">
        <v>1690</v>
      </c>
      <c r="F501" s="5" t="s">
        <v>699</v>
      </c>
      <c r="G501" s="8" t="s">
        <v>2256</v>
      </c>
      <c r="H501" s="13" t="s">
        <v>2254</v>
      </c>
      <c r="I501" s="13" t="s">
        <v>2255</v>
      </c>
      <c r="J501" s="32" t="str">
        <f t="shared" si="1"/>
        <v>335</v>
      </c>
      <c r="K501" s="2">
        <v>203</v>
      </c>
      <c r="L501" s="9"/>
      <c r="M501" s="30">
        <v>270</v>
      </c>
    </row>
    <row r="502" spans="1:13" x14ac:dyDescent="0.25">
      <c r="A502" s="5" t="s">
        <v>583</v>
      </c>
      <c r="B502" s="5" t="s">
        <v>288</v>
      </c>
      <c r="C502" s="5" t="s">
        <v>561</v>
      </c>
      <c r="D502" s="8" t="s">
        <v>736</v>
      </c>
      <c r="E502" s="5" t="s">
        <v>1694</v>
      </c>
      <c r="F502" s="5" t="s">
        <v>699</v>
      </c>
      <c r="G502" s="8" t="s">
        <v>2347</v>
      </c>
      <c r="H502" s="13" t="s">
        <v>2257</v>
      </c>
      <c r="I502" s="13" t="s">
        <v>2258</v>
      </c>
      <c r="J502" s="32" t="str">
        <f t="shared" si="1"/>
        <v>336</v>
      </c>
      <c r="K502" s="2">
        <v>168</v>
      </c>
      <c r="L502" s="9"/>
      <c r="M502" s="30">
        <v>271</v>
      </c>
    </row>
    <row r="503" spans="1:13" x14ac:dyDescent="0.25">
      <c r="A503" s="5" t="s">
        <v>583</v>
      </c>
      <c r="B503" s="5" t="s">
        <v>2192</v>
      </c>
      <c r="C503" s="5" t="s">
        <v>561</v>
      </c>
      <c r="D503" s="8" t="s">
        <v>736</v>
      </c>
      <c r="E503" s="5" t="s">
        <v>1694</v>
      </c>
      <c r="F503" s="5" t="s">
        <v>699</v>
      </c>
      <c r="G503" s="8" t="s">
        <v>2259</v>
      </c>
      <c r="H503" s="13" t="s">
        <v>2257</v>
      </c>
      <c r="I503" s="13" t="s">
        <v>2258</v>
      </c>
      <c r="J503" s="32" t="str">
        <f t="shared" si="1"/>
        <v>336</v>
      </c>
      <c r="K503" s="2">
        <v>168</v>
      </c>
      <c r="L503" s="9"/>
      <c r="M503" s="30">
        <v>272</v>
      </c>
    </row>
    <row r="504" spans="1:13" x14ac:dyDescent="0.25">
      <c r="A504" s="5" t="s">
        <v>583</v>
      </c>
      <c r="B504" s="5" t="s">
        <v>288</v>
      </c>
      <c r="C504" s="5" t="s">
        <v>561</v>
      </c>
      <c r="D504" s="8" t="s">
        <v>1930</v>
      </c>
      <c r="E504" s="5" t="s">
        <v>1733</v>
      </c>
      <c r="F504" s="5" t="s">
        <v>699</v>
      </c>
      <c r="G504" s="8" t="s">
        <v>2348</v>
      </c>
      <c r="H504" s="13" t="s">
        <v>2260</v>
      </c>
      <c r="I504" s="13" t="s">
        <v>2261</v>
      </c>
      <c r="J504" s="32" t="str">
        <f t="shared" si="1"/>
        <v>337</v>
      </c>
      <c r="K504" s="2">
        <v>169</v>
      </c>
      <c r="L504" s="9"/>
      <c r="M504" s="30">
        <v>273</v>
      </c>
    </row>
    <row r="505" spans="1:13" x14ac:dyDescent="0.25">
      <c r="A505" s="5" t="s">
        <v>583</v>
      </c>
      <c r="B505" s="5" t="s">
        <v>2192</v>
      </c>
      <c r="C505" s="5" t="s">
        <v>561</v>
      </c>
      <c r="D505" s="8" t="s">
        <v>1930</v>
      </c>
      <c r="E505" s="5" t="s">
        <v>1733</v>
      </c>
      <c r="F505" s="5" t="s">
        <v>699</v>
      </c>
      <c r="G505" s="8" t="s">
        <v>2262</v>
      </c>
      <c r="H505" s="13" t="s">
        <v>2260</v>
      </c>
      <c r="I505" s="13" t="s">
        <v>2261</v>
      </c>
      <c r="J505" s="32" t="str">
        <f t="shared" si="1"/>
        <v>337</v>
      </c>
      <c r="K505" s="2">
        <v>169</v>
      </c>
      <c r="L505" s="9"/>
      <c r="M505" s="30">
        <v>274</v>
      </c>
    </row>
    <row r="506" spans="1:13" x14ac:dyDescent="0.25">
      <c r="A506" s="5" t="s">
        <v>583</v>
      </c>
      <c r="B506" s="5" t="s">
        <v>288</v>
      </c>
      <c r="C506" s="5" t="s">
        <v>561</v>
      </c>
      <c r="D506" s="8" t="s">
        <v>1930</v>
      </c>
      <c r="E506" s="5" t="s">
        <v>1753</v>
      </c>
      <c r="F506" s="5" t="s">
        <v>699</v>
      </c>
      <c r="G506" s="8" t="s">
        <v>2349</v>
      </c>
      <c r="H506" s="13" t="s">
        <v>2263</v>
      </c>
      <c r="I506" s="13" t="s">
        <v>2264</v>
      </c>
      <c r="J506" s="32" t="str">
        <f t="shared" si="1"/>
        <v>338</v>
      </c>
      <c r="K506" s="2">
        <v>171</v>
      </c>
      <c r="L506" s="9"/>
      <c r="M506" s="30">
        <v>275</v>
      </c>
    </row>
    <row r="507" spans="1:13" x14ac:dyDescent="0.25">
      <c r="A507" s="5" t="s">
        <v>583</v>
      </c>
      <c r="B507" s="5" t="s">
        <v>2192</v>
      </c>
      <c r="C507" s="5" t="s">
        <v>561</v>
      </c>
      <c r="D507" s="8" t="s">
        <v>1930</v>
      </c>
      <c r="E507" s="5" t="s">
        <v>1753</v>
      </c>
      <c r="F507" s="5" t="s">
        <v>699</v>
      </c>
      <c r="G507" s="8" t="s">
        <v>2265</v>
      </c>
      <c r="H507" s="13" t="s">
        <v>2263</v>
      </c>
      <c r="I507" s="13" t="s">
        <v>2264</v>
      </c>
      <c r="J507" s="32" t="str">
        <f t="shared" si="1"/>
        <v>338</v>
      </c>
      <c r="K507" s="2">
        <v>171</v>
      </c>
      <c r="L507" s="9"/>
      <c r="M507" s="30">
        <v>276</v>
      </c>
    </row>
    <row r="508" spans="1:13" x14ac:dyDescent="0.25">
      <c r="A508" s="5" t="s">
        <v>583</v>
      </c>
      <c r="B508" s="5" t="s">
        <v>288</v>
      </c>
      <c r="C508" s="5" t="s">
        <v>561</v>
      </c>
      <c r="D508" s="8" t="s">
        <v>736</v>
      </c>
      <c r="E508" s="5" t="s">
        <v>1757</v>
      </c>
      <c r="F508" s="5" t="s">
        <v>699</v>
      </c>
      <c r="G508" s="8" t="s">
        <v>2350</v>
      </c>
      <c r="H508" s="13" t="s">
        <v>2266</v>
      </c>
      <c r="I508" s="13" t="s">
        <v>2267</v>
      </c>
      <c r="J508" s="30" t="str">
        <f t="shared" si="1"/>
        <v>339</v>
      </c>
      <c r="K508" s="2">
        <v>172</v>
      </c>
      <c r="L508" s="9"/>
      <c r="M508" s="30">
        <v>277</v>
      </c>
    </row>
    <row r="509" spans="1:13" x14ac:dyDescent="0.25">
      <c r="A509" s="5" t="s">
        <v>583</v>
      </c>
      <c r="B509" s="5" t="s">
        <v>2192</v>
      </c>
      <c r="C509" s="5" t="s">
        <v>561</v>
      </c>
      <c r="D509" s="8" t="s">
        <v>736</v>
      </c>
      <c r="E509" s="5" t="s">
        <v>1757</v>
      </c>
      <c r="F509" s="5" t="s">
        <v>699</v>
      </c>
      <c r="G509" s="8" t="s">
        <v>2268</v>
      </c>
      <c r="H509" s="13" t="s">
        <v>2266</v>
      </c>
      <c r="I509" s="13" t="s">
        <v>2267</v>
      </c>
      <c r="J509" s="32" t="str">
        <f t="shared" si="1"/>
        <v>339</v>
      </c>
      <c r="K509" s="2">
        <v>172</v>
      </c>
      <c r="L509" s="9"/>
      <c r="M509" s="30">
        <v>278</v>
      </c>
    </row>
    <row r="510" spans="1:13" x14ac:dyDescent="0.25">
      <c r="A510" s="5" t="s">
        <v>583</v>
      </c>
      <c r="B510" s="5" t="s">
        <v>288</v>
      </c>
      <c r="C510" s="5" t="s">
        <v>561</v>
      </c>
      <c r="D510" s="8" t="s">
        <v>1932</v>
      </c>
      <c r="E510" s="8" t="s">
        <v>1412</v>
      </c>
      <c r="F510" s="5" t="s">
        <v>699</v>
      </c>
      <c r="G510" s="8" t="s">
        <v>2351</v>
      </c>
      <c r="H510" s="14" t="s">
        <v>2269</v>
      </c>
      <c r="I510" s="14" t="s">
        <v>2270</v>
      </c>
      <c r="J510" s="32" t="str">
        <f t="shared" si="1"/>
        <v>340</v>
      </c>
      <c r="K510" s="2">
        <v>183</v>
      </c>
      <c r="L510" s="9"/>
      <c r="M510" s="30">
        <v>279</v>
      </c>
    </row>
    <row r="511" spans="1:13" x14ac:dyDescent="0.25">
      <c r="A511" s="5" t="s">
        <v>583</v>
      </c>
      <c r="B511" s="5" t="s">
        <v>2192</v>
      </c>
      <c r="C511" s="5" t="s">
        <v>561</v>
      </c>
      <c r="D511" s="8" t="s">
        <v>1932</v>
      </c>
      <c r="E511" s="8" t="s">
        <v>1412</v>
      </c>
      <c r="F511" s="5" t="s">
        <v>699</v>
      </c>
      <c r="G511" s="8" t="s">
        <v>2271</v>
      </c>
      <c r="H511" s="14" t="s">
        <v>2269</v>
      </c>
      <c r="I511" s="14" t="s">
        <v>2270</v>
      </c>
      <c r="J511" s="32" t="str">
        <f t="shared" si="1"/>
        <v>340</v>
      </c>
      <c r="K511" s="2">
        <v>183</v>
      </c>
      <c r="L511" s="9"/>
      <c r="M511" s="30">
        <v>280</v>
      </c>
    </row>
    <row r="512" spans="1:13" x14ac:dyDescent="0.25">
      <c r="A512" s="5" t="s">
        <v>583</v>
      </c>
      <c r="B512" s="5" t="s">
        <v>573</v>
      </c>
      <c r="C512" s="8" t="s">
        <v>561</v>
      </c>
      <c r="D512" s="8" t="s">
        <v>736</v>
      </c>
      <c r="E512" s="8" t="s">
        <v>1765</v>
      </c>
      <c r="F512" s="8" t="s">
        <v>699</v>
      </c>
      <c r="G512" s="8" t="s">
        <v>2352</v>
      </c>
      <c r="H512" s="14" t="s">
        <v>2272</v>
      </c>
      <c r="I512" s="14" t="s">
        <v>2273</v>
      </c>
      <c r="J512" s="32" t="str">
        <f t="shared" si="1"/>
        <v>341</v>
      </c>
      <c r="K512" s="2">
        <v>177</v>
      </c>
      <c r="L512" s="9"/>
      <c r="M512" s="30">
        <v>281</v>
      </c>
    </row>
    <row r="513" spans="1:13" x14ac:dyDescent="0.25">
      <c r="A513" s="5" t="s">
        <v>583</v>
      </c>
      <c r="B513" s="5" t="s">
        <v>288</v>
      </c>
      <c r="C513" s="5" t="s">
        <v>561</v>
      </c>
      <c r="D513" s="8" t="s">
        <v>1637</v>
      </c>
      <c r="E513" s="8" t="s">
        <v>551</v>
      </c>
      <c r="F513" s="8" t="s">
        <v>699</v>
      </c>
      <c r="G513" s="8" t="s">
        <v>401</v>
      </c>
      <c r="H513" s="14" t="s">
        <v>823</v>
      </c>
      <c r="I513" s="14" t="s">
        <v>824</v>
      </c>
      <c r="J513" s="87" t="s">
        <v>825</v>
      </c>
      <c r="K513" s="2">
        <v>64</v>
      </c>
      <c r="L513" s="9"/>
      <c r="M513" s="30">
        <v>130</v>
      </c>
    </row>
    <row r="514" spans="1:13" x14ac:dyDescent="0.25">
      <c r="A514" s="5" t="s">
        <v>583</v>
      </c>
      <c r="B514" s="5" t="s">
        <v>288</v>
      </c>
      <c r="C514" s="5" t="s">
        <v>561</v>
      </c>
      <c r="D514" s="8" t="s">
        <v>1637</v>
      </c>
      <c r="E514" s="5" t="s">
        <v>1380</v>
      </c>
      <c r="F514" s="8" t="s">
        <v>699</v>
      </c>
      <c r="G514" s="8" t="s">
        <v>1638</v>
      </c>
      <c r="H514" s="55" t="s">
        <v>1639</v>
      </c>
      <c r="I514" s="14" t="s">
        <v>1640</v>
      </c>
      <c r="J514" s="87" t="s">
        <v>1641</v>
      </c>
      <c r="L514" s="9"/>
      <c r="M514" s="30">
        <v>416</v>
      </c>
    </row>
    <row r="515" spans="1:13" x14ac:dyDescent="0.25">
      <c r="A515" s="5" t="s">
        <v>583</v>
      </c>
      <c r="B515" s="5" t="s">
        <v>288</v>
      </c>
      <c r="C515" s="5" t="s">
        <v>561</v>
      </c>
      <c r="D515" s="8" t="s">
        <v>1637</v>
      </c>
      <c r="E515" s="5" t="s">
        <v>1382</v>
      </c>
      <c r="F515" s="8" t="s">
        <v>699</v>
      </c>
      <c r="G515" s="8" t="s">
        <v>1642</v>
      </c>
      <c r="H515" s="55" t="s">
        <v>1643</v>
      </c>
      <c r="I515" s="14" t="s">
        <v>1644</v>
      </c>
      <c r="J515" s="8" t="s">
        <v>1645</v>
      </c>
      <c r="L515" s="9"/>
      <c r="M515" s="30">
        <v>417</v>
      </c>
    </row>
    <row r="516" spans="1:13" x14ac:dyDescent="0.25">
      <c r="A516" s="5" t="s">
        <v>583</v>
      </c>
      <c r="B516" s="5" t="s">
        <v>288</v>
      </c>
      <c r="C516" s="5" t="s">
        <v>561</v>
      </c>
      <c r="D516" s="8" t="s">
        <v>1637</v>
      </c>
      <c r="E516" s="5" t="s">
        <v>83</v>
      </c>
      <c r="F516" s="8" t="s">
        <v>699</v>
      </c>
      <c r="G516" s="8" t="s">
        <v>1646</v>
      </c>
      <c r="H516" s="55" t="s">
        <v>1647</v>
      </c>
      <c r="I516" s="14" t="s">
        <v>1648</v>
      </c>
      <c r="J516" s="8" t="s">
        <v>1649</v>
      </c>
      <c r="L516" s="9"/>
      <c r="M516" s="30">
        <v>418</v>
      </c>
    </row>
    <row r="517" spans="1:13" x14ac:dyDescent="0.25">
      <c r="A517" s="5" t="s">
        <v>583</v>
      </c>
      <c r="B517" s="5" t="s">
        <v>893</v>
      </c>
      <c r="C517" s="8" t="s">
        <v>561</v>
      </c>
      <c r="D517" s="8" t="s">
        <v>1321</v>
      </c>
      <c r="E517" s="5" t="s">
        <v>1011</v>
      </c>
      <c r="F517" s="8" t="s">
        <v>699</v>
      </c>
      <c r="G517" s="8" t="s">
        <v>2355</v>
      </c>
      <c r="H517" s="13" t="s">
        <v>1012</v>
      </c>
      <c r="I517" s="13" t="s">
        <v>1016</v>
      </c>
      <c r="J517" s="8" t="s">
        <v>1017</v>
      </c>
      <c r="L517" s="9"/>
      <c r="M517" s="30">
        <v>173</v>
      </c>
    </row>
    <row r="518" spans="1:13" x14ac:dyDescent="0.25">
      <c r="A518" s="5" t="s">
        <v>583</v>
      </c>
      <c r="B518" s="5" t="s">
        <v>1008</v>
      </c>
      <c r="C518" s="8" t="s">
        <v>561</v>
      </c>
      <c r="D518" s="8" t="s">
        <v>1321</v>
      </c>
      <c r="E518" s="5" t="s">
        <v>1011</v>
      </c>
      <c r="F518" s="8" t="s">
        <v>699</v>
      </c>
      <c r="G518" s="8" t="s">
        <v>436</v>
      </c>
      <c r="H518" s="13" t="s">
        <v>1012</v>
      </c>
      <c r="I518" s="13" t="s">
        <v>1016</v>
      </c>
      <c r="J518" s="8" t="s">
        <v>1017</v>
      </c>
      <c r="L518" s="9"/>
      <c r="M518" s="30">
        <v>174</v>
      </c>
    </row>
    <row r="519" spans="1:13" x14ac:dyDescent="0.25">
      <c r="A519" s="5" t="s">
        <v>583</v>
      </c>
      <c r="B519" s="5" t="s">
        <v>288</v>
      </c>
      <c r="C519" s="5" t="s">
        <v>561</v>
      </c>
      <c r="D519" s="8" t="s">
        <v>822</v>
      </c>
      <c r="E519" s="5" t="s">
        <v>901</v>
      </c>
      <c r="F519" s="8" t="s">
        <v>576</v>
      </c>
      <c r="G519" s="8" t="s">
        <v>1439</v>
      </c>
      <c r="H519" s="14" t="s">
        <v>1388</v>
      </c>
      <c r="I519" s="13" t="s">
        <v>1389</v>
      </c>
      <c r="J519" s="8" t="s">
        <v>1390</v>
      </c>
      <c r="K519" s="2">
        <v>164</v>
      </c>
      <c r="L519" s="9"/>
      <c r="M519" s="30">
        <v>177</v>
      </c>
    </row>
    <row r="520" spans="1:13" x14ac:dyDescent="0.25">
      <c r="A520" s="5" t="s">
        <v>583</v>
      </c>
      <c r="B520" s="5" t="s">
        <v>288</v>
      </c>
      <c r="C520" s="8" t="s">
        <v>561</v>
      </c>
      <c r="D520" s="8" t="s">
        <v>1637</v>
      </c>
      <c r="E520" s="5" t="s">
        <v>901</v>
      </c>
      <c r="F520" s="8" t="s">
        <v>699</v>
      </c>
      <c r="G520" s="8" t="s">
        <v>400</v>
      </c>
      <c r="H520" s="9" t="s">
        <v>129</v>
      </c>
      <c r="I520" s="14" t="s">
        <v>902</v>
      </c>
      <c r="J520" s="8" t="s">
        <v>903</v>
      </c>
      <c r="K520" s="2">
        <v>318</v>
      </c>
      <c r="L520" s="9"/>
      <c r="M520" s="30">
        <v>80</v>
      </c>
    </row>
    <row r="521" spans="1:13" x14ac:dyDescent="0.25">
      <c r="A521" s="5" t="s">
        <v>583</v>
      </c>
      <c r="B521" s="5" t="s">
        <v>288</v>
      </c>
      <c r="C521" s="8" t="s">
        <v>561</v>
      </c>
      <c r="D521" s="5" t="s">
        <v>680</v>
      </c>
      <c r="E521" s="5" t="s">
        <v>1397</v>
      </c>
      <c r="F521" s="8" t="s">
        <v>699</v>
      </c>
      <c r="G521" s="8" t="s">
        <v>1398</v>
      </c>
      <c r="H521" s="14" t="s">
        <v>1399</v>
      </c>
      <c r="I521" s="14" t="s">
        <v>1400</v>
      </c>
      <c r="J521" s="8" t="s">
        <v>1397</v>
      </c>
      <c r="K521" s="40">
        <v>364</v>
      </c>
      <c r="L521" s="2"/>
      <c r="M521" s="30">
        <v>487</v>
      </c>
    </row>
    <row r="522" spans="1:13" x14ac:dyDescent="0.25">
      <c r="A522" s="5" t="s">
        <v>583</v>
      </c>
      <c r="B522" s="5" t="s">
        <v>288</v>
      </c>
      <c r="C522" s="5" t="s">
        <v>561</v>
      </c>
      <c r="D522" s="8" t="s">
        <v>1637</v>
      </c>
      <c r="E522" s="5" t="s">
        <v>861</v>
      </c>
      <c r="F522" s="5" t="s">
        <v>699</v>
      </c>
      <c r="G522" s="8" t="s">
        <v>402</v>
      </c>
      <c r="H522" s="9" t="s">
        <v>862</v>
      </c>
      <c r="I522" s="14" t="s">
        <v>863</v>
      </c>
      <c r="J522" s="8" t="s">
        <v>864</v>
      </c>
      <c r="K522" s="2">
        <v>320</v>
      </c>
      <c r="L522" s="9"/>
      <c r="M522" s="30">
        <v>9</v>
      </c>
    </row>
    <row r="523" spans="1:13" x14ac:dyDescent="0.25">
      <c r="A523" s="5" t="s">
        <v>583</v>
      </c>
      <c r="B523" s="5" t="s">
        <v>288</v>
      </c>
      <c r="C523" s="5" t="s">
        <v>561</v>
      </c>
      <c r="D523" s="8" t="s">
        <v>1637</v>
      </c>
      <c r="E523" s="5" t="s">
        <v>1270</v>
      </c>
      <c r="F523" s="5" t="s">
        <v>699</v>
      </c>
      <c r="G523" s="8" t="s">
        <v>506</v>
      </c>
      <c r="H523" s="9" t="s">
        <v>1271</v>
      </c>
      <c r="I523" s="9" t="s">
        <v>1272</v>
      </c>
      <c r="J523" s="8" t="s">
        <v>1273</v>
      </c>
      <c r="K523" s="2">
        <v>157</v>
      </c>
      <c r="L523" s="9"/>
      <c r="M523" s="30">
        <v>136</v>
      </c>
    </row>
    <row r="524" spans="1:13" x14ac:dyDescent="0.25">
      <c r="A524" s="5" t="s">
        <v>583</v>
      </c>
      <c r="B524" s="5" t="s">
        <v>1000</v>
      </c>
      <c r="C524" s="8" t="s">
        <v>434</v>
      </c>
      <c r="D524" s="8" t="s">
        <v>1004</v>
      </c>
      <c r="E524" s="5" t="s">
        <v>68</v>
      </c>
      <c r="F524" s="8" t="s">
        <v>699</v>
      </c>
      <c r="G524" s="8" t="s">
        <v>69</v>
      </c>
      <c r="H524" s="13" t="s">
        <v>70</v>
      </c>
      <c r="I524" s="13" t="s">
        <v>1006</v>
      </c>
      <c r="J524" s="8" t="s">
        <v>71</v>
      </c>
      <c r="K524" s="26"/>
      <c r="L524" s="29"/>
      <c r="M524" s="30">
        <v>364</v>
      </c>
    </row>
    <row r="525" spans="1:13" x14ac:dyDescent="0.25">
      <c r="A525" s="5" t="s">
        <v>583</v>
      </c>
      <c r="B525" s="5" t="s">
        <v>288</v>
      </c>
      <c r="C525" s="5" t="s">
        <v>561</v>
      </c>
      <c r="D525" s="8" t="s">
        <v>1637</v>
      </c>
      <c r="E525" s="5" t="s">
        <v>1147</v>
      </c>
      <c r="F525" s="5" t="s">
        <v>576</v>
      </c>
      <c r="G525" s="8" t="s">
        <v>505</v>
      </c>
      <c r="H525" s="9" t="s">
        <v>1148</v>
      </c>
      <c r="I525" s="9" t="s">
        <v>1350</v>
      </c>
      <c r="J525" s="8" t="s">
        <v>887</v>
      </c>
      <c r="K525" s="2">
        <v>315</v>
      </c>
      <c r="L525" s="9"/>
      <c r="M525" s="30">
        <v>168</v>
      </c>
    </row>
    <row r="526" spans="1:13" x14ac:dyDescent="0.25">
      <c r="A526" s="5" t="s">
        <v>583</v>
      </c>
      <c r="B526" s="5" t="s">
        <v>288</v>
      </c>
      <c r="C526" s="5" t="s">
        <v>561</v>
      </c>
      <c r="D526" s="8" t="s">
        <v>1637</v>
      </c>
      <c r="E526" s="5" t="s">
        <v>84</v>
      </c>
      <c r="F526" s="8" t="s">
        <v>699</v>
      </c>
      <c r="G526" s="8" t="s">
        <v>1650</v>
      </c>
      <c r="H526" s="55" t="s">
        <v>1651</v>
      </c>
      <c r="I526" s="9" t="s">
        <v>1652</v>
      </c>
      <c r="J526" s="8" t="s">
        <v>1653</v>
      </c>
      <c r="K526" s="2">
        <v>162</v>
      </c>
      <c r="L526" s="9"/>
      <c r="M526" s="30">
        <v>419</v>
      </c>
    </row>
    <row r="527" spans="1:13" x14ac:dyDescent="0.25">
      <c r="A527" s="5" t="s">
        <v>583</v>
      </c>
      <c r="B527" s="5" t="s">
        <v>288</v>
      </c>
      <c r="C527" s="5" t="s">
        <v>561</v>
      </c>
      <c r="D527" s="8" t="s">
        <v>1637</v>
      </c>
      <c r="E527" s="5" t="s">
        <v>85</v>
      </c>
      <c r="F527" s="8" t="s">
        <v>699</v>
      </c>
      <c r="G527" s="8" t="s">
        <v>1654</v>
      </c>
      <c r="H527" s="55" t="s">
        <v>1655</v>
      </c>
      <c r="I527" s="9" t="s">
        <v>1656</v>
      </c>
      <c r="J527" s="8" t="s">
        <v>1657</v>
      </c>
      <c r="K527" s="2">
        <v>162</v>
      </c>
      <c r="L527" s="9"/>
      <c r="M527" s="30">
        <v>420</v>
      </c>
    </row>
    <row r="528" spans="1:13" x14ac:dyDescent="0.25">
      <c r="A528" s="5" t="s">
        <v>583</v>
      </c>
      <c r="B528" s="5" t="s">
        <v>288</v>
      </c>
      <c r="C528" s="5" t="s">
        <v>561</v>
      </c>
      <c r="D528" s="8" t="s">
        <v>612</v>
      </c>
      <c r="E528" s="8" t="s">
        <v>726</v>
      </c>
      <c r="F528" s="5" t="s">
        <v>699</v>
      </c>
      <c r="G528" s="8" t="s">
        <v>375</v>
      </c>
      <c r="H528" s="9" t="s">
        <v>1437</v>
      </c>
      <c r="I528" s="14" t="s">
        <v>738</v>
      </c>
      <c r="J528" s="8" t="s">
        <v>739</v>
      </c>
      <c r="K528" s="2">
        <v>80</v>
      </c>
      <c r="L528" s="9"/>
      <c r="M528" s="30">
        <v>22</v>
      </c>
    </row>
    <row r="529" spans="1:13" x14ac:dyDescent="0.25">
      <c r="A529" s="5" t="s">
        <v>583</v>
      </c>
      <c r="B529" s="5" t="s">
        <v>2159</v>
      </c>
      <c r="C529" s="8" t="s">
        <v>561</v>
      </c>
      <c r="D529" s="5" t="s">
        <v>736</v>
      </c>
      <c r="E529" s="8" t="s">
        <v>726</v>
      </c>
      <c r="F529" s="8" t="s">
        <v>699</v>
      </c>
      <c r="G529" s="8" t="s">
        <v>2165</v>
      </c>
      <c r="H529" s="14" t="s">
        <v>2166</v>
      </c>
      <c r="I529" s="14" t="s">
        <v>1989</v>
      </c>
      <c r="J529" s="8" t="s">
        <v>2167</v>
      </c>
      <c r="K529" s="26">
        <v>95</v>
      </c>
      <c r="L529" s="29"/>
      <c r="M529" s="30">
        <v>323</v>
      </c>
    </row>
    <row r="530" spans="1:13" x14ac:dyDescent="0.25">
      <c r="A530" s="5" t="s">
        <v>583</v>
      </c>
      <c r="B530" s="5" t="s">
        <v>1987</v>
      </c>
      <c r="C530" s="8" t="s">
        <v>561</v>
      </c>
      <c r="D530" s="5" t="s">
        <v>736</v>
      </c>
      <c r="E530" s="8" t="s">
        <v>726</v>
      </c>
      <c r="F530" s="8" t="s">
        <v>699</v>
      </c>
      <c r="G530" s="8" t="s">
        <v>1996</v>
      </c>
      <c r="H530" s="14" t="s">
        <v>1990</v>
      </c>
      <c r="I530" s="14" t="s">
        <v>1989</v>
      </c>
      <c r="J530" s="8" t="s">
        <v>1997</v>
      </c>
      <c r="L530" s="32"/>
      <c r="M530" s="30">
        <v>468</v>
      </c>
    </row>
    <row r="531" spans="1:13" x14ac:dyDescent="0.25">
      <c r="A531" s="5" t="s">
        <v>583</v>
      </c>
      <c r="B531" s="5" t="s">
        <v>2008</v>
      </c>
      <c r="C531" s="8" t="s">
        <v>561</v>
      </c>
      <c r="D531" s="5" t="s">
        <v>736</v>
      </c>
      <c r="E531" s="8" t="s">
        <v>726</v>
      </c>
      <c r="F531" s="8" t="s">
        <v>699</v>
      </c>
      <c r="G531" s="8" t="s">
        <v>2013</v>
      </c>
      <c r="H531" s="14" t="s">
        <v>1990</v>
      </c>
      <c r="I531" s="14" t="s">
        <v>1989</v>
      </c>
      <c r="J531" s="8" t="s">
        <v>2014</v>
      </c>
      <c r="L531" s="32"/>
      <c r="M531" s="30">
        <v>471</v>
      </c>
    </row>
    <row r="532" spans="1:13" x14ac:dyDescent="0.25">
      <c r="A532" s="5" t="s">
        <v>583</v>
      </c>
      <c r="B532" s="5" t="s">
        <v>288</v>
      </c>
      <c r="C532" s="8" t="s">
        <v>561</v>
      </c>
      <c r="D532" s="8" t="s">
        <v>683</v>
      </c>
      <c r="E532" s="8" t="s">
        <v>726</v>
      </c>
      <c r="F532" s="5" t="s">
        <v>576</v>
      </c>
      <c r="G532" s="8" t="s">
        <v>458</v>
      </c>
      <c r="H532" s="14" t="s">
        <v>156</v>
      </c>
      <c r="I532" s="14" t="s">
        <v>153</v>
      </c>
      <c r="J532" s="8" t="s">
        <v>1052</v>
      </c>
      <c r="K532" s="2">
        <v>230</v>
      </c>
      <c r="L532" s="9"/>
      <c r="M532" s="30">
        <v>226</v>
      </c>
    </row>
    <row r="533" spans="1:13" x14ac:dyDescent="0.25">
      <c r="A533" s="5" t="s">
        <v>583</v>
      </c>
      <c r="B533" s="5" t="s">
        <v>2159</v>
      </c>
      <c r="C533" s="8" t="s">
        <v>561</v>
      </c>
      <c r="D533" s="8" t="s">
        <v>683</v>
      </c>
      <c r="E533" s="8" t="s">
        <v>726</v>
      </c>
      <c r="F533" s="5" t="s">
        <v>576</v>
      </c>
      <c r="G533" s="8" t="s">
        <v>2168</v>
      </c>
      <c r="H533" s="14" t="s">
        <v>2169</v>
      </c>
      <c r="I533" s="14" t="s">
        <v>153</v>
      </c>
      <c r="J533" s="8" t="s">
        <v>2170</v>
      </c>
      <c r="K533" s="26">
        <v>102</v>
      </c>
      <c r="L533" s="29"/>
      <c r="M533" s="30">
        <v>324</v>
      </c>
    </row>
    <row r="534" spans="1:13" x14ac:dyDescent="0.25">
      <c r="A534" s="5" t="s">
        <v>583</v>
      </c>
      <c r="B534" s="5" t="s">
        <v>1987</v>
      </c>
      <c r="C534" s="8" t="s">
        <v>561</v>
      </c>
      <c r="D534" s="8" t="s">
        <v>683</v>
      </c>
      <c r="E534" s="8" t="s">
        <v>726</v>
      </c>
      <c r="F534" s="5" t="s">
        <v>576</v>
      </c>
      <c r="G534" s="8" t="s">
        <v>2022</v>
      </c>
      <c r="H534" s="14" t="s">
        <v>2034</v>
      </c>
      <c r="I534" s="14" t="s">
        <v>153</v>
      </c>
      <c r="J534" s="8" t="s">
        <v>2021</v>
      </c>
      <c r="K534" s="2">
        <v>223</v>
      </c>
      <c r="L534" s="9"/>
      <c r="M534" s="30">
        <v>472</v>
      </c>
    </row>
    <row r="535" spans="1:13" x14ac:dyDescent="0.25">
      <c r="A535" s="5" t="s">
        <v>583</v>
      </c>
      <c r="B535" s="5" t="s">
        <v>2008</v>
      </c>
      <c r="C535" s="8" t="s">
        <v>561</v>
      </c>
      <c r="D535" s="8" t="s">
        <v>683</v>
      </c>
      <c r="E535" s="8" t="s">
        <v>726</v>
      </c>
      <c r="F535" s="5" t="s">
        <v>576</v>
      </c>
      <c r="G535" s="8" t="s">
        <v>2023</v>
      </c>
      <c r="H535" s="14" t="s">
        <v>2034</v>
      </c>
      <c r="I535" s="14" t="s">
        <v>153</v>
      </c>
      <c r="J535" s="8" t="s">
        <v>83</v>
      </c>
      <c r="L535" s="32"/>
      <c r="M535" s="30">
        <v>473</v>
      </c>
    </row>
    <row r="536" spans="1:13" x14ac:dyDescent="0.25">
      <c r="A536" s="5" t="s">
        <v>583</v>
      </c>
      <c r="B536" s="5" t="s">
        <v>288</v>
      </c>
      <c r="C536" s="8" t="s">
        <v>561</v>
      </c>
      <c r="D536" s="8" t="s">
        <v>1918</v>
      </c>
      <c r="E536" s="8" t="s">
        <v>1848</v>
      </c>
      <c r="F536" s="8" t="s">
        <v>699</v>
      </c>
      <c r="G536" s="8" t="s">
        <v>320</v>
      </c>
      <c r="H536" s="14" t="s">
        <v>280</v>
      </c>
      <c r="I536" s="14" t="s">
        <v>1340</v>
      </c>
      <c r="J536" s="8" t="s">
        <v>613</v>
      </c>
      <c r="K536" s="2">
        <v>26</v>
      </c>
      <c r="L536" s="9"/>
      <c r="M536" s="30">
        <v>116</v>
      </c>
    </row>
    <row r="537" spans="1:13" x14ac:dyDescent="0.25">
      <c r="A537" s="5" t="s">
        <v>583</v>
      </c>
      <c r="B537" s="5" t="s">
        <v>288</v>
      </c>
      <c r="C537" s="5" t="s">
        <v>561</v>
      </c>
      <c r="D537" s="5" t="s">
        <v>736</v>
      </c>
      <c r="E537" s="8" t="s">
        <v>1848</v>
      </c>
      <c r="F537" s="5" t="s">
        <v>699</v>
      </c>
      <c r="G537" s="8" t="s">
        <v>376</v>
      </c>
      <c r="H537" s="9" t="s">
        <v>115</v>
      </c>
      <c r="I537" s="14" t="s">
        <v>750</v>
      </c>
      <c r="J537" s="8" t="s">
        <v>751</v>
      </c>
      <c r="K537" s="2">
        <v>81</v>
      </c>
      <c r="L537" s="9"/>
      <c r="M537" s="30">
        <v>19</v>
      </c>
    </row>
    <row r="538" spans="1:13" x14ac:dyDescent="0.25">
      <c r="A538" s="5" t="s">
        <v>583</v>
      </c>
      <c r="B538" s="5" t="s">
        <v>2159</v>
      </c>
      <c r="C538" s="5" t="s">
        <v>561</v>
      </c>
      <c r="D538" s="5" t="s">
        <v>736</v>
      </c>
      <c r="E538" s="8" t="s">
        <v>1848</v>
      </c>
      <c r="F538" s="5" t="s">
        <v>699</v>
      </c>
      <c r="G538" s="8" t="s">
        <v>2177</v>
      </c>
      <c r="H538" s="14" t="s">
        <v>2178</v>
      </c>
      <c r="I538" s="14" t="s">
        <v>1534</v>
      </c>
      <c r="J538" s="8" t="s">
        <v>2179</v>
      </c>
      <c r="K538" s="26">
        <v>109</v>
      </c>
      <c r="L538" s="29"/>
      <c r="M538" s="30">
        <v>327</v>
      </c>
    </row>
    <row r="539" spans="1:13" x14ac:dyDescent="0.25">
      <c r="A539" s="5" t="s">
        <v>583</v>
      </c>
      <c r="B539" s="5" t="s">
        <v>288</v>
      </c>
      <c r="C539" s="8" t="s">
        <v>561</v>
      </c>
      <c r="D539" s="8" t="s">
        <v>1918</v>
      </c>
      <c r="E539" s="8" t="s">
        <v>1370</v>
      </c>
      <c r="F539" s="8" t="s">
        <v>699</v>
      </c>
      <c r="G539" s="8" t="s">
        <v>2046</v>
      </c>
      <c r="H539" s="2" t="s">
        <v>2041</v>
      </c>
      <c r="I539" s="14" t="s">
        <v>2042</v>
      </c>
      <c r="J539" s="8" t="s">
        <v>2044</v>
      </c>
      <c r="K539" s="40">
        <v>368</v>
      </c>
      <c r="L539" s="2"/>
      <c r="M539" s="30">
        <v>494</v>
      </c>
    </row>
    <row r="540" spans="1:13" x14ac:dyDescent="0.25">
      <c r="A540" s="5" t="s">
        <v>583</v>
      </c>
      <c r="B540" s="5" t="s">
        <v>288</v>
      </c>
      <c r="C540" s="5" t="s">
        <v>561</v>
      </c>
      <c r="D540" s="5" t="s">
        <v>736</v>
      </c>
      <c r="E540" s="8" t="s">
        <v>1370</v>
      </c>
      <c r="F540" s="5" t="s">
        <v>699</v>
      </c>
      <c r="G540" s="8" t="s">
        <v>2045</v>
      </c>
      <c r="H540" s="2" t="s">
        <v>2041</v>
      </c>
      <c r="I540" s="14" t="s">
        <v>2043</v>
      </c>
      <c r="J540" s="65" t="s">
        <v>2080</v>
      </c>
      <c r="K540" s="40">
        <v>369</v>
      </c>
      <c r="L540" s="2"/>
      <c r="M540" s="30">
        <v>495</v>
      </c>
    </row>
    <row r="541" spans="1:13" x14ac:dyDescent="0.25">
      <c r="A541" s="5" t="s">
        <v>583</v>
      </c>
      <c r="B541" s="5" t="s">
        <v>2159</v>
      </c>
      <c r="C541" s="5" t="s">
        <v>561</v>
      </c>
      <c r="D541" s="5" t="s">
        <v>736</v>
      </c>
      <c r="E541" s="8" t="s">
        <v>1370</v>
      </c>
      <c r="F541" s="5" t="s">
        <v>699</v>
      </c>
      <c r="G541" s="8" t="s">
        <v>2305</v>
      </c>
      <c r="H541" s="2" t="s">
        <v>2307</v>
      </c>
      <c r="I541" s="14" t="s">
        <v>2309</v>
      </c>
      <c r="J541" s="8" t="s">
        <v>2312</v>
      </c>
      <c r="K541" s="26"/>
      <c r="L541" s="29"/>
      <c r="M541" s="30">
        <v>330</v>
      </c>
    </row>
    <row r="542" spans="1:13" x14ac:dyDescent="0.25">
      <c r="A542" s="5" t="s">
        <v>583</v>
      </c>
      <c r="B542" s="5" t="s">
        <v>2159</v>
      </c>
      <c r="C542" s="5" t="s">
        <v>561</v>
      </c>
      <c r="D542" s="5" t="s">
        <v>1171</v>
      </c>
      <c r="E542" s="8" t="s">
        <v>1370</v>
      </c>
      <c r="F542" s="5" t="s">
        <v>699</v>
      </c>
      <c r="G542" s="8" t="s">
        <v>2315</v>
      </c>
      <c r="H542" s="2" t="s">
        <v>1172</v>
      </c>
      <c r="I542" s="14" t="s">
        <v>2310</v>
      </c>
      <c r="J542" s="8" t="s">
        <v>2313</v>
      </c>
      <c r="K542" s="26"/>
      <c r="L542" s="29"/>
      <c r="M542" s="30">
        <v>331</v>
      </c>
    </row>
    <row r="543" spans="1:13" x14ac:dyDescent="0.25">
      <c r="A543" s="5" t="s">
        <v>583</v>
      </c>
      <c r="B543" s="5" t="s">
        <v>2159</v>
      </c>
      <c r="C543" s="5" t="s">
        <v>561</v>
      </c>
      <c r="D543" s="5" t="s">
        <v>2306</v>
      </c>
      <c r="E543" s="8" t="s">
        <v>1370</v>
      </c>
      <c r="F543" s="5" t="s">
        <v>699</v>
      </c>
      <c r="G543" s="8" t="s">
        <v>2314</v>
      </c>
      <c r="H543" s="13" t="s">
        <v>2308</v>
      </c>
      <c r="I543" s="13" t="s">
        <v>2311</v>
      </c>
      <c r="J543" s="8" t="s">
        <v>1020</v>
      </c>
      <c r="K543" s="26"/>
      <c r="L543" s="29"/>
      <c r="M543" s="30">
        <v>332</v>
      </c>
    </row>
    <row r="544" spans="1:13" x14ac:dyDescent="0.25">
      <c r="A544" s="5" t="s">
        <v>583</v>
      </c>
      <c r="B544" s="5" t="s">
        <v>573</v>
      </c>
      <c r="C544" s="8" t="s">
        <v>561</v>
      </c>
      <c r="D544" s="8" t="s">
        <v>736</v>
      </c>
      <c r="E544" s="8" t="s">
        <v>1911</v>
      </c>
      <c r="F544" s="5" t="s">
        <v>699</v>
      </c>
      <c r="G544" s="8" t="s">
        <v>225</v>
      </c>
      <c r="H544" s="14" t="s">
        <v>173</v>
      </c>
      <c r="I544" s="14" t="s">
        <v>98</v>
      </c>
      <c r="J544" s="8" t="s">
        <v>99</v>
      </c>
      <c r="L544" s="9"/>
      <c r="M544" s="30">
        <v>518</v>
      </c>
    </row>
    <row r="545" spans="1:13" x14ac:dyDescent="0.25">
      <c r="A545" s="5" t="s">
        <v>583</v>
      </c>
      <c r="B545" s="5" t="s">
        <v>288</v>
      </c>
      <c r="C545" s="8" t="s">
        <v>561</v>
      </c>
      <c r="D545" s="8" t="s">
        <v>736</v>
      </c>
      <c r="E545" s="5" t="s">
        <v>86</v>
      </c>
      <c r="F545" s="8" t="s">
        <v>699</v>
      </c>
      <c r="G545" s="8" t="s">
        <v>1532</v>
      </c>
      <c r="H545" s="55" t="s">
        <v>1533</v>
      </c>
      <c r="I545" s="14" t="s">
        <v>1534</v>
      </c>
      <c r="J545" s="8" t="s">
        <v>1535</v>
      </c>
      <c r="K545" s="5"/>
      <c r="L545" s="2"/>
      <c r="M545" s="30">
        <v>389</v>
      </c>
    </row>
    <row r="546" spans="1:13" x14ac:dyDescent="0.25">
      <c r="A546" s="5" t="s">
        <v>583</v>
      </c>
      <c r="B546" s="5" t="s">
        <v>2159</v>
      </c>
      <c r="C546" s="5" t="s">
        <v>561</v>
      </c>
      <c r="D546" s="5" t="s">
        <v>736</v>
      </c>
      <c r="E546" s="8" t="s">
        <v>86</v>
      </c>
      <c r="F546" s="5" t="s">
        <v>699</v>
      </c>
      <c r="G546" s="8" t="s">
        <v>2177</v>
      </c>
      <c r="H546" s="14" t="s">
        <v>2178</v>
      </c>
      <c r="I546" s="14" t="s">
        <v>1534</v>
      </c>
      <c r="J546" s="8" t="s">
        <v>2179</v>
      </c>
      <c r="K546" s="26">
        <v>109</v>
      </c>
      <c r="L546" s="29"/>
      <c r="M546" s="30">
        <v>328</v>
      </c>
    </row>
    <row r="547" spans="1:13" x14ac:dyDescent="0.25">
      <c r="A547" s="5" t="s">
        <v>583</v>
      </c>
      <c r="B547" s="5" t="s">
        <v>1987</v>
      </c>
      <c r="C547" s="5" t="s">
        <v>561</v>
      </c>
      <c r="D547" s="5" t="s">
        <v>736</v>
      </c>
      <c r="E547" s="8" t="s">
        <v>86</v>
      </c>
      <c r="F547" s="5" t="s">
        <v>699</v>
      </c>
      <c r="G547" s="8" t="s">
        <v>2035</v>
      </c>
      <c r="H547" s="14" t="s">
        <v>1533</v>
      </c>
      <c r="I547" s="14" t="s">
        <v>1534</v>
      </c>
      <c r="J547" s="8" t="s">
        <v>2037</v>
      </c>
      <c r="K547" s="40">
        <v>360</v>
      </c>
      <c r="L547" s="2"/>
      <c r="M547" s="30">
        <v>478</v>
      </c>
    </row>
    <row r="548" spans="1:13" x14ac:dyDescent="0.25">
      <c r="A548" s="5" t="s">
        <v>583</v>
      </c>
      <c r="B548" s="5" t="s">
        <v>2008</v>
      </c>
      <c r="C548" s="5" t="s">
        <v>561</v>
      </c>
      <c r="D548" s="5" t="s">
        <v>736</v>
      </c>
      <c r="E548" s="8" t="s">
        <v>86</v>
      </c>
      <c r="F548" s="5" t="s">
        <v>699</v>
      </c>
      <c r="G548" s="8" t="s">
        <v>2036</v>
      </c>
      <c r="H548" s="14" t="s">
        <v>1533</v>
      </c>
      <c r="I548" s="14" t="s">
        <v>1534</v>
      </c>
      <c r="J548" s="8" t="s">
        <v>2038</v>
      </c>
      <c r="K548" s="40">
        <v>361</v>
      </c>
      <c r="L548" s="2"/>
      <c r="M548" s="30">
        <v>479</v>
      </c>
    </row>
    <row r="549" spans="1:13" x14ac:dyDescent="0.25">
      <c r="A549" s="37"/>
      <c r="B549" s="37"/>
      <c r="C549" s="38"/>
      <c r="D549" s="37"/>
      <c r="E549" s="37"/>
      <c r="F549" s="38"/>
      <c r="G549" s="38"/>
      <c r="H549" s="32" t="s">
        <v>1224</v>
      </c>
      <c r="I549" s="42"/>
      <c r="J549" s="38"/>
      <c r="L549" s="39"/>
    </row>
    <row r="550" spans="1:13" x14ac:dyDescent="0.25">
      <c r="A550" s="37"/>
      <c r="B550" s="37"/>
      <c r="C550" s="38"/>
      <c r="D550" s="38"/>
      <c r="E550" s="37"/>
      <c r="F550" s="38"/>
      <c r="G550" s="38"/>
      <c r="H550" s="32" t="s">
        <v>231</v>
      </c>
      <c r="I550" s="42"/>
      <c r="J550" s="38"/>
      <c r="L550" s="39"/>
    </row>
    <row r="551" spans="1:13" x14ac:dyDescent="0.25">
      <c r="A551" s="37"/>
      <c r="B551" s="37"/>
      <c r="C551" s="38"/>
      <c r="D551" s="38"/>
      <c r="E551" s="37"/>
      <c r="F551" s="38"/>
      <c r="G551" s="38"/>
      <c r="H551" s="49" t="s">
        <v>232</v>
      </c>
      <c r="I551" s="39"/>
      <c r="J551" s="38"/>
      <c r="L551" s="39"/>
    </row>
    <row r="552" spans="1:13" x14ac:dyDescent="0.25">
      <c r="A552" s="37"/>
      <c r="B552" s="37"/>
      <c r="C552" s="37"/>
      <c r="D552" s="37"/>
      <c r="E552" s="37"/>
      <c r="F552" s="37"/>
      <c r="G552" s="38"/>
      <c r="H552" s="49" t="s">
        <v>233</v>
      </c>
      <c r="I552" s="39"/>
      <c r="J552" s="38"/>
      <c r="L552" s="39"/>
    </row>
    <row r="553" spans="1:13" x14ac:dyDescent="0.25">
      <c r="A553" s="37"/>
      <c r="B553" s="37"/>
      <c r="C553" s="37"/>
      <c r="D553" s="37"/>
      <c r="E553" s="37"/>
      <c r="F553" s="37"/>
      <c r="G553" s="38"/>
      <c r="H553" s="8" t="s">
        <v>234</v>
      </c>
      <c r="I553" s="41"/>
      <c r="J553" s="38"/>
      <c r="L553" s="39"/>
    </row>
    <row r="554" spans="1:13" x14ac:dyDescent="0.25">
      <c r="A554" s="37"/>
      <c r="B554" s="37"/>
      <c r="C554" s="37"/>
      <c r="D554" s="38"/>
      <c r="E554" s="37"/>
      <c r="F554" s="38"/>
      <c r="G554" s="38"/>
      <c r="H554" s="32" t="s">
        <v>965</v>
      </c>
      <c r="I554" s="39"/>
      <c r="J554" s="38"/>
      <c r="L554" s="39"/>
    </row>
    <row r="555" spans="1:13" x14ac:dyDescent="0.25">
      <c r="A555" s="37"/>
      <c r="B555" s="37"/>
      <c r="C555" s="38"/>
      <c r="D555" s="38"/>
      <c r="E555" s="37"/>
      <c r="F555" s="38"/>
      <c r="G555" s="38"/>
      <c r="H555" s="32" t="s">
        <v>235</v>
      </c>
      <c r="I555" s="42"/>
      <c r="J555" s="38"/>
      <c r="L555" s="39"/>
    </row>
    <row r="556" spans="1:13" x14ac:dyDescent="0.25">
      <c r="A556" s="37"/>
      <c r="B556" s="37"/>
      <c r="C556" s="37"/>
      <c r="D556" s="37"/>
      <c r="E556" s="37"/>
      <c r="F556" s="37"/>
      <c r="G556" s="38"/>
      <c r="H556" s="32" t="s">
        <v>243</v>
      </c>
      <c r="I556" s="42"/>
      <c r="J556" s="38"/>
      <c r="L556" s="39"/>
    </row>
    <row r="557" spans="1:13" x14ac:dyDescent="0.25">
      <c r="A557" s="37"/>
      <c r="B557" s="37"/>
      <c r="C557" s="38"/>
      <c r="D557" s="37"/>
      <c r="E557" s="37"/>
      <c r="F557" s="37"/>
      <c r="G557" s="38"/>
      <c r="H557" s="32" t="s">
        <v>1005</v>
      </c>
      <c r="I557" s="42"/>
      <c r="J557" s="38"/>
      <c r="L557" s="39"/>
    </row>
    <row r="558" spans="1:13" x14ac:dyDescent="0.25">
      <c r="A558" s="37"/>
      <c r="B558" s="37"/>
      <c r="C558" s="38"/>
      <c r="D558" s="37"/>
      <c r="E558" s="37"/>
      <c r="F558" s="38"/>
      <c r="G558" s="38"/>
      <c r="H558" s="8" t="s">
        <v>236</v>
      </c>
      <c r="I558" s="41"/>
      <c r="J558" s="38"/>
      <c r="L558" s="39"/>
    </row>
    <row r="559" spans="1:13" x14ac:dyDescent="0.25">
      <c r="A559" s="37"/>
      <c r="B559" s="37"/>
      <c r="C559" s="38"/>
      <c r="D559" s="38"/>
      <c r="E559" s="37"/>
      <c r="F559" s="38"/>
      <c r="G559" s="38"/>
      <c r="H559" s="8" t="s">
        <v>237</v>
      </c>
      <c r="I559" s="41"/>
      <c r="J559" s="38"/>
      <c r="L559" s="39"/>
    </row>
    <row r="560" spans="1:13" x14ac:dyDescent="0.25">
      <c r="A560" s="37"/>
      <c r="B560" s="37"/>
      <c r="C560" s="37"/>
      <c r="D560" s="37"/>
      <c r="E560" s="37"/>
      <c r="F560" s="37"/>
      <c r="G560" s="38"/>
      <c r="H560" s="32" t="s">
        <v>238</v>
      </c>
      <c r="I560" s="39"/>
      <c r="J560" s="38"/>
      <c r="L560" s="39"/>
      <c r="M560" s="1"/>
    </row>
    <row r="561" spans="1:13" x14ac:dyDescent="0.25">
      <c r="A561" s="37"/>
      <c r="B561" s="37"/>
      <c r="C561" s="38"/>
      <c r="D561" s="37"/>
      <c r="E561" s="37"/>
      <c r="F561" s="37"/>
      <c r="G561" s="38"/>
      <c r="H561" s="50" t="s">
        <v>1833</v>
      </c>
      <c r="I561" s="41"/>
      <c r="J561" s="38"/>
      <c r="L561" s="39"/>
      <c r="M561" s="1"/>
    </row>
    <row r="562" spans="1:13" x14ac:dyDescent="0.25">
      <c r="A562" s="37"/>
      <c r="B562" s="37"/>
      <c r="C562" s="37"/>
      <c r="D562" s="37"/>
      <c r="E562" s="37"/>
      <c r="F562" s="38"/>
      <c r="G562" s="38"/>
      <c r="H562" s="8" t="s">
        <v>1835</v>
      </c>
      <c r="I562" s="41"/>
      <c r="J562" s="38"/>
      <c r="L562" s="39"/>
      <c r="M562" s="1"/>
    </row>
    <row r="563" spans="1:13" x14ac:dyDescent="0.25">
      <c r="A563" s="37"/>
      <c r="B563" s="37"/>
      <c r="C563" s="37"/>
      <c r="D563" s="37"/>
      <c r="E563" s="37"/>
      <c r="F563" s="38"/>
      <c r="G563" s="38"/>
      <c r="H563" s="32" t="s">
        <v>239</v>
      </c>
      <c r="I563" s="41"/>
      <c r="J563" s="38"/>
      <c r="L563" s="39"/>
      <c r="M563" s="1"/>
    </row>
    <row r="564" spans="1:13" x14ac:dyDescent="0.25">
      <c r="A564" s="37"/>
      <c r="B564" s="37"/>
      <c r="C564" s="37"/>
      <c r="D564" s="37"/>
      <c r="E564" s="37"/>
      <c r="F564" s="37"/>
      <c r="G564" s="38"/>
      <c r="H564" s="49" t="s">
        <v>244</v>
      </c>
      <c r="I564" s="42"/>
      <c r="J564" s="38"/>
      <c r="L564" s="39"/>
      <c r="M564" s="1"/>
    </row>
    <row r="565" spans="1:13" x14ac:dyDescent="0.25">
      <c r="A565" s="37"/>
      <c r="B565" s="37"/>
      <c r="C565" s="37"/>
      <c r="D565" s="37"/>
      <c r="E565" s="37"/>
      <c r="F565" s="38"/>
      <c r="G565" s="38"/>
      <c r="H565" s="32" t="s">
        <v>1834</v>
      </c>
      <c r="I565" s="41"/>
      <c r="J565" s="38"/>
      <c r="L565" s="39"/>
      <c r="M565" s="1"/>
    </row>
    <row r="566" spans="1:13" x14ac:dyDescent="0.25">
      <c r="A566" s="37"/>
      <c r="B566" s="37"/>
      <c r="C566" s="37"/>
      <c r="D566" s="37"/>
      <c r="E566" s="37"/>
      <c r="F566" s="38"/>
      <c r="G566" s="38"/>
      <c r="H566" s="8" t="s">
        <v>623</v>
      </c>
      <c r="I566" s="41"/>
      <c r="J566" s="38"/>
      <c r="L566" s="39"/>
      <c r="M566" s="1"/>
    </row>
    <row r="567" spans="1:13" ht="26.4" x14ac:dyDescent="0.25">
      <c r="A567" s="37"/>
      <c r="B567" s="37"/>
      <c r="C567" s="37"/>
      <c r="D567" s="37"/>
      <c r="E567" s="37"/>
      <c r="F567" s="38"/>
      <c r="G567" s="38"/>
      <c r="H567" s="50" t="s">
        <v>240</v>
      </c>
      <c r="I567" s="41"/>
      <c r="J567" s="38"/>
      <c r="L567" s="39"/>
      <c r="M567" s="1"/>
    </row>
    <row r="568" spans="1:13" x14ac:dyDescent="0.25">
      <c r="A568" s="37"/>
      <c r="B568" s="37"/>
      <c r="C568" s="37"/>
      <c r="D568" s="37"/>
      <c r="E568" s="37"/>
      <c r="F568" s="37"/>
      <c r="G568" s="38"/>
      <c r="H568" s="32" t="s">
        <v>591</v>
      </c>
      <c r="I568" s="42"/>
      <c r="J568" s="38"/>
      <c r="L568" s="39"/>
      <c r="M568" s="1"/>
    </row>
    <row r="569" spans="1:13" x14ac:dyDescent="0.25">
      <c r="A569" s="37"/>
      <c r="B569" s="37"/>
      <c r="C569" s="37"/>
      <c r="D569" s="37"/>
      <c r="E569" s="37"/>
      <c r="F569" s="37"/>
      <c r="G569" s="38"/>
      <c r="H569" s="8" t="s">
        <v>241</v>
      </c>
      <c r="I569" s="41"/>
      <c r="J569" s="38"/>
      <c r="L569" s="39"/>
      <c r="M569" s="1"/>
    </row>
    <row r="570" spans="1:13" x14ac:dyDescent="0.25">
      <c r="A570" s="37"/>
      <c r="B570" s="37"/>
      <c r="C570" s="38"/>
      <c r="D570" s="37"/>
      <c r="E570" s="37"/>
      <c r="F570" s="38"/>
      <c r="G570" s="38"/>
      <c r="H570" s="8" t="s">
        <v>278</v>
      </c>
      <c r="I570" s="41"/>
      <c r="J570" s="38"/>
      <c r="L570" s="39"/>
    </row>
    <row r="572" spans="1:13" x14ac:dyDescent="0.25">
      <c r="H572" s="2"/>
    </row>
    <row r="573" spans="1:13" x14ac:dyDescent="0.25">
      <c r="H573" s="2"/>
    </row>
    <row r="574" spans="1:13" x14ac:dyDescent="0.25">
      <c r="H574" s="2"/>
    </row>
    <row r="575" spans="1:13" x14ac:dyDescent="0.25">
      <c r="H575" s="2"/>
    </row>
    <row r="576" spans="1:13" x14ac:dyDescent="0.25">
      <c r="H576" s="2"/>
    </row>
  </sheetData>
  <autoFilter ref="A6:T570" xr:uid="{00000000-0001-0000-0500-000000000000}"/>
  <sortState xmlns:xlrd2="http://schemas.microsoft.com/office/spreadsheetml/2017/richdata2" ref="A7:M570">
    <sortCondition ref="E7:E570"/>
    <sortCondition ref="D7:D570"/>
    <sortCondition ref="F7:F570"/>
    <sortCondition ref="G7:G570"/>
  </sortState>
  <phoneticPr fontId="0" type="noConversion"/>
  <printOptions horizontalCentered="1" gridLines="1"/>
  <pageMargins left="0.26" right="0.36" top="0.43" bottom="0.99" header="0.16" footer="0.2"/>
  <pageSetup scale="90" orientation="landscape" r:id="rId1"/>
  <headerFooter alignWithMargins="0">
    <oddHeader>&amp;CNEW ORG List</oddHeader>
    <oddFooter>&amp;L&amp;"Times New Roman,Regular"# = Appropriate Fund 
## = Appropriate Instructional Level
### =Appropriate Unit or Program for function
&amp;C&amp;"Times New Roman,Regular"Page &amp;P&amp;R&amp;"Times New Roman,Regular"&amp;A
June 2013</oddFooter>
  </headerFooter>
  <legacyDrawing r:id="rId2"/>
</worksheet>
</file>

<file path=xl/worksheets/sheet8.xml><?xml version="1.0" encoding="utf-8"?>
<worksheet xmlns="http://schemas.openxmlformats.org/spreadsheetml/2006/main" xmlns:r="http://schemas.openxmlformats.org/officeDocument/2006/relationships" xmlns:xdr="http://schemas.openxmlformats.org/drawingml/2006/spreadsheetDrawing" xmlns:x14="http://schemas.microsoft.com/office/spreadsheetml/2009/9/main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600-000000000000}">
  <dimension ref="A1:T576"/>
  <sheetViews>
    <sheetView zoomScaleNormal="100" workbookViewId="0">
      <pane ySplit="6" topLeftCell="A7" activePane="bottomLeft" state="frozen"/>
      <selection pane="bottomLeft" activeCell="M6" sqref="M6"/>
    </sheetView>
  </sheetViews>
  <sheetFormatPr defaultColWidth="9.109375" defaultRowHeight="13.2" x14ac:dyDescent="0.25"/>
  <cols>
    <col min="1" max="1" width="5.44140625" style="2" customWidth="1"/>
    <col min="2" max="2" width="6.44140625" style="2" customWidth="1"/>
    <col min="3" max="3" width="5.44140625" style="2" customWidth="1"/>
    <col min="4" max="4" width="7" style="2" customWidth="1"/>
    <col min="5" max="5" width="7.6640625" style="2" customWidth="1"/>
    <col min="6" max="6" width="4.33203125" style="2" customWidth="1"/>
    <col min="7" max="7" width="9.88671875" style="9" customWidth="1"/>
    <col min="8" max="8" width="51.6640625" style="9" customWidth="1"/>
    <col min="9" max="9" width="15.5546875" style="9" customWidth="1"/>
    <col min="10" max="10" width="6.33203125" style="9" customWidth="1"/>
    <col min="11" max="11" width="3.5546875" style="2" hidden="1" customWidth="1"/>
    <col min="12" max="12" width="9.109375" style="36"/>
    <col min="13" max="13" width="9.109375" style="30"/>
    <col min="14" max="16384" width="9.109375" style="1"/>
  </cols>
  <sheetData>
    <row r="1" spans="1:20" ht="13.8" x14ac:dyDescent="0.25">
      <c r="F1" s="51"/>
      <c r="G1" s="52"/>
      <c r="H1" s="58" t="s">
        <v>1415</v>
      </c>
      <c r="L1" s="9"/>
    </row>
    <row r="2" spans="1:20" ht="13.8" x14ac:dyDescent="0.25">
      <c r="E2" s="53"/>
      <c r="F2" s="53"/>
      <c r="H2" s="58" t="s">
        <v>1419</v>
      </c>
      <c r="L2" s="9"/>
    </row>
    <row r="3" spans="1:20" x14ac:dyDescent="0.25">
      <c r="E3" s="53"/>
      <c r="F3" s="53"/>
      <c r="H3" s="4" t="str">
        <f>ALPHA!H3</f>
        <v>last update: July 1, 2026</v>
      </c>
      <c r="L3" s="9"/>
    </row>
    <row r="4" spans="1:20" x14ac:dyDescent="0.25">
      <c r="A4" s="69"/>
      <c r="B4" s="68"/>
      <c r="C4" s="68"/>
      <c r="D4" s="68"/>
      <c r="E4" s="53"/>
      <c r="F4" s="53"/>
      <c r="H4" s="32"/>
      <c r="L4" s="9"/>
    </row>
    <row r="5" spans="1:20" x14ac:dyDescent="0.25">
      <c r="A5" s="70"/>
      <c r="B5" s="70"/>
      <c r="C5" s="70"/>
      <c r="D5" s="70"/>
      <c r="E5" s="53"/>
      <c r="F5" s="53"/>
      <c r="H5" s="32"/>
      <c r="L5" s="9"/>
    </row>
    <row r="6" spans="1:20" s="34" customFormat="1" ht="26.4" x14ac:dyDescent="0.25">
      <c r="A6" s="4" t="s">
        <v>563</v>
      </c>
      <c r="B6" s="4" t="s">
        <v>564</v>
      </c>
      <c r="C6" s="4" t="s">
        <v>565</v>
      </c>
      <c r="D6" s="4" t="s">
        <v>566</v>
      </c>
      <c r="E6" s="4" t="s">
        <v>567</v>
      </c>
      <c r="F6" s="4" t="s">
        <v>568</v>
      </c>
      <c r="G6" s="4" t="s">
        <v>569</v>
      </c>
      <c r="H6" s="4" t="s">
        <v>273</v>
      </c>
      <c r="I6" s="4" t="s">
        <v>570</v>
      </c>
      <c r="J6" s="4" t="s">
        <v>571</v>
      </c>
      <c r="K6" s="29">
        <v>1</v>
      </c>
      <c r="L6" s="29" t="s">
        <v>1436</v>
      </c>
      <c r="M6" s="30">
        <v>1</v>
      </c>
    </row>
    <row r="7" spans="1:20" x14ac:dyDescent="0.25">
      <c r="A7" s="5" t="s">
        <v>583</v>
      </c>
      <c r="B7" s="5" t="s">
        <v>288</v>
      </c>
      <c r="C7" s="5" t="s">
        <v>561</v>
      </c>
      <c r="D7" s="5" t="s">
        <v>612</v>
      </c>
      <c r="E7" s="5" t="s">
        <v>829</v>
      </c>
      <c r="F7" s="5" t="s">
        <v>713</v>
      </c>
      <c r="G7" s="8" t="s">
        <v>394</v>
      </c>
      <c r="H7" s="9" t="s">
        <v>2143</v>
      </c>
      <c r="I7" s="14" t="s">
        <v>830</v>
      </c>
      <c r="J7" s="8" t="s">
        <v>580</v>
      </c>
      <c r="K7" s="2">
        <v>6</v>
      </c>
      <c r="L7" s="9"/>
      <c r="M7" s="30">
        <v>2</v>
      </c>
      <c r="N7" s="48"/>
    </row>
    <row r="8" spans="1:20" x14ac:dyDescent="0.25">
      <c r="A8" s="5" t="s">
        <v>583</v>
      </c>
      <c r="B8" s="5" t="s">
        <v>288</v>
      </c>
      <c r="C8" s="5" t="s">
        <v>561</v>
      </c>
      <c r="D8" s="8" t="s">
        <v>1637</v>
      </c>
      <c r="E8" s="8" t="s">
        <v>1842</v>
      </c>
      <c r="F8" s="5" t="s">
        <v>576</v>
      </c>
      <c r="G8" s="8" t="s">
        <v>2151</v>
      </c>
      <c r="H8" s="13" t="s">
        <v>1035</v>
      </c>
      <c r="I8" s="13" t="s">
        <v>1036</v>
      </c>
      <c r="J8" s="8" t="s">
        <v>1037</v>
      </c>
      <c r="K8" s="2">
        <v>316</v>
      </c>
      <c r="L8" s="9"/>
      <c r="M8" s="30">
        <v>3</v>
      </c>
      <c r="N8" s="44"/>
    </row>
    <row r="9" spans="1:20" x14ac:dyDescent="0.25">
      <c r="A9" s="5" t="s">
        <v>583</v>
      </c>
      <c r="B9" s="5" t="s">
        <v>288</v>
      </c>
      <c r="C9" s="5" t="s">
        <v>561</v>
      </c>
      <c r="D9" s="5" t="s">
        <v>612</v>
      </c>
      <c r="E9" s="5" t="s">
        <v>640</v>
      </c>
      <c r="F9" s="5" t="s">
        <v>818</v>
      </c>
      <c r="G9" s="8" t="s">
        <v>392</v>
      </c>
      <c r="H9" s="9" t="s">
        <v>125</v>
      </c>
      <c r="I9" s="14" t="s">
        <v>205</v>
      </c>
      <c r="J9" s="8" t="s">
        <v>819</v>
      </c>
      <c r="K9" s="2">
        <v>5</v>
      </c>
      <c r="L9" s="9"/>
      <c r="M9" s="30">
        <v>4</v>
      </c>
      <c r="N9" s="44"/>
    </row>
    <row r="10" spans="1:20" x14ac:dyDescent="0.25">
      <c r="A10" s="5" t="s">
        <v>583</v>
      </c>
      <c r="B10" s="5" t="s">
        <v>288</v>
      </c>
      <c r="C10" s="5" t="s">
        <v>561</v>
      </c>
      <c r="D10" s="5" t="s">
        <v>683</v>
      </c>
      <c r="E10" s="5" t="s">
        <v>904</v>
      </c>
      <c r="F10" s="5" t="s">
        <v>699</v>
      </c>
      <c r="G10" s="8" t="s">
        <v>405</v>
      </c>
      <c r="H10" s="9" t="s">
        <v>133</v>
      </c>
      <c r="I10" s="14" t="s">
        <v>905</v>
      </c>
      <c r="J10" s="8" t="s">
        <v>906</v>
      </c>
      <c r="K10" s="2">
        <v>156</v>
      </c>
      <c r="L10" s="9"/>
      <c r="M10" s="30">
        <v>5</v>
      </c>
      <c r="N10" s="44"/>
    </row>
    <row r="11" spans="1:20" x14ac:dyDescent="0.25">
      <c r="A11" s="5" t="s">
        <v>583</v>
      </c>
      <c r="B11" s="5" t="s">
        <v>288</v>
      </c>
      <c r="C11" s="5" t="s">
        <v>561</v>
      </c>
      <c r="D11" s="5" t="s">
        <v>736</v>
      </c>
      <c r="E11" s="5" t="s">
        <v>668</v>
      </c>
      <c r="F11" s="5" t="s">
        <v>713</v>
      </c>
      <c r="G11" s="8" t="s">
        <v>379</v>
      </c>
      <c r="H11" s="9" t="s">
        <v>2144</v>
      </c>
      <c r="I11" s="14" t="s">
        <v>831</v>
      </c>
      <c r="J11" s="8" t="s">
        <v>832</v>
      </c>
      <c r="K11" s="2">
        <v>48</v>
      </c>
      <c r="L11" s="9"/>
      <c r="M11" s="30">
        <v>6</v>
      </c>
      <c r="N11" s="48"/>
    </row>
    <row r="12" spans="1:20" x14ac:dyDescent="0.25">
      <c r="A12" s="5" t="s">
        <v>583</v>
      </c>
      <c r="B12" s="5" t="s">
        <v>288</v>
      </c>
      <c r="C12" s="5" t="s">
        <v>561</v>
      </c>
      <c r="D12" s="5" t="s">
        <v>736</v>
      </c>
      <c r="E12" s="8" t="s">
        <v>1922</v>
      </c>
      <c r="F12" s="5" t="s">
        <v>713</v>
      </c>
      <c r="G12" s="8" t="s">
        <v>494</v>
      </c>
      <c r="H12" s="9" t="s">
        <v>2145</v>
      </c>
      <c r="I12" s="14" t="s">
        <v>1263</v>
      </c>
      <c r="J12" s="8" t="s">
        <v>1264</v>
      </c>
      <c r="K12" s="2">
        <v>29</v>
      </c>
      <c r="L12" s="9"/>
      <c r="M12" s="30">
        <v>7</v>
      </c>
      <c r="N12" s="44"/>
    </row>
    <row r="13" spans="1:20" x14ac:dyDescent="0.25">
      <c r="A13" s="5" t="s">
        <v>583</v>
      </c>
      <c r="B13" s="5" t="s">
        <v>288</v>
      </c>
      <c r="C13" s="5" t="s">
        <v>561</v>
      </c>
      <c r="D13" s="5" t="s">
        <v>736</v>
      </c>
      <c r="E13" s="5" t="s">
        <v>668</v>
      </c>
      <c r="F13" s="5" t="s">
        <v>818</v>
      </c>
      <c r="G13" s="8" t="s">
        <v>382</v>
      </c>
      <c r="H13" s="9" t="s">
        <v>1926</v>
      </c>
      <c r="I13" s="14" t="s">
        <v>820</v>
      </c>
      <c r="J13" s="8" t="s">
        <v>821</v>
      </c>
      <c r="K13" s="2">
        <v>49</v>
      </c>
      <c r="L13" s="9"/>
      <c r="M13" s="30">
        <v>8</v>
      </c>
      <c r="N13" s="44"/>
    </row>
    <row r="14" spans="1:20" x14ac:dyDescent="0.25">
      <c r="A14" s="5" t="s">
        <v>583</v>
      </c>
      <c r="B14" s="5" t="s">
        <v>288</v>
      </c>
      <c r="C14" s="5" t="s">
        <v>561</v>
      </c>
      <c r="D14" s="8" t="s">
        <v>1637</v>
      </c>
      <c r="E14" s="5" t="s">
        <v>861</v>
      </c>
      <c r="F14" s="5" t="s">
        <v>699</v>
      </c>
      <c r="G14" s="8" t="s">
        <v>402</v>
      </c>
      <c r="H14" s="9" t="s">
        <v>862</v>
      </c>
      <c r="I14" s="14" t="s">
        <v>863</v>
      </c>
      <c r="J14" s="8" t="s">
        <v>864</v>
      </c>
      <c r="K14" s="2">
        <v>320</v>
      </c>
      <c r="L14" s="9"/>
      <c r="M14" s="30">
        <v>9</v>
      </c>
      <c r="N14" s="44"/>
      <c r="Q14" s="25"/>
      <c r="R14" s="25"/>
      <c r="S14" s="25"/>
      <c r="T14" s="25"/>
    </row>
    <row r="15" spans="1:20" x14ac:dyDescent="0.25">
      <c r="A15" s="5" t="s">
        <v>583</v>
      </c>
      <c r="B15" s="5" t="s">
        <v>288</v>
      </c>
      <c r="C15" s="5" t="s">
        <v>561</v>
      </c>
      <c r="D15" s="5" t="s">
        <v>612</v>
      </c>
      <c r="E15" s="5" t="s">
        <v>904</v>
      </c>
      <c r="F15" s="5" t="s">
        <v>699</v>
      </c>
      <c r="G15" s="8" t="s">
        <v>411</v>
      </c>
      <c r="H15" s="9" t="s">
        <v>135</v>
      </c>
      <c r="I15" s="14" t="s">
        <v>907</v>
      </c>
      <c r="J15" s="8" t="s">
        <v>908</v>
      </c>
      <c r="K15" s="2">
        <v>23</v>
      </c>
      <c r="L15" s="9"/>
      <c r="M15" s="30">
        <v>11</v>
      </c>
      <c r="N15" s="44"/>
    </row>
    <row r="16" spans="1:20" x14ac:dyDescent="0.25">
      <c r="A16" s="5" t="s">
        <v>583</v>
      </c>
      <c r="B16" s="5" t="s">
        <v>288</v>
      </c>
      <c r="C16" s="5" t="s">
        <v>561</v>
      </c>
      <c r="D16" s="5" t="s">
        <v>612</v>
      </c>
      <c r="E16" s="5" t="s">
        <v>640</v>
      </c>
      <c r="F16" s="5" t="s">
        <v>545</v>
      </c>
      <c r="G16" s="8" t="s">
        <v>389</v>
      </c>
      <c r="H16" s="9" t="s">
        <v>123</v>
      </c>
      <c r="I16" s="14" t="s">
        <v>546</v>
      </c>
      <c r="J16" s="8" t="s">
        <v>1336</v>
      </c>
      <c r="K16" s="2">
        <v>4</v>
      </c>
      <c r="L16" s="9"/>
      <c r="M16" s="30">
        <v>12</v>
      </c>
      <c r="N16" s="54"/>
    </row>
    <row r="17" spans="1:20" x14ac:dyDescent="0.25">
      <c r="A17" s="5" t="s">
        <v>583</v>
      </c>
      <c r="B17" s="5" t="s">
        <v>288</v>
      </c>
      <c r="C17" s="8" t="s">
        <v>561</v>
      </c>
      <c r="D17" s="5" t="s">
        <v>1334</v>
      </c>
      <c r="E17" s="8" t="s">
        <v>640</v>
      </c>
      <c r="F17" s="8" t="s">
        <v>699</v>
      </c>
      <c r="G17" s="8" t="s">
        <v>359</v>
      </c>
      <c r="H17" s="14" t="s">
        <v>110</v>
      </c>
      <c r="I17" s="14" t="s">
        <v>1335</v>
      </c>
      <c r="J17" s="8" t="s">
        <v>1339</v>
      </c>
      <c r="K17" s="2">
        <v>194</v>
      </c>
      <c r="L17" s="9"/>
      <c r="M17" s="30">
        <v>13</v>
      </c>
      <c r="N17" s="44"/>
    </row>
    <row r="18" spans="1:20" x14ac:dyDescent="0.25">
      <c r="A18" s="5" t="s">
        <v>583</v>
      </c>
      <c r="B18" s="5" t="s">
        <v>288</v>
      </c>
      <c r="C18" s="5" t="s">
        <v>561</v>
      </c>
      <c r="D18" s="8" t="s">
        <v>736</v>
      </c>
      <c r="E18" s="5" t="s">
        <v>766</v>
      </c>
      <c r="F18" s="5" t="s">
        <v>732</v>
      </c>
      <c r="G18" s="8" t="s">
        <v>388</v>
      </c>
      <c r="H18" s="9" t="s">
        <v>2098</v>
      </c>
      <c r="I18" s="14" t="s">
        <v>799</v>
      </c>
      <c r="J18" s="8" t="s">
        <v>800</v>
      </c>
      <c r="K18" s="2">
        <v>55</v>
      </c>
      <c r="L18" s="9"/>
      <c r="M18" s="30">
        <v>15</v>
      </c>
      <c r="N18" s="44"/>
    </row>
    <row r="19" spans="1:20" x14ac:dyDescent="0.25">
      <c r="A19" s="5" t="s">
        <v>583</v>
      </c>
      <c r="B19" s="5" t="s">
        <v>288</v>
      </c>
      <c r="C19" s="5" t="s">
        <v>561</v>
      </c>
      <c r="D19" s="5" t="s">
        <v>612</v>
      </c>
      <c r="E19" s="5" t="s">
        <v>1164</v>
      </c>
      <c r="F19" s="5" t="s">
        <v>699</v>
      </c>
      <c r="G19" s="8" t="s">
        <v>501</v>
      </c>
      <c r="H19" s="9" t="s">
        <v>178</v>
      </c>
      <c r="I19" s="14" t="s">
        <v>1250</v>
      </c>
      <c r="J19" s="8" t="s">
        <v>1251</v>
      </c>
      <c r="K19" s="2">
        <v>36</v>
      </c>
      <c r="L19" s="9"/>
      <c r="M19" s="30">
        <v>16</v>
      </c>
      <c r="N19" s="44"/>
    </row>
    <row r="20" spans="1:20" x14ac:dyDescent="0.25">
      <c r="A20" s="5" t="s">
        <v>583</v>
      </c>
      <c r="B20" s="5" t="s">
        <v>288</v>
      </c>
      <c r="C20" s="5" t="s">
        <v>561</v>
      </c>
      <c r="D20" s="8" t="s">
        <v>1332</v>
      </c>
      <c r="E20" s="8" t="s">
        <v>1966</v>
      </c>
      <c r="F20" s="5" t="s">
        <v>699</v>
      </c>
      <c r="G20" s="8" t="s">
        <v>381</v>
      </c>
      <c r="H20" s="9" t="s">
        <v>117</v>
      </c>
      <c r="I20" s="14" t="s">
        <v>843</v>
      </c>
      <c r="J20" s="8" t="s">
        <v>844</v>
      </c>
      <c r="K20" s="2">
        <v>31</v>
      </c>
      <c r="L20" s="9"/>
      <c r="M20" s="30">
        <v>17</v>
      </c>
      <c r="N20" s="44"/>
    </row>
    <row r="21" spans="1:20" x14ac:dyDescent="0.25">
      <c r="A21" s="5" t="s">
        <v>583</v>
      </c>
      <c r="B21" s="5" t="s">
        <v>288</v>
      </c>
      <c r="C21" s="5" t="s">
        <v>561</v>
      </c>
      <c r="D21" s="5" t="s">
        <v>612</v>
      </c>
      <c r="E21" s="5" t="s">
        <v>625</v>
      </c>
      <c r="F21" s="5" t="s">
        <v>1252</v>
      </c>
      <c r="G21" s="8" t="s">
        <v>502</v>
      </c>
      <c r="H21" s="9" t="s">
        <v>179</v>
      </c>
      <c r="I21" s="14" t="s">
        <v>1253</v>
      </c>
      <c r="J21" s="8" t="s">
        <v>1254</v>
      </c>
      <c r="K21" s="2">
        <v>9</v>
      </c>
      <c r="L21" s="9"/>
      <c r="M21" s="30">
        <v>18</v>
      </c>
      <c r="N21" s="44"/>
    </row>
    <row r="22" spans="1:20" x14ac:dyDescent="0.25">
      <c r="A22" s="5" t="s">
        <v>583</v>
      </c>
      <c r="B22" s="5" t="s">
        <v>288</v>
      </c>
      <c r="C22" s="5" t="s">
        <v>561</v>
      </c>
      <c r="D22" s="5" t="s">
        <v>736</v>
      </c>
      <c r="E22" s="8" t="s">
        <v>1848</v>
      </c>
      <c r="F22" s="5" t="s">
        <v>699</v>
      </c>
      <c r="G22" s="8" t="s">
        <v>376</v>
      </c>
      <c r="H22" s="9" t="s">
        <v>115</v>
      </c>
      <c r="I22" s="14" t="s">
        <v>750</v>
      </c>
      <c r="J22" s="8" t="s">
        <v>751</v>
      </c>
      <c r="K22" s="2">
        <v>81</v>
      </c>
      <c r="L22" s="9"/>
      <c r="M22" s="30">
        <v>19</v>
      </c>
      <c r="N22" s="44"/>
    </row>
    <row r="23" spans="1:20" x14ac:dyDescent="0.25">
      <c r="A23" s="5" t="s">
        <v>583</v>
      </c>
      <c r="B23" s="5" t="s">
        <v>288</v>
      </c>
      <c r="C23" s="5" t="s">
        <v>561</v>
      </c>
      <c r="D23" s="5" t="s">
        <v>612</v>
      </c>
      <c r="E23" s="5" t="s">
        <v>587</v>
      </c>
      <c r="F23" s="5" t="s">
        <v>699</v>
      </c>
      <c r="G23" s="8" t="s">
        <v>499</v>
      </c>
      <c r="H23" s="9" t="s">
        <v>1247</v>
      </c>
      <c r="I23" s="14" t="s">
        <v>1248</v>
      </c>
      <c r="J23" s="8" t="s">
        <v>1249</v>
      </c>
      <c r="K23" s="2">
        <v>37</v>
      </c>
      <c r="L23" s="9"/>
      <c r="M23" s="30">
        <v>20</v>
      </c>
      <c r="N23" s="44"/>
    </row>
    <row r="24" spans="1:20" x14ac:dyDescent="0.25">
      <c r="A24" s="5" t="s">
        <v>583</v>
      </c>
      <c r="B24" s="5" t="s">
        <v>288</v>
      </c>
      <c r="C24" s="8" t="s">
        <v>561</v>
      </c>
      <c r="D24" s="8" t="s">
        <v>736</v>
      </c>
      <c r="E24" s="5" t="s">
        <v>1207</v>
      </c>
      <c r="F24" s="8" t="s">
        <v>699</v>
      </c>
      <c r="G24" s="8" t="s">
        <v>90</v>
      </c>
      <c r="H24" s="9" t="s">
        <v>91</v>
      </c>
      <c r="I24" s="9" t="s">
        <v>92</v>
      </c>
      <c r="J24" s="8" t="s">
        <v>93</v>
      </c>
      <c r="L24" s="9" t="s">
        <v>562</v>
      </c>
      <c r="M24" s="30">
        <v>21</v>
      </c>
      <c r="N24" s="54"/>
    </row>
    <row r="25" spans="1:20" x14ac:dyDescent="0.25">
      <c r="A25" s="5" t="s">
        <v>583</v>
      </c>
      <c r="B25" s="5" t="s">
        <v>288</v>
      </c>
      <c r="C25" s="5" t="s">
        <v>561</v>
      </c>
      <c r="D25" s="8" t="s">
        <v>612</v>
      </c>
      <c r="E25" s="8" t="s">
        <v>726</v>
      </c>
      <c r="F25" s="5" t="s">
        <v>699</v>
      </c>
      <c r="G25" s="8" t="s">
        <v>375</v>
      </c>
      <c r="H25" s="9" t="s">
        <v>1437</v>
      </c>
      <c r="I25" s="14" t="s">
        <v>738</v>
      </c>
      <c r="J25" s="8" t="s">
        <v>739</v>
      </c>
      <c r="K25" s="2">
        <v>80</v>
      </c>
      <c r="L25" s="9"/>
      <c r="M25" s="30">
        <v>22</v>
      </c>
      <c r="N25" s="54"/>
    </row>
    <row r="26" spans="1:20" x14ac:dyDescent="0.25">
      <c r="A26" s="5" t="s">
        <v>583</v>
      </c>
      <c r="B26" s="5" t="s">
        <v>288</v>
      </c>
      <c r="C26" s="8" t="s">
        <v>561</v>
      </c>
      <c r="D26" s="5" t="s">
        <v>1227</v>
      </c>
      <c r="E26" s="8" t="s">
        <v>1936</v>
      </c>
      <c r="F26" s="8" t="s">
        <v>1434</v>
      </c>
      <c r="G26" s="8" t="s">
        <v>491</v>
      </c>
      <c r="H26" s="9" t="s">
        <v>89</v>
      </c>
      <c r="I26" s="14" t="s">
        <v>1228</v>
      </c>
      <c r="J26" s="8" t="s">
        <v>1229</v>
      </c>
      <c r="K26" s="2">
        <v>83</v>
      </c>
      <c r="L26" s="9"/>
      <c r="M26" s="30">
        <v>23</v>
      </c>
      <c r="N26" s="44"/>
    </row>
    <row r="27" spans="1:20" x14ac:dyDescent="0.25">
      <c r="A27" s="5" t="s">
        <v>583</v>
      </c>
      <c r="B27" s="5" t="s">
        <v>288</v>
      </c>
      <c r="C27" s="5" t="s">
        <v>561</v>
      </c>
      <c r="D27" s="5" t="s">
        <v>736</v>
      </c>
      <c r="E27" s="5" t="s">
        <v>810</v>
      </c>
      <c r="F27" s="5" t="s">
        <v>699</v>
      </c>
      <c r="G27" s="8" t="s">
        <v>378</v>
      </c>
      <c r="H27" s="9" t="s">
        <v>116</v>
      </c>
      <c r="I27" s="14" t="s">
        <v>811</v>
      </c>
      <c r="J27" s="8" t="s">
        <v>812</v>
      </c>
      <c r="K27" s="2">
        <v>77</v>
      </c>
      <c r="L27" s="9"/>
      <c r="M27" s="30">
        <v>24</v>
      </c>
      <c r="N27" s="48"/>
    </row>
    <row r="28" spans="1:20" x14ac:dyDescent="0.25">
      <c r="A28" s="5" t="s">
        <v>583</v>
      </c>
      <c r="B28" s="5" t="s">
        <v>288</v>
      </c>
      <c r="C28" s="5" t="s">
        <v>561</v>
      </c>
      <c r="D28" s="5" t="s">
        <v>630</v>
      </c>
      <c r="E28" s="8" t="s">
        <v>1936</v>
      </c>
      <c r="F28" s="8" t="s">
        <v>699</v>
      </c>
      <c r="G28" s="8" t="s">
        <v>341</v>
      </c>
      <c r="H28" s="14" t="s">
        <v>631</v>
      </c>
      <c r="I28" s="14" t="s">
        <v>632</v>
      </c>
      <c r="J28" s="8" t="s">
        <v>633</v>
      </c>
      <c r="K28" s="2">
        <v>84</v>
      </c>
      <c r="L28" s="9"/>
      <c r="M28" s="30">
        <v>26</v>
      </c>
      <c r="N28" s="44"/>
    </row>
    <row r="29" spans="1:20" x14ac:dyDescent="0.25">
      <c r="A29" s="5" t="s">
        <v>583</v>
      </c>
      <c r="B29" s="5" t="s">
        <v>288</v>
      </c>
      <c r="C29" s="8" t="s">
        <v>561</v>
      </c>
      <c r="D29" s="5" t="s">
        <v>680</v>
      </c>
      <c r="E29" s="8" t="s">
        <v>1936</v>
      </c>
      <c r="F29" s="8" t="s">
        <v>699</v>
      </c>
      <c r="G29" s="8" t="s">
        <v>343</v>
      </c>
      <c r="H29" s="14" t="s">
        <v>281</v>
      </c>
      <c r="I29" s="14" t="s">
        <v>681</v>
      </c>
      <c r="J29" s="8" t="s">
        <v>682</v>
      </c>
      <c r="K29" s="2">
        <v>85</v>
      </c>
      <c r="L29" s="9"/>
      <c r="M29" s="30">
        <v>27</v>
      </c>
      <c r="N29" s="44"/>
    </row>
    <row r="30" spans="1:20" s="25" customFormat="1" x14ac:dyDescent="0.25">
      <c r="A30" s="5" t="s">
        <v>583</v>
      </c>
      <c r="B30" s="5" t="s">
        <v>288</v>
      </c>
      <c r="C30" s="5" t="s">
        <v>561</v>
      </c>
      <c r="D30" s="5" t="s">
        <v>762</v>
      </c>
      <c r="E30" s="8" t="s">
        <v>1936</v>
      </c>
      <c r="F30" s="5" t="s">
        <v>699</v>
      </c>
      <c r="G30" s="8" t="s">
        <v>364</v>
      </c>
      <c r="H30" s="9" t="s">
        <v>763</v>
      </c>
      <c r="I30" s="14" t="s">
        <v>764</v>
      </c>
      <c r="J30" s="8" t="s">
        <v>765</v>
      </c>
      <c r="K30" s="2">
        <v>90</v>
      </c>
      <c r="L30" s="9"/>
      <c r="M30" s="30">
        <v>28</v>
      </c>
      <c r="N30" s="48"/>
      <c r="O30" s="1"/>
      <c r="P30" s="1"/>
      <c r="Q30" s="1"/>
      <c r="R30" s="1"/>
      <c r="S30" s="1"/>
      <c r="T30" s="1"/>
    </row>
    <row r="31" spans="1:20" x14ac:dyDescent="0.25">
      <c r="A31" s="5" t="s">
        <v>583</v>
      </c>
      <c r="B31" s="5" t="s">
        <v>288</v>
      </c>
      <c r="C31" s="5" t="s">
        <v>561</v>
      </c>
      <c r="D31" s="5" t="s">
        <v>762</v>
      </c>
      <c r="E31" s="5" t="s">
        <v>766</v>
      </c>
      <c r="F31" s="8" t="s">
        <v>699</v>
      </c>
      <c r="G31" s="8" t="s">
        <v>365</v>
      </c>
      <c r="H31" s="9" t="s">
        <v>2099</v>
      </c>
      <c r="I31" s="14" t="s">
        <v>767</v>
      </c>
      <c r="J31" s="8" t="s">
        <v>793</v>
      </c>
      <c r="K31" s="2">
        <v>92</v>
      </c>
      <c r="L31" s="9"/>
      <c r="M31" s="30">
        <v>29</v>
      </c>
      <c r="N31" s="44"/>
    </row>
    <row r="32" spans="1:20" x14ac:dyDescent="0.25">
      <c r="A32" s="5" t="s">
        <v>583</v>
      </c>
      <c r="B32" s="5" t="s">
        <v>288</v>
      </c>
      <c r="C32" s="8" t="s">
        <v>561</v>
      </c>
      <c r="D32" s="5" t="s">
        <v>1143</v>
      </c>
      <c r="E32" s="8" t="s">
        <v>1936</v>
      </c>
      <c r="F32" s="8" t="s">
        <v>699</v>
      </c>
      <c r="G32" s="8" t="s">
        <v>485</v>
      </c>
      <c r="H32" s="9" t="s">
        <v>171</v>
      </c>
      <c r="I32" s="9" t="s">
        <v>1144</v>
      </c>
      <c r="J32" s="8" t="s">
        <v>1145</v>
      </c>
      <c r="K32" s="2">
        <v>88</v>
      </c>
      <c r="L32" s="9"/>
      <c r="M32" s="30">
        <v>30</v>
      </c>
      <c r="N32" s="48"/>
    </row>
    <row r="33" spans="1:20" x14ac:dyDescent="0.25">
      <c r="A33" s="5" t="s">
        <v>583</v>
      </c>
      <c r="B33" s="5" t="s">
        <v>288</v>
      </c>
      <c r="C33" s="8" t="s">
        <v>561</v>
      </c>
      <c r="D33" s="5" t="s">
        <v>1103</v>
      </c>
      <c r="E33" s="8" t="s">
        <v>1936</v>
      </c>
      <c r="F33" s="8" t="s">
        <v>699</v>
      </c>
      <c r="G33" s="8" t="s">
        <v>481</v>
      </c>
      <c r="H33" s="9" t="s">
        <v>170</v>
      </c>
      <c r="I33" s="9" t="s">
        <v>1104</v>
      </c>
      <c r="J33" s="8" t="s">
        <v>1105</v>
      </c>
      <c r="K33" s="2">
        <v>89</v>
      </c>
      <c r="L33" s="9"/>
      <c r="M33" s="30">
        <v>31</v>
      </c>
      <c r="N33" s="44"/>
    </row>
    <row r="34" spans="1:20" x14ac:dyDescent="0.25">
      <c r="A34" s="5" t="s">
        <v>583</v>
      </c>
      <c r="B34" s="5" t="s">
        <v>288</v>
      </c>
      <c r="C34" s="8" t="s">
        <v>561</v>
      </c>
      <c r="D34" s="5" t="s">
        <v>796</v>
      </c>
      <c r="E34" s="8" t="s">
        <v>1936</v>
      </c>
      <c r="F34" s="8" t="s">
        <v>699</v>
      </c>
      <c r="G34" s="8" t="s">
        <v>366</v>
      </c>
      <c r="H34" s="14" t="s">
        <v>113</v>
      </c>
      <c r="I34" s="14" t="s">
        <v>797</v>
      </c>
      <c r="J34" s="8" t="s">
        <v>798</v>
      </c>
      <c r="K34" s="2">
        <v>100</v>
      </c>
      <c r="L34" s="9"/>
      <c r="M34" s="30">
        <v>32</v>
      </c>
      <c r="N34" s="44"/>
    </row>
    <row r="35" spans="1:20" x14ac:dyDescent="0.25">
      <c r="A35" s="5" t="s">
        <v>583</v>
      </c>
      <c r="B35" s="5" t="s">
        <v>288</v>
      </c>
      <c r="C35" s="8" t="s">
        <v>561</v>
      </c>
      <c r="D35" s="5" t="s">
        <v>1141</v>
      </c>
      <c r="E35" s="5" t="s">
        <v>668</v>
      </c>
      <c r="F35" s="8" t="s">
        <v>699</v>
      </c>
      <c r="G35" s="8" t="s">
        <v>484</v>
      </c>
      <c r="H35" s="14" t="s">
        <v>2412</v>
      </c>
      <c r="I35" s="14" t="s">
        <v>2413</v>
      </c>
      <c r="J35" s="8" t="s">
        <v>1142</v>
      </c>
      <c r="K35" s="2">
        <v>105</v>
      </c>
      <c r="L35" s="9"/>
      <c r="M35" s="30">
        <v>33</v>
      </c>
      <c r="N35" s="44"/>
    </row>
    <row r="36" spans="1:20" x14ac:dyDescent="0.25">
      <c r="A36" s="5" t="s">
        <v>583</v>
      </c>
      <c r="B36" s="5" t="s">
        <v>288</v>
      </c>
      <c r="C36" s="8" t="s">
        <v>561</v>
      </c>
      <c r="D36" s="5" t="s">
        <v>1106</v>
      </c>
      <c r="E36" s="8" t="s">
        <v>1936</v>
      </c>
      <c r="F36" s="8" t="s">
        <v>699</v>
      </c>
      <c r="G36" s="8" t="s">
        <v>482</v>
      </c>
      <c r="H36" s="14" t="s">
        <v>1107</v>
      </c>
      <c r="I36" s="14" t="s">
        <v>1108</v>
      </c>
      <c r="J36" s="8" t="s">
        <v>1109</v>
      </c>
      <c r="K36" s="2">
        <v>101</v>
      </c>
      <c r="L36" s="9"/>
      <c r="M36" s="30">
        <v>34</v>
      </c>
      <c r="N36" s="44"/>
    </row>
    <row r="37" spans="1:20" x14ac:dyDescent="0.25">
      <c r="A37" s="5" t="s">
        <v>583</v>
      </c>
      <c r="B37" s="5" t="s">
        <v>288</v>
      </c>
      <c r="C37" s="8" t="s">
        <v>561</v>
      </c>
      <c r="D37" s="5" t="s">
        <v>847</v>
      </c>
      <c r="E37" s="5" t="s">
        <v>741</v>
      </c>
      <c r="F37" s="8" t="s">
        <v>699</v>
      </c>
      <c r="G37" s="8" t="s">
        <v>372</v>
      </c>
      <c r="H37" s="9" t="s">
        <v>848</v>
      </c>
      <c r="I37" s="14" t="s">
        <v>849</v>
      </c>
      <c r="J37" s="8" t="s">
        <v>850</v>
      </c>
      <c r="K37" s="2">
        <v>116</v>
      </c>
      <c r="L37" s="9"/>
      <c r="M37" s="30">
        <v>35</v>
      </c>
      <c r="N37" s="44"/>
    </row>
    <row r="38" spans="1:20" x14ac:dyDescent="0.25">
      <c r="A38" s="5" t="s">
        <v>583</v>
      </c>
      <c r="B38" s="5" t="s">
        <v>288</v>
      </c>
      <c r="C38" s="8" t="s">
        <v>561</v>
      </c>
      <c r="D38" s="5" t="s">
        <v>740</v>
      </c>
      <c r="E38" s="8" t="s">
        <v>1110</v>
      </c>
      <c r="F38" s="8" t="s">
        <v>699</v>
      </c>
      <c r="G38" s="8" t="s">
        <v>363</v>
      </c>
      <c r="H38" s="9" t="s">
        <v>742</v>
      </c>
      <c r="I38" s="14" t="s">
        <v>743</v>
      </c>
      <c r="J38" s="8" t="s">
        <v>744</v>
      </c>
      <c r="K38" s="2">
        <v>118</v>
      </c>
      <c r="L38" s="56"/>
      <c r="M38" s="30">
        <v>36</v>
      </c>
      <c r="N38" s="44"/>
    </row>
    <row r="39" spans="1:20" x14ac:dyDescent="0.25">
      <c r="A39" s="5" t="s">
        <v>583</v>
      </c>
      <c r="B39" s="5" t="s">
        <v>288</v>
      </c>
      <c r="C39" s="8" t="s">
        <v>561</v>
      </c>
      <c r="D39" s="5" t="s">
        <v>858</v>
      </c>
      <c r="E39" s="8" t="s">
        <v>72</v>
      </c>
      <c r="F39" s="8" t="s">
        <v>699</v>
      </c>
      <c r="G39" s="8" t="s">
        <v>374</v>
      </c>
      <c r="H39" s="14" t="s">
        <v>2040</v>
      </c>
      <c r="I39" s="14" t="s">
        <v>859</v>
      </c>
      <c r="J39" s="8" t="s">
        <v>860</v>
      </c>
      <c r="K39" s="2">
        <v>123</v>
      </c>
      <c r="L39" s="56"/>
      <c r="M39" s="30">
        <v>37</v>
      </c>
      <c r="N39" s="44"/>
    </row>
    <row r="40" spans="1:20" x14ac:dyDescent="0.25">
      <c r="A40" s="5" t="s">
        <v>583</v>
      </c>
      <c r="B40" s="5" t="s">
        <v>288</v>
      </c>
      <c r="C40" s="8" t="s">
        <v>561</v>
      </c>
      <c r="D40" s="5" t="s">
        <v>855</v>
      </c>
      <c r="E40" s="5" t="s">
        <v>1043</v>
      </c>
      <c r="F40" s="8" t="s">
        <v>699</v>
      </c>
      <c r="G40" s="8" t="s">
        <v>370</v>
      </c>
      <c r="H40" s="14" t="s">
        <v>813</v>
      </c>
      <c r="I40" s="14" t="s">
        <v>1330</v>
      </c>
      <c r="J40" s="8" t="s">
        <v>814</v>
      </c>
      <c r="K40" s="2">
        <v>121</v>
      </c>
      <c r="L40" s="9"/>
      <c r="M40" s="30">
        <v>38</v>
      </c>
      <c r="N40" s="44"/>
    </row>
    <row r="41" spans="1:20" x14ac:dyDescent="0.25">
      <c r="A41" s="5" t="s">
        <v>583</v>
      </c>
      <c r="B41" s="5" t="s">
        <v>288</v>
      </c>
      <c r="C41" s="8" t="s">
        <v>561</v>
      </c>
      <c r="D41" s="5" t="s">
        <v>2039</v>
      </c>
      <c r="E41" s="5" t="s">
        <v>1043</v>
      </c>
      <c r="F41" s="8" t="s">
        <v>699</v>
      </c>
      <c r="G41" s="8" t="s">
        <v>371</v>
      </c>
      <c r="H41" s="14" t="s">
        <v>114</v>
      </c>
      <c r="I41" s="14" t="s">
        <v>826</v>
      </c>
      <c r="J41" s="8" t="s">
        <v>827</v>
      </c>
      <c r="K41" s="2">
        <v>122</v>
      </c>
      <c r="L41" s="9"/>
      <c r="M41" s="30">
        <v>39</v>
      </c>
      <c r="N41" s="44"/>
    </row>
    <row r="42" spans="1:20" x14ac:dyDescent="0.25">
      <c r="A42" s="5" t="s">
        <v>583</v>
      </c>
      <c r="B42" s="5" t="s">
        <v>288</v>
      </c>
      <c r="C42" s="8" t="s">
        <v>561</v>
      </c>
      <c r="D42" s="5" t="s">
        <v>855</v>
      </c>
      <c r="E42" s="5" t="s">
        <v>668</v>
      </c>
      <c r="F42" s="8" t="s">
        <v>699</v>
      </c>
      <c r="G42" s="8" t="s">
        <v>373</v>
      </c>
      <c r="H42" s="14" t="s">
        <v>2072</v>
      </c>
      <c r="I42" s="14" t="s">
        <v>856</v>
      </c>
      <c r="J42" s="8" t="s">
        <v>857</v>
      </c>
      <c r="K42" s="2">
        <v>120</v>
      </c>
      <c r="L42" s="9"/>
      <c r="M42" s="30">
        <v>40</v>
      </c>
      <c r="N42" s="54"/>
    </row>
    <row r="43" spans="1:20" x14ac:dyDescent="0.25">
      <c r="A43" s="5" t="s">
        <v>583</v>
      </c>
      <c r="B43" s="5" t="s">
        <v>288</v>
      </c>
      <c r="C43" s="8" t="s">
        <v>561</v>
      </c>
      <c r="D43" s="5" t="s">
        <v>683</v>
      </c>
      <c r="E43" s="8" t="s">
        <v>79</v>
      </c>
      <c r="F43" s="8" t="s">
        <v>699</v>
      </c>
      <c r="G43" s="8" t="s">
        <v>358</v>
      </c>
      <c r="H43" s="14" t="s">
        <v>109</v>
      </c>
      <c r="I43" s="14" t="s">
        <v>206</v>
      </c>
      <c r="J43" s="8" t="s">
        <v>801</v>
      </c>
      <c r="K43" s="2">
        <v>128</v>
      </c>
      <c r="L43" s="9"/>
      <c r="M43" s="30">
        <v>41</v>
      </c>
      <c r="N43" s="46"/>
    </row>
    <row r="44" spans="1:20" x14ac:dyDescent="0.25">
      <c r="A44" s="5" t="s">
        <v>583</v>
      </c>
      <c r="B44" s="5" t="s">
        <v>288</v>
      </c>
      <c r="C44" s="5" t="s">
        <v>561</v>
      </c>
      <c r="D44" s="5" t="s">
        <v>909</v>
      </c>
      <c r="E44" s="8" t="s">
        <v>1936</v>
      </c>
      <c r="F44" s="5" t="s">
        <v>699</v>
      </c>
      <c r="G44" s="8" t="s">
        <v>406</v>
      </c>
      <c r="H44" s="9" t="s">
        <v>134</v>
      </c>
      <c r="I44" s="14" t="s">
        <v>910</v>
      </c>
      <c r="J44" s="8" t="s">
        <v>911</v>
      </c>
      <c r="K44" s="2">
        <v>182</v>
      </c>
      <c r="L44" s="9"/>
      <c r="M44" s="30">
        <v>42</v>
      </c>
      <c r="N44" s="44"/>
    </row>
    <row r="45" spans="1:20" x14ac:dyDescent="0.25">
      <c r="A45" s="5" t="s">
        <v>583</v>
      </c>
      <c r="B45" s="5" t="s">
        <v>288</v>
      </c>
      <c r="C45" s="8" t="s">
        <v>561</v>
      </c>
      <c r="D45" s="5" t="s">
        <v>604</v>
      </c>
      <c r="E45" s="8" t="s">
        <v>1936</v>
      </c>
      <c r="F45" s="8" t="s">
        <v>1948</v>
      </c>
      <c r="G45" s="8" t="s">
        <v>316</v>
      </c>
      <c r="H45" s="14" t="s">
        <v>605</v>
      </c>
      <c r="I45" s="14" t="s">
        <v>606</v>
      </c>
      <c r="J45" s="8" t="s">
        <v>607</v>
      </c>
      <c r="K45" s="2">
        <v>186</v>
      </c>
      <c r="L45" s="9"/>
      <c r="M45" s="30">
        <v>44</v>
      </c>
      <c r="N45" s="44"/>
    </row>
    <row r="46" spans="1:20" x14ac:dyDescent="0.25">
      <c r="A46" s="5" t="s">
        <v>583</v>
      </c>
      <c r="B46" s="5" t="s">
        <v>288</v>
      </c>
      <c r="C46" s="5" t="s">
        <v>561</v>
      </c>
      <c r="D46" s="5" t="s">
        <v>802</v>
      </c>
      <c r="E46" s="8" t="s">
        <v>1949</v>
      </c>
      <c r="F46" s="5" t="s">
        <v>699</v>
      </c>
      <c r="G46" s="8" t="s">
        <v>360</v>
      </c>
      <c r="H46" s="9" t="s">
        <v>803</v>
      </c>
      <c r="I46" s="14" t="s">
        <v>803</v>
      </c>
      <c r="J46" s="8" t="s">
        <v>804</v>
      </c>
      <c r="K46" s="2">
        <v>189</v>
      </c>
      <c r="L46" s="9"/>
      <c r="M46" s="30">
        <v>45</v>
      </c>
      <c r="N46" s="44"/>
    </row>
    <row r="47" spans="1:20" x14ac:dyDescent="0.25">
      <c r="A47" s="5" t="s">
        <v>583</v>
      </c>
      <c r="B47" s="5" t="s">
        <v>288</v>
      </c>
      <c r="C47" s="8" t="s">
        <v>561</v>
      </c>
      <c r="D47" s="5" t="s">
        <v>683</v>
      </c>
      <c r="E47" s="5" t="s">
        <v>1051</v>
      </c>
      <c r="F47" s="8" t="s">
        <v>699</v>
      </c>
      <c r="G47" s="8" t="s">
        <v>477</v>
      </c>
      <c r="H47" s="9" t="s">
        <v>1850</v>
      </c>
      <c r="I47" s="14" t="s">
        <v>1233</v>
      </c>
      <c r="J47" s="8" t="s">
        <v>1234</v>
      </c>
      <c r="K47" s="2">
        <v>139</v>
      </c>
      <c r="L47" s="9"/>
      <c r="M47" s="30">
        <v>46</v>
      </c>
      <c r="N47" s="44"/>
    </row>
    <row r="48" spans="1:20" x14ac:dyDescent="0.25">
      <c r="A48" s="5" t="s">
        <v>583</v>
      </c>
      <c r="B48" s="5" t="s">
        <v>288</v>
      </c>
      <c r="C48" s="5" t="s">
        <v>561</v>
      </c>
      <c r="D48" s="5" t="s">
        <v>736</v>
      </c>
      <c r="E48" s="5" t="s">
        <v>1051</v>
      </c>
      <c r="F48" s="8" t="s">
        <v>699</v>
      </c>
      <c r="G48" s="8" t="s">
        <v>496</v>
      </c>
      <c r="H48" s="9" t="s">
        <v>1923</v>
      </c>
      <c r="I48" s="14" t="s">
        <v>1924</v>
      </c>
      <c r="J48" s="8" t="s">
        <v>1268</v>
      </c>
      <c r="K48" s="2">
        <v>43</v>
      </c>
      <c r="L48" s="9"/>
      <c r="M48" s="30">
        <v>47</v>
      </c>
      <c r="N48" s="44"/>
      <c r="P48" s="27"/>
      <c r="Q48" s="27"/>
      <c r="R48" s="27"/>
      <c r="S48" s="27"/>
      <c r="T48" s="27"/>
    </row>
    <row r="49" spans="1:16" x14ac:dyDescent="0.25">
      <c r="A49" s="5" t="s">
        <v>583</v>
      </c>
      <c r="B49" s="5" t="s">
        <v>288</v>
      </c>
      <c r="C49" s="5" t="s">
        <v>561</v>
      </c>
      <c r="D49" s="5" t="s">
        <v>755</v>
      </c>
      <c r="E49" s="8" t="s">
        <v>640</v>
      </c>
      <c r="F49" s="5" t="s">
        <v>699</v>
      </c>
      <c r="G49" s="8" t="s">
        <v>357</v>
      </c>
      <c r="H49" s="9" t="s">
        <v>756</v>
      </c>
      <c r="I49" s="14" t="s">
        <v>757</v>
      </c>
      <c r="J49" s="8" t="s">
        <v>758</v>
      </c>
      <c r="K49" s="2">
        <v>192</v>
      </c>
      <c r="L49" s="9"/>
      <c r="M49" s="30">
        <v>48</v>
      </c>
      <c r="N49" s="44"/>
    </row>
    <row r="50" spans="1:16" x14ac:dyDescent="0.25">
      <c r="A50" s="5" t="s">
        <v>583</v>
      </c>
      <c r="B50" s="5" t="s">
        <v>288</v>
      </c>
      <c r="C50" s="5" t="s">
        <v>561</v>
      </c>
      <c r="D50" s="5" t="s">
        <v>833</v>
      </c>
      <c r="E50" s="8" t="s">
        <v>1936</v>
      </c>
      <c r="F50" s="5" t="s">
        <v>699</v>
      </c>
      <c r="G50" s="8" t="s">
        <v>403</v>
      </c>
      <c r="H50" s="9" t="s">
        <v>834</v>
      </c>
      <c r="I50" s="14" t="s">
        <v>835</v>
      </c>
      <c r="J50" s="8" t="s">
        <v>836</v>
      </c>
      <c r="K50" s="2">
        <v>222</v>
      </c>
      <c r="L50" s="9"/>
      <c r="M50" s="30">
        <v>56</v>
      </c>
      <c r="N50" s="44"/>
    </row>
    <row r="51" spans="1:16" x14ac:dyDescent="0.25">
      <c r="A51" s="5" t="s">
        <v>583</v>
      </c>
      <c r="B51" s="5" t="s">
        <v>288</v>
      </c>
      <c r="C51" s="8" t="s">
        <v>561</v>
      </c>
      <c r="D51" s="8" t="s">
        <v>1953</v>
      </c>
      <c r="E51" s="8" t="s">
        <v>1954</v>
      </c>
      <c r="F51" s="5" t="s">
        <v>699</v>
      </c>
      <c r="G51" s="8" t="s">
        <v>422</v>
      </c>
      <c r="H51" s="9" t="s">
        <v>1955</v>
      </c>
      <c r="I51" s="14" t="s">
        <v>279</v>
      </c>
      <c r="J51" s="8" t="s">
        <v>639</v>
      </c>
      <c r="K51" s="2">
        <v>280</v>
      </c>
      <c r="L51" s="9"/>
      <c r="M51" s="30">
        <v>64</v>
      </c>
      <c r="N51" s="54"/>
    </row>
    <row r="52" spans="1:16" x14ac:dyDescent="0.25">
      <c r="A52" s="5" t="s">
        <v>583</v>
      </c>
      <c r="B52" s="5" t="s">
        <v>288</v>
      </c>
      <c r="C52" s="8" t="s">
        <v>561</v>
      </c>
      <c r="D52" s="5" t="s">
        <v>647</v>
      </c>
      <c r="E52" s="8" t="s">
        <v>1954</v>
      </c>
      <c r="F52" s="8" t="s">
        <v>699</v>
      </c>
      <c r="G52" s="8" t="s">
        <v>344</v>
      </c>
      <c r="H52" s="9" t="s">
        <v>648</v>
      </c>
      <c r="I52" s="9" t="s">
        <v>649</v>
      </c>
      <c r="J52" s="8" t="s">
        <v>650</v>
      </c>
      <c r="K52" s="2">
        <v>284</v>
      </c>
      <c r="L52" s="9"/>
      <c r="M52" s="30">
        <v>65</v>
      </c>
      <c r="N52" s="44"/>
    </row>
    <row r="53" spans="1:16" x14ac:dyDescent="0.25">
      <c r="A53" s="5" t="s">
        <v>583</v>
      </c>
      <c r="B53" s="5" t="s">
        <v>288</v>
      </c>
      <c r="C53" s="8" t="s">
        <v>561</v>
      </c>
      <c r="D53" s="5" t="s">
        <v>677</v>
      </c>
      <c r="E53" s="8" t="s">
        <v>1954</v>
      </c>
      <c r="F53" s="8" t="s">
        <v>699</v>
      </c>
      <c r="G53" s="8" t="s">
        <v>222</v>
      </c>
      <c r="H53" s="9" t="s">
        <v>282</v>
      </c>
      <c r="I53" s="9" t="s">
        <v>678</v>
      </c>
      <c r="J53" s="8" t="s">
        <v>679</v>
      </c>
      <c r="K53" s="2">
        <v>289</v>
      </c>
      <c r="L53" s="9"/>
      <c r="M53" s="30">
        <v>66</v>
      </c>
      <c r="N53" s="44"/>
    </row>
    <row r="54" spans="1:16" x14ac:dyDescent="0.25">
      <c r="A54" s="5" t="s">
        <v>583</v>
      </c>
      <c r="B54" s="5" t="s">
        <v>288</v>
      </c>
      <c r="C54" s="8" t="s">
        <v>561</v>
      </c>
      <c r="D54" s="5" t="s">
        <v>614</v>
      </c>
      <c r="E54" s="8" t="s">
        <v>1962</v>
      </c>
      <c r="F54" s="8" t="s">
        <v>699</v>
      </c>
      <c r="G54" s="8" t="s">
        <v>323</v>
      </c>
      <c r="H54" s="14" t="s">
        <v>615</v>
      </c>
      <c r="I54" s="14" t="s">
        <v>616</v>
      </c>
      <c r="J54" s="8" t="s">
        <v>617</v>
      </c>
      <c r="K54" s="2">
        <v>287</v>
      </c>
      <c r="L54" s="9"/>
      <c r="M54" s="30">
        <v>74</v>
      </c>
      <c r="N54" s="44"/>
    </row>
    <row r="55" spans="1:16" x14ac:dyDescent="0.25">
      <c r="A55" s="8" t="s">
        <v>583</v>
      </c>
      <c r="B55" s="8" t="s">
        <v>288</v>
      </c>
      <c r="C55" s="8" t="s">
        <v>434</v>
      </c>
      <c r="D55" s="8" t="s">
        <v>1004</v>
      </c>
      <c r="E55" s="8" t="s">
        <v>1975</v>
      </c>
      <c r="F55" s="8" t="s">
        <v>699</v>
      </c>
      <c r="G55" s="8" t="s">
        <v>190</v>
      </c>
      <c r="H55" s="13" t="s">
        <v>1005</v>
      </c>
      <c r="I55" s="13" t="s">
        <v>1006</v>
      </c>
      <c r="J55" s="8" t="s">
        <v>1007</v>
      </c>
      <c r="K55" s="9">
        <v>312</v>
      </c>
      <c r="L55" s="9"/>
      <c r="M55" s="30">
        <v>78</v>
      </c>
      <c r="N55" s="44"/>
    </row>
    <row r="56" spans="1:16" x14ac:dyDescent="0.25">
      <c r="A56" s="5" t="s">
        <v>583</v>
      </c>
      <c r="B56" s="5" t="s">
        <v>288</v>
      </c>
      <c r="C56" s="8" t="s">
        <v>561</v>
      </c>
      <c r="D56" s="8" t="s">
        <v>1334</v>
      </c>
      <c r="E56" s="5" t="s">
        <v>668</v>
      </c>
      <c r="F56" s="8" t="s">
        <v>699</v>
      </c>
      <c r="G56" s="8" t="s">
        <v>475</v>
      </c>
      <c r="H56" s="14" t="s">
        <v>209</v>
      </c>
      <c r="I56" s="14" t="s">
        <v>1153</v>
      </c>
      <c r="J56" s="8" t="s">
        <v>1114</v>
      </c>
      <c r="K56" s="2">
        <v>198</v>
      </c>
      <c r="L56" s="9"/>
      <c r="M56" s="30">
        <v>79</v>
      </c>
      <c r="N56" s="48"/>
    </row>
    <row r="57" spans="1:16" x14ac:dyDescent="0.25">
      <c r="A57" s="5" t="s">
        <v>583</v>
      </c>
      <c r="B57" s="5" t="s">
        <v>288</v>
      </c>
      <c r="C57" s="8" t="s">
        <v>561</v>
      </c>
      <c r="D57" s="8" t="s">
        <v>1637</v>
      </c>
      <c r="E57" s="5" t="s">
        <v>901</v>
      </c>
      <c r="F57" s="8" t="s">
        <v>699</v>
      </c>
      <c r="G57" s="8" t="s">
        <v>400</v>
      </c>
      <c r="H57" s="9" t="s">
        <v>129</v>
      </c>
      <c r="I57" s="14" t="s">
        <v>902</v>
      </c>
      <c r="J57" s="8" t="s">
        <v>903</v>
      </c>
      <c r="K57" s="2">
        <v>318</v>
      </c>
      <c r="L57" s="9"/>
      <c r="M57" s="30">
        <v>80</v>
      </c>
      <c r="N57" s="46"/>
    </row>
    <row r="58" spans="1:16" x14ac:dyDescent="0.25">
      <c r="A58" s="5" t="s">
        <v>583</v>
      </c>
      <c r="B58" s="5" t="s">
        <v>288</v>
      </c>
      <c r="C58" s="5" t="s">
        <v>561</v>
      </c>
      <c r="D58" s="5" t="s">
        <v>619</v>
      </c>
      <c r="E58" s="8" t="s">
        <v>1936</v>
      </c>
      <c r="F58" s="5" t="s">
        <v>699</v>
      </c>
      <c r="G58" s="8" t="s">
        <v>314</v>
      </c>
      <c r="H58" s="13" t="s">
        <v>1969</v>
      </c>
      <c r="I58" s="14" t="s">
        <v>620</v>
      </c>
      <c r="J58" s="8" t="s">
        <v>621</v>
      </c>
      <c r="K58" s="2">
        <v>325</v>
      </c>
      <c r="L58" s="9"/>
      <c r="M58" s="30">
        <v>82</v>
      </c>
      <c r="N58" s="48"/>
    </row>
    <row r="59" spans="1:16" x14ac:dyDescent="0.25">
      <c r="A59" s="5" t="s">
        <v>583</v>
      </c>
      <c r="B59" s="5" t="s">
        <v>288</v>
      </c>
      <c r="C59" s="5" t="s">
        <v>561</v>
      </c>
      <c r="D59" s="5" t="s">
        <v>622</v>
      </c>
      <c r="E59" s="8" t="s">
        <v>1936</v>
      </c>
      <c r="F59" s="5" t="s">
        <v>699</v>
      </c>
      <c r="G59" s="8" t="s">
        <v>315</v>
      </c>
      <c r="H59" s="14" t="s">
        <v>1970</v>
      </c>
      <c r="I59" s="14" t="s">
        <v>624</v>
      </c>
      <c r="J59" s="8" t="s">
        <v>625</v>
      </c>
      <c r="K59" s="2">
        <v>328</v>
      </c>
      <c r="L59" s="9"/>
      <c r="M59" s="30">
        <v>84</v>
      </c>
      <c r="N59" s="54"/>
    </row>
    <row r="60" spans="1:16" x14ac:dyDescent="0.25">
      <c r="A60" s="5" t="s">
        <v>583</v>
      </c>
      <c r="B60" s="5" t="s">
        <v>288</v>
      </c>
      <c r="C60" s="5" t="s">
        <v>561</v>
      </c>
      <c r="D60" s="5" t="s">
        <v>584</v>
      </c>
      <c r="E60" s="8" t="s">
        <v>1936</v>
      </c>
      <c r="F60" s="5" t="s">
        <v>699</v>
      </c>
      <c r="G60" s="8" t="s">
        <v>276</v>
      </c>
      <c r="H60" s="14" t="s">
        <v>585</v>
      </c>
      <c r="I60" s="14" t="s">
        <v>586</v>
      </c>
      <c r="J60" s="8" t="s">
        <v>587</v>
      </c>
      <c r="K60" s="2">
        <v>332</v>
      </c>
      <c r="L60" s="9"/>
      <c r="M60" s="30">
        <v>86</v>
      </c>
      <c r="N60" s="44"/>
    </row>
    <row r="61" spans="1:16" x14ac:dyDescent="0.25">
      <c r="A61" s="5" t="s">
        <v>583</v>
      </c>
      <c r="B61" s="5" t="s">
        <v>288</v>
      </c>
      <c r="C61" s="5" t="s">
        <v>561</v>
      </c>
      <c r="D61" s="5" t="s">
        <v>594</v>
      </c>
      <c r="E61" s="8" t="s">
        <v>1962</v>
      </c>
      <c r="F61" s="5" t="s">
        <v>699</v>
      </c>
      <c r="G61" s="8" t="s">
        <v>313</v>
      </c>
      <c r="H61" s="14" t="s">
        <v>139</v>
      </c>
      <c r="I61" s="14" t="s">
        <v>595</v>
      </c>
      <c r="J61" s="8" t="s">
        <v>596</v>
      </c>
      <c r="K61" s="2">
        <v>333</v>
      </c>
      <c r="L61" s="9"/>
      <c r="M61" s="30">
        <v>87</v>
      </c>
      <c r="N61" s="44"/>
    </row>
    <row r="62" spans="1:16" x14ac:dyDescent="0.25">
      <c r="A62" s="5" t="s">
        <v>583</v>
      </c>
      <c r="B62" s="5" t="s">
        <v>288</v>
      </c>
      <c r="C62" s="5" t="s">
        <v>561</v>
      </c>
      <c r="D62" s="8" t="s">
        <v>1951</v>
      </c>
      <c r="E62" s="8" t="s">
        <v>1952</v>
      </c>
      <c r="F62" s="5" t="s">
        <v>699</v>
      </c>
      <c r="G62" s="8" t="s">
        <v>511</v>
      </c>
      <c r="H62" s="13" t="s">
        <v>210</v>
      </c>
      <c r="I62" s="13" t="s">
        <v>1260</v>
      </c>
      <c r="J62" s="8" t="s">
        <v>1261</v>
      </c>
      <c r="K62" s="2">
        <v>226</v>
      </c>
      <c r="L62" s="9"/>
      <c r="M62" s="30">
        <v>96</v>
      </c>
      <c r="N62" s="54"/>
    </row>
    <row r="63" spans="1:16" x14ac:dyDescent="0.25">
      <c r="A63" s="5" t="s">
        <v>583</v>
      </c>
      <c r="B63" s="5" t="s">
        <v>288</v>
      </c>
      <c r="C63" s="5" t="s">
        <v>561</v>
      </c>
      <c r="D63" s="5" t="s">
        <v>683</v>
      </c>
      <c r="E63" s="5" t="s">
        <v>581</v>
      </c>
      <c r="F63" s="5" t="s">
        <v>699</v>
      </c>
      <c r="G63" s="8" t="s">
        <v>404</v>
      </c>
      <c r="H63" s="9" t="s">
        <v>132</v>
      </c>
      <c r="I63" s="14" t="s">
        <v>1152</v>
      </c>
      <c r="J63" s="8" t="s">
        <v>1275</v>
      </c>
      <c r="K63" s="2">
        <v>136</v>
      </c>
      <c r="L63" s="9"/>
      <c r="M63" s="30">
        <v>97</v>
      </c>
      <c r="N63" s="44"/>
    </row>
    <row r="64" spans="1:16" x14ac:dyDescent="0.25">
      <c r="A64" s="5" t="s">
        <v>583</v>
      </c>
      <c r="B64" s="5" t="s">
        <v>288</v>
      </c>
      <c r="C64" s="8" t="s">
        <v>561</v>
      </c>
      <c r="D64" s="5" t="s">
        <v>543</v>
      </c>
      <c r="E64" s="8" t="s">
        <v>1960</v>
      </c>
      <c r="F64" s="5" t="s">
        <v>576</v>
      </c>
      <c r="G64" s="8" t="s">
        <v>1853</v>
      </c>
      <c r="H64" s="14" t="s">
        <v>286</v>
      </c>
      <c r="I64" s="9" t="s">
        <v>544</v>
      </c>
      <c r="J64" s="8" t="s">
        <v>1258</v>
      </c>
      <c r="K64" s="2">
        <v>285</v>
      </c>
      <c r="L64" s="9"/>
      <c r="M64" s="30">
        <v>98</v>
      </c>
      <c r="N64" s="44"/>
      <c r="P64" s="25"/>
    </row>
    <row r="65" spans="1:14" x14ac:dyDescent="0.25">
      <c r="A65" s="5" t="s">
        <v>583</v>
      </c>
      <c r="B65" s="5" t="s">
        <v>288</v>
      </c>
      <c r="C65" s="8" t="s">
        <v>561</v>
      </c>
      <c r="D65" s="5" t="s">
        <v>683</v>
      </c>
      <c r="E65" s="8" t="s">
        <v>884</v>
      </c>
      <c r="F65" s="8" t="s">
        <v>699</v>
      </c>
      <c r="G65" s="8" t="s">
        <v>407</v>
      </c>
      <c r="H65" s="9" t="s">
        <v>1854</v>
      </c>
      <c r="I65" s="14" t="s">
        <v>912</v>
      </c>
      <c r="J65" s="8" t="s">
        <v>913</v>
      </c>
      <c r="K65" s="2">
        <v>127</v>
      </c>
      <c r="L65" s="9"/>
      <c r="M65" s="30">
        <v>99</v>
      </c>
      <c r="N65" s="48"/>
    </row>
    <row r="66" spans="1:14" x14ac:dyDescent="0.25">
      <c r="A66" s="5" t="s">
        <v>583</v>
      </c>
      <c r="B66" s="5" t="s">
        <v>288</v>
      </c>
      <c r="C66" s="5" t="s">
        <v>561</v>
      </c>
      <c r="D66" s="5" t="s">
        <v>612</v>
      </c>
      <c r="E66" s="5" t="s">
        <v>640</v>
      </c>
      <c r="F66" s="5" t="s">
        <v>699</v>
      </c>
      <c r="G66" s="8" t="s">
        <v>383</v>
      </c>
      <c r="H66" s="9" t="s">
        <v>119</v>
      </c>
      <c r="I66" s="14" t="s">
        <v>839</v>
      </c>
      <c r="J66" s="8" t="s">
        <v>840</v>
      </c>
      <c r="K66" s="2">
        <v>2</v>
      </c>
      <c r="L66" s="9"/>
      <c r="M66" s="30">
        <v>100</v>
      </c>
      <c r="N66" s="44"/>
    </row>
    <row r="67" spans="1:14" x14ac:dyDescent="0.25">
      <c r="A67" s="5" t="s">
        <v>583</v>
      </c>
      <c r="B67" s="5" t="s">
        <v>288</v>
      </c>
      <c r="C67" s="8" t="s">
        <v>561</v>
      </c>
      <c r="D67" s="8" t="s">
        <v>667</v>
      </c>
      <c r="E67" s="5" t="s">
        <v>668</v>
      </c>
      <c r="F67" s="8" t="s">
        <v>699</v>
      </c>
      <c r="G67" s="8" t="s">
        <v>342</v>
      </c>
      <c r="H67" s="9" t="s">
        <v>669</v>
      </c>
      <c r="I67" s="9" t="s">
        <v>670</v>
      </c>
      <c r="J67" s="8" t="s">
        <v>671</v>
      </c>
      <c r="K67" s="2">
        <v>111</v>
      </c>
      <c r="L67" s="9"/>
      <c r="M67" s="30">
        <v>101</v>
      </c>
      <c r="N67" s="44"/>
    </row>
    <row r="68" spans="1:14" x14ac:dyDescent="0.25">
      <c r="A68" s="5" t="s">
        <v>583</v>
      </c>
      <c r="B68" s="5" t="s">
        <v>288</v>
      </c>
      <c r="C68" s="5" t="s">
        <v>561</v>
      </c>
      <c r="D68" s="5" t="s">
        <v>736</v>
      </c>
      <c r="E68" s="5" t="s">
        <v>668</v>
      </c>
      <c r="F68" s="8" t="s">
        <v>1925</v>
      </c>
      <c r="G68" s="8" t="s">
        <v>1401</v>
      </c>
      <c r="H68" s="9" t="s">
        <v>118</v>
      </c>
      <c r="I68" s="14" t="s">
        <v>1042</v>
      </c>
      <c r="J68" s="8" t="s">
        <v>846</v>
      </c>
      <c r="K68" s="2">
        <v>47</v>
      </c>
      <c r="L68" s="9"/>
      <c r="M68" s="30">
        <v>102</v>
      </c>
      <c r="N68" s="45"/>
    </row>
    <row r="69" spans="1:14" x14ac:dyDescent="0.25">
      <c r="A69" s="5" t="s">
        <v>583</v>
      </c>
      <c r="B69" s="5" t="s">
        <v>288</v>
      </c>
      <c r="C69" s="8" t="s">
        <v>561</v>
      </c>
      <c r="D69" s="5" t="s">
        <v>683</v>
      </c>
      <c r="E69" s="5" t="s">
        <v>668</v>
      </c>
      <c r="F69" s="8" t="s">
        <v>699</v>
      </c>
      <c r="G69" s="8" t="s">
        <v>339</v>
      </c>
      <c r="H69" s="9" t="s">
        <v>185</v>
      </c>
      <c r="I69" s="9" t="s">
        <v>684</v>
      </c>
      <c r="J69" s="8" t="s">
        <v>685</v>
      </c>
      <c r="K69" s="2">
        <v>149</v>
      </c>
      <c r="L69" s="9"/>
      <c r="M69" s="30">
        <v>103</v>
      </c>
      <c r="N69" s="44"/>
    </row>
    <row r="70" spans="1:14" x14ac:dyDescent="0.25">
      <c r="A70" s="5" t="s">
        <v>583</v>
      </c>
      <c r="B70" s="5" t="s">
        <v>288</v>
      </c>
      <c r="C70" s="8" t="s">
        <v>561</v>
      </c>
      <c r="D70" s="8" t="s">
        <v>736</v>
      </c>
      <c r="E70" s="8" t="s">
        <v>1855</v>
      </c>
      <c r="F70" s="8" t="s">
        <v>699</v>
      </c>
      <c r="G70" s="8" t="s">
        <v>387</v>
      </c>
      <c r="H70" s="9" t="s">
        <v>1395</v>
      </c>
      <c r="I70" s="14" t="s">
        <v>760</v>
      </c>
      <c r="J70" s="8" t="s">
        <v>761</v>
      </c>
      <c r="K70" s="2">
        <v>76</v>
      </c>
      <c r="L70" s="9"/>
      <c r="M70" s="30">
        <v>104</v>
      </c>
      <c r="N70" s="45"/>
    </row>
    <row r="71" spans="1:14" x14ac:dyDescent="0.25">
      <c r="A71" s="5" t="s">
        <v>583</v>
      </c>
      <c r="B71" s="5" t="s">
        <v>288</v>
      </c>
      <c r="C71" s="8" t="s">
        <v>561</v>
      </c>
      <c r="D71" s="8" t="s">
        <v>865</v>
      </c>
      <c r="E71" s="5" t="s">
        <v>694</v>
      </c>
      <c r="F71" s="8" t="s">
        <v>699</v>
      </c>
      <c r="G71" s="8" t="s">
        <v>340</v>
      </c>
      <c r="H71" s="9" t="s">
        <v>790</v>
      </c>
      <c r="I71" s="9" t="s">
        <v>695</v>
      </c>
      <c r="J71" s="8" t="s">
        <v>696</v>
      </c>
      <c r="K71" s="2">
        <v>204</v>
      </c>
      <c r="L71" s="9"/>
      <c r="M71" s="30">
        <v>105</v>
      </c>
      <c r="N71" s="46"/>
    </row>
    <row r="72" spans="1:14" x14ac:dyDescent="0.25">
      <c r="A72" s="5" t="s">
        <v>583</v>
      </c>
      <c r="B72" s="5" t="s">
        <v>288</v>
      </c>
      <c r="C72" s="8" t="s">
        <v>561</v>
      </c>
      <c r="D72" s="5" t="s">
        <v>1202</v>
      </c>
      <c r="E72" s="8" t="s">
        <v>1938</v>
      </c>
      <c r="F72" s="8" t="s">
        <v>1856</v>
      </c>
      <c r="G72" s="8" t="s">
        <v>488</v>
      </c>
      <c r="H72" s="9" t="s">
        <v>1857</v>
      </c>
      <c r="I72" s="9" t="s">
        <v>1858</v>
      </c>
      <c r="J72" s="8" t="s">
        <v>1203</v>
      </c>
      <c r="K72" s="2">
        <v>96</v>
      </c>
      <c r="L72" s="9"/>
      <c r="M72" s="30">
        <v>106</v>
      </c>
      <c r="N72" s="54"/>
    </row>
    <row r="73" spans="1:14" x14ac:dyDescent="0.25">
      <c r="A73" s="5" t="s">
        <v>583</v>
      </c>
      <c r="B73" s="5" t="s">
        <v>288</v>
      </c>
      <c r="C73" s="5" t="s">
        <v>561</v>
      </c>
      <c r="D73" s="8" t="s">
        <v>1859</v>
      </c>
      <c r="E73" s="8" t="s">
        <v>1967</v>
      </c>
      <c r="F73" s="5" t="s">
        <v>699</v>
      </c>
      <c r="G73" s="8" t="s">
        <v>361</v>
      </c>
      <c r="H73" s="9" t="s">
        <v>807</v>
      </c>
      <c r="I73" s="14" t="s">
        <v>808</v>
      </c>
      <c r="J73" s="8" t="s">
        <v>809</v>
      </c>
      <c r="K73" s="2">
        <v>314</v>
      </c>
      <c r="L73" s="9"/>
      <c r="M73" s="30">
        <v>107</v>
      </c>
      <c r="N73" s="54"/>
    </row>
    <row r="74" spans="1:14" x14ac:dyDescent="0.25">
      <c r="A74" s="5" t="s">
        <v>583</v>
      </c>
      <c r="B74" s="5" t="s">
        <v>288</v>
      </c>
      <c r="C74" s="8" t="s">
        <v>561</v>
      </c>
      <c r="D74" s="5" t="s">
        <v>683</v>
      </c>
      <c r="E74" s="5" t="s">
        <v>1067</v>
      </c>
      <c r="F74" s="8" t="s">
        <v>699</v>
      </c>
      <c r="G74" s="8" t="s">
        <v>460</v>
      </c>
      <c r="H74" s="9" t="s">
        <v>95</v>
      </c>
      <c r="I74" s="9" t="s">
        <v>1068</v>
      </c>
      <c r="J74" s="8" t="s">
        <v>1069</v>
      </c>
      <c r="K74" s="2">
        <v>154</v>
      </c>
      <c r="L74" s="9"/>
      <c r="M74" s="30">
        <v>108</v>
      </c>
      <c r="N74" s="48"/>
    </row>
    <row r="75" spans="1:14" x14ac:dyDescent="0.25">
      <c r="A75" s="5" t="s">
        <v>583</v>
      </c>
      <c r="B75" s="5" t="s">
        <v>288</v>
      </c>
      <c r="C75" s="8" t="s">
        <v>561</v>
      </c>
      <c r="D75" s="8" t="s">
        <v>1831</v>
      </c>
      <c r="E75" s="8" t="s">
        <v>1832</v>
      </c>
      <c r="F75" s="8" t="s">
        <v>699</v>
      </c>
      <c r="G75" s="8" t="s">
        <v>466</v>
      </c>
      <c r="H75" s="9" t="s">
        <v>161</v>
      </c>
      <c r="I75" s="9" t="s">
        <v>538</v>
      </c>
      <c r="J75" s="8" t="s">
        <v>1111</v>
      </c>
      <c r="K75" s="2">
        <v>163</v>
      </c>
      <c r="L75" s="9"/>
      <c r="M75" s="30">
        <v>109</v>
      </c>
      <c r="N75" s="44"/>
    </row>
    <row r="76" spans="1:14" x14ac:dyDescent="0.25">
      <c r="A76" s="5" t="s">
        <v>583</v>
      </c>
      <c r="B76" s="5" t="s">
        <v>288</v>
      </c>
      <c r="C76" s="8" t="s">
        <v>318</v>
      </c>
      <c r="D76" s="8" t="s">
        <v>1972</v>
      </c>
      <c r="E76" s="8" t="s">
        <v>1051</v>
      </c>
      <c r="F76" s="8" t="s">
        <v>699</v>
      </c>
      <c r="G76" s="8" t="s">
        <v>509</v>
      </c>
      <c r="H76" s="14" t="s">
        <v>1973</v>
      </c>
      <c r="I76" s="14" t="s">
        <v>1974</v>
      </c>
      <c r="J76" s="8" t="s">
        <v>1207</v>
      </c>
      <c r="K76" s="2">
        <v>290</v>
      </c>
      <c r="L76" s="9"/>
      <c r="M76" s="30">
        <v>110</v>
      </c>
      <c r="N76" s="44"/>
    </row>
    <row r="77" spans="1:14" x14ac:dyDescent="0.25">
      <c r="A77" s="5" t="s">
        <v>583</v>
      </c>
      <c r="B77" s="5" t="s">
        <v>288</v>
      </c>
      <c r="C77" s="8" t="s">
        <v>561</v>
      </c>
      <c r="D77" s="8" t="s">
        <v>683</v>
      </c>
      <c r="E77" s="5" t="s">
        <v>745</v>
      </c>
      <c r="F77" s="8" t="s">
        <v>699</v>
      </c>
      <c r="G77" s="8" t="s">
        <v>356</v>
      </c>
      <c r="H77" s="9" t="s">
        <v>211</v>
      </c>
      <c r="I77" s="14" t="s">
        <v>746</v>
      </c>
      <c r="J77" s="8" t="s">
        <v>747</v>
      </c>
      <c r="K77" s="2">
        <v>153</v>
      </c>
      <c r="L77" s="9"/>
      <c r="M77" s="30">
        <v>111</v>
      </c>
      <c r="N77" s="44"/>
    </row>
    <row r="78" spans="1:14" x14ac:dyDescent="0.25">
      <c r="A78" s="5" t="s">
        <v>583</v>
      </c>
      <c r="B78" s="5" t="s">
        <v>288</v>
      </c>
      <c r="C78" s="8" t="s">
        <v>561</v>
      </c>
      <c r="D78" s="5" t="s">
        <v>683</v>
      </c>
      <c r="E78" s="5" t="s">
        <v>973</v>
      </c>
      <c r="F78" s="8" t="s">
        <v>699</v>
      </c>
      <c r="G78" s="8" t="s">
        <v>461</v>
      </c>
      <c r="H78" s="9" t="s">
        <v>157</v>
      </c>
      <c r="I78" s="9" t="s">
        <v>1071</v>
      </c>
      <c r="J78" s="8" t="s">
        <v>1072</v>
      </c>
      <c r="K78" s="2">
        <v>151</v>
      </c>
      <c r="L78" s="9"/>
      <c r="M78" s="30">
        <v>113</v>
      </c>
      <c r="N78" s="44"/>
    </row>
    <row r="79" spans="1:14" x14ac:dyDescent="0.25">
      <c r="A79" s="5" t="s">
        <v>583</v>
      </c>
      <c r="B79" s="5" t="s">
        <v>288</v>
      </c>
      <c r="C79" s="8" t="s">
        <v>561</v>
      </c>
      <c r="D79" s="5" t="s">
        <v>727</v>
      </c>
      <c r="E79" s="8" t="s">
        <v>1936</v>
      </c>
      <c r="F79" s="5" t="s">
        <v>576</v>
      </c>
      <c r="G79" s="8" t="s">
        <v>1860</v>
      </c>
      <c r="H79" s="9" t="s">
        <v>1861</v>
      </c>
      <c r="I79" s="14" t="s">
        <v>1862</v>
      </c>
      <c r="J79" s="8" t="s">
        <v>728</v>
      </c>
      <c r="K79" s="2">
        <v>294</v>
      </c>
      <c r="L79" s="9"/>
      <c r="M79" s="30">
        <v>114</v>
      </c>
      <c r="N79" s="48"/>
    </row>
    <row r="80" spans="1:14" x14ac:dyDescent="0.25">
      <c r="A80" s="5" t="s">
        <v>583</v>
      </c>
      <c r="B80" s="5" t="s">
        <v>288</v>
      </c>
      <c r="C80" s="8" t="s">
        <v>561</v>
      </c>
      <c r="D80" s="8" t="s">
        <v>1334</v>
      </c>
      <c r="E80" s="8" t="s">
        <v>1070</v>
      </c>
      <c r="F80" s="5" t="s">
        <v>713</v>
      </c>
      <c r="G80" s="8" t="s">
        <v>362</v>
      </c>
      <c r="H80" s="9" t="s">
        <v>2147</v>
      </c>
      <c r="I80" s="14" t="s">
        <v>552</v>
      </c>
      <c r="J80" s="8" t="s">
        <v>828</v>
      </c>
      <c r="K80" s="2">
        <v>195</v>
      </c>
      <c r="L80" s="9"/>
      <c r="M80" s="30">
        <v>115</v>
      </c>
      <c r="N80" s="44"/>
    </row>
    <row r="81" spans="1:14" x14ac:dyDescent="0.25">
      <c r="A81" s="5" t="s">
        <v>583</v>
      </c>
      <c r="B81" s="5" t="s">
        <v>288</v>
      </c>
      <c r="C81" s="8" t="s">
        <v>561</v>
      </c>
      <c r="D81" s="8" t="s">
        <v>1918</v>
      </c>
      <c r="E81" s="8" t="s">
        <v>1848</v>
      </c>
      <c r="F81" s="8" t="s">
        <v>699</v>
      </c>
      <c r="G81" s="8" t="s">
        <v>320</v>
      </c>
      <c r="H81" s="14" t="s">
        <v>280</v>
      </c>
      <c r="I81" s="14" t="s">
        <v>1340</v>
      </c>
      <c r="J81" s="8" t="s">
        <v>613</v>
      </c>
      <c r="K81" s="2">
        <v>26</v>
      </c>
      <c r="L81" s="9"/>
      <c r="M81" s="30">
        <v>116</v>
      </c>
      <c r="N81" s="44"/>
    </row>
    <row r="82" spans="1:14" x14ac:dyDescent="0.25">
      <c r="A82" s="5" t="s">
        <v>583</v>
      </c>
      <c r="B82" s="5" t="s">
        <v>288</v>
      </c>
      <c r="C82" s="8" t="s">
        <v>318</v>
      </c>
      <c r="D82" s="5" t="s">
        <v>608</v>
      </c>
      <c r="E82" s="8" t="s">
        <v>640</v>
      </c>
      <c r="F82" s="8" t="s">
        <v>1856</v>
      </c>
      <c r="G82" s="8" t="s">
        <v>319</v>
      </c>
      <c r="H82" s="14" t="s">
        <v>609</v>
      </c>
      <c r="I82" s="14" t="s">
        <v>610</v>
      </c>
      <c r="J82" s="8" t="s">
        <v>611</v>
      </c>
      <c r="K82" s="2">
        <v>27</v>
      </c>
      <c r="L82" s="9"/>
      <c r="M82" s="30">
        <v>117</v>
      </c>
      <c r="N82" s="44"/>
    </row>
    <row r="83" spans="1:14" x14ac:dyDescent="0.25">
      <c r="A83" s="5" t="s">
        <v>583</v>
      </c>
      <c r="B83" s="5" t="s">
        <v>288</v>
      </c>
      <c r="C83" s="5" t="s">
        <v>561</v>
      </c>
      <c r="D83" s="8" t="s">
        <v>736</v>
      </c>
      <c r="E83" s="5" t="s">
        <v>929</v>
      </c>
      <c r="F83" s="5" t="s">
        <v>699</v>
      </c>
      <c r="G83" s="8" t="s">
        <v>416</v>
      </c>
      <c r="H83" s="9" t="s">
        <v>2100</v>
      </c>
      <c r="I83" s="14" t="s">
        <v>930</v>
      </c>
      <c r="J83" s="8" t="s">
        <v>931</v>
      </c>
      <c r="K83" s="2">
        <v>59</v>
      </c>
      <c r="L83" s="9"/>
      <c r="M83" s="30">
        <v>118</v>
      </c>
      <c r="N83" s="44"/>
    </row>
    <row r="84" spans="1:14" x14ac:dyDescent="0.25">
      <c r="A84" s="5" t="s">
        <v>583</v>
      </c>
      <c r="B84" s="5" t="s">
        <v>288</v>
      </c>
      <c r="C84" s="5" t="s">
        <v>561</v>
      </c>
      <c r="D84" s="8" t="s">
        <v>736</v>
      </c>
      <c r="E84" s="5" t="s">
        <v>921</v>
      </c>
      <c r="F84" s="5" t="s">
        <v>699</v>
      </c>
      <c r="G84" s="8" t="s">
        <v>413</v>
      </c>
      <c r="H84" s="13" t="s">
        <v>2101</v>
      </c>
      <c r="I84" s="13" t="s">
        <v>922</v>
      </c>
      <c r="J84" s="8" t="s">
        <v>923</v>
      </c>
      <c r="K84" s="2">
        <v>57</v>
      </c>
      <c r="L84" s="9"/>
      <c r="M84" s="30">
        <v>120</v>
      </c>
      <c r="N84" s="44"/>
    </row>
    <row r="85" spans="1:14" x14ac:dyDescent="0.25">
      <c r="A85" s="5" t="s">
        <v>583</v>
      </c>
      <c r="B85" s="5" t="s">
        <v>288</v>
      </c>
      <c r="C85" s="5" t="s">
        <v>561</v>
      </c>
      <c r="D85" s="8" t="s">
        <v>736</v>
      </c>
      <c r="E85" s="5" t="s">
        <v>937</v>
      </c>
      <c r="F85" s="5" t="s">
        <v>699</v>
      </c>
      <c r="G85" s="8" t="s">
        <v>420</v>
      </c>
      <c r="H85" s="13" t="s">
        <v>2087</v>
      </c>
      <c r="I85" s="13" t="s">
        <v>938</v>
      </c>
      <c r="J85" s="8" t="s">
        <v>939</v>
      </c>
      <c r="K85" s="35">
        <v>62</v>
      </c>
      <c r="L85" s="33"/>
      <c r="M85" s="30">
        <v>123</v>
      </c>
      <c r="N85" s="44"/>
    </row>
    <row r="86" spans="1:14" x14ac:dyDescent="0.25">
      <c r="A86" s="5" t="s">
        <v>583</v>
      </c>
      <c r="B86" s="5" t="s">
        <v>288</v>
      </c>
      <c r="C86" s="5" t="s">
        <v>561</v>
      </c>
      <c r="D86" s="8" t="s">
        <v>612</v>
      </c>
      <c r="E86" s="5" t="s">
        <v>924</v>
      </c>
      <c r="F86" s="5" t="s">
        <v>699</v>
      </c>
      <c r="G86" s="8" t="s">
        <v>414</v>
      </c>
      <c r="H86" s="13" t="s">
        <v>2102</v>
      </c>
      <c r="I86" s="13" t="s">
        <v>1863</v>
      </c>
      <c r="J86" s="8" t="s">
        <v>925</v>
      </c>
      <c r="K86" s="2">
        <v>69</v>
      </c>
      <c r="L86" s="9"/>
      <c r="M86" s="30">
        <v>124</v>
      </c>
    </row>
    <row r="87" spans="1:14" x14ac:dyDescent="0.25">
      <c r="A87" s="5" t="s">
        <v>583</v>
      </c>
      <c r="B87" s="5" t="s">
        <v>288</v>
      </c>
      <c r="C87" s="5" t="s">
        <v>561</v>
      </c>
      <c r="D87" s="8" t="s">
        <v>736</v>
      </c>
      <c r="E87" s="5" t="s">
        <v>926</v>
      </c>
      <c r="F87" s="5" t="s">
        <v>699</v>
      </c>
      <c r="G87" s="8" t="s">
        <v>415</v>
      </c>
      <c r="H87" s="13" t="s">
        <v>2108</v>
      </c>
      <c r="I87" s="13" t="s">
        <v>927</v>
      </c>
      <c r="J87" s="8" t="s">
        <v>928</v>
      </c>
      <c r="K87" s="2">
        <v>70</v>
      </c>
      <c r="L87" s="9"/>
      <c r="M87" s="30">
        <v>125</v>
      </c>
      <c r="N87" s="44"/>
    </row>
    <row r="88" spans="1:14" x14ac:dyDescent="0.25">
      <c r="A88" s="5" t="s">
        <v>583</v>
      </c>
      <c r="B88" s="5" t="s">
        <v>288</v>
      </c>
      <c r="C88" s="5" t="s">
        <v>561</v>
      </c>
      <c r="D88" s="8" t="s">
        <v>736</v>
      </c>
      <c r="E88" s="5" t="s">
        <v>918</v>
      </c>
      <c r="F88" s="5" t="s">
        <v>699</v>
      </c>
      <c r="G88" s="8" t="s">
        <v>412</v>
      </c>
      <c r="H88" s="13" t="s">
        <v>2103</v>
      </c>
      <c r="I88" s="13" t="s">
        <v>919</v>
      </c>
      <c r="J88" s="8" t="s">
        <v>920</v>
      </c>
      <c r="K88" s="2">
        <v>225</v>
      </c>
      <c r="L88" s="9"/>
      <c r="M88" s="30">
        <v>126</v>
      </c>
      <c r="N88" s="48"/>
    </row>
    <row r="89" spans="1:14" x14ac:dyDescent="0.25">
      <c r="A89" s="5" t="s">
        <v>583</v>
      </c>
      <c r="B89" s="5" t="s">
        <v>288</v>
      </c>
      <c r="C89" s="5" t="s">
        <v>561</v>
      </c>
      <c r="D89" s="5" t="s">
        <v>612</v>
      </c>
      <c r="E89" s="8" t="s">
        <v>2104</v>
      </c>
      <c r="F89" s="5" t="s">
        <v>699</v>
      </c>
      <c r="G89" s="8" t="s">
        <v>410</v>
      </c>
      <c r="H89" s="13" t="s">
        <v>2088</v>
      </c>
      <c r="I89" s="13" t="s">
        <v>898</v>
      </c>
      <c r="J89" s="8" t="s">
        <v>899</v>
      </c>
      <c r="K89" s="2">
        <v>11</v>
      </c>
      <c r="L89" s="9"/>
      <c r="M89" s="30">
        <v>127</v>
      </c>
      <c r="N89" s="54"/>
    </row>
    <row r="90" spans="1:14" x14ac:dyDescent="0.25">
      <c r="A90" s="5" t="s">
        <v>583</v>
      </c>
      <c r="B90" s="5" t="s">
        <v>288</v>
      </c>
      <c r="C90" s="5" t="s">
        <v>561</v>
      </c>
      <c r="D90" s="5" t="s">
        <v>612</v>
      </c>
      <c r="E90" s="5" t="s">
        <v>1275</v>
      </c>
      <c r="F90" s="5" t="s">
        <v>699</v>
      </c>
      <c r="G90" s="8" t="s">
        <v>498</v>
      </c>
      <c r="H90" s="14" t="s">
        <v>176</v>
      </c>
      <c r="I90" s="14" t="s">
        <v>1276</v>
      </c>
      <c r="J90" s="8" t="s">
        <v>1277</v>
      </c>
      <c r="K90" s="2">
        <v>130</v>
      </c>
      <c r="L90" s="9"/>
      <c r="M90" s="30">
        <v>129</v>
      </c>
      <c r="N90" s="44"/>
    </row>
    <row r="91" spans="1:14" x14ac:dyDescent="0.25">
      <c r="A91" s="5" t="s">
        <v>583</v>
      </c>
      <c r="B91" s="5" t="s">
        <v>288</v>
      </c>
      <c r="C91" s="5" t="s">
        <v>561</v>
      </c>
      <c r="D91" s="8" t="s">
        <v>1637</v>
      </c>
      <c r="E91" s="8" t="s">
        <v>551</v>
      </c>
      <c r="F91" s="8" t="s">
        <v>699</v>
      </c>
      <c r="G91" s="8" t="s">
        <v>401</v>
      </c>
      <c r="H91" s="14" t="s">
        <v>823</v>
      </c>
      <c r="I91" s="14" t="s">
        <v>824</v>
      </c>
      <c r="J91" s="8" t="s">
        <v>825</v>
      </c>
      <c r="K91" s="2">
        <v>64</v>
      </c>
      <c r="L91" s="9"/>
      <c r="M91" s="30">
        <v>130</v>
      </c>
      <c r="N91" s="44"/>
    </row>
    <row r="92" spans="1:14" x14ac:dyDescent="0.25">
      <c r="A92" s="5" t="s">
        <v>583</v>
      </c>
      <c r="B92" s="5" t="s">
        <v>288</v>
      </c>
      <c r="C92" s="8" t="s">
        <v>561</v>
      </c>
      <c r="D92" s="5" t="s">
        <v>683</v>
      </c>
      <c r="E92" s="8" t="s">
        <v>640</v>
      </c>
      <c r="F92" s="8" t="s">
        <v>577</v>
      </c>
      <c r="G92" s="8" t="s">
        <v>463</v>
      </c>
      <c r="H92" s="9" t="s">
        <v>158</v>
      </c>
      <c r="I92" s="9" t="s">
        <v>1079</v>
      </c>
      <c r="J92" s="8" t="s">
        <v>1080</v>
      </c>
      <c r="K92" s="2">
        <v>10</v>
      </c>
      <c r="L92" s="9"/>
      <c r="M92" s="30">
        <v>133</v>
      </c>
      <c r="N92" s="45"/>
    </row>
    <row r="93" spans="1:14" x14ac:dyDescent="0.25">
      <c r="A93" s="5" t="s">
        <v>583</v>
      </c>
      <c r="B93" s="5" t="s">
        <v>288</v>
      </c>
      <c r="C93" s="5" t="s">
        <v>561</v>
      </c>
      <c r="D93" s="8" t="s">
        <v>1933</v>
      </c>
      <c r="E93" s="5" t="s">
        <v>940</v>
      </c>
      <c r="F93" s="5" t="s">
        <v>699</v>
      </c>
      <c r="G93" s="8" t="s">
        <v>419</v>
      </c>
      <c r="H93" s="13" t="s">
        <v>2089</v>
      </c>
      <c r="I93" s="13" t="s">
        <v>2090</v>
      </c>
      <c r="J93" s="8" t="s">
        <v>941</v>
      </c>
      <c r="K93" s="2">
        <v>150</v>
      </c>
      <c r="L93" s="9"/>
      <c r="M93" s="30">
        <v>134</v>
      </c>
      <c r="N93" s="44"/>
    </row>
    <row r="94" spans="1:14" x14ac:dyDescent="0.25">
      <c r="A94" s="5" t="s">
        <v>583</v>
      </c>
      <c r="B94" s="5" t="s">
        <v>288</v>
      </c>
      <c r="C94" s="5" t="s">
        <v>561</v>
      </c>
      <c r="D94" s="8" t="s">
        <v>1933</v>
      </c>
      <c r="E94" s="5" t="s">
        <v>917</v>
      </c>
      <c r="F94" s="5" t="s">
        <v>699</v>
      </c>
      <c r="G94" s="8" t="s">
        <v>418</v>
      </c>
      <c r="H94" s="13" t="s">
        <v>2105</v>
      </c>
      <c r="I94" s="13" t="s">
        <v>935</v>
      </c>
      <c r="J94" s="8" t="s">
        <v>936</v>
      </c>
      <c r="K94" s="2">
        <v>87</v>
      </c>
      <c r="L94" s="9"/>
      <c r="M94" s="30">
        <v>135</v>
      </c>
      <c r="N94" s="44"/>
    </row>
    <row r="95" spans="1:14" x14ac:dyDescent="0.25">
      <c r="A95" s="5" t="s">
        <v>583</v>
      </c>
      <c r="B95" s="5" t="s">
        <v>288</v>
      </c>
      <c r="C95" s="5" t="s">
        <v>561</v>
      </c>
      <c r="D95" s="8" t="s">
        <v>1637</v>
      </c>
      <c r="E95" s="5" t="s">
        <v>1270</v>
      </c>
      <c r="F95" s="5" t="s">
        <v>699</v>
      </c>
      <c r="G95" s="8" t="s">
        <v>506</v>
      </c>
      <c r="H95" s="9" t="s">
        <v>1271</v>
      </c>
      <c r="I95" s="9" t="s">
        <v>1272</v>
      </c>
      <c r="J95" s="8" t="s">
        <v>1273</v>
      </c>
      <c r="K95" s="2">
        <v>157</v>
      </c>
      <c r="L95" s="9"/>
      <c r="M95" s="30">
        <v>136</v>
      </c>
      <c r="N95" s="54"/>
    </row>
    <row r="96" spans="1:14" x14ac:dyDescent="0.25">
      <c r="A96" s="5" t="s">
        <v>583</v>
      </c>
      <c r="B96" s="8" t="s">
        <v>1917</v>
      </c>
      <c r="C96" s="5" t="s">
        <v>561</v>
      </c>
      <c r="D96" s="5" t="s">
        <v>612</v>
      </c>
      <c r="E96" s="5" t="s">
        <v>589</v>
      </c>
      <c r="F96" s="5" t="s">
        <v>699</v>
      </c>
      <c r="G96" s="8" t="s">
        <v>1864</v>
      </c>
      <c r="H96" s="14" t="s">
        <v>1278</v>
      </c>
      <c r="I96" s="14" t="s">
        <v>1279</v>
      </c>
      <c r="J96" s="8" t="s">
        <v>1046</v>
      </c>
      <c r="K96" s="2">
        <v>291</v>
      </c>
      <c r="L96" s="9"/>
      <c r="M96" s="30">
        <v>137</v>
      </c>
      <c r="N96" s="44"/>
    </row>
    <row r="97" spans="1:14" x14ac:dyDescent="0.25">
      <c r="A97" s="5" t="s">
        <v>583</v>
      </c>
      <c r="B97" s="5" t="s">
        <v>288</v>
      </c>
      <c r="C97" s="8" t="s">
        <v>561</v>
      </c>
      <c r="D97" s="5" t="s">
        <v>683</v>
      </c>
      <c r="E97" s="5" t="s">
        <v>970</v>
      </c>
      <c r="F97" s="8" t="s">
        <v>699</v>
      </c>
      <c r="G97" s="8" t="s">
        <v>465</v>
      </c>
      <c r="H97" s="9" t="s">
        <v>160</v>
      </c>
      <c r="I97" s="9" t="s">
        <v>1098</v>
      </c>
      <c r="J97" s="8" t="s">
        <v>1099</v>
      </c>
      <c r="K97" s="2">
        <v>288</v>
      </c>
      <c r="L97" s="9"/>
      <c r="M97" s="30">
        <v>138</v>
      </c>
      <c r="N97" s="44"/>
    </row>
    <row r="98" spans="1:14" x14ac:dyDescent="0.25">
      <c r="A98" s="5" t="s">
        <v>583</v>
      </c>
      <c r="B98" s="5" t="s">
        <v>288</v>
      </c>
      <c r="C98" s="8" t="s">
        <v>561</v>
      </c>
      <c r="D98" s="5" t="s">
        <v>1220</v>
      </c>
      <c r="E98" s="8" t="s">
        <v>1447</v>
      </c>
      <c r="F98" s="8" t="s">
        <v>699</v>
      </c>
      <c r="G98" s="8" t="s">
        <v>489</v>
      </c>
      <c r="H98" s="9" t="s">
        <v>1221</v>
      </c>
      <c r="I98" s="9" t="s">
        <v>1222</v>
      </c>
      <c r="J98" s="8" t="s">
        <v>1070</v>
      </c>
      <c r="K98" s="2">
        <v>45</v>
      </c>
      <c r="L98" s="9"/>
      <c r="M98" s="30">
        <v>139</v>
      </c>
      <c r="N98" s="44"/>
    </row>
    <row r="99" spans="1:14" x14ac:dyDescent="0.25">
      <c r="A99" s="5" t="s">
        <v>583</v>
      </c>
      <c r="B99" s="5" t="s">
        <v>288</v>
      </c>
      <c r="C99" s="8" t="s">
        <v>561</v>
      </c>
      <c r="D99" s="5" t="s">
        <v>683</v>
      </c>
      <c r="E99" s="5" t="s">
        <v>766</v>
      </c>
      <c r="F99" s="8" t="s">
        <v>699</v>
      </c>
      <c r="G99" s="8" t="s">
        <v>479</v>
      </c>
      <c r="H99" s="9" t="s">
        <v>2106</v>
      </c>
      <c r="I99" s="9" t="s">
        <v>1235</v>
      </c>
      <c r="J99" s="8" t="s">
        <v>1236</v>
      </c>
      <c r="K99" s="2">
        <v>99</v>
      </c>
      <c r="L99" s="9"/>
      <c r="M99" s="30">
        <v>140</v>
      </c>
      <c r="N99" s="44"/>
    </row>
    <row r="100" spans="1:14" x14ac:dyDescent="0.25">
      <c r="A100" s="5" t="s">
        <v>583</v>
      </c>
      <c r="B100" s="5" t="s">
        <v>288</v>
      </c>
      <c r="C100" s="8" t="s">
        <v>561</v>
      </c>
      <c r="D100" s="5" t="s">
        <v>1211</v>
      </c>
      <c r="E100" s="8" t="s">
        <v>1447</v>
      </c>
      <c r="F100" s="8" t="s">
        <v>699</v>
      </c>
      <c r="G100" s="8" t="s">
        <v>510</v>
      </c>
      <c r="H100" s="9" t="s">
        <v>1212</v>
      </c>
      <c r="I100" s="9" t="s">
        <v>1213</v>
      </c>
      <c r="J100" s="8" t="s">
        <v>1214</v>
      </c>
      <c r="K100" s="2">
        <v>12</v>
      </c>
      <c r="L100" s="9"/>
      <c r="M100" s="30">
        <v>141</v>
      </c>
      <c r="N100" s="44"/>
    </row>
    <row r="101" spans="1:14" x14ac:dyDescent="0.25">
      <c r="A101" s="5" t="s">
        <v>583</v>
      </c>
      <c r="B101" s="5" t="s">
        <v>288</v>
      </c>
      <c r="C101" s="8" t="s">
        <v>561</v>
      </c>
      <c r="D101" s="8" t="s">
        <v>1332</v>
      </c>
      <c r="E101" s="8" t="s">
        <v>1447</v>
      </c>
      <c r="F101" s="5" t="s">
        <v>576</v>
      </c>
      <c r="G101" s="8" t="s">
        <v>508</v>
      </c>
      <c r="H101" s="2" t="s">
        <v>2363</v>
      </c>
      <c r="I101" s="9" t="s">
        <v>1054</v>
      </c>
      <c r="J101" s="8" t="s">
        <v>1055</v>
      </c>
      <c r="K101" s="2">
        <v>46</v>
      </c>
      <c r="L101" s="9"/>
      <c r="M101" s="30">
        <v>142</v>
      </c>
      <c r="N101" s="44"/>
    </row>
    <row r="102" spans="1:14" x14ac:dyDescent="0.25">
      <c r="A102" s="5" t="s">
        <v>583</v>
      </c>
      <c r="B102" s="5" t="s">
        <v>288</v>
      </c>
      <c r="C102" s="5" t="s">
        <v>561</v>
      </c>
      <c r="D102" s="5" t="s">
        <v>736</v>
      </c>
      <c r="E102" s="5" t="s">
        <v>1038</v>
      </c>
      <c r="F102" s="5" t="s">
        <v>576</v>
      </c>
      <c r="G102" s="8" t="s">
        <v>492</v>
      </c>
      <c r="H102" s="9" t="s">
        <v>1039</v>
      </c>
      <c r="I102" s="9" t="s">
        <v>1040</v>
      </c>
      <c r="J102" s="8" t="s">
        <v>1041</v>
      </c>
      <c r="K102" s="2">
        <v>28</v>
      </c>
      <c r="L102" s="9"/>
      <c r="M102" s="30">
        <v>143</v>
      </c>
      <c r="N102" s="44"/>
    </row>
    <row r="103" spans="1:14" x14ac:dyDescent="0.25">
      <c r="A103" s="5" t="s">
        <v>583</v>
      </c>
      <c r="B103" s="5" t="s">
        <v>288</v>
      </c>
      <c r="C103" s="5" t="s">
        <v>561</v>
      </c>
      <c r="D103" s="5" t="s">
        <v>1165</v>
      </c>
      <c r="E103" s="8" t="s">
        <v>1447</v>
      </c>
      <c r="F103" s="5" t="s">
        <v>699</v>
      </c>
      <c r="G103" s="8" t="s">
        <v>486</v>
      </c>
      <c r="H103" s="9" t="s">
        <v>172</v>
      </c>
      <c r="I103" s="14" t="s">
        <v>1166</v>
      </c>
      <c r="J103" s="8" t="s">
        <v>1167</v>
      </c>
      <c r="K103" s="2">
        <v>132</v>
      </c>
      <c r="L103" s="9"/>
      <c r="M103" s="30">
        <v>144</v>
      </c>
      <c r="N103" s="44"/>
    </row>
    <row r="104" spans="1:14" x14ac:dyDescent="0.25">
      <c r="A104" s="5" t="s">
        <v>583</v>
      </c>
      <c r="B104" s="5" t="s">
        <v>288</v>
      </c>
      <c r="C104" s="5" t="s">
        <v>561</v>
      </c>
      <c r="D104" s="5" t="s">
        <v>612</v>
      </c>
      <c r="E104" s="8" t="s">
        <v>1258</v>
      </c>
      <c r="F104" s="5" t="s">
        <v>699</v>
      </c>
      <c r="G104" s="8" t="s">
        <v>1371</v>
      </c>
      <c r="H104" s="14" t="s">
        <v>1373</v>
      </c>
      <c r="I104" s="14" t="s">
        <v>1276</v>
      </c>
      <c r="J104" s="8" t="s">
        <v>1372</v>
      </c>
      <c r="K104" s="2">
        <v>220</v>
      </c>
      <c r="L104" s="9"/>
      <c r="M104" s="30">
        <v>145</v>
      </c>
      <c r="N104" s="44"/>
    </row>
    <row r="105" spans="1:14" x14ac:dyDescent="0.25">
      <c r="A105" s="5" t="s">
        <v>583</v>
      </c>
      <c r="B105" s="5" t="s">
        <v>288</v>
      </c>
      <c r="C105" s="5" t="s">
        <v>561</v>
      </c>
      <c r="D105" s="5" t="s">
        <v>736</v>
      </c>
      <c r="E105" s="5" t="s">
        <v>1081</v>
      </c>
      <c r="F105" s="8" t="s">
        <v>699</v>
      </c>
      <c r="G105" s="8" t="s">
        <v>495</v>
      </c>
      <c r="H105" s="9" t="s">
        <v>1255</v>
      </c>
      <c r="I105" s="9" t="s">
        <v>1256</v>
      </c>
      <c r="J105" s="8" t="s">
        <v>1245</v>
      </c>
      <c r="K105" s="2">
        <v>152</v>
      </c>
      <c r="L105" s="9"/>
      <c r="M105" s="30">
        <v>146</v>
      </c>
      <c r="N105" s="44"/>
    </row>
    <row r="106" spans="1:14" x14ac:dyDescent="0.25">
      <c r="A106" s="5" t="s">
        <v>583</v>
      </c>
      <c r="B106" s="5" t="s">
        <v>288</v>
      </c>
      <c r="C106" s="5" t="s">
        <v>561</v>
      </c>
      <c r="D106" s="5" t="s">
        <v>597</v>
      </c>
      <c r="E106" s="8" t="s">
        <v>1919</v>
      </c>
      <c r="F106" s="8" t="s">
        <v>1856</v>
      </c>
      <c r="G106" s="8" t="s">
        <v>317</v>
      </c>
      <c r="H106" s="14" t="s">
        <v>212</v>
      </c>
      <c r="I106" s="14" t="s">
        <v>598</v>
      </c>
      <c r="J106" s="8" t="s">
        <v>599</v>
      </c>
      <c r="K106" s="2">
        <v>50</v>
      </c>
      <c r="L106" s="9"/>
      <c r="M106" s="30">
        <v>147</v>
      </c>
      <c r="N106" s="44"/>
    </row>
    <row r="107" spans="1:14" x14ac:dyDescent="0.25">
      <c r="A107" s="5" t="s">
        <v>583</v>
      </c>
      <c r="B107" s="5" t="s">
        <v>288</v>
      </c>
      <c r="C107" s="8" t="s">
        <v>561</v>
      </c>
      <c r="D107" s="5" t="s">
        <v>683</v>
      </c>
      <c r="E107" s="8" t="s">
        <v>640</v>
      </c>
      <c r="F107" s="8" t="s">
        <v>894</v>
      </c>
      <c r="G107" s="8" t="s">
        <v>469</v>
      </c>
      <c r="H107" s="9" t="s">
        <v>165</v>
      </c>
      <c r="I107" s="9" t="s">
        <v>1134</v>
      </c>
      <c r="J107" s="8" t="s">
        <v>1135</v>
      </c>
      <c r="K107" s="2">
        <v>32</v>
      </c>
      <c r="L107" s="9"/>
      <c r="M107" s="30">
        <v>148</v>
      </c>
      <c r="N107" s="44"/>
    </row>
    <row r="108" spans="1:14" x14ac:dyDescent="0.25">
      <c r="A108" s="5" t="s">
        <v>583</v>
      </c>
      <c r="B108" s="5" t="s">
        <v>288</v>
      </c>
      <c r="C108" s="8" t="s">
        <v>561</v>
      </c>
      <c r="D108" s="5" t="s">
        <v>683</v>
      </c>
      <c r="E108" s="5" t="s">
        <v>1138</v>
      </c>
      <c r="F108" s="8" t="s">
        <v>699</v>
      </c>
      <c r="G108" s="8" t="s">
        <v>471</v>
      </c>
      <c r="H108" s="9" t="s">
        <v>167</v>
      </c>
      <c r="I108" s="9" t="s">
        <v>1139</v>
      </c>
      <c r="J108" s="8" t="s">
        <v>1140</v>
      </c>
      <c r="K108" s="2">
        <v>158</v>
      </c>
      <c r="L108" s="9"/>
      <c r="M108" s="30">
        <v>150</v>
      </c>
      <c r="N108" s="48"/>
    </row>
    <row r="109" spans="1:14" x14ac:dyDescent="0.25">
      <c r="A109" s="5" t="s">
        <v>583</v>
      </c>
      <c r="B109" s="5" t="s">
        <v>288</v>
      </c>
      <c r="C109" s="5" t="s">
        <v>561</v>
      </c>
      <c r="D109" s="5" t="s">
        <v>736</v>
      </c>
      <c r="E109" s="8" t="s">
        <v>1927</v>
      </c>
      <c r="F109" s="8" t="s">
        <v>699</v>
      </c>
      <c r="G109" s="8" t="s">
        <v>493</v>
      </c>
      <c r="H109" s="9" t="s">
        <v>94</v>
      </c>
      <c r="I109" s="9" t="s">
        <v>1159</v>
      </c>
      <c r="J109" s="8" t="s">
        <v>1160</v>
      </c>
      <c r="K109" s="2">
        <v>67</v>
      </c>
      <c r="L109" s="9"/>
      <c r="M109" s="30">
        <v>151</v>
      </c>
      <c r="N109" s="44"/>
    </row>
    <row r="110" spans="1:14" x14ac:dyDescent="0.25">
      <c r="A110" s="5" t="s">
        <v>583</v>
      </c>
      <c r="B110" s="5" t="s">
        <v>288</v>
      </c>
      <c r="C110" s="5" t="s">
        <v>561</v>
      </c>
      <c r="D110" s="5" t="s">
        <v>736</v>
      </c>
      <c r="E110" s="8" t="s">
        <v>1920</v>
      </c>
      <c r="F110" s="5" t="s">
        <v>732</v>
      </c>
      <c r="G110" s="8" t="s">
        <v>377</v>
      </c>
      <c r="H110" s="9" t="s">
        <v>752</v>
      </c>
      <c r="I110" s="14" t="s">
        <v>753</v>
      </c>
      <c r="J110" s="8" t="s">
        <v>754</v>
      </c>
      <c r="K110" s="2">
        <v>68</v>
      </c>
      <c r="L110" s="9"/>
      <c r="M110" s="30">
        <v>152</v>
      </c>
      <c r="N110" s="44"/>
    </row>
    <row r="111" spans="1:14" x14ac:dyDescent="0.25">
      <c r="A111" s="5" t="s">
        <v>583</v>
      </c>
      <c r="B111" s="5" t="s">
        <v>288</v>
      </c>
      <c r="C111" s="5" t="s">
        <v>561</v>
      </c>
      <c r="D111" s="8" t="s">
        <v>1934</v>
      </c>
      <c r="E111" s="8" t="s">
        <v>1935</v>
      </c>
      <c r="F111" s="8" t="s">
        <v>699</v>
      </c>
      <c r="G111" s="8" t="s">
        <v>384</v>
      </c>
      <c r="H111" s="9" t="s">
        <v>733</v>
      </c>
      <c r="I111" s="14" t="s">
        <v>734</v>
      </c>
      <c r="J111" s="8" t="s">
        <v>735</v>
      </c>
      <c r="K111" s="2">
        <v>281</v>
      </c>
      <c r="L111" s="9"/>
      <c r="M111" s="30">
        <v>153</v>
      </c>
      <c r="N111" s="44"/>
    </row>
    <row r="112" spans="1:14" x14ac:dyDescent="0.25">
      <c r="A112" s="5" t="s">
        <v>583</v>
      </c>
      <c r="B112" s="5" t="s">
        <v>288</v>
      </c>
      <c r="C112" s="8" t="s">
        <v>561</v>
      </c>
      <c r="D112" s="5" t="s">
        <v>683</v>
      </c>
      <c r="E112" s="8" t="s">
        <v>1942</v>
      </c>
      <c r="F112" s="8" t="s">
        <v>1925</v>
      </c>
      <c r="G112" s="8" t="s">
        <v>457</v>
      </c>
      <c r="H112" s="14" t="s">
        <v>155</v>
      </c>
      <c r="I112" s="14" t="s">
        <v>152</v>
      </c>
      <c r="J112" s="8" t="s">
        <v>1051</v>
      </c>
      <c r="K112" s="2">
        <v>221</v>
      </c>
      <c r="L112" s="9"/>
      <c r="M112" s="30">
        <v>154</v>
      </c>
      <c r="N112" s="44"/>
    </row>
    <row r="113" spans="1:20" x14ac:dyDescent="0.25">
      <c r="A113" s="5" t="s">
        <v>583</v>
      </c>
      <c r="B113" s="5" t="s">
        <v>288</v>
      </c>
      <c r="C113" s="5" t="s">
        <v>561</v>
      </c>
      <c r="D113" s="8" t="s">
        <v>1930</v>
      </c>
      <c r="E113" s="5" t="s">
        <v>942</v>
      </c>
      <c r="F113" s="5" t="s">
        <v>699</v>
      </c>
      <c r="G113" s="8" t="s">
        <v>421</v>
      </c>
      <c r="H113" s="13" t="s">
        <v>2091</v>
      </c>
      <c r="I113" s="13" t="s">
        <v>943</v>
      </c>
      <c r="J113" s="8" t="s">
        <v>944</v>
      </c>
      <c r="K113" s="2">
        <v>185</v>
      </c>
      <c r="L113" s="9"/>
      <c r="M113" s="30">
        <v>155</v>
      </c>
      <c r="N113" s="44"/>
    </row>
    <row r="114" spans="1:20" x14ac:dyDescent="0.25">
      <c r="A114" s="5" t="s">
        <v>583</v>
      </c>
      <c r="B114" s="5" t="s">
        <v>288</v>
      </c>
      <c r="C114" s="5" t="s">
        <v>561</v>
      </c>
      <c r="D114" s="8" t="s">
        <v>1930</v>
      </c>
      <c r="E114" s="5" t="s">
        <v>945</v>
      </c>
      <c r="F114" s="5" t="s">
        <v>699</v>
      </c>
      <c r="G114" s="8" t="s">
        <v>417</v>
      </c>
      <c r="H114" s="13" t="s">
        <v>2092</v>
      </c>
      <c r="I114" s="13" t="s">
        <v>2093</v>
      </c>
      <c r="J114" s="8" t="s">
        <v>946</v>
      </c>
      <c r="K114" s="2">
        <v>97</v>
      </c>
      <c r="L114" s="9"/>
      <c r="M114" s="30">
        <v>156</v>
      </c>
      <c r="N114" s="44"/>
    </row>
    <row r="115" spans="1:20" x14ac:dyDescent="0.25">
      <c r="A115" s="5" t="s">
        <v>583</v>
      </c>
      <c r="B115" s="5" t="s">
        <v>288</v>
      </c>
      <c r="C115" s="8" t="s">
        <v>561</v>
      </c>
      <c r="D115" s="5" t="s">
        <v>1061</v>
      </c>
      <c r="E115" s="8" t="s">
        <v>1447</v>
      </c>
      <c r="F115" s="8" t="s">
        <v>1925</v>
      </c>
      <c r="G115" s="8" t="s">
        <v>459</v>
      </c>
      <c r="H115" s="9" t="s">
        <v>1062</v>
      </c>
      <c r="I115" s="9" t="s">
        <v>1063</v>
      </c>
      <c r="J115" s="8" t="s">
        <v>1064</v>
      </c>
      <c r="K115" s="2">
        <v>219</v>
      </c>
      <c r="L115" s="9"/>
      <c r="M115" s="30">
        <v>159</v>
      </c>
      <c r="N115" s="48"/>
    </row>
    <row r="116" spans="1:20" x14ac:dyDescent="0.25">
      <c r="A116" s="5" t="s">
        <v>583</v>
      </c>
      <c r="B116" s="5" t="s">
        <v>288</v>
      </c>
      <c r="C116" s="5" t="s">
        <v>561</v>
      </c>
      <c r="D116" s="5" t="s">
        <v>1073</v>
      </c>
      <c r="E116" s="8" t="s">
        <v>1447</v>
      </c>
      <c r="F116" s="8" t="s">
        <v>1925</v>
      </c>
      <c r="G116" s="8" t="s">
        <v>487</v>
      </c>
      <c r="H116" s="9" t="s">
        <v>1865</v>
      </c>
      <c r="I116" s="9" t="s">
        <v>1868</v>
      </c>
      <c r="J116" s="8" t="s">
        <v>1262</v>
      </c>
      <c r="K116" s="2">
        <v>279</v>
      </c>
      <c r="L116" s="9" t="s">
        <v>562</v>
      </c>
      <c r="M116" s="30">
        <v>160</v>
      </c>
      <c r="N116" s="44"/>
    </row>
    <row r="117" spans="1:20" x14ac:dyDescent="0.25">
      <c r="A117" s="5" t="s">
        <v>583</v>
      </c>
      <c r="B117" s="5" t="s">
        <v>288</v>
      </c>
      <c r="C117" s="8" t="s">
        <v>561</v>
      </c>
      <c r="D117" s="8" t="s">
        <v>683</v>
      </c>
      <c r="E117" s="8" t="s">
        <v>1941</v>
      </c>
      <c r="F117" s="8" t="s">
        <v>699</v>
      </c>
      <c r="G117" s="8" t="s">
        <v>476</v>
      </c>
      <c r="H117" s="9" t="s">
        <v>169</v>
      </c>
      <c r="I117" s="9" t="s">
        <v>1349</v>
      </c>
      <c r="J117" s="8" t="s">
        <v>1081</v>
      </c>
      <c r="K117" s="2">
        <v>276</v>
      </c>
      <c r="L117" s="9"/>
      <c r="M117" s="30">
        <v>161</v>
      </c>
      <c r="N117" s="44"/>
    </row>
    <row r="118" spans="1:20" x14ac:dyDescent="0.25">
      <c r="A118" s="5" t="s">
        <v>583</v>
      </c>
      <c r="B118" s="5" t="s">
        <v>288</v>
      </c>
      <c r="C118" s="8" t="s">
        <v>561</v>
      </c>
      <c r="D118" s="8" t="s">
        <v>736</v>
      </c>
      <c r="E118" s="5" t="s">
        <v>1361</v>
      </c>
      <c r="F118" s="8" t="s">
        <v>699</v>
      </c>
      <c r="G118" s="8" t="s">
        <v>1359</v>
      </c>
      <c r="H118" s="9" t="s">
        <v>1358</v>
      </c>
      <c r="I118" s="9" t="s">
        <v>1360</v>
      </c>
      <c r="J118" s="8" t="s">
        <v>870</v>
      </c>
      <c r="K118" s="22" t="s">
        <v>218</v>
      </c>
      <c r="L118" s="35"/>
      <c r="M118" s="30">
        <v>162</v>
      </c>
      <c r="N118" s="44"/>
    </row>
    <row r="119" spans="1:20" x14ac:dyDescent="0.25">
      <c r="A119" s="5" t="s">
        <v>583</v>
      </c>
      <c r="B119" s="5" t="s">
        <v>288</v>
      </c>
      <c r="C119" s="8" t="s">
        <v>561</v>
      </c>
      <c r="D119" s="8" t="s">
        <v>1869</v>
      </c>
      <c r="E119" s="8" t="s">
        <v>1447</v>
      </c>
      <c r="F119" s="5" t="s">
        <v>576</v>
      </c>
      <c r="G119" s="8" t="s">
        <v>1870</v>
      </c>
      <c r="H119" s="14" t="s">
        <v>1872</v>
      </c>
      <c r="I119" s="14" t="s">
        <v>1873</v>
      </c>
      <c r="J119" s="8" t="s">
        <v>876</v>
      </c>
      <c r="K119" s="2">
        <v>322</v>
      </c>
      <c r="L119" s="9"/>
      <c r="M119" s="30">
        <v>164</v>
      </c>
      <c r="N119" s="44"/>
    </row>
    <row r="120" spans="1:20" x14ac:dyDescent="0.25">
      <c r="A120" s="5" t="s">
        <v>583</v>
      </c>
      <c r="B120" s="5" t="s">
        <v>288</v>
      </c>
      <c r="C120" s="8" t="s">
        <v>561</v>
      </c>
      <c r="D120" s="8" t="s">
        <v>1957</v>
      </c>
      <c r="E120" s="8" t="s">
        <v>79</v>
      </c>
      <c r="F120" s="5" t="s">
        <v>576</v>
      </c>
      <c r="G120" s="8" t="s">
        <v>1871</v>
      </c>
      <c r="H120" s="14" t="s">
        <v>204</v>
      </c>
      <c r="I120" s="14" t="s">
        <v>1230</v>
      </c>
      <c r="J120" s="8" t="s">
        <v>878</v>
      </c>
      <c r="K120" s="2">
        <v>24</v>
      </c>
      <c r="L120" s="9"/>
      <c r="M120" s="30">
        <v>165</v>
      </c>
      <c r="N120" s="44"/>
    </row>
    <row r="121" spans="1:20" x14ac:dyDescent="0.25">
      <c r="A121" s="5" t="s">
        <v>583</v>
      </c>
      <c r="B121" s="5" t="s">
        <v>288</v>
      </c>
      <c r="C121" s="8" t="s">
        <v>561</v>
      </c>
      <c r="D121" s="8" t="s">
        <v>1957</v>
      </c>
      <c r="E121" s="8" t="s">
        <v>1447</v>
      </c>
      <c r="F121" s="8" t="s">
        <v>1958</v>
      </c>
      <c r="G121" s="8" t="s">
        <v>1875</v>
      </c>
      <c r="H121" s="14" t="s">
        <v>1866</v>
      </c>
      <c r="I121" s="14" t="s">
        <v>1874</v>
      </c>
      <c r="J121" s="5" t="s">
        <v>882</v>
      </c>
      <c r="K121" s="2">
        <v>270</v>
      </c>
      <c r="L121" s="9"/>
      <c r="M121" s="30">
        <v>166</v>
      </c>
      <c r="N121" s="54"/>
    </row>
    <row r="122" spans="1:20" x14ac:dyDescent="0.25">
      <c r="A122" s="5" t="s">
        <v>583</v>
      </c>
      <c r="B122" s="5" t="s">
        <v>288</v>
      </c>
      <c r="C122" s="8" t="s">
        <v>561</v>
      </c>
      <c r="D122" s="8" t="s">
        <v>729</v>
      </c>
      <c r="E122" s="8" t="s">
        <v>1964</v>
      </c>
      <c r="F122" s="8" t="s">
        <v>699</v>
      </c>
      <c r="G122" s="8" t="s">
        <v>1876</v>
      </c>
      <c r="H122" s="14" t="s">
        <v>182</v>
      </c>
      <c r="I122" s="14" t="s">
        <v>1210</v>
      </c>
      <c r="J122" s="8" t="s">
        <v>885</v>
      </c>
      <c r="K122" s="2">
        <v>155</v>
      </c>
      <c r="L122" s="9"/>
      <c r="M122" s="30">
        <v>167</v>
      </c>
      <c r="N122" s="48"/>
    </row>
    <row r="123" spans="1:20" s="27" customFormat="1" x14ac:dyDescent="0.25">
      <c r="A123" s="5" t="s">
        <v>583</v>
      </c>
      <c r="B123" s="5" t="s">
        <v>288</v>
      </c>
      <c r="C123" s="5" t="s">
        <v>561</v>
      </c>
      <c r="D123" s="8" t="s">
        <v>1637</v>
      </c>
      <c r="E123" s="5" t="s">
        <v>1147</v>
      </c>
      <c r="F123" s="5" t="s">
        <v>576</v>
      </c>
      <c r="G123" s="8" t="s">
        <v>505</v>
      </c>
      <c r="H123" s="9" t="s">
        <v>1148</v>
      </c>
      <c r="I123" s="9" t="s">
        <v>1350</v>
      </c>
      <c r="J123" s="8" t="s">
        <v>887</v>
      </c>
      <c r="K123" s="2">
        <v>315</v>
      </c>
      <c r="L123" s="9"/>
      <c r="M123" s="30">
        <v>168</v>
      </c>
      <c r="N123" s="44"/>
      <c r="O123" s="1"/>
      <c r="P123" s="1"/>
      <c r="Q123" s="1"/>
      <c r="R123" s="1"/>
      <c r="S123" s="1"/>
      <c r="T123" s="1"/>
    </row>
    <row r="124" spans="1:20" x14ac:dyDescent="0.25">
      <c r="A124" s="5" t="s">
        <v>583</v>
      </c>
      <c r="B124" s="5" t="s">
        <v>288</v>
      </c>
      <c r="C124" s="5" t="s">
        <v>561</v>
      </c>
      <c r="D124" s="5" t="s">
        <v>612</v>
      </c>
      <c r="E124" s="5" t="s">
        <v>851</v>
      </c>
      <c r="F124" s="5" t="s">
        <v>699</v>
      </c>
      <c r="G124" s="8" t="s">
        <v>398</v>
      </c>
      <c r="H124" s="9" t="s">
        <v>852</v>
      </c>
      <c r="I124" s="14" t="s">
        <v>853</v>
      </c>
      <c r="J124" s="8" t="s">
        <v>854</v>
      </c>
      <c r="K124" s="2">
        <v>327</v>
      </c>
      <c r="L124" s="9"/>
      <c r="M124" s="30">
        <v>169</v>
      </c>
      <c r="N124" s="44"/>
    </row>
    <row r="125" spans="1:20" x14ac:dyDescent="0.25">
      <c r="A125" s="5" t="s">
        <v>583</v>
      </c>
      <c r="B125" s="5" t="s">
        <v>288</v>
      </c>
      <c r="C125" s="5" t="s">
        <v>561</v>
      </c>
      <c r="D125" s="5" t="s">
        <v>612</v>
      </c>
      <c r="E125" s="5" t="s">
        <v>19</v>
      </c>
      <c r="F125" s="5" t="s">
        <v>699</v>
      </c>
      <c r="G125" s="8" t="s">
        <v>2403</v>
      </c>
      <c r="H125" s="9" t="s">
        <v>2404</v>
      </c>
      <c r="I125" s="14" t="s">
        <v>2405</v>
      </c>
      <c r="J125" s="8" t="s">
        <v>2402</v>
      </c>
      <c r="K125" s="2">
        <v>327</v>
      </c>
      <c r="L125" s="9"/>
      <c r="M125" s="30">
        <v>171</v>
      </c>
      <c r="N125" s="44"/>
    </row>
    <row r="126" spans="1:20" s="27" customFormat="1" x14ac:dyDescent="0.25">
      <c r="A126" s="5" t="s">
        <v>583</v>
      </c>
      <c r="B126" s="5" t="s">
        <v>288</v>
      </c>
      <c r="C126" s="8" t="s">
        <v>561</v>
      </c>
      <c r="D126" s="5" t="s">
        <v>683</v>
      </c>
      <c r="E126" s="5" t="s">
        <v>1146</v>
      </c>
      <c r="F126" s="5" t="s">
        <v>576</v>
      </c>
      <c r="G126" s="8" t="s">
        <v>478</v>
      </c>
      <c r="H126" s="9" t="s">
        <v>1242</v>
      </c>
      <c r="I126" s="9" t="s">
        <v>1243</v>
      </c>
      <c r="J126" s="8" t="s">
        <v>1244</v>
      </c>
      <c r="K126" s="2">
        <v>319</v>
      </c>
      <c r="L126" s="9" t="s">
        <v>562</v>
      </c>
      <c r="M126" s="30">
        <v>172</v>
      </c>
      <c r="N126" s="44"/>
      <c r="O126" s="1"/>
      <c r="P126" s="1"/>
      <c r="Q126" s="1"/>
      <c r="R126" s="1"/>
      <c r="S126" s="1"/>
      <c r="T126" s="1"/>
    </row>
    <row r="127" spans="1:20" x14ac:dyDescent="0.25">
      <c r="A127" s="5" t="s">
        <v>583</v>
      </c>
      <c r="B127" s="5" t="s">
        <v>288</v>
      </c>
      <c r="C127" s="5" t="s">
        <v>561</v>
      </c>
      <c r="D127" s="8" t="s">
        <v>822</v>
      </c>
      <c r="E127" s="5" t="s">
        <v>901</v>
      </c>
      <c r="F127" s="8" t="s">
        <v>576</v>
      </c>
      <c r="G127" s="8" t="s">
        <v>1439</v>
      </c>
      <c r="H127" s="14" t="s">
        <v>1388</v>
      </c>
      <c r="I127" s="13" t="s">
        <v>1389</v>
      </c>
      <c r="J127" s="8" t="s">
        <v>1390</v>
      </c>
      <c r="K127" s="2">
        <v>164</v>
      </c>
      <c r="L127" s="9"/>
      <c r="M127" s="30">
        <v>177</v>
      </c>
      <c r="N127" s="44"/>
    </row>
    <row r="128" spans="1:20" x14ac:dyDescent="0.25">
      <c r="A128" s="5" t="s">
        <v>583</v>
      </c>
      <c r="B128" s="5" t="s">
        <v>288</v>
      </c>
      <c r="C128" s="8" t="s">
        <v>561</v>
      </c>
      <c r="D128" s="5" t="s">
        <v>1122</v>
      </c>
      <c r="E128" s="8" t="s">
        <v>1945</v>
      </c>
      <c r="F128" s="8" t="s">
        <v>699</v>
      </c>
      <c r="G128" s="8" t="s">
        <v>468</v>
      </c>
      <c r="H128" s="9" t="s">
        <v>163</v>
      </c>
      <c r="I128" s="9" t="s">
        <v>1123</v>
      </c>
      <c r="J128" s="8" t="s">
        <v>1110</v>
      </c>
      <c r="K128" s="2">
        <v>202</v>
      </c>
      <c r="L128" s="9"/>
      <c r="M128" s="30">
        <v>182</v>
      </c>
      <c r="N128" s="44"/>
    </row>
    <row r="129" spans="1:14" x14ac:dyDescent="0.25">
      <c r="A129" s="5" t="s">
        <v>583</v>
      </c>
      <c r="B129" s="5" t="s">
        <v>288</v>
      </c>
      <c r="C129" s="8" t="s">
        <v>561</v>
      </c>
      <c r="D129" s="5" t="s">
        <v>865</v>
      </c>
      <c r="E129" s="8" t="s">
        <v>1945</v>
      </c>
      <c r="F129" s="8" t="s">
        <v>699</v>
      </c>
      <c r="G129" s="8" t="s">
        <v>472</v>
      </c>
      <c r="H129" s="14" t="s">
        <v>168</v>
      </c>
      <c r="I129" s="14" t="s">
        <v>1259</v>
      </c>
      <c r="J129" s="8" t="s">
        <v>1067</v>
      </c>
      <c r="K129" s="2">
        <v>165</v>
      </c>
      <c r="L129" s="9"/>
      <c r="M129" s="30">
        <v>185</v>
      </c>
      <c r="N129" s="44"/>
    </row>
    <row r="130" spans="1:14" x14ac:dyDescent="0.25">
      <c r="A130" s="5" t="s">
        <v>583</v>
      </c>
      <c r="B130" s="5" t="s">
        <v>288</v>
      </c>
      <c r="C130" s="8" t="s">
        <v>561</v>
      </c>
      <c r="D130" s="5" t="s">
        <v>865</v>
      </c>
      <c r="E130" s="8" t="s">
        <v>79</v>
      </c>
      <c r="F130" s="8" t="s">
        <v>699</v>
      </c>
      <c r="G130" s="8" t="s">
        <v>504</v>
      </c>
      <c r="H130" s="14" t="s">
        <v>181</v>
      </c>
      <c r="I130" s="14" t="s">
        <v>1348</v>
      </c>
      <c r="J130" s="8" t="s">
        <v>896</v>
      </c>
      <c r="K130" s="2">
        <v>215</v>
      </c>
      <c r="L130" s="9"/>
      <c r="M130" s="30">
        <v>186</v>
      </c>
      <c r="N130" s="45"/>
    </row>
    <row r="131" spans="1:14" x14ac:dyDescent="0.25">
      <c r="A131" s="5" t="s">
        <v>583</v>
      </c>
      <c r="B131" s="5" t="s">
        <v>288</v>
      </c>
      <c r="C131" s="8" t="s">
        <v>561</v>
      </c>
      <c r="D131" s="5" t="s">
        <v>1075</v>
      </c>
      <c r="E131" s="8" t="s">
        <v>1945</v>
      </c>
      <c r="F131" s="8" t="s">
        <v>1925</v>
      </c>
      <c r="G131" s="8" t="s">
        <v>462</v>
      </c>
      <c r="H131" s="9" t="s">
        <v>1076</v>
      </c>
      <c r="I131" s="9" t="s">
        <v>1077</v>
      </c>
      <c r="J131" s="8" t="s">
        <v>1078</v>
      </c>
      <c r="K131" s="2">
        <v>310</v>
      </c>
      <c r="L131" s="9"/>
      <c r="M131" s="30">
        <v>187</v>
      </c>
      <c r="N131" s="44"/>
    </row>
    <row r="132" spans="1:14" x14ac:dyDescent="0.25">
      <c r="A132" s="5" t="s">
        <v>583</v>
      </c>
      <c r="B132" s="5" t="s">
        <v>288</v>
      </c>
      <c r="C132" s="8" t="s">
        <v>561</v>
      </c>
      <c r="D132" s="8" t="s">
        <v>1122</v>
      </c>
      <c r="E132" s="8" t="s">
        <v>79</v>
      </c>
      <c r="F132" s="8" t="s">
        <v>699</v>
      </c>
      <c r="G132" s="8" t="s">
        <v>474</v>
      </c>
      <c r="H132" s="14" t="s">
        <v>1265</v>
      </c>
      <c r="I132" s="14" t="s">
        <v>1266</v>
      </c>
      <c r="J132" s="8" t="s">
        <v>1267</v>
      </c>
      <c r="K132" s="2">
        <v>40</v>
      </c>
      <c r="L132" s="9"/>
      <c r="M132" s="30">
        <v>189</v>
      </c>
      <c r="N132" s="44"/>
    </row>
    <row r="133" spans="1:14" x14ac:dyDescent="0.25">
      <c r="A133" s="5" t="s">
        <v>583</v>
      </c>
      <c r="B133" s="5" t="s">
        <v>288</v>
      </c>
      <c r="C133" s="8" t="s">
        <v>561</v>
      </c>
      <c r="D133" s="5" t="s">
        <v>1171</v>
      </c>
      <c r="E133" s="8" t="s">
        <v>1447</v>
      </c>
      <c r="F133" s="5" t="s">
        <v>699</v>
      </c>
      <c r="G133" s="8" t="s">
        <v>507</v>
      </c>
      <c r="H133" s="14" t="s">
        <v>1172</v>
      </c>
      <c r="I133" s="14" t="s">
        <v>1173</v>
      </c>
      <c r="J133" s="8" t="s">
        <v>741</v>
      </c>
      <c r="K133" s="2">
        <v>264</v>
      </c>
      <c r="L133" s="9"/>
      <c r="M133" s="30">
        <v>191</v>
      </c>
      <c r="N133" s="46"/>
    </row>
    <row r="134" spans="1:14" x14ac:dyDescent="0.25">
      <c r="A134" s="5" t="s">
        <v>583</v>
      </c>
      <c r="B134" s="5" t="s">
        <v>288</v>
      </c>
      <c r="C134" s="5" t="s">
        <v>561</v>
      </c>
      <c r="D134" s="5" t="s">
        <v>865</v>
      </c>
      <c r="E134" s="5" t="s">
        <v>596</v>
      </c>
      <c r="F134" s="5" t="s">
        <v>699</v>
      </c>
      <c r="G134" s="8" t="s">
        <v>355</v>
      </c>
      <c r="H134" s="9" t="s">
        <v>866</v>
      </c>
      <c r="I134" s="14" t="s">
        <v>867</v>
      </c>
      <c r="J134" s="8" t="s">
        <v>868</v>
      </c>
      <c r="K134" s="2">
        <v>275</v>
      </c>
      <c r="L134" s="9"/>
      <c r="M134" s="30">
        <v>192</v>
      </c>
      <c r="N134" s="48"/>
    </row>
    <row r="135" spans="1:14" x14ac:dyDescent="0.25">
      <c r="A135" s="5" t="s">
        <v>583</v>
      </c>
      <c r="B135" s="5" t="s">
        <v>288</v>
      </c>
      <c r="C135" s="5" t="s">
        <v>561</v>
      </c>
      <c r="D135" s="5" t="s">
        <v>736</v>
      </c>
      <c r="E135" s="5" t="s">
        <v>747</v>
      </c>
      <c r="F135" s="5" t="s">
        <v>699</v>
      </c>
      <c r="G135" s="8" t="s">
        <v>380</v>
      </c>
      <c r="H135" s="9" t="s">
        <v>2419</v>
      </c>
      <c r="I135" s="14" t="s">
        <v>2420</v>
      </c>
      <c r="J135" s="8" t="s">
        <v>869</v>
      </c>
      <c r="K135" s="2">
        <v>140</v>
      </c>
      <c r="L135" s="9"/>
      <c r="M135" s="30">
        <v>193</v>
      </c>
      <c r="N135" s="44"/>
    </row>
    <row r="136" spans="1:14" x14ac:dyDescent="0.25">
      <c r="A136" s="5" t="s">
        <v>583</v>
      </c>
      <c r="B136" s="5" t="s">
        <v>288</v>
      </c>
      <c r="C136" s="8" t="s">
        <v>561</v>
      </c>
      <c r="D136" s="5" t="s">
        <v>683</v>
      </c>
      <c r="E136" s="8" t="s">
        <v>1447</v>
      </c>
      <c r="F136" s="8" t="s">
        <v>577</v>
      </c>
      <c r="G136" s="8" t="s">
        <v>464</v>
      </c>
      <c r="H136" s="14" t="s">
        <v>159</v>
      </c>
      <c r="I136" s="14" t="s">
        <v>1082</v>
      </c>
      <c r="J136" s="8" t="s">
        <v>1083</v>
      </c>
      <c r="K136" s="2">
        <v>33</v>
      </c>
      <c r="L136" s="9"/>
      <c r="M136" s="30">
        <v>197</v>
      </c>
      <c r="N136" s="44"/>
    </row>
    <row r="137" spans="1:14" x14ac:dyDescent="0.25">
      <c r="A137" s="5" t="s">
        <v>583</v>
      </c>
      <c r="B137" s="5" t="s">
        <v>288</v>
      </c>
      <c r="C137" s="8" t="s">
        <v>561</v>
      </c>
      <c r="D137" s="5" t="s">
        <v>683</v>
      </c>
      <c r="E137" s="8" t="s">
        <v>1447</v>
      </c>
      <c r="F137" s="8" t="s">
        <v>894</v>
      </c>
      <c r="G137" s="8" t="s">
        <v>470</v>
      </c>
      <c r="H137" s="14" t="s">
        <v>166</v>
      </c>
      <c r="I137" s="14" t="s">
        <v>1136</v>
      </c>
      <c r="J137" s="8" t="s">
        <v>1137</v>
      </c>
      <c r="K137" s="2">
        <v>34</v>
      </c>
      <c r="L137" s="9"/>
      <c r="M137" s="30">
        <v>198</v>
      </c>
      <c r="N137" s="44"/>
    </row>
    <row r="138" spans="1:14" x14ac:dyDescent="0.25">
      <c r="A138" s="5" t="s">
        <v>583</v>
      </c>
      <c r="B138" s="5" t="s">
        <v>288</v>
      </c>
      <c r="C138" s="5" t="s">
        <v>561</v>
      </c>
      <c r="D138" s="5" t="s">
        <v>736</v>
      </c>
      <c r="E138" s="5" t="s">
        <v>603</v>
      </c>
      <c r="F138" s="8" t="s">
        <v>1257</v>
      </c>
      <c r="G138" s="8" t="s">
        <v>409</v>
      </c>
      <c r="H138" s="13" t="s">
        <v>553</v>
      </c>
      <c r="I138" s="13" t="s">
        <v>554</v>
      </c>
      <c r="J138" s="8" t="s">
        <v>900</v>
      </c>
      <c r="K138" s="2">
        <v>7</v>
      </c>
      <c r="L138" s="9"/>
      <c r="M138" s="30">
        <v>200</v>
      </c>
      <c r="N138" s="54"/>
    </row>
    <row r="139" spans="1:14" x14ac:dyDescent="0.25">
      <c r="A139" s="5" t="s">
        <v>583</v>
      </c>
      <c r="B139" s="5" t="s">
        <v>288</v>
      </c>
      <c r="C139" s="8" t="s">
        <v>561</v>
      </c>
      <c r="D139" s="5" t="s">
        <v>612</v>
      </c>
      <c r="E139" s="5" t="s">
        <v>1114</v>
      </c>
      <c r="F139" s="8" t="s">
        <v>699</v>
      </c>
      <c r="G139" s="8" t="s">
        <v>497</v>
      </c>
      <c r="H139" s="14" t="s">
        <v>174</v>
      </c>
      <c r="I139" s="14" t="s">
        <v>1115</v>
      </c>
      <c r="J139" s="8" t="s">
        <v>759</v>
      </c>
      <c r="K139" s="2">
        <v>124</v>
      </c>
      <c r="L139" s="9"/>
      <c r="M139" s="30">
        <v>201</v>
      </c>
      <c r="N139" s="45"/>
    </row>
    <row r="140" spans="1:14" x14ac:dyDescent="0.25">
      <c r="A140" s="5" t="s">
        <v>583</v>
      </c>
      <c r="B140" s="5" t="s">
        <v>288</v>
      </c>
      <c r="C140" s="8" t="s">
        <v>561</v>
      </c>
      <c r="D140" s="5" t="s">
        <v>612</v>
      </c>
      <c r="E140" s="5" t="s">
        <v>731</v>
      </c>
      <c r="F140" s="8" t="s">
        <v>699</v>
      </c>
      <c r="G140" s="8" t="s">
        <v>242</v>
      </c>
      <c r="H140" s="14" t="s">
        <v>175</v>
      </c>
      <c r="I140" s="14" t="s">
        <v>1116</v>
      </c>
      <c r="J140" s="8" t="s">
        <v>1117</v>
      </c>
      <c r="K140" s="2">
        <v>137</v>
      </c>
      <c r="L140" s="9"/>
      <c r="M140" s="30">
        <v>202</v>
      </c>
      <c r="N140" s="44"/>
    </row>
    <row r="141" spans="1:14" x14ac:dyDescent="0.25">
      <c r="A141" s="5" t="s">
        <v>583</v>
      </c>
      <c r="B141" s="5" t="s">
        <v>288</v>
      </c>
      <c r="C141" s="8" t="s">
        <v>561</v>
      </c>
      <c r="D141" s="5" t="s">
        <v>612</v>
      </c>
      <c r="E141" s="5" t="s">
        <v>903</v>
      </c>
      <c r="F141" s="8" t="s">
        <v>699</v>
      </c>
      <c r="G141" s="8" t="s">
        <v>503</v>
      </c>
      <c r="H141" s="14" t="s">
        <v>180</v>
      </c>
      <c r="I141" s="14" t="s">
        <v>1118</v>
      </c>
      <c r="J141" s="8" t="s">
        <v>1119</v>
      </c>
      <c r="K141" s="2">
        <v>134</v>
      </c>
      <c r="L141" s="9"/>
      <c r="M141" s="30">
        <v>203</v>
      </c>
      <c r="N141" s="48"/>
    </row>
    <row r="142" spans="1:14" x14ac:dyDescent="0.25">
      <c r="A142" s="5" t="s">
        <v>583</v>
      </c>
      <c r="B142" s="5" t="s">
        <v>288</v>
      </c>
      <c r="C142" s="8" t="s">
        <v>561</v>
      </c>
      <c r="D142" s="5" t="s">
        <v>612</v>
      </c>
      <c r="E142" s="5" t="s">
        <v>1007</v>
      </c>
      <c r="F142" s="8" t="s">
        <v>699</v>
      </c>
      <c r="G142" s="8" t="s">
        <v>500</v>
      </c>
      <c r="H142" s="14" t="s">
        <v>177</v>
      </c>
      <c r="I142" s="14" t="s">
        <v>1120</v>
      </c>
      <c r="J142" s="8" t="s">
        <v>1121</v>
      </c>
      <c r="K142" s="2">
        <v>133</v>
      </c>
      <c r="L142" s="9"/>
      <c r="M142" s="30">
        <v>204</v>
      </c>
      <c r="N142" s="46"/>
    </row>
    <row r="143" spans="1:14" x14ac:dyDescent="0.25">
      <c r="A143" s="5" t="s">
        <v>583</v>
      </c>
      <c r="B143" s="5" t="s">
        <v>288</v>
      </c>
      <c r="C143" s="8" t="s">
        <v>561</v>
      </c>
      <c r="D143" s="8" t="s">
        <v>784</v>
      </c>
      <c r="E143" s="8" t="s">
        <v>1447</v>
      </c>
      <c r="F143" s="8" t="s">
        <v>699</v>
      </c>
      <c r="G143" s="8" t="s">
        <v>490</v>
      </c>
      <c r="H143" s="14" t="s">
        <v>1224</v>
      </c>
      <c r="I143" s="14" t="s">
        <v>1225</v>
      </c>
      <c r="J143" s="8" t="s">
        <v>1226</v>
      </c>
      <c r="K143" s="2">
        <v>135</v>
      </c>
      <c r="L143" s="9"/>
      <c r="M143" s="30">
        <v>205</v>
      </c>
      <c r="N143" s="44"/>
    </row>
    <row r="144" spans="1:14" x14ac:dyDescent="0.25">
      <c r="A144" s="5" t="s">
        <v>583</v>
      </c>
      <c r="B144" s="5" t="s">
        <v>288</v>
      </c>
      <c r="C144" s="8" t="s">
        <v>561</v>
      </c>
      <c r="D144" s="5" t="s">
        <v>683</v>
      </c>
      <c r="E144" s="5" t="s">
        <v>1207</v>
      </c>
      <c r="F144" s="8" t="s">
        <v>699</v>
      </c>
      <c r="G144" s="8" t="s">
        <v>11</v>
      </c>
      <c r="H144" s="9" t="s">
        <v>5</v>
      </c>
      <c r="I144" s="14" t="s">
        <v>6</v>
      </c>
      <c r="J144" s="8" t="s">
        <v>4</v>
      </c>
      <c r="K144" s="2">
        <v>142</v>
      </c>
      <c r="L144" s="9"/>
      <c r="M144" s="30">
        <v>206</v>
      </c>
      <c r="N144" s="44"/>
    </row>
    <row r="145" spans="1:14" x14ac:dyDescent="0.25">
      <c r="A145" s="5" t="s">
        <v>583</v>
      </c>
      <c r="B145" s="5" t="s">
        <v>288</v>
      </c>
      <c r="C145" s="8" t="s">
        <v>561</v>
      </c>
      <c r="D145" s="5" t="s">
        <v>683</v>
      </c>
      <c r="E145" s="5" t="s">
        <v>903</v>
      </c>
      <c r="F145" s="8" t="s">
        <v>699</v>
      </c>
      <c r="G145" s="8" t="s">
        <v>12</v>
      </c>
      <c r="H145" s="9" t="s">
        <v>9</v>
      </c>
      <c r="I145" s="14" t="s">
        <v>8</v>
      </c>
      <c r="J145" s="8" t="s">
        <v>7</v>
      </c>
      <c r="K145" s="2">
        <v>143</v>
      </c>
      <c r="L145" s="9"/>
      <c r="M145" s="30">
        <v>207</v>
      </c>
      <c r="N145" s="44"/>
    </row>
    <row r="146" spans="1:14" x14ac:dyDescent="0.25">
      <c r="A146" s="5" t="s">
        <v>583</v>
      </c>
      <c r="B146" s="5" t="s">
        <v>288</v>
      </c>
      <c r="C146" s="8" t="s">
        <v>561</v>
      </c>
      <c r="D146" s="5" t="s">
        <v>683</v>
      </c>
      <c r="E146" s="8" t="s">
        <v>640</v>
      </c>
      <c r="F146" s="8" t="s">
        <v>732</v>
      </c>
      <c r="G146" s="8" t="s">
        <v>467</v>
      </c>
      <c r="H146" s="9" t="s">
        <v>162</v>
      </c>
      <c r="I146" s="9" t="s">
        <v>1112</v>
      </c>
      <c r="J146" s="8" t="s">
        <v>1113</v>
      </c>
      <c r="K146" s="2">
        <v>144</v>
      </c>
      <c r="L146" s="9"/>
      <c r="M146" s="30">
        <v>208</v>
      </c>
      <c r="N146" s="44"/>
    </row>
    <row r="147" spans="1:14" x14ac:dyDescent="0.25">
      <c r="A147" s="5" t="s">
        <v>583</v>
      </c>
      <c r="B147" s="5" t="s">
        <v>288</v>
      </c>
      <c r="C147" s="8" t="s">
        <v>561</v>
      </c>
      <c r="D147" s="5" t="s">
        <v>683</v>
      </c>
      <c r="E147" s="5" t="s">
        <v>587</v>
      </c>
      <c r="F147" s="8" t="s">
        <v>699</v>
      </c>
      <c r="G147" s="8" t="s">
        <v>13</v>
      </c>
      <c r="H147" s="9" t="s">
        <v>14</v>
      </c>
      <c r="I147" s="84" t="s">
        <v>15</v>
      </c>
      <c r="J147" s="83" t="s">
        <v>10</v>
      </c>
      <c r="K147" s="2">
        <v>145</v>
      </c>
      <c r="L147" s="9"/>
      <c r="M147" s="30">
        <v>209</v>
      </c>
      <c r="N147" s="44"/>
    </row>
    <row r="148" spans="1:14" x14ac:dyDescent="0.25">
      <c r="A148" s="5" t="s">
        <v>583</v>
      </c>
      <c r="B148" s="5" t="s">
        <v>288</v>
      </c>
      <c r="C148" s="5" t="s">
        <v>561</v>
      </c>
      <c r="D148" s="5" t="s">
        <v>683</v>
      </c>
      <c r="E148" s="5" t="s">
        <v>870</v>
      </c>
      <c r="F148" s="5" t="s">
        <v>699</v>
      </c>
      <c r="G148" s="8" t="s">
        <v>16</v>
      </c>
      <c r="H148" s="9" t="s">
        <v>17</v>
      </c>
      <c r="I148" s="14" t="s">
        <v>18</v>
      </c>
      <c r="J148" s="8" t="s">
        <v>19</v>
      </c>
      <c r="K148" s="2">
        <v>146</v>
      </c>
      <c r="L148" s="9"/>
      <c r="M148" s="30">
        <v>210</v>
      </c>
      <c r="N148" s="44"/>
    </row>
    <row r="149" spans="1:14" x14ac:dyDescent="0.25">
      <c r="A149" s="5" t="s">
        <v>583</v>
      </c>
      <c r="B149" s="5" t="s">
        <v>288</v>
      </c>
      <c r="C149" s="5" t="s">
        <v>561</v>
      </c>
      <c r="D149" s="5" t="s">
        <v>683</v>
      </c>
      <c r="E149" s="5" t="s">
        <v>874</v>
      </c>
      <c r="F149" s="5" t="s">
        <v>699</v>
      </c>
      <c r="G149" s="8" t="s">
        <v>20</v>
      </c>
      <c r="H149" s="9" t="s">
        <v>22</v>
      </c>
      <c r="I149" s="14" t="s">
        <v>33</v>
      </c>
      <c r="J149" s="8" t="s">
        <v>21</v>
      </c>
      <c r="K149" s="2">
        <v>147</v>
      </c>
      <c r="L149" s="9"/>
      <c r="M149" s="30">
        <v>211</v>
      </c>
      <c r="N149" s="44"/>
    </row>
    <row r="150" spans="1:14" x14ac:dyDescent="0.25">
      <c r="A150" s="5" t="s">
        <v>583</v>
      </c>
      <c r="B150" s="5" t="s">
        <v>288</v>
      </c>
      <c r="C150" s="5" t="s">
        <v>561</v>
      </c>
      <c r="D150" s="5" t="s">
        <v>683</v>
      </c>
      <c r="E150" s="5" t="s">
        <v>876</v>
      </c>
      <c r="F150" s="5" t="s">
        <v>699</v>
      </c>
      <c r="G150" s="8" t="s">
        <v>23</v>
      </c>
      <c r="H150" s="9" t="s">
        <v>25</v>
      </c>
      <c r="I150" s="14" t="s">
        <v>32</v>
      </c>
      <c r="J150" s="8" t="s">
        <v>24</v>
      </c>
      <c r="K150" s="2">
        <v>148</v>
      </c>
      <c r="L150" s="9"/>
      <c r="M150" s="30">
        <v>212</v>
      </c>
      <c r="N150" s="48"/>
    </row>
    <row r="151" spans="1:14" x14ac:dyDescent="0.25">
      <c r="A151" s="5" t="s">
        <v>583</v>
      </c>
      <c r="B151" s="5" t="s">
        <v>288</v>
      </c>
      <c r="C151" s="5" t="s">
        <v>561</v>
      </c>
      <c r="D151" s="5" t="s">
        <v>683</v>
      </c>
      <c r="E151" s="5" t="s">
        <v>878</v>
      </c>
      <c r="F151" s="5" t="s">
        <v>699</v>
      </c>
      <c r="G151" s="8" t="s">
        <v>26</v>
      </c>
      <c r="H151" s="9" t="s">
        <v>28</v>
      </c>
      <c r="I151" s="14" t="s">
        <v>30</v>
      </c>
      <c r="J151" s="8" t="s">
        <v>27</v>
      </c>
      <c r="K151" s="2">
        <v>14</v>
      </c>
      <c r="L151" s="9"/>
      <c r="M151" s="30">
        <v>213</v>
      </c>
      <c r="N151" s="48"/>
    </row>
    <row r="152" spans="1:14" x14ac:dyDescent="0.25">
      <c r="A152" s="5" t="s">
        <v>583</v>
      </c>
      <c r="B152" s="5" t="s">
        <v>288</v>
      </c>
      <c r="C152" s="5" t="s">
        <v>561</v>
      </c>
      <c r="D152" s="5" t="s">
        <v>683</v>
      </c>
      <c r="E152" s="5" t="s">
        <v>882</v>
      </c>
      <c r="F152" s="5" t="s">
        <v>699</v>
      </c>
      <c r="G152" s="8" t="s">
        <v>29</v>
      </c>
      <c r="H152" s="9" t="s">
        <v>34</v>
      </c>
      <c r="I152" s="14" t="s">
        <v>31</v>
      </c>
      <c r="J152" s="8" t="s">
        <v>1440</v>
      </c>
      <c r="K152" s="2">
        <v>15</v>
      </c>
      <c r="L152" s="9"/>
      <c r="M152" s="30">
        <v>214</v>
      </c>
      <c r="N152" s="44"/>
    </row>
    <row r="153" spans="1:14" x14ac:dyDescent="0.25">
      <c r="A153" s="5" t="s">
        <v>583</v>
      </c>
      <c r="B153" s="5" t="s">
        <v>288</v>
      </c>
      <c r="C153" s="5" t="s">
        <v>561</v>
      </c>
      <c r="D153" s="5" t="s">
        <v>683</v>
      </c>
      <c r="E153" s="5" t="s">
        <v>885</v>
      </c>
      <c r="F153" s="5" t="s">
        <v>699</v>
      </c>
      <c r="G153" s="8" t="s">
        <v>35</v>
      </c>
      <c r="H153" s="9" t="s">
        <v>36</v>
      </c>
      <c r="I153" s="14" t="s">
        <v>37</v>
      </c>
      <c r="J153" s="8" t="s">
        <v>38</v>
      </c>
      <c r="K153" s="2">
        <v>16</v>
      </c>
      <c r="L153" s="9"/>
      <c r="M153" s="30">
        <v>215</v>
      </c>
      <c r="N153" s="44"/>
    </row>
    <row r="154" spans="1:14" x14ac:dyDescent="0.25">
      <c r="A154" s="5" t="s">
        <v>583</v>
      </c>
      <c r="B154" s="5" t="s">
        <v>288</v>
      </c>
      <c r="C154" s="5" t="s">
        <v>561</v>
      </c>
      <c r="D154" s="5" t="s">
        <v>683</v>
      </c>
      <c r="E154" s="5" t="s">
        <v>887</v>
      </c>
      <c r="F154" s="5" t="s">
        <v>699</v>
      </c>
      <c r="G154" s="8" t="s">
        <v>39</v>
      </c>
      <c r="H154" s="9" t="s">
        <v>888</v>
      </c>
      <c r="I154" s="14" t="s">
        <v>40</v>
      </c>
      <c r="J154" s="8" t="s">
        <v>41</v>
      </c>
      <c r="K154" s="2">
        <v>17</v>
      </c>
      <c r="L154" s="9"/>
      <c r="M154" s="30">
        <v>216</v>
      </c>
      <c r="N154" s="48"/>
    </row>
    <row r="155" spans="1:14" x14ac:dyDescent="0.25">
      <c r="A155" s="5" t="s">
        <v>583</v>
      </c>
      <c r="B155" s="5" t="s">
        <v>288</v>
      </c>
      <c r="C155" s="5" t="s">
        <v>561</v>
      </c>
      <c r="D155" s="5" t="s">
        <v>612</v>
      </c>
      <c r="E155" s="5" t="s">
        <v>870</v>
      </c>
      <c r="F155" s="5" t="s">
        <v>699</v>
      </c>
      <c r="G155" s="8" t="s">
        <v>395</v>
      </c>
      <c r="H155" s="9" t="s">
        <v>871</v>
      </c>
      <c r="I155" s="14" t="s">
        <v>872</v>
      </c>
      <c r="J155" s="8" t="s">
        <v>873</v>
      </c>
      <c r="K155" s="2">
        <v>18</v>
      </c>
      <c r="L155" s="9"/>
      <c r="M155" s="30">
        <v>217</v>
      </c>
      <c r="N155" s="48"/>
    </row>
    <row r="156" spans="1:14" x14ac:dyDescent="0.25">
      <c r="A156" s="5" t="s">
        <v>583</v>
      </c>
      <c r="B156" s="5" t="s">
        <v>288</v>
      </c>
      <c r="C156" s="5" t="s">
        <v>561</v>
      </c>
      <c r="D156" s="5" t="s">
        <v>612</v>
      </c>
      <c r="E156" s="5" t="s">
        <v>874</v>
      </c>
      <c r="F156" s="5" t="s">
        <v>699</v>
      </c>
      <c r="G156" s="8" t="s">
        <v>399</v>
      </c>
      <c r="H156" s="9" t="s">
        <v>128</v>
      </c>
      <c r="I156" s="14" t="s">
        <v>1341</v>
      </c>
      <c r="J156" s="8" t="s">
        <v>875</v>
      </c>
      <c r="K156" s="2">
        <v>19</v>
      </c>
      <c r="L156" s="9"/>
      <c r="M156" s="30">
        <v>218</v>
      </c>
      <c r="N156" s="46"/>
    </row>
    <row r="157" spans="1:14" x14ac:dyDescent="0.25">
      <c r="A157" s="5" t="s">
        <v>583</v>
      </c>
      <c r="B157" s="5" t="s">
        <v>288</v>
      </c>
      <c r="C157" s="5" t="s">
        <v>561</v>
      </c>
      <c r="D157" s="5" t="s">
        <v>612</v>
      </c>
      <c r="E157" s="5" t="s">
        <v>876</v>
      </c>
      <c r="F157" s="5" t="s">
        <v>699</v>
      </c>
      <c r="G157" s="8" t="s">
        <v>396</v>
      </c>
      <c r="H157" s="9" t="s">
        <v>126</v>
      </c>
      <c r="I157" s="14" t="s">
        <v>1342</v>
      </c>
      <c r="J157" s="8" t="s">
        <v>877</v>
      </c>
      <c r="K157" s="2">
        <v>20</v>
      </c>
      <c r="L157" s="9"/>
      <c r="M157" s="30">
        <v>219</v>
      </c>
      <c r="N157" s="44"/>
    </row>
    <row r="158" spans="1:14" x14ac:dyDescent="0.25">
      <c r="A158" s="5" t="s">
        <v>583</v>
      </c>
      <c r="B158" s="5" t="s">
        <v>288</v>
      </c>
      <c r="C158" s="5" t="s">
        <v>561</v>
      </c>
      <c r="D158" s="32" t="s">
        <v>612</v>
      </c>
      <c r="E158" s="5" t="s">
        <v>878</v>
      </c>
      <c r="F158" s="5" t="s">
        <v>699</v>
      </c>
      <c r="G158" s="8" t="s">
        <v>390</v>
      </c>
      <c r="H158" s="9" t="s">
        <v>879</v>
      </c>
      <c r="I158" s="14" t="s">
        <v>880</v>
      </c>
      <c r="J158" s="8" t="s">
        <v>881</v>
      </c>
      <c r="K158" s="2">
        <v>21</v>
      </c>
      <c r="L158" s="9"/>
      <c r="M158" s="30">
        <v>220</v>
      </c>
      <c r="N158" s="48"/>
    </row>
    <row r="159" spans="1:14" x14ac:dyDescent="0.25">
      <c r="A159" s="5" t="s">
        <v>583</v>
      </c>
      <c r="B159" s="5" t="s">
        <v>288</v>
      </c>
      <c r="C159" s="5" t="s">
        <v>561</v>
      </c>
      <c r="D159" s="5" t="s">
        <v>612</v>
      </c>
      <c r="E159" s="5" t="s">
        <v>882</v>
      </c>
      <c r="F159" s="5" t="s">
        <v>699</v>
      </c>
      <c r="G159" s="8" t="s">
        <v>385</v>
      </c>
      <c r="H159" s="9" t="s">
        <v>120</v>
      </c>
      <c r="I159" s="14" t="s">
        <v>883</v>
      </c>
      <c r="J159" s="8" t="s">
        <v>884</v>
      </c>
      <c r="K159" s="2">
        <v>22</v>
      </c>
      <c r="L159" s="9"/>
      <c r="M159" s="30">
        <v>221</v>
      </c>
      <c r="N159" s="44"/>
    </row>
    <row r="160" spans="1:14" x14ac:dyDescent="0.25">
      <c r="A160" s="5" t="s">
        <v>583</v>
      </c>
      <c r="B160" s="5" t="s">
        <v>288</v>
      </c>
      <c r="C160" s="5" t="s">
        <v>561</v>
      </c>
      <c r="D160" s="5" t="s">
        <v>612</v>
      </c>
      <c r="E160" s="5" t="s">
        <v>885</v>
      </c>
      <c r="F160" s="5" t="s">
        <v>699</v>
      </c>
      <c r="G160" s="8" t="s">
        <v>397</v>
      </c>
      <c r="H160" s="9" t="s">
        <v>127</v>
      </c>
      <c r="I160" s="14" t="s">
        <v>1343</v>
      </c>
      <c r="J160" s="8" t="s">
        <v>886</v>
      </c>
      <c r="K160" s="2">
        <v>162</v>
      </c>
      <c r="L160" s="9"/>
      <c r="M160" s="30">
        <v>222</v>
      </c>
      <c r="N160" s="44"/>
    </row>
    <row r="161" spans="1:14" x14ac:dyDescent="0.25">
      <c r="A161" s="5" t="s">
        <v>583</v>
      </c>
      <c r="B161" s="5" t="s">
        <v>288</v>
      </c>
      <c r="C161" s="5" t="s">
        <v>561</v>
      </c>
      <c r="D161" s="5" t="s">
        <v>612</v>
      </c>
      <c r="E161" s="5" t="s">
        <v>887</v>
      </c>
      <c r="F161" s="5" t="s">
        <v>699</v>
      </c>
      <c r="G161" s="8" t="s">
        <v>393</v>
      </c>
      <c r="H161" s="9" t="s">
        <v>888</v>
      </c>
      <c r="I161" s="14" t="s">
        <v>1344</v>
      </c>
      <c r="J161" s="8" t="s">
        <v>889</v>
      </c>
      <c r="K161" s="2">
        <v>73</v>
      </c>
      <c r="L161" s="9"/>
      <c r="M161" s="30">
        <v>223</v>
      </c>
      <c r="N161" s="48"/>
    </row>
    <row r="162" spans="1:14" x14ac:dyDescent="0.25">
      <c r="A162" s="5" t="s">
        <v>583</v>
      </c>
      <c r="B162" s="5" t="s">
        <v>288</v>
      </c>
      <c r="C162" s="5" t="s">
        <v>561</v>
      </c>
      <c r="D162" s="5" t="s">
        <v>612</v>
      </c>
      <c r="E162" s="5" t="s">
        <v>854</v>
      </c>
      <c r="F162" s="5" t="s">
        <v>699</v>
      </c>
      <c r="G162" s="8" t="s">
        <v>386</v>
      </c>
      <c r="H162" s="9" t="s">
        <v>122</v>
      </c>
      <c r="I162" s="14" t="s">
        <v>1345</v>
      </c>
      <c r="J162" s="8" t="s">
        <v>890</v>
      </c>
      <c r="K162" s="2">
        <v>104</v>
      </c>
      <c r="L162" s="9"/>
      <c r="M162" s="30">
        <v>224</v>
      </c>
      <c r="N162" s="44"/>
    </row>
    <row r="163" spans="1:14" x14ac:dyDescent="0.25">
      <c r="A163" s="5" t="s">
        <v>583</v>
      </c>
      <c r="B163" s="5" t="s">
        <v>288</v>
      </c>
      <c r="C163" s="5" t="s">
        <v>561</v>
      </c>
      <c r="D163" s="5" t="s">
        <v>612</v>
      </c>
      <c r="E163" s="5" t="s">
        <v>891</v>
      </c>
      <c r="F163" s="5" t="s">
        <v>699</v>
      </c>
      <c r="G163" s="8" t="s">
        <v>391</v>
      </c>
      <c r="H163" s="9" t="s">
        <v>124</v>
      </c>
      <c r="I163" s="14" t="s">
        <v>1346</v>
      </c>
      <c r="J163" s="8" t="s">
        <v>892</v>
      </c>
      <c r="K163" s="2">
        <v>98</v>
      </c>
      <c r="L163" s="9"/>
      <c r="M163" s="30">
        <v>225</v>
      </c>
      <c r="N163" s="44"/>
    </row>
    <row r="164" spans="1:14" x14ac:dyDescent="0.25">
      <c r="A164" s="5" t="s">
        <v>583</v>
      </c>
      <c r="B164" s="5" t="s">
        <v>288</v>
      </c>
      <c r="C164" s="8" t="s">
        <v>561</v>
      </c>
      <c r="D164" s="8" t="s">
        <v>683</v>
      </c>
      <c r="E164" s="8" t="s">
        <v>726</v>
      </c>
      <c r="F164" s="5" t="s">
        <v>576</v>
      </c>
      <c r="G164" s="8" t="s">
        <v>458</v>
      </c>
      <c r="H164" s="14" t="s">
        <v>156</v>
      </c>
      <c r="I164" s="14" t="s">
        <v>153</v>
      </c>
      <c r="J164" s="8" t="s">
        <v>1052</v>
      </c>
      <c r="K164" s="2">
        <v>230</v>
      </c>
      <c r="L164" s="9"/>
      <c r="M164" s="30">
        <v>226</v>
      </c>
      <c r="N164" s="54"/>
    </row>
    <row r="165" spans="1:14" x14ac:dyDescent="0.25">
      <c r="A165" s="5" t="s">
        <v>583</v>
      </c>
      <c r="B165" s="5" t="s">
        <v>288</v>
      </c>
      <c r="C165" s="5" t="s">
        <v>561</v>
      </c>
      <c r="D165" s="8" t="s">
        <v>612</v>
      </c>
      <c r="E165" s="5" t="s">
        <v>914</v>
      </c>
      <c r="F165" s="5" t="s">
        <v>699</v>
      </c>
      <c r="G165" s="8" t="s">
        <v>408</v>
      </c>
      <c r="H165" s="9" t="s">
        <v>1441</v>
      </c>
      <c r="I165" s="14" t="s">
        <v>916</v>
      </c>
      <c r="J165" s="8" t="s">
        <v>917</v>
      </c>
      <c r="K165" s="2">
        <v>262</v>
      </c>
      <c r="L165" s="9"/>
      <c r="M165" s="30">
        <v>227</v>
      </c>
      <c r="N165" s="44"/>
    </row>
    <row r="166" spans="1:14" x14ac:dyDescent="0.25">
      <c r="A166" s="5" t="s">
        <v>583</v>
      </c>
      <c r="B166" s="5" t="s">
        <v>288</v>
      </c>
      <c r="C166" s="5" t="s">
        <v>561</v>
      </c>
      <c r="D166" s="5" t="s">
        <v>1141</v>
      </c>
      <c r="E166" s="8" t="s">
        <v>1447</v>
      </c>
      <c r="F166" s="5" t="s">
        <v>699</v>
      </c>
      <c r="G166" s="8" t="s">
        <v>483</v>
      </c>
      <c r="H166" s="14" t="s">
        <v>1878</v>
      </c>
      <c r="I166" s="14" t="s">
        <v>1879</v>
      </c>
      <c r="J166" s="8" t="s">
        <v>786</v>
      </c>
      <c r="K166" s="2">
        <v>233</v>
      </c>
      <c r="L166" s="9"/>
      <c r="M166" s="30">
        <v>229</v>
      </c>
      <c r="N166" s="44"/>
    </row>
    <row r="167" spans="1:14" x14ac:dyDescent="0.25">
      <c r="A167" s="5" t="s">
        <v>583</v>
      </c>
      <c r="B167" s="5" t="s">
        <v>288</v>
      </c>
      <c r="C167" s="5" t="s">
        <v>561</v>
      </c>
      <c r="D167" s="8" t="s">
        <v>736</v>
      </c>
      <c r="E167" s="5" t="s">
        <v>2193</v>
      </c>
      <c r="F167" s="5" t="s">
        <v>699</v>
      </c>
      <c r="G167" s="8" t="s">
        <v>2327</v>
      </c>
      <c r="H167" s="9" t="s">
        <v>2195</v>
      </c>
      <c r="I167" s="14" t="s">
        <v>2196</v>
      </c>
      <c r="J167" s="62" t="s">
        <v>2320</v>
      </c>
      <c r="K167" s="2">
        <v>278</v>
      </c>
      <c r="L167" s="9"/>
      <c r="M167" s="30">
        <v>230</v>
      </c>
      <c r="N167" s="44"/>
    </row>
    <row r="168" spans="1:14" x14ac:dyDescent="0.25">
      <c r="A168" s="5" t="s">
        <v>583</v>
      </c>
      <c r="B168" s="5" t="s">
        <v>288</v>
      </c>
      <c r="C168" s="5" t="s">
        <v>561</v>
      </c>
      <c r="D168" s="8" t="s">
        <v>736</v>
      </c>
      <c r="E168" s="5" t="s">
        <v>2197</v>
      </c>
      <c r="F168" s="5" t="s">
        <v>699</v>
      </c>
      <c r="G168" s="8" t="s">
        <v>2328</v>
      </c>
      <c r="H168" s="9" t="s">
        <v>2199</v>
      </c>
      <c r="I168" s="14" t="s">
        <v>2200</v>
      </c>
      <c r="J168" s="62" t="s">
        <v>2321</v>
      </c>
      <c r="K168" s="2">
        <v>286</v>
      </c>
      <c r="L168" s="9"/>
      <c r="M168" s="30">
        <v>232</v>
      </c>
      <c r="N168" s="54"/>
    </row>
    <row r="169" spans="1:14" x14ac:dyDescent="0.25">
      <c r="A169" s="5" t="s">
        <v>583</v>
      </c>
      <c r="B169" s="5" t="s">
        <v>288</v>
      </c>
      <c r="C169" s="5" t="s">
        <v>561</v>
      </c>
      <c r="D169" s="8" t="s">
        <v>736</v>
      </c>
      <c r="E169" s="5" t="s">
        <v>2201</v>
      </c>
      <c r="F169" s="5" t="s">
        <v>699</v>
      </c>
      <c r="G169" s="8" t="s">
        <v>2329</v>
      </c>
      <c r="H169" s="13" t="s">
        <v>2203</v>
      </c>
      <c r="I169" s="13" t="s">
        <v>2204</v>
      </c>
      <c r="J169" s="62" t="s">
        <v>2322</v>
      </c>
      <c r="K169" s="2">
        <v>293</v>
      </c>
      <c r="L169" s="9"/>
      <c r="M169" s="30">
        <v>234</v>
      </c>
      <c r="N169" s="44"/>
    </row>
    <row r="170" spans="1:14" x14ac:dyDescent="0.25">
      <c r="A170" s="5" t="s">
        <v>583</v>
      </c>
      <c r="B170" s="5" t="s">
        <v>288</v>
      </c>
      <c r="C170" s="8" t="s">
        <v>561</v>
      </c>
      <c r="D170" s="5" t="s">
        <v>736</v>
      </c>
      <c r="E170" s="8" t="s">
        <v>2134</v>
      </c>
      <c r="F170" s="8" t="s">
        <v>699</v>
      </c>
      <c r="G170" s="8" t="s">
        <v>2330</v>
      </c>
      <c r="H170" s="13" t="s">
        <v>2283</v>
      </c>
      <c r="I170" s="14" t="s">
        <v>2284</v>
      </c>
      <c r="J170" s="32" t="str">
        <f t="shared" ref="J170:J192" si="0">RIGHT(G170,3)</f>
        <v>318</v>
      </c>
      <c r="K170" s="2">
        <v>295</v>
      </c>
      <c r="L170" s="9"/>
      <c r="M170" s="30">
        <v>236</v>
      </c>
      <c r="N170" s="44"/>
    </row>
    <row r="171" spans="1:14" x14ac:dyDescent="0.25">
      <c r="A171" s="5" t="s">
        <v>583</v>
      </c>
      <c r="B171" s="5" t="s">
        <v>288</v>
      </c>
      <c r="C171" s="5" t="s">
        <v>561</v>
      </c>
      <c r="D171" s="5" t="s">
        <v>762</v>
      </c>
      <c r="E171" s="5" t="s">
        <v>2134</v>
      </c>
      <c r="F171" s="8" t="s">
        <v>699</v>
      </c>
      <c r="G171" s="8" t="s">
        <v>2331</v>
      </c>
      <c r="H171" s="9" t="s">
        <v>2206</v>
      </c>
      <c r="I171" s="14" t="s">
        <v>2207</v>
      </c>
      <c r="J171" s="32" t="str">
        <f t="shared" si="0"/>
        <v>319</v>
      </c>
      <c r="K171" s="2">
        <v>239</v>
      </c>
      <c r="L171" s="9"/>
      <c r="M171" s="30">
        <v>238</v>
      </c>
      <c r="N171" s="44"/>
    </row>
    <row r="172" spans="1:14" x14ac:dyDescent="0.25">
      <c r="A172" s="5" t="s">
        <v>583</v>
      </c>
      <c r="B172" s="5" t="s">
        <v>288</v>
      </c>
      <c r="C172" s="8" t="s">
        <v>561</v>
      </c>
      <c r="D172" s="5" t="s">
        <v>683</v>
      </c>
      <c r="E172" s="5" t="s">
        <v>2134</v>
      </c>
      <c r="F172" s="8" t="s">
        <v>699</v>
      </c>
      <c r="G172" s="8" t="s">
        <v>2332</v>
      </c>
      <c r="H172" s="9" t="s">
        <v>2209</v>
      </c>
      <c r="I172" s="9" t="s">
        <v>2210</v>
      </c>
      <c r="J172" s="32" t="str">
        <f t="shared" si="0"/>
        <v>320</v>
      </c>
      <c r="K172" s="2">
        <v>78</v>
      </c>
      <c r="L172" s="9"/>
      <c r="M172" s="30">
        <v>240</v>
      </c>
      <c r="N172" s="44"/>
    </row>
    <row r="173" spans="1:14" x14ac:dyDescent="0.25">
      <c r="A173" s="5" t="s">
        <v>583</v>
      </c>
      <c r="B173" s="5" t="s">
        <v>288</v>
      </c>
      <c r="C173" s="5" t="s">
        <v>561</v>
      </c>
      <c r="D173" s="8" t="s">
        <v>1933</v>
      </c>
      <c r="E173" s="8" t="s">
        <v>2134</v>
      </c>
      <c r="F173" s="5" t="s">
        <v>699</v>
      </c>
      <c r="G173" s="8" t="s">
        <v>2333</v>
      </c>
      <c r="H173" s="13" t="s">
        <v>2088</v>
      </c>
      <c r="I173" s="13" t="s">
        <v>898</v>
      </c>
      <c r="J173" s="32" t="str">
        <f t="shared" si="0"/>
        <v>322</v>
      </c>
      <c r="K173" s="2">
        <v>241</v>
      </c>
      <c r="L173" s="9"/>
      <c r="M173" s="30">
        <v>243</v>
      </c>
      <c r="N173" s="44"/>
    </row>
    <row r="174" spans="1:14" x14ac:dyDescent="0.25">
      <c r="A174" s="5" t="s">
        <v>583</v>
      </c>
      <c r="B174" s="5" t="s">
        <v>288</v>
      </c>
      <c r="C174" s="5" t="s">
        <v>561</v>
      </c>
      <c r="D174" s="8" t="s">
        <v>1933</v>
      </c>
      <c r="E174" s="5" t="s">
        <v>2215</v>
      </c>
      <c r="F174" s="5" t="s">
        <v>699</v>
      </c>
      <c r="G174" s="8" t="s">
        <v>2334</v>
      </c>
      <c r="H174" s="13" t="s">
        <v>2217</v>
      </c>
      <c r="I174" s="13" t="s">
        <v>2218</v>
      </c>
      <c r="J174" s="32" t="str">
        <f t="shared" si="0"/>
        <v>323</v>
      </c>
      <c r="K174" s="2">
        <v>196</v>
      </c>
      <c r="L174" s="9"/>
      <c r="M174" s="30">
        <v>245</v>
      </c>
      <c r="N174" s="44"/>
    </row>
    <row r="175" spans="1:14" x14ac:dyDescent="0.25">
      <c r="A175" s="5" t="s">
        <v>583</v>
      </c>
      <c r="B175" s="5" t="s">
        <v>288</v>
      </c>
      <c r="C175" s="5" t="s">
        <v>561</v>
      </c>
      <c r="D175" s="8" t="s">
        <v>1933</v>
      </c>
      <c r="E175" s="5" t="s">
        <v>1467</v>
      </c>
      <c r="F175" s="5" t="s">
        <v>699</v>
      </c>
      <c r="G175" s="8" t="s">
        <v>2335</v>
      </c>
      <c r="H175" s="13" t="s">
        <v>2220</v>
      </c>
      <c r="I175" s="13" t="s">
        <v>2221</v>
      </c>
      <c r="J175" s="32" t="str">
        <f t="shared" si="0"/>
        <v>324</v>
      </c>
      <c r="K175" s="2">
        <v>273</v>
      </c>
      <c r="L175" s="9"/>
      <c r="M175" s="30">
        <v>247</v>
      </c>
      <c r="N175" s="44"/>
    </row>
    <row r="176" spans="1:14" x14ac:dyDescent="0.25">
      <c r="A176" s="5" t="s">
        <v>583</v>
      </c>
      <c r="B176" s="5" t="s">
        <v>288</v>
      </c>
      <c r="C176" s="5" t="s">
        <v>561</v>
      </c>
      <c r="D176" s="8" t="s">
        <v>736</v>
      </c>
      <c r="E176" s="5" t="s">
        <v>1477</v>
      </c>
      <c r="F176" s="5" t="s">
        <v>699</v>
      </c>
      <c r="G176" s="8" t="s">
        <v>2336</v>
      </c>
      <c r="H176" s="13" t="s">
        <v>2223</v>
      </c>
      <c r="I176" s="13" t="s">
        <v>2224</v>
      </c>
      <c r="J176" s="32" t="str">
        <f t="shared" si="0"/>
        <v>325</v>
      </c>
      <c r="K176" s="2">
        <v>268</v>
      </c>
      <c r="L176" s="9"/>
      <c r="M176" s="30">
        <v>249</v>
      </c>
      <c r="N176" s="44"/>
    </row>
    <row r="177" spans="1:20" x14ac:dyDescent="0.25">
      <c r="A177" s="5" t="s">
        <v>583</v>
      </c>
      <c r="B177" s="8" t="s">
        <v>288</v>
      </c>
      <c r="C177" s="5" t="s">
        <v>561</v>
      </c>
      <c r="D177" s="5" t="s">
        <v>736</v>
      </c>
      <c r="E177" s="5" t="s">
        <v>2225</v>
      </c>
      <c r="F177" s="5" t="s">
        <v>699</v>
      </c>
      <c r="G177" s="8" t="s">
        <v>2337</v>
      </c>
      <c r="H177" s="13" t="s">
        <v>2227</v>
      </c>
      <c r="I177" s="13" t="s">
        <v>2228</v>
      </c>
      <c r="J177" s="32" t="str">
        <f t="shared" si="0"/>
        <v>326</v>
      </c>
      <c r="K177" s="2">
        <v>269</v>
      </c>
      <c r="L177" s="9"/>
      <c r="M177" s="30">
        <v>251</v>
      </c>
      <c r="N177" s="48"/>
    </row>
    <row r="178" spans="1:20" x14ac:dyDescent="0.25">
      <c r="A178" s="5" t="s">
        <v>583</v>
      </c>
      <c r="B178" s="5" t="s">
        <v>288</v>
      </c>
      <c r="C178" s="5" t="s">
        <v>561</v>
      </c>
      <c r="D178" s="8" t="s">
        <v>736</v>
      </c>
      <c r="E178" s="5" t="s">
        <v>1547</v>
      </c>
      <c r="F178" s="5" t="s">
        <v>699</v>
      </c>
      <c r="G178" s="8" t="s">
        <v>2338</v>
      </c>
      <c r="H178" s="9" t="s">
        <v>2289</v>
      </c>
      <c r="I178" s="14" t="s">
        <v>2230</v>
      </c>
      <c r="J178" s="32" t="str">
        <f t="shared" si="0"/>
        <v>327</v>
      </c>
      <c r="K178" s="2">
        <v>254</v>
      </c>
      <c r="L178" s="9"/>
      <c r="M178" s="30">
        <v>253</v>
      </c>
      <c r="N178" s="44"/>
    </row>
    <row r="179" spans="1:20" x14ac:dyDescent="0.25">
      <c r="A179" s="5" t="s">
        <v>583</v>
      </c>
      <c r="B179" s="5" t="s">
        <v>288</v>
      </c>
      <c r="C179" s="5" t="s">
        <v>561</v>
      </c>
      <c r="D179" s="8" t="s">
        <v>736</v>
      </c>
      <c r="E179" s="5" t="s">
        <v>1551</v>
      </c>
      <c r="F179" s="5" t="s">
        <v>699</v>
      </c>
      <c r="G179" s="8" t="s">
        <v>2339</v>
      </c>
      <c r="H179" s="9" t="s">
        <v>2232</v>
      </c>
      <c r="I179" s="14" t="s">
        <v>2233</v>
      </c>
      <c r="J179" s="32" t="str">
        <f t="shared" si="0"/>
        <v>328</v>
      </c>
      <c r="K179" s="2">
        <v>253</v>
      </c>
      <c r="L179" s="9"/>
      <c r="M179" s="30">
        <v>255</v>
      </c>
      <c r="N179" s="44"/>
    </row>
    <row r="180" spans="1:20" x14ac:dyDescent="0.25">
      <c r="A180" s="5" t="s">
        <v>583</v>
      </c>
      <c r="B180" s="5" t="s">
        <v>288</v>
      </c>
      <c r="C180" s="5" t="s">
        <v>561</v>
      </c>
      <c r="D180" s="8" t="s">
        <v>736</v>
      </c>
      <c r="E180" s="5" t="s">
        <v>1555</v>
      </c>
      <c r="F180" s="5" t="s">
        <v>699</v>
      </c>
      <c r="G180" s="8" t="s">
        <v>2340</v>
      </c>
      <c r="H180" s="9" t="s">
        <v>2235</v>
      </c>
      <c r="I180" s="14" t="s">
        <v>2236</v>
      </c>
      <c r="J180" s="32" t="str">
        <f t="shared" si="0"/>
        <v>329</v>
      </c>
      <c r="K180" s="2">
        <v>229</v>
      </c>
      <c r="L180" s="9"/>
      <c r="M180" s="30">
        <v>257</v>
      </c>
      <c r="N180" s="44"/>
    </row>
    <row r="181" spans="1:20" x14ac:dyDescent="0.25">
      <c r="A181" s="5" t="s">
        <v>583</v>
      </c>
      <c r="B181" s="5" t="s">
        <v>288</v>
      </c>
      <c r="C181" s="5" t="s">
        <v>561</v>
      </c>
      <c r="D181" s="8" t="s">
        <v>736</v>
      </c>
      <c r="E181" s="5" t="s">
        <v>1598</v>
      </c>
      <c r="F181" s="5" t="s">
        <v>699</v>
      </c>
      <c r="G181" s="8" t="s">
        <v>2341</v>
      </c>
      <c r="H181" s="13" t="s">
        <v>2238</v>
      </c>
      <c r="I181" s="13" t="s">
        <v>2239</v>
      </c>
      <c r="J181" s="32" t="str">
        <f t="shared" si="0"/>
        <v>330</v>
      </c>
      <c r="K181" s="2">
        <v>184</v>
      </c>
      <c r="L181" s="9"/>
      <c r="M181" s="30">
        <v>259</v>
      </c>
      <c r="N181" s="44"/>
    </row>
    <row r="182" spans="1:20" x14ac:dyDescent="0.25">
      <c r="A182" s="5" t="s">
        <v>583</v>
      </c>
      <c r="B182" s="5" t="s">
        <v>288</v>
      </c>
      <c r="C182" s="5" t="s">
        <v>561</v>
      </c>
      <c r="D182" s="8" t="s">
        <v>736</v>
      </c>
      <c r="E182" s="5" t="s">
        <v>1626</v>
      </c>
      <c r="F182" s="5" t="s">
        <v>699</v>
      </c>
      <c r="G182" s="8" t="s">
        <v>2342</v>
      </c>
      <c r="H182" s="13" t="s">
        <v>2241</v>
      </c>
      <c r="I182" s="13" t="s">
        <v>2242</v>
      </c>
      <c r="J182" s="32" t="str">
        <f t="shared" si="0"/>
        <v>331</v>
      </c>
      <c r="K182" s="2">
        <v>211</v>
      </c>
      <c r="L182" s="9"/>
      <c r="M182" s="30">
        <v>261</v>
      </c>
      <c r="N182" s="44"/>
    </row>
    <row r="183" spans="1:20" x14ac:dyDescent="0.25">
      <c r="A183" s="5" t="s">
        <v>583</v>
      </c>
      <c r="B183" s="5" t="s">
        <v>288</v>
      </c>
      <c r="C183" s="8" t="s">
        <v>561</v>
      </c>
      <c r="D183" s="5" t="s">
        <v>736</v>
      </c>
      <c r="E183" s="8" t="s">
        <v>1902</v>
      </c>
      <c r="F183" s="8" t="s">
        <v>699</v>
      </c>
      <c r="G183" s="8" t="s">
        <v>2343</v>
      </c>
      <c r="H183" s="9" t="s">
        <v>2244</v>
      </c>
      <c r="I183" s="14" t="s">
        <v>2245</v>
      </c>
      <c r="J183" s="32" t="str">
        <f t="shared" si="0"/>
        <v>332</v>
      </c>
      <c r="K183" s="2">
        <v>324</v>
      </c>
      <c r="L183" s="9"/>
      <c r="M183" s="30">
        <v>263</v>
      </c>
      <c r="N183" s="48"/>
    </row>
    <row r="184" spans="1:20" x14ac:dyDescent="0.25">
      <c r="A184" s="5" t="s">
        <v>583</v>
      </c>
      <c r="B184" s="5" t="s">
        <v>288</v>
      </c>
      <c r="C184" s="5" t="s">
        <v>561</v>
      </c>
      <c r="D184" s="8" t="s">
        <v>1933</v>
      </c>
      <c r="E184" s="5" t="s">
        <v>1682</v>
      </c>
      <c r="F184" s="5" t="s">
        <v>699</v>
      </c>
      <c r="G184" s="8" t="s">
        <v>2344</v>
      </c>
      <c r="H184" s="13" t="s">
        <v>2247</v>
      </c>
      <c r="I184" s="13" t="s">
        <v>2248</v>
      </c>
      <c r="J184" s="32" t="str">
        <f t="shared" si="0"/>
        <v>333</v>
      </c>
      <c r="K184" s="2">
        <v>323</v>
      </c>
      <c r="L184" s="9"/>
      <c r="M184" s="30">
        <v>265</v>
      </c>
      <c r="N184" s="44"/>
    </row>
    <row r="185" spans="1:20" x14ac:dyDescent="0.25">
      <c r="A185" s="5" t="s">
        <v>583</v>
      </c>
      <c r="B185" s="5" t="s">
        <v>288</v>
      </c>
      <c r="C185" s="5" t="s">
        <v>561</v>
      </c>
      <c r="D185" s="8" t="s">
        <v>736</v>
      </c>
      <c r="E185" s="5" t="s">
        <v>2249</v>
      </c>
      <c r="F185" s="5" t="s">
        <v>699</v>
      </c>
      <c r="G185" s="8" t="s">
        <v>2345</v>
      </c>
      <c r="H185" s="13" t="s">
        <v>2251</v>
      </c>
      <c r="I185" s="13" t="s">
        <v>2252</v>
      </c>
      <c r="J185" s="32" t="str">
        <f t="shared" si="0"/>
        <v>334</v>
      </c>
      <c r="K185" s="2">
        <v>54</v>
      </c>
      <c r="L185" s="9"/>
      <c r="M185" s="30">
        <v>267</v>
      </c>
      <c r="N185" s="44"/>
    </row>
    <row r="186" spans="1:20" s="30" customFormat="1" x14ac:dyDescent="0.25">
      <c r="A186" s="5" t="s">
        <v>583</v>
      </c>
      <c r="B186" s="5" t="s">
        <v>288</v>
      </c>
      <c r="C186" s="5" t="s">
        <v>561</v>
      </c>
      <c r="D186" s="8" t="s">
        <v>736</v>
      </c>
      <c r="E186" s="5" t="s">
        <v>1690</v>
      </c>
      <c r="F186" s="5" t="s">
        <v>699</v>
      </c>
      <c r="G186" s="8" t="s">
        <v>2346</v>
      </c>
      <c r="H186" s="13" t="s">
        <v>2254</v>
      </c>
      <c r="I186" s="13" t="s">
        <v>2255</v>
      </c>
      <c r="J186" s="32" t="str">
        <f t="shared" si="0"/>
        <v>335</v>
      </c>
      <c r="K186" s="2">
        <v>203</v>
      </c>
      <c r="L186" s="9"/>
      <c r="M186" s="30">
        <v>269</v>
      </c>
      <c r="N186" s="44"/>
      <c r="O186" s="1"/>
      <c r="P186" s="1"/>
      <c r="Q186" s="1"/>
      <c r="R186" s="1"/>
      <c r="S186" s="1"/>
      <c r="T186" s="1"/>
    </row>
    <row r="187" spans="1:20" x14ac:dyDescent="0.25">
      <c r="A187" s="5" t="s">
        <v>583</v>
      </c>
      <c r="B187" s="5" t="s">
        <v>288</v>
      </c>
      <c r="C187" s="5" t="s">
        <v>561</v>
      </c>
      <c r="D187" s="8" t="s">
        <v>736</v>
      </c>
      <c r="E187" s="5" t="s">
        <v>1694</v>
      </c>
      <c r="F187" s="5" t="s">
        <v>699</v>
      </c>
      <c r="G187" s="8" t="s">
        <v>2347</v>
      </c>
      <c r="H187" s="13" t="s">
        <v>2257</v>
      </c>
      <c r="I187" s="13" t="s">
        <v>2258</v>
      </c>
      <c r="J187" s="32" t="str">
        <f t="shared" si="0"/>
        <v>336</v>
      </c>
      <c r="K187" s="2">
        <v>168</v>
      </c>
      <c r="L187" s="9"/>
      <c r="M187" s="30">
        <v>271</v>
      </c>
      <c r="N187" s="44"/>
    </row>
    <row r="188" spans="1:20" x14ac:dyDescent="0.25">
      <c r="A188" s="5" t="s">
        <v>583</v>
      </c>
      <c r="B188" s="5" t="s">
        <v>288</v>
      </c>
      <c r="C188" s="5" t="s">
        <v>561</v>
      </c>
      <c r="D188" s="8" t="s">
        <v>1930</v>
      </c>
      <c r="E188" s="5" t="s">
        <v>1733</v>
      </c>
      <c r="F188" s="5" t="s">
        <v>699</v>
      </c>
      <c r="G188" s="8" t="s">
        <v>2348</v>
      </c>
      <c r="H188" s="13" t="s">
        <v>2260</v>
      </c>
      <c r="I188" s="13" t="s">
        <v>2261</v>
      </c>
      <c r="J188" s="32" t="str">
        <f t="shared" si="0"/>
        <v>337</v>
      </c>
      <c r="K188" s="2">
        <v>169</v>
      </c>
      <c r="L188" s="9"/>
      <c r="M188" s="30">
        <v>273</v>
      </c>
      <c r="N188" s="44"/>
    </row>
    <row r="189" spans="1:20" x14ac:dyDescent="0.25">
      <c r="A189" s="5" t="s">
        <v>583</v>
      </c>
      <c r="B189" s="5" t="s">
        <v>288</v>
      </c>
      <c r="C189" s="5" t="s">
        <v>561</v>
      </c>
      <c r="D189" s="8" t="s">
        <v>1930</v>
      </c>
      <c r="E189" s="5" t="s">
        <v>1753</v>
      </c>
      <c r="F189" s="5" t="s">
        <v>699</v>
      </c>
      <c r="G189" s="8" t="s">
        <v>2349</v>
      </c>
      <c r="H189" s="13" t="s">
        <v>2263</v>
      </c>
      <c r="I189" s="13" t="s">
        <v>2264</v>
      </c>
      <c r="J189" s="32" t="str">
        <f t="shared" si="0"/>
        <v>338</v>
      </c>
      <c r="K189" s="2">
        <v>171</v>
      </c>
      <c r="L189" s="9"/>
      <c r="M189" s="30">
        <v>275</v>
      </c>
      <c r="N189" s="44"/>
    </row>
    <row r="190" spans="1:20" x14ac:dyDescent="0.25">
      <c r="A190" s="5" t="s">
        <v>583</v>
      </c>
      <c r="B190" s="5" t="s">
        <v>288</v>
      </c>
      <c r="C190" s="5" t="s">
        <v>561</v>
      </c>
      <c r="D190" s="8" t="s">
        <v>736</v>
      </c>
      <c r="E190" s="5" t="s">
        <v>1757</v>
      </c>
      <c r="F190" s="5" t="s">
        <v>699</v>
      </c>
      <c r="G190" s="8" t="s">
        <v>2350</v>
      </c>
      <c r="H190" s="13" t="s">
        <v>2266</v>
      </c>
      <c r="I190" s="13" t="s">
        <v>2267</v>
      </c>
      <c r="J190" s="32" t="str">
        <f t="shared" si="0"/>
        <v>339</v>
      </c>
      <c r="K190" s="2">
        <v>172</v>
      </c>
      <c r="L190" s="9"/>
      <c r="M190" s="30">
        <v>277</v>
      </c>
      <c r="N190" s="45"/>
    </row>
    <row r="191" spans="1:20" x14ac:dyDescent="0.25">
      <c r="A191" s="5" t="s">
        <v>583</v>
      </c>
      <c r="B191" s="5" t="s">
        <v>288</v>
      </c>
      <c r="C191" s="5" t="s">
        <v>561</v>
      </c>
      <c r="D191" s="8" t="s">
        <v>1932</v>
      </c>
      <c r="E191" s="8" t="s">
        <v>1412</v>
      </c>
      <c r="F191" s="5" t="s">
        <v>699</v>
      </c>
      <c r="G191" s="8" t="s">
        <v>2351</v>
      </c>
      <c r="H191" s="14" t="s">
        <v>2269</v>
      </c>
      <c r="I191" s="14" t="s">
        <v>2270</v>
      </c>
      <c r="J191" s="32" t="str">
        <f t="shared" si="0"/>
        <v>340</v>
      </c>
      <c r="K191" s="2">
        <v>183</v>
      </c>
      <c r="L191" s="9"/>
      <c r="M191" s="30">
        <v>279</v>
      </c>
      <c r="N191" s="44"/>
    </row>
    <row r="192" spans="1:20" x14ac:dyDescent="0.25">
      <c r="A192" s="5" t="s">
        <v>583</v>
      </c>
      <c r="B192" s="5" t="s">
        <v>288</v>
      </c>
      <c r="C192" s="5" t="s">
        <v>561</v>
      </c>
      <c r="D192" s="5" t="s">
        <v>833</v>
      </c>
      <c r="E192" s="8" t="s">
        <v>2274</v>
      </c>
      <c r="F192" s="5" t="s">
        <v>699</v>
      </c>
      <c r="G192" s="8" t="s">
        <v>2425</v>
      </c>
      <c r="H192" s="9" t="s">
        <v>2275</v>
      </c>
      <c r="I192" s="14" t="s">
        <v>835</v>
      </c>
      <c r="J192" s="32" t="str">
        <f t="shared" si="0"/>
        <v>342</v>
      </c>
      <c r="K192" s="2">
        <v>271</v>
      </c>
      <c r="L192" s="9" t="s">
        <v>562</v>
      </c>
      <c r="M192" s="30">
        <v>282</v>
      </c>
    </row>
    <row r="193" spans="1:14" x14ac:dyDescent="0.25">
      <c r="A193" s="5" t="s">
        <v>583</v>
      </c>
      <c r="B193" s="5" t="s">
        <v>288</v>
      </c>
      <c r="C193" s="8" t="s">
        <v>561</v>
      </c>
      <c r="D193" s="5" t="s">
        <v>1073</v>
      </c>
      <c r="E193" s="8" t="s">
        <v>668</v>
      </c>
      <c r="F193" s="8" t="s">
        <v>1856</v>
      </c>
      <c r="G193" s="8" t="s">
        <v>480</v>
      </c>
      <c r="H193" s="14" t="s">
        <v>1881</v>
      </c>
      <c r="I193" s="14" t="s">
        <v>1880</v>
      </c>
      <c r="J193" s="8" t="s">
        <v>1074</v>
      </c>
      <c r="K193" s="35">
        <v>338</v>
      </c>
      <c r="L193" s="64"/>
      <c r="M193" s="30">
        <v>289</v>
      </c>
      <c r="N193" s="48"/>
    </row>
    <row r="194" spans="1:14" x14ac:dyDescent="0.25">
      <c r="A194" s="5" t="s">
        <v>583</v>
      </c>
      <c r="B194" s="5" t="s">
        <v>288</v>
      </c>
      <c r="C194" s="8" t="s">
        <v>561</v>
      </c>
      <c r="D194" s="5" t="s">
        <v>1094</v>
      </c>
      <c r="E194" s="8" t="s">
        <v>79</v>
      </c>
      <c r="F194" s="5" t="s">
        <v>576</v>
      </c>
      <c r="G194" s="8" t="s">
        <v>1882</v>
      </c>
      <c r="H194" s="9" t="s">
        <v>1095</v>
      </c>
      <c r="I194" s="9" t="s">
        <v>1096</v>
      </c>
      <c r="J194" s="8" t="s">
        <v>1097</v>
      </c>
      <c r="K194" s="2">
        <v>252</v>
      </c>
      <c r="L194" s="9"/>
      <c r="M194" s="30">
        <v>294</v>
      </c>
      <c r="N194" s="44"/>
    </row>
    <row r="195" spans="1:14" x14ac:dyDescent="0.25">
      <c r="A195" s="5" t="s">
        <v>583</v>
      </c>
      <c r="B195" s="5" t="s">
        <v>288</v>
      </c>
      <c r="C195" s="8" t="s">
        <v>561</v>
      </c>
      <c r="D195" s="8" t="s">
        <v>776</v>
      </c>
      <c r="E195" s="8" t="s">
        <v>1447</v>
      </c>
      <c r="F195" s="8" t="s">
        <v>1856</v>
      </c>
      <c r="G195" s="8" t="s">
        <v>1883</v>
      </c>
      <c r="H195" s="9" t="s">
        <v>1961</v>
      </c>
      <c r="I195" s="9" t="s">
        <v>1885</v>
      </c>
      <c r="J195" s="8" t="s">
        <v>1133</v>
      </c>
      <c r="K195" s="2">
        <v>243</v>
      </c>
      <c r="L195" s="9"/>
      <c r="M195" s="30">
        <v>295</v>
      </c>
      <c r="N195" s="46"/>
    </row>
    <row r="196" spans="1:14" x14ac:dyDescent="0.25">
      <c r="A196" s="5" t="s">
        <v>583</v>
      </c>
      <c r="B196" s="5" t="s">
        <v>288</v>
      </c>
      <c r="C196" s="8" t="s">
        <v>561</v>
      </c>
      <c r="D196" s="8" t="s">
        <v>775</v>
      </c>
      <c r="E196" s="8" t="s">
        <v>1447</v>
      </c>
      <c r="F196" s="5" t="s">
        <v>576</v>
      </c>
      <c r="G196" s="8" t="s">
        <v>1887</v>
      </c>
      <c r="H196" s="9" t="s">
        <v>1884</v>
      </c>
      <c r="I196" s="9" t="s">
        <v>1965</v>
      </c>
      <c r="J196" s="8" t="s">
        <v>1130</v>
      </c>
      <c r="K196" s="2">
        <v>167</v>
      </c>
      <c r="L196" s="9"/>
      <c r="M196" s="30">
        <v>296</v>
      </c>
      <c r="N196" s="44"/>
    </row>
    <row r="197" spans="1:14" x14ac:dyDescent="0.25">
      <c r="A197" s="5" t="s">
        <v>583</v>
      </c>
      <c r="B197" s="5" t="s">
        <v>288</v>
      </c>
      <c r="C197" s="8" t="s">
        <v>561</v>
      </c>
      <c r="D197" s="8" t="s">
        <v>729</v>
      </c>
      <c r="E197" s="8" t="s">
        <v>1447</v>
      </c>
      <c r="F197" s="8" t="s">
        <v>576</v>
      </c>
      <c r="G197" s="8" t="s">
        <v>1963</v>
      </c>
      <c r="H197" s="14" t="s">
        <v>1208</v>
      </c>
      <c r="I197" s="14" t="s">
        <v>1209</v>
      </c>
      <c r="J197" s="8" t="s">
        <v>737</v>
      </c>
      <c r="K197" s="2">
        <v>25</v>
      </c>
      <c r="L197" s="9"/>
      <c r="M197" s="30">
        <v>297</v>
      </c>
      <c r="N197" s="44"/>
    </row>
    <row r="198" spans="1:14" x14ac:dyDescent="0.25">
      <c r="A198" s="5" t="s">
        <v>583</v>
      </c>
      <c r="B198" s="5" t="s">
        <v>288</v>
      </c>
      <c r="C198" s="5" t="s">
        <v>697</v>
      </c>
      <c r="D198" s="5" t="s">
        <v>1332</v>
      </c>
      <c r="E198" s="8" t="s">
        <v>1043</v>
      </c>
      <c r="F198" s="8" t="s">
        <v>67</v>
      </c>
      <c r="G198" s="8" t="s">
        <v>2353</v>
      </c>
      <c r="H198" s="9" t="s">
        <v>2359</v>
      </c>
      <c r="I198" s="14" t="s">
        <v>2360</v>
      </c>
      <c r="J198" s="8" t="s">
        <v>914</v>
      </c>
      <c r="L198" s="9"/>
      <c r="M198" s="30">
        <v>300</v>
      </c>
      <c r="N198" s="54"/>
    </row>
    <row r="199" spans="1:14" x14ac:dyDescent="0.25">
      <c r="A199" s="76" t="s">
        <v>583</v>
      </c>
      <c r="B199" s="76" t="s">
        <v>288</v>
      </c>
      <c r="C199" s="5" t="s">
        <v>697</v>
      </c>
      <c r="D199" s="5" t="s">
        <v>1332</v>
      </c>
      <c r="E199" s="81" t="s">
        <v>640</v>
      </c>
      <c r="F199" s="8" t="s">
        <v>67</v>
      </c>
      <c r="G199" s="77" t="s">
        <v>2354</v>
      </c>
      <c r="H199" s="78" t="s">
        <v>2361</v>
      </c>
      <c r="I199" s="2" t="s">
        <v>2362</v>
      </c>
      <c r="J199" s="65" t="s">
        <v>2374</v>
      </c>
      <c r="L199" s="9"/>
      <c r="M199" s="30">
        <v>301</v>
      </c>
      <c r="N199" s="44"/>
    </row>
    <row r="200" spans="1:14" x14ac:dyDescent="0.25">
      <c r="A200" s="76" t="s">
        <v>583</v>
      </c>
      <c r="B200" s="76" t="s">
        <v>288</v>
      </c>
      <c r="C200" s="5" t="s">
        <v>697</v>
      </c>
      <c r="D200" s="5" t="s">
        <v>1332</v>
      </c>
      <c r="E200" s="79" t="s">
        <v>668</v>
      </c>
      <c r="F200" s="5" t="s">
        <v>576</v>
      </c>
      <c r="G200" s="77" t="s">
        <v>2356</v>
      </c>
      <c r="H200" s="78" t="s">
        <v>2357</v>
      </c>
      <c r="I200" s="78" t="s">
        <v>2358</v>
      </c>
      <c r="J200" s="81" t="s">
        <v>2373</v>
      </c>
      <c r="L200" s="9"/>
      <c r="M200" s="30">
        <v>302</v>
      </c>
      <c r="N200" s="44"/>
    </row>
    <row r="201" spans="1:14" x14ac:dyDescent="0.25">
      <c r="A201" s="5" t="s">
        <v>583</v>
      </c>
      <c r="B201" s="5" t="s">
        <v>288</v>
      </c>
      <c r="C201" s="8" t="s">
        <v>561</v>
      </c>
      <c r="D201" s="8" t="s">
        <v>1334</v>
      </c>
      <c r="E201" s="8" t="s">
        <v>1447</v>
      </c>
      <c r="F201" s="8" t="s">
        <v>699</v>
      </c>
      <c r="G201" s="8" t="s">
        <v>528</v>
      </c>
      <c r="H201" s="14" t="s">
        <v>1889</v>
      </c>
      <c r="I201" s="14" t="s">
        <v>1890</v>
      </c>
      <c r="J201" s="8" t="s">
        <v>1215</v>
      </c>
      <c r="K201" s="26">
        <v>259</v>
      </c>
      <c r="L201" s="29"/>
      <c r="M201" s="30">
        <v>307</v>
      </c>
      <c r="N201" s="44"/>
    </row>
    <row r="202" spans="1:14" x14ac:dyDescent="0.25">
      <c r="A202" s="5" t="s">
        <v>583</v>
      </c>
      <c r="B202" s="5" t="s">
        <v>288</v>
      </c>
      <c r="C202" s="5" t="s">
        <v>561</v>
      </c>
      <c r="D202" s="5" t="s">
        <v>1333</v>
      </c>
      <c r="E202" s="8" t="s">
        <v>1447</v>
      </c>
      <c r="F202" s="8" t="s">
        <v>1856</v>
      </c>
      <c r="G202" s="8" t="s">
        <v>523</v>
      </c>
      <c r="H202" s="13" t="s">
        <v>195</v>
      </c>
      <c r="I202" s="13" t="s">
        <v>186</v>
      </c>
      <c r="J202" s="8" t="s">
        <v>1047</v>
      </c>
      <c r="K202" s="26"/>
      <c r="L202" s="29"/>
      <c r="M202" s="30">
        <v>314</v>
      </c>
      <c r="N202" s="44"/>
    </row>
    <row r="203" spans="1:14" x14ac:dyDescent="0.25">
      <c r="A203" s="5" t="s">
        <v>583</v>
      </c>
      <c r="B203" s="5" t="s">
        <v>288</v>
      </c>
      <c r="C203" s="8" t="s">
        <v>532</v>
      </c>
      <c r="D203" s="8" t="s">
        <v>947</v>
      </c>
      <c r="E203" s="5" t="s">
        <v>948</v>
      </c>
      <c r="F203" s="5" t="s">
        <v>1022</v>
      </c>
      <c r="G203" s="8" t="s">
        <v>536</v>
      </c>
      <c r="H203" s="13" t="s">
        <v>949</v>
      </c>
      <c r="I203" s="13" t="s">
        <v>215</v>
      </c>
      <c r="J203" s="8" t="s">
        <v>950</v>
      </c>
      <c r="K203" s="26"/>
      <c r="L203" s="29"/>
      <c r="M203" s="30">
        <v>319</v>
      </c>
      <c r="N203" s="44"/>
    </row>
    <row r="204" spans="1:14" x14ac:dyDescent="0.25">
      <c r="A204" s="5" t="s">
        <v>583</v>
      </c>
      <c r="B204" s="5" t="s">
        <v>288</v>
      </c>
      <c r="C204" s="8" t="s">
        <v>532</v>
      </c>
      <c r="D204" s="8" t="s">
        <v>947</v>
      </c>
      <c r="E204" s="5" t="s">
        <v>951</v>
      </c>
      <c r="F204" s="5" t="s">
        <v>1022</v>
      </c>
      <c r="G204" s="8" t="s">
        <v>535</v>
      </c>
      <c r="H204" s="13" t="s">
        <v>203</v>
      </c>
      <c r="I204" s="13" t="s">
        <v>952</v>
      </c>
      <c r="J204" s="8" t="s">
        <v>953</v>
      </c>
      <c r="K204" s="26"/>
      <c r="L204" s="29"/>
      <c r="M204" s="30">
        <v>320</v>
      </c>
      <c r="N204" s="44"/>
    </row>
    <row r="205" spans="1:14" x14ac:dyDescent="0.25">
      <c r="A205" s="5" t="s">
        <v>583</v>
      </c>
      <c r="B205" s="5" t="s">
        <v>288</v>
      </c>
      <c r="C205" s="8" t="s">
        <v>532</v>
      </c>
      <c r="D205" s="5" t="s">
        <v>736</v>
      </c>
      <c r="E205" s="5" t="s">
        <v>884</v>
      </c>
      <c r="F205" s="8" t="s">
        <v>1856</v>
      </c>
      <c r="G205" s="8" t="s">
        <v>534</v>
      </c>
      <c r="H205" s="13" t="s">
        <v>202</v>
      </c>
      <c r="I205" s="13" t="s">
        <v>277</v>
      </c>
      <c r="J205" s="8" t="s">
        <v>954</v>
      </c>
      <c r="K205" s="26"/>
      <c r="L205" s="29"/>
      <c r="M205" s="30">
        <v>321</v>
      </c>
      <c r="N205" s="44"/>
    </row>
    <row r="206" spans="1:14" x14ac:dyDescent="0.25">
      <c r="A206" s="5" t="s">
        <v>583</v>
      </c>
      <c r="B206" s="5" t="s">
        <v>288</v>
      </c>
      <c r="C206" s="8" t="s">
        <v>532</v>
      </c>
      <c r="D206" s="5" t="s">
        <v>865</v>
      </c>
      <c r="E206" s="5" t="s">
        <v>884</v>
      </c>
      <c r="F206" s="8" t="s">
        <v>1856</v>
      </c>
      <c r="G206" s="8" t="s">
        <v>533</v>
      </c>
      <c r="H206" s="13" t="s">
        <v>196</v>
      </c>
      <c r="I206" s="13" t="s">
        <v>197</v>
      </c>
      <c r="J206" s="8" t="s">
        <v>955</v>
      </c>
      <c r="K206" s="26"/>
      <c r="L206" s="29"/>
      <c r="M206" s="30">
        <v>322</v>
      </c>
      <c r="N206" s="44"/>
    </row>
    <row r="207" spans="1:14" x14ac:dyDescent="0.25">
      <c r="A207" s="5" t="s">
        <v>583</v>
      </c>
      <c r="B207" s="5" t="s">
        <v>288</v>
      </c>
      <c r="C207" s="8" t="s">
        <v>561</v>
      </c>
      <c r="D207" s="5" t="s">
        <v>909</v>
      </c>
      <c r="E207" s="8" t="s">
        <v>1447</v>
      </c>
      <c r="F207" s="8" t="s">
        <v>577</v>
      </c>
      <c r="G207" s="8" t="s">
        <v>526</v>
      </c>
      <c r="H207" s="14" t="s">
        <v>200</v>
      </c>
      <c r="I207" s="14" t="s">
        <v>1185</v>
      </c>
      <c r="J207" s="8" t="s">
        <v>1186</v>
      </c>
      <c r="K207" s="26"/>
      <c r="L207" s="29"/>
      <c r="M207" s="30">
        <v>333</v>
      </c>
      <c r="N207" s="44"/>
    </row>
    <row r="208" spans="1:14" x14ac:dyDescent="0.25">
      <c r="A208" s="5" t="s">
        <v>583</v>
      </c>
      <c r="B208" s="5" t="s">
        <v>288</v>
      </c>
      <c r="C208" s="8" t="s">
        <v>561</v>
      </c>
      <c r="D208" s="5" t="s">
        <v>909</v>
      </c>
      <c r="E208" s="8" t="s">
        <v>1447</v>
      </c>
      <c r="F208" s="8" t="s">
        <v>894</v>
      </c>
      <c r="G208" s="8" t="s">
        <v>530</v>
      </c>
      <c r="H208" s="14" t="s">
        <v>201</v>
      </c>
      <c r="I208" s="14" t="s">
        <v>1190</v>
      </c>
      <c r="J208" s="8" t="s">
        <v>1191</v>
      </c>
      <c r="K208" s="26"/>
      <c r="L208" s="29"/>
      <c r="M208" s="30">
        <v>334</v>
      </c>
      <c r="N208" s="44"/>
    </row>
    <row r="209" spans="1:14" x14ac:dyDescent="0.25">
      <c r="A209" s="5" t="s">
        <v>583</v>
      </c>
      <c r="B209" s="5" t="s">
        <v>288</v>
      </c>
      <c r="C209" s="8" t="s">
        <v>561</v>
      </c>
      <c r="D209" s="5" t="s">
        <v>909</v>
      </c>
      <c r="E209" s="8" t="s">
        <v>1947</v>
      </c>
      <c r="F209" s="8" t="s">
        <v>699</v>
      </c>
      <c r="G209" s="8" t="s">
        <v>524</v>
      </c>
      <c r="H209" s="14" t="s">
        <v>199</v>
      </c>
      <c r="I209" s="14" t="s">
        <v>1182</v>
      </c>
      <c r="J209" s="8" t="s">
        <v>980</v>
      </c>
      <c r="K209" s="26"/>
      <c r="L209" s="29"/>
      <c r="M209" s="30">
        <v>335</v>
      </c>
      <c r="N209" s="44"/>
    </row>
    <row r="210" spans="1:14" x14ac:dyDescent="0.25">
      <c r="A210" s="5" t="s">
        <v>583</v>
      </c>
      <c r="B210" s="5" t="s">
        <v>288</v>
      </c>
      <c r="C210" s="8" t="s">
        <v>561</v>
      </c>
      <c r="D210" s="5" t="s">
        <v>909</v>
      </c>
      <c r="E210" s="8" t="s">
        <v>887</v>
      </c>
      <c r="F210" s="8" t="s">
        <v>699</v>
      </c>
      <c r="G210" s="8" t="s">
        <v>527</v>
      </c>
      <c r="H210" s="14" t="s">
        <v>1891</v>
      </c>
      <c r="I210" s="14" t="s">
        <v>1892</v>
      </c>
      <c r="J210" s="8" t="s">
        <v>1187</v>
      </c>
      <c r="K210" s="26"/>
      <c r="L210" s="29"/>
      <c r="M210" s="30">
        <v>336</v>
      </c>
      <c r="N210" s="48"/>
    </row>
    <row r="211" spans="1:14" x14ac:dyDescent="0.25">
      <c r="A211" s="5" t="s">
        <v>583</v>
      </c>
      <c r="B211" s="5" t="s">
        <v>288</v>
      </c>
      <c r="C211" s="8" t="s">
        <v>561</v>
      </c>
      <c r="D211" s="5" t="s">
        <v>909</v>
      </c>
      <c r="E211" s="8" t="s">
        <v>668</v>
      </c>
      <c r="F211" s="8" t="s">
        <v>699</v>
      </c>
      <c r="G211" s="8" t="s">
        <v>525</v>
      </c>
      <c r="H211" s="14" t="s">
        <v>198</v>
      </c>
      <c r="I211" s="14" t="s">
        <v>1183</v>
      </c>
      <c r="J211" s="8" t="s">
        <v>1184</v>
      </c>
      <c r="K211" s="26"/>
      <c r="L211" s="29"/>
      <c r="M211" s="30">
        <v>337</v>
      </c>
      <c r="N211" s="44"/>
    </row>
    <row r="212" spans="1:14" x14ac:dyDescent="0.25">
      <c r="A212" s="5" t="s">
        <v>583</v>
      </c>
      <c r="B212" s="5" t="s">
        <v>288</v>
      </c>
      <c r="C212" s="8" t="s">
        <v>561</v>
      </c>
      <c r="D212" s="5" t="s">
        <v>909</v>
      </c>
      <c r="E212" s="8" t="s">
        <v>1447</v>
      </c>
      <c r="F212" s="8" t="s">
        <v>732</v>
      </c>
      <c r="G212" s="8" t="s">
        <v>529</v>
      </c>
      <c r="H212" s="14" t="s">
        <v>217</v>
      </c>
      <c r="I212" s="14" t="s">
        <v>1188</v>
      </c>
      <c r="J212" s="8" t="s">
        <v>1189</v>
      </c>
      <c r="K212" s="26"/>
      <c r="L212" s="29"/>
      <c r="M212" s="30">
        <v>339</v>
      </c>
      <c r="N212" s="44"/>
    </row>
    <row r="213" spans="1:14" x14ac:dyDescent="0.25">
      <c r="A213" s="5" t="s">
        <v>583</v>
      </c>
      <c r="B213" s="5" t="s">
        <v>288</v>
      </c>
      <c r="C213" s="8" t="s">
        <v>561</v>
      </c>
      <c r="D213" s="5" t="s">
        <v>909</v>
      </c>
      <c r="E213" s="8" t="s">
        <v>1946</v>
      </c>
      <c r="F213" s="8" t="s">
        <v>713</v>
      </c>
      <c r="G213" s="8" t="s">
        <v>531</v>
      </c>
      <c r="H213" s="14" t="s">
        <v>216</v>
      </c>
      <c r="I213" s="14" t="s">
        <v>1192</v>
      </c>
      <c r="J213" s="8" t="s">
        <v>1193</v>
      </c>
      <c r="K213" s="26"/>
      <c r="L213" s="29"/>
      <c r="M213" s="30">
        <v>341</v>
      </c>
      <c r="N213" s="45"/>
    </row>
    <row r="214" spans="1:14" x14ac:dyDescent="0.25">
      <c r="A214" s="5" t="s">
        <v>583</v>
      </c>
      <c r="B214" s="5" t="s">
        <v>288</v>
      </c>
      <c r="C214" s="8" t="s">
        <v>561</v>
      </c>
      <c r="D214" s="8" t="s">
        <v>1122</v>
      </c>
      <c r="E214" s="5" t="s">
        <v>1043</v>
      </c>
      <c r="F214" s="8" t="s">
        <v>713</v>
      </c>
      <c r="G214" s="8" t="s">
        <v>369</v>
      </c>
      <c r="H214" s="14" t="s">
        <v>2148</v>
      </c>
      <c r="I214" s="14" t="s">
        <v>367</v>
      </c>
      <c r="J214" s="8" t="s">
        <v>368</v>
      </c>
      <c r="K214" s="26"/>
      <c r="L214" s="29" t="s">
        <v>562</v>
      </c>
      <c r="M214" s="30">
        <v>342</v>
      </c>
      <c r="N214" s="48"/>
    </row>
    <row r="215" spans="1:14" x14ac:dyDescent="0.25">
      <c r="A215" s="5" t="s">
        <v>583</v>
      </c>
      <c r="B215" s="5" t="s">
        <v>288</v>
      </c>
      <c r="C215" s="5" t="s">
        <v>561</v>
      </c>
      <c r="D215" s="8" t="s">
        <v>1932</v>
      </c>
      <c r="E215" s="8" t="s">
        <v>1893</v>
      </c>
      <c r="F215" s="5" t="s">
        <v>699</v>
      </c>
      <c r="G215" s="8" t="s">
        <v>1364</v>
      </c>
      <c r="H215" s="14" t="s">
        <v>1894</v>
      </c>
      <c r="I215" s="14" t="s">
        <v>1331</v>
      </c>
      <c r="J215" s="8" t="s">
        <v>1363</v>
      </c>
      <c r="K215" s="26">
        <v>115</v>
      </c>
      <c r="L215" s="29"/>
      <c r="M215" s="30">
        <v>343</v>
      </c>
      <c r="N215" s="48"/>
    </row>
    <row r="216" spans="1:14" x14ac:dyDescent="0.25">
      <c r="A216" s="5" t="s">
        <v>583</v>
      </c>
      <c r="B216" s="5" t="s">
        <v>288</v>
      </c>
      <c r="C216" s="5" t="s">
        <v>561</v>
      </c>
      <c r="D216" s="8" t="s">
        <v>2407</v>
      </c>
      <c r="E216" s="8" t="s">
        <v>1447</v>
      </c>
      <c r="F216" s="5" t="s">
        <v>699</v>
      </c>
      <c r="G216" s="8" t="s">
        <v>2408</v>
      </c>
      <c r="H216" s="14" t="s">
        <v>2409</v>
      </c>
      <c r="I216" s="14" t="s">
        <v>2410</v>
      </c>
      <c r="J216" s="8" t="s">
        <v>2406</v>
      </c>
      <c r="K216" s="26"/>
      <c r="L216" s="29"/>
      <c r="M216" s="30">
        <v>344</v>
      </c>
      <c r="N216" s="44"/>
    </row>
    <row r="217" spans="1:14" x14ac:dyDescent="0.25">
      <c r="A217" s="5" t="s">
        <v>583</v>
      </c>
      <c r="B217" s="5" t="s">
        <v>288</v>
      </c>
      <c r="C217" s="8" t="s">
        <v>561</v>
      </c>
      <c r="D217" s="8" t="s">
        <v>1122</v>
      </c>
      <c r="E217" s="5" t="s">
        <v>884</v>
      </c>
      <c r="F217" s="8" t="s">
        <v>699</v>
      </c>
      <c r="G217" s="8" t="s">
        <v>1394</v>
      </c>
      <c r="H217" s="9" t="s">
        <v>1391</v>
      </c>
      <c r="I217" s="14" t="s">
        <v>1392</v>
      </c>
      <c r="J217" s="8" t="s">
        <v>1393</v>
      </c>
      <c r="K217" s="26"/>
      <c r="L217" s="29"/>
      <c r="M217" s="30">
        <v>359</v>
      </c>
      <c r="N217" s="48"/>
    </row>
    <row r="218" spans="1:14" x14ac:dyDescent="0.25">
      <c r="A218" s="5" t="s">
        <v>583</v>
      </c>
      <c r="B218" s="5" t="s">
        <v>288</v>
      </c>
      <c r="C218" s="5" t="s">
        <v>561</v>
      </c>
      <c r="D218" s="5" t="s">
        <v>612</v>
      </c>
      <c r="E218" s="8" t="s">
        <v>1791</v>
      </c>
      <c r="F218" s="5" t="s">
        <v>699</v>
      </c>
      <c r="G218" s="8" t="s">
        <v>1423</v>
      </c>
      <c r="H218" s="14" t="s">
        <v>1424</v>
      </c>
      <c r="I218" s="14" t="s">
        <v>1425</v>
      </c>
      <c r="J218" s="8" t="s">
        <v>1426</v>
      </c>
      <c r="K218" s="26">
        <v>274</v>
      </c>
      <c r="L218" s="29"/>
      <c r="M218" s="30">
        <v>360</v>
      </c>
      <c r="N218" s="54"/>
    </row>
    <row r="219" spans="1:14" x14ac:dyDescent="0.25">
      <c r="A219" s="5" t="s">
        <v>583</v>
      </c>
      <c r="B219" s="5" t="s">
        <v>288</v>
      </c>
      <c r="C219" s="5" t="s">
        <v>561</v>
      </c>
      <c r="D219" s="5" t="s">
        <v>762</v>
      </c>
      <c r="E219" s="8" t="s">
        <v>1791</v>
      </c>
      <c r="F219" s="5" t="s">
        <v>1434</v>
      </c>
      <c r="G219" s="8" t="s">
        <v>1435</v>
      </c>
      <c r="H219" s="9" t="s">
        <v>0</v>
      </c>
      <c r="I219" s="14" t="s">
        <v>1</v>
      </c>
      <c r="J219" s="8" t="s">
        <v>2</v>
      </c>
      <c r="K219" s="26"/>
      <c r="L219" s="29"/>
      <c r="M219" s="30">
        <v>361</v>
      </c>
      <c r="N219" s="44"/>
    </row>
    <row r="220" spans="1:14" x14ac:dyDescent="0.25">
      <c r="A220" s="5" t="s">
        <v>583</v>
      </c>
      <c r="B220" s="5" t="s">
        <v>288</v>
      </c>
      <c r="C220" s="5" t="s">
        <v>561</v>
      </c>
      <c r="D220" s="5" t="s">
        <v>833</v>
      </c>
      <c r="E220" s="8" t="s">
        <v>1791</v>
      </c>
      <c r="F220" s="5" t="s">
        <v>699</v>
      </c>
      <c r="G220" s="8" t="s">
        <v>1427</v>
      </c>
      <c r="H220" s="9" t="s">
        <v>1428</v>
      </c>
      <c r="I220" s="14" t="s">
        <v>835</v>
      </c>
      <c r="J220" s="8" t="s">
        <v>1429</v>
      </c>
      <c r="K220" s="26"/>
      <c r="L220" s="29"/>
      <c r="M220" s="30">
        <v>362</v>
      </c>
      <c r="N220" s="44"/>
    </row>
    <row r="221" spans="1:14" x14ac:dyDescent="0.25">
      <c r="A221" s="5" t="s">
        <v>583</v>
      </c>
      <c r="B221" s="5" t="s">
        <v>288</v>
      </c>
      <c r="C221" s="8" t="s">
        <v>561</v>
      </c>
      <c r="D221" s="5" t="s">
        <v>683</v>
      </c>
      <c r="E221" s="8" t="s">
        <v>1791</v>
      </c>
      <c r="F221" s="8" t="s">
        <v>699</v>
      </c>
      <c r="G221" s="8" t="s">
        <v>1430</v>
      </c>
      <c r="H221" s="9" t="s">
        <v>1431</v>
      </c>
      <c r="I221" s="14" t="s">
        <v>1432</v>
      </c>
      <c r="J221" s="8" t="s">
        <v>1433</v>
      </c>
      <c r="K221" s="26"/>
      <c r="L221" s="4"/>
      <c r="M221" s="30">
        <v>363</v>
      </c>
      <c r="N221" s="44"/>
    </row>
    <row r="222" spans="1:14" x14ac:dyDescent="0.25">
      <c r="A222" s="5" t="s">
        <v>583</v>
      </c>
      <c r="B222" s="5" t="s">
        <v>288</v>
      </c>
      <c r="C222" s="5" t="s">
        <v>561</v>
      </c>
      <c r="D222" s="5" t="s">
        <v>736</v>
      </c>
      <c r="E222" s="8" t="s">
        <v>903</v>
      </c>
      <c r="F222" s="5" t="s">
        <v>699</v>
      </c>
      <c r="G222" s="8" t="s">
        <v>2400</v>
      </c>
      <c r="H222" s="2" t="s">
        <v>1805</v>
      </c>
      <c r="I222" s="14" t="s">
        <v>1806</v>
      </c>
      <c r="J222" s="8" t="s">
        <v>2401</v>
      </c>
      <c r="K222" s="26"/>
      <c r="L222" s="29"/>
      <c r="M222" s="30">
        <v>365</v>
      </c>
      <c r="N222" s="44"/>
    </row>
    <row r="223" spans="1:14" x14ac:dyDescent="0.25">
      <c r="A223" s="5" t="s">
        <v>583</v>
      </c>
      <c r="B223" s="5" t="s">
        <v>288</v>
      </c>
      <c r="C223" s="5" t="s">
        <v>580</v>
      </c>
      <c r="D223" s="8" t="s">
        <v>62</v>
      </c>
      <c r="E223" s="8" t="s">
        <v>1442</v>
      </c>
      <c r="F223" s="8" t="s">
        <v>576</v>
      </c>
      <c r="G223" s="8" t="s">
        <v>1443</v>
      </c>
      <c r="H223" s="9" t="s">
        <v>1444</v>
      </c>
      <c r="I223" s="9" t="s">
        <v>1445</v>
      </c>
      <c r="J223" s="8" t="s">
        <v>1446</v>
      </c>
      <c r="K223" s="26"/>
      <c r="L223" s="29"/>
      <c r="M223" s="30">
        <v>366</v>
      </c>
      <c r="N223" s="45"/>
    </row>
    <row r="224" spans="1:14" x14ac:dyDescent="0.25">
      <c r="A224" s="5" t="s">
        <v>583</v>
      </c>
      <c r="B224" s="5" t="s">
        <v>288</v>
      </c>
      <c r="C224" s="5" t="s">
        <v>580</v>
      </c>
      <c r="D224" s="8" t="s">
        <v>63</v>
      </c>
      <c r="E224" s="8" t="s">
        <v>1447</v>
      </c>
      <c r="F224" s="5" t="s">
        <v>576</v>
      </c>
      <c r="G224" s="8" t="s">
        <v>1448</v>
      </c>
      <c r="H224" s="9" t="s">
        <v>1449</v>
      </c>
      <c r="I224" s="9" t="s">
        <v>1450</v>
      </c>
      <c r="J224" s="8" t="s">
        <v>1451</v>
      </c>
      <c r="K224" s="26"/>
      <c r="L224" s="29"/>
      <c r="M224" s="30">
        <v>367</v>
      </c>
      <c r="N224" s="44"/>
    </row>
    <row r="225" spans="1:14" x14ac:dyDescent="0.25">
      <c r="A225" s="5" t="s">
        <v>583</v>
      </c>
      <c r="B225" s="5" t="s">
        <v>288</v>
      </c>
      <c r="C225" s="5" t="s">
        <v>580</v>
      </c>
      <c r="D225" s="8" t="s">
        <v>64</v>
      </c>
      <c r="E225" s="8" t="s">
        <v>1447</v>
      </c>
      <c r="F225" s="5" t="s">
        <v>576</v>
      </c>
      <c r="G225" s="8" t="s">
        <v>1452</v>
      </c>
      <c r="H225" s="14" t="s">
        <v>1453</v>
      </c>
      <c r="I225" s="14" t="s">
        <v>1454</v>
      </c>
      <c r="J225" s="8" t="s">
        <v>1455</v>
      </c>
      <c r="K225" s="15" t="s">
        <v>572</v>
      </c>
      <c r="L225" s="26" t="s">
        <v>562</v>
      </c>
      <c r="M225" s="30">
        <v>368</v>
      </c>
      <c r="N225" s="44"/>
    </row>
    <row r="226" spans="1:14" x14ac:dyDescent="0.25">
      <c r="A226" s="5" t="s">
        <v>583</v>
      </c>
      <c r="B226" s="5" t="s">
        <v>288</v>
      </c>
      <c r="C226" s="8" t="s">
        <v>561</v>
      </c>
      <c r="D226" s="5" t="s">
        <v>612</v>
      </c>
      <c r="E226" s="8" t="s">
        <v>79</v>
      </c>
      <c r="F226" s="8" t="s">
        <v>699</v>
      </c>
      <c r="G226" s="8" t="s">
        <v>1456</v>
      </c>
      <c r="H226" s="55" t="s">
        <v>1457</v>
      </c>
      <c r="I226" s="14" t="s">
        <v>1458</v>
      </c>
      <c r="J226" s="8" t="s">
        <v>1459</v>
      </c>
      <c r="K226" s="5" t="s">
        <v>218</v>
      </c>
      <c r="L226" s="2" t="s">
        <v>562</v>
      </c>
      <c r="M226" s="30">
        <v>369</v>
      </c>
      <c r="N226" s="44"/>
    </row>
    <row r="227" spans="1:14" x14ac:dyDescent="0.25">
      <c r="A227" s="5" t="s">
        <v>583</v>
      </c>
      <c r="B227" s="5" t="s">
        <v>288</v>
      </c>
      <c r="C227" s="8" t="s">
        <v>561</v>
      </c>
      <c r="D227" s="5" t="s">
        <v>736</v>
      </c>
      <c r="E227" s="5" t="s">
        <v>593</v>
      </c>
      <c r="F227" s="5" t="s">
        <v>699</v>
      </c>
      <c r="G227" s="8" t="s">
        <v>1460</v>
      </c>
      <c r="H227" s="14" t="s">
        <v>1461</v>
      </c>
      <c r="I227" s="14" t="s">
        <v>1462</v>
      </c>
      <c r="J227" s="8" t="s">
        <v>1463</v>
      </c>
      <c r="K227" s="5"/>
      <c r="L227" s="2"/>
      <c r="M227" s="30">
        <v>370</v>
      </c>
      <c r="N227" s="44"/>
    </row>
    <row r="228" spans="1:14" x14ac:dyDescent="0.25">
      <c r="A228" s="5" t="s">
        <v>583</v>
      </c>
      <c r="B228" s="5" t="s">
        <v>288</v>
      </c>
      <c r="C228" s="5" t="s">
        <v>561</v>
      </c>
      <c r="D228" s="5" t="s">
        <v>736</v>
      </c>
      <c r="E228" s="5" t="s">
        <v>1261</v>
      </c>
      <c r="F228" s="5" t="s">
        <v>699</v>
      </c>
      <c r="G228" s="8" t="s">
        <v>1464</v>
      </c>
      <c r="H228" s="13" t="s">
        <v>1465</v>
      </c>
      <c r="I228" s="13" t="s">
        <v>1466</v>
      </c>
      <c r="J228" s="8" t="s">
        <v>1467</v>
      </c>
      <c r="K228" s="5"/>
      <c r="L228" s="2"/>
      <c r="M228" s="30">
        <v>371</v>
      </c>
      <c r="N228" s="44"/>
    </row>
    <row r="229" spans="1:14" x14ac:dyDescent="0.25">
      <c r="A229" s="5" t="s">
        <v>583</v>
      </c>
      <c r="B229" s="5" t="s">
        <v>288</v>
      </c>
      <c r="C229" s="8" t="s">
        <v>561</v>
      </c>
      <c r="D229" s="5" t="s">
        <v>736</v>
      </c>
      <c r="E229" s="5" t="s">
        <v>975</v>
      </c>
      <c r="F229" s="8" t="s">
        <v>699</v>
      </c>
      <c r="G229" s="8" t="s">
        <v>1468</v>
      </c>
      <c r="H229" s="55" t="s">
        <v>1469</v>
      </c>
      <c r="I229" s="9" t="s">
        <v>1469</v>
      </c>
      <c r="J229" s="8" t="s">
        <v>1470</v>
      </c>
      <c r="K229" s="5"/>
      <c r="L229" s="2"/>
      <c r="M229" s="30">
        <v>372</v>
      </c>
      <c r="N229" s="44"/>
    </row>
    <row r="230" spans="1:14" x14ac:dyDescent="0.25">
      <c r="A230" s="5" t="s">
        <v>583</v>
      </c>
      <c r="B230" s="5" t="s">
        <v>288</v>
      </c>
      <c r="C230" s="8" t="s">
        <v>561</v>
      </c>
      <c r="D230" s="5" t="s">
        <v>736</v>
      </c>
      <c r="E230" s="5" t="s">
        <v>72</v>
      </c>
      <c r="F230" s="8" t="s">
        <v>699</v>
      </c>
      <c r="G230" s="8" t="s">
        <v>1471</v>
      </c>
      <c r="H230" s="55" t="s">
        <v>1472</v>
      </c>
      <c r="I230" s="9" t="s">
        <v>1473</v>
      </c>
      <c r="J230" s="8" t="s">
        <v>1474</v>
      </c>
      <c r="K230" s="5"/>
      <c r="L230" s="2"/>
      <c r="M230" s="30">
        <v>373</v>
      </c>
      <c r="N230" s="44"/>
    </row>
    <row r="231" spans="1:14" x14ac:dyDescent="0.25">
      <c r="A231" s="5" t="s">
        <v>583</v>
      </c>
      <c r="B231" s="5" t="s">
        <v>288</v>
      </c>
      <c r="C231" s="8" t="s">
        <v>561</v>
      </c>
      <c r="D231" s="5" t="s">
        <v>736</v>
      </c>
      <c r="E231" s="5" t="s">
        <v>745</v>
      </c>
      <c r="F231" s="8" t="s">
        <v>699</v>
      </c>
      <c r="G231" s="8" t="s">
        <v>1475</v>
      </c>
      <c r="H231" s="55" t="s">
        <v>1476</v>
      </c>
      <c r="I231" s="9" t="s">
        <v>746</v>
      </c>
      <c r="J231" s="8" t="s">
        <v>1477</v>
      </c>
      <c r="K231" s="5"/>
      <c r="L231" s="2"/>
      <c r="M231" s="30">
        <v>374</v>
      </c>
      <c r="N231" s="44"/>
    </row>
    <row r="232" spans="1:14" x14ac:dyDescent="0.25">
      <c r="A232" s="5" t="s">
        <v>583</v>
      </c>
      <c r="B232" s="5" t="s">
        <v>288</v>
      </c>
      <c r="C232" s="8" t="s">
        <v>561</v>
      </c>
      <c r="D232" s="5" t="s">
        <v>736</v>
      </c>
      <c r="E232" s="5" t="s">
        <v>1223</v>
      </c>
      <c r="F232" s="8" t="s">
        <v>699</v>
      </c>
      <c r="G232" s="8" t="s">
        <v>1478</v>
      </c>
      <c r="H232" s="55" t="s">
        <v>1479</v>
      </c>
      <c r="I232" s="14" t="s">
        <v>1480</v>
      </c>
      <c r="J232" s="8" t="s">
        <v>1481</v>
      </c>
      <c r="K232" s="5"/>
      <c r="L232" s="2"/>
      <c r="M232" s="30">
        <v>375</v>
      </c>
      <c r="N232" s="44"/>
    </row>
    <row r="233" spans="1:14" x14ac:dyDescent="0.25">
      <c r="A233" s="5" t="s">
        <v>583</v>
      </c>
      <c r="B233" s="5" t="s">
        <v>288</v>
      </c>
      <c r="C233" s="8" t="s">
        <v>561</v>
      </c>
      <c r="D233" s="5" t="s">
        <v>736</v>
      </c>
      <c r="E233" s="5" t="s">
        <v>896</v>
      </c>
      <c r="F233" s="8" t="s">
        <v>699</v>
      </c>
      <c r="G233" s="8" t="s">
        <v>1482</v>
      </c>
      <c r="H233" s="55" t="s">
        <v>75</v>
      </c>
      <c r="I233" s="9" t="s">
        <v>1483</v>
      </c>
      <c r="J233" s="8" t="s">
        <v>1484</v>
      </c>
      <c r="K233" s="5"/>
      <c r="L233" s="2"/>
      <c r="M233" s="30">
        <v>376</v>
      </c>
      <c r="N233" s="44"/>
    </row>
    <row r="234" spans="1:14" x14ac:dyDescent="0.25">
      <c r="A234" s="5" t="s">
        <v>583</v>
      </c>
      <c r="B234" s="5" t="s">
        <v>288</v>
      </c>
      <c r="C234" s="8" t="s">
        <v>561</v>
      </c>
      <c r="D234" s="5" t="s">
        <v>736</v>
      </c>
      <c r="E234" s="5" t="s">
        <v>1078</v>
      </c>
      <c r="F234" s="8" t="s">
        <v>699</v>
      </c>
      <c r="G234" s="8" t="s">
        <v>1485</v>
      </c>
      <c r="H234" s="55" t="s">
        <v>1486</v>
      </c>
      <c r="I234" s="9" t="s">
        <v>1487</v>
      </c>
      <c r="J234" s="8" t="s">
        <v>1488</v>
      </c>
      <c r="K234" s="5"/>
      <c r="L234" s="2"/>
      <c r="M234" s="30">
        <v>377</v>
      </c>
      <c r="N234" s="48"/>
    </row>
    <row r="235" spans="1:14" x14ac:dyDescent="0.25">
      <c r="A235" s="5" t="s">
        <v>583</v>
      </c>
      <c r="B235" s="5" t="s">
        <v>288</v>
      </c>
      <c r="C235" s="8" t="s">
        <v>561</v>
      </c>
      <c r="D235" s="5" t="s">
        <v>736</v>
      </c>
      <c r="E235" s="5" t="s">
        <v>73</v>
      </c>
      <c r="F235" s="8" t="s">
        <v>699</v>
      </c>
      <c r="G235" s="8" t="s">
        <v>1489</v>
      </c>
      <c r="H235" s="55" t="s">
        <v>1490</v>
      </c>
      <c r="I235" s="9" t="s">
        <v>1491</v>
      </c>
      <c r="J235" s="8" t="s">
        <v>1492</v>
      </c>
      <c r="K235" s="5"/>
      <c r="L235" s="2"/>
      <c r="M235" s="30">
        <v>378</v>
      </c>
      <c r="N235" s="44"/>
    </row>
    <row r="236" spans="1:14" x14ac:dyDescent="0.25">
      <c r="A236" s="5" t="s">
        <v>583</v>
      </c>
      <c r="B236" s="5" t="s">
        <v>288</v>
      </c>
      <c r="C236" s="8" t="s">
        <v>561</v>
      </c>
      <c r="D236" s="5" t="s">
        <v>736</v>
      </c>
      <c r="E236" s="5" t="s">
        <v>74</v>
      </c>
      <c r="F236" s="8" t="s">
        <v>699</v>
      </c>
      <c r="G236" s="8" t="s">
        <v>1493</v>
      </c>
      <c r="H236" s="55" t="s">
        <v>1494</v>
      </c>
      <c r="I236" s="9" t="s">
        <v>1495</v>
      </c>
      <c r="J236" s="8" t="s">
        <v>1496</v>
      </c>
      <c r="K236" s="5"/>
      <c r="L236" s="2"/>
      <c r="M236" s="30">
        <v>379</v>
      </c>
      <c r="N236" s="44"/>
    </row>
    <row r="237" spans="1:14" x14ac:dyDescent="0.25">
      <c r="A237" s="5" t="s">
        <v>583</v>
      </c>
      <c r="B237" s="5" t="s">
        <v>288</v>
      </c>
      <c r="C237" s="8" t="s">
        <v>561</v>
      </c>
      <c r="D237" s="5" t="s">
        <v>736</v>
      </c>
      <c r="E237" s="5" t="s">
        <v>76</v>
      </c>
      <c r="F237" s="8" t="s">
        <v>699</v>
      </c>
      <c r="G237" s="8" t="s">
        <v>1497</v>
      </c>
      <c r="H237" s="55" t="s">
        <v>1498</v>
      </c>
      <c r="I237" s="9" t="s">
        <v>1499</v>
      </c>
      <c r="J237" s="8" t="s">
        <v>1500</v>
      </c>
      <c r="K237" s="5"/>
      <c r="L237" s="2"/>
      <c r="M237" s="30">
        <v>380</v>
      </c>
      <c r="N237" s="48"/>
    </row>
    <row r="238" spans="1:14" x14ac:dyDescent="0.25">
      <c r="A238" s="5" t="s">
        <v>583</v>
      </c>
      <c r="B238" s="5" t="s">
        <v>288</v>
      </c>
      <c r="C238" s="8" t="s">
        <v>561</v>
      </c>
      <c r="D238" s="5" t="s">
        <v>736</v>
      </c>
      <c r="E238" s="5" t="s">
        <v>77</v>
      </c>
      <c r="F238" s="8" t="s">
        <v>699</v>
      </c>
      <c r="G238" s="8" t="s">
        <v>1501</v>
      </c>
      <c r="H238" s="55" t="s">
        <v>1502</v>
      </c>
      <c r="I238" s="9" t="s">
        <v>1503</v>
      </c>
      <c r="J238" s="8" t="s">
        <v>1504</v>
      </c>
      <c r="K238" s="5"/>
      <c r="L238" s="2"/>
      <c r="M238" s="30">
        <v>381</v>
      </c>
      <c r="N238" s="45"/>
    </row>
    <row r="239" spans="1:14" x14ac:dyDescent="0.25">
      <c r="A239" s="5" t="s">
        <v>583</v>
      </c>
      <c r="B239" s="5" t="s">
        <v>288</v>
      </c>
      <c r="C239" s="8" t="s">
        <v>561</v>
      </c>
      <c r="D239" s="5" t="s">
        <v>736</v>
      </c>
      <c r="E239" s="8" t="s">
        <v>892</v>
      </c>
      <c r="F239" s="8" t="s">
        <v>699</v>
      </c>
      <c r="G239" s="8" t="s">
        <v>1505</v>
      </c>
      <c r="H239" s="55" t="s">
        <v>1506</v>
      </c>
      <c r="I239" s="9" t="s">
        <v>1507</v>
      </c>
      <c r="J239" s="8" t="s">
        <v>1508</v>
      </c>
      <c r="K239" s="5"/>
      <c r="L239" s="2"/>
      <c r="M239" s="30">
        <v>382</v>
      </c>
      <c r="N239" s="44"/>
    </row>
    <row r="240" spans="1:14" x14ac:dyDescent="0.25">
      <c r="A240" s="5" t="s">
        <v>583</v>
      </c>
      <c r="B240" s="5" t="s">
        <v>288</v>
      </c>
      <c r="C240" s="8" t="s">
        <v>561</v>
      </c>
      <c r="D240" s="5" t="s">
        <v>736</v>
      </c>
      <c r="E240" s="8" t="s">
        <v>78</v>
      </c>
      <c r="F240" s="8" t="s">
        <v>699</v>
      </c>
      <c r="G240" s="8" t="s">
        <v>1509</v>
      </c>
      <c r="H240" s="55" t="s">
        <v>1510</v>
      </c>
      <c r="I240" s="14" t="s">
        <v>1511</v>
      </c>
      <c r="J240" s="8" t="s">
        <v>1512</v>
      </c>
      <c r="K240" s="5"/>
      <c r="L240" s="2"/>
      <c r="M240" s="30">
        <v>383</v>
      </c>
      <c r="N240" s="44"/>
    </row>
    <row r="241" spans="1:15" x14ac:dyDescent="0.25">
      <c r="A241" s="5" t="s">
        <v>583</v>
      </c>
      <c r="B241" s="5" t="s">
        <v>288</v>
      </c>
      <c r="C241" s="8" t="s">
        <v>561</v>
      </c>
      <c r="D241" s="8" t="s">
        <v>736</v>
      </c>
      <c r="E241" s="8" t="s">
        <v>79</v>
      </c>
      <c r="F241" s="8" t="s">
        <v>699</v>
      </c>
      <c r="G241" s="8" t="s">
        <v>1513</v>
      </c>
      <c r="H241" s="55" t="s">
        <v>88</v>
      </c>
      <c r="I241" s="14" t="s">
        <v>1514</v>
      </c>
      <c r="J241" s="8" t="s">
        <v>1515</v>
      </c>
      <c r="K241" s="5"/>
      <c r="L241" s="2"/>
      <c r="M241" s="30">
        <v>384</v>
      </c>
      <c r="N241" s="44"/>
    </row>
    <row r="242" spans="1:15" x14ac:dyDescent="0.25">
      <c r="A242" s="5" t="s">
        <v>583</v>
      </c>
      <c r="B242" s="5" t="s">
        <v>288</v>
      </c>
      <c r="C242" s="8" t="s">
        <v>561</v>
      </c>
      <c r="D242" s="8" t="s">
        <v>736</v>
      </c>
      <c r="E242" s="8" t="s">
        <v>80</v>
      </c>
      <c r="F242" s="8" t="s">
        <v>699</v>
      </c>
      <c r="G242" s="8" t="s">
        <v>1516</v>
      </c>
      <c r="H242" s="13" t="s">
        <v>1517</v>
      </c>
      <c r="I242" s="9" t="s">
        <v>1518</v>
      </c>
      <c r="J242" s="8" t="s">
        <v>1519</v>
      </c>
      <c r="K242" s="5"/>
      <c r="L242" s="2"/>
      <c r="M242" s="30">
        <v>385</v>
      </c>
      <c r="N242" s="45"/>
      <c r="O242" s="25"/>
    </row>
    <row r="243" spans="1:15" x14ac:dyDescent="0.25">
      <c r="A243" s="5" t="s">
        <v>583</v>
      </c>
      <c r="B243" s="5" t="s">
        <v>1018</v>
      </c>
      <c r="C243" s="5" t="s">
        <v>561</v>
      </c>
      <c r="D243" s="5" t="s">
        <v>736</v>
      </c>
      <c r="E243" s="5" t="s">
        <v>992</v>
      </c>
      <c r="F243" s="5" t="s">
        <v>1022</v>
      </c>
      <c r="G243" s="8" t="s">
        <v>1520</v>
      </c>
      <c r="H243" s="55" t="s">
        <v>1521</v>
      </c>
      <c r="I243" s="13" t="s">
        <v>1522</v>
      </c>
      <c r="J243" s="8" t="s">
        <v>1523</v>
      </c>
      <c r="K243" s="5"/>
      <c r="L243" s="2"/>
      <c r="M243" s="30">
        <v>386</v>
      </c>
      <c r="N243" s="44"/>
    </row>
    <row r="244" spans="1:15" x14ac:dyDescent="0.25">
      <c r="A244" s="5" t="s">
        <v>583</v>
      </c>
      <c r="B244" s="5" t="s">
        <v>1018</v>
      </c>
      <c r="C244" s="5" t="s">
        <v>561</v>
      </c>
      <c r="D244" s="5" t="s">
        <v>736</v>
      </c>
      <c r="E244" s="5" t="s">
        <v>81</v>
      </c>
      <c r="F244" s="5" t="s">
        <v>1022</v>
      </c>
      <c r="G244" s="8" t="s">
        <v>1524</v>
      </c>
      <c r="H244" s="55" t="s">
        <v>1525</v>
      </c>
      <c r="I244" s="13" t="s">
        <v>1526</v>
      </c>
      <c r="J244" s="8" t="s">
        <v>1527</v>
      </c>
      <c r="K244" s="5"/>
      <c r="L244" s="2"/>
      <c r="M244" s="30">
        <v>387</v>
      </c>
      <c r="N244" s="44"/>
    </row>
    <row r="245" spans="1:15" x14ac:dyDescent="0.25">
      <c r="A245" s="5" t="s">
        <v>583</v>
      </c>
      <c r="B245" s="5" t="s">
        <v>1018</v>
      </c>
      <c r="C245" s="5" t="s">
        <v>561</v>
      </c>
      <c r="D245" s="5" t="s">
        <v>736</v>
      </c>
      <c r="E245" s="5" t="s">
        <v>82</v>
      </c>
      <c r="F245" s="8" t="s">
        <v>1929</v>
      </c>
      <c r="G245" s="8" t="s">
        <v>1528</v>
      </c>
      <c r="H245" s="55" t="s">
        <v>1529</v>
      </c>
      <c r="I245" s="13" t="s">
        <v>1530</v>
      </c>
      <c r="J245" s="8" t="s">
        <v>1531</v>
      </c>
      <c r="K245" s="5"/>
      <c r="L245" s="2"/>
      <c r="M245" s="30">
        <v>388</v>
      </c>
      <c r="N245" s="54"/>
    </row>
    <row r="246" spans="1:15" x14ac:dyDescent="0.25">
      <c r="A246" s="5" t="s">
        <v>583</v>
      </c>
      <c r="B246" s="5" t="s">
        <v>288</v>
      </c>
      <c r="C246" s="8" t="s">
        <v>561</v>
      </c>
      <c r="D246" s="8" t="s">
        <v>736</v>
      </c>
      <c r="E246" s="5" t="s">
        <v>86</v>
      </c>
      <c r="F246" s="8" t="s">
        <v>699</v>
      </c>
      <c r="G246" s="8" t="s">
        <v>1532</v>
      </c>
      <c r="H246" s="55" t="s">
        <v>1533</v>
      </c>
      <c r="I246" s="14" t="s">
        <v>1534</v>
      </c>
      <c r="J246" s="8" t="s">
        <v>1535</v>
      </c>
      <c r="K246" s="5"/>
      <c r="L246" s="2"/>
      <c r="M246" s="30">
        <v>389</v>
      </c>
      <c r="N246" s="44"/>
    </row>
    <row r="247" spans="1:15" x14ac:dyDescent="0.25">
      <c r="A247" s="5" t="s">
        <v>583</v>
      </c>
      <c r="B247" s="5" t="s">
        <v>288</v>
      </c>
      <c r="C247" s="5" t="s">
        <v>561</v>
      </c>
      <c r="D247" s="5" t="s">
        <v>42</v>
      </c>
      <c r="E247" s="8" t="s">
        <v>1937</v>
      </c>
      <c r="F247" s="5" t="s">
        <v>1434</v>
      </c>
      <c r="G247" s="8" t="s">
        <v>1536</v>
      </c>
      <c r="H247" s="9" t="s">
        <v>1537</v>
      </c>
      <c r="I247" s="14" t="s">
        <v>1538</v>
      </c>
      <c r="J247" s="8" t="s">
        <v>1539</v>
      </c>
      <c r="K247" s="5"/>
      <c r="L247" s="2"/>
      <c r="M247" s="30">
        <v>390</v>
      </c>
      <c r="N247" s="48"/>
    </row>
    <row r="248" spans="1:15" x14ac:dyDescent="0.25">
      <c r="A248" s="5" t="s">
        <v>583</v>
      </c>
      <c r="B248" s="5" t="s">
        <v>288</v>
      </c>
      <c r="C248" s="5" t="s">
        <v>561</v>
      </c>
      <c r="D248" s="5" t="s">
        <v>43</v>
      </c>
      <c r="E248" s="8" t="s">
        <v>1937</v>
      </c>
      <c r="F248" s="5" t="s">
        <v>1434</v>
      </c>
      <c r="G248" s="8" t="s">
        <v>1540</v>
      </c>
      <c r="H248" s="9" t="s">
        <v>1541</v>
      </c>
      <c r="I248" s="14" t="s">
        <v>1542</v>
      </c>
      <c r="J248" s="8" t="s">
        <v>1543</v>
      </c>
      <c r="K248" s="5"/>
      <c r="L248" s="2"/>
      <c r="M248" s="30">
        <v>391</v>
      </c>
      <c r="N248" s="44"/>
    </row>
    <row r="249" spans="1:15" x14ac:dyDescent="0.25">
      <c r="A249" s="5" t="s">
        <v>583</v>
      </c>
      <c r="B249" s="5" t="s">
        <v>288</v>
      </c>
      <c r="C249" s="5" t="s">
        <v>561</v>
      </c>
      <c r="D249" s="5" t="s">
        <v>44</v>
      </c>
      <c r="E249" s="8" t="s">
        <v>1937</v>
      </c>
      <c r="F249" s="5" t="s">
        <v>1434</v>
      </c>
      <c r="G249" s="8" t="s">
        <v>1544</v>
      </c>
      <c r="H249" s="14" t="s">
        <v>1545</v>
      </c>
      <c r="I249" s="14" t="s">
        <v>1546</v>
      </c>
      <c r="J249" s="8" t="s">
        <v>1547</v>
      </c>
      <c r="K249" s="5"/>
      <c r="L249" s="2"/>
      <c r="M249" s="30">
        <v>392</v>
      </c>
      <c r="N249" s="44"/>
    </row>
    <row r="250" spans="1:15" x14ac:dyDescent="0.25">
      <c r="A250" s="5" t="s">
        <v>583</v>
      </c>
      <c r="B250" s="5" t="s">
        <v>288</v>
      </c>
      <c r="C250" s="5" t="s">
        <v>561</v>
      </c>
      <c r="D250" s="5" t="s">
        <v>45</v>
      </c>
      <c r="E250" s="8" t="s">
        <v>1937</v>
      </c>
      <c r="F250" s="5" t="s">
        <v>1434</v>
      </c>
      <c r="G250" s="8" t="s">
        <v>1548</v>
      </c>
      <c r="H250" s="14" t="s">
        <v>1549</v>
      </c>
      <c r="I250" s="14" t="s">
        <v>1550</v>
      </c>
      <c r="J250" s="8" t="s">
        <v>1551</v>
      </c>
      <c r="K250" s="5"/>
      <c r="L250" s="2"/>
      <c r="M250" s="30">
        <v>393</v>
      </c>
      <c r="N250" s="44"/>
    </row>
    <row r="251" spans="1:15" x14ac:dyDescent="0.25">
      <c r="A251" s="5" t="s">
        <v>583</v>
      </c>
      <c r="B251" s="5" t="s">
        <v>288</v>
      </c>
      <c r="C251" s="8" t="s">
        <v>561</v>
      </c>
      <c r="D251" s="5" t="s">
        <v>46</v>
      </c>
      <c r="E251" s="8" t="s">
        <v>1937</v>
      </c>
      <c r="F251" s="8" t="s">
        <v>699</v>
      </c>
      <c r="G251" s="8" t="s">
        <v>1552</v>
      </c>
      <c r="H251" s="14" t="s">
        <v>1553</v>
      </c>
      <c r="I251" s="14" t="s">
        <v>1554</v>
      </c>
      <c r="J251" s="8" t="s">
        <v>1555</v>
      </c>
      <c r="K251" s="5"/>
      <c r="L251" s="2"/>
      <c r="M251" s="30">
        <v>394</v>
      </c>
      <c r="N251" s="44"/>
    </row>
    <row r="252" spans="1:15" x14ac:dyDescent="0.25">
      <c r="A252" s="5" t="s">
        <v>583</v>
      </c>
      <c r="B252" s="5" t="s">
        <v>288</v>
      </c>
      <c r="C252" s="8" t="s">
        <v>561</v>
      </c>
      <c r="D252" s="5" t="s">
        <v>47</v>
      </c>
      <c r="E252" s="5" t="s">
        <v>668</v>
      </c>
      <c r="F252" s="8" t="s">
        <v>699</v>
      </c>
      <c r="G252" s="8" t="s">
        <v>1556</v>
      </c>
      <c r="H252" s="14" t="s">
        <v>1557</v>
      </c>
      <c r="I252" s="14" t="s">
        <v>1558</v>
      </c>
      <c r="J252" s="8" t="s">
        <v>1559</v>
      </c>
      <c r="K252" s="5"/>
      <c r="L252" s="2"/>
      <c r="M252" s="30">
        <v>395</v>
      </c>
      <c r="N252" s="44"/>
    </row>
    <row r="253" spans="1:15" x14ac:dyDescent="0.25">
      <c r="A253" s="5" t="s">
        <v>583</v>
      </c>
      <c r="B253" s="5" t="s">
        <v>288</v>
      </c>
      <c r="C253" s="8" t="s">
        <v>561</v>
      </c>
      <c r="D253" s="5" t="s">
        <v>48</v>
      </c>
      <c r="E253" s="5" t="s">
        <v>668</v>
      </c>
      <c r="F253" s="8" t="s">
        <v>699</v>
      </c>
      <c r="G253" s="8" t="s">
        <v>1560</v>
      </c>
      <c r="H253" s="14" t="s">
        <v>1561</v>
      </c>
      <c r="I253" s="14" t="s">
        <v>1562</v>
      </c>
      <c r="J253" s="8" t="s">
        <v>1563</v>
      </c>
      <c r="K253" s="5"/>
      <c r="L253" s="2"/>
      <c r="M253" s="30">
        <v>396</v>
      </c>
      <c r="N253" s="44"/>
    </row>
    <row r="254" spans="1:15" x14ac:dyDescent="0.25">
      <c r="A254" s="5" t="s">
        <v>583</v>
      </c>
      <c r="B254" s="5" t="s">
        <v>288</v>
      </c>
      <c r="C254" s="8" t="s">
        <v>561</v>
      </c>
      <c r="D254" s="8" t="s">
        <v>49</v>
      </c>
      <c r="E254" s="5" t="s">
        <v>668</v>
      </c>
      <c r="F254" s="8" t="s">
        <v>699</v>
      </c>
      <c r="G254" s="8" t="s">
        <v>1564</v>
      </c>
      <c r="H254" s="9" t="s">
        <v>1565</v>
      </c>
      <c r="I254" s="9" t="s">
        <v>1566</v>
      </c>
      <c r="J254" s="8" t="s">
        <v>1567</v>
      </c>
      <c r="K254" s="5"/>
      <c r="L254" s="2"/>
      <c r="M254" s="30">
        <v>397</v>
      </c>
      <c r="N254" s="44"/>
    </row>
    <row r="255" spans="1:15" x14ac:dyDescent="0.25">
      <c r="A255" s="5" t="s">
        <v>583</v>
      </c>
      <c r="B255" s="5" t="s">
        <v>288</v>
      </c>
      <c r="C255" s="8" t="s">
        <v>561</v>
      </c>
      <c r="D255" s="8" t="s">
        <v>50</v>
      </c>
      <c r="E255" s="5" t="s">
        <v>668</v>
      </c>
      <c r="F255" s="8" t="s">
        <v>699</v>
      </c>
      <c r="G255" s="8" t="s">
        <v>1568</v>
      </c>
      <c r="H255" s="9" t="s">
        <v>1569</v>
      </c>
      <c r="I255" s="9" t="s">
        <v>1570</v>
      </c>
      <c r="J255" s="8" t="s">
        <v>1571</v>
      </c>
      <c r="K255" s="2">
        <v>305</v>
      </c>
      <c r="L255" s="9"/>
      <c r="M255" s="30">
        <v>398</v>
      </c>
      <c r="N255" s="44"/>
    </row>
    <row r="256" spans="1:15" x14ac:dyDescent="0.25">
      <c r="A256" s="5" t="s">
        <v>583</v>
      </c>
      <c r="B256" s="5" t="s">
        <v>288</v>
      </c>
      <c r="C256" s="8" t="s">
        <v>561</v>
      </c>
      <c r="D256" s="8" t="s">
        <v>51</v>
      </c>
      <c r="E256" s="5" t="s">
        <v>668</v>
      </c>
      <c r="F256" s="8" t="s">
        <v>699</v>
      </c>
      <c r="G256" s="8" t="s">
        <v>1572</v>
      </c>
      <c r="H256" s="9" t="s">
        <v>1573</v>
      </c>
      <c r="I256" s="9" t="s">
        <v>1574</v>
      </c>
      <c r="J256" s="8" t="s">
        <v>1575</v>
      </c>
      <c r="K256" s="2">
        <v>308</v>
      </c>
      <c r="L256" s="9"/>
      <c r="M256" s="30">
        <v>399</v>
      </c>
      <c r="N256" s="44"/>
    </row>
    <row r="257" spans="1:14" x14ac:dyDescent="0.25">
      <c r="A257" s="5" t="s">
        <v>583</v>
      </c>
      <c r="B257" s="5" t="s">
        <v>288</v>
      </c>
      <c r="C257" s="8" t="s">
        <v>561</v>
      </c>
      <c r="D257" s="5" t="s">
        <v>52</v>
      </c>
      <c r="E257" s="8" t="s">
        <v>668</v>
      </c>
      <c r="F257" s="8" t="s">
        <v>699</v>
      </c>
      <c r="G257" s="8" t="s">
        <v>1576</v>
      </c>
      <c r="H257" s="9" t="s">
        <v>1577</v>
      </c>
      <c r="I257" s="14" t="s">
        <v>1578</v>
      </c>
      <c r="J257" s="8" t="s">
        <v>1579</v>
      </c>
      <c r="K257" s="2">
        <v>306</v>
      </c>
      <c r="L257" s="9"/>
      <c r="M257" s="30">
        <v>400</v>
      </c>
      <c r="N257" s="44"/>
    </row>
    <row r="258" spans="1:14" x14ac:dyDescent="0.25">
      <c r="A258" s="5" t="s">
        <v>583</v>
      </c>
      <c r="B258" s="5" t="s">
        <v>288</v>
      </c>
      <c r="C258" s="5" t="s">
        <v>561</v>
      </c>
      <c r="D258" s="5" t="s">
        <v>683</v>
      </c>
      <c r="E258" s="5" t="s">
        <v>825</v>
      </c>
      <c r="F258" s="8" t="s">
        <v>699</v>
      </c>
      <c r="G258" s="8" t="s">
        <v>1580</v>
      </c>
      <c r="H258" s="9" t="s">
        <v>1581</v>
      </c>
      <c r="I258" s="14" t="s">
        <v>1582</v>
      </c>
      <c r="J258" s="8" t="s">
        <v>1583</v>
      </c>
      <c r="K258" s="2">
        <v>309</v>
      </c>
      <c r="L258" s="9"/>
      <c r="M258" s="30">
        <v>401</v>
      </c>
      <c r="N258" s="54"/>
    </row>
    <row r="259" spans="1:14" x14ac:dyDescent="0.25">
      <c r="A259" s="5" t="s">
        <v>583</v>
      </c>
      <c r="B259" s="5" t="s">
        <v>288</v>
      </c>
      <c r="C259" s="8" t="s">
        <v>561</v>
      </c>
      <c r="D259" s="5" t="s">
        <v>683</v>
      </c>
      <c r="E259" s="8" t="s">
        <v>1081</v>
      </c>
      <c r="F259" s="8" t="s">
        <v>699</v>
      </c>
      <c r="G259" s="8" t="s">
        <v>1584</v>
      </c>
      <c r="H259" s="55" t="s">
        <v>1940</v>
      </c>
      <c r="I259" s="14" t="s">
        <v>1585</v>
      </c>
      <c r="J259" s="8" t="s">
        <v>1586</v>
      </c>
      <c r="K259" s="2">
        <v>39</v>
      </c>
      <c r="L259" s="9"/>
      <c r="M259" s="30">
        <v>402</v>
      </c>
      <c r="N259" s="45"/>
    </row>
    <row r="260" spans="1:14" x14ac:dyDescent="0.25">
      <c r="A260" s="5" t="s">
        <v>583</v>
      </c>
      <c r="B260" s="5" t="s">
        <v>288</v>
      </c>
      <c r="C260" s="5" t="s">
        <v>561</v>
      </c>
      <c r="D260" s="5" t="s">
        <v>53</v>
      </c>
      <c r="E260" s="5" t="s">
        <v>640</v>
      </c>
      <c r="F260" s="5" t="s">
        <v>699</v>
      </c>
      <c r="G260" s="8" t="s">
        <v>1587</v>
      </c>
      <c r="H260" s="9" t="s">
        <v>1588</v>
      </c>
      <c r="I260" s="14" t="s">
        <v>1589</v>
      </c>
      <c r="J260" s="8" t="s">
        <v>1590</v>
      </c>
      <c r="K260" s="2">
        <v>125</v>
      </c>
      <c r="L260" s="9"/>
      <c r="M260" s="30">
        <v>403</v>
      </c>
      <c r="N260" s="44"/>
    </row>
    <row r="261" spans="1:14" x14ac:dyDescent="0.25">
      <c r="A261" s="5" t="s">
        <v>583</v>
      </c>
      <c r="B261" s="5" t="s">
        <v>288</v>
      </c>
      <c r="C261" s="5" t="s">
        <v>561</v>
      </c>
      <c r="D261" s="5" t="s">
        <v>54</v>
      </c>
      <c r="E261" s="5" t="s">
        <v>640</v>
      </c>
      <c r="F261" s="5" t="s">
        <v>699</v>
      </c>
      <c r="G261" s="8" t="s">
        <v>1591</v>
      </c>
      <c r="H261" s="9" t="s">
        <v>1592</v>
      </c>
      <c r="I261" s="14" t="s">
        <v>1593</v>
      </c>
      <c r="J261" s="8" t="s">
        <v>1594</v>
      </c>
      <c r="K261" s="5"/>
      <c r="L261" s="2"/>
      <c r="M261" s="30">
        <v>404</v>
      </c>
      <c r="N261" s="54"/>
    </row>
    <row r="262" spans="1:14" x14ac:dyDescent="0.25">
      <c r="A262" s="5" t="s">
        <v>583</v>
      </c>
      <c r="B262" s="5" t="s">
        <v>288</v>
      </c>
      <c r="C262" s="5" t="s">
        <v>580</v>
      </c>
      <c r="D262" s="5" t="s">
        <v>55</v>
      </c>
      <c r="E262" s="5" t="s">
        <v>1447</v>
      </c>
      <c r="F262" s="8" t="s">
        <v>576</v>
      </c>
      <c r="G262" s="8" t="s">
        <v>1595</v>
      </c>
      <c r="H262" s="14" t="s">
        <v>1596</v>
      </c>
      <c r="I262" s="14" t="s">
        <v>1597</v>
      </c>
      <c r="J262" s="8" t="s">
        <v>1598</v>
      </c>
      <c r="K262" s="5"/>
      <c r="L262" s="2" t="s">
        <v>562</v>
      </c>
      <c r="M262" s="30">
        <v>405</v>
      </c>
      <c r="N262" s="48"/>
    </row>
    <row r="263" spans="1:14" x14ac:dyDescent="0.25">
      <c r="A263" s="5" t="s">
        <v>583</v>
      </c>
      <c r="B263" s="5" t="s">
        <v>288</v>
      </c>
      <c r="C263" s="5" t="s">
        <v>580</v>
      </c>
      <c r="D263" s="5" t="s">
        <v>56</v>
      </c>
      <c r="E263" s="8" t="s">
        <v>1978</v>
      </c>
      <c r="F263" s="8" t="s">
        <v>576</v>
      </c>
      <c r="G263" s="8" t="s">
        <v>1599</v>
      </c>
      <c r="H263" s="14" t="s">
        <v>1600</v>
      </c>
      <c r="I263" s="14" t="s">
        <v>1601</v>
      </c>
      <c r="J263" s="8" t="s">
        <v>1602</v>
      </c>
      <c r="K263" s="5"/>
      <c r="L263" s="2" t="s">
        <v>562</v>
      </c>
      <c r="M263" s="30">
        <v>406</v>
      </c>
      <c r="N263" s="44"/>
    </row>
    <row r="264" spans="1:14" x14ac:dyDescent="0.25">
      <c r="A264" s="5" t="s">
        <v>583</v>
      </c>
      <c r="B264" s="5" t="s">
        <v>288</v>
      </c>
      <c r="C264" s="5" t="s">
        <v>580</v>
      </c>
      <c r="D264" s="8" t="s">
        <v>57</v>
      </c>
      <c r="E264" s="8" t="s">
        <v>1937</v>
      </c>
      <c r="F264" s="5" t="s">
        <v>576</v>
      </c>
      <c r="G264" s="8" t="s">
        <v>1603</v>
      </c>
      <c r="H264" s="9" t="s">
        <v>1604</v>
      </c>
      <c r="I264" s="9" t="s">
        <v>1605</v>
      </c>
      <c r="J264" s="8" t="s">
        <v>1606</v>
      </c>
      <c r="K264" s="5"/>
      <c r="L264" s="2"/>
      <c r="M264" s="30">
        <v>407</v>
      </c>
      <c r="N264" s="43"/>
    </row>
    <row r="265" spans="1:14" x14ac:dyDescent="0.25">
      <c r="A265" s="5" t="s">
        <v>583</v>
      </c>
      <c r="B265" s="5" t="s">
        <v>288</v>
      </c>
      <c r="C265" s="5" t="s">
        <v>580</v>
      </c>
      <c r="D265" s="8" t="s">
        <v>58</v>
      </c>
      <c r="E265" s="8" t="s">
        <v>1937</v>
      </c>
      <c r="F265" s="5" t="s">
        <v>576</v>
      </c>
      <c r="G265" s="8" t="s">
        <v>1607</v>
      </c>
      <c r="H265" s="14" t="s">
        <v>1608</v>
      </c>
      <c r="I265" s="14" t="s">
        <v>1609</v>
      </c>
      <c r="J265" s="8" t="s">
        <v>1610</v>
      </c>
      <c r="K265" s="5"/>
      <c r="L265" s="2"/>
      <c r="M265" s="30">
        <v>408</v>
      </c>
      <c r="N265" s="44"/>
    </row>
    <row r="266" spans="1:14" x14ac:dyDescent="0.25">
      <c r="A266" s="5" t="s">
        <v>583</v>
      </c>
      <c r="B266" s="5" t="s">
        <v>288</v>
      </c>
      <c r="C266" s="5" t="s">
        <v>580</v>
      </c>
      <c r="D266" s="8" t="s">
        <v>59</v>
      </c>
      <c r="E266" s="8" t="s">
        <v>1937</v>
      </c>
      <c r="F266" s="5" t="s">
        <v>576</v>
      </c>
      <c r="G266" s="8" t="s">
        <v>1611</v>
      </c>
      <c r="H266" s="14" t="s">
        <v>1612</v>
      </c>
      <c r="I266" s="14" t="s">
        <v>1613</v>
      </c>
      <c r="J266" s="8" t="s">
        <v>1614</v>
      </c>
      <c r="K266" s="5"/>
      <c r="L266" s="2"/>
      <c r="M266" s="30">
        <v>409</v>
      </c>
      <c r="N266" s="44"/>
    </row>
    <row r="267" spans="1:14" x14ac:dyDescent="0.25">
      <c r="A267" s="5" t="s">
        <v>583</v>
      </c>
      <c r="B267" s="5" t="s">
        <v>288</v>
      </c>
      <c r="C267" s="5" t="s">
        <v>580</v>
      </c>
      <c r="D267" s="8" t="s">
        <v>60</v>
      </c>
      <c r="E267" s="8" t="s">
        <v>1937</v>
      </c>
      <c r="F267" s="5" t="s">
        <v>576</v>
      </c>
      <c r="G267" s="8" t="s">
        <v>1615</v>
      </c>
      <c r="H267" s="14" t="s">
        <v>1616</v>
      </c>
      <c r="I267" s="14" t="s">
        <v>1617</v>
      </c>
      <c r="J267" s="8" t="s">
        <v>1618</v>
      </c>
      <c r="K267" s="2">
        <v>209</v>
      </c>
      <c r="L267" s="9"/>
      <c r="M267" s="30">
        <v>410</v>
      </c>
      <c r="N267" s="48"/>
    </row>
    <row r="268" spans="1:14" x14ac:dyDescent="0.25">
      <c r="A268" s="5" t="s">
        <v>583</v>
      </c>
      <c r="B268" s="5" t="s">
        <v>288</v>
      </c>
      <c r="C268" s="5" t="s">
        <v>580</v>
      </c>
      <c r="D268" s="8" t="s">
        <v>61</v>
      </c>
      <c r="E268" s="8" t="s">
        <v>1937</v>
      </c>
      <c r="F268" s="5" t="s">
        <v>576</v>
      </c>
      <c r="G268" s="8" t="s">
        <v>1619</v>
      </c>
      <c r="H268" s="9" t="s">
        <v>1620</v>
      </c>
      <c r="I268" s="9" t="s">
        <v>1621</v>
      </c>
      <c r="J268" s="8" t="s">
        <v>1622</v>
      </c>
      <c r="K268" s="2">
        <v>160</v>
      </c>
      <c r="L268" s="9"/>
      <c r="M268" s="30">
        <v>411</v>
      </c>
      <c r="N268" s="44"/>
    </row>
    <row r="269" spans="1:14" x14ac:dyDescent="0.25">
      <c r="A269" s="5" t="s">
        <v>583</v>
      </c>
      <c r="B269" s="5" t="s">
        <v>288</v>
      </c>
      <c r="C269" s="8" t="s">
        <v>561</v>
      </c>
      <c r="D269" s="5" t="s">
        <v>612</v>
      </c>
      <c r="E269" s="8" t="s">
        <v>581</v>
      </c>
      <c r="F269" s="5" t="s">
        <v>699</v>
      </c>
      <c r="G269" s="8" t="s">
        <v>1623</v>
      </c>
      <c r="H269" s="14" t="s">
        <v>1624</v>
      </c>
      <c r="I269" s="14" t="s">
        <v>1625</v>
      </c>
      <c r="J269" s="8" t="s">
        <v>1626</v>
      </c>
      <c r="L269" s="9"/>
      <c r="M269" s="30">
        <v>412</v>
      </c>
      <c r="N269" s="44"/>
    </row>
    <row r="270" spans="1:14" x14ac:dyDescent="0.25">
      <c r="A270" s="5" t="s">
        <v>583</v>
      </c>
      <c r="B270" s="5" t="s">
        <v>288</v>
      </c>
      <c r="C270" s="5" t="s">
        <v>561</v>
      </c>
      <c r="D270" s="5" t="s">
        <v>612</v>
      </c>
      <c r="E270" s="5" t="s">
        <v>1627</v>
      </c>
      <c r="F270" s="5" t="s">
        <v>699</v>
      </c>
      <c r="G270" s="8" t="s">
        <v>1628</v>
      </c>
      <c r="H270" s="9" t="s">
        <v>733</v>
      </c>
      <c r="I270" s="14" t="s">
        <v>1629</v>
      </c>
      <c r="J270" s="8" t="s">
        <v>1630</v>
      </c>
      <c r="L270" s="9"/>
      <c r="M270" s="30">
        <v>413</v>
      </c>
      <c r="N270" s="44"/>
    </row>
    <row r="271" spans="1:14" x14ac:dyDescent="0.25">
      <c r="A271" s="5" t="s">
        <v>583</v>
      </c>
      <c r="B271" s="5" t="s">
        <v>288</v>
      </c>
      <c r="C271" s="5" t="s">
        <v>580</v>
      </c>
      <c r="D271" s="8" t="s">
        <v>65</v>
      </c>
      <c r="E271" s="8" t="s">
        <v>1447</v>
      </c>
      <c r="F271" s="5" t="s">
        <v>576</v>
      </c>
      <c r="G271" s="8" t="s">
        <v>1631</v>
      </c>
      <c r="H271" s="14" t="s">
        <v>1632</v>
      </c>
      <c r="I271" s="14" t="s">
        <v>1633</v>
      </c>
      <c r="J271" s="8" t="s">
        <v>1634</v>
      </c>
      <c r="L271" s="9"/>
      <c r="M271" s="30">
        <v>414</v>
      </c>
      <c r="N271" s="44"/>
    </row>
    <row r="272" spans="1:14" x14ac:dyDescent="0.25">
      <c r="A272" s="5" t="s">
        <v>583</v>
      </c>
      <c r="B272" s="5" t="s">
        <v>288</v>
      </c>
      <c r="C272" s="8" t="s">
        <v>1971</v>
      </c>
      <c r="D272" s="8" t="s">
        <v>87</v>
      </c>
      <c r="E272" s="8" t="s">
        <v>1447</v>
      </c>
      <c r="F272" s="5" t="s">
        <v>576</v>
      </c>
      <c r="G272" s="8" t="s">
        <v>1635</v>
      </c>
      <c r="H272" s="9" t="s">
        <v>287</v>
      </c>
      <c r="I272" s="14" t="s">
        <v>730</v>
      </c>
      <c r="J272" s="8" t="s">
        <v>1636</v>
      </c>
      <c r="L272" s="9"/>
      <c r="M272" s="30">
        <v>415</v>
      </c>
      <c r="N272" s="45"/>
    </row>
    <row r="273" spans="1:20" x14ac:dyDescent="0.25">
      <c r="A273" s="5" t="s">
        <v>583</v>
      </c>
      <c r="B273" s="5" t="s">
        <v>288</v>
      </c>
      <c r="C273" s="5" t="s">
        <v>561</v>
      </c>
      <c r="D273" s="8" t="s">
        <v>1637</v>
      </c>
      <c r="E273" s="5" t="s">
        <v>1380</v>
      </c>
      <c r="F273" s="8" t="s">
        <v>699</v>
      </c>
      <c r="G273" s="8" t="s">
        <v>1638</v>
      </c>
      <c r="H273" s="55" t="s">
        <v>1639</v>
      </c>
      <c r="I273" s="14" t="s">
        <v>1640</v>
      </c>
      <c r="J273" s="8" t="s">
        <v>1641</v>
      </c>
      <c r="L273" s="9"/>
      <c r="M273" s="30">
        <v>416</v>
      </c>
      <c r="N273" s="54"/>
    </row>
    <row r="274" spans="1:20" x14ac:dyDescent="0.25">
      <c r="A274" s="5" t="s">
        <v>583</v>
      </c>
      <c r="B274" s="5" t="s">
        <v>288</v>
      </c>
      <c r="C274" s="5" t="s">
        <v>561</v>
      </c>
      <c r="D274" s="8" t="s">
        <v>1637</v>
      </c>
      <c r="E274" s="5" t="s">
        <v>1382</v>
      </c>
      <c r="F274" s="8" t="s">
        <v>699</v>
      </c>
      <c r="G274" s="8" t="s">
        <v>1642</v>
      </c>
      <c r="H274" s="55" t="s">
        <v>1643</v>
      </c>
      <c r="I274" s="14" t="s">
        <v>1644</v>
      </c>
      <c r="J274" s="8" t="s">
        <v>1645</v>
      </c>
      <c r="L274" s="9"/>
      <c r="M274" s="30">
        <v>417</v>
      </c>
      <c r="N274" s="44"/>
    </row>
    <row r="275" spans="1:20" x14ac:dyDescent="0.25">
      <c r="A275" s="5" t="s">
        <v>583</v>
      </c>
      <c r="B275" s="5" t="s">
        <v>288</v>
      </c>
      <c r="C275" s="5" t="s">
        <v>561</v>
      </c>
      <c r="D275" s="8" t="s">
        <v>1637</v>
      </c>
      <c r="E275" s="5" t="s">
        <v>83</v>
      </c>
      <c r="F275" s="8" t="s">
        <v>699</v>
      </c>
      <c r="G275" s="8" t="s">
        <v>1646</v>
      </c>
      <c r="H275" s="55" t="s">
        <v>1647</v>
      </c>
      <c r="I275" s="14" t="s">
        <v>1648</v>
      </c>
      <c r="J275" s="8" t="s">
        <v>1649</v>
      </c>
      <c r="L275" s="9"/>
      <c r="M275" s="30">
        <v>418</v>
      </c>
      <c r="N275" s="44"/>
      <c r="Q275" s="25"/>
      <c r="R275" s="25"/>
      <c r="S275" s="25"/>
      <c r="T275" s="25"/>
    </row>
    <row r="276" spans="1:20" x14ac:dyDescent="0.25">
      <c r="A276" s="5" t="s">
        <v>583</v>
      </c>
      <c r="B276" s="5" t="s">
        <v>288</v>
      </c>
      <c r="C276" s="5" t="s">
        <v>561</v>
      </c>
      <c r="D276" s="8" t="s">
        <v>1637</v>
      </c>
      <c r="E276" s="5" t="s">
        <v>84</v>
      </c>
      <c r="F276" s="8" t="s">
        <v>699</v>
      </c>
      <c r="G276" s="8" t="s">
        <v>1650</v>
      </c>
      <c r="H276" s="55" t="s">
        <v>1651</v>
      </c>
      <c r="I276" s="9" t="s">
        <v>1652</v>
      </c>
      <c r="J276" s="8" t="s">
        <v>1653</v>
      </c>
      <c r="K276" s="2">
        <v>162</v>
      </c>
      <c r="L276" s="9"/>
      <c r="M276" s="30">
        <v>419</v>
      </c>
      <c r="N276" s="45"/>
    </row>
    <row r="277" spans="1:20" x14ac:dyDescent="0.25">
      <c r="A277" s="5" t="s">
        <v>583</v>
      </c>
      <c r="B277" s="5" t="s">
        <v>288</v>
      </c>
      <c r="C277" s="5" t="s">
        <v>561</v>
      </c>
      <c r="D277" s="8" t="s">
        <v>1637</v>
      </c>
      <c r="E277" s="5" t="s">
        <v>85</v>
      </c>
      <c r="F277" s="8" t="s">
        <v>699</v>
      </c>
      <c r="G277" s="8" t="s">
        <v>1654</v>
      </c>
      <c r="H277" s="55" t="s">
        <v>1655</v>
      </c>
      <c r="I277" s="9" t="s">
        <v>1656</v>
      </c>
      <c r="J277" s="8" t="s">
        <v>1657</v>
      </c>
      <c r="K277" s="2">
        <v>162</v>
      </c>
      <c r="L277" s="9"/>
      <c r="M277" s="30">
        <v>420</v>
      </c>
      <c r="N277" s="44"/>
    </row>
    <row r="278" spans="1:20" x14ac:dyDescent="0.25">
      <c r="A278" s="5" t="s">
        <v>583</v>
      </c>
      <c r="B278" s="8" t="s">
        <v>288</v>
      </c>
      <c r="C278" s="5" t="s">
        <v>561</v>
      </c>
      <c r="D278" s="5" t="s">
        <v>736</v>
      </c>
      <c r="E278" s="5" t="s">
        <v>932</v>
      </c>
      <c r="F278" s="5" t="s">
        <v>699</v>
      </c>
      <c r="G278" s="8" t="s">
        <v>1898</v>
      </c>
      <c r="H278" s="13" t="s">
        <v>2094</v>
      </c>
      <c r="I278" s="13" t="s">
        <v>933</v>
      </c>
      <c r="J278" s="8" t="s">
        <v>1902</v>
      </c>
      <c r="K278" s="2">
        <v>90</v>
      </c>
      <c r="L278" s="9"/>
      <c r="M278" s="30">
        <v>421</v>
      </c>
      <c r="N278" s="46"/>
    </row>
    <row r="279" spans="1:20" x14ac:dyDescent="0.25">
      <c r="A279" s="5" t="s">
        <v>583</v>
      </c>
      <c r="B279" s="8" t="s">
        <v>288</v>
      </c>
      <c r="C279" s="5" t="s">
        <v>561</v>
      </c>
      <c r="D279" s="5" t="s">
        <v>736</v>
      </c>
      <c r="E279" s="5" t="s">
        <v>1044</v>
      </c>
      <c r="F279" s="5" t="s">
        <v>699</v>
      </c>
      <c r="G279" s="8" t="s">
        <v>1900</v>
      </c>
      <c r="H279" s="14" t="s">
        <v>1899</v>
      </c>
      <c r="I279" s="14" t="s">
        <v>1045</v>
      </c>
      <c r="J279" s="8" t="s">
        <v>1901</v>
      </c>
      <c r="K279" s="2">
        <v>90</v>
      </c>
      <c r="L279" s="9"/>
      <c r="M279" s="30">
        <v>422</v>
      </c>
      <c r="N279" s="44"/>
    </row>
    <row r="280" spans="1:20" x14ac:dyDescent="0.25">
      <c r="A280" s="5" t="s">
        <v>583</v>
      </c>
      <c r="B280" s="5" t="s">
        <v>288</v>
      </c>
      <c r="C280" s="5" t="s">
        <v>561</v>
      </c>
      <c r="D280" s="5" t="s">
        <v>683</v>
      </c>
      <c r="E280" s="5" t="s">
        <v>1447</v>
      </c>
      <c r="F280" s="8" t="s">
        <v>732</v>
      </c>
      <c r="G280" s="8" t="s">
        <v>1658</v>
      </c>
      <c r="H280" s="14" t="s">
        <v>1659</v>
      </c>
      <c r="I280" s="14" t="s">
        <v>1660</v>
      </c>
      <c r="J280" s="8" t="s">
        <v>1661</v>
      </c>
      <c r="K280" s="2">
        <v>90</v>
      </c>
      <c r="L280" s="9"/>
      <c r="M280" s="30">
        <v>423</v>
      </c>
      <c r="N280" s="54"/>
    </row>
    <row r="281" spans="1:20" x14ac:dyDescent="0.25">
      <c r="A281" s="5" t="s">
        <v>583</v>
      </c>
      <c r="B281" s="5" t="s">
        <v>288</v>
      </c>
      <c r="C281" s="5" t="s">
        <v>561</v>
      </c>
      <c r="D281" s="5" t="s">
        <v>683</v>
      </c>
      <c r="E281" s="5" t="s">
        <v>1447</v>
      </c>
      <c r="F281" s="8" t="s">
        <v>732</v>
      </c>
      <c r="G281" s="8" t="s">
        <v>1662</v>
      </c>
      <c r="H281" s="14" t="s">
        <v>1663</v>
      </c>
      <c r="I281" s="14" t="s">
        <v>1664</v>
      </c>
      <c r="J281" s="8" t="s">
        <v>1665</v>
      </c>
      <c r="K281" s="2">
        <v>90</v>
      </c>
      <c r="L281" s="9"/>
      <c r="M281" s="30">
        <v>424</v>
      </c>
      <c r="N281" s="48"/>
    </row>
    <row r="282" spans="1:20" x14ac:dyDescent="0.25">
      <c r="A282" s="5" t="s">
        <v>583</v>
      </c>
      <c r="B282" s="5" t="s">
        <v>288</v>
      </c>
      <c r="C282" s="5" t="s">
        <v>561</v>
      </c>
      <c r="D282" s="5" t="s">
        <v>612</v>
      </c>
      <c r="E282" s="5" t="s">
        <v>596</v>
      </c>
      <c r="F282" s="8" t="s">
        <v>699</v>
      </c>
      <c r="G282" s="8" t="s">
        <v>1666</v>
      </c>
      <c r="H282" s="14" t="s">
        <v>866</v>
      </c>
      <c r="I282" s="14" t="s">
        <v>1667</v>
      </c>
      <c r="J282" s="8" t="s">
        <v>1668</v>
      </c>
      <c r="L282" s="9"/>
      <c r="M282" s="30">
        <v>425</v>
      </c>
      <c r="N282" s="44"/>
    </row>
    <row r="283" spans="1:20" x14ac:dyDescent="0.25">
      <c r="A283" s="5" t="s">
        <v>583</v>
      </c>
      <c r="B283" s="5" t="s">
        <v>288</v>
      </c>
      <c r="C283" s="5" t="s">
        <v>561</v>
      </c>
      <c r="D283" s="5" t="s">
        <v>736</v>
      </c>
      <c r="E283" s="5" t="s">
        <v>596</v>
      </c>
      <c r="F283" s="8" t="s">
        <v>699</v>
      </c>
      <c r="G283" s="8" t="s">
        <v>1669</v>
      </c>
      <c r="H283" s="14" t="s">
        <v>1670</v>
      </c>
      <c r="I283" s="14" t="s">
        <v>1671</v>
      </c>
      <c r="J283" s="8" t="s">
        <v>1672</v>
      </c>
      <c r="L283" s="9"/>
      <c r="M283" s="30">
        <v>426</v>
      </c>
      <c r="N283" s="44"/>
    </row>
    <row r="284" spans="1:20" x14ac:dyDescent="0.25">
      <c r="A284" s="5" t="s">
        <v>583</v>
      </c>
      <c r="B284" s="5" t="s">
        <v>288</v>
      </c>
      <c r="C284" s="5" t="s">
        <v>561</v>
      </c>
      <c r="D284" s="5" t="s">
        <v>736</v>
      </c>
      <c r="E284" s="5" t="s">
        <v>589</v>
      </c>
      <c r="F284" s="8" t="s">
        <v>699</v>
      </c>
      <c r="G284" s="8" t="s">
        <v>1673</v>
      </c>
      <c r="H284" s="14" t="s">
        <v>1674</v>
      </c>
      <c r="I284" s="14" t="s">
        <v>1675</v>
      </c>
      <c r="J284" s="8" t="s">
        <v>1676</v>
      </c>
      <c r="K284" s="5"/>
      <c r="L284" s="9"/>
      <c r="M284" s="30">
        <v>427</v>
      </c>
      <c r="N284" s="48"/>
    </row>
    <row r="285" spans="1:20" x14ac:dyDescent="0.25">
      <c r="A285" s="5" t="s">
        <v>583</v>
      </c>
      <c r="B285" s="5" t="s">
        <v>288</v>
      </c>
      <c r="C285" s="5" t="s">
        <v>561</v>
      </c>
      <c r="D285" s="5" t="s">
        <v>612</v>
      </c>
      <c r="E285" s="5" t="s">
        <v>593</v>
      </c>
      <c r="F285" s="8" t="s">
        <v>699</v>
      </c>
      <c r="G285" s="8" t="s">
        <v>1677</v>
      </c>
      <c r="H285" s="14" t="s">
        <v>1461</v>
      </c>
      <c r="I285" s="14" t="s">
        <v>1462</v>
      </c>
      <c r="J285" s="8" t="s">
        <v>1678</v>
      </c>
      <c r="K285" s="2">
        <v>355</v>
      </c>
      <c r="L285" s="9"/>
      <c r="M285" s="30">
        <v>428</v>
      </c>
      <c r="N285" s="44"/>
    </row>
    <row r="286" spans="1:20" x14ac:dyDescent="0.25">
      <c r="A286" s="5" t="s">
        <v>583</v>
      </c>
      <c r="B286" s="5" t="s">
        <v>288</v>
      </c>
      <c r="C286" s="5" t="s">
        <v>561</v>
      </c>
      <c r="D286" s="5" t="s">
        <v>612</v>
      </c>
      <c r="E286" s="5" t="s">
        <v>603</v>
      </c>
      <c r="F286" s="8" t="s">
        <v>699</v>
      </c>
      <c r="G286" s="8" t="s">
        <v>1679</v>
      </c>
      <c r="H286" s="14" t="s">
        <v>553</v>
      </c>
      <c r="I286" s="14" t="s">
        <v>554</v>
      </c>
      <c r="J286" s="8" t="s">
        <v>1680</v>
      </c>
      <c r="K286" s="2">
        <v>131</v>
      </c>
      <c r="L286" s="9"/>
      <c r="M286" s="30">
        <v>429</v>
      </c>
      <c r="N286" s="44"/>
    </row>
    <row r="287" spans="1:20" x14ac:dyDescent="0.25">
      <c r="A287" s="5" t="s">
        <v>583</v>
      </c>
      <c r="B287" s="5" t="s">
        <v>288</v>
      </c>
      <c r="C287" s="5" t="s">
        <v>561</v>
      </c>
      <c r="D287" s="5" t="s">
        <v>612</v>
      </c>
      <c r="E287" s="5" t="s">
        <v>1261</v>
      </c>
      <c r="F287" s="8" t="s">
        <v>699</v>
      </c>
      <c r="G287" s="8" t="s">
        <v>1681</v>
      </c>
      <c r="H287" s="14" t="s">
        <v>1465</v>
      </c>
      <c r="I287" s="14" t="s">
        <v>1466</v>
      </c>
      <c r="J287" s="8" t="s">
        <v>1682</v>
      </c>
      <c r="L287" s="9"/>
      <c r="M287" s="30">
        <v>430</v>
      </c>
      <c r="N287" s="44"/>
    </row>
    <row r="288" spans="1:20" x14ac:dyDescent="0.25">
      <c r="A288" s="5" t="s">
        <v>583</v>
      </c>
      <c r="B288" s="5" t="s">
        <v>288</v>
      </c>
      <c r="C288" s="5" t="s">
        <v>561</v>
      </c>
      <c r="D288" s="5" t="s">
        <v>736</v>
      </c>
      <c r="E288" s="5" t="s">
        <v>1275</v>
      </c>
      <c r="F288" s="8" t="s">
        <v>699</v>
      </c>
      <c r="G288" s="8" t="s">
        <v>1683</v>
      </c>
      <c r="H288" s="14" t="s">
        <v>1684</v>
      </c>
      <c r="I288" s="14" t="s">
        <v>1685</v>
      </c>
      <c r="J288" s="8" t="s">
        <v>1686</v>
      </c>
      <c r="L288" s="9"/>
      <c r="M288" s="30">
        <v>431</v>
      </c>
      <c r="N288" s="46"/>
    </row>
    <row r="289" spans="1:20" x14ac:dyDescent="0.25">
      <c r="A289" s="5" t="s">
        <v>583</v>
      </c>
      <c r="B289" s="5" t="s">
        <v>288</v>
      </c>
      <c r="C289" s="5" t="s">
        <v>561</v>
      </c>
      <c r="D289" s="5" t="s">
        <v>736</v>
      </c>
      <c r="E289" s="5" t="s">
        <v>1258</v>
      </c>
      <c r="F289" s="8" t="s">
        <v>699</v>
      </c>
      <c r="G289" s="8" t="s">
        <v>1687</v>
      </c>
      <c r="H289" s="14" t="s">
        <v>1688</v>
      </c>
      <c r="I289" s="14" t="s">
        <v>1689</v>
      </c>
      <c r="J289" s="8" t="s">
        <v>1690</v>
      </c>
      <c r="L289" s="9"/>
      <c r="M289" s="30">
        <v>432</v>
      </c>
      <c r="N289" s="44"/>
    </row>
    <row r="290" spans="1:20" x14ac:dyDescent="0.25">
      <c r="A290" s="5" t="s">
        <v>583</v>
      </c>
      <c r="B290" s="5" t="s">
        <v>288</v>
      </c>
      <c r="C290" s="5" t="s">
        <v>561</v>
      </c>
      <c r="D290" s="5" t="s">
        <v>612</v>
      </c>
      <c r="E290" s="5" t="s">
        <v>671</v>
      </c>
      <c r="F290" s="8" t="s">
        <v>699</v>
      </c>
      <c r="G290" s="8" t="s">
        <v>1691</v>
      </c>
      <c r="H290" s="14" t="s">
        <v>1692</v>
      </c>
      <c r="I290" s="14" t="s">
        <v>1693</v>
      </c>
      <c r="J290" s="8" t="s">
        <v>1694</v>
      </c>
      <c r="L290" s="9"/>
      <c r="M290" s="30">
        <v>433</v>
      </c>
      <c r="N290" s="44"/>
    </row>
    <row r="291" spans="1:20" x14ac:dyDescent="0.25">
      <c r="A291" s="5" t="s">
        <v>583</v>
      </c>
      <c r="B291" s="5" t="s">
        <v>288</v>
      </c>
      <c r="C291" s="5" t="s">
        <v>561</v>
      </c>
      <c r="D291" s="5" t="s">
        <v>612</v>
      </c>
      <c r="E291" s="5" t="s">
        <v>694</v>
      </c>
      <c r="F291" s="8" t="s">
        <v>699</v>
      </c>
      <c r="G291" s="8" t="s">
        <v>1695</v>
      </c>
      <c r="H291" s="14" t="s">
        <v>790</v>
      </c>
      <c r="I291" s="14" t="s">
        <v>695</v>
      </c>
      <c r="J291" s="8" t="s">
        <v>1696</v>
      </c>
      <c r="L291" s="9"/>
      <c r="M291" s="30">
        <v>434</v>
      </c>
      <c r="N291" s="44"/>
    </row>
    <row r="292" spans="1:20" x14ac:dyDescent="0.25">
      <c r="A292" s="5" t="s">
        <v>583</v>
      </c>
      <c r="B292" s="5" t="s">
        <v>288</v>
      </c>
      <c r="C292" s="5" t="s">
        <v>561</v>
      </c>
      <c r="D292" s="5" t="s">
        <v>736</v>
      </c>
      <c r="E292" s="5" t="s">
        <v>694</v>
      </c>
      <c r="F292" s="8" t="s">
        <v>699</v>
      </c>
      <c r="G292" s="8" t="s">
        <v>1697</v>
      </c>
      <c r="H292" s="14" t="s">
        <v>1698</v>
      </c>
      <c r="I292" s="14" t="s">
        <v>1699</v>
      </c>
      <c r="J292" s="8" t="s">
        <v>1700</v>
      </c>
      <c r="L292" s="9"/>
      <c r="M292" s="30">
        <v>435</v>
      </c>
      <c r="N292" s="44"/>
    </row>
    <row r="293" spans="1:20" x14ac:dyDescent="0.25">
      <c r="A293" s="5" t="s">
        <v>583</v>
      </c>
      <c r="B293" s="5" t="s">
        <v>288</v>
      </c>
      <c r="C293" s="5" t="s">
        <v>561</v>
      </c>
      <c r="D293" s="5" t="s">
        <v>612</v>
      </c>
      <c r="E293" s="5" t="s">
        <v>1207</v>
      </c>
      <c r="F293" s="8" t="s">
        <v>699</v>
      </c>
      <c r="G293" s="8" t="s">
        <v>1701</v>
      </c>
      <c r="H293" s="14" t="s">
        <v>1702</v>
      </c>
      <c r="I293" s="14" t="s">
        <v>1703</v>
      </c>
      <c r="J293" s="8" t="s">
        <v>1704</v>
      </c>
      <c r="K293" s="2">
        <v>4</v>
      </c>
      <c r="L293" s="9"/>
      <c r="M293" s="30">
        <v>436</v>
      </c>
      <c r="N293" s="44"/>
    </row>
    <row r="294" spans="1:20" x14ac:dyDescent="0.25">
      <c r="A294" s="5" t="s">
        <v>583</v>
      </c>
      <c r="B294" s="5" t="s">
        <v>288</v>
      </c>
      <c r="C294" s="5" t="s">
        <v>561</v>
      </c>
      <c r="D294" s="5" t="s">
        <v>612</v>
      </c>
      <c r="E294" s="5" t="s">
        <v>747</v>
      </c>
      <c r="F294" s="8" t="s">
        <v>699</v>
      </c>
      <c r="G294" s="8" t="s">
        <v>1705</v>
      </c>
      <c r="H294" s="14" t="s">
        <v>2419</v>
      </c>
      <c r="I294" s="14" t="s">
        <v>2421</v>
      </c>
      <c r="J294" s="8" t="s">
        <v>1706</v>
      </c>
      <c r="L294" s="9"/>
      <c r="M294" s="30">
        <v>437</v>
      </c>
      <c r="N294" s="44"/>
    </row>
    <row r="295" spans="1:20" x14ac:dyDescent="0.25">
      <c r="A295" s="5" t="s">
        <v>583</v>
      </c>
      <c r="B295" s="5" t="s">
        <v>288</v>
      </c>
      <c r="C295" s="5" t="s">
        <v>561</v>
      </c>
      <c r="D295" s="5" t="s">
        <v>612</v>
      </c>
      <c r="E295" s="5" t="s">
        <v>923</v>
      </c>
      <c r="F295" s="8" t="s">
        <v>699</v>
      </c>
      <c r="G295" s="8" t="s">
        <v>1707</v>
      </c>
      <c r="H295" s="14" t="s">
        <v>1708</v>
      </c>
      <c r="I295" s="14" t="s">
        <v>1709</v>
      </c>
      <c r="J295" s="8" t="s">
        <v>1710</v>
      </c>
      <c r="L295" s="9"/>
      <c r="M295" s="30">
        <v>438</v>
      </c>
      <c r="N295" s="44"/>
    </row>
    <row r="296" spans="1:20" x14ac:dyDescent="0.25">
      <c r="A296" s="5" t="s">
        <v>583</v>
      </c>
      <c r="B296" s="5" t="s">
        <v>288</v>
      </c>
      <c r="C296" s="5" t="s">
        <v>561</v>
      </c>
      <c r="D296" s="5" t="s">
        <v>612</v>
      </c>
      <c r="E296" s="5" t="s">
        <v>825</v>
      </c>
      <c r="F296" s="8" t="s">
        <v>699</v>
      </c>
      <c r="G296" s="8" t="s">
        <v>1711</v>
      </c>
      <c r="H296" s="14" t="s">
        <v>1581</v>
      </c>
      <c r="I296" s="14" t="s">
        <v>1712</v>
      </c>
      <c r="J296" s="8" t="s">
        <v>1713</v>
      </c>
      <c r="L296" s="9"/>
      <c r="M296" s="30">
        <v>439</v>
      </c>
      <c r="N296" s="44"/>
    </row>
    <row r="297" spans="1:20" x14ac:dyDescent="0.25">
      <c r="A297" s="5" t="s">
        <v>583</v>
      </c>
      <c r="B297" s="5" t="s">
        <v>288</v>
      </c>
      <c r="C297" s="5" t="s">
        <v>561</v>
      </c>
      <c r="D297" s="5" t="s">
        <v>736</v>
      </c>
      <c r="E297" s="5" t="s">
        <v>825</v>
      </c>
      <c r="F297" s="8" t="s">
        <v>699</v>
      </c>
      <c r="G297" s="8" t="s">
        <v>1714</v>
      </c>
      <c r="H297" s="14" t="s">
        <v>1715</v>
      </c>
      <c r="I297" s="14" t="s">
        <v>1716</v>
      </c>
      <c r="J297" s="8" t="s">
        <v>1717</v>
      </c>
      <c r="L297" s="9"/>
      <c r="M297" s="30">
        <v>440</v>
      </c>
      <c r="N297" s="44"/>
    </row>
    <row r="298" spans="1:20" x14ac:dyDescent="0.25">
      <c r="A298" s="5" t="s">
        <v>583</v>
      </c>
      <c r="B298" s="5" t="s">
        <v>288</v>
      </c>
      <c r="C298" s="5" t="s">
        <v>561</v>
      </c>
      <c r="D298" s="5" t="s">
        <v>612</v>
      </c>
      <c r="E298" s="5" t="s">
        <v>1070</v>
      </c>
      <c r="F298" s="8" t="s">
        <v>713</v>
      </c>
      <c r="G298" s="8" t="s">
        <v>1718</v>
      </c>
      <c r="H298" s="14" t="s">
        <v>1719</v>
      </c>
      <c r="I298" s="14" t="s">
        <v>1720</v>
      </c>
      <c r="J298" s="8" t="s">
        <v>1721</v>
      </c>
      <c r="L298" s="9"/>
      <c r="M298" s="30">
        <v>441</v>
      </c>
      <c r="N298" s="44"/>
      <c r="O298" s="27"/>
    </row>
    <row r="299" spans="1:20" x14ac:dyDescent="0.25">
      <c r="A299" s="5" t="s">
        <v>583</v>
      </c>
      <c r="B299" s="5" t="s">
        <v>288</v>
      </c>
      <c r="C299" s="5" t="s">
        <v>561</v>
      </c>
      <c r="D299" s="5" t="s">
        <v>612</v>
      </c>
      <c r="E299" s="5" t="s">
        <v>1236</v>
      </c>
      <c r="F299" s="8" t="s">
        <v>713</v>
      </c>
      <c r="G299" s="8" t="s">
        <v>1722</v>
      </c>
      <c r="H299" s="14" t="s">
        <v>1723</v>
      </c>
      <c r="I299" s="14" t="s">
        <v>1724</v>
      </c>
      <c r="J299" s="8" t="s">
        <v>1725</v>
      </c>
      <c r="L299" s="9"/>
      <c r="M299" s="30">
        <v>442</v>
      </c>
      <c r="N299" s="48"/>
    </row>
    <row r="300" spans="1:20" x14ac:dyDescent="0.25">
      <c r="A300" s="5" t="s">
        <v>583</v>
      </c>
      <c r="B300" s="5" t="s">
        <v>288</v>
      </c>
      <c r="C300" s="5" t="s">
        <v>561</v>
      </c>
      <c r="D300" s="5" t="s">
        <v>736</v>
      </c>
      <c r="E300" s="5" t="s">
        <v>1236</v>
      </c>
      <c r="F300" s="8" t="s">
        <v>713</v>
      </c>
      <c r="G300" s="8" t="s">
        <v>1726</v>
      </c>
      <c r="H300" s="14" t="s">
        <v>1727</v>
      </c>
      <c r="I300" s="14" t="s">
        <v>1728</v>
      </c>
      <c r="J300" s="8" t="s">
        <v>1729</v>
      </c>
      <c r="L300" s="9"/>
      <c r="M300" s="30">
        <v>443</v>
      </c>
      <c r="N300" s="45"/>
      <c r="O300" s="17"/>
      <c r="P300" s="17"/>
      <c r="Q300" s="17"/>
      <c r="R300" s="17"/>
      <c r="S300" s="17"/>
      <c r="T300" s="17"/>
    </row>
    <row r="301" spans="1:20" x14ac:dyDescent="0.25">
      <c r="A301" s="5" t="s">
        <v>583</v>
      </c>
      <c r="B301" s="5" t="s">
        <v>288</v>
      </c>
      <c r="C301" s="5" t="s">
        <v>561</v>
      </c>
      <c r="D301" s="5" t="s">
        <v>612</v>
      </c>
      <c r="E301" s="5" t="s">
        <v>1051</v>
      </c>
      <c r="F301" s="8" t="s">
        <v>699</v>
      </c>
      <c r="G301" s="8" t="s">
        <v>1730</v>
      </c>
      <c r="H301" s="14" t="s">
        <v>1731</v>
      </c>
      <c r="I301" s="14" t="s">
        <v>1732</v>
      </c>
      <c r="J301" s="8" t="s">
        <v>1733</v>
      </c>
      <c r="L301" s="9"/>
      <c r="M301" s="30">
        <v>444</v>
      </c>
      <c r="N301" s="45"/>
    </row>
    <row r="302" spans="1:20" x14ac:dyDescent="0.25">
      <c r="A302" s="5" t="s">
        <v>583</v>
      </c>
      <c r="B302" s="5" t="s">
        <v>288</v>
      </c>
      <c r="C302" s="5" t="s">
        <v>561</v>
      </c>
      <c r="D302" s="5" t="s">
        <v>612</v>
      </c>
      <c r="E302" s="5" t="s">
        <v>1038</v>
      </c>
      <c r="F302" s="8" t="s">
        <v>699</v>
      </c>
      <c r="G302" s="8" t="s">
        <v>1734</v>
      </c>
      <c r="H302" s="14" t="s">
        <v>1735</v>
      </c>
      <c r="I302" s="14" t="s">
        <v>1736</v>
      </c>
      <c r="J302" s="8" t="s">
        <v>1737</v>
      </c>
      <c r="K302" s="2">
        <v>86</v>
      </c>
      <c r="L302" s="9"/>
      <c r="M302" s="30">
        <v>445</v>
      </c>
      <c r="N302" s="44"/>
    </row>
    <row r="303" spans="1:20" x14ac:dyDescent="0.25">
      <c r="A303" s="5" t="s">
        <v>583</v>
      </c>
      <c r="B303" s="5" t="s">
        <v>288</v>
      </c>
      <c r="C303" s="5" t="s">
        <v>561</v>
      </c>
      <c r="D303" s="5" t="s">
        <v>612</v>
      </c>
      <c r="E303" s="5" t="s">
        <v>1081</v>
      </c>
      <c r="F303" s="8" t="s">
        <v>699</v>
      </c>
      <c r="G303" s="8" t="s">
        <v>1738</v>
      </c>
      <c r="H303" s="14" t="s">
        <v>1739</v>
      </c>
      <c r="I303" s="14" t="s">
        <v>1740</v>
      </c>
      <c r="J303" s="8" t="s">
        <v>1741</v>
      </c>
      <c r="L303" s="9"/>
      <c r="M303" s="30">
        <v>446</v>
      </c>
      <c r="N303" s="54"/>
    </row>
    <row r="304" spans="1:20" x14ac:dyDescent="0.25">
      <c r="A304" s="5" t="s">
        <v>583</v>
      </c>
      <c r="B304" s="5" t="s">
        <v>288</v>
      </c>
      <c r="C304" s="5" t="s">
        <v>561</v>
      </c>
      <c r="D304" s="5" t="s">
        <v>736</v>
      </c>
      <c r="E304" s="5" t="s">
        <v>870</v>
      </c>
      <c r="F304" s="8" t="s">
        <v>699</v>
      </c>
      <c r="G304" s="8" t="s">
        <v>1742</v>
      </c>
      <c r="H304" s="14" t="s">
        <v>1743</v>
      </c>
      <c r="I304" s="14" t="s">
        <v>1744</v>
      </c>
      <c r="J304" s="8" t="s">
        <v>1745</v>
      </c>
      <c r="K304" s="2">
        <v>73</v>
      </c>
      <c r="L304" s="9"/>
      <c r="M304" s="30">
        <v>447</v>
      </c>
      <c r="N304" s="44"/>
    </row>
    <row r="305" spans="1:20" x14ac:dyDescent="0.25">
      <c r="A305" s="5" t="s">
        <v>583</v>
      </c>
      <c r="B305" s="5" t="s">
        <v>288</v>
      </c>
      <c r="C305" s="5" t="s">
        <v>561</v>
      </c>
      <c r="D305" s="5" t="s">
        <v>736</v>
      </c>
      <c r="E305" s="5" t="s">
        <v>874</v>
      </c>
      <c r="F305" s="8" t="s">
        <v>699</v>
      </c>
      <c r="G305" s="8" t="s">
        <v>1746</v>
      </c>
      <c r="H305" s="14" t="s">
        <v>1747</v>
      </c>
      <c r="I305" s="14" t="s">
        <v>1748</v>
      </c>
      <c r="J305" s="8" t="s">
        <v>1749</v>
      </c>
      <c r="K305" s="26"/>
      <c r="L305" s="29"/>
      <c r="M305" s="30">
        <v>448</v>
      </c>
      <c r="N305" s="54"/>
    </row>
    <row r="306" spans="1:20" x14ac:dyDescent="0.25">
      <c r="A306" s="5" t="s">
        <v>583</v>
      </c>
      <c r="B306" s="5" t="s">
        <v>288</v>
      </c>
      <c r="C306" s="5" t="s">
        <v>561</v>
      </c>
      <c r="D306" s="5" t="s">
        <v>736</v>
      </c>
      <c r="E306" s="5" t="s">
        <v>876</v>
      </c>
      <c r="F306" s="8" t="s">
        <v>699</v>
      </c>
      <c r="G306" s="8" t="s">
        <v>1750</v>
      </c>
      <c r="H306" s="14" t="s">
        <v>1751</v>
      </c>
      <c r="I306" s="14" t="s">
        <v>1752</v>
      </c>
      <c r="J306" s="8" t="s">
        <v>1753</v>
      </c>
      <c r="K306" s="2">
        <v>197</v>
      </c>
      <c r="L306" s="9"/>
      <c r="M306" s="30">
        <v>449</v>
      </c>
      <c r="N306" s="44"/>
    </row>
    <row r="307" spans="1:20" x14ac:dyDescent="0.25">
      <c r="A307" s="5" t="s">
        <v>583</v>
      </c>
      <c r="B307" s="5" t="s">
        <v>288</v>
      </c>
      <c r="C307" s="5" t="s">
        <v>561</v>
      </c>
      <c r="D307" s="5" t="s">
        <v>736</v>
      </c>
      <c r="E307" s="5" t="s">
        <v>878</v>
      </c>
      <c r="F307" s="8" t="s">
        <v>699</v>
      </c>
      <c r="G307" s="8" t="s">
        <v>1754</v>
      </c>
      <c r="H307" s="14" t="s">
        <v>1755</v>
      </c>
      <c r="I307" s="14" t="s">
        <v>1756</v>
      </c>
      <c r="J307" s="8" t="s">
        <v>1757</v>
      </c>
      <c r="K307" s="2">
        <v>13</v>
      </c>
      <c r="L307" s="9"/>
      <c r="M307" s="30">
        <v>450</v>
      </c>
      <c r="N307" s="44"/>
    </row>
    <row r="308" spans="1:20" x14ac:dyDescent="0.25">
      <c r="A308" s="5" t="s">
        <v>583</v>
      </c>
      <c r="B308" s="5" t="s">
        <v>288</v>
      </c>
      <c r="C308" s="5" t="s">
        <v>561</v>
      </c>
      <c r="D308" s="5" t="s">
        <v>736</v>
      </c>
      <c r="E308" s="5" t="s">
        <v>671</v>
      </c>
      <c r="F308" s="5" t="s">
        <v>699</v>
      </c>
      <c r="G308" s="8" t="s">
        <v>1407</v>
      </c>
      <c r="H308" s="9" t="s">
        <v>1408</v>
      </c>
      <c r="I308" s="14" t="s">
        <v>1409</v>
      </c>
      <c r="J308" s="8" t="s">
        <v>1406</v>
      </c>
      <c r="K308" s="2">
        <v>42</v>
      </c>
      <c r="L308" s="9"/>
      <c r="M308" s="30">
        <v>455</v>
      </c>
      <c r="N308" s="44"/>
    </row>
    <row r="309" spans="1:20" x14ac:dyDescent="0.25">
      <c r="A309" s="5" t="s">
        <v>583</v>
      </c>
      <c r="B309" s="5" t="s">
        <v>288</v>
      </c>
      <c r="C309" s="8" t="s">
        <v>561</v>
      </c>
      <c r="D309" s="8" t="s">
        <v>1410</v>
      </c>
      <c r="E309" s="8" t="s">
        <v>1447</v>
      </c>
      <c r="F309" s="8" t="s">
        <v>699</v>
      </c>
      <c r="G309" s="8" t="s">
        <v>1413</v>
      </c>
      <c r="H309" s="14" t="s">
        <v>1411</v>
      </c>
      <c r="I309" s="14" t="s">
        <v>1414</v>
      </c>
      <c r="J309" s="8" t="s">
        <v>1412</v>
      </c>
      <c r="L309" s="9"/>
      <c r="M309" s="30">
        <v>456</v>
      </c>
      <c r="N309" s="54"/>
    </row>
    <row r="310" spans="1:20" x14ac:dyDescent="0.25">
      <c r="A310" s="5" t="s">
        <v>583</v>
      </c>
      <c r="B310" s="5" t="s">
        <v>288</v>
      </c>
      <c r="C310" s="5" t="s">
        <v>561</v>
      </c>
      <c r="D310" s="5" t="s">
        <v>736</v>
      </c>
      <c r="E310" s="5" t="s">
        <v>882</v>
      </c>
      <c r="F310" s="8" t="s">
        <v>699</v>
      </c>
      <c r="G310" s="8" t="s">
        <v>1758</v>
      </c>
      <c r="H310" s="14" t="s">
        <v>1759</v>
      </c>
      <c r="I310" s="14" t="s">
        <v>1760</v>
      </c>
      <c r="J310" s="8" t="s">
        <v>1761</v>
      </c>
      <c r="K310" s="2">
        <v>91</v>
      </c>
      <c r="L310" s="9"/>
      <c r="M310" s="30">
        <v>457</v>
      </c>
      <c r="N310" s="48"/>
    </row>
    <row r="311" spans="1:20" x14ac:dyDescent="0.25">
      <c r="A311" s="5" t="s">
        <v>583</v>
      </c>
      <c r="B311" s="5" t="s">
        <v>288</v>
      </c>
      <c r="C311" s="5" t="s">
        <v>561</v>
      </c>
      <c r="D311" s="5" t="s">
        <v>736</v>
      </c>
      <c r="E311" s="5" t="s">
        <v>885</v>
      </c>
      <c r="F311" s="8" t="s">
        <v>699</v>
      </c>
      <c r="G311" s="8" t="s">
        <v>1762</v>
      </c>
      <c r="H311" s="14" t="s">
        <v>1763</v>
      </c>
      <c r="I311" s="14" t="s">
        <v>1764</v>
      </c>
      <c r="J311" s="8" t="s">
        <v>1765</v>
      </c>
      <c r="K311" s="2">
        <v>106</v>
      </c>
      <c r="L311" s="9"/>
      <c r="M311" s="30">
        <v>458</v>
      </c>
      <c r="N311" s="44"/>
    </row>
    <row r="312" spans="1:20" x14ac:dyDescent="0.25">
      <c r="A312" s="5" t="s">
        <v>583</v>
      </c>
      <c r="B312" s="5" t="s">
        <v>288</v>
      </c>
      <c r="C312" s="5" t="s">
        <v>561</v>
      </c>
      <c r="D312" s="5" t="s">
        <v>736</v>
      </c>
      <c r="E312" s="5" t="s">
        <v>887</v>
      </c>
      <c r="F312" s="8" t="s">
        <v>699</v>
      </c>
      <c r="G312" s="8" t="s">
        <v>1766</v>
      </c>
      <c r="H312" s="14" t="s">
        <v>1767</v>
      </c>
      <c r="I312" s="14" t="s">
        <v>1768</v>
      </c>
      <c r="J312" s="8" t="s">
        <v>1769</v>
      </c>
      <c r="K312" s="2">
        <v>72</v>
      </c>
      <c r="L312" s="9"/>
      <c r="M312" s="30">
        <v>459</v>
      </c>
      <c r="N312" s="54"/>
    </row>
    <row r="313" spans="1:20" x14ac:dyDescent="0.25">
      <c r="A313" s="5" t="s">
        <v>583</v>
      </c>
      <c r="B313" s="5" t="s">
        <v>288</v>
      </c>
      <c r="C313" s="5" t="s">
        <v>561</v>
      </c>
      <c r="D313" s="5" t="s">
        <v>736</v>
      </c>
      <c r="E313" s="5" t="s">
        <v>854</v>
      </c>
      <c r="F313" s="8" t="s">
        <v>699</v>
      </c>
      <c r="G313" s="8" t="s">
        <v>1770</v>
      </c>
      <c r="H313" s="14" t="s">
        <v>1771</v>
      </c>
      <c r="I313" s="14" t="s">
        <v>1772</v>
      </c>
      <c r="J313" s="8" t="s">
        <v>1773</v>
      </c>
      <c r="K313" s="2">
        <v>117</v>
      </c>
      <c r="L313" s="9"/>
      <c r="M313" s="30">
        <v>460</v>
      </c>
      <c r="N313" s="44"/>
    </row>
    <row r="314" spans="1:20" x14ac:dyDescent="0.25">
      <c r="A314" s="5" t="s">
        <v>583</v>
      </c>
      <c r="B314" s="5" t="s">
        <v>288</v>
      </c>
      <c r="C314" s="5" t="s">
        <v>561</v>
      </c>
      <c r="D314" s="5" t="s">
        <v>736</v>
      </c>
      <c r="E314" s="5" t="s">
        <v>891</v>
      </c>
      <c r="F314" s="8" t="s">
        <v>699</v>
      </c>
      <c r="G314" s="8" t="s">
        <v>1774</v>
      </c>
      <c r="H314" s="14" t="s">
        <v>1775</v>
      </c>
      <c r="I314" s="14" t="s">
        <v>1776</v>
      </c>
      <c r="J314" s="8" t="s">
        <v>1777</v>
      </c>
      <c r="L314" s="9"/>
      <c r="M314" s="30">
        <v>461</v>
      </c>
      <c r="N314" s="45"/>
      <c r="O314" s="17"/>
      <c r="P314" s="17"/>
      <c r="Q314" s="17"/>
      <c r="R314" s="17"/>
      <c r="S314" s="17"/>
      <c r="T314" s="17"/>
    </row>
    <row r="315" spans="1:20" x14ac:dyDescent="0.25">
      <c r="A315" s="5" t="s">
        <v>583</v>
      </c>
      <c r="B315" s="5" t="s">
        <v>288</v>
      </c>
      <c r="C315" s="5" t="s">
        <v>561</v>
      </c>
      <c r="D315" s="5" t="s">
        <v>1122</v>
      </c>
      <c r="E315" s="8" t="s">
        <v>1447</v>
      </c>
      <c r="F315" s="8" t="s">
        <v>713</v>
      </c>
      <c r="G315" s="8" t="s">
        <v>2152</v>
      </c>
      <c r="H315" s="9" t="s">
        <v>2153</v>
      </c>
      <c r="I315" s="14" t="s">
        <v>2154</v>
      </c>
      <c r="J315" s="8" t="s">
        <v>2155</v>
      </c>
      <c r="L315" s="9"/>
      <c r="M315" s="30">
        <v>465</v>
      </c>
      <c r="N315" s="44"/>
    </row>
    <row r="316" spans="1:20" x14ac:dyDescent="0.25">
      <c r="A316" s="5" t="s">
        <v>583</v>
      </c>
      <c r="B316" s="5" t="s">
        <v>288</v>
      </c>
      <c r="C316" s="8" t="s">
        <v>561</v>
      </c>
      <c r="D316" s="5" t="s">
        <v>683</v>
      </c>
      <c r="E316" s="8" t="s">
        <v>1070</v>
      </c>
      <c r="F316" s="8" t="s">
        <v>713</v>
      </c>
      <c r="G316" s="8" t="s">
        <v>473</v>
      </c>
      <c r="H316" s="9" t="s">
        <v>2150</v>
      </c>
      <c r="I316" s="9" t="s">
        <v>1178</v>
      </c>
      <c r="J316" s="8" t="s">
        <v>1179</v>
      </c>
      <c r="K316" s="40">
        <v>363</v>
      </c>
      <c r="L316" s="2"/>
      <c r="M316" s="30">
        <v>482</v>
      </c>
      <c r="N316" s="45"/>
    </row>
    <row r="317" spans="1:20" x14ac:dyDescent="0.25">
      <c r="A317" s="5" t="s">
        <v>583</v>
      </c>
      <c r="B317" s="5" t="s">
        <v>1987</v>
      </c>
      <c r="C317" s="8" t="s">
        <v>561</v>
      </c>
      <c r="D317" s="5" t="s">
        <v>909</v>
      </c>
      <c r="E317" s="8" t="s">
        <v>1447</v>
      </c>
      <c r="F317" s="8" t="s">
        <v>699</v>
      </c>
      <c r="G317" s="8" t="s">
        <v>2381</v>
      </c>
      <c r="H317" s="9" t="s">
        <v>2389</v>
      </c>
      <c r="I317" s="9" t="s">
        <v>2382</v>
      </c>
      <c r="J317" s="8" t="s">
        <v>2379</v>
      </c>
      <c r="K317" s="29"/>
      <c r="L317" s="2"/>
      <c r="M317" s="30">
        <v>483</v>
      </c>
      <c r="N317" s="44"/>
    </row>
    <row r="318" spans="1:20" x14ac:dyDescent="0.25">
      <c r="A318" s="5" t="s">
        <v>583</v>
      </c>
      <c r="B318" s="5" t="s">
        <v>1987</v>
      </c>
      <c r="C318" s="8" t="s">
        <v>561</v>
      </c>
      <c r="D318" s="5" t="s">
        <v>833</v>
      </c>
      <c r="E318" s="8" t="s">
        <v>1447</v>
      </c>
      <c r="F318" s="8" t="s">
        <v>699</v>
      </c>
      <c r="G318" s="8" t="s">
        <v>2383</v>
      </c>
      <c r="H318" s="9" t="s">
        <v>2390</v>
      </c>
      <c r="I318" s="9" t="s">
        <v>2384</v>
      </c>
      <c r="J318" s="8" t="s">
        <v>2380</v>
      </c>
      <c r="K318" s="29"/>
      <c r="L318" s="2"/>
      <c r="M318" s="30">
        <v>484</v>
      </c>
      <c r="N318" s="44"/>
    </row>
    <row r="319" spans="1:20" x14ac:dyDescent="0.25">
      <c r="A319" s="5" t="s">
        <v>583</v>
      </c>
      <c r="B319" s="5" t="s">
        <v>2008</v>
      </c>
      <c r="C319" s="8" t="s">
        <v>561</v>
      </c>
      <c r="D319" s="5" t="s">
        <v>909</v>
      </c>
      <c r="E319" s="8" t="s">
        <v>1447</v>
      </c>
      <c r="F319" s="8" t="s">
        <v>699</v>
      </c>
      <c r="G319" s="8" t="s">
        <v>2385</v>
      </c>
      <c r="H319" s="9" t="s">
        <v>2389</v>
      </c>
      <c r="I319" s="9" t="s">
        <v>2382</v>
      </c>
      <c r="J319" s="8" t="s">
        <v>2386</v>
      </c>
      <c r="K319" s="29"/>
      <c r="L319" s="2"/>
      <c r="M319" s="30">
        <v>485</v>
      </c>
      <c r="N319" s="44"/>
    </row>
    <row r="320" spans="1:20" x14ac:dyDescent="0.25">
      <c r="A320" s="5" t="s">
        <v>583</v>
      </c>
      <c r="B320" s="5" t="s">
        <v>2008</v>
      </c>
      <c r="C320" s="8" t="s">
        <v>561</v>
      </c>
      <c r="D320" s="5" t="s">
        <v>833</v>
      </c>
      <c r="E320" s="8" t="s">
        <v>1447</v>
      </c>
      <c r="F320" s="8" t="s">
        <v>699</v>
      </c>
      <c r="G320" s="8" t="s">
        <v>2387</v>
      </c>
      <c r="H320" s="9" t="s">
        <v>2390</v>
      </c>
      <c r="I320" s="9" t="s">
        <v>2384</v>
      </c>
      <c r="J320" s="8" t="s">
        <v>2388</v>
      </c>
      <c r="K320" s="29"/>
      <c r="L320" s="2"/>
      <c r="M320" s="30">
        <v>486</v>
      </c>
      <c r="N320" s="44"/>
    </row>
    <row r="321" spans="1:14" x14ac:dyDescent="0.25">
      <c r="A321" s="5" t="s">
        <v>583</v>
      </c>
      <c r="B321" s="5" t="s">
        <v>288</v>
      </c>
      <c r="C321" s="8" t="s">
        <v>561</v>
      </c>
      <c r="D321" s="5" t="s">
        <v>680</v>
      </c>
      <c r="E321" s="5" t="s">
        <v>1397</v>
      </c>
      <c r="F321" s="8" t="s">
        <v>699</v>
      </c>
      <c r="G321" s="8" t="s">
        <v>1398</v>
      </c>
      <c r="H321" s="14" t="s">
        <v>1399</v>
      </c>
      <c r="I321" s="14" t="s">
        <v>1400</v>
      </c>
      <c r="J321" s="8" t="s">
        <v>1397</v>
      </c>
      <c r="K321" s="40">
        <v>364</v>
      </c>
      <c r="L321" s="2"/>
      <c r="M321" s="30">
        <v>487</v>
      </c>
      <c r="N321" s="54"/>
    </row>
    <row r="322" spans="1:14" x14ac:dyDescent="0.25">
      <c r="A322" s="5" t="s">
        <v>583</v>
      </c>
      <c r="B322" s="5" t="s">
        <v>288</v>
      </c>
      <c r="C322" s="5" t="s">
        <v>561</v>
      </c>
      <c r="D322" s="5" t="s">
        <v>736</v>
      </c>
      <c r="E322" s="8" t="s">
        <v>904</v>
      </c>
      <c r="F322" s="5" t="s">
        <v>699</v>
      </c>
      <c r="G322" s="8" t="s">
        <v>2418</v>
      </c>
      <c r="H322" s="14" t="s">
        <v>2115</v>
      </c>
      <c r="I322" s="14" t="s">
        <v>2116</v>
      </c>
      <c r="J322" s="8" t="s">
        <v>861</v>
      </c>
      <c r="K322" s="40">
        <v>365</v>
      </c>
      <c r="L322" s="2"/>
      <c r="M322" s="30">
        <v>488</v>
      </c>
      <c r="N322" s="44"/>
    </row>
    <row r="323" spans="1:14" x14ac:dyDescent="0.25">
      <c r="A323" s="5" t="s">
        <v>583</v>
      </c>
      <c r="B323" s="5" t="s">
        <v>288</v>
      </c>
      <c r="C323" s="8" t="s">
        <v>561</v>
      </c>
      <c r="D323" s="8" t="s">
        <v>50</v>
      </c>
      <c r="E323" s="73" t="s">
        <v>1447</v>
      </c>
      <c r="F323" s="8" t="s">
        <v>699</v>
      </c>
      <c r="G323" s="8" t="s">
        <v>2372</v>
      </c>
      <c r="H323" s="9" t="s">
        <v>1569</v>
      </c>
      <c r="I323" s="9" t="s">
        <v>1570</v>
      </c>
      <c r="J323" s="8" t="s">
        <v>2371</v>
      </c>
      <c r="K323" s="40"/>
      <c r="L323" s="2"/>
      <c r="M323" s="30">
        <v>491</v>
      </c>
      <c r="N323" s="44"/>
    </row>
    <row r="324" spans="1:14" x14ac:dyDescent="0.25">
      <c r="A324" s="5" t="s">
        <v>583</v>
      </c>
      <c r="B324" s="5" t="s">
        <v>288</v>
      </c>
      <c r="C324" s="8" t="s">
        <v>561</v>
      </c>
      <c r="D324" s="8" t="s">
        <v>1918</v>
      </c>
      <c r="E324" s="8" t="s">
        <v>1370</v>
      </c>
      <c r="F324" s="8" t="s">
        <v>699</v>
      </c>
      <c r="G324" s="8" t="s">
        <v>2046</v>
      </c>
      <c r="H324" s="2" t="s">
        <v>2041</v>
      </c>
      <c r="I324" s="14" t="s">
        <v>2042</v>
      </c>
      <c r="J324" s="8" t="s">
        <v>2044</v>
      </c>
      <c r="K324" s="40">
        <v>368</v>
      </c>
      <c r="L324" s="2"/>
      <c r="M324" s="30">
        <v>494</v>
      </c>
      <c r="N324" s="44"/>
    </row>
    <row r="325" spans="1:14" x14ac:dyDescent="0.25">
      <c r="A325" s="5" t="s">
        <v>583</v>
      </c>
      <c r="B325" s="5" t="s">
        <v>288</v>
      </c>
      <c r="C325" s="5" t="s">
        <v>561</v>
      </c>
      <c r="D325" s="5" t="s">
        <v>736</v>
      </c>
      <c r="E325" s="8" t="s">
        <v>1370</v>
      </c>
      <c r="F325" s="5" t="s">
        <v>699</v>
      </c>
      <c r="G325" s="8" t="s">
        <v>2045</v>
      </c>
      <c r="H325" s="2" t="s">
        <v>2041</v>
      </c>
      <c r="I325" s="14" t="s">
        <v>2043</v>
      </c>
      <c r="J325" s="65" t="s">
        <v>2080</v>
      </c>
      <c r="K325" s="40">
        <v>369</v>
      </c>
      <c r="L325" s="2"/>
      <c r="M325" s="30">
        <v>495</v>
      </c>
      <c r="N325" s="44"/>
    </row>
    <row r="326" spans="1:14" x14ac:dyDescent="0.25">
      <c r="A326" s="5" t="s">
        <v>583</v>
      </c>
      <c r="B326" s="5" t="s">
        <v>288</v>
      </c>
      <c r="C326" s="8" t="s">
        <v>561</v>
      </c>
      <c r="D326" s="5" t="s">
        <v>2039</v>
      </c>
      <c r="E326" s="5" t="s">
        <v>668</v>
      </c>
      <c r="F326" s="8" t="s">
        <v>699</v>
      </c>
      <c r="G326" s="8" t="s">
        <v>2055</v>
      </c>
      <c r="H326" s="14" t="s">
        <v>2052</v>
      </c>
      <c r="I326" s="14" t="s">
        <v>2053</v>
      </c>
      <c r="J326" s="8" t="s">
        <v>2054</v>
      </c>
      <c r="K326" s="40">
        <v>370</v>
      </c>
      <c r="L326" s="2"/>
      <c r="M326" s="30">
        <v>496</v>
      </c>
      <c r="N326" s="44"/>
    </row>
    <row r="327" spans="1:14" x14ac:dyDescent="0.25">
      <c r="A327" s="5" t="s">
        <v>583</v>
      </c>
      <c r="B327" s="5" t="s">
        <v>288</v>
      </c>
      <c r="C327" s="5" t="s">
        <v>561</v>
      </c>
      <c r="D327" s="5" t="s">
        <v>612</v>
      </c>
      <c r="E327" s="5" t="s">
        <v>668</v>
      </c>
      <c r="F327" s="5" t="s">
        <v>545</v>
      </c>
      <c r="G327" s="8" t="s">
        <v>2117</v>
      </c>
      <c r="H327" s="9" t="s">
        <v>2119</v>
      </c>
      <c r="I327" s="14" t="s">
        <v>2120</v>
      </c>
      <c r="J327" s="8" t="s">
        <v>2118</v>
      </c>
      <c r="K327" s="40">
        <v>371</v>
      </c>
      <c r="L327" s="2"/>
      <c r="M327" s="30">
        <v>497</v>
      </c>
      <c r="N327" s="44"/>
    </row>
    <row r="328" spans="1:14" x14ac:dyDescent="0.25">
      <c r="A328" s="5" t="s">
        <v>583</v>
      </c>
      <c r="B328" s="5" t="s">
        <v>288</v>
      </c>
      <c r="C328" s="5" t="s">
        <v>561</v>
      </c>
      <c r="D328" s="5" t="s">
        <v>2122</v>
      </c>
      <c r="E328" s="5" t="s">
        <v>640</v>
      </c>
      <c r="F328" s="5" t="s">
        <v>699</v>
      </c>
      <c r="G328" s="8" t="s">
        <v>2123</v>
      </c>
      <c r="H328" s="9" t="s">
        <v>2125</v>
      </c>
      <c r="I328" s="14" t="s">
        <v>2126</v>
      </c>
      <c r="J328" s="8" t="s">
        <v>2124</v>
      </c>
      <c r="K328" s="40">
        <v>372</v>
      </c>
      <c r="L328" s="2"/>
      <c r="M328" s="30">
        <v>498</v>
      </c>
      <c r="N328" s="44"/>
    </row>
    <row r="329" spans="1:14" x14ac:dyDescent="0.25">
      <c r="A329" s="5" t="s">
        <v>583</v>
      </c>
      <c r="B329" s="5" t="s">
        <v>288</v>
      </c>
      <c r="C329" s="5" t="s">
        <v>561</v>
      </c>
      <c r="D329" s="5" t="s">
        <v>2122</v>
      </c>
      <c r="E329" s="5" t="s">
        <v>668</v>
      </c>
      <c r="F329" s="5" t="s">
        <v>699</v>
      </c>
      <c r="G329" s="8" t="s">
        <v>2128</v>
      </c>
      <c r="H329" s="9" t="s">
        <v>2131</v>
      </c>
      <c r="I329" s="14" t="s">
        <v>2129</v>
      </c>
      <c r="J329" s="8" t="s">
        <v>2130</v>
      </c>
      <c r="K329" s="40">
        <v>373</v>
      </c>
      <c r="L329" s="2"/>
      <c r="M329" s="30">
        <v>499</v>
      </c>
      <c r="N329" s="44"/>
    </row>
    <row r="330" spans="1:14" x14ac:dyDescent="0.25">
      <c r="A330" s="5" t="s">
        <v>583</v>
      </c>
      <c r="B330" s="5" t="s">
        <v>288</v>
      </c>
      <c r="C330" s="5" t="s">
        <v>561</v>
      </c>
      <c r="D330" s="8" t="s">
        <v>1933</v>
      </c>
      <c r="E330" s="5" t="s">
        <v>2077</v>
      </c>
      <c r="F330" s="5" t="s">
        <v>699</v>
      </c>
      <c r="G330" s="8" t="s">
        <v>2084</v>
      </c>
      <c r="H330" s="13" t="s">
        <v>2073</v>
      </c>
      <c r="I330" s="13" t="s">
        <v>2076</v>
      </c>
      <c r="J330" s="8" t="s">
        <v>2083</v>
      </c>
      <c r="K330" s="40">
        <v>376</v>
      </c>
      <c r="L330" s="2"/>
      <c r="M330" s="30">
        <v>504</v>
      </c>
      <c r="N330" s="48"/>
    </row>
    <row r="331" spans="1:14" x14ac:dyDescent="0.25">
      <c r="A331" s="5" t="s">
        <v>583</v>
      </c>
      <c r="B331" s="5" t="s">
        <v>288</v>
      </c>
      <c r="C331" s="5" t="s">
        <v>561</v>
      </c>
      <c r="D331" s="8" t="s">
        <v>736</v>
      </c>
      <c r="E331" s="5" t="s">
        <v>2078</v>
      </c>
      <c r="F331" s="5" t="s">
        <v>699</v>
      </c>
      <c r="G331" s="8" t="s">
        <v>2085</v>
      </c>
      <c r="H331" s="13" t="s">
        <v>2074</v>
      </c>
      <c r="I331" s="13" t="s">
        <v>2081</v>
      </c>
      <c r="J331" s="8" t="s">
        <v>1147</v>
      </c>
      <c r="K331" s="40">
        <v>377</v>
      </c>
      <c r="L331" s="2"/>
      <c r="M331" s="30">
        <v>505</v>
      </c>
      <c r="N331" s="44"/>
    </row>
    <row r="332" spans="1:14" x14ac:dyDescent="0.25">
      <c r="A332" s="5" t="s">
        <v>583</v>
      </c>
      <c r="B332" s="5" t="s">
        <v>288</v>
      </c>
      <c r="C332" s="5" t="s">
        <v>561</v>
      </c>
      <c r="D332" s="8" t="s">
        <v>736</v>
      </c>
      <c r="E332" s="5" t="s">
        <v>2079</v>
      </c>
      <c r="F332" s="5" t="s">
        <v>699</v>
      </c>
      <c r="G332" s="8" t="s">
        <v>2086</v>
      </c>
      <c r="H332" s="13" t="s">
        <v>2075</v>
      </c>
      <c r="I332" s="13" t="s">
        <v>2082</v>
      </c>
      <c r="J332" s="8" t="s">
        <v>84</v>
      </c>
      <c r="K332" s="40">
        <v>378</v>
      </c>
      <c r="L332" s="2"/>
      <c r="M332" s="30">
        <v>506</v>
      </c>
      <c r="N332" s="44"/>
    </row>
    <row r="333" spans="1:14" x14ac:dyDescent="0.25">
      <c r="A333" s="5" t="s">
        <v>583</v>
      </c>
      <c r="B333" s="5" t="s">
        <v>288</v>
      </c>
      <c r="C333" s="8" t="s">
        <v>561</v>
      </c>
      <c r="D333" s="5" t="s">
        <v>736</v>
      </c>
      <c r="E333" s="5" t="s">
        <v>2134</v>
      </c>
      <c r="F333" s="5" t="s">
        <v>732</v>
      </c>
      <c r="G333" s="8" t="s">
        <v>2135</v>
      </c>
      <c r="H333" s="13" t="s">
        <v>2137</v>
      </c>
      <c r="I333" s="13" t="s">
        <v>2138</v>
      </c>
      <c r="J333" s="8" t="s">
        <v>2136</v>
      </c>
      <c r="K333" s="40">
        <v>379</v>
      </c>
      <c r="L333" s="2"/>
      <c r="M333" s="30">
        <v>507</v>
      </c>
      <c r="N333" s="44"/>
    </row>
    <row r="334" spans="1:14" x14ac:dyDescent="0.25">
      <c r="A334" s="5" t="s">
        <v>583</v>
      </c>
      <c r="B334" s="5" t="s">
        <v>288</v>
      </c>
      <c r="C334" s="5" t="s">
        <v>561</v>
      </c>
      <c r="D334" s="5" t="s">
        <v>736</v>
      </c>
      <c r="E334" s="5" t="s">
        <v>914</v>
      </c>
      <c r="F334" s="5" t="s">
        <v>699</v>
      </c>
      <c r="G334" s="8" t="s">
        <v>1909</v>
      </c>
      <c r="H334" s="9" t="s">
        <v>915</v>
      </c>
      <c r="I334" s="14" t="s">
        <v>916</v>
      </c>
      <c r="J334" s="8" t="s">
        <v>1910</v>
      </c>
      <c r="K334" s="40">
        <v>380</v>
      </c>
      <c r="L334" s="2"/>
      <c r="M334" s="30">
        <v>510</v>
      </c>
      <c r="N334" s="46"/>
    </row>
    <row r="335" spans="1:14" x14ac:dyDescent="0.25">
      <c r="A335" s="5" t="s">
        <v>583</v>
      </c>
      <c r="B335" s="5" t="s">
        <v>288</v>
      </c>
      <c r="C335" s="8" t="s">
        <v>561</v>
      </c>
      <c r="D335" s="5" t="s">
        <v>736</v>
      </c>
      <c r="E335" s="8" t="s">
        <v>924</v>
      </c>
      <c r="F335" s="8" t="s">
        <v>699</v>
      </c>
      <c r="G335" s="8" t="s">
        <v>1783</v>
      </c>
      <c r="H335" s="9" t="s">
        <v>2107</v>
      </c>
      <c r="I335" s="14" t="s">
        <v>1784</v>
      </c>
      <c r="J335" s="8" t="s">
        <v>1785</v>
      </c>
      <c r="L335" s="9"/>
      <c r="M335" s="30">
        <v>525</v>
      </c>
      <c r="N335" s="44"/>
    </row>
    <row r="336" spans="1:14" x14ac:dyDescent="0.25">
      <c r="A336" s="5" t="s">
        <v>583</v>
      </c>
      <c r="B336" s="5" t="s">
        <v>288</v>
      </c>
      <c r="C336" s="8" t="s">
        <v>561</v>
      </c>
      <c r="D336" s="5" t="s">
        <v>736</v>
      </c>
      <c r="E336" s="8" t="s">
        <v>2104</v>
      </c>
      <c r="F336" s="8" t="s">
        <v>699</v>
      </c>
      <c r="G336" s="8" t="s">
        <v>1786</v>
      </c>
      <c r="H336" s="13" t="s">
        <v>2095</v>
      </c>
      <c r="I336" s="14" t="s">
        <v>2096</v>
      </c>
      <c r="J336" s="8" t="s">
        <v>1787</v>
      </c>
      <c r="L336" s="9"/>
      <c r="M336" s="30">
        <v>526</v>
      </c>
      <c r="N336" s="48"/>
    </row>
    <row r="337" spans="1:15" x14ac:dyDescent="0.25">
      <c r="A337" s="5" t="s">
        <v>583</v>
      </c>
      <c r="B337" s="5" t="s">
        <v>288</v>
      </c>
      <c r="C337" s="5" t="s">
        <v>561</v>
      </c>
      <c r="D337" s="8" t="s">
        <v>736</v>
      </c>
      <c r="E337" s="8" t="s">
        <v>1791</v>
      </c>
      <c r="F337" s="8" t="s">
        <v>699</v>
      </c>
      <c r="G337" s="8" t="s">
        <v>1792</v>
      </c>
      <c r="H337" s="9" t="s">
        <v>1793</v>
      </c>
      <c r="I337" s="14" t="s">
        <v>1794</v>
      </c>
      <c r="J337" s="8" t="s">
        <v>1795</v>
      </c>
      <c r="L337" s="9"/>
      <c r="M337" s="30">
        <v>529</v>
      </c>
      <c r="N337" s="44"/>
    </row>
    <row r="338" spans="1:15" x14ac:dyDescent="0.25">
      <c r="A338" s="5" t="s">
        <v>583</v>
      </c>
      <c r="B338" s="5" t="s">
        <v>573</v>
      </c>
      <c r="C338" s="5" t="s">
        <v>561</v>
      </c>
      <c r="D338" s="5" t="s">
        <v>1013</v>
      </c>
      <c r="E338" s="8" t="s">
        <v>1447</v>
      </c>
      <c r="F338" s="5" t="s">
        <v>699</v>
      </c>
      <c r="G338" s="8" t="s">
        <v>1014</v>
      </c>
      <c r="H338" s="9" t="s">
        <v>1362</v>
      </c>
      <c r="I338" s="14" t="s">
        <v>1015</v>
      </c>
      <c r="J338" s="8" t="s">
        <v>1246</v>
      </c>
      <c r="K338" s="2">
        <v>317</v>
      </c>
      <c r="L338" s="9"/>
      <c r="M338" s="30">
        <v>128</v>
      </c>
      <c r="N338" s="44"/>
    </row>
    <row r="339" spans="1:15" x14ac:dyDescent="0.25">
      <c r="A339" s="5" t="s">
        <v>583</v>
      </c>
      <c r="B339" s="5" t="s">
        <v>573</v>
      </c>
      <c r="C339" s="8" t="s">
        <v>561</v>
      </c>
      <c r="D339" s="8" t="s">
        <v>736</v>
      </c>
      <c r="E339" s="8" t="s">
        <v>1765</v>
      </c>
      <c r="F339" s="8" t="s">
        <v>699</v>
      </c>
      <c r="G339" s="8" t="s">
        <v>2352</v>
      </c>
      <c r="H339" s="14" t="s">
        <v>2272</v>
      </c>
      <c r="I339" s="14" t="s">
        <v>2273</v>
      </c>
      <c r="J339" s="32" t="str">
        <f>RIGHT(G339,3)</f>
        <v>341</v>
      </c>
      <c r="K339" s="2">
        <v>177</v>
      </c>
      <c r="L339" s="9"/>
      <c r="M339" s="30">
        <v>281</v>
      </c>
      <c r="N339" s="48"/>
    </row>
    <row r="340" spans="1:15" x14ac:dyDescent="0.25">
      <c r="A340" s="5" t="s">
        <v>583</v>
      </c>
      <c r="B340" s="5" t="s">
        <v>573</v>
      </c>
      <c r="C340" s="5" t="s">
        <v>561</v>
      </c>
      <c r="D340" s="5" t="s">
        <v>588</v>
      </c>
      <c r="E340" s="8" t="s">
        <v>1447</v>
      </c>
      <c r="F340" s="8" t="s">
        <v>699</v>
      </c>
      <c r="G340" s="8" t="s">
        <v>2395</v>
      </c>
      <c r="H340" s="13" t="s">
        <v>623</v>
      </c>
      <c r="I340" s="13" t="s">
        <v>2397</v>
      </c>
      <c r="J340" s="8" t="s">
        <v>2393</v>
      </c>
      <c r="K340" s="40"/>
      <c r="L340" s="2"/>
      <c r="M340" s="30">
        <v>500</v>
      </c>
      <c r="N340" s="44"/>
    </row>
    <row r="341" spans="1:15" x14ac:dyDescent="0.25">
      <c r="A341" s="5" t="s">
        <v>583</v>
      </c>
      <c r="B341" s="5" t="s">
        <v>573</v>
      </c>
      <c r="C341" s="5" t="s">
        <v>561</v>
      </c>
      <c r="D341" s="5" t="s">
        <v>1828</v>
      </c>
      <c r="E341" s="8" t="s">
        <v>1447</v>
      </c>
      <c r="F341" s="5" t="s">
        <v>699</v>
      </c>
      <c r="G341" s="8" t="s">
        <v>2396</v>
      </c>
      <c r="H341" s="13" t="s">
        <v>1829</v>
      </c>
      <c r="I341" s="14" t="s">
        <v>1830</v>
      </c>
      <c r="J341" s="8" t="s">
        <v>2394</v>
      </c>
      <c r="K341" s="40"/>
      <c r="L341" s="2"/>
      <c r="M341" s="30">
        <v>501</v>
      </c>
      <c r="N341" s="48"/>
    </row>
    <row r="342" spans="1:15" x14ac:dyDescent="0.25">
      <c r="A342" s="5" t="s">
        <v>583</v>
      </c>
      <c r="B342" s="15" t="s">
        <v>573</v>
      </c>
      <c r="C342" s="8" t="s">
        <v>561</v>
      </c>
      <c r="D342" s="5" t="s">
        <v>736</v>
      </c>
      <c r="E342" s="5" t="s">
        <v>1277</v>
      </c>
      <c r="F342" s="8" t="s">
        <v>545</v>
      </c>
      <c r="G342" s="8" t="s">
        <v>2056</v>
      </c>
      <c r="H342" s="9" t="s">
        <v>2057</v>
      </c>
      <c r="I342" s="14" t="s">
        <v>2058</v>
      </c>
      <c r="J342" s="62" t="s">
        <v>2059</v>
      </c>
      <c r="K342" s="40">
        <v>381</v>
      </c>
      <c r="L342" s="2"/>
      <c r="M342" s="30">
        <v>511</v>
      </c>
      <c r="N342" s="48"/>
    </row>
    <row r="343" spans="1:15" x14ac:dyDescent="0.25">
      <c r="A343" s="5" t="s">
        <v>583</v>
      </c>
      <c r="B343" s="5" t="s">
        <v>573</v>
      </c>
      <c r="C343" s="8" t="s">
        <v>561</v>
      </c>
      <c r="D343" s="5" t="s">
        <v>1334</v>
      </c>
      <c r="E343" s="8" t="s">
        <v>1921</v>
      </c>
      <c r="F343" s="8" t="s">
        <v>699</v>
      </c>
      <c r="G343" s="8" t="s">
        <v>228</v>
      </c>
      <c r="H343" s="9" t="s">
        <v>164</v>
      </c>
      <c r="I343" s="9" t="s">
        <v>100</v>
      </c>
      <c r="J343" s="8" t="s">
        <v>101</v>
      </c>
      <c r="L343" s="9"/>
      <c r="M343" s="30">
        <v>512</v>
      </c>
      <c r="N343" s="47"/>
    </row>
    <row r="344" spans="1:15" x14ac:dyDescent="0.25">
      <c r="A344" s="5" t="s">
        <v>583</v>
      </c>
      <c r="B344" s="5" t="s">
        <v>573</v>
      </c>
      <c r="C344" s="8" t="s">
        <v>561</v>
      </c>
      <c r="D344" s="5" t="s">
        <v>2109</v>
      </c>
      <c r="E344" s="8" t="s">
        <v>78</v>
      </c>
      <c r="F344" s="8" t="s">
        <v>699</v>
      </c>
      <c r="G344" s="8" t="s">
        <v>2112</v>
      </c>
      <c r="H344" s="13" t="s">
        <v>2110</v>
      </c>
      <c r="I344" s="14" t="s">
        <v>2111</v>
      </c>
      <c r="J344" s="8" t="s">
        <v>2113</v>
      </c>
      <c r="L344" s="9"/>
      <c r="M344" s="30">
        <v>513</v>
      </c>
      <c r="N344" s="44"/>
    </row>
    <row r="345" spans="1:15" x14ac:dyDescent="0.25">
      <c r="A345" s="5" t="s">
        <v>583</v>
      </c>
      <c r="B345" s="5" t="s">
        <v>573</v>
      </c>
      <c r="C345" s="5" t="s">
        <v>561</v>
      </c>
      <c r="D345" s="5" t="s">
        <v>736</v>
      </c>
      <c r="E345" s="8" t="s">
        <v>1921</v>
      </c>
      <c r="F345" s="5" t="s">
        <v>699</v>
      </c>
      <c r="G345" s="8" t="s">
        <v>223</v>
      </c>
      <c r="H345" s="9" t="s">
        <v>121</v>
      </c>
      <c r="I345" s="14" t="s">
        <v>841</v>
      </c>
      <c r="J345" s="8" t="s">
        <v>842</v>
      </c>
      <c r="L345" s="9"/>
      <c r="M345" s="30">
        <v>514</v>
      </c>
      <c r="N345" s="44"/>
    </row>
    <row r="346" spans="1:15" x14ac:dyDescent="0.25">
      <c r="A346" s="5" t="s">
        <v>583</v>
      </c>
      <c r="B346" s="5" t="s">
        <v>573</v>
      </c>
      <c r="C346" s="5" t="s">
        <v>561</v>
      </c>
      <c r="D346" s="8" t="s">
        <v>1332</v>
      </c>
      <c r="E346" s="8" t="s">
        <v>78</v>
      </c>
      <c r="F346" s="5" t="s">
        <v>699</v>
      </c>
      <c r="G346" s="8" t="s">
        <v>224</v>
      </c>
      <c r="H346" s="9" t="s">
        <v>815</v>
      </c>
      <c r="I346" s="14" t="s">
        <v>816</v>
      </c>
      <c r="J346" s="8" t="s">
        <v>817</v>
      </c>
      <c r="L346" s="9"/>
      <c r="M346" s="30">
        <v>515</v>
      </c>
      <c r="N346" s="57"/>
    </row>
    <row r="347" spans="1:15" x14ac:dyDescent="0.25">
      <c r="A347" s="5" t="s">
        <v>583</v>
      </c>
      <c r="B347" s="5" t="s">
        <v>573</v>
      </c>
      <c r="C347" s="5" t="s">
        <v>561</v>
      </c>
      <c r="D347" s="5" t="s">
        <v>736</v>
      </c>
      <c r="E347" s="8" t="s">
        <v>1839</v>
      </c>
      <c r="F347" s="5" t="s">
        <v>699</v>
      </c>
      <c r="G347" s="8" t="s">
        <v>1916</v>
      </c>
      <c r="H347" s="9" t="s">
        <v>184</v>
      </c>
      <c r="I347" s="14" t="s">
        <v>845</v>
      </c>
      <c r="J347" s="8" t="s">
        <v>183</v>
      </c>
      <c r="L347" s="9"/>
      <c r="M347" s="30">
        <v>516</v>
      </c>
      <c r="N347" s="54"/>
      <c r="O347" s="25"/>
    </row>
    <row r="348" spans="1:15" x14ac:dyDescent="0.25">
      <c r="A348" s="5" t="s">
        <v>583</v>
      </c>
      <c r="B348" s="5" t="s">
        <v>573</v>
      </c>
      <c r="C348" s="5" t="s">
        <v>561</v>
      </c>
      <c r="D348" s="5" t="s">
        <v>736</v>
      </c>
      <c r="E348" s="8" t="s">
        <v>587</v>
      </c>
      <c r="F348" s="5" t="s">
        <v>699</v>
      </c>
      <c r="G348" s="8" t="s">
        <v>1779</v>
      </c>
      <c r="H348" s="2" t="s">
        <v>1780</v>
      </c>
      <c r="I348" s="14" t="s">
        <v>1781</v>
      </c>
      <c r="J348" s="8" t="s">
        <v>1782</v>
      </c>
      <c r="L348" s="9"/>
      <c r="M348" s="30">
        <v>517</v>
      </c>
      <c r="N348" s="44"/>
    </row>
    <row r="349" spans="1:15" x14ac:dyDescent="0.25">
      <c r="A349" s="5" t="s">
        <v>583</v>
      </c>
      <c r="B349" s="5" t="s">
        <v>573</v>
      </c>
      <c r="C349" s="8" t="s">
        <v>561</v>
      </c>
      <c r="D349" s="8" t="s">
        <v>736</v>
      </c>
      <c r="E349" s="8" t="s">
        <v>1911</v>
      </c>
      <c r="F349" s="5" t="s">
        <v>699</v>
      </c>
      <c r="G349" s="8" t="s">
        <v>225</v>
      </c>
      <c r="H349" s="14" t="s">
        <v>173</v>
      </c>
      <c r="I349" s="14" t="s">
        <v>98</v>
      </c>
      <c r="J349" s="8" t="s">
        <v>99</v>
      </c>
      <c r="L349" s="9"/>
      <c r="M349" s="30">
        <v>518</v>
      </c>
      <c r="N349" s="44"/>
      <c r="O349" s="27"/>
    </row>
    <row r="350" spans="1:15" x14ac:dyDescent="0.25">
      <c r="A350" s="5" t="s">
        <v>583</v>
      </c>
      <c r="B350" s="5" t="s">
        <v>573</v>
      </c>
      <c r="C350" s="5" t="s">
        <v>561</v>
      </c>
      <c r="D350" s="5" t="s">
        <v>630</v>
      </c>
      <c r="E350" s="8" t="s">
        <v>2061</v>
      </c>
      <c r="F350" s="63" t="s">
        <v>699</v>
      </c>
      <c r="G350" s="8" t="s">
        <v>2060</v>
      </c>
      <c r="H350" s="14" t="s">
        <v>2063</v>
      </c>
      <c r="I350" s="14" t="s">
        <v>2064</v>
      </c>
      <c r="J350" s="62" t="s">
        <v>2062</v>
      </c>
      <c r="L350" s="9"/>
      <c r="M350" s="30">
        <v>519</v>
      </c>
      <c r="N350" s="44"/>
    </row>
    <row r="351" spans="1:15" x14ac:dyDescent="0.25">
      <c r="A351" s="5" t="s">
        <v>583</v>
      </c>
      <c r="B351" s="5" t="s">
        <v>573</v>
      </c>
      <c r="C351" s="5" t="s">
        <v>561</v>
      </c>
      <c r="D351" s="5" t="s">
        <v>762</v>
      </c>
      <c r="E351" s="8" t="s">
        <v>1277</v>
      </c>
      <c r="F351" s="5" t="s">
        <v>699</v>
      </c>
      <c r="G351" s="8" t="s">
        <v>226</v>
      </c>
      <c r="H351" s="9" t="s">
        <v>112</v>
      </c>
      <c r="I351" s="14" t="s">
        <v>794</v>
      </c>
      <c r="J351" s="8" t="s">
        <v>795</v>
      </c>
      <c r="L351" s="9"/>
      <c r="M351" s="30">
        <v>520</v>
      </c>
      <c r="N351" s="48"/>
    </row>
    <row r="352" spans="1:15" x14ac:dyDescent="0.25">
      <c r="A352" s="5" t="s">
        <v>583</v>
      </c>
      <c r="B352" s="5" t="s">
        <v>573</v>
      </c>
      <c r="C352" s="8" t="s">
        <v>561</v>
      </c>
      <c r="D352" s="5" t="s">
        <v>796</v>
      </c>
      <c r="E352" s="8" t="s">
        <v>78</v>
      </c>
      <c r="F352" s="8" t="s">
        <v>699</v>
      </c>
      <c r="G352" s="8" t="s">
        <v>2065</v>
      </c>
      <c r="H352" s="14" t="s">
        <v>2066</v>
      </c>
      <c r="I352" s="14" t="s">
        <v>2067</v>
      </c>
      <c r="J352" s="62" t="s">
        <v>2068</v>
      </c>
      <c r="L352" s="9"/>
      <c r="M352" s="30">
        <v>521</v>
      </c>
      <c r="N352" s="54"/>
    </row>
    <row r="353" spans="1:14" x14ac:dyDescent="0.25">
      <c r="A353" s="5" t="s">
        <v>583</v>
      </c>
      <c r="B353" s="5" t="s">
        <v>573</v>
      </c>
      <c r="C353" s="8" t="s">
        <v>561</v>
      </c>
      <c r="D353" s="5" t="s">
        <v>1141</v>
      </c>
      <c r="E353" s="8" t="s">
        <v>1839</v>
      </c>
      <c r="F353" s="8" t="s">
        <v>699</v>
      </c>
      <c r="G353" s="8" t="s">
        <v>1912</v>
      </c>
      <c r="H353" s="14" t="s">
        <v>2414</v>
      </c>
      <c r="I353" s="14" t="s">
        <v>2415</v>
      </c>
      <c r="J353" s="8" t="s">
        <v>1357</v>
      </c>
      <c r="L353" s="9"/>
      <c r="M353" s="30">
        <v>522</v>
      </c>
      <c r="N353" s="44"/>
    </row>
    <row r="354" spans="1:14" x14ac:dyDescent="0.25">
      <c r="A354" s="5" t="s">
        <v>583</v>
      </c>
      <c r="B354" s="5" t="s">
        <v>573</v>
      </c>
      <c r="C354" s="8" t="s">
        <v>561</v>
      </c>
      <c r="D354" s="8" t="s">
        <v>736</v>
      </c>
      <c r="E354" s="8" t="s">
        <v>1928</v>
      </c>
      <c r="F354" s="8" t="s">
        <v>699</v>
      </c>
      <c r="G354" s="8" t="s">
        <v>1913</v>
      </c>
      <c r="H354" s="14" t="s">
        <v>2097</v>
      </c>
      <c r="I354" s="14" t="s">
        <v>1369</v>
      </c>
      <c r="J354" s="8" t="s">
        <v>1370</v>
      </c>
      <c r="L354" s="9"/>
      <c r="M354" s="30">
        <v>523</v>
      </c>
      <c r="N354" s="48"/>
    </row>
    <row r="355" spans="1:14" x14ac:dyDescent="0.25">
      <c r="A355" s="5" t="s">
        <v>583</v>
      </c>
      <c r="B355" s="5" t="s">
        <v>573</v>
      </c>
      <c r="C355" s="8" t="s">
        <v>561</v>
      </c>
      <c r="D355" s="5" t="s">
        <v>847</v>
      </c>
      <c r="E355" s="8" t="s">
        <v>1914</v>
      </c>
      <c r="F355" s="8" t="s">
        <v>699</v>
      </c>
      <c r="G355" s="8" t="s">
        <v>1939</v>
      </c>
      <c r="H355" s="9" t="s">
        <v>1356</v>
      </c>
      <c r="I355" s="14" t="s">
        <v>849</v>
      </c>
      <c r="J355" s="8" t="s">
        <v>1355</v>
      </c>
      <c r="L355" s="9"/>
      <c r="M355" s="30">
        <v>524</v>
      </c>
      <c r="N355" s="44"/>
    </row>
    <row r="356" spans="1:14" x14ac:dyDescent="0.25">
      <c r="A356" s="5" t="s">
        <v>583</v>
      </c>
      <c r="B356" s="5" t="s">
        <v>573</v>
      </c>
      <c r="C356" s="8" t="s">
        <v>561</v>
      </c>
      <c r="D356" s="5" t="s">
        <v>855</v>
      </c>
      <c r="E356" s="5" t="s">
        <v>1839</v>
      </c>
      <c r="F356" s="8" t="s">
        <v>699</v>
      </c>
      <c r="G356" s="8" t="s">
        <v>1845</v>
      </c>
      <c r="H356" s="14" t="s">
        <v>813</v>
      </c>
      <c r="I356" s="14" t="s">
        <v>1330</v>
      </c>
      <c r="J356" s="8" t="s">
        <v>1844</v>
      </c>
      <c r="L356" s="9"/>
      <c r="M356" s="30">
        <v>527</v>
      </c>
      <c r="N356" s="44"/>
    </row>
    <row r="357" spans="1:14" x14ac:dyDescent="0.25">
      <c r="A357" s="5" t="s">
        <v>583</v>
      </c>
      <c r="B357" s="5" t="s">
        <v>573</v>
      </c>
      <c r="C357" s="8" t="s">
        <v>561</v>
      </c>
      <c r="D357" s="5" t="s">
        <v>736</v>
      </c>
      <c r="E357" s="8" t="s">
        <v>581</v>
      </c>
      <c r="F357" s="5" t="s">
        <v>699</v>
      </c>
      <c r="G357" s="8" t="s">
        <v>1827</v>
      </c>
      <c r="H357" s="14" t="s">
        <v>1788</v>
      </c>
      <c r="I357" s="14" t="s">
        <v>1789</v>
      </c>
      <c r="J357" s="8" t="s">
        <v>1790</v>
      </c>
      <c r="L357" s="9"/>
      <c r="M357" s="30">
        <v>528</v>
      </c>
      <c r="N357" s="48"/>
    </row>
    <row r="358" spans="1:14" x14ac:dyDescent="0.25">
      <c r="A358" s="5" t="s">
        <v>583</v>
      </c>
      <c r="B358" s="5" t="s">
        <v>573</v>
      </c>
      <c r="C358" s="5" t="s">
        <v>561</v>
      </c>
      <c r="D358" s="5" t="s">
        <v>802</v>
      </c>
      <c r="E358" s="8" t="s">
        <v>1277</v>
      </c>
      <c r="F358" s="5" t="s">
        <v>699</v>
      </c>
      <c r="G358" s="8" t="s">
        <v>227</v>
      </c>
      <c r="H358" s="9" t="s">
        <v>111</v>
      </c>
      <c r="I358" s="14" t="s">
        <v>805</v>
      </c>
      <c r="J358" s="8" t="s">
        <v>806</v>
      </c>
      <c r="L358" s="9"/>
      <c r="M358" s="30">
        <v>530</v>
      </c>
      <c r="N358" s="44"/>
    </row>
    <row r="359" spans="1:14" x14ac:dyDescent="0.25">
      <c r="A359" s="5" t="s">
        <v>583</v>
      </c>
      <c r="B359" s="5" t="s">
        <v>573</v>
      </c>
      <c r="C359" s="5" t="s">
        <v>561</v>
      </c>
      <c r="D359" s="5" t="s">
        <v>736</v>
      </c>
      <c r="E359" s="8" t="s">
        <v>1114</v>
      </c>
      <c r="F359" s="5" t="s">
        <v>699</v>
      </c>
      <c r="G359" s="8" t="s">
        <v>1796</v>
      </c>
      <c r="H359" s="2" t="s">
        <v>1797</v>
      </c>
      <c r="I359" s="14" t="s">
        <v>1798</v>
      </c>
      <c r="J359" s="8" t="s">
        <v>1799</v>
      </c>
      <c r="L359" s="9"/>
      <c r="M359" s="30">
        <v>531</v>
      </c>
      <c r="N359" s="44"/>
    </row>
    <row r="360" spans="1:14" x14ac:dyDescent="0.25">
      <c r="A360" s="5" t="s">
        <v>583</v>
      </c>
      <c r="B360" s="5" t="s">
        <v>573</v>
      </c>
      <c r="C360" s="5" t="s">
        <v>561</v>
      </c>
      <c r="D360" s="5" t="s">
        <v>736</v>
      </c>
      <c r="E360" s="8" t="s">
        <v>731</v>
      </c>
      <c r="F360" s="5" t="s">
        <v>699</v>
      </c>
      <c r="G360" s="8" t="s">
        <v>1800</v>
      </c>
      <c r="H360" s="2" t="s">
        <v>1801</v>
      </c>
      <c r="I360" s="14" t="s">
        <v>1802</v>
      </c>
      <c r="J360" s="8" t="s">
        <v>1803</v>
      </c>
      <c r="L360" s="9"/>
      <c r="M360" s="30">
        <v>532</v>
      </c>
      <c r="N360" s="44"/>
    </row>
    <row r="361" spans="1:14" x14ac:dyDescent="0.25">
      <c r="A361" s="5" t="s">
        <v>583</v>
      </c>
      <c r="B361" s="5" t="s">
        <v>573</v>
      </c>
      <c r="C361" s="5" t="s">
        <v>561</v>
      </c>
      <c r="D361" s="5" t="s">
        <v>736</v>
      </c>
      <c r="E361" s="8" t="s">
        <v>903</v>
      </c>
      <c r="F361" s="5" t="s">
        <v>699</v>
      </c>
      <c r="G361" s="8" t="s">
        <v>1804</v>
      </c>
      <c r="H361" s="2" t="s">
        <v>1805</v>
      </c>
      <c r="I361" s="14" t="s">
        <v>1806</v>
      </c>
      <c r="J361" s="8" t="s">
        <v>1807</v>
      </c>
      <c r="L361" s="9"/>
      <c r="M361" s="30">
        <v>533</v>
      </c>
      <c r="N361" s="44"/>
    </row>
    <row r="362" spans="1:14" x14ac:dyDescent="0.25">
      <c r="A362" s="5" t="s">
        <v>583</v>
      </c>
      <c r="B362" s="5" t="s">
        <v>573</v>
      </c>
      <c r="C362" s="5" t="s">
        <v>561</v>
      </c>
      <c r="D362" s="5" t="s">
        <v>736</v>
      </c>
      <c r="E362" s="8" t="s">
        <v>1007</v>
      </c>
      <c r="F362" s="5" t="s">
        <v>699</v>
      </c>
      <c r="G362" s="8" t="s">
        <v>1808</v>
      </c>
      <c r="H362" s="2" t="s">
        <v>1809</v>
      </c>
      <c r="I362" s="14" t="s">
        <v>1810</v>
      </c>
      <c r="J362" s="8" t="s">
        <v>1811</v>
      </c>
      <c r="L362" s="9"/>
      <c r="M362" s="30">
        <v>534</v>
      </c>
      <c r="N362" s="44"/>
    </row>
    <row r="363" spans="1:14" x14ac:dyDescent="0.25">
      <c r="A363" s="5" t="s">
        <v>583</v>
      </c>
      <c r="B363" s="5" t="s">
        <v>573</v>
      </c>
      <c r="C363" s="8" t="s">
        <v>561</v>
      </c>
      <c r="D363" s="5" t="s">
        <v>2039</v>
      </c>
      <c r="E363" s="5" t="s">
        <v>1839</v>
      </c>
      <c r="F363" s="8" t="s">
        <v>699</v>
      </c>
      <c r="G363" s="8" t="s">
        <v>1846</v>
      </c>
      <c r="H363" s="14" t="s">
        <v>114</v>
      </c>
      <c r="I363" s="14" t="s">
        <v>826</v>
      </c>
      <c r="J363" s="8" t="s">
        <v>1847</v>
      </c>
      <c r="L363" s="9"/>
      <c r="M363" s="30">
        <v>535</v>
      </c>
      <c r="N363" s="44"/>
    </row>
    <row r="364" spans="1:14" x14ac:dyDescent="0.25">
      <c r="A364" s="5" t="s">
        <v>583</v>
      </c>
      <c r="B364" s="5" t="s">
        <v>573</v>
      </c>
      <c r="C364" s="5" t="s">
        <v>561</v>
      </c>
      <c r="D364" s="5" t="s">
        <v>833</v>
      </c>
      <c r="E364" s="8" t="s">
        <v>1950</v>
      </c>
      <c r="F364" s="5" t="s">
        <v>699</v>
      </c>
      <c r="G364" s="8" t="s">
        <v>229</v>
      </c>
      <c r="H364" s="9" t="s">
        <v>130</v>
      </c>
      <c r="I364" s="14" t="s">
        <v>837</v>
      </c>
      <c r="J364" s="8" t="s">
        <v>838</v>
      </c>
      <c r="L364" s="9"/>
      <c r="M364" s="30">
        <v>536</v>
      </c>
      <c r="N364" s="44"/>
    </row>
    <row r="365" spans="1:14" x14ac:dyDescent="0.25">
      <c r="A365" s="5" t="s">
        <v>583</v>
      </c>
      <c r="B365" s="5" t="s">
        <v>573</v>
      </c>
      <c r="C365" s="5" t="s">
        <v>561</v>
      </c>
      <c r="D365" s="5" t="s">
        <v>736</v>
      </c>
      <c r="E365" s="8" t="s">
        <v>1164</v>
      </c>
      <c r="F365" s="5" t="s">
        <v>699</v>
      </c>
      <c r="G365" s="8" t="s">
        <v>1812</v>
      </c>
      <c r="H365" s="2" t="s">
        <v>1813</v>
      </c>
      <c r="I365" s="6" t="s">
        <v>1814</v>
      </c>
      <c r="J365" s="8" t="s">
        <v>1815</v>
      </c>
      <c r="L365" s="9"/>
      <c r="M365" s="30">
        <v>537</v>
      </c>
      <c r="N365" s="44"/>
    </row>
    <row r="366" spans="1:14" x14ac:dyDescent="0.25">
      <c r="A366" s="5" t="s">
        <v>583</v>
      </c>
      <c r="B366" s="5" t="s">
        <v>573</v>
      </c>
      <c r="C366" s="5" t="s">
        <v>561</v>
      </c>
      <c r="D366" s="5" t="s">
        <v>736</v>
      </c>
      <c r="E366" s="8" t="s">
        <v>625</v>
      </c>
      <c r="F366" s="5" t="s">
        <v>1252</v>
      </c>
      <c r="G366" s="8" t="s">
        <v>1816</v>
      </c>
      <c r="H366" s="2" t="s">
        <v>1817</v>
      </c>
      <c r="I366" s="14" t="s">
        <v>1253</v>
      </c>
      <c r="J366" s="8" t="s">
        <v>1818</v>
      </c>
      <c r="L366" s="9"/>
      <c r="M366" s="30">
        <v>538</v>
      </c>
      <c r="N366" s="44"/>
    </row>
    <row r="367" spans="1:14" x14ac:dyDescent="0.25">
      <c r="A367" s="5" t="s">
        <v>583</v>
      </c>
      <c r="B367" s="5" t="s">
        <v>573</v>
      </c>
      <c r="C367" s="5" t="s">
        <v>561</v>
      </c>
      <c r="D367" s="5" t="s">
        <v>638</v>
      </c>
      <c r="E367" s="8" t="s">
        <v>78</v>
      </c>
      <c r="F367" s="5" t="s">
        <v>699</v>
      </c>
      <c r="G367" s="8" t="s">
        <v>1821</v>
      </c>
      <c r="H367" s="28" t="s">
        <v>1956</v>
      </c>
      <c r="I367" s="14" t="s">
        <v>1822</v>
      </c>
      <c r="J367" s="8" t="s">
        <v>1823</v>
      </c>
      <c r="L367" s="9"/>
      <c r="M367" s="30">
        <v>539</v>
      </c>
      <c r="N367" s="45"/>
    </row>
    <row r="368" spans="1:14" x14ac:dyDescent="0.25">
      <c r="A368" s="5" t="s">
        <v>583</v>
      </c>
      <c r="B368" s="5" t="s">
        <v>573</v>
      </c>
      <c r="C368" s="5" t="s">
        <v>561</v>
      </c>
      <c r="D368" s="8" t="s">
        <v>1094</v>
      </c>
      <c r="E368" s="8" t="s">
        <v>1950</v>
      </c>
      <c r="F368" s="5" t="s">
        <v>699</v>
      </c>
      <c r="G368" s="8" t="s">
        <v>230</v>
      </c>
      <c r="H368" s="9" t="s">
        <v>1915</v>
      </c>
      <c r="I368" s="14" t="s">
        <v>748</v>
      </c>
      <c r="J368" s="8" t="s">
        <v>749</v>
      </c>
      <c r="L368" s="9"/>
      <c r="M368" s="30">
        <v>540</v>
      </c>
      <c r="N368" s="48"/>
    </row>
    <row r="369" spans="1:20" x14ac:dyDescent="0.25">
      <c r="A369" s="5" t="s">
        <v>583</v>
      </c>
      <c r="B369" s="5" t="s">
        <v>573</v>
      </c>
      <c r="C369" s="8" t="s">
        <v>561</v>
      </c>
      <c r="D369" s="5" t="s">
        <v>647</v>
      </c>
      <c r="E369" s="8" t="s">
        <v>1959</v>
      </c>
      <c r="F369" s="8" t="s">
        <v>699</v>
      </c>
      <c r="G369" s="8" t="s">
        <v>1824</v>
      </c>
      <c r="H369" s="9" t="s">
        <v>648</v>
      </c>
      <c r="I369" s="9" t="s">
        <v>1825</v>
      </c>
      <c r="J369" s="8" t="s">
        <v>1826</v>
      </c>
      <c r="L369" s="9"/>
      <c r="M369" s="30">
        <v>541</v>
      </c>
      <c r="N369" s="44"/>
    </row>
    <row r="370" spans="1:20" x14ac:dyDescent="0.25">
      <c r="A370" s="5" t="s">
        <v>583</v>
      </c>
      <c r="B370" s="5" t="s">
        <v>573</v>
      </c>
      <c r="C370" s="8" t="s">
        <v>561</v>
      </c>
      <c r="D370" s="5" t="s">
        <v>677</v>
      </c>
      <c r="E370" s="5" t="s">
        <v>78</v>
      </c>
      <c r="F370" s="8" t="s">
        <v>699</v>
      </c>
      <c r="G370" s="8" t="s">
        <v>2290</v>
      </c>
      <c r="H370" s="9" t="s">
        <v>2140</v>
      </c>
      <c r="I370" s="14" t="s">
        <v>2141</v>
      </c>
      <c r="J370" s="62" t="s">
        <v>2139</v>
      </c>
      <c r="L370" s="9"/>
      <c r="M370" s="30">
        <v>542</v>
      </c>
      <c r="N370" s="44"/>
    </row>
    <row r="371" spans="1:20" x14ac:dyDescent="0.25">
      <c r="A371" s="5" t="s">
        <v>583</v>
      </c>
      <c r="B371" s="5" t="s">
        <v>893</v>
      </c>
      <c r="C371" s="8" t="s">
        <v>561</v>
      </c>
      <c r="D371" s="8" t="s">
        <v>1321</v>
      </c>
      <c r="E371" s="5" t="s">
        <v>1011</v>
      </c>
      <c r="F371" s="8" t="s">
        <v>699</v>
      </c>
      <c r="G371" s="8" t="s">
        <v>2355</v>
      </c>
      <c r="H371" s="13" t="s">
        <v>1012</v>
      </c>
      <c r="I371" s="13" t="s">
        <v>1016</v>
      </c>
      <c r="J371" s="8" t="s">
        <v>1017</v>
      </c>
      <c r="L371" s="9"/>
      <c r="M371" s="30">
        <v>173</v>
      </c>
      <c r="N371" s="44"/>
    </row>
    <row r="372" spans="1:20" x14ac:dyDescent="0.25">
      <c r="A372" s="5" t="s">
        <v>583</v>
      </c>
      <c r="B372" s="5" t="s">
        <v>2192</v>
      </c>
      <c r="C372" s="5" t="s">
        <v>561</v>
      </c>
      <c r="D372" s="8" t="s">
        <v>736</v>
      </c>
      <c r="E372" s="5" t="s">
        <v>2193</v>
      </c>
      <c r="F372" s="5" t="s">
        <v>699</v>
      </c>
      <c r="G372" s="8" t="s">
        <v>2194</v>
      </c>
      <c r="H372" s="9" t="s">
        <v>2195</v>
      </c>
      <c r="I372" s="14" t="s">
        <v>2196</v>
      </c>
      <c r="J372" s="62" t="s">
        <v>2320</v>
      </c>
      <c r="K372" s="2">
        <v>278</v>
      </c>
      <c r="L372" s="9"/>
      <c r="M372" s="30">
        <v>231</v>
      </c>
    </row>
    <row r="373" spans="1:20" x14ac:dyDescent="0.25">
      <c r="A373" s="5" t="s">
        <v>583</v>
      </c>
      <c r="B373" s="5" t="s">
        <v>2192</v>
      </c>
      <c r="C373" s="5" t="s">
        <v>561</v>
      </c>
      <c r="D373" s="8" t="s">
        <v>736</v>
      </c>
      <c r="E373" s="5" t="s">
        <v>2197</v>
      </c>
      <c r="F373" s="5" t="s">
        <v>699</v>
      </c>
      <c r="G373" s="8" t="s">
        <v>2198</v>
      </c>
      <c r="H373" s="9" t="s">
        <v>2199</v>
      </c>
      <c r="I373" s="14" t="s">
        <v>2200</v>
      </c>
      <c r="J373" s="62" t="s">
        <v>2321</v>
      </c>
      <c r="K373" s="2">
        <v>286</v>
      </c>
      <c r="L373" s="9"/>
      <c r="M373" s="30">
        <v>233</v>
      </c>
      <c r="S373" s="30"/>
      <c r="T373" s="30"/>
    </row>
    <row r="374" spans="1:20" x14ac:dyDescent="0.25">
      <c r="A374" s="5" t="s">
        <v>583</v>
      </c>
      <c r="B374" s="5" t="s">
        <v>2192</v>
      </c>
      <c r="C374" s="5" t="s">
        <v>561</v>
      </c>
      <c r="D374" s="8" t="s">
        <v>736</v>
      </c>
      <c r="E374" s="5" t="s">
        <v>2201</v>
      </c>
      <c r="F374" s="5" t="s">
        <v>699</v>
      </c>
      <c r="G374" s="8" t="s">
        <v>2202</v>
      </c>
      <c r="H374" s="13" t="s">
        <v>2203</v>
      </c>
      <c r="I374" s="13" t="s">
        <v>2204</v>
      </c>
      <c r="J374" s="62" t="s">
        <v>2322</v>
      </c>
      <c r="K374" s="2">
        <v>293</v>
      </c>
      <c r="L374" s="9"/>
      <c r="M374" s="30">
        <v>235</v>
      </c>
      <c r="N374" s="44"/>
    </row>
    <row r="375" spans="1:20" x14ac:dyDescent="0.25">
      <c r="A375" s="5" t="s">
        <v>583</v>
      </c>
      <c r="B375" s="5" t="s">
        <v>2192</v>
      </c>
      <c r="C375" s="8" t="s">
        <v>561</v>
      </c>
      <c r="D375" s="5" t="s">
        <v>736</v>
      </c>
      <c r="E375" s="8" t="s">
        <v>2134</v>
      </c>
      <c r="F375" s="8" t="s">
        <v>699</v>
      </c>
      <c r="G375" s="8" t="s">
        <v>2205</v>
      </c>
      <c r="H375" s="13" t="s">
        <v>2283</v>
      </c>
      <c r="I375" s="14" t="s">
        <v>2284</v>
      </c>
      <c r="J375" s="32" t="str">
        <f t="shared" ref="J375:J402" si="1">RIGHT(G375,3)</f>
        <v>318</v>
      </c>
      <c r="K375" s="2">
        <v>295</v>
      </c>
      <c r="L375" s="9"/>
      <c r="M375" s="30">
        <v>237</v>
      </c>
      <c r="N375" s="45"/>
    </row>
    <row r="376" spans="1:20" x14ac:dyDescent="0.25">
      <c r="A376" s="5" t="s">
        <v>583</v>
      </c>
      <c r="B376" s="5" t="s">
        <v>2192</v>
      </c>
      <c r="C376" s="5" t="s">
        <v>561</v>
      </c>
      <c r="D376" s="5" t="s">
        <v>762</v>
      </c>
      <c r="E376" s="5" t="s">
        <v>2134</v>
      </c>
      <c r="F376" s="8" t="s">
        <v>699</v>
      </c>
      <c r="G376" s="8" t="s">
        <v>2208</v>
      </c>
      <c r="H376" s="9" t="s">
        <v>2206</v>
      </c>
      <c r="I376" s="14" t="s">
        <v>2207</v>
      </c>
      <c r="J376" s="32" t="str">
        <f t="shared" si="1"/>
        <v>319</v>
      </c>
      <c r="K376" s="2">
        <v>239</v>
      </c>
      <c r="L376" s="9"/>
      <c r="M376" s="30">
        <v>239</v>
      </c>
      <c r="N376" s="46"/>
    </row>
    <row r="377" spans="1:20" x14ac:dyDescent="0.25">
      <c r="A377" s="5" t="s">
        <v>583</v>
      </c>
      <c r="B377" s="5" t="s">
        <v>2192</v>
      </c>
      <c r="C377" s="8" t="s">
        <v>561</v>
      </c>
      <c r="D377" s="5" t="s">
        <v>683</v>
      </c>
      <c r="E377" s="5" t="s">
        <v>2134</v>
      </c>
      <c r="F377" s="8" t="s">
        <v>699</v>
      </c>
      <c r="G377" s="8" t="s">
        <v>2211</v>
      </c>
      <c r="H377" s="9" t="s">
        <v>2209</v>
      </c>
      <c r="I377" s="9" t="s">
        <v>2210</v>
      </c>
      <c r="J377" s="32" t="str">
        <f t="shared" si="1"/>
        <v>320</v>
      </c>
      <c r="K377" s="2">
        <v>78</v>
      </c>
      <c r="L377" s="9"/>
      <c r="M377" s="30">
        <v>241</v>
      </c>
      <c r="N377" s="44"/>
    </row>
    <row r="378" spans="1:20" x14ac:dyDescent="0.25">
      <c r="A378" s="5" t="s">
        <v>583</v>
      </c>
      <c r="B378" s="5" t="s">
        <v>288</v>
      </c>
      <c r="C378" s="5" t="s">
        <v>697</v>
      </c>
      <c r="D378" s="5" t="s">
        <v>702</v>
      </c>
      <c r="E378" s="5" t="s">
        <v>2134</v>
      </c>
      <c r="F378" s="5" t="s">
        <v>576</v>
      </c>
      <c r="G378" s="8" t="s">
        <v>2214</v>
      </c>
      <c r="H378" s="9" t="s">
        <v>2212</v>
      </c>
      <c r="I378" s="14" t="s">
        <v>2213</v>
      </c>
      <c r="J378" s="32" t="str">
        <f t="shared" si="1"/>
        <v>321</v>
      </c>
      <c r="K378" s="2">
        <v>256</v>
      </c>
      <c r="L378" s="9"/>
      <c r="M378" s="30">
        <v>242</v>
      </c>
      <c r="N378" s="44"/>
    </row>
    <row r="379" spans="1:20" x14ac:dyDescent="0.25">
      <c r="A379" s="5" t="s">
        <v>583</v>
      </c>
      <c r="B379" s="5" t="s">
        <v>2192</v>
      </c>
      <c r="C379" s="5" t="s">
        <v>561</v>
      </c>
      <c r="D379" s="8" t="s">
        <v>1933</v>
      </c>
      <c r="E379" s="8" t="s">
        <v>2134</v>
      </c>
      <c r="F379" s="5" t="s">
        <v>699</v>
      </c>
      <c r="G379" s="8" t="s">
        <v>2216</v>
      </c>
      <c r="H379" s="13" t="s">
        <v>2088</v>
      </c>
      <c r="I379" s="13" t="s">
        <v>898</v>
      </c>
      <c r="J379" s="32" t="str">
        <f t="shared" si="1"/>
        <v>322</v>
      </c>
      <c r="K379" s="2">
        <v>241</v>
      </c>
      <c r="L379" s="9"/>
      <c r="M379" s="30">
        <v>244</v>
      </c>
      <c r="N379" s="44"/>
    </row>
    <row r="380" spans="1:20" x14ac:dyDescent="0.25">
      <c r="A380" s="5" t="s">
        <v>583</v>
      </c>
      <c r="B380" s="5" t="s">
        <v>2192</v>
      </c>
      <c r="C380" s="5" t="s">
        <v>561</v>
      </c>
      <c r="D380" s="8" t="s">
        <v>1933</v>
      </c>
      <c r="E380" s="5" t="s">
        <v>2215</v>
      </c>
      <c r="F380" s="5" t="s">
        <v>699</v>
      </c>
      <c r="G380" s="8" t="s">
        <v>2219</v>
      </c>
      <c r="H380" s="13" t="s">
        <v>2217</v>
      </c>
      <c r="I380" s="13" t="s">
        <v>2218</v>
      </c>
      <c r="J380" s="32" t="str">
        <f t="shared" si="1"/>
        <v>323</v>
      </c>
      <c r="K380" s="2">
        <v>196</v>
      </c>
      <c r="L380" s="9"/>
      <c r="M380" s="30">
        <v>246</v>
      </c>
      <c r="N380" s="44"/>
    </row>
    <row r="381" spans="1:20" x14ac:dyDescent="0.25">
      <c r="A381" s="5" t="s">
        <v>583</v>
      </c>
      <c r="B381" s="5" t="s">
        <v>2192</v>
      </c>
      <c r="C381" s="5" t="s">
        <v>561</v>
      </c>
      <c r="D381" s="8" t="s">
        <v>1933</v>
      </c>
      <c r="E381" s="5" t="s">
        <v>1467</v>
      </c>
      <c r="F381" s="5" t="s">
        <v>699</v>
      </c>
      <c r="G381" s="8" t="s">
        <v>2222</v>
      </c>
      <c r="H381" s="13" t="s">
        <v>2220</v>
      </c>
      <c r="I381" s="13" t="s">
        <v>2221</v>
      </c>
      <c r="J381" s="32" t="str">
        <f t="shared" si="1"/>
        <v>324</v>
      </c>
      <c r="K381" s="2">
        <v>273</v>
      </c>
      <c r="L381" s="9"/>
      <c r="M381" s="30">
        <v>248</v>
      </c>
      <c r="N381" s="44"/>
    </row>
    <row r="382" spans="1:20" x14ac:dyDescent="0.25">
      <c r="A382" s="5" t="s">
        <v>583</v>
      </c>
      <c r="B382" s="5" t="s">
        <v>2192</v>
      </c>
      <c r="C382" s="5" t="s">
        <v>561</v>
      </c>
      <c r="D382" s="8" t="s">
        <v>736</v>
      </c>
      <c r="E382" s="5" t="s">
        <v>1477</v>
      </c>
      <c r="F382" s="5" t="s">
        <v>699</v>
      </c>
      <c r="G382" s="8" t="s">
        <v>2226</v>
      </c>
      <c r="H382" s="13" t="s">
        <v>2223</v>
      </c>
      <c r="I382" s="13" t="s">
        <v>2224</v>
      </c>
      <c r="J382" s="32" t="str">
        <f t="shared" si="1"/>
        <v>325</v>
      </c>
      <c r="K382" s="2">
        <v>268</v>
      </c>
      <c r="L382" s="9"/>
      <c r="M382" s="30">
        <v>250</v>
      </c>
      <c r="N382" s="44"/>
    </row>
    <row r="383" spans="1:20" x14ac:dyDescent="0.25">
      <c r="A383" s="5" t="s">
        <v>583</v>
      </c>
      <c r="B383" s="8" t="s">
        <v>2192</v>
      </c>
      <c r="C383" s="5" t="s">
        <v>561</v>
      </c>
      <c r="D383" s="5" t="s">
        <v>736</v>
      </c>
      <c r="E383" s="5" t="s">
        <v>2225</v>
      </c>
      <c r="F383" s="5" t="s">
        <v>699</v>
      </c>
      <c r="G383" s="8" t="s">
        <v>2229</v>
      </c>
      <c r="H383" s="13" t="s">
        <v>2227</v>
      </c>
      <c r="I383" s="13" t="s">
        <v>2228</v>
      </c>
      <c r="J383" s="32" t="str">
        <f t="shared" si="1"/>
        <v>326</v>
      </c>
      <c r="K383" s="2">
        <v>269</v>
      </c>
      <c r="L383" s="9"/>
      <c r="M383" s="30">
        <v>252</v>
      </c>
      <c r="N383" s="46"/>
    </row>
    <row r="384" spans="1:20" s="25" customFormat="1" x14ac:dyDescent="0.25">
      <c r="A384" s="5" t="s">
        <v>583</v>
      </c>
      <c r="B384" s="5" t="s">
        <v>2192</v>
      </c>
      <c r="C384" s="5" t="s">
        <v>561</v>
      </c>
      <c r="D384" s="8" t="s">
        <v>736</v>
      </c>
      <c r="E384" s="5" t="s">
        <v>1547</v>
      </c>
      <c r="F384" s="5" t="s">
        <v>699</v>
      </c>
      <c r="G384" s="8" t="s">
        <v>2231</v>
      </c>
      <c r="H384" s="9" t="s">
        <v>2289</v>
      </c>
      <c r="I384" s="14" t="s">
        <v>2230</v>
      </c>
      <c r="J384" s="32" t="str">
        <f t="shared" si="1"/>
        <v>327</v>
      </c>
      <c r="K384" s="2">
        <v>254</v>
      </c>
      <c r="L384" s="9"/>
      <c r="M384" s="30">
        <v>254</v>
      </c>
      <c r="N384" s="46"/>
      <c r="O384" s="1"/>
      <c r="P384" s="1"/>
      <c r="Q384" s="1"/>
      <c r="R384" s="1"/>
      <c r="S384" s="1"/>
      <c r="T384" s="1"/>
    </row>
    <row r="385" spans="1:20" x14ac:dyDescent="0.25">
      <c r="A385" s="5" t="s">
        <v>583</v>
      </c>
      <c r="B385" s="5" t="s">
        <v>2192</v>
      </c>
      <c r="C385" s="5" t="s">
        <v>561</v>
      </c>
      <c r="D385" s="8" t="s">
        <v>736</v>
      </c>
      <c r="E385" s="5" t="s">
        <v>1551</v>
      </c>
      <c r="F385" s="5" t="s">
        <v>699</v>
      </c>
      <c r="G385" s="8" t="s">
        <v>2234</v>
      </c>
      <c r="H385" s="9" t="s">
        <v>2232</v>
      </c>
      <c r="I385" s="14" t="s">
        <v>2233</v>
      </c>
      <c r="J385" s="32" t="str">
        <f t="shared" si="1"/>
        <v>328</v>
      </c>
      <c r="K385" s="2">
        <v>253</v>
      </c>
      <c r="L385" s="9"/>
      <c r="M385" s="30">
        <v>256</v>
      </c>
      <c r="N385" s="45"/>
    </row>
    <row r="386" spans="1:20" x14ac:dyDescent="0.25">
      <c r="A386" s="5" t="s">
        <v>583</v>
      </c>
      <c r="B386" s="5" t="s">
        <v>2192</v>
      </c>
      <c r="C386" s="5" t="s">
        <v>561</v>
      </c>
      <c r="D386" s="8" t="s">
        <v>736</v>
      </c>
      <c r="E386" s="5" t="s">
        <v>1555</v>
      </c>
      <c r="F386" s="5" t="s">
        <v>699</v>
      </c>
      <c r="G386" s="8" t="s">
        <v>2237</v>
      </c>
      <c r="H386" s="9" t="s">
        <v>2235</v>
      </c>
      <c r="I386" s="14" t="s">
        <v>2236</v>
      </c>
      <c r="J386" s="32" t="str">
        <f t="shared" si="1"/>
        <v>329</v>
      </c>
      <c r="K386" s="2">
        <v>229</v>
      </c>
      <c r="L386" s="9"/>
      <c r="M386" s="30">
        <v>258</v>
      </c>
      <c r="N386" s="44"/>
    </row>
    <row r="387" spans="1:20" x14ac:dyDescent="0.25">
      <c r="A387" s="5" t="s">
        <v>583</v>
      </c>
      <c r="B387" s="5" t="s">
        <v>2192</v>
      </c>
      <c r="C387" s="5" t="s">
        <v>561</v>
      </c>
      <c r="D387" s="8" t="s">
        <v>736</v>
      </c>
      <c r="E387" s="5" t="s">
        <v>1598</v>
      </c>
      <c r="F387" s="5" t="s">
        <v>699</v>
      </c>
      <c r="G387" s="8" t="s">
        <v>2240</v>
      </c>
      <c r="H387" s="13" t="s">
        <v>2238</v>
      </c>
      <c r="I387" s="13" t="s">
        <v>2239</v>
      </c>
      <c r="J387" s="32" t="str">
        <f t="shared" si="1"/>
        <v>330</v>
      </c>
      <c r="K387" s="2">
        <v>184</v>
      </c>
      <c r="L387" s="9"/>
      <c r="M387" s="30">
        <v>260</v>
      </c>
      <c r="N387" s="44"/>
    </row>
    <row r="388" spans="1:20" x14ac:dyDescent="0.25">
      <c r="A388" s="5" t="s">
        <v>583</v>
      </c>
      <c r="B388" s="5" t="s">
        <v>2192</v>
      </c>
      <c r="C388" s="5" t="s">
        <v>561</v>
      </c>
      <c r="D388" s="8" t="s">
        <v>736</v>
      </c>
      <c r="E388" s="5" t="s">
        <v>1626</v>
      </c>
      <c r="F388" s="5" t="s">
        <v>699</v>
      </c>
      <c r="G388" s="8" t="s">
        <v>2243</v>
      </c>
      <c r="H388" s="13" t="s">
        <v>2241</v>
      </c>
      <c r="I388" s="13" t="s">
        <v>2242</v>
      </c>
      <c r="J388" s="32" t="str">
        <f t="shared" si="1"/>
        <v>331</v>
      </c>
      <c r="K388" s="2">
        <v>211</v>
      </c>
      <c r="L388" s="9"/>
      <c r="M388" s="30">
        <v>262</v>
      </c>
      <c r="N388" s="44"/>
    </row>
    <row r="389" spans="1:20" x14ac:dyDescent="0.25">
      <c r="A389" s="5" t="s">
        <v>583</v>
      </c>
      <c r="B389" s="5" t="s">
        <v>2192</v>
      </c>
      <c r="C389" s="8" t="s">
        <v>561</v>
      </c>
      <c r="D389" s="5" t="s">
        <v>736</v>
      </c>
      <c r="E389" s="8" t="s">
        <v>1902</v>
      </c>
      <c r="F389" s="8" t="s">
        <v>699</v>
      </c>
      <c r="G389" s="8" t="s">
        <v>2246</v>
      </c>
      <c r="H389" s="9" t="s">
        <v>2244</v>
      </c>
      <c r="I389" s="14" t="s">
        <v>2245</v>
      </c>
      <c r="J389" s="32" t="str">
        <f t="shared" si="1"/>
        <v>332</v>
      </c>
      <c r="K389" s="2">
        <v>324</v>
      </c>
      <c r="L389" s="9"/>
      <c r="M389" s="30">
        <v>264</v>
      </c>
      <c r="N389" s="44"/>
    </row>
    <row r="390" spans="1:20" x14ac:dyDescent="0.25">
      <c r="A390" s="5" t="s">
        <v>583</v>
      </c>
      <c r="B390" s="5" t="s">
        <v>2192</v>
      </c>
      <c r="C390" s="5" t="s">
        <v>561</v>
      </c>
      <c r="D390" s="8" t="s">
        <v>1933</v>
      </c>
      <c r="E390" s="5" t="s">
        <v>1682</v>
      </c>
      <c r="F390" s="5" t="s">
        <v>699</v>
      </c>
      <c r="G390" s="8" t="s">
        <v>2250</v>
      </c>
      <c r="H390" s="13" t="s">
        <v>2247</v>
      </c>
      <c r="I390" s="13" t="s">
        <v>2248</v>
      </c>
      <c r="J390" s="32" t="str">
        <f t="shared" si="1"/>
        <v>333</v>
      </c>
      <c r="K390" s="2">
        <v>323</v>
      </c>
      <c r="L390" s="9"/>
      <c r="M390" s="30">
        <v>266</v>
      </c>
      <c r="N390" s="44"/>
    </row>
    <row r="391" spans="1:20" x14ac:dyDescent="0.25">
      <c r="A391" s="5" t="s">
        <v>583</v>
      </c>
      <c r="B391" s="5" t="s">
        <v>2192</v>
      </c>
      <c r="C391" s="5" t="s">
        <v>561</v>
      </c>
      <c r="D391" s="8" t="s">
        <v>736</v>
      </c>
      <c r="E391" s="5" t="s">
        <v>2249</v>
      </c>
      <c r="F391" s="5" t="s">
        <v>699</v>
      </c>
      <c r="G391" s="8" t="s">
        <v>2253</v>
      </c>
      <c r="H391" s="13" t="s">
        <v>2251</v>
      </c>
      <c r="I391" s="13" t="s">
        <v>2252</v>
      </c>
      <c r="J391" s="32" t="str">
        <f t="shared" si="1"/>
        <v>334</v>
      </c>
      <c r="K391" s="2">
        <v>54</v>
      </c>
      <c r="L391" s="9"/>
      <c r="M391" s="30">
        <v>268</v>
      </c>
      <c r="N391" s="45"/>
    </row>
    <row r="392" spans="1:20" x14ac:dyDescent="0.25">
      <c r="A392" s="5" t="s">
        <v>583</v>
      </c>
      <c r="B392" s="5" t="s">
        <v>2192</v>
      </c>
      <c r="C392" s="5" t="s">
        <v>561</v>
      </c>
      <c r="D392" s="8" t="s">
        <v>736</v>
      </c>
      <c r="E392" s="5" t="s">
        <v>1690</v>
      </c>
      <c r="F392" s="5" t="s">
        <v>699</v>
      </c>
      <c r="G392" s="8" t="s">
        <v>2256</v>
      </c>
      <c r="H392" s="13" t="s">
        <v>2254</v>
      </c>
      <c r="I392" s="13" t="s">
        <v>2255</v>
      </c>
      <c r="J392" s="32" t="str">
        <f t="shared" si="1"/>
        <v>335</v>
      </c>
      <c r="K392" s="2">
        <v>203</v>
      </c>
      <c r="L392" s="9"/>
      <c r="M392" s="30">
        <v>270</v>
      </c>
      <c r="N392" s="44"/>
    </row>
    <row r="393" spans="1:20" x14ac:dyDescent="0.25">
      <c r="A393" s="5" t="s">
        <v>583</v>
      </c>
      <c r="B393" s="5" t="s">
        <v>2192</v>
      </c>
      <c r="C393" s="5" t="s">
        <v>561</v>
      </c>
      <c r="D393" s="8" t="s">
        <v>736</v>
      </c>
      <c r="E393" s="5" t="s">
        <v>1694</v>
      </c>
      <c r="F393" s="5" t="s">
        <v>699</v>
      </c>
      <c r="G393" s="8" t="s">
        <v>2259</v>
      </c>
      <c r="H393" s="13" t="s">
        <v>2257</v>
      </c>
      <c r="I393" s="13" t="s">
        <v>2258</v>
      </c>
      <c r="J393" s="32" t="str">
        <f t="shared" si="1"/>
        <v>336</v>
      </c>
      <c r="K393" s="2">
        <v>168</v>
      </c>
      <c r="L393" s="9"/>
      <c r="M393" s="30">
        <v>272</v>
      </c>
      <c r="N393" s="44"/>
    </row>
    <row r="394" spans="1:20" x14ac:dyDescent="0.25">
      <c r="A394" s="5" t="s">
        <v>583</v>
      </c>
      <c r="B394" s="5" t="s">
        <v>2192</v>
      </c>
      <c r="C394" s="5" t="s">
        <v>561</v>
      </c>
      <c r="D394" s="8" t="s">
        <v>1930</v>
      </c>
      <c r="E394" s="5" t="s">
        <v>1733</v>
      </c>
      <c r="F394" s="5" t="s">
        <v>699</v>
      </c>
      <c r="G394" s="8" t="s">
        <v>2262</v>
      </c>
      <c r="H394" s="13" t="s">
        <v>2260</v>
      </c>
      <c r="I394" s="13" t="s">
        <v>2261</v>
      </c>
      <c r="J394" s="32" t="str">
        <f t="shared" si="1"/>
        <v>337</v>
      </c>
      <c r="K394" s="2">
        <v>169</v>
      </c>
      <c r="L394" s="9"/>
      <c r="M394" s="30">
        <v>274</v>
      </c>
      <c r="N394" s="44"/>
    </row>
    <row r="395" spans="1:20" x14ac:dyDescent="0.25">
      <c r="A395" s="5" t="s">
        <v>583</v>
      </c>
      <c r="B395" s="5" t="s">
        <v>2192</v>
      </c>
      <c r="C395" s="5" t="s">
        <v>561</v>
      </c>
      <c r="D395" s="8" t="s">
        <v>1930</v>
      </c>
      <c r="E395" s="5" t="s">
        <v>1753</v>
      </c>
      <c r="F395" s="5" t="s">
        <v>699</v>
      </c>
      <c r="G395" s="8" t="s">
        <v>2265</v>
      </c>
      <c r="H395" s="13" t="s">
        <v>2263</v>
      </c>
      <c r="I395" s="13" t="s">
        <v>2264</v>
      </c>
      <c r="J395" s="32" t="str">
        <f t="shared" si="1"/>
        <v>338</v>
      </c>
      <c r="K395" s="2">
        <v>171</v>
      </c>
      <c r="L395" s="9"/>
      <c r="M395" s="30">
        <v>276</v>
      </c>
      <c r="N395" s="44"/>
    </row>
    <row r="396" spans="1:20" x14ac:dyDescent="0.25">
      <c r="A396" s="5" t="s">
        <v>583</v>
      </c>
      <c r="B396" s="5" t="s">
        <v>2192</v>
      </c>
      <c r="C396" s="5" t="s">
        <v>561</v>
      </c>
      <c r="D396" s="8" t="s">
        <v>736</v>
      </c>
      <c r="E396" s="5" t="s">
        <v>1757</v>
      </c>
      <c r="F396" s="5" t="s">
        <v>699</v>
      </c>
      <c r="G396" s="8" t="s">
        <v>2268</v>
      </c>
      <c r="H396" s="13" t="s">
        <v>2266</v>
      </c>
      <c r="I396" s="13" t="s">
        <v>2267</v>
      </c>
      <c r="J396" s="32" t="str">
        <f t="shared" si="1"/>
        <v>339</v>
      </c>
      <c r="K396" s="2">
        <v>172</v>
      </c>
      <c r="L396" s="9"/>
      <c r="M396" s="30">
        <v>278</v>
      </c>
      <c r="N396" s="44"/>
    </row>
    <row r="397" spans="1:20" s="17" customFormat="1" x14ac:dyDescent="0.25">
      <c r="A397" s="5" t="s">
        <v>583</v>
      </c>
      <c r="B397" s="5" t="s">
        <v>2192</v>
      </c>
      <c r="C397" s="5" t="s">
        <v>561</v>
      </c>
      <c r="D397" s="8" t="s">
        <v>1932</v>
      </c>
      <c r="E397" s="8" t="s">
        <v>1412</v>
      </c>
      <c r="F397" s="5" t="s">
        <v>699</v>
      </c>
      <c r="G397" s="8" t="s">
        <v>2271</v>
      </c>
      <c r="H397" s="14" t="s">
        <v>2269</v>
      </c>
      <c r="I397" s="14" t="s">
        <v>2270</v>
      </c>
      <c r="J397" s="32" t="str">
        <f t="shared" si="1"/>
        <v>340</v>
      </c>
      <c r="K397" s="2">
        <v>183</v>
      </c>
      <c r="L397" s="9"/>
      <c r="M397" s="30">
        <v>280</v>
      </c>
      <c r="N397" s="44"/>
      <c r="O397" s="1"/>
      <c r="P397" s="1"/>
      <c r="Q397" s="1"/>
      <c r="R397" s="1"/>
      <c r="S397" s="1"/>
      <c r="T397" s="1"/>
    </row>
    <row r="398" spans="1:20" x14ac:dyDescent="0.25">
      <c r="A398" s="5" t="s">
        <v>583</v>
      </c>
      <c r="B398" s="5" t="s">
        <v>2192</v>
      </c>
      <c r="C398" s="5" t="s">
        <v>561</v>
      </c>
      <c r="D398" s="5" t="s">
        <v>833</v>
      </c>
      <c r="E398" s="8" t="s">
        <v>2274</v>
      </c>
      <c r="F398" s="5" t="s">
        <v>699</v>
      </c>
      <c r="G398" s="8" t="s">
        <v>2277</v>
      </c>
      <c r="H398" s="9" t="s">
        <v>2275</v>
      </c>
      <c r="I398" s="14" t="s">
        <v>835</v>
      </c>
      <c r="J398" s="32" t="str">
        <f t="shared" si="1"/>
        <v>342</v>
      </c>
      <c r="K398" s="2">
        <v>271</v>
      </c>
      <c r="L398" s="9" t="s">
        <v>562</v>
      </c>
      <c r="M398" s="30">
        <v>283</v>
      </c>
      <c r="N398" s="48"/>
    </row>
    <row r="399" spans="1:20" x14ac:dyDescent="0.25">
      <c r="A399" s="5" t="s">
        <v>583</v>
      </c>
      <c r="B399" s="5" t="s">
        <v>288</v>
      </c>
      <c r="C399" s="5" t="s">
        <v>561</v>
      </c>
      <c r="D399" s="5" t="s">
        <v>833</v>
      </c>
      <c r="E399" s="8" t="s">
        <v>2276</v>
      </c>
      <c r="F399" s="5" t="s">
        <v>699</v>
      </c>
      <c r="G399" s="8" t="s">
        <v>2279</v>
      </c>
      <c r="H399" s="9" t="s">
        <v>2278</v>
      </c>
      <c r="I399" s="14" t="s">
        <v>835</v>
      </c>
      <c r="J399" s="32" t="str">
        <f t="shared" si="1"/>
        <v>343</v>
      </c>
      <c r="K399" s="2">
        <v>180</v>
      </c>
      <c r="L399" s="9"/>
      <c r="M399" s="30">
        <v>284</v>
      </c>
      <c r="N399" s="45"/>
    </row>
    <row r="400" spans="1:20" s="17" customFormat="1" x14ac:dyDescent="0.25">
      <c r="A400" s="5" t="s">
        <v>583</v>
      </c>
      <c r="B400" s="5" t="s">
        <v>2192</v>
      </c>
      <c r="C400" s="5" t="s">
        <v>574</v>
      </c>
      <c r="D400" s="5" t="s">
        <v>600</v>
      </c>
      <c r="E400" s="8" t="s">
        <v>1952</v>
      </c>
      <c r="F400" s="5" t="s">
        <v>576</v>
      </c>
      <c r="G400" s="8" t="s">
        <v>2280</v>
      </c>
      <c r="H400" s="14" t="s">
        <v>601</v>
      </c>
      <c r="I400" s="14" t="s">
        <v>602</v>
      </c>
      <c r="J400" s="32" t="str">
        <f t="shared" si="1"/>
        <v>344</v>
      </c>
      <c r="K400" s="2">
        <v>327</v>
      </c>
      <c r="L400" s="9"/>
      <c r="M400" s="30">
        <v>285</v>
      </c>
      <c r="N400" s="44"/>
      <c r="O400" s="1"/>
      <c r="P400" s="1"/>
      <c r="Q400" s="1"/>
      <c r="R400" s="1"/>
      <c r="S400" s="1"/>
      <c r="T400" s="1"/>
    </row>
    <row r="401" spans="1:20" x14ac:dyDescent="0.25">
      <c r="A401" s="5" t="s">
        <v>583</v>
      </c>
      <c r="B401" s="5" t="s">
        <v>288</v>
      </c>
      <c r="C401" s="5" t="s">
        <v>561</v>
      </c>
      <c r="D401" s="5" t="s">
        <v>909</v>
      </c>
      <c r="E401" s="8" t="s">
        <v>766</v>
      </c>
      <c r="F401" s="5" t="s">
        <v>699</v>
      </c>
      <c r="G401" s="8" t="s">
        <v>2281</v>
      </c>
      <c r="H401" s="9" t="s">
        <v>134</v>
      </c>
      <c r="I401" s="14" t="s">
        <v>910</v>
      </c>
      <c r="J401" s="32" t="str">
        <f t="shared" si="1"/>
        <v>345</v>
      </c>
      <c r="K401" s="2">
        <v>331</v>
      </c>
      <c r="L401" s="9"/>
      <c r="M401" s="30">
        <v>286</v>
      </c>
      <c r="N401" s="44"/>
    </row>
    <row r="402" spans="1:20" x14ac:dyDescent="0.25">
      <c r="A402" s="5" t="s">
        <v>583</v>
      </c>
      <c r="B402" s="5" t="s">
        <v>288</v>
      </c>
      <c r="C402" s="5" t="s">
        <v>561</v>
      </c>
      <c r="D402" s="5" t="s">
        <v>909</v>
      </c>
      <c r="E402" s="8" t="s">
        <v>2134</v>
      </c>
      <c r="F402" s="5" t="s">
        <v>699</v>
      </c>
      <c r="G402" s="8" t="s">
        <v>2282</v>
      </c>
      <c r="H402" s="9" t="s">
        <v>134</v>
      </c>
      <c r="I402" s="14" t="s">
        <v>910</v>
      </c>
      <c r="J402" s="32" t="str">
        <f t="shared" si="1"/>
        <v>346</v>
      </c>
      <c r="K402" s="2">
        <v>217</v>
      </c>
      <c r="L402" s="9"/>
      <c r="M402" s="30">
        <v>287</v>
      </c>
      <c r="N402" s="54"/>
    </row>
    <row r="403" spans="1:20" s="17" customFormat="1" x14ac:dyDescent="0.25">
      <c r="A403" s="5" t="s">
        <v>583</v>
      </c>
      <c r="B403" s="5" t="s">
        <v>1987</v>
      </c>
      <c r="C403" s="8" t="s">
        <v>561</v>
      </c>
      <c r="D403" s="5" t="s">
        <v>647</v>
      </c>
      <c r="E403" s="8" t="s">
        <v>1954</v>
      </c>
      <c r="F403" s="8" t="s">
        <v>699</v>
      </c>
      <c r="G403" s="8" t="s">
        <v>2392</v>
      </c>
      <c r="H403" s="9" t="s">
        <v>648</v>
      </c>
      <c r="I403" s="9" t="s">
        <v>649</v>
      </c>
      <c r="J403" s="8" t="s">
        <v>2391</v>
      </c>
      <c r="K403" s="2"/>
      <c r="L403" s="9"/>
      <c r="M403" s="30">
        <v>303</v>
      </c>
      <c r="N403" s="44"/>
      <c r="O403" s="1"/>
      <c r="P403" s="1"/>
      <c r="Q403" s="1"/>
      <c r="R403" s="1"/>
      <c r="S403" s="1"/>
      <c r="T403" s="1"/>
    </row>
    <row r="404" spans="1:20" x14ac:dyDescent="0.25">
      <c r="A404" s="5" t="s">
        <v>583</v>
      </c>
      <c r="B404" s="5" t="s">
        <v>2159</v>
      </c>
      <c r="C404" s="5" t="s">
        <v>561</v>
      </c>
      <c r="D404" s="8" t="s">
        <v>1951</v>
      </c>
      <c r="E404" s="8" t="s">
        <v>1952</v>
      </c>
      <c r="F404" s="5" t="s">
        <v>699</v>
      </c>
      <c r="G404" s="8" t="s">
        <v>2367</v>
      </c>
      <c r="H404" s="13" t="s">
        <v>2369</v>
      </c>
      <c r="I404" s="13" t="s">
        <v>2370</v>
      </c>
      <c r="J404" s="8" t="s">
        <v>2368</v>
      </c>
      <c r="K404" s="2">
        <v>226</v>
      </c>
      <c r="L404" s="9"/>
      <c r="M404" s="30">
        <v>315</v>
      </c>
      <c r="N404" s="44"/>
    </row>
    <row r="405" spans="1:20" x14ac:dyDescent="0.25">
      <c r="A405" s="5" t="s">
        <v>583</v>
      </c>
      <c r="B405" s="5" t="s">
        <v>2159</v>
      </c>
      <c r="C405" s="8" t="s">
        <v>561</v>
      </c>
      <c r="D405" s="5" t="s">
        <v>736</v>
      </c>
      <c r="E405" s="8" t="s">
        <v>1447</v>
      </c>
      <c r="F405" s="8" t="s">
        <v>699</v>
      </c>
      <c r="G405" s="8" t="s">
        <v>2160</v>
      </c>
      <c r="H405" s="14" t="s">
        <v>2365</v>
      </c>
      <c r="I405" s="14" t="s">
        <v>2366</v>
      </c>
      <c r="J405" s="8" t="s">
        <v>2161</v>
      </c>
      <c r="K405" s="26"/>
      <c r="L405" s="29"/>
      <c r="M405" s="30">
        <v>317</v>
      </c>
      <c r="N405" s="45"/>
      <c r="O405" s="17"/>
      <c r="P405" s="17"/>
      <c r="Q405" s="17"/>
      <c r="R405" s="17"/>
      <c r="S405" s="17"/>
      <c r="T405" s="17"/>
    </row>
    <row r="406" spans="1:20" x14ac:dyDescent="0.25">
      <c r="A406" s="5" t="s">
        <v>583</v>
      </c>
      <c r="B406" s="5" t="s">
        <v>2159</v>
      </c>
      <c r="C406" s="8" t="s">
        <v>561</v>
      </c>
      <c r="D406" s="5" t="s">
        <v>1332</v>
      </c>
      <c r="E406" s="8" t="s">
        <v>79</v>
      </c>
      <c r="F406" s="8" t="s">
        <v>699</v>
      </c>
      <c r="G406" s="8" t="s">
        <v>2162</v>
      </c>
      <c r="H406" s="14" t="s">
        <v>2163</v>
      </c>
      <c r="I406" s="14" t="s">
        <v>1994</v>
      </c>
      <c r="J406" s="8" t="s">
        <v>2164</v>
      </c>
      <c r="K406" s="26">
        <v>94</v>
      </c>
      <c r="L406" s="29"/>
      <c r="M406" s="30">
        <v>318</v>
      </c>
      <c r="N406" s="44"/>
    </row>
    <row r="407" spans="1:20" x14ac:dyDescent="0.25">
      <c r="A407" s="5" t="s">
        <v>583</v>
      </c>
      <c r="B407" s="5" t="s">
        <v>2159</v>
      </c>
      <c r="C407" s="8" t="s">
        <v>561</v>
      </c>
      <c r="D407" s="5" t="s">
        <v>736</v>
      </c>
      <c r="E407" s="8" t="s">
        <v>726</v>
      </c>
      <c r="F407" s="8" t="s">
        <v>699</v>
      </c>
      <c r="G407" s="8" t="s">
        <v>2165</v>
      </c>
      <c r="H407" s="14" t="s">
        <v>2166</v>
      </c>
      <c r="I407" s="14" t="s">
        <v>1989</v>
      </c>
      <c r="J407" s="8" t="s">
        <v>2167</v>
      </c>
      <c r="K407" s="26">
        <v>95</v>
      </c>
      <c r="L407" s="29"/>
      <c r="M407" s="30">
        <v>323</v>
      </c>
      <c r="N407" s="44"/>
    </row>
    <row r="408" spans="1:20" x14ac:dyDescent="0.25">
      <c r="A408" s="5" t="s">
        <v>583</v>
      </c>
      <c r="B408" s="5" t="s">
        <v>2159</v>
      </c>
      <c r="C408" s="8" t="s">
        <v>561</v>
      </c>
      <c r="D408" s="8" t="s">
        <v>683</v>
      </c>
      <c r="E408" s="8" t="s">
        <v>726</v>
      </c>
      <c r="F408" s="5" t="s">
        <v>576</v>
      </c>
      <c r="G408" s="8" t="s">
        <v>2168</v>
      </c>
      <c r="H408" s="14" t="s">
        <v>2169</v>
      </c>
      <c r="I408" s="14" t="s">
        <v>153</v>
      </c>
      <c r="J408" s="8" t="s">
        <v>2170</v>
      </c>
      <c r="K408" s="26">
        <v>102</v>
      </c>
      <c r="L408" s="29"/>
      <c r="M408" s="30">
        <v>324</v>
      </c>
      <c r="N408" s="44"/>
    </row>
    <row r="409" spans="1:20" x14ac:dyDescent="0.25">
      <c r="A409" s="5" t="s">
        <v>583</v>
      </c>
      <c r="B409" s="5" t="s">
        <v>2159</v>
      </c>
      <c r="C409" s="5" t="s">
        <v>561</v>
      </c>
      <c r="D409" s="5" t="s">
        <v>762</v>
      </c>
      <c r="E409" s="8" t="s">
        <v>1936</v>
      </c>
      <c r="F409" s="5" t="s">
        <v>699</v>
      </c>
      <c r="G409" s="8" t="s">
        <v>2171</v>
      </c>
      <c r="H409" s="9" t="s">
        <v>2172</v>
      </c>
      <c r="I409" s="14" t="s">
        <v>764</v>
      </c>
      <c r="J409" s="8" t="s">
        <v>2173</v>
      </c>
      <c r="K409" s="26">
        <v>103</v>
      </c>
      <c r="L409" s="29"/>
      <c r="M409" s="30">
        <v>325</v>
      </c>
      <c r="N409" s="44"/>
    </row>
    <row r="410" spans="1:20" x14ac:dyDescent="0.25">
      <c r="A410" s="5" t="s">
        <v>583</v>
      </c>
      <c r="B410" s="5" t="s">
        <v>2159</v>
      </c>
      <c r="C410" s="5" t="s">
        <v>561</v>
      </c>
      <c r="D410" s="5" t="s">
        <v>736</v>
      </c>
      <c r="E410" s="8" t="s">
        <v>668</v>
      </c>
      <c r="F410" s="5" t="s">
        <v>699</v>
      </c>
      <c r="G410" s="8" t="s">
        <v>2174</v>
      </c>
      <c r="H410" s="14" t="s">
        <v>2175</v>
      </c>
      <c r="I410" s="14" t="s">
        <v>2029</v>
      </c>
      <c r="J410" s="8" t="s">
        <v>2176</v>
      </c>
      <c r="K410" s="26">
        <v>107</v>
      </c>
      <c r="L410" s="29"/>
      <c r="M410" s="30">
        <v>326</v>
      </c>
      <c r="N410" s="44"/>
    </row>
    <row r="411" spans="1:20" x14ac:dyDescent="0.25">
      <c r="A411" s="5" t="s">
        <v>583</v>
      </c>
      <c r="B411" s="5" t="s">
        <v>2159</v>
      </c>
      <c r="C411" s="5" t="s">
        <v>561</v>
      </c>
      <c r="D411" s="5" t="s">
        <v>736</v>
      </c>
      <c r="E411" s="8" t="s">
        <v>1848</v>
      </c>
      <c r="F411" s="5" t="s">
        <v>699</v>
      </c>
      <c r="G411" s="8" t="s">
        <v>2177</v>
      </c>
      <c r="H411" s="14" t="s">
        <v>2178</v>
      </c>
      <c r="I411" s="14" t="s">
        <v>1534</v>
      </c>
      <c r="J411" s="8" t="s">
        <v>2179</v>
      </c>
      <c r="K411" s="26">
        <v>109</v>
      </c>
      <c r="L411" s="29"/>
      <c r="M411" s="30">
        <v>327</v>
      </c>
      <c r="N411" s="44"/>
    </row>
    <row r="412" spans="1:20" x14ac:dyDescent="0.25">
      <c r="A412" s="5" t="s">
        <v>583</v>
      </c>
      <c r="B412" s="5" t="s">
        <v>2159</v>
      </c>
      <c r="C412" s="5" t="s">
        <v>561</v>
      </c>
      <c r="D412" s="5" t="s">
        <v>736</v>
      </c>
      <c r="E412" s="8" t="s">
        <v>86</v>
      </c>
      <c r="F412" s="5" t="s">
        <v>699</v>
      </c>
      <c r="G412" s="8" t="s">
        <v>2177</v>
      </c>
      <c r="H412" s="14" t="s">
        <v>2178</v>
      </c>
      <c r="I412" s="14" t="s">
        <v>1534</v>
      </c>
      <c r="J412" s="8" t="s">
        <v>2179</v>
      </c>
      <c r="K412" s="26">
        <v>109</v>
      </c>
      <c r="L412" s="29"/>
      <c r="M412" s="30">
        <v>328</v>
      </c>
      <c r="N412" s="48"/>
    </row>
    <row r="413" spans="1:20" x14ac:dyDescent="0.25">
      <c r="A413" s="76" t="s">
        <v>583</v>
      </c>
      <c r="B413" s="76">
        <v>25</v>
      </c>
      <c r="C413" s="77" t="s">
        <v>561</v>
      </c>
      <c r="D413" s="79" t="s">
        <v>1141</v>
      </c>
      <c r="E413" s="81" t="s">
        <v>1447</v>
      </c>
      <c r="F413" s="77" t="s">
        <v>699</v>
      </c>
      <c r="G413" s="77" t="s">
        <v>2300</v>
      </c>
      <c r="H413" s="78" t="s">
        <v>2301</v>
      </c>
      <c r="I413" s="78" t="s">
        <v>2302</v>
      </c>
      <c r="J413" s="81" t="s">
        <v>2323</v>
      </c>
      <c r="K413" s="26"/>
      <c r="L413" s="29"/>
      <c r="M413" s="30">
        <v>329</v>
      </c>
      <c r="N413" s="48"/>
    </row>
    <row r="414" spans="1:20" x14ac:dyDescent="0.25">
      <c r="A414" s="5" t="s">
        <v>583</v>
      </c>
      <c r="B414" s="5" t="s">
        <v>2159</v>
      </c>
      <c r="C414" s="5" t="s">
        <v>561</v>
      </c>
      <c r="D414" s="5" t="s">
        <v>736</v>
      </c>
      <c r="E414" s="8" t="s">
        <v>1370</v>
      </c>
      <c r="F414" s="5" t="s">
        <v>699</v>
      </c>
      <c r="G414" s="8" t="s">
        <v>2305</v>
      </c>
      <c r="H414" s="2" t="s">
        <v>2307</v>
      </c>
      <c r="I414" s="14" t="s">
        <v>2309</v>
      </c>
      <c r="J414" s="8" t="s">
        <v>2312</v>
      </c>
      <c r="K414" s="26"/>
      <c r="L414" s="29"/>
      <c r="M414" s="30">
        <v>330</v>
      </c>
      <c r="N414" s="48"/>
    </row>
    <row r="415" spans="1:20" x14ac:dyDescent="0.25">
      <c r="A415" s="5" t="s">
        <v>583</v>
      </c>
      <c r="B415" s="5" t="s">
        <v>2159</v>
      </c>
      <c r="C415" s="5" t="s">
        <v>561</v>
      </c>
      <c r="D415" s="5" t="s">
        <v>1171</v>
      </c>
      <c r="E415" s="8" t="s">
        <v>1370</v>
      </c>
      <c r="F415" s="5" t="s">
        <v>699</v>
      </c>
      <c r="G415" s="8" t="s">
        <v>2315</v>
      </c>
      <c r="H415" s="2" t="s">
        <v>1172</v>
      </c>
      <c r="I415" s="14" t="s">
        <v>2310</v>
      </c>
      <c r="J415" s="8" t="s">
        <v>2313</v>
      </c>
      <c r="K415" s="26"/>
      <c r="L415" s="29"/>
      <c r="M415" s="30">
        <v>331</v>
      </c>
      <c r="N415" s="44"/>
    </row>
    <row r="416" spans="1:20" x14ac:dyDescent="0.25">
      <c r="A416" s="5" t="s">
        <v>583</v>
      </c>
      <c r="B416" s="5" t="s">
        <v>2159</v>
      </c>
      <c r="C416" s="5" t="s">
        <v>561</v>
      </c>
      <c r="D416" s="5" t="s">
        <v>2306</v>
      </c>
      <c r="E416" s="8" t="s">
        <v>1370</v>
      </c>
      <c r="F416" s="5" t="s">
        <v>699</v>
      </c>
      <c r="G416" s="8" t="s">
        <v>2314</v>
      </c>
      <c r="H416" s="13" t="s">
        <v>2308</v>
      </c>
      <c r="I416" s="13" t="s">
        <v>2311</v>
      </c>
      <c r="J416" s="8" t="s">
        <v>1020</v>
      </c>
      <c r="K416" s="26"/>
      <c r="L416" s="29"/>
      <c r="M416" s="30">
        <v>332</v>
      </c>
      <c r="N416" s="48"/>
    </row>
    <row r="417" spans="1:14" x14ac:dyDescent="0.25">
      <c r="A417" s="5" t="s">
        <v>583</v>
      </c>
      <c r="B417" s="5" t="s">
        <v>2159</v>
      </c>
      <c r="C417" s="8" t="s">
        <v>561</v>
      </c>
      <c r="D417" s="5" t="s">
        <v>802</v>
      </c>
      <c r="E417" s="5" t="s">
        <v>1447</v>
      </c>
      <c r="F417" s="8" t="s">
        <v>699</v>
      </c>
      <c r="G417" s="8" t="s">
        <v>2180</v>
      </c>
      <c r="H417" s="14" t="s">
        <v>2181</v>
      </c>
      <c r="I417" s="14" t="s">
        <v>2001</v>
      </c>
      <c r="J417" s="8" t="s">
        <v>1184</v>
      </c>
      <c r="K417" s="26">
        <v>110</v>
      </c>
      <c r="L417" s="29"/>
      <c r="M417" s="30">
        <v>338</v>
      </c>
      <c r="N417" s="44"/>
    </row>
    <row r="418" spans="1:14" x14ac:dyDescent="0.25">
      <c r="A418" s="5" t="s">
        <v>583</v>
      </c>
      <c r="B418" s="5" t="s">
        <v>2159</v>
      </c>
      <c r="C418" s="8" t="s">
        <v>561</v>
      </c>
      <c r="D418" s="5" t="s">
        <v>1094</v>
      </c>
      <c r="E418" s="5" t="s">
        <v>78</v>
      </c>
      <c r="F418" s="8" t="s">
        <v>699</v>
      </c>
      <c r="G418" s="8" t="s">
        <v>2182</v>
      </c>
      <c r="H418" s="9" t="s">
        <v>2183</v>
      </c>
      <c r="I418" s="14" t="s">
        <v>279</v>
      </c>
      <c r="J418" s="8" t="s">
        <v>2184</v>
      </c>
      <c r="K418" s="26">
        <v>112</v>
      </c>
      <c r="L418" s="29"/>
      <c r="M418" s="30">
        <v>345</v>
      </c>
      <c r="N418" s="44"/>
    </row>
    <row r="419" spans="1:14" x14ac:dyDescent="0.25">
      <c r="A419" s="5" t="s">
        <v>583</v>
      </c>
      <c r="B419" s="5" t="s">
        <v>893</v>
      </c>
      <c r="C419" s="8" t="s">
        <v>561</v>
      </c>
      <c r="D419" s="5" t="s">
        <v>683</v>
      </c>
      <c r="E419" s="8" t="s">
        <v>1855</v>
      </c>
      <c r="F419" s="8" t="s">
        <v>699</v>
      </c>
      <c r="G419" s="8" t="s">
        <v>2158</v>
      </c>
      <c r="H419" s="14" t="s">
        <v>1091</v>
      </c>
      <c r="I419" s="14" t="s">
        <v>1092</v>
      </c>
      <c r="J419" s="8" t="s">
        <v>1905</v>
      </c>
      <c r="L419" s="9"/>
      <c r="M419" s="30">
        <v>464</v>
      </c>
      <c r="N419" s="44"/>
    </row>
    <row r="420" spans="1:14" x14ac:dyDescent="0.25">
      <c r="A420" s="5" t="s">
        <v>583</v>
      </c>
      <c r="B420" s="5" t="s">
        <v>1987</v>
      </c>
      <c r="C420" s="8" t="s">
        <v>561</v>
      </c>
      <c r="D420" s="5" t="s">
        <v>736</v>
      </c>
      <c r="E420" s="8" t="s">
        <v>1447</v>
      </c>
      <c r="F420" s="8" t="s">
        <v>699</v>
      </c>
      <c r="G420" s="8" t="s">
        <v>1988</v>
      </c>
      <c r="H420" s="14" t="s">
        <v>1998</v>
      </c>
      <c r="I420" s="14" t="s">
        <v>1989</v>
      </c>
      <c r="J420" s="8" t="s">
        <v>1991</v>
      </c>
      <c r="K420" s="2">
        <v>190</v>
      </c>
      <c r="L420" s="9"/>
      <c r="M420" s="30">
        <v>466</v>
      </c>
      <c r="N420" s="44"/>
    </row>
    <row r="421" spans="1:14" x14ac:dyDescent="0.25">
      <c r="A421" s="5" t="s">
        <v>583</v>
      </c>
      <c r="B421" s="5" t="s">
        <v>1987</v>
      </c>
      <c r="C421" s="8" t="s">
        <v>561</v>
      </c>
      <c r="D421" s="5" t="s">
        <v>1332</v>
      </c>
      <c r="E421" s="8" t="s">
        <v>79</v>
      </c>
      <c r="F421" s="8" t="s">
        <v>699</v>
      </c>
      <c r="G421" s="8" t="s">
        <v>1992</v>
      </c>
      <c r="H421" s="14" t="s">
        <v>1993</v>
      </c>
      <c r="I421" s="14" t="s">
        <v>1994</v>
      </c>
      <c r="J421" s="8" t="s">
        <v>1995</v>
      </c>
      <c r="L421" s="32"/>
      <c r="M421" s="30">
        <v>467</v>
      </c>
      <c r="N421" s="44"/>
    </row>
    <row r="422" spans="1:14" x14ac:dyDescent="0.25">
      <c r="A422" s="5" t="s">
        <v>583</v>
      </c>
      <c r="B422" s="5" t="s">
        <v>1987</v>
      </c>
      <c r="C422" s="8" t="s">
        <v>561</v>
      </c>
      <c r="D422" s="5" t="s">
        <v>736</v>
      </c>
      <c r="E422" s="8" t="s">
        <v>726</v>
      </c>
      <c r="F422" s="8" t="s">
        <v>699</v>
      </c>
      <c r="G422" s="8" t="s">
        <v>1996</v>
      </c>
      <c r="H422" s="14" t="s">
        <v>1990</v>
      </c>
      <c r="I422" s="14" t="s">
        <v>1989</v>
      </c>
      <c r="J422" s="8" t="s">
        <v>1997</v>
      </c>
      <c r="L422" s="32"/>
      <c r="M422" s="30">
        <v>468</v>
      </c>
      <c r="N422" s="44"/>
    </row>
    <row r="423" spans="1:14" x14ac:dyDescent="0.25">
      <c r="A423" s="5" t="s">
        <v>583</v>
      </c>
      <c r="B423" s="5" t="s">
        <v>2008</v>
      </c>
      <c r="C423" s="8" t="s">
        <v>561</v>
      </c>
      <c r="D423" s="5" t="s">
        <v>736</v>
      </c>
      <c r="E423" s="8" t="s">
        <v>1447</v>
      </c>
      <c r="F423" s="8" t="s">
        <v>699</v>
      </c>
      <c r="G423" s="8" t="s">
        <v>2009</v>
      </c>
      <c r="H423" s="14" t="s">
        <v>1998</v>
      </c>
      <c r="I423" s="14" t="s">
        <v>1989</v>
      </c>
      <c r="J423" s="8" t="s">
        <v>2010</v>
      </c>
      <c r="L423" s="32"/>
      <c r="M423" s="30">
        <v>469</v>
      </c>
      <c r="N423" s="44"/>
    </row>
    <row r="424" spans="1:14" x14ac:dyDescent="0.25">
      <c r="A424" s="5" t="s">
        <v>583</v>
      </c>
      <c r="B424" s="5" t="s">
        <v>2008</v>
      </c>
      <c r="C424" s="8" t="s">
        <v>561</v>
      </c>
      <c r="D424" s="5" t="s">
        <v>1332</v>
      </c>
      <c r="E424" s="8" t="s">
        <v>79</v>
      </c>
      <c r="F424" s="8" t="s">
        <v>699</v>
      </c>
      <c r="G424" s="8" t="s">
        <v>2012</v>
      </c>
      <c r="H424" s="14" t="s">
        <v>1993</v>
      </c>
      <c r="I424" s="14" t="s">
        <v>1994</v>
      </c>
      <c r="J424" s="8" t="s">
        <v>2011</v>
      </c>
      <c r="K424" s="2">
        <v>122</v>
      </c>
      <c r="L424" s="9"/>
      <c r="M424" s="30">
        <v>470</v>
      </c>
      <c r="N424" s="48"/>
    </row>
    <row r="425" spans="1:14" x14ac:dyDescent="0.25">
      <c r="A425" s="5" t="s">
        <v>583</v>
      </c>
      <c r="B425" s="5" t="s">
        <v>2008</v>
      </c>
      <c r="C425" s="8" t="s">
        <v>561</v>
      </c>
      <c r="D425" s="5" t="s">
        <v>736</v>
      </c>
      <c r="E425" s="8" t="s">
        <v>726</v>
      </c>
      <c r="F425" s="8" t="s">
        <v>699</v>
      </c>
      <c r="G425" s="8" t="s">
        <v>2013</v>
      </c>
      <c r="H425" s="14" t="s">
        <v>1990</v>
      </c>
      <c r="I425" s="14" t="s">
        <v>1989</v>
      </c>
      <c r="J425" s="8" t="s">
        <v>2014</v>
      </c>
      <c r="L425" s="32"/>
      <c r="M425" s="30">
        <v>471</v>
      </c>
      <c r="N425" s="31"/>
    </row>
    <row r="426" spans="1:14" x14ac:dyDescent="0.25">
      <c r="A426" s="5" t="s">
        <v>583</v>
      </c>
      <c r="B426" s="5" t="s">
        <v>1987</v>
      </c>
      <c r="C426" s="8" t="s">
        <v>561</v>
      </c>
      <c r="D426" s="8" t="s">
        <v>683</v>
      </c>
      <c r="E426" s="8" t="s">
        <v>726</v>
      </c>
      <c r="F426" s="5" t="s">
        <v>576</v>
      </c>
      <c r="G426" s="8" t="s">
        <v>2022</v>
      </c>
      <c r="H426" s="14" t="s">
        <v>2034</v>
      </c>
      <c r="I426" s="14" t="s">
        <v>153</v>
      </c>
      <c r="J426" s="8" t="s">
        <v>2021</v>
      </c>
      <c r="K426" s="2">
        <v>223</v>
      </c>
      <c r="L426" s="9"/>
      <c r="M426" s="30">
        <v>472</v>
      </c>
      <c r="N426" s="31"/>
    </row>
    <row r="427" spans="1:14" x14ac:dyDescent="0.25">
      <c r="A427" s="5" t="s">
        <v>583</v>
      </c>
      <c r="B427" s="5" t="s">
        <v>2008</v>
      </c>
      <c r="C427" s="8" t="s">
        <v>561</v>
      </c>
      <c r="D427" s="8" t="s">
        <v>683</v>
      </c>
      <c r="E427" s="8" t="s">
        <v>726</v>
      </c>
      <c r="F427" s="5" t="s">
        <v>576</v>
      </c>
      <c r="G427" s="8" t="s">
        <v>2023</v>
      </c>
      <c r="H427" s="14" t="s">
        <v>2034</v>
      </c>
      <c r="I427" s="14" t="s">
        <v>153</v>
      </c>
      <c r="J427" s="8" t="s">
        <v>83</v>
      </c>
      <c r="L427" s="32"/>
      <c r="M427" s="30">
        <v>473</v>
      </c>
      <c r="N427" s="31"/>
    </row>
    <row r="428" spans="1:14" x14ac:dyDescent="0.25">
      <c r="A428" s="5" t="s">
        <v>583</v>
      </c>
      <c r="B428" s="5" t="s">
        <v>1987</v>
      </c>
      <c r="C428" s="5" t="s">
        <v>561</v>
      </c>
      <c r="D428" s="5" t="s">
        <v>762</v>
      </c>
      <c r="E428" s="8" t="s">
        <v>1936</v>
      </c>
      <c r="F428" s="5" t="s">
        <v>699</v>
      </c>
      <c r="G428" s="8" t="s">
        <v>2024</v>
      </c>
      <c r="H428" s="9" t="s">
        <v>763</v>
      </c>
      <c r="I428" s="14" t="s">
        <v>764</v>
      </c>
      <c r="J428" s="8" t="s">
        <v>2025</v>
      </c>
      <c r="L428" s="32"/>
      <c r="M428" s="30">
        <v>474</v>
      </c>
      <c r="N428" s="31"/>
    </row>
    <row r="429" spans="1:14" x14ac:dyDescent="0.25">
      <c r="A429" s="5" t="s">
        <v>583</v>
      </c>
      <c r="B429" s="5" t="s">
        <v>2008</v>
      </c>
      <c r="C429" s="5" t="s">
        <v>561</v>
      </c>
      <c r="D429" s="5" t="s">
        <v>762</v>
      </c>
      <c r="E429" s="8" t="s">
        <v>1936</v>
      </c>
      <c r="F429" s="5" t="s">
        <v>699</v>
      </c>
      <c r="G429" s="8" t="s">
        <v>2026</v>
      </c>
      <c r="H429" s="9" t="s">
        <v>763</v>
      </c>
      <c r="I429" s="14" t="s">
        <v>764</v>
      </c>
      <c r="J429" s="8" t="s">
        <v>2027</v>
      </c>
      <c r="L429" s="9"/>
      <c r="M429" s="30">
        <v>475</v>
      </c>
      <c r="N429" s="31"/>
    </row>
    <row r="430" spans="1:14" x14ac:dyDescent="0.25">
      <c r="A430" s="5" t="s">
        <v>583</v>
      </c>
      <c r="B430" s="5" t="s">
        <v>1987</v>
      </c>
      <c r="C430" s="5" t="s">
        <v>561</v>
      </c>
      <c r="D430" s="5" t="s">
        <v>736</v>
      </c>
      <c r="E430" s="8" t="s">
        <v>668</v>
      </c>
      <c r="F430" s="5" t="s">
        <v>699</v>
      </c>
      <c r="G430" s="8" t="s">
        <v>2028</v>
      </c>
      <c r="H430" s="14" t="s">
        <v>2033</v>
      </c>
      <c r="I430" s="14" t="s">
        <v>2029</v>
      </c>
      <c r="J430" s="8" t="s">
        <v>2030</v>
      </c>
      <c r="K430" s="2">
        <v>283</v>
      </c>
      <c r="L430" s="9"/>
      <c r="M430" s="30">
        <v>476</v>
      </c>
      <c r="N430" s="31"/>
    </row>
    <row r="431" spans="1:14" x14ac:dyDescent="0.25">
      <c r="A431" s="5" t="s">
        <v>583</v>
      </c>
      <c r="B431" s="5" t="s">
        <v>2008</v>
      </c>
      <c r="C431" s="5" t="s">
        <v>561</v>
      </c>
      <c r="D431" s="5" t="s">
        <v>736</v>
      </c>
      <c r="E431" s="8" t="s">
        <v>668</v>
      </c>
      <c r="F431" s="5" t="s">
        <v>699</v>
      </c>
      <c r="G431" s="8" t="s">
        <v>2031</v>
      </c>
      <c r="H431" s="14" t="s">
        <v>2033</v>
      </c>
      <c r="I431" s="14" t="s">
        <v>2029</v>
      </c>
      <c r="J431" s="8" t="s">
        <v>2032</v>
      </c>
      <c r="L431" s="2"/>
      <c r="M431" s="30">
        <v>477</v>
      </c>
      <c r="N431" s="31"/>
    </row>
    <row r="432" spans="1:14" x14ac:dyDescent="0.25">
      <c r="A432" s="5" t="s">
        <v>583</v>
      </c>
      <c r="B432" s="5" t="s">
        <v>1987</v>
      </c>
      <c r="C432" s="5" t="s">
        <v>561</v>
      </c>
      <c r="D432" s="5" t="s">
        <v>736</v>
      </c>
      <c r="E432" s="8" t="s">
        <v>86</v>
      </c>
      <c r="F432" s="5" t="s">
        <v>699</v>
      </c>
      <c r="G432" s="8" t="s">
        <v>2035</v>
      </c>
      <c r="H432" s="14" t="s">
        <v>1533</v>
      </c>
      <c r="I432" s="14" t="s">
        <v>1534</v>
      </c>
      <c r="J432" s="8" t="s">
        <v>2037</v>
      </c>
      <c r="K432" s="40">
        <v>360</v>
      </c>
      <c r="L432" s="2"/>
      <c r="M432" s="30">
        <v>478</v>
      </c>
      <c r="N432" s="31"/>
    </row>
    <row r="433" spans="1:14" x14ac:dyDescent="0.25">
      <c r="A433" s="5" t="s">
        <v>583</v>
      </c>
      <c r="B433" s="5" t="s">
        <v>2008</v>
      </c>
      <c r="C433" s="5" t="s">
        <v>561</v>
      </c>
      <c r="D433" s="5" t="s">
        <v>736</v>
      </c>
      <c r="E433" s="8" t="s">
        <v>86</v>
      </c>
      <c r="F433" s="5" t="s">
        <v>699</v>
      </c>
      <c r="G433" s="8" t="s">
        <v>2036</v>
      </c>
      <c r="H433" s="14" t="s">
        <v>1533</v>
      </c>
      <c r="I433" s="14" t="s">
        <v>1534</v>
      </c>
      <c r="J433" s="8" t="s">
        <v>2038</v>
      </c>
      <c r="K433" s="40">
        <v>361</v>
      </c>
      <c r="L433" s="2"/>
      <c r="M433" s="30">
        <v>479</v>
      </c>
      <c r="N433" s="31"/>
    </row>
    <row r="434" spans="1:14" x14ac:dyDescent="0.25">
      <c r="A434" s="76" t="s">
        <v>583</v>
      </c>
      <c r="B434" s="76">
        <v>21</v>
      </c>
      <c r="C434" s="77" t="s">
        <v>561</v>
      </c>
      <c r="D434" s="79" t="s">
        <v>1141</v>
      </c>
      <c r="E434" s="81" t="s">
        <v>1447</v>
      </c>
      <c r="F434" s="77" t="s">
        <v>699</v>
      </c>
      <c r="G434" s="77" t="s">
        <v>2299</v>
      </c>
      <c r="H434" s="78" t="s">
        <v>2303</v>
      </c>
      <c r="I434" s="78" t="s">
        <v>2304</v>
      </c>
      <c r="J434" s="81" t="s">
        <v>2324</v>
      </c>
      <c r="L434" s="2"/>
      <c r="M434" s="30">
        <v>480</v>
      </c>
      <c r="N434" s="31"/>
    </row>
    <row r="435" spans="1:14" x14ac:dyDescent="0.25">
      <c r="A435" s="5" t="s">
        <v>583</v>
      </c>
      <c r="B435" s="5" t="s">
        <v>2008</v>
      </c>
      <c r="C435" s="5" t="s">
        <v>561</v>
      </c>
      <c r="D435" s="5" t="s">
        <v>736</v>
      </c>
      <c r="E435" s="8" t="s">
        <v>904</v>
      </c>
      <c r="F435" s="5" t="s">
        <v>699</v>
      </c>
      <c r="G435" s="8" t="s">
        <v>2114</v>
      </c>
      <c r="H435" s="14" t="s">
        <v>2115</v>
      </c>
      <c r="I435" s="14" t="s">
        <v>2116</v>
      </c>
      <c r="J435" s="8" t="s">
        <v>861</v>
      </c>
      <c r="K435" s="40">
        <v>365</v>
      </c>
      <c r="L435" s="2"/>
      <c r="M435" s="30">
        <v>489</v>
      </c>
      <c r="N435" s="31"/>
    </row>
    <row r="436" spans="1:14" x14ac:dyDescent="0.25">
      <c r="A436" s="5" t="s">
        <v>583</v>
      </c>
      <c r="B436" s="5" t="s">
        <v>1987</v>
      </c>
      <c r="C436" s="5" t="s">
        <v>561</v>
      </c>
      <c r="D436" s="5" t="s">
        <v>736</v>
      </c>
      <c r="E436" s="8" t="s">
        <v>904</v>
      </c>
      <c r="F436" s="5" t="s">
        <v>699</v>
      </c>
      <c r="G436" s="8" t="s">
        <v>2426</v>
      </c>
      <c r="H436" s="14" t="s">
        <v>2115</v>
      </c>
      <c r="I436" s="14" t="s">
        <v>2116</v>
      </c>
      <c r="J436" s="8" t="s">
        <v>1270</v>
      </c>
      <c r="K436" s="40"/>
      <c r="L436" s="2"/>
      <c r="M436" s="30">
        <v>490</v>
      </c>
      <c r="N436" s="31"/>
    </row>
    <row r="437" spans="1:14" x14ac:dyDescent="0.25">
      <c r="A437" s="5" t="s">
        <v>583</v>
      </c>
      <c r="B437" s="5" t="s">
        <v>1987</v>
      </c>
      <c r="C437" s="8" t="s">
        <v>561</v>
      </c>
      <c r="D437" s="5" t="s">
        <v>802</v>
      </c>
      <c r="E437" s="5" t="s">
        <v>1447</v>
      </c>
      <c r="F437" s="8" t="s">
        <v>699</v>
      </c>
      <c r="G437" s="8" t="s">
        <v>1999</v>
      </c>
      <c r="H437" s="14" t="s">
        <v>2000</v>
      </c>
      <c r="I437" s="14" t="s">
        <v>2001</v>
      </c>
      <c r="J437" s="8" t="s">
        <v>2002</v>
      </c>
      <c r="K437" s="40">
        <v>366</v>
      </c>
      <c r="L437" s="2"/>
      <c r="M437" s="30">
        <v>492</v>
      </c>
      <c r="N437" s="31"/>
    </row>
    <row r="438" spans="1:14" x14ac:dyDescent="0.25">
      <c r="A438" s="5" t="s">
        <v>583</v>
      </c>
      <c r="B438" s="5" t="s">
        <v>2008</v>
      </c>
      <c r="C438" s="8" t="s">
        <v>561</v>
      </c>
      <c r="D438" s="5" t="s">
        <v>802</v>
      </c>
      <c r="E438" s="5" t="s">
        <v>1447</v>
      </c>
      <c r="F438" s="8" t="s">
        <v>699</v>
      </c>
      <c r="G438" s="8" t="s">
        <v>2015</v>
      </c>
      <c r="H438" s="14" t="s">
        <v>2000</v>
      </c>
      <c r="I438" s="14" t="s">
        <v>2001</v>
      </c>
      <c r="J438" s="8" t="s">
        <v>2016</v>
      </c>
      <c r="K438" s="40">
        <v>367</v>
      </c>
      <c r="L438" s="2"/>
      <c r="M438" s="30">
        <v>493</v>
      </c>
      <c r="N438" s="31"/>
    </row>
    <row r="439" spans="1:14" x14ac:dyDescent="0.25">
      <c r="A439" s="5" t="s">
        <v>583</v>
      </c>
      <c r="B439" s="5" t="s">
        <v>1987</v>
      </c>
      <c r="C439" s="8" t="s">
        <v>561</v>
      </c>
      <c r="D439" s="5" t="s">
        <v>1094</v>
      </c>
      <c r="E439" s="5" t="s">
        <v>78</v>
      </c>
      <c r="F439" s="8" t="s">
        <v>699</v>
      </c>
      <c r="G439" s="8" t="s">
        <v>2017</v>
      </c>
      <c r="H439" s="9" t="s">
        <v>1955</v>
      </c>
      <c r="I439" s="14" t="s">
        <v>279</v>
      </c>
      <c r="J439" s="8" t="s">
        <v>2018</v>
      </c>
      <c r="K439" s="40">
        <v>374</v>
      </c>
      <c r="L439" s="2"/>
      <c r="M439" s="30">
        <v>502</v>
      </c>
      <c r="N439" s="31"/>
    </row>
    <row r="440" spans="1:14" x14ac:dyDescent="0.25">
      <c r="A440" s="5" t="s">
        <v>583</v>
      </c>
      <c r="B440" s="5" t="s">
        <v>2008</v>
      </c>
      <c r="C440" s="8" t="s">
        <v>561</v>
      </c>
      <c r="D440" s="5" t="s">
        <v>1094</v>
      </c>
      <c r="E440" s="5" t="s">
        <v>78</v>
      </c>
      <c r="F440" s="8" t="s">
        <v>699</v>
      </c>
      <c r="G440" s="8" t="s">
        <v>2019</v>
      </c>
      <c r="H440" s="9" t="s">
        <v>1955</v>
      </c>
      <c r="I440" s="14" t="s">
        <v>279</v>
      </c>
      <c r="J440" s="8" t="s">
        <v>2020</v>
      </c>
      <c r="K440" s="40">
        <v>375</v>
      </c>
      <c r="L440" s="2"/>
      <c r="M440" s="30">
        <v>503</v>
      </c>
      <c r="N440" s="31"/>
    </row>
    <row r="441" spans="1:14" x14ac:dyDescent="0.25">
      <c r="A441" s="5" t="s">
        <v>583</v>
      </c>
      <c r="B441" s="5" t="s">
        <v>893</v>
      </c>
      <c r="C441" s="5" t="s">
        <v>561</v>
      </c>
      <c r="D441" s="5" t="s">
        <v>1828</v>
      </c>
      <c r="E441" s="8" t="s">
        <v>1447</v>
      </c>
      <c r="F441" s="5" t="s">
        <v>699</v>
      </c>
      <c r="G441" s="8" t="s">
        <v>2398</v>
      </c>
      <c r="H441" s="13" t="s">
        <v>1829</v>
      </c>
      <c r="I441" s="14" t="s">
        <v>1830</v>
      </c>
      <c r="J441" s="62" t="s">
        <v>2399</v>
      </c>
      <c r="K441" s="40"/>
      <c r="L441" s="2"/>
      <c r="M441" s="30">
        <v>509</v>
      </c>
      <c r="N441" s="31"/>
    </row>
    <row r="442" spans="1:14" x14ac:dyDescent="0.25">
      <c r="A442" s="5" t="s">
        <v>583</v>
      </c>
      <c r="B442" s="5" t="s">
        <v>921</v>
      </c>
      <c r="C442" s="5" t="s">
        <v>561</v>
      </c>
      <c r="D442" s="5" t="s">
        <v>619</v>
      </c>
      <c r="E442" s="8" t="s">
        <v>1936</v>
      </c>
      <c r="F442" s="8" t="s">
        <v>699</v>
      </c>
      <c r="G442" s="8" t="s">
        <v>425</v>
      </c>
      <c r="H442" s="13" t="s">
        <v>1969</v>
      </c>
      <c r="I442" s="13" t="s">
        <v>963</v>
      </c>
      <c r="J442" s="8" t="s">
        <v>621</v>
      </c>
      <c r="K442" s="35">
        <v>326</v>
      </c>
      <c r="L442" s="33"/>
      <c r="M442" s="30">
        <v>83</v>
      </c>
      <c r="N442" s="31"/>
    </row>
    <row r="443" spans="1:14" x14ac:dyDescent="0.25">
      <c r="A443" s="5" t="s">
        <v>583</v>
      </c>
      <c r="B443" s="5" t="s">
        <v>921</v>
      </c>
      <c r="C443" s="5" t="s">
        <v>561</v>
      </c>
      <c r="D443" s="5" t="s">
        <v>622</v>
      </c>
      <c r="E443" s="8" t="s">
        <v>1962</v>
      </c>
      <c r="F443" s="8" t="s">
        <v>699</v>
      </c>
      <c r="G443" s="8" t="s">
        <v>426</v>
      </c>
      <c r="H443" s="14" t="s">
        <v>1970</v>
      </c>
      <c r="I443" s="13" t="s">
        <v>964</v>
      </c>
      <c r="J443" s="8" t="s">
        <v>625</v>
      </c>
      <c r="K443" s="35">
        <v>329</v>
      </c>
      <c r="L443" s="33"/>
      <c r="M443" s="30">
        <v>85</v>
      </c>
      <c r="N443" s="31"/>
    </row>
    <row r="444" spans="1:14" x14ac:dyDescent="0.25">
      <c r="A444" s="5" t="s">
        <v>583</v>
      </c>
      <c r="B444" s="5" t="s">
        <v>921</v>
      </c>
      <c r="C444" s="5" t="s">
        <v>561</v>
      </c>
      <c r="D444" s="5" t="s">
        <v>594</v>
      </c>
      <c r="E444" s="8" t="s">
        <v>1936</v>
      </c>
      <c r="F444" s="8" t="s">
        <v>699</v>
      </c>
      <c r="G444" s="8" t="s">
        <v>1837</v>
      </c>
      <c r="H444" s="14" t="s">
        <v>139</v>
      </c>
      <c r="I444" s="13" t="s">
        <v>595</v>
      </c>
      <c r="J444" s="8" t="s">
        <v>596</v>
      </c>
      <c r="L444" s="9"/>
      <c r="M444" s="30">
        <v>88</v>
      </c>
      <c r="N444" s="31"/>
    </row>
    <row r="445" spans="1:14" x14ac:dyDescent="0.25">
      <c r="A445" s="5" t="s">
        <v>583</v>
      </c>
      <c r="B445" s="5" t="s">
        <v>921</v>
      </c>
      <c r="C445" s="8" t="s">
        <v>561</v>
      </c>
      <c r="D445" s="5" t="s">
        <v>638</v>
      </c>
      <c r="E445" s="8" t="s">
        <v>1447</v>
      </c>
      <c r="F445" s="8" t="s">
        <v>699</v>
      </c>
      <c r="G445" s="8" t="s">
        <v>427</v>
      </c>
      <c r="H445" s="13" t="s">
        <v>1866</v>
      </c>
      <c r="I445" s="13" t="s">
        <v>1867</v>
      </c>
      <c r="J445" s="8" t="s">
        <v>966</v>
      </c>
      <c r="K445" s="2">
        <v>129</v>
      </c>
      <c r="L445" s="9"/>
      <c r="M445" s="30">
        <v>157</v>
      </c>
      <c r="N445" s="31"/>
    </row>
    <row r="446" spans="1:14" x14ac:dyDescent="0.25">
      <c r="A446" s="5" t="s">
        <v>583</v>
      </c>
      <c r="B446" s="5" t="s">
        <v>932</v>
      </c>
      <c r="C446" s="5" t="s">
        <v>561</v>
      </c>
      <c r="D446" s="5" t="s">
        <v>619</v>
      </c>
      <c r="E446" s="8" t="s">
        <v>1945</v>
      </c>
      <c r="F446" s="8" t="s">
        <v>699</v>
      </c>
      <c r="G446" s="8" t="s">
        <v>428</v>
      </c>
      <c r="H446" s="13" t="s">
        <v>1968</v>
      </c>
      <c r="I446" s="13" t="s">
        <v>976</v>
      </c>
      <c r="J446" s="8" t="s">
        <v>977</v>
      </c>
      <c r="K446" s="35">
        <v>347</v>
      </c>
      <c r="L446" s="64"/>
      <c r="M446" s="30">
        <v>175</v>
      </c>
      <c r="N446" s="31"/>
    </row>
    <row r="447" spans="1:14" x14ac:dyDescent="0.25">
      <c r="A447" s="5" t="s">
        <v>583</v>
      </c>
      <c r="B447" s="5" t="s">
        <v>932</v>
      </c>
      <c r="C447" s="5" t="s">
        <v>561</v>
      </c>
      <c r="D447" s="5" t="s">
        <v>622</v>
      </c>
      <c r="E447" s="8" t="s">
        <v>1945</v>
      </c>
      <c r="F447" s="8" t="s">
        <v>699</v>
      </c>
      <c r="G447" s="8" t="s">
        <v>429</v>
      </c>
      <c r="H447" s="14" t="s">
        <v>1835</v>
      </c>
      <c r="I447" s="13" t="s">
        <v>978</v>
      </c>
      <c r="J447" s="8" t="s">
        <v>979</v>
      </c>
      <c r="K447" s="35">
        <v>352</v>
      </c>
      <c r="L447" s="64"/>
      <c r="M447" s="30">
        <v>176</v>
      </c>
    </row>
    <row r="448" spans="1:14" x14ac:dyDescent="0.25">
      <c r="A448" s="5" t="s">
        <v>583</v>
      </c>
      <c r="B448" s="5" t="s">
        <v>932</v>
      </c>
      <c r="C448" s="5" t="s">
        <v>561</v>
      </c>
      <c r="D448" s="5" t="s">
        <v>594</v>
      </c>
      <c r="E448" s="8" t="s">
        <v>1936</v>
      </c>
      <c r="F448" s="8" t="s">
        <v>699</v>
      </c>
      <c r="G448" s="8" t="s">
        <v>1838</v>
      </c>
      <c r="H448" s="14" t="s">
        <v>139</v>
      </c>
      <c r="I448" s="13" t="s">
        <v>595</v>
      </c>
      <c r="J448" s="8" t="s">
        <v>1839</v>
      </c>
      <c r="K448" s="2">
        <v>244</v>
      </c>
      <c r="L448" s="9"/>
      <c r="M448" s="30">
        <v>178</v>
      </c>
    </row>
    <row r="449" spans="1:13" x14ac:dyDescent="0.25">
      <c r="A449" s="5" t="s">
        <v>583</v>
      </c>
      <c r="B449" s="5" t="s">
        <v>924</v>
      </c>
      <c r="C449" s="5" t="s">
        <v>561</v>
      </c>
      <c r="D449" s="5" t="s">
        <v>1828</v>
      </c>
      <c r="E449" s="8" t="s">
        <v>1447</v>
      </c>
      <c r="F449" s="5" t="s">
        <v>699</v>
      </c>
      <c r="G449" s="8" t="s">
        <v>1840</v>
      </c>
      <c r="H449" s="13" t="s">
        <v>1829</v>
      </c>
      <c r="I449" s="14" t="s">
        <v>1830</v>
      </c>
      <c r="J449" s="8" t="s">
        <v>1841</v>
      </c>
      <c r="K449" s="26">
        <v>119</v>
      </c>
      <c r="L449" s="29"/>
      <c r="M449" s="30">
        <v>346</v>
      </c>
    </row>
    <row r="450" spans="1:13" x14ac:dyDescent="0.25">
      <c r="A450" s="5" t="s">
        <v>583</v>
      </c>
      <c r="B450" s="5" t="s">
        <v>924</v>
      </c>
      <c r="C450" s="5" t="s">
        <v>561</v>
      </c>
      <c r="D450" s="5" t="s">
        <v>619</v>
      </c>
      <c r="E450" s="8" t="s">
        <v>1447</v>
      </c>
      <c r="F450" s="8" t="s">
        <v>699</v>
      </c>
      <c r="G450" s="8" t="s">
        <v>1836</v>
      </c>
      <c r="H450" s="13" t="s">
        <v>1969</v>
      </c>
      <c r="I450" s="13" t="s">
        <v>976</v>
      </c>
      <c r="J450" s="8" t="s">
        <v>1843</v>
      </c>
      <c r="K450" s="26"/>
      <c r="L450" s="29"/>
      <c r="M450" s="30">
        <v>348</v>
      </c>
    </row>
    <row r="451" spans="1:13" x14ac:dyDescent="0.25">
      <c r="A451" s="5" t="s">
        <v>583</v>
      </c>
      <c r="B451" s="5" t="s">
        <v>924</v>
      </c>
      <c r="C451" s="5" t="s">
        <v>561</v>
      </c>
      <c r="D451" s="5" t="s">
        <v>622</v>
      </c>
      <c r="E451" s="8" t="s">
        <v>1447</v>
      </c>
      <c r="F451" s="8" t="s">
        <v>699</v>
      </c>
      <c r="G451" s="8" t="s">
        <v>433</v>
      </c>
      <c r="H451" s="14" t="s">
        <v>1835</v>
      </c>
      <c r="I451" s="13" t="s">
        <v>993</v>
      </c>
      <c r="J451" s="8" t="s">
        <v>994</v>
      </c>
      <c r="K451" s="26">
        <v>191</v>
      </c>
      <c r="L451" s="29"/>
      <c r="M451" s="30">
        <v>349</v>
      </c>
    </row>
    <row r="452" spans="1:13" x14ac:dyDescent="0.25">
      <c r="A452" s="5" t="s">
        <v>583</v>
      </c>
      <c r="B452" s="8" t="s">
        <v>924</v>
      </c>
      <c r="C452" s="8" t="s">
        <v>1976</v>
      </c>
      <c r="D452" s="8" t="s">
        <v>1977</v>
      </c>
      <c r="E452" s="8" t="s">
        <v>1447</v>
      </c>
      <c r="F452" s="8" t="s">
        <v>699</v>
      </c>
      <c r="G452" s="8" t="s">
        <v>1895</v>
      </c>
      <c r="H452" s="14" t="s">
        <v>585</v>
      </c>
      <c r="I452" s="14" t="s">
        <v>1896</v>
      </c>
      <c r="J452" s="8" t="s">
        <v>1090</v>
      </c>
      <c r="K452" s="26">
        <v>193</v>
      </c>
      <c r="L452" s="29"/>
      <c r="M452" s="30">
        <v>350</v>
      </c>
    </row>
    <row r="453" spans="1:13" x14ac:dyDescent="0.25">
      <c r="A453" s="5" t="s">
        <v>583</v>
      </c>
      <c r="B453" s="5" t="s">
        <v>924</v>
      </c>
      <c r="C453" s="5" t="s">
        <v>561</v>
      </c>
      <c r="D453" s="5" t="s">
        <v>594</v>
      </c>
      <c r="E453" s="8" t="s">
        <v>1447</v>
      </c>
      <c r="F453" s="8" t="s">
        <v>699</v>
      </c>
      <c r="G453" s="8" t="s">
        <v>431</v>
      </c>
      <c r="H453" s="14" t="s">
        <v>139</v>
      </c>
      <c r="I453" s="13" t="s">
        <v>595</v>
      </c>
      <c r="J453" s="8" t="s">
        <v>988</v>
      </c>
      <c r="K453" s="26">
        <v>207</v>
      </c>
      <c r="L453" s="29"/>
      <c r="M453" s="30">
        <v>351</v>
      </c>
    </row>
    <row r="454" spans="1:13" x14ac:dyDescent="0.25">
      <c r="A454" s="5" t="s">
        <v>583</v>
      </c>
      <c r="B454" s="5" t="s">
        <v>924</v>
      </c>
      <c r="C454" s="5" t="s">
        <v>561</v>
      </c>
      <c r="D454" s="5" t="s">
        <v>618</v>
      </c>
      <c r="E454" s="8" t="s">
        <v>1447</v>
      </c>
      <c r="F454" s="8" t="s">
        <v>699</v>
      </c>
      <c r="G454" s="8" t="s">
        <v>432</v>
      </c>
      <c r="H454" s="14" t="s">
        <v>1897</v>
      </c>
      <c r="I454" s="13" t="s">
        <v>991</v>
      </c>
      <c r="J454" s="8" t="s">
        <v>992</v>
      </c>
      <c r="K454" s="26">
        <v>212</v>
      </c>
      <c r="L454" s="29"/>
      <c r="M454" s="30">
        <v>352</v>
      </c>
    </row>
    <row r="455" spans="1:13" x14ac:dyDescent="0.25">
      <c r="A455" s="5" t="s">
        <v>583</v>
      </c>
      <c r="B455" s="5" t="s">
        <v>924</v>
      </c>
      <c r="C455" s="5" t="s">
        <v>561</v>
      </c>
      <c r="D455" s="5" t="s">
        <v>588</v>
      </c>
      <c r="E455" s="8" t="s">
        <v>1447</v>
      </c>
      <c r="F455" s="8" t="s">
        <v>699</v>
      </c>
      <c r="G455" s="8" t="s">
        <v>430</v>
      </c>
      <c r="H455" s="13" t="s">
        <v>623</v>
      </c>
      <c r="I455" s="13" t="s">
        <v>1347</v>
      </c>
      <c r="J455" s="8" t="s">
        <v>984</v>
      </c>
      <c r="K455" s="26">
        <v>242</v>
      </c>
      <c r="L455" s="29"/>
      <c r="M455" s="30">
        <v>353</v>
      </c>
    </row>
    <row r="456" spans="1:13" x14ac:dyDescent="0.25">
      <c r="A456" s="5" t="s">
        <v>583</v>
      </c>
      <c r="B456" s="5" t="s">
        <v>924</v>
      </c>
      <c r="C456" s="5" t="s">
        <v>561</v>
      </c>
      <c r="D456" s="5" t="s">
        <v>1280</v>
      </c>
      <c r="E456" s="8" t="s">
        <v>1447</v>
      </c>
      <c r="F456" s="5" t="s">
        <v>699</v>
      </c>
      <c r="G456" s="8" t="s">
        <v>220</v>
      </c>
      <c r="H456" s="14" t="s">
        <v>1281</v>
      </c>
      <c r="I456" s="14" t="s">
        <v>1282</v>
      </c>
      <c r="J456" s="8" t="s">
        <v>1283</v>
      </c>
      <c r="K456" s="26">
        <v>248</v>
      </c>
      <c r="L456" s="29"/>
      <c r="M456" s="30">
        <v>356</v>
      </c>
    </row>
    <row r="457" spans="1:13" x14ac:dyDescent="0.25">
      <c r="A457" s="5" t="s">
        <v>583</v>
      </c>
      <c r="B457" s="8" t="s">
        <v>1849</v>
      </c>
      <c r="C457" s="8" t="s">
        <v>561</v>
      </c>
      <c r="D457" s="5" t="s">
        <v>683</v>
      </c>
      <c r="E457" s="5" t="s">
        <v>951</v>
      </c>
      <c r="F457" s="8" t="s">
        <v>1943</v>
      </c>
      <c r="G457" s="8" t="s">
        <v>1944</v>
      </c>
      <c r="H457" s="9" t="s">
        <v>1049</v>
      </c>
      <c r="I457" s="9" t="s">
        <v>1438</v>
      </c>
      <c r="J457" s="8" t="s">
        <v>1050</v>
      </c>
      <c r="K457" s="2">
        <v>161</v>
      </c>
      <c r="L457" s="9"/>
      <c r="M457" s="30">
        <v>25</v>
      </c>
    </row>
    <row r="458" spans="1:13" x14ac:dyDescent="0.25">
      <c r="A458" s="5" t="s">
        <v>583</v>
      </c>
      <c r="B458" s="8" t="s">
        <v>1931</v>
      </c>
      <c r="C458" s="5" t="s">
        <v>561</v>
      </c>
      <c r="D458" s="8" t="s">
        <v>66</v>
      </c>
      <c r="E458" s="5" t="s">
        <v>948</v>
      </c>
      <c r="F458" s="5" t="s">
        <v>1022</v>
      </c>
      <c r="G458" s="8" t="s">
        <v>1851</v>
      </c>
      <c r="H458" s="13" t="s">
        <v>1375</v>
      </c>
      <c r="I458" s="13" t="s">
        <v>1376</v>
      </c>
      <c r="J458" s="8" t="s">
        <v>1374</v>
      </c>
      <c r="K458" s="2">
        <v>79</v>
      </c>
      <c r="L458" s="9"/>
      <c r="M458" s="30">
        <v>49</v>
      </c>
    </row>
    <row r="459" spans="1:13" x14ac:dyDescent="0.25">
      <c r="A459" s="5" t="s">
        <v>583</v>
      </c>
      <c r="B459" s="5" t="s">
        <v>1000</v>
      </c>
      <c r="C459" s="8" t="s">
        <v>561</v>
      </c>
      <c r="D459" s="5" t="s">
        <v>600</v>
      </c>
      <c r="E459" s="8" t="s">
        <v>1952</v>
      </c>
      <c r="F459" s="8" t="s">
        <v>699</v>
      </c>
      <c r="G459" s="8" t="s">
        <v>435</v>
      </c>
      <c r="H459" s="13" t="s">
        <v>601</v>
      </c>
      <c r="I459" s="13" t="s">
        <v>962</v>
      </c>
      <c r="J459" s="8" t="s">
        <v>603</v>
      </c>
      <c r="K459" s="35">
        <v>353</v>
      </c>
      <c r="L459" s="64"/>
      <c r="M459" s="30">
        <v>93</v>
      </c>
    </row>
    <row r="460" spans="1:13" x14ac:dyDescent="0.25">
      <c r="A460" s="8" t="s">
        <v>583</v>
      </c>
      <c r="B460" s="8" t="s">
        <v>1000</v>
      </c>
      <c r="C460" s="8" t="s">
        <v>1370</v>
      </c>
      <c r="D460" s="8" t="s">
        <v>1004</v>
      </c>
      <c r="E460" s="8" t="s">
        <v>766</v>
      </c>
      <c r="F460" s="8" t="s">
        <v>699</v>
      </c>
      <c r="G460" s="8" t="s">
        <v>2287</v>
      </c>
      <c r="H460" s="13" t="s">
        <v>1005</v>
      </c>
      <c r="I460" s="13" t="s">
        <v>1006</v>
      </c>
      <c r="J460" s="80" t="s">
        <v>2316</v>
      </c>
      <c r="K460" s="2">
        <v>65</v>
      </c>
      <c r="L460" s="9"/>
      <c r="M460" s="30">
        <v>121</v>
      </c>
    </row>
    <row r="461" spans="1:13" x14ac:dyDescent="0.25">
      <c r="A461" s="8" t="s">
        <v>583</v>
      </c>
      <c r="B461" s="8" t="s">
        <v>1000</v>
      </c>
      <c r="C461" s="8" t="s">
        <v>1370</v>
      </c>
      <c r="D461" s="8" t="s">
        <v>1004</v>
      </c>
      <c r="E461" s="8" t="s">
        <v>2134</v>
      </c>
      <c r="F461" s="8" t="s">
        <v>699</v>
      </c>
      <c r="G461" s="8" t="s">
        <v>2288</v>
      </c>
      <c r="H461" s="13" t="s">
        <v>1005</v>
      </c>
      <c r="I461" s="13" t="s">
        <v>1006</v>
      </c>
      <c r="J461" s="80" t="s">
        <v>2317</v>
      </c>
      <c r="K461" s="2">
        <v>63</v>
      </c>
      <c r="L461" s="9"/>
      <c r="M461" s="30">
        <v>122</v>
      </c>
    </row>
    <row r="462" spans="1:13" x14ac:dyDescent="0.25">
      <c r="A462" s="5" t="s">
        <v>583</v>
      </c>
      <c r="B462" s="8" t="s">
        <v>1000</v>
      </c>
      <c r="C462" s="8" t="s">
        <v>1370</v>
      </c>
      <c r="D462" s="8" t="s">
        <v>1859</v>
      </c>
      <c r="E462" s="8" t="s">
        <v>766</v>
      </c>
      <c r="F462" s="5" t="s">
        <v>699</v>
      </c>
      <c r="G462" s="8" t="s">
        <v>2286</v>
      </c>
      <c r="H462" s="9" t="s">
        <v>807</v>
      </c>
      <c r="I462" s="14" t="s">
        <v>808</v>
      </c>
      <c r="J462" s="80" t="s">
        <v>2318</v>
      </c>
      <c r="K462" s="2">
        <v>56</v>
      </c>
      <c r="L462" s="9"/>
      <c r="M462" s="30">
        <v>131</v>
      </c>
    </row>
    <row r="463" spans="1:13" x14ac:dyDescent="0.25">
      <c r="A463" s="5" t="s">
        <v>583</v>
      </c>
      <c r="B463" s="8" t="s">
        <v>1000</v>
      </c>
      <c r="C463" s="8" t="s">
        <v>1370</v>
      </c>
      <c r="D463" s="8" t="s">
        <v>1859</v>
      </c>
      <c r="E463" s="8" t="s">
        <v>2134</v>
      </c>
      <c r="F463" s="5" t="s">
        <v>699</v>
      </c>
      <c r="G463" s="8" t="s">
        <v>2285</v>
      </c>
      <c r="H463" s="9" t="s">
        <v>807</v>
      </c>
      <c r="I463" s="14" t="s">
        <v>808</v>
      </c>
      <c r="J463" s="80" t="s">
        <v>2319</v>
      </c>
      <c r="K463" s="2">
        <v>321</v>
      </c>
      <c r="L463" s="9"/>
      <c r="M463" s="30">
        <v>132</v>
      </c>
    </row>
    <row r="464" spans="1:13" x14ac:dyDescent="0.25">
      <c r="A464" s="5" t="s">
        <v>583</v>
      </c>
      <c r="B464" s="5" t="s">
        <v>1008</v>
      </c>
      <c r="C464" s="8" t="s">
        <v>561</v>
      </c>
      <c r="D464" s="8" t="s">
        <v>1321</v>
      </c>
      <c r="E464" s="5" t="s">
        <v>1011</v>
      </c>
      <c r="F464" s="8" t="s">
        <v>699</v>
      </c>
      <c r="G464" s="8" t="s">
        <v>436</v>
      </c>
      <c r="H464" s="13" t="s">
        <v>1012</v>
      </c>
      <c r="I464" s="13" t="s">
        <v>1016</v>
      </c>
      <c r="J464" s="8" t="s">
        <v>1017</v>
      </c>
      <c r="L464" s="9"/>
      <c r="M464" s="30">
        <v>174</v>
      </c>
    </row>
    <row r="465" spans="1:13" x14ac:dyDescent="0.25">
      <c r="A465" s="5" t="s">
        <v>583</v>
      </c>
      <c r="B465" s="5" t="s">
        <v>1008</v>
      </c>
      <c r="C465" s="5" t="s">
        <v>561</v>
      </c>
      <c r="D465" s="5" t="s">
        <v>600</v>
      </c>
      <c r="E465" s="8" t="s">
        <v>1945</v>
      </c>
      <c r="F465" s="5" t="s">
        <v>576</v>
      </c>
      <c r="G465" s="8" t="s">
        <v>2411</v>
      </c>
      <c r="H465" s="13" t="s">
        <v>137</v>
      </c>
      <c r="I465" s="13" t="s">
        <v>962</v>
      </c>
      <c r="J465" s="8" t="s">
        <v>975</v>
      </c>
      <c r="K465" s="2">
        <v>200</v>
      </c>
      <c r="L465" s="9"/>
      <c r="M465" s="30">
        <v>181</v>
      </c>
    </row>
    <row r="466" spans="1:13" x14ac:dyDescent="0.25">
      <c r="A466" s="76" t="s">
        <v>583</v>
      </c>
      <c r="B466" s="76" t="s">
        <v>699</v>
      </c>
      <c r="C466" s="76" t="s">
        <v>561</v>
      </c>
      <c r="D466" s="79" t="s">
        <v>2306</v>
      </c>
      <c r="E466" s="81" t="s">
        <v>79</v>
      </c>
      <c r="F466" s="76" t="s">
        <v>699</v>
      </c>
      <c r="G466" s="8" t="s">
        <v>2325</v>
      </c>
      <c r="H466" s="13" t="s">
        <v>2308</v>
      </c>
      <c r="I466" s="13" t="s">
        <v>2326</v>
      </c>
      <c r="J466" s="62" t="s">
        <v>2077</v>
      </c>
      <c r="L466" s="9"/>
      <c r="M466" s="30">
        <v>228</v>
      </c>
    </row>
    <row r="467" spans="1:13" x14ac:dyDescent="0.25">
      <c r="A467" s="5" t="s">
        <v>583</v>
      </c>
      <c r="B467" s="5" t="s">
        <v>1018</v>
      </c>
      <c r="C467" s="8" t="s">
        <v>561</v>
      </c>
      <c r="D467" s="5" t="s">
        <v>736</v>
      </c>
      <c r="E467" s="5" t="s">
        <v>951</v>
      </c>
      <c r="F467" s="5" t="s">
        <v>1022</v>
      </c>
      <c r="G467" s="8" t="s">
        <v>1888</v>
      </c>
      <c r="H467" s="13" t="s">
        <v>140</v>
      </c>
      <c r="I467" s="13" t="s">
        <v>1023</v>
      </c>
      <c r="J467" s="8" t="s">
        <v>1024</v>
      </c>
      <c r="K467" s="2">
        <v>224</v>
      </c>
      <c r="L467" s="9"/>
      <c r="M467" s="30">
        <v>299</v>
      </c>
    </row>
    <row r="468" spans="1:13" x14ac:dyDescent="0.25">
      <c r="A468" s="5" t="s">
        <v>583</v>
      </c>
      <c r="B468" s="5" t="s">
        <v>1000</v>
      </c>
      <c r="C468" s="8" t="s">
        <v>434</v>
      </c>
      <c r="D468" s="8" t="s">
        <v>1004</v>
      </c>
      <c r="E468" s="5" t="s">
        <v>68</v>
      </c>
      <c r="F468" s="8" t="s">
        <v>699</v>
      </c>
      <c r="G468" s="8" t="s">
        <v>69</v>
      </c>
      <c r="H468" s="13" t="s">
        <v>70</v>
      </c>
      <c r="I468" s="13" t="s">
        <v>1006</v>
      </c>
      <c r="J468" s="8" t="s">
        <v>71</v>
      </c>
      <c r="K468" s="26"/>
      <c r="L468" s="29"/>
      <c r="M468" s="30">
        <v>364</v>
      </c>
    </row>
    <row r="469" spans="1:13" x14ac:dyDescent="0.25">
      <c r="A469" s="5" t="s">
        <v>583</v>
      </c>
      <c r="B469" s="5" t="s">
        <v>288</v>
      </c>
      <c r="C469" s="5" t="s">
        <v>574</v>
      </c>
      <c r="D469" s="5" t="s">
        <v>590</v>
      </c>
      <c r="E469" s="8" t="s">
        <v>1952</v>
      </c>
      <c r="F469" s="5" t="s">
        <v>576</v>
      </c>
      <c r="G469" s="8" t="s">
        <v>321</v>
      </c>
      <c r="H469" s="14" t="s">
        <v>591</v>
      </c>
      <c r="I469" s="14" t="s">
        <v>592</v>
      </c>
      <c r="J469" s="8" t="s">
        <v>593</v>
      </c>
      <c r="K469" s="2">
        <v>345</v>
      </c>
      <c r="L469" s="9"/>
      <c r="M469" s="30">
        <v>90</v>
      </c>
    </row>
    <row r="470" spans="1:13" x14ac:dyDescent="0.25">
      <c r="A470" s="5" t="s">
        <v>583</v>
      </c>
      <c r="B470" s="5" t="s">
        <v>288</v>
      </c>
      <c r="C470" s="5" t="s">
        <v>574</v>
      </c>
      <c r="D470" s="5" t="s">
        <v>600</v>
      </c>
      <c r="E470" s="8" t="s">
        <v>1952</v>
      </c>
      <c r="F470" s="5" t="s">
        <v>576</v>
      </c>
      <c r="G470" s="8" t="s">
        <v>322</v>
      </c>
      <c r="H470" s="14" t="s">
        <v>601</v>
      </c>
      <c r="I470" s="14" t="s">
        <v>602</v>
      </c>
      <c r="J470" s="8" t="s">
        <v>603</v>
      </c>
      <c r="K470" s="2">
        <v>350</v>
      </c>
      <c r="L470" s="9"/>
      <c r="M470" s="30">
        <v>94</v>
      </c>
    </row>
    <row r="471" spans="1:13" ht="21" x14ac:dyDescent="0.25">
      <c r="A471" s="5" t="s">
        <v>583</v>
      </c>
      <c r="B471" s="5" t="s">
        <v>573</v>
      </c>
      <c r="C471" s="5" t="s">
        <v>574</v>
      </c>
      <c r="D471" s="5" t="s">
        <v>548</v>
      </c>
      <c r="E471" s="8" t="s">
        <v>1447</v>
      </c>
      <c r="F471" s="5" t="s">
        <v>576</v>
      </c>
      <c r="G471" s="8" t="s">
        <v>549</v>
      </c>
      <c r="H471" s="14" t="s">
        <v>278</v>
      </c>
      <c r="I471" s="14" t="s">
        <v>550</v>
      </c>
      <c r="J471" s="8" t="s">
        <v>1011</v>
      </c>
      <c r="K471" s="40">
        <v>362</v>
      </c>
      <c r="L471" s="72" t="s">
        <v>1778</v>
      </c>
      <c r="M471" s="30">
        <v>481</v>
      </c>
    </row>
    <row r="472" spans="1:13" x14ac:dyDescent="0.25">
      <c r="A472" s="5" t="s">
        <v>583</v>
      </c>
      <c r="B472" s="5" t="s">
        <v>1987</v>
      </c>
      <c r="C472" s="73" t="s">
        <v>574</v>
      </c>
      <c r="D472" s="5" t="s">
        <v>600</v>
      </c>
      <c r="E472" s="5" t="s">
        <v>1447</v>
      </c>
      <c r="F472" s="73" t="s">
        <v>576</v>
      </c>
      <c r="G472" s="62" t="s">
        <v>2132</v>
      </c>
      <c r="H472" s="9" t="s">
        <v>601</v>
      </c>
      <c r="I472" s="14" t="s">
        <v>602</v>
      </c>
      <c r="J472" s="8" t="s">
        <v>589</v>
      </c>
      <c r="K472" s="71"/>
      <c r="L472" s="74"/>
      <c r="M472" s="30">
        <v>89</v>
      </c>
    </row>
    <row r="473" spans="1:13" x14ac:dyDescent="0.25">
      <c r="A473" s="5" t="s">
        <v>583</v>
      </c>
      <c r="B473" s="5" t="s">
        <v>2008</v>
      </c>
      <c r="C473" s="73" t="s">
        <v>574</v>
      </c>
      <c r="D473" s="5" t="s">
        <v>600</v>
      </c>
      <c r="E473" s="5" t="s">
        <v>1447</v>
      </c>
      <c r="F473" s="73" t="s">
        <v>576</v>
      </c>
      <c r="G473" s="8" t="s">
        <v>2133</v>
      </c>
      <c r="H473" s="9" t="s">
        <v>601</v>
      </c>
      <c r="I473" s="14" t="s">
        <v>602</v>
      </c>
      <c r="J473" s="8" t="s">
        <v>74</v>
      </c>
      <c r="K473" s="2">
        <v>201</v>
      </c>
      <c r="L473" s="9"/>
      <c r="M473" s="30">
        <v>188</v>
      </c>
    </row>
    <row r="474" spans="1:13" x14ac:dyDescent="0.25">
      <c r="A474" s="5" t="s">
        <v>583</v>
      </c>
      <c r="B474" s="5" t="s">
        <v>2159</v>
      </c>
      <c r="C474" s="73" t="s">
        <v>561</v>
      </c>
      <c r="D474" s="5" t="s">
        <v>600</v>
      </c>
      <c r="E474" s="5" t="s">
        <v>1447</v>
      </c>
      <c r="F474" s="73" t="s">
        <v>576</v>
      </c>
      <c r="G474" s="62" t="s">
        <v>2185</v>
      </c>
      <c r="H474" s="9" t="s">
        <v>601</v>
      </c>
      <c r="I474" s="14" t="s">
        <v>602</v>
      </c>
      <c r="J474" s="8" t="s">
        <v>2186</v>
      </c>
      <c r="K474" s="26">
        <v>113</v>
      </c>
      <c r="L474" s="29"/>
      <c r="M474" s="30">
        <v>305</v>
      </c>
    </row>
    <row r="475" spans="1:13" x14ac:dyDescent="0.25">
      <c r="A475" s="5" t="s">
        <v>583</v>
      </c>
      <c r="B475" s="5" t="s">
        <v>921</v>
      </c>
      <c r="C475" s="5" t="s">
        <v>574</v>
      </c>
      <c r="D475" s="5" t="s">
        <v>590</v>
      </c>
      <c r="E475" s="8" t="s">
        <v>1952</v>
      </c>
      <c r="F475" s="5" t="s">
        <v>576</v>
      </c>
      <c r="G475" s="8" t="s">
        <v>959</v>
      </c>
      <c r="H475" s="13" t="s">
        <v>591</v>
      </c>
      <c r="I475" s="13" t="s">
        <v>960</v>
      </c>
      <c r="J475" s="8" t="s">
        <v>593</v>
      </c>
      <c r="K475" s="35">
        <v>346</v>
      </c>
      <c r="L475" s="64"/>
      <c r="M475" s="30">
        <v>91</v>
      </c>
    </row>
    <row r="476" spans="1:13" x14ac:dyDescent="0.25">
      <c r="A476" s="5" t="s">
        <v>583</v>
      </c>
      <c r="B476" s="5" t="s">
        <v>921</v>
      </c>
      <c r="C476" s="5" t="s">
        <v>574</v>
      </c>
      <c r="D476" s="5" t="s">
        <v>600</v>
      </c>
      <c r="E476" s="8" t="s">
        <v>1952</v>
      </c>
      <c r="F476" s="5" t="s">
        <v>576</v>
      </c>
      <c r="G476" s="8" t="s">
        <v>961</v>
      </c>
      <c r="H476" s="13" t="s">
        <v>137</v>
      </c>
      <c r="I476" s="13" t="s">
        <v>962</v>
      </c>
      <c r="J476" s="8" t="s">
        <v>603</v>
      </c>
      <c r="K476" s="35">
        <v>351</v>
      </c>
      <c r="L476" s="64"/>
      <c r="M476" s="30">
        <v>95</v>
      </c>
    </row>
    <row r="477" spans="1:13" x14ac:dyDescent="0.25">
      <c r="A477" s="5" t="s">
        <v>583</v>
      </c>
      <c r="B477" s="5" t="s">
        <v>932</v>
      </c>
      <c r="C477" s="5" t="s">
        <v>574</v>
      </c>
      <c r="D477" s="5" t="s">
        <v>590</v>
      </c>
      <c r="E477" s="8" t="s">
        <v>1945</v>
      </c>
      <c r="F477" s="5" t="s">
        <v>576</v>
      </c>
      <c r="G477" s="8" t="s">
        <v>971</v>
      </c>
      <c r="H477" s="13" t="s">
        <v>138</v>
      </c>
      <c r="I477" s="13" t="s">
        <v>972</v>
      </c>
      <c r="J477" s="8" t="s">
        <v>973</v>
      </c>
      <c r="K477" s="2">
        <v>246</v>
      </c>
      <c r="L477" s="9"/>
      <c r="M477" s="30">
        <v>179</v>
      </c>
    </row>
    <row r="478" spans="1:13" x14ac:dyDescent="0.25">
      <c r="A478" s="5" t="s">
        <v>583</v>
      </c>
      <c r="B478" s="5" t="s">
        <v>932</v>
      </c>
      <c r="C478" s="5" t="s">
        <v>574</v>
      </c>
      <c r="D478" s="5" t="s">
        <v>600</v>
      </c>
      <c r="E478" s="8" t="s">
        <v>1945</v>
      </c>
      <c r="F478" s="5" t="s">
        <v>576</v>
      </c>
      <c r="G478" s="8" t="s">
        <v>974</v>
      </c>
      <c r="H478" s="13" t="s">
        <v>137</v>
      </c>
      <c r="I478" s="13" t="s">
        <v>962</v>
      </c>
      <c r="J478" s="8" t="s">
        <v>975</v>
      </c>
      <c r="K478" s="2">
        <v>200</v>
      </c>
      <c r="L478" s="9"/>
      <c r="M478" s="30">
        <v>180</v>
      </c>
    </row>
    <row r="479" spans="1:13" x14ac:dyDescent="0.25">
      <c r="A479" s="5" t="s">
        <v>583</v>
      </c>
      <c r="B479" s="5" t="s">
        <v>924</v>
      </c>
      <c r="C479" s="5" t="s">
        <v>574</v>
      </c>
      <c r="D479" s="5" t="s">
        <v>590</v>
      </c>
      <c r="E479" s="8" t="s">
        <v>1447</v>
      </c>
      <c r="F479" s="5" t="s">
        <v>576</v>
      </c>
      <c r="G479" s="8" t="s">
        <v>985</v>
      </c>
      <c r="H479" s="13" t="s">
        <v>591</v>
      </c>
      <c r="I479" s="13" t="s">
        <v>986</v>
      </c>
      <c r="J479" s="8" t="s">
        <v>987</v>
      </c>
      <c r="K479" s="26">
        <v>245</v>
      </c>
      <c r="L479" s="29"/>
      <c r="M479" s="30">
        <v>354</v>
      </c>
    </row>
    <row r="480" spans="1:13" x14ac:dyDescent="0.25">
      <c r="A480" s="5" t="s">
        <v>583</v>
      </c>
      <c r="B480" s="5" t="s">
        <v>924</v>
      </c>
      <c r="C480" s="5" t="s">
        <v>574</v>
      </c>
      <c r="D480" s="5" t="s">
        <v>600</v>
      </c>
      <c r="E480" s="8" t="s">
        <v>1447</v>
      </c>
      <c r="F480" s="5" t="s">
        <v>576</v>
      </c>
      <c r="G480" s="8" t="s">
        <v>989</v>
      </c>
      <c r="H480" s="13" t="s">
        <v>137</v>
      </c>
      <c r="I480" s="13" t="s">
        <v>962</v>
      </c>
      <c r="J480" s="8" t="s">
        <v>990</v>
      </c>
      <c r="K480" s="26">
        <v>247</v>
      </c>
      <c r="L480" s="29"/>
      <c r="M480" s="30">
        <v>355</v>
      </c>
    </row>
    <row r="481" spans="1:13" x14ac:dyDescent="0.25">
      <c r="A481" s="5" t="s">
        <v>583</v>
      </c>
      <c r="B481" s="5" t="s">
        <v>995</v>
      </c>
      <c r="C481" s="5" t="s">
        <v>574</v>
      </c>
      <c r="D481" s="5" t="s">
        <v>590</v>
      </c>
      <c r="E481" s="8" t="s">
        <v>1952</v>
      </c>
      <c r="F481" s="5" t="s">
        <v>576</v>
      </c>
      <c r="G481" s="8" t="s">
        <v>999</v>
      </c>
      <c r="H481" s="13" t="s">
        <v>591</v>
      </c>
      <c r="I481" s="13" t="s">
        <v>592</v>
      </c>
      <c r="J481" s="8" t="s">
        <v>593</v>
      </c>
      <c r="K481" s="35">
        <v>349</v>
      </c>
      <c r="L481" s="64"/>
      <c r="M481" s="30">
        <v>92</v>
      </c>
    </row>
    <row r="482" spans="1:13" x14ac:dyDescent="0.25">
      <c r="A482" s="5" t="s">
        <v>583</v>
      </c>
      <c r="B482" s="5" t="s">
        <v>288</v>
      </c>
      <c r="C482" s="5" t="s">
        <v>580</v>
      </c>
      <c r="D482" s="8" t="s">
        <v>785</v>
      </c>
      <c r="E482" s="8" t="s">
        <v>1936</v>
      </c>
      <c r="F482" s="8" t="s">
        <v>576</v>
      </c>
      <c r="G482" s="8" t="s">
        <v>442</v>
      </c>
      <c r="H482" s="9" t="s">
        <v>142</v>
      </c>
      <c r="I482" s="14" t="s">
        <v>559</v>
      </c>
      <c r="J482" s="8" t="s">
        <v>1269</v>
      </c>
      <c r="K482" s="2">
        <v>260</v>
      </c>
      <c r="L482" s="9"/>
      <c r="M482" s="30">
        <v>43</v>
      </c>
    </row>
    <row r="483" spans="1:13" x14ac:dyDescent="0.25">
      <c r="A483" s="5" t="s">
        <v>583</v>
      </c>
      <c r="B483" s="5" t="s">
        <v>288</v>
      </c>
      <c r="C483" s="5" t="s">
        <v>580</v>
      </c>
      <c r="D483" s="5" t="s">
        <v>674</v>
      </c>
      <c r="E483" s="8" t="s">
        <v>1936</v>
      </c>
      <c r="F483" s="8" t="s">
        <v>67</v>
      </c>
      <c r="G483" s="8" t="s">
        <v>336</v>
      </c>
      <c r="H483" s="14" t="s">
        <v>96</v>
      </c>
      <c r="I483" s="14" t="s">
        <v>675</v>
      </c>
      <c r="J483" s="8" t="s">
        <v>676</v>
      </c>
      <c r="K483" s="2">
        <v>206</v>
      </c>
      <c r="L483" s="9"/>
      <c r="M483" s="30">
        <v>50</v>
      </c>
    </row>
    <row r="484" spans="1:13" x14ac:dyDescent="0.25">
      <c r="A484" s="5" t="s">
        <v>583</v>
      </c>
      <c r="B484" s="5" t="s">
        <v>288</v>
      </c>
      <c r="C484" s="5" t="s">
        <v>580</v>
      </c>
      <c r="D484" s="8" t="s">
        <v>1155</v>
      </c>
      <c r="E484" s="8" t="s">
        <v>1936</v>
      </c>
      <c r="F484" s="5" t="s">
        <v>576</v>
      </c>
      <c r="G484" s="8" t="s">
        <v>449</v>
      </c>
      <c r="H484" s="14" t="s">
        <v>1204</v>
      </c>
      <c r="I484" s="14" t="s">
        <v>1205</v>
      </c>
      <c r="J484" s="8" t="s">
        <v>1206</v>
      </c>
      <c r="K484" s="2">
        <v>263</v>
      </c>
      <c r="L484" s="9"/>
      <c r="M484" s="30">
        <v>51</v>
      </c>
    </row>
    <row r="485" spans="1:13" x14ac:dyDescent="0.25">
      <c r="A485" s="5" t="s">
        <v>583</v>
      </c>
      <c r="B485" s="5" t="s">
        <v>288</v>
      </c>
      <c r="C485" s="5" t="s">
        <v>580</v>
      </c>
      <c r="D485" s="5" t="s">
        <v>634</v>
      </c>
      <c r="E485" s="8" t="s">
        <v>1936</v>
      </c>
      <c r="F485" s="8" t="s">
        <v>67</v>
      </c>
      <c r="G485" s="8" t="s">
        <v>334</v>
      </c>
      <c r="H485" s="14" t="s">
        <v>635</v>
      </c>
      <c r="I485" s="14" t="s">
        <v>636</v>
      </c>
      <c r="J485" s="8" t="s">
        <v>637</v>
      </c>
      <c r="K485" s="75">
        <v>208</v>
      </c>
      <c r="L485" s="9"/>
      <c r="M485" s="30">
        <v>52</v>
      </c>
    </row>
    <row r="486" spans="1:13" x14ac:dyDescent="0.25">
      <c r="A486" s="5" t="s">
        <v>583</v>
      </c>
      <c r="B486" s="5" t="s">
        <v>288</v>
      </c>
      <c r="C486" s="5" t="s">
        <v>580</v>
      </c>
      <c r="D486" s="5" t="s">
        <v>690</v>
      </c>
      <c r="E486" s="8" t="s">
        <v>1936</v>
      </c>
      <c r="F486" s="8" t="s">
        <v>67</v>
      </c>
      <c r="G486" s="8" t="s">
        <v>338</v>
      </c>
      <c r="H486" s="14" t="s">
        <v>691</v>
      </c>
      <c r="I486" s="14" t="s">
        <v>692</v>
      </c>
      <c r="J486" s="8" t="s">
        <v>693</v>
      </c>
      <c r="K486" s="2">
        <v>210</v>
      </c>
      <c r="L486" s="9"/>
      <c r="M486" s="30">
        <v>53</v>
      </c>
    </row>
    <row r="487" spans="1:13" x14ac:dyDescent="0.25">
      <c r="A487" s="5" t="s">
        <v>583</v>
      </c>
      <c r="B487" s="5" t="s">
        <v>288</v>
      </c>
      <c r="C487" s="5" t="s">
        <v>580</v>
      </c>
      <c r="D487" s="5" t="s">
        <v>686</v>
      </c>
      <c r="E487" s="8" t="s">
        <v>1936</v>
      </c>
      <c r="F487" s="8" t="s">
        <v>67</v>
      </c>
      <c r="G487" s="8" t="s">
        <v>337</v>
      </c>
      <c r="H487" s="14" t="s">
        <v>687</v>
      </c>
      <c r="I487" s="14" t="s">
        <v>688</v>
      </c>
      <c r="J487" s="8" t="s">
        <v>689</v>
      </c>
      <c r="K487" s="2">
        <v>214</v>
      </c>
      <c r="L487" s="9"/>
      <c r="M487" s="30">
        <v>54</v>
      </c>
    </row>
    <row r="488" spans="1:13" x14ac:dyDescent="0.25">
      <c r="A488" s="5" t="s">
        <v>583</v>
      </c>
      <c r="B488" s="5" t="s">
        <v>288</v>
      </c>
      <c r="C488" s="5" t="s">
        <v>580</v>
      </c>
      <c r="D488" s="5" t="s">
        <v>1337</v>
      </c>
      <c r="E488" s="8" t="s">
        <v>1852</v>
      </c>
      <c r="F488" s="8" t="s">
        <v>67</v>
      </c>
      <c r="G488" s="8" t="s">
        <v>335</v>
      </c>
      <c r="H488" s="14" t="s">
        <v>644</v>
      </c>
      <c r="I488" s="14" t="s">
        <v>645</v>
      </c>
      <c r="J488" s="8" t="s">
        <v>646</v>
      </c>
      <c r="K488" s="2">
        <v>216</v>
      </c>
      <c r="L488" s="9"/>
      <c r="M488" s="30">
        <v>55</v>
      </c>
    </row>
    <row r="489" spans="1:13" x14ac:dyDescent="0.25">
      <c r="A489" s="5" t="s">
        <v>583</v>
      </c>
      <c r="B489" s="5" t="s">
        <v>288</v>
      </c>
      <c r="C489" s="5" t="s">
        <v>580</v>
      </c>
      <c r="D489" s="5" t="s">
        <v>663</v>
      </c>
      <c r="E489" s="8" t="s">
        <v>1936</v>
      </c>
      <c r="F489" s="5" t="s">
        <v>576</v>
      </c>
      <c r="G489" s="8" t="s">
        <v>331</v>
      </c>
      <c r="H489" s="9" t="s">
        <v>664</v>
      </c>
      <c r="I489" s="9" t="s">
        <v>665</v>
      </c>
      <c r="J489" s="8" t="s">
        <v>666</v>
      </c>
      <c r="K489" s="2">
        <v>235</v>
      </c>
      <c r="L489" s="9"/>
      <c r="M489" s="30">
        <v>57</v>
      </c>
    </row>
    <row r="490" spans="1:13" x14ac:dyDescent="0.25">
      <c r="A490" s="5" t="s">
        <v>583</v>
      </c>
      <c r="B490" s="5" t="s">
        <v>288</v>
      </c>
      <c r="C490" s="5" t="s">
        <v>580</v>
      </c>
      <c r="D490" s="5" t="s">
        <v>641</v>
      </c>
      <c r="E490" s="8" t="s">
        <v>1936</v>
      </c>
      <c r="F490" s="5" t="s">
        <v>576</v>
      </c>
      <c r="G490" s="8" t="s">
        <v>326</v>
      </c>
      <c r="H490" s="9" t="s">
        <v>187</v>
      </c>
      <c r="I490" s="9" t="s">
        <v>642</v>
      </c>
      <c r="J490" s="8" t="s">
        <v>643</v>
      </c>
      <c r="K490" s="2">
        <v>228</v>
      </c>
      <c r="L490" s="9"/>
      <c r="M490" s="30">
        <v>58</v>
      </c>
    </row>
    <row r="491" spans="1:13" x14ac:dyDescent="0.25">
      <c r="A491" s="5" t="s">
        <v>583</v>
      </c>
      <c r="B491" s="5" t="s">
        <v>288</v>
      </c>
      <c r="C491" s="5" t="s">
        <v>580</v>
      </c>
      <c r="D491" s="5" t="s">
        <v>659</v>
      </c>
      <c r="E491" s="8" t="s">
        <v>1936</v>
      </c>
      <c r="F491" s="5" t="s">
        <v>576</v>
      </c>
      <c r="G491" s="8" t="s">
        <v>328</v>
      </c>
      <c r="H491" s="9" t="s">
        <v>660</v>
      </c>
      <c r="I491" s="9" t="s">
        <v>661</v>
      </c>
      <c r="J491" s="8" t="s">
        <v>662</v>
      </c>
      <c r="K491" s="2">
        <v>231</v>
      </c>
      <c r="L491" s="9"/>
      <c r="M491" s="30">
        <v>59</v>
      </c>
    </row>
    <row r="492" spans="1:13" x14ac:dyDescent="0.25">
      <c r="A492" s="5" t="s">
        <v>583</v>
      </c>
      <c r="B492" s="5" t="s">
        <v>288</v>
      </c>
      <c r="C492" s="5" t="s">
        <v>580</v>
      </c>
      <c r="D492" s="5" t="s">
        <v>626</v>
      </c>
      <c r="E492" s="8" t="s">
        <v>1936</v>
      </c>
      <c r="F492" s="5" t="s">
        <v>576</v>
      </c>
      <c r="G492" s="8" t="s">
        <v>324</v>
      </c>
      <c r="H492" s="9" t="s">
        <v>627</v>
      </c>
      <c r="I492" s="9" t="s">
        <v>628</v>
      </c>
      <c r="J492" s="8" t="s">
        <v>629</v>
      </c>
      <c r="K492" s="2">
        <v>232</v>
      </c>
      <c r="L492" s="9"/>
      <c r="M492" s="30">
        <v>60</v>
      </c>
    </row>
    <row r="493" spans="1:13" x14ac:dyDescent="0.25">
      <c r="A493" s="5" t="s">
        <v>583</v>
      </c>
      <c r="B493" s="5" t="s">
        <v>288</v>
      </c>
      <c r="C493" s="5" t="s">
        <v>580</v>
      </c>
      <c r="D493" s="5" t="s">
        <v>653</v>
      </c>
      <c r="E493" s="8" t="s">
        <v>1936</v>
      </c>
      <c r="F493" s="5" t="s">
        <v>576</v>
      </c>
      <c r="G493" s="8" t="s">
        <v>441</v>
      </c>
      <c r="H493" s="9" t="s">
        <v>1127</v>
      </c>
      <c r="I493" s="9" t="s">
        <v>654</v>
      </c>
      <c r="J493" s="8" t="s">
        <v>655</v>
      </c>
      <c r="K493" s="2">
        <v>234</v>
      </c>
      <c r="L493" s="9"/>
      <c r="M493" s="30">
        <v>61</v>
      </c>
    </row>
    <row r="494" spans="1:13" x14ac:dyDescent="0.25">
      <c r="A494" s="5" t="s">
        <v>583</v>
      </c>
      <c r="B494" s="5" t="s">
        <v>288</v>
      </c>
      <c r="C494" s="5" t="s">
        <v>580</v>
      </c>
      <c r="D494" s="5" t="s">
        <v>672</v>
      </c>
      <c r="E494" s="8" t="s">
        <v>1936</v>
      </c>
      <c r="F494" s="5" t="s">
        <v>576</v>
      </c>
      <c r="G494" s="8" t="s">
        <v>221</v>
      </c>
      <c r="H494" s="9" t="s">
        <v>207</v>
      </c>
      <c r="I494" s="9" t="s">
        <v>792</v>
      </c>
      <c r="J494" s="8" t="s">
        <v>673</v>
      </c>
      <c r="K494" s="2">
        <v>238</v>
      </c>
      <c r="L494" s="9"/>
      <c r="M494" s="30">
        <v>62</v>
      </c>
    </row>
    <row r="495" spans="1:13" x14ac:dyDescent="0.25">
      <c r="A495" s="5" t="s">
        <v>583</v>
      </c>
      <c r="B495" s="5" t="s">
        <v>288</v>
      </c>
      <c r="C495" s="5" t="s">
        <v>580</v>
      </c>
      <c r="D495" s="5" t="s">
        <v>656</v>
      </c>
      <c r="E495" s="8" t="s">
        <v>1936</v>
      </c>
      <c r="F495" s="5" t="s">
        <v>576</v>
      </c>
      <c r="G495" s="8" t="s">
        <v>327</v>
      </c>
      <c r="H495" s="9" t="s">
        <v>188</v>
      </c>
      <c r="I495" s="9" t="s">
        <v>657</v>
      </c>
      <c r="J495" s="8" t="s">
        <v>658</v>
      </c>
      <c r="K495" s="2">
        <v>236</v>
      </c>
      <c r="L495" s="9"/>
      <c r="M495" s="30">
        <v>63</v>
      </c>
    </row>
    <row r="496" spans="1:13" x14ac:dyDescent="0.25">
      <c r="A496" s="5" t="s">
        <v>583</v>
      </c>
      <c r="B496" s="5" t="s">
        <v>288</v>
      </c>
      <c r="C496" s="5" t="s">
        <v>580</v>
      </c>
      <c r="D496" s="8" t="s">
        <v>770</v>
      </c>
      <c r="E496" s="8" t="s">
        <v>1936</v>
      </c>
      <c r="F496" s="5" t="s">
        <v>576</v>
      </c>
      <c r="G496" s="8" t="s">
        <v>332</v>
      </c>
      <c r="H496" s="9" t="s">
        <v>791</v>
      </c>
      <c r="I496" s="9" t="s">
        <v>333</v>
      </c>
      <c r="J496" s="8" t="s">
        <v>652</v>
      </c>
      <c r="K496" s="2">
        <v>249</v>
      </c>
      <c r="L496" s="9"/>
      <c r="M496" s="30">
        <v>75</v>
      </c>
    </row>
    <row r="497" spans="1:13" x14ac:dyDescent="0.25">
      <c r="A497" s="5" t="s">
        <v>583</v>
      </c>
      <c r="B497" s="5" t="s">
        <v>288</v>
      </c>
      <c r="C497" s="5" t="s">
        <v>580</v>
      </c>
      <c r="D497" s="8" t="s">
        <v>769</v>
      </c>
      <c r="E497" s="8" t="s">
        <v>1962</v>
      </c>
      <c r="F497" s="5" t="s">
        <v>576</v>
      </c>
      <c r="G497" s="8" t="s">
        <v>329</v>
      </c>
      <c r="H497" s="9" t="s">
        <v>789</v>
      </c>
      <c r="I497" s="9" t="s">
        <v>330</v>
      </c>
      <c r="J497" s="8" t="s">
        <v>651</v>
      </c>
      <c r="K497" s="2">
        <v>255</v>
      </c>
      <c r="L497" s="32"/>
      <c r="M497" s="30">
        <v>76</v>
      </c>
    </row>
    <row r="498" spans="1:13" x14ac:dyDescent="0.25">
      <c r="A498" s="5" t="s">
        <v>583</v>
      </c>
      <c r="B498" s="5" t="s">
        <v>288</v>
      </c>
      <c r="C498" s="5" t="s">
        <v>580</v>
      </c>
      <c r="D498" s="8" t="s">
        <v>768</v>
      </c>
      <c r="E498" s="8" t="s">
        <v>1936</v>
      </c>
      <c r="F498" s="5" t="s">
        <v>576</v>
      </c>
      <c r="G498" s="8" t="s">
        <v>325</v>
      </c>
      <c r="H498" s="9" t="s">
        <v>787</v>
      </c>
      <c r="I498" s="9" t="s">
        <v>788</v>
      </c>
      <c r="J498" s="8" t="s">
        <v>640</v>
      </c>
      <c r="K498" s="2">
        <v>265</v>
      </c>
      <c r="L498" s="9"/>
      <c r="M498" s="30">
        <v>77</v>
      </c>
    </row>
    <row r="499" spans="1:13" x14ac:dyDescent="0.25">
      <c r="A499" s="5" t="s">
        <v>583</v>
      </c>
      <c r="B499" s="5" t="s">
        <v>288</v>
      </c>
      <c r="C499" s="5" t="s">
        <v>580</v>
      </c>
      <c r="D499" s="5" t="s">
        <v>1053</v>
      </c>
      <c r="E499" s="8" t="s">
        <v>1936</v>
      </c>
      <c r="F499" s="5" t="s">
        <v>576</v>
      </c>
      <c r="G499" s="8" t="s">
        <v>443</v>
      </c>
      <c r="H499" s="9" t="s">
        <v>1163</v>
      </c>
      <c r="I499" s="14" t="s">
        <v>1351</v>
      </c>
      <c r="J499" s="8" t="s">
        <v>1164</v>
      </c>
      <c r="K499" s="2">
        <v>237</v>
      </c>
      <c r="L499" s="9"/>
      <c r="M499" s="30">
        <v>81</v>
      </c>
    </row>
    <row r="500" spans="1:13" x14ac:dyDescent="0.25">
      <c r="A500" s="5" t="s">
        <v>583</v>
      </c>
      <c r="B500" s="5" t="s">
        <v>288</v>
      </c>
      <c r="C500" s="5" t="s">
        <v>580</v>
      </c>
      <c r="D500" s="5" t="s">
        <v>1149</v>
      </c>
      <c r="E500" s="8" t="s">
        <v>1979</v>
      </c>
      <c r="F500" s="5" t="s">
        <v>576</v>
      </c>
      <c r="G500" s="8" t="s">
        <v>455</v>
      </c>
      <c r="H500" s="9" t="s">
        <v>213</v>
      </c>
      <c r="I500" s="9" t="s">
        <v>150</v>
      </c>
      <c r="J500" s="8" t="s">
        <v>1274</v>
      </c>
      <c r="K500" s="2">
        <v>75</v>
      </c>
      <c r="L500" s="9"/>
      <c r="M500" s="30">
        <v>149</v>
      </c>
    </row>
    <row r="501" spans="1:13" x14ac:dyDescent="0.25">
      <c r="A501" s="5" t="s">
        <v>583</v>
      </c>
      <c r="B501" s="5" t="s">
        <v>288</v>
      </c>
      <c r="C501" s="5" t="s">
        <v>580</v>
      </c>
      <c r="D501" s="5" t="s">
        <v>1149</v>
      </c>
      <c r="E501" s="8" t="s">
        <v>1447</v>
      </c>
      <c r="F501" s="5" t="s">
        <v>576</v>
      </c>
      <c r="G501" s="8" t="s">
        <v>456</v>
      </c>
      <c r="H501" s="9" t="s">
        <v>154</v>
      </c>
      <c r="I501" s="9" t="s">
        <v>149</v>
      </c>
      <c r="J501" s="8" t="s">
        <v>1150</v>
      </c>
      <c r="K501" s="2">
        <v>74</v>
      </c>
      <c r="L501" s="9"/>
      <c r="M501" s="30">
        <v>158</v>
      </c>
    </row>
    <row r="502" spans="1:13" x14ac:dyDescent="0.25">
      <c r="A502" s="5" t="s">
        <v>583</v>
      </c>
      <c r="B502" s="5" t="s">
        <v>288</v>
      </c>
      <c r="C502" s="5" t="s">
        <v>580</v>
      </c>
      <c r="D502" s="5" t="s">
        <v>1161</v>
      </c>
      <c r="E502" s="8" t="s">
        <v>1447</v>
      </c>
      <c r="F502" s="8" t="s">
        <v>67</v>
      </c>
      <c r="G502" s="8" t="s">
        <v>454</v>
      </c>
      <c r="H502" s="14" t="s">
        <v>148</v>
      </c>
      <c r="I502" s="14" t="s">
        <v>1162</v>
      </c>
      <c r="J502" s="8" t="s">
        <v>874</v>
      </c>
      <c r="K502" s="2">
        <v>282</v>
      </c>
      <c r="L502" s="9"/>
      <c r="M502" s="30">
        <v>163</v>
      </c>
    </row>
    <row r="503" spans="1:13" x14ac:dyDescent="0.25">
      <c r="A503" s="5" t="s">
        <v>583</v>
      </c>
      <c r="B503" s="5" t="s">
        <v>288</v>
      </c>
      <c r="C503" s="5" t="s">
        <v>580</v>
      </c>
      <c r="D503" s="5" t="s">
        <v>1158</v>
      </c>
      <c r="E503" s="8" t="s">
        <v>1945</v>
      </c>
      <c r="F503" s="5" t="s">
        <v>576</v>
      </c>
      <c r="G503" s="8" t="s">
        <v>189</v>
      </c>
      <c r="H503" s="14" t="s">
        <v>1156</v>
      </c>
      <c r="I503" s="14" t="s">
        <v>1157</v>
      </c>
      <c r="J503" s="8" t="s">
        <v>891</v>
      </c>
      <c r="K503" s="2">
        <v>330</v>
      </c>
      <c r="L503" s="9"/>
      <c r="M503" s="30">
        <v>170</v>
      </c>
    </row>
    <row r="504" spans="1:13" x14ac:dyDescent="0.25">
      <c r="A504" s="5" t="s">
        <v>583</v>
      </c>
      <c r="B504" s="5" t="s">
        <v>288</v>
      </c>
      <c r="C504" s="5" t="s">
        <v>580</v>
      </c>
      <c r="D504" s="8" t="s">
        <v>773</v>
      </c>
      <c r="E504" s="8" t="s">
        <v>1945</v>
      </c>
      <c r="F504" s="8" t="s">
        <v>576</v>
      </c>
      <c r="G504" s="8" t="s">
        <v>446</v>
      </c>
      <c r="H504" s="14" t="s">
        <v>144</v>
      </c>
      <c r="I504" s="14" t="s">
        <v>1093</v>
      </c>
      <c r="J504" s="8" t="s">
        <v>745</v>
      </c>
      <c r="K504" s="2">
        <v>188</v>
      </c>
      <c r="L504" s="9"/>
      <c r="M504" s="30">
        <v>183</v>
      </c>
    </row>
    <row r="505" spans="1:13" x14ac:dyDescent="0.25">
      <c r="A505" s="5" t="s">
        <v>583</v>
      </c>
      <c r="B505" s="5" t="s">
        <v>288</v>
      </c>
      <c r="C505" s="5" t="s">
        <v>580</v>
      </c>
      <c r="D505" s="8" t="s">
        <v>783</v>
      </c>
      <c r="E505" s="8" t="s">
        <v>1945</v>
      </c>
      <c r="F505" s="5" t="s">
        <v>576</v>
      </c>
      <c r="G505" s="8" t="s">
        <v>450</v>
      </c>
      <c r="H505" s="14" t="s">
        <v>557</v>
      </c>
      <c r="I505" s="14" t="s">
        <v>558</v>
      </c>
      <c r="J505" s="8" t="s">
        <v>1223</v>
      </c>
      <c r="L505" s="2"/>
      <c r="M505" s="30">
        <v>184</v>
      </c>
    </row>
    <row r="506" spans="1:13" x14ac:dyDescent="0.25">
      <c r="A506" s="5" t="s">
        <v>583</v>
      </c>
      <c r="B506" s="5" t="s">
        <v>288</v>
      </c>
      <c r="C506" s="5" t="s">
        <v>580</v>
      </c>
      <c r="D506" s="8" t="s">
        <v>772</v>
      </c>
      <c r="E506" s="8" t="s">
        <v>1447</v>
      </c>
      <c r="F506" s="8" t="s">
        <v>67</v>
      </c>
      <c r="G506" s="8" t="s">
        <v>453</v>
      </c>
      <c r="H506" s="14" t="s">
        <v>147</v>
      </c>
      <c r="I506" s="14" t="s">
        <v>1060</v>
      </c>
      <c r="J506" s="8" t="s">
        <v>1043</v>
      </c>
      <c r="K506" s="2">
        <v>261</v>
      </c>
      <c r="L506" s="9"/>
      <c r="M506" s="30">
        <v>190</v>
      </c>
    </row>
    <row r="507" spans="1:13" x14ac:dyDescent="0.25">
      <c r="A507" s="5" t="s">
        <v>583</v>
      </c>
      <c r="B507" s="5" t="s">
        <v>288</v>
      </c>
      <c r="C507" s="5" t="s">
        <v>580</v>
      </c>
      <c r="D507" s="8" t="s">
        <v>781</v>
      </c>
      <c r="E507" s="8" t="s">
        <v>1447</v>
      </c>
      <c r="F507" s="5" t="s">
        <v>576</v>
      </c>
      <c r="G507" s="8" t="s">
        <v>439</v>
      </c>
      <c r="H507" s="9" t="s">
        <v>141</v>
      </c>
      <c r="I507" s="14" t="s">
        <v>1216</v>
      </c>
      <c r="J507" s="8" t="s">
        <v>1217</v>
      </c>
      <c r="K507" s="2">
        <v>141</v>
      </c>
      <c r="L507" s="9"/>
      <c r="M507" s="30">
        <v>194</v>
      </c>
    </row>
    <row r="508" spans="1:13" x14ac:dyDescent="0.25">
      <c r="A508" s="5" t="s">
        <v>583</v>
      </c>
      <c r="B508" s="5" t="s">
        <v>288</v>
      </c>
      <c r="C508" s="5" t="s">
        <v>580</v>
      </c>
      <c r="D508" s="8" t="s">
        <v>778</v>
      </c>
      <c r="E508" s="8" t="s">
        <v>1447</v>
      </c>
      <c r="F508" s="5" t="s">
        <v>576</v>
      </c>
      <c r="G508" s="8" t="s">
        <v>444</v>
      </c>
      <c r="H508" s="14" t="s">
        <v>1168</v>
      </c>
      <c r="I508" s="14" t="s">
        <v>1169</v>
      </c>
      <c r="J508" s="54" t="s">
        <v>1170</v>
      </c>
      <c r="K508" s="2">
        <v>258</v>
      </c>
      <c r="L508" s="9"/>
      <c r="M508" s="30">
        <v>195</v>
      </c>
    </row>
    <row r="509" spans="1:13" x14ac:dyDescent="0.25">
      <c r="A509" s="5" t="s">
        <v>583</v>
      </c>
      <c r="B509" s="5" t="s">
        <v>288</v>
      </c>
      <c r="C509" s="5" t="s">
        <v>580</v>
      </c>
      <c r="D509" s="8" t="s">
        <v>777</v>
      </c>
      <c r="E509" s="8" t="s">
        <v>1447</v>
      </c>
      <c r="F509" s="8" t="s">
        <v>576</v>
      </c>
      <c r="G509" s="8" t="s">
        <v>445</v>
      </c>
      <c r="H509" s="9" t="s">
        <v>143</v>
      </c>
      <c r="I509" s="9" t="s">
        <v>555</v>
      </c>
      <c r="J509" s="8" t="s">
        <v>1151</v>
      </c>
      <c r="K509" s="2">
        <v>38</v>
      </c>
      <c r="L509" s="8"/>
      <c r="M509" s="30">
        <v>196</v>
      </c>
    </row>
    <row r="510" spans="1:13" x14ac:dyDescent="0.25">
      <c r="A510" s="5" t="s">
        <v>583</v>
      </c>
      <c r="B510" s="5" t="s">
        <v>288</v>
      </c>
      <c r="C510" s="5" t="s">
        <v>580</v>
      </c>
      <c r="D510" s="8" t="s">
        <v>782</v>
      </c>
      <c r="E510" s="8" t="s">
        <v>79</v>
      </c>
      <c r="F510" s="8" t="s">
        <v>576</v>
      </c>
      <c r="G510" s="8" t="s">
        <v>520</v>
      </c>
      <c r="H510" s="9" t="s">
        <v>1981</v>
      </c>
      <c r="I510" s="9" t="s">
        <v>1877</v>
      </c>
      <c r="J510" s="8" t="s">
        <v>1146</v>
      </c>
      <c r="K510" s="2">
        <v>35</v>
      </c>
      <c r="L510" s="9"/>
      <c r="M510" s="30">
        <v>199</v>
      </c>
    </row>
    <row r="511" spans="1:13" x14ac:dyDescent="0.25">
      <c r="A511" s="5" t="s">
        <v>583</v>
      </c>
      <c r="B511" s="5" t="s">
        <v>288</v>
      </c>
      <c r="C511" s="5" t="s">
        <v>580</v>
      </c>
      <c r="D511" s="5" t="s">
        <v>1058</v>
      </c>
      <c r="E511" s="8" t="s">
        <v>1447</v>
      </c>
      <c r="F511" s="5" t="s">
        <v>576</v>
      </c>
      <c r="G511" s="8" t="s">
        <v>437</v>
      </c>
      <c r="H511" s="14" t="s">
        <v>1886</v>
      </c>
      <c r="I511" s="14" t="s">
        <v>1980</v>
      </c>
      <c r="J511" s="8" t="s">
        <v>1059</v>
      </c>
      <c r="K511" s="35">
        <v>348</v>
      </c>
      <c r="L511" s="64"/>
      <c r="M511" s="30">
        <v>291</v>
      </c>
    </row>
    <row r="512" spans="1:13" x14ac:dyDescent="0.25">
      <c r="A512" s="5" t="s">
        <v>583</v>
      </c>
      <c r="B512" s="5" t="s">
        <v>288</v>
      </c>
      <c r="C512" s="5" t="s">
        <v>580</v>
      </c>
      <c r="D512" s="8" t="s">
        <v>774</v>
      </c>
      <c r="E512" s="8" t="s">
        <v>1447</v>
      </c>
      <c r="F512" s="5" t="s">
        <v>576</v>
      </c>
      <c r="G512" s="8" t="s">
        <v>440</v>
      </c>
      <c r="H512" s="14" t="s">
        <v>1124</v>
      </c>
      <c r="I512" s="14" t="s">
        <v>1125</v>
      </c>
      <c r="J512" s="8" t="s">
        <v>1126</v>
      </c>
      <c r="K512" s="35">
        <v>354</v>
      </c>
      <c r="L512" s="64"/>
      <c r="M512" s="30">
        <v>292</v>
      </c>
    </row>
    <row r="513" spans="1:13" x14ac:dyDescent="0.25">
      <c r="A513" s="5" t="s">
        <v>583</v>
      </c>
      <c r="B513" s="5" t="s">
        <v>288</v>
      </c>
      <c r="C513" s="5" t="s">
        <v>580</v>
      </c>
      <c r="D513" s="5" t="s">
        <v>626</v>
      </c>
      <c r="E513" s="8" t="s">
        <v>884</v>
      </c>
      <c r="F513" s="5" t="s">
        <v>576</v>
      </c>
      <c r="G513" s="8" t="s">
        <v>438</v>
      </c>
      <c r="H513" s="9" t="s">
        <v>1100</v>
      </c>
      <c r="I513" s="9" t="s">
        <v>1101</v>
      </c>
      <c r="J513" s="87" t="s">
        <v>1102</v>
      </c>
      <c r="K513" s="35">
        <v>343</v>
      </c>
      <c r="L513" s="64"/>
      <c r="M513" s="30">
        <v>293</v>
      </c>
    </row>
    <row r="514" spans="1:13" x14ac:dyDescent="0.25">
      <c r="A514" s="5" t="s">
        <v>583</v>
      </c>
      <c r="B514" s="5" t="s">
        <v>288</v>
      </c>
      <c r="C514" s="5" t="s">
        <v>580</v>
      </c>
      <c r="D514" s="8" t="s">
        <v>672</v>
      </c>
      <c r="E514" s="8" t="s">
        <v>79</v>
      </c>
      <c r="F514" s="5" t="s">
        <v>576</v>
      </c>
      <c r="G514" s="8" t="s">
        <v>451</v>
      </c>
      <c r="H514" s="14" t="s">
        <v>145</v>
      </c>
      <c r="I514" s="14" t="s">
        <v>1237</v>
      </c>
      <c r="J514" s="87" t="s">
        <v>1238</v>
      </c>
      <c r="K514" s="2">
        <v>93</v>
      </c>
      <c r="L514" s="9"/>
      <c r="M514" s="30">
        <v>298</v>
      </c>
    </row>
    <row r="515" spans="1:13" x14ac:dyDescent="0.25">
      <c r="A515" s="5" t="s">
        <v>583</v>
      </c>
      <c r="B515" s="5" t="s">
        <v>288</v>
      </c>
      <c r="C515" s="5" t="s">
        <v>580</v>
      </c>
      <c r="D515" s="8" t="s">
        <v>107</v>
      </c>
      <c r="E515" s="8" t="s">
        <v>1447</v>
      </c>
      <c r="F515" s="5" t="s">
        <v>576</v>
      </c>
      <c r="G515" s="8" t="s">
        <v>513</v>
      </c>
      <c r="H515" s="14" t="s">
        <v>191</v>
      </c>
      <c r="I515" s="14" t="s">
        <v>1231</v>
      </c>
      <c r="J515" s="8" t="s">
        <v>1232</v>
      </c>
      <c r="K515" s="2">
        <v>159</v>
      </c>
      <c r="L515" s="9"/>
      <c r="M515" s="30">
        <v>304</v>
      </c>
    </row>
    <row r="516" spans="1:13" x14ac:dyDescent="0.25">
      <c r="A516" s="5" t="s">
        <v>583</v>
      </c>
      <c r="B516" s="5" t="s">
        <v>288</v>
      </c>
      <c r="C516" s="5" t="s">
        <v>580</v>
      </c>
      <c r="D516" s="8" t="s">
        <v>104</v>
      </c>
      <c r="E516" s="8" t="s">
        <v>1447</v>
      </c>
      <c r="F516" s="5" t="s">
        <v>576</v>
      </c>
      <c r="G516" s="8" t="s">
        <v>517</v>
      </c>
      <c r="H516" s="9" t="s">
        <v>193</v>
      </c>
      <c r="I516" s="9" t="s">
        <v>1180</v>
      </c>
      <c r="J516" s="8" t="s">
        <v>1181</v>
      </c>
      <c r="K516" s="2">
        <v>313</v>
      </c>
      <c r="L516" s="9"/>
      <c r="M516" s="30">
        <v>306</v>
      </c>
    </row>
    <row r="517" spans="1:13" x14ac:dyDescent="0.25">
      <c r="A517" s="5" t="s">
        <v>583</v>
      </c>
      <c r="B517" s="5" t="s">
        <v>288</v>
      </c>
      <c r="C517" s="5" t="s">
        <v>580</v>
      </c>
      <c r="D517" s="8" t="s">
        <v>108</v>
      </c>
      <c r="E517" s="8" t="s">
        <v>1447</v>
      </c>
      <c r="F517" s="5" t="s">
        <v>576</v>
      </c>
      <c r="G517" s="8" t="s">
        <v>521</v>
      </c>
      <c r="H517" s="14" t="s">
        <v>1239</v>
      </c>
      <c r="I517" s="14" t="s">
        <v>1240</v>
      </c>
      <c r="J517" s="8" t="s">
        <v>1241</v>
      </c>
      <c r="K517" s="26">
        <v>267</v>
      </c>
      <c r="L517" s="29"/>
      <c r="M517" s="30">
        <v>308</v>
      </c>
    </row>
    <row r="518" spans="1:13" x14ac:dyDescent="0.25">
      <c r="A518" s="5" t="s">
        <v>583</v>
      </c>
      <c r="B518" s="5" t="s">
        <v>288</v>
      </c>
      <c r="C518" s="5" t="s">
        <v>580</v>
      </c>
      <c r="D518" s="8" t="s">
        <v>106</v>
      </c>
      <c r="E518" s="8" t="s">
        <v>1447</v>
      </c>
      <c r="F518" s="5" t="s">
        <v>576</v>
      </c>
      <c r="G518" s="8" t="s">
        <v>519</v>
      </c>
      <c r="H518" s="14" t="s">
        <v>194</v>
      </c>
      <c r="I518" s="14" t="s">
        <v>1196</v>
      </c>
      <c r="J518" s="8" t="s">
        <v>1197</v>
      </c>
      <c r="K518" s="26">
        <v>272</v>
      </c>
      <c r="L518" s="29"/>
      <c r="M518" s="30">
        <v>309</v>
      </c>
    </row>
    <row r="519" spans="1:13" x14ac:dyDescent="0.25">
      <c r="A519" s="5" t="s">
        <v>583</v>
      </c>
      <c r="B519" s="5" t="s">
        <v>288</v>
      </c>
      <c r="C519" s="5" t="s">
        <v>580</v>
      </c>
      <c r="D519" s="8" t="s">
        <v>1154</v>
      </c>
      <c r="E519" s="8" t="s">
        <v>1447</v>
      </c>
      <c r="F519" s="5" t="s">
        <v>576</v>
      </c>
      <c r="G519" s="8" t="s">
        <v>512</v>
      </c>
      <c r="H519" s="14" t="s">
        <v>1065</v>
      </c>
      <c r="I519" s="14" t="s">
        <v>1066</v>
      </c>
      <c r="J519" s="8" t="s">
        <v>1002</v>
      </c>
      <c r="K519" s="26"/>
      <c r="L519" s="29"/>
      <c r="M519" s="30">
        <v>310</v>
      </c>
    </row>
    <row r="520" spans="1:13" x14ac:dyDescent="0.25">
      <c r="A520" s="5" t="s">
        <v>583</v>
      </c>
      <c r="B520" s="5" t="s">
        <v>288</v>
      </c>
      <c r="C520" s="5" t="s">
        <v>580</v>
      </c>
      <c r="D520" s="8" t="s">
        <v>102</v>
      </c>
      <c r="E520" s="8" t="s">
        <v>1447</v>
      </c>
      <c r="F520" s="5" t="s">
        <v>576</v>
      </c>
      <c r="G520" s="8" t="s">
        <v>514</v>
      </c>
      <c r="H520" s="9" t="s">
        <v>1056</v>
      </c>
      <c r="I520" s="9" t="s">
        <v>214</v>
      </c>
      <c r="J520" s="8" t="s">
        <v>1057</v>
      </c>
      <c r="K520" s="26"/>
      <c r="L520" s="29"/>
      <c r="M520" s="30">
        <v>311</v>
      </c>
    </row>
    <row r="521" spans="1:13" x14ac:dyDescent="0.25">
      <c r="A521" s="5" t="s">
        <v>583</v>
      </c>
      <c r="B521" s="5" t="s">
        <v>288</v>
      </c>
      <c r="C521" s="5" t="s">
        <v>580</v>
      </c>
      <c r="D521" s="8" t="s">
        <v>103</v>
      </c>
      <c r="E521" s="8" t="s">
        <v>1447</v>
      </c>
      <c r="F521" s="5" t="s">
        <v>576</v>
      </c>
      <c r="G521" s="8" t="s">
        <v>515</v>
      </c>
      <c r="H521" s="14" t="s">
        <v>192</v>
      </c>
      <c r="I521" s="14" t="s">
        <v>1131</v>
      </c>
      <c r="J521" s="8" t="s">
        <v>1132</v>
      </c>
      <c r="K521" s="26"/>
      <c r="L521" s="29"/>
      <c r="M521" s="30">
        <v>312</v>
      </c>
    </row>
    <row r="522" spans="1:13" x14ac:dyDescent="0.25">
      <c r="A522" s="5" t="s">
        <v>583</v>
      </c>
      <c r="B522" s="5" t="s">
        <v>288</v>
      </c>
      <c r="C522" s="5" t="s">
        <v>580</v>
      </c>
      <c r="D522" s="5" t="s">
        <v>1174</v>
      </c>
      <c r="E522" s="8" t="s">
        <v>1447</v>
      </c>
      <c r="F522" s="5" t="s">
        <v>576</v>
      </c>
      <c r="G522" s="8" t="s">
        <v>516</v>
      </c>
      <c r="H522" s="9" t="s">
        <v>1175</v>
      </c>
      <c r="I522" s="14" t="s">
        <v>1176</v>
      </c>
      <c r="J522" s="8" t="s">
        <v>1177</v>
      </c>
      <c r="K522" s="26"/>
      <c r="L522" s="29"/>
      <c r="M522" s="30">
        <v>313</v>
      </c>
    </row>
    <row r="523" spans="1:13" x14ac:dyDescent="0.25">
      <c r="A523" s="5" t="s">
        <v>583</v>
      </c>
      <c r="B523" s="5" t="s">
        <v>288</v>
      </c>
      <c r="C523" s="5" t="s">
        <v>580</v>
      </c>
      <c r="D523" s="5" t="s">
        <v>1084</v>
      </c>
      <c r="E523" s="8" t="s">
        <v>1447</v>
      </c>
      <c r="F523" s="8" t="s">
        <v>67</v>
      </c>
      <c r="G523" s="8" t="s">
        <v>522</v>
      </c>
      <c r="H523" s="14" t="s">
        <v>1085</v>
      </c>
      <c r="I523" s="14" t="s">
        <v>1086</v>
      </c>
      <c r="J523" s="8" t="s">
        <v>1087</v>
      </c>
      <c r="K523" s="26"/>
      <c r="L523" s="29"/>
      <c r="M523" s="30">
        <v>316</v>
      </c>
    </row>
    <row r="524" spans="1:13" x14ac:dyDescent="0.25">
      <c r="A524" s="5" t="s">
        <v>583</v>
      </c>
      <c r="B524" s="5" t="s">
        <v>288</v>
      </c>
      <c r="C524" s="5" t="s">
        <v>580</v>
      </c>
      <c r="D524" s="8" t="s">
        <v>105</v>
      </c>
      <c r="E524" s="8" t="s">
        <v>1447</v>
      </c>
      <c r="F524" s="5" t="s">
        <v>576</v>
      </c>
      <c r="G524" s="8" t="s">
        <v>518</v>
      </c>
      <c r="H524" s="14" t="s">
        <v>219</v>
      </c>
      <c r="I524" s="14" t="s">
        <v>1194</v>
      </c>
      <c r="J524" s="8" t="s">
        <v>1195</v>
      </c>
      <c r="K524" s="26"/>
      <c r="L524" s="29"/>
      <c r="M524" s="30">
        <v>340</v>
      </c>
    </row>
    <row r="525" spans="1:13" x14ac:dyDescent="0.25">
      <c r="A525" s="5" t="s">
        <v>583</v>
      </c>
      <c r="B525" s="5" t="s">
        <v>288</v>
      </c>
      <c r="C525" s="5" t="s">
        <v>580</v>
      </c>
      <c r="D525" s="8" t="s">
        <v>771</v>
      </c>
      <c r="E525" s="8" t="s">
        <v>1447</v>
      </c>
      <c r="F525" s="5" t="s">
        <v>576</v>
      </c>
      <c r="G525" s="8" t="s">
        <v>452</v>
      </c>
      <c r="H525" s="9" t="s">
        <v>146</v>
      </c>
      <c r="I525" s="9" t="s">
        <v>151</v>
      </c>
      <c r="J525" s="8" t="s">
        <v>1048</v>
      </c>
      <c r="K525" s="26"/>
      <c r="L525" s="29"/>
      <c r="M525" s="30">
        <v>347</v>
      </c>
    </row>
    <row r="526" spans="1:13" x14ac:dyDescent="0.25">
      <c r="A526" s="5" t="s">
        <v>583</v>
      </c>
      <c r="B526" s="5" t="s">
        <v>288</v>
      </c>
      <c r="C526" s="5" t="s">
        <v>580</v>
      </c>
      <c r="D526" s="8" t="s">
        <v>779</v>
      </c>
      <c r="E526" s="8" t="s">
        <v>1447</v>
      </c>
      <c r="F526" s="5" t="s">
        <v>576</v>
      </c>
      <c r="G526" s="8" t="s">
        <v>447</v>
      </c>
      <c r="H526" s="14" t="s">
        <v>1198</v>
      </c>
      <c r="I526" s="14" t="s">
        <v>1199</v>
      </c>
      <c r="J526" s="8" t="s">
        <v>1200</v>
      </c>
      <c r="K526" s="26">
        <v>250</v>
      </c>
      <c r="L526" s="29"/>
      <c r="M526" s="30">
        <v>357</v>
      </c>
    </row>
    <row r="527" spans="1:13" x14ac:dyDescent="0.25">
      <c r="A527" s="5" t="s">
        <v>583</v>
      </c>
      <c r="B527" s="5" t="s">
        <v>288</v>
      </c>
      <c r="C527" s="5" t="s">
        <v>580</v>
      </c>
      <c r="D527" s="8" t="s">
        <v>780</v>
      </c>
      <c r="E527" s="8" t="s">
        <v>1447</v>
      </c>
      <c r="F527" s="5" t="s">
        <v>576</v>
      </c>
      <c r="G527" s="8" t="s">
        <v>448</v>
      </c>
      <c r="H527" s="14" t="s">
        <v>556</v>
      </c>
      <c r="I527" s="14" t="s">
        <v>556</v>
      </c>
      <c r="J527" s="8" t="s">
        <v>1201</v>
      </c>
      <c r="K527" s="26"/>
      <c r="L527" s="29"/>
      <c r="M527" s="30">
        <v>358</v>
      </c>
    </row>
    <row r="528" spans="1:13" x14ac:dyDescent="0.25">
      <c r="A528" s="5" t="s">
        <v>583</v>
      </c>
      <c r="B528" s="5" t="s">
        <v>288</v>
      </c>
      <c r="C528" s="5" t="s">
        <v>580</v>
      </c>
      <c r="D528" s="5" t="s">
        <v>1338</v>
      </c>
      <c r="E528" s="8" t="s">
        <v>1038</v>
      </c>
      <c r="F528" s="5" t="s">
        <v>576</v>
      </c>
      <c r="G528" s="8" t="s">
        <v>1903</v>
      </c>
      <c r="H528" s="14" t="s">
        <v>1088</v>
      </c>
      <c r="I528" s="14" t="s">
        <v>1089</v>
      </c>
      <c r="J528" s="8" t="s">
        <v>1904</v>
      </c>
      <c r="L528" s="9"/>
      <c r="M528" s="30">
        <v>462</v>
      </c>
    </row>
    <row r="529" spans="1:13" x14ac:dyDescent="0.25">
      <c r="A529" s="5" t="s">
        <v>583</v>
      </c>
      <c r="B529" s="5" t="s">
        <v>573</v>
      </c>
      <c r="C529" s="5" t="s">
        <v>580</v>
      </c>
      <c r="D529" s="8" t="s">
        <v>782</v>
      </c>
      <c r="E529" s="8" t="s">
        <v>1447</v>
      </c>
      <c r="F529" s="5" t="s">
        <v>576</v>
      </c>
      <c r="G529" s="8" t="s">
        <v>1218</v>
      </c>
      <c r="H529" s="14" t="s">
        <v>1219</v>
      </c>
      <c r="I529" s="14" t="s">
        <v>131</v>
      </c>
      <c r="J529" s="8" t="s">
        <v>934</v>
      </c>
      <c r="K529" s="26">
        <v>257</v>
      </c>
      <c r="L529" s="29"/>
      <c r="M529" s="30">
        <v>119</v>
      </c>
    </row>
    <row r="530" spans="1:13" x14ac:dyDescent="0.25">
      <c r="A530" s="5" t="s">
        <v>583</v>
      </c>
      <c r="B530" s="5" t="s">
        <v>573</v>
      </c>
      <c r="C530" s="5" t="s">
        <v>580</v>
      </c>
      <c r="D530" s="5" t="s">
        <v>1128</v>
      </c>
      <c r="E530" s="8" t="s">
        <v>1447</v>
      </c>
      <c r="F530" s="8" t="s">
        <v>67</v>
      </c>
      <c r="G530" s="8" t="s">
        <v>1908</v>
      </c>
      <c r="H530" s="14" t="s">
        <v>1907</v>
      </c>
      <c r="I530" s="14" t="s">
        <v>1129</v>
      </c>
      <c r="J530" s="8" t="s">
        <v>1906</v>
      </c>
      <c r="L530" s="9"/>
      <c r="M530" s="30">
        <v>463</v>
      </c>
    </row>
    <row r="531" spans="1:13" x14ac:dyDescent="0.25">
      <c r="A531" s="5" t="s">
        <v>583</v>
      </c>
      <c r="B531" s="5" t="s">
        <v>573</v>
      </c>
      <c r="C531" s="8" t="s">
        <v>580</v>
      </c>
      <c r="D531" s="5" t="s">
        <v>1294</v>
      </c>
      <c r="E531" s="5" t="s">
        <v>79</v>
      </c>
      <c r="F531" s="8" t="s">
        <v>1284</v>
      </c>
      <c r="G531" s="8" t="s">
        <v>2422</v>
      </c>
      <c r="H531" s="9" t="s">
        <v>2423</v>
      </c>
      <c r="I531" s="14" t="s">
        <v>2424</v>
      </c>
      <c r="J531" s="62" t="s">
        <v>1911</v>
      </c>
      <c r="L531" s="9"/>
      <c r="M531" s="30">
        <v>543</v>
      </c>
    </row>
    <row r="532" spans="1:13" x14ac:dyDescent="0.25">
      <c r="A532" s="5" t="s">
        <v>583</v>
      </c>
      <c r="B532" s="5" t="s">
        <v>288</v>
      </c>
      <c r="C532" s="5" t="s">
        <v>697</v>
      </c>
      <c r="D532" s="5" t="s">
        <v>702</v>
      </c>
      <c r="E532" s="5" t="s">
        <v>766</v>
      </c>
      <c r="F532" s="5" t="s">
        <v>576</v>
      </c>
      <c r="G532" s="8" t="s">
        <v>349</v>
      </c>
      <c r="H532" s="9" t="s">
        <v>2121</v>
      </c>
      <c r="I532" s="14" t="s">
        <v>541</v>
      </c>
      <c r="J532" s="8" t="s">
        <v>547</v>
      </c>
      <c r="K532" s="2">
        <v>299</v>
      </c>
      <c r="L532" s="9"/>
      <c r="M532" s="30">
        <v>10</v>
      </c>
    </row>
    <row r="533" spans="1:13" x14ac:dyDescent="0.25">
      <c r="A533" s="5" t="s">
        <v>583</v>
      </c>
      <c r="B533" s="5" t="s">
        <v>288</v>
      </c>
      <c r="C533" s="5" t="s">
        <v>697</v>
      </c>
      <c r="D533" s="5" t="s">
        <v>698</v>
      </c>
      <c r="E533" s="8" t="s">
        <v>640</v>
      </c>
      <c r="F533" s="8" t="s">
        <v>1984</v>
      </c>
      <c r="G533" s="8" t="s">
        <v>351</v>
      </c>
      <c r="H533" s="9" t="s">
        <v>2142</v>
      </c>
      <c r="I533" s="14" t="s">
        <v>711</v>
      </c>
      <c r="J533" s="8" t="s">
        <v>539</v>
      </c>
      <c r="K533" s="2">
        <v>301</v>
      </c>
      <c r="L533" s="9"/>
      <c r="M533" s="30">
        <v>14</v>
      </c>
    </row>
    <row r="534" spans="1:13" x14ac:dyDescent="0.25">
      <c r="A534" s="5" t="s">
        <v>583</v>
      </c>
      <c r="B534" s="5" t="s">
        <v>288</v>
      </c>
      <c r="C534" s="5" t="s">
        <v>697</v>
      </c>
      <c r="D534" s="5" t="s">
        <v>716</v>
      </c>
      <c r="E534" s="8" t="s">
        <v>1954</v>
      </c>
      <c r="F534" s="5" t="s">
        <v>576</v>
      </c>
      <c r="G534" s="8" t="s">
        <v>354</v>
      </c>
      <c r="H534" s="9" t="s">
        <v>285</v>
      </c>
      <c r="I534" s="14" t="s">
        <v>717</v>
      </c>
      <c r="J534" s="8" t="s">
        <v>718</v>
      </c>
      <c r="K534" s="2">
        <v>304</v>
      </c>
      <c r="L534" s="9"/>
      <c r="M534" s="30">
        <v>67</v>
      </c>
    </row>
    <row r="535" spans="1:13" x14ac:dyDescent="0.25">
      <c r="A535" s="5" t="s">
        <v>583</v>
      </c>
      <c r="B535" s="5" t="s">
        <v>288</v>
      </c>
      <c r="C535" s="5" t="s">
        <v>697</v>
      </c>
      <c r="D535" s="5" t="s">
        <v>719</v>
      </c>
      <c r="E535" s="8" t="s">
        <v>1982</v>
      </c>
      <c r="F535" s="5" t="s">
        <v>576</v>
      </c>
      <c r="G535" s="8" t="s">
        <v>353</v>
      </c>
      <c r="H535" s="9" t="s">
        <v>720</v>
      </c>
      <c r="I535" s="14" t="s">
        <v>721</v>
      </c>
      <c r="J535" s="8" t="s">
        <v>722</v>
      </c>
      <c r="K535" s="2">
        <v>296</v>
      </c>
      <c r="L535" s="9"/>
      <c r="M535" s="30">
        <v>68</v>
      </c>
    </row>
    <row r="536" spans="1:13" x14ac:dyDescent="0.25">
      <c r="A536" s="5" t="s">
        <v>583</v>
      </c>
      <c r="B536" s="5" t="s">
        <v>288</v>
      </c>
      <c r="C536" s="5" t="s">
        <v>697</v>
      </c>
      <c r="D536" s="5" t="s">
        <v>702</v>
      </c>
      <c r="E536" s="5" t="s">
        <v>640</v>
      </c>
      <c r="F536" s="5" t="s">
        <v>576</v>
      </c>
      <c r="G536" s="8" t="s">
        <v>348</v>
      </c>
      <c r="H536" s="9" t="s">
        <v>284</v>
      </c>
      <c r="I536" s="14" t="s">
        <v>703</v>
      </c>
      <c r="J536" s="8" t="s">
        <v>704</v>
      </c>
      <c r="K536" s="2">
        <v>297</v>
      </c>
      <c r="L536" s="9"/>
      <c r="M536" s="30">
        <v>69</v>
      </c>
    </row>
    <row r="537" spans="1:13" x14ac:dyDescent="0.25">
      <c r="A537" s="5" t="s">
        <v>583</v>
      </c>
      <c r="B537" s="5" t="s">
        <v>288</v>
      </c>
      <c r="C537" s="5" t="s">
        <v>697</v>
      </c>
      <c r="D537" s="5" t="s">
        <v>702</v>
      </c>
      <c r="E537" s="5" t="s">
        <v>668</v>
      </c>
      <c r="F537" s="5" t="s">
        <v>576</v>
      </c>
      <c r="G537" s="8" t="s">
        <v>423</v>
      </c>
      <c r="H537" s="9" t="s">
        <v>208</v>
      </c>
      <c r="I537" s="14" t="s">
        <v>705</v>
      </c>
      <c r="J537" s="8" t="s">
        <v>706</v>
      </c>
      <c r="K537" s="2">
        <v>298</v>
      </c>
      <c r="L537" s="9"/>
      <c r="M537" s="30">
        <v>70</v>
      </c>
    </row>
    <row r="538" spans="1:13" x14ac:dyDescent="0.25">
      <c r="A538" s="5" t="s">
        <v>583</v>
      </c>
      <c r="B538" s="5" t="s">
        <v>288</v>
      </c>
      <c r="C538" s="8" t="s">
        <v>697</v>
      </c>
      <c r="D538" s="8" t="s">
        <v>698</v>
      </c>
      <c r="E538" s="5" t="s">
        <v>668</v>
      </c>
      <c r="F538" s="5" t="s">
        <v>576</v>
      </c>
      <c r="G538" s="8" t="s">
        <v>424</v>
      </c>
      <c r="H538" s="9" t="s">
        <v>136</v>
      </c>
      <c r="I538" s="9" t="s">
        <v>540</v>
      </c>
      <c r="J538" s="8" t="s">
        <v>712</v>
      </c>
      <c r="K538" s="2">
        <v>302</v>
      </c>
      <c r="L538" s="9"/>
      <c r="M538" s="30">
        <v>71</v>
      </c>
    </row>
    <row r="539" spans="1:13" x14ac:dyDescent="0.25">
      <c r="A539" s="5" t="s">
        <v>583</v>
      </c>
      <c r="B539" s="5" t="s">
        <v>288</v>
      </c>
      <c r="C539" s="5" t="s">
        <v>697</v>
      </c>
      <c r="D539" s="8" t="s">
        <v>1985</v>
      </c>
      <c r="E539" s="8" t="s">
        <v>1986</v>
      </c>
      <c r="F539" s="5" t="s">
        <v>713</v>
      </c>
      <c r="G539" s="8" t="s">
        <v>352</v>
      </c>
      <c r="H539" s="9" t="s">
        <v>2146</v>
      </c>
      <c r="I539" s="14" t="s">
        <v>714</v>
      </c>
      <c r="J539" s="8" t="s">
        <v>715</v>
      </c>
      <c r="K539" s="2">
        <v>307</v>
      </c>
      <c r="L539" s="9" t="s">
        <v>562</v>
      </c>
      <c r="M539" s="30">
        <v>72</v>
      </c>
    </row>
    <row r="540" spans="1:13" x14ac:dyDescent="0.25">
      <c r="A540" s="5" t="s">
        <v>583</v>
      </c>
      <c r="B540" s="5" t="s">
        <v>288</v>
      </c>
      <c r="C540" s="5" t="s">
        <v>697</v>
      </c>
      <c r="D540" s="5" t="s">
        <v>707</v>
      </c>
      <c r="E540" s="8" t="s">
        <v>1936</v>
      </c>
      <c r="F540" s="5" t="s">
        <v>576</v>
      </c>
      <c r="G540" s="8" t="s">
        <v>350</v>
      </c>
      <c r="H540" s="9" t="s">
        <v>708</v>
      </c>
      <c r="I540" s="14" t="s">
        <v>709</v>
      </c>
      <c r="J540" s="8" t="s">
        <v>710</v>
      </c>
      <c r="K540" s="2">
        <v>303</v>
      </c>
      <c r="L540" s="9"/>
      <c r="M540" s="30">
        <v>73</v>
      </c>
    </row>
    <row r="541" spans="1:13" x14ac:dyDescent="0.25">
      <c r="A541" s="5" t="s">
        <v>583</v>
      </c>
      <c r="B541" s="5" t="s">
        <v>288</v>
      </c>
      <c r="C541" s="5" t="s">
        <v>697</v>
      </c>
      <c r="D541" s="8" t="s">
        <v>702</v>
      </c>
      <c r="E541" s="8" t="s">
        <v>1983</v>
      </c>
      <c r="F541" s="5" t="s">
        <v>699</v>
      </c>
      <c r="G541" s="8" t="s">
        <v>346</v>
      </c>
      <c r="H541" s="9" t="s">
        <v>283</v>
      </c>
      <c r="I541" s="14" t="s">
        <v>700</v>
      </c>
      <c r="J541" s="8" t="s">
        <v>701</v>
      </c>
      <c r="K541" s="2">
        <v>300</v>
      </c>
      <c r="L541" s="9"/>
      <c r="M541" s="30">
        <v>112</v>
      </c>
    </row>
    <row r="542" spans="1:13" x14ac:dyDescent="0.25">
      <c r="A542" s="5" t="s">
        <v>583</v>
      </c>
      <c r="B542" s="5" t="s">
        <v>288</v>
      </c>
      <c r="C542" s="5" t="s">
        <v>697</v>
      </c>
      <c r="D542" s="5" t="s">
        <v>1332</v>
      </c>
      <c r="E542" s="8" t="s">
        <v>1070</v>
      </c>
      <c r="F542" s="5" t="s">
        <v>713</v>
      </c>
      <c r="G542" s="8" t="s">
        <v>347</v>
      </c>
      <c r="H542" s="9" t="s">
        <v>2149</v>
      </c>
      <c r="I542" s="14" t="s">
        <v>723</v>
      </c>
      <c r="J542" s="8" t="s">
        <v>724</v>
      </c>
      <c r="K542" s="2">
        <v>41</v>
      </c>
      <c r="L542" s="9"/>
      <c r="M542" s="30">
        <v>451</v>
      </c>
    </row>
    <row r="543" spans="1:13" x14ac:dyDescent="0.25">
      <c r="A543" s="5" t="s">
        <v>583</v>
      </c>
      <c r="B543" s="5" t="s">
        <v>288</v>
      </c>
      <c r="C543" s="5" t="s">
        <v>697</v>
      </c>
      <c r="D543" s="5" t="s">
        <v>1332</v>
      </c>
      <c r="E543" s="73" t="s">
        <v>668</v>
      </c>
      <c r="F543" s="5" t="s">
        <v>713</v>
      </c>
      <c r="G543" s="8" t="s">
        <v>345</v>
      </c>
      <c r="H543" s="9" t="s">
        <v>2364</v>
      </c>
      <c r="I543" s="14" t="s">
        <v>560</v>
      </c>
      <c r="J543" s="8" t="s">
        <v>725</v>
      </c>
      <c r="K543" s="2">
        <v>51</v>
      </c>
      <c r="L543" s="9"/>
      <c r="M543" s="30">
        <v>452</v>
      </c>
    </row>
    <row r="544" spans="1:13" x14ac:dyDescent="0.25">
      <c r="A544" s="5" t="s">
        <v>583</v>
      </c>
      <c r="B544" s="5" t="s">
        <v>288</v>
      </c>
      <c r="C544" s="5" t="s">
        <v>697</v>
      </c>
      <c r="D544" s="5" t="s">
        <v>1332</v>
      </c>
      <c r="E544" s="5" t="s">
        <v>581</v>
      </c>
      <c r="F544" s="5" t="s">
        <v>699</v>
      </c>
      <c r="G544" s="8" t="s">
        <v>3</v>
      </c>
      <c r="H544" s="9" t="s">
        <v>1367</v>
      </c>
      <c r="I544" s="14" t="s">
        <v>1366</v>
      </c>
      <c r="J544" s="8" t="s">
        <v>1365</v>
      </c>
      <c r="L544" s="32"/>
      <c r="M544" s="30">
        <v>453</v>
      </c>
    </row>
    <row r="545" spans="1:13" x14ac:dyDescent="0.25">
      <c r="A545" s="5" t="s">
        <v>583</v>
      </c>
      <c r="B545" s="5" t="s">
        <v>288</v>
      </c>
      <c r="C545" s="5" t="s">
        <v>697</v>
      </c>
      <c r="D545" s="8" t="s">
        <v>702</v>
      </c>
      <c r="E545" s="8" t="s">
        <v>735</v>
      </c>
      <c r="F545" s="5" t="s">
        <v>699</v>
      </c>
      <c r="G545" s="8" t="s">
        <v>1402</v>
      </c>
      <c r="H545" s="9" t="s">
        <v>1403</v>
      </c>
      <c r="I545" s="14" t="s">
        <v>1404</v>
      </c>
      <c r="J545" s="8" t="s">
        <v>1405</v>
      </c>
      <c r="L545" s="32"/>
      <c r="M545" s="30">
        <v>454</v>
      </c>
    </row>
    <row r="546" spans="1:13" x14ac:dyDescent="0.25">
      <c r="A546" s="76" t="s">
        <v>583</v>
      </c>
      <c r="B546" s="76" t="s">
        <v>288</v>
      </c>
      <c r="C546" s="79" t="s">
        <v>697</v>
      </c>
      <c r="D546" s="79" t="s">
        <v>1332</v>
      </c>
      <c r="E546" s="79" t="s">
        <v>589</v>
      </c>
      <c r="F546" s="76" t="s">
        <v>699</v>
      </c>
      <c r="G546" s="8" t="s">
        <v>2375</v>
      </c>
      <c r="H546" s="78" t="s">
        <v>2376</v>
      </c>
      <c r="I546" s="78" t="s">
        <v>2377</v>
      </c>
      <c r="J546" s="8" t="s">
        <v>2378</v>
      </c>
      <c r="K546" s="40"/>
      <c r="L546" s="2"/>
      <c r="M546" s="30">
        <v>508</v>
      </c>
    </row>
    <row r="547" spans="1:13" x14ac:dyDescent="0.25">
      <c r="A547" s="5" t="s">
        <v>583</v>
      </c>
      <c r="B547" s="5" t="s">
        <v>2192</v>
      </c>
      <c r="C547" s="5" t="s">
        <v>1370</v>
      </c>
      <c r="D547" s="5" t="s">
        <v>736</v>
      </c>
      <c r="E547" s="5" t="s">
        <v>668</v>
      </c>
      <c r="F547" s="8" t="s">
        <v>1925</v>
      </c>
      <c r="G547" s="8" t="s">
        <v>2292</v>
      </c>
      <c r="H547" s="9" t="s">
        <v>2295</v>
      </c>
      <c r="I547" s="14" t="s">
        <v>2298</v>
      </c>
      <c r="J547" s="8" t="s">
        <v>2294</v>
      </c>
      <c r="K547" s="35">
        <v>334</v>
      </c>
      <c r="L547" s="64"/>
      <c r="M547" s="30">
        <v>288</v>
      </c>
    </row>
    <row r="548" spans="1:13" x14ac:dyDescent="0.25">
      <c r="A548" s="5" t="s">
        <v>583</v>
      </c>
      <c r="B548" s="5" t="s">
        <v>2192</v>
      </c>
      <c r="C548" s="8" t="s">
        <v>1370</v>
      </c>
      <c r="D548" s="8" t="s">
        <v>1957</v>
      </c>
      <c r="E548" s="8" t="s">
        <v>766</v>
      </c>
      <c r="F548" s="8" t="s">
        <v>1958</v>
      </c>
      <c r="G548" s="8" t="s">
        <v>2293</v>
      </c>
      <c r="H548" s="14" t="s">
        <v>2296</v>
      </c>
      <c r="I548" s="14" t="s">
        <v>2297</v>
      </c>
      <c r="J548" s="5" t="s">
        <v>2291</v>
      </c>
      <c r="K548" s="35">
        <v>342</v>
      </c>
      <c r="L548" s="64"/>
      <c r="M548" s="30">
        <v>290</v>
      </c>
    </row>
    <row r="549" spans="1:13" x14ac:dyDescent="0.25">
      <c r="A549" s="37"/>
      <c r="B549" s="37"/>
      <c r="C549" s="38"/>
      <c r="D549" s="37"/>
      <c r="E549" s="37"/>
      <c r="F549" s="38"/>
      <c r="G549" s="38"/>
      <c r="H549" s="32" t="s">
        <v>1224</v>
      </c>
      <c r="I549" s="42"/>
      <c r="J549" s="38"/>
      <c r="L549" s="39"/>
    </row>
    <row r="550" spans="1:13" x14ac:dyDescent="0.25">
      <c r="A550" s="37"/>
      <c r="B550" s="37"/>
      <c r="C550" s="38"/>
      <c r="D550" s="38"/>
      <c r="E550" s="37"/>
      <c r="F550" s="38"/>
      <c r="G550" s="38"/>
      <c r="H550" s="32" t="s">
        <v>231</v>
      </c>
      <c r="I550" s="42"/>
      <c r="J550" s="38"/>
      <c r="L550" s="39"/>
    </row>
    <row r="551" spans="1:13" x14ac:dyDescent="0.25">
      <c r="A551" s="37"/>
      <c r="B551" s="37"/>
      <c r="C551" s="38"/>
      <c r="D551" s="38"/>
      <c r="E551" s="37"/>
      <c r="F551" s="38"/>
      <c r="G551" s="38"/>
      <c r="H551" s="49" t="s">
        <v>232</v>
      </c>
      <c r="I551" s="39"/>
      <c r="J551" s="38"/>
      <c r="L551" s="39"/>
    </row>
    <row r="552" spans="1:13" x14ac:dyDescent="0.25">
      <c r="A552" s="37"/>
      <c r="B552" s="37"/>
      <c r="C552" s="37"/>
      <c r="D552" s="37"/>
      <c r="E552" s="37"/>
      <c r="F552" s="37"/>
      <c r="G552" s="38"/>
      <c r="H552" s="49" t="s">
        <v>233</v>
      </c>
      <c r="I552" s="39"/>
      <c r="J552" s="38"/>
      <c r="L552" s="39"/>
    </row>
    <row r="553" spans="1:13" x14ac:dyDescent="0.25">
      <c r="A553" s="37"/>
      <c r="B553" s="37"/>
      <c r="C553" s="37"/>
      <c r="D553" s="37"/>
      <c r="E553" s="37"/>
      <c r="F553" s="37"/>
      <c r="G553" s="38"/>
      <c r="H553" s="8" t="s">
        <v>234</v>
      </c>
      <c r="I553" s="41"/>
      <c r="J553" s="38"/>
      <c r="L553" s="39"/>
    </row>
    <row r="554" spans="1:13" x14ac:dyDescent="0.25">
      <c r="A554" s="37"/>
      <c r="B554" s="37"/>
      <c r="C554" s="37"/>
      <c r="D554" s="38"/>
      <c r="E554" s="37"/>
      <c r="F554" s="38"/>
      <c r="G554" s="38"/>
      <c r="H554" s="32" t="s">
        <v>965</v>
      </c>
      <c r="I554" s="39"/>
      <c r="J554" s="38"/>
      <c r="L554" s="39"/>
    </row>
    <row r="555" spans="1:13" x14ac:dyDescent="0.25">
      <c r="A555" s="37"/>
      <c r="B555" s="37"/>
      <c r="C555" s="38"/>
      <c r="D555" s="38"/>
      <c r="E555" s="37"/>
      <c r="F555" s="38"/>
      <c r="G555" s="38"/>
      <c r="H555" s="32" t="s">
        <v>235</v>
      </c>
      <c r="I555" s="42"/>
      <c r="J555" s="38"/>
      <c r="L555" s="39"/>
    </row>
    <row r="556" spans="1:13" x14ac:dyDescent="0.25">
      <c r="A556" s="37"/>
      <c r="B556" s="37"/>
      <c r="C556" s="37"/>
      <c r="D556" s="37"/>
      <c r="E556" s="37"/>
      <c r="F556" s="37"/>
      <c r="G556" s="38"/>
      <c r="H556" s="32" t="s">
        <v>243</v>
      </c>
      <c r="I556" s="42"/>
      <c r="J556" s="38"/>
      <c r="L556" s="39"/>
    </row>
    <row r="557" spans="1:13" x14ac:dyDescent="0.25">
      <c r="A557" s="37"/>
      <c r="B557" s="37"/>
      <c r="C557" s="38"/>
      <c r="D557" s="37"/>
      <c r="E557" s="37"/>
      <c r="F557" s="37"/>
      <c r="G557" s="38"/>
      <c r="H557" s="32" t="s">
        <v>1005</v>
      </c>
      <c r="I557" s="42"/>
      <c r="J557" s="38"/>
      <c r="L557" s="39"/>
    </row>
    <row r="558" spans="1:13" x14ac:dyDescent="0.25">
      <c r="A558" s="37"/>
      <c r="B558" s="37"/>
      <c r="C558" s="38"/>
      <c r="D558" s="37"/>
      <c r="E558" s="37"/>
      <c r="F558" s="38"/>
      <c r="G558" s="38"/>
      <c r="H558" s="8" t="s">
        <v>236</v>
      </c>
      <c r="I558" s="41"/>
      <c r="J558" s="38"/>
      <c r="L558" s="39"/>
    </row>
    <row r="559" spans="1:13" x14ac:dyDescent="0.25">
      <c r="A559" s="37"/>
      <c r="B559" s="37"/>
      <c r="C559" s="38"/>
      <c r="D559" s="38"/>
      <c r="E559" s="37"/>
      <c r="F559" s="38"/>
      <c r="G559" s="38"/>
      <c r="H559" s="8" t="s">
        <v>237</v>
      </c>
      <c r="I559" s="41"/>
      <c r="J559" s="38"/>
      <c r="L559" s="39"/>
    </row>
    <row r="560" spans="1:13" x14ac:dyDescent="0.25">
      <c r="A560" s="37"/>
      <c r="B560" s="37"/>
      <c r="C560" s="37"/>
      <c r="D560" s="37"/>
      <c r="E560" s="37"/>
      <c r="F560" s="37"/>
      <c r="G560" s="38"/>
      <c r="H560" s="32" t="s">
        <v>238</v>
      </c>
      <c r="I560" s="39"/>
      <c r="J560" s="38"/>
      <c r="L560" s="39"/>
      <c r="M560" s="1"/>
    </row>
    <row r="561" spans="1:13" x14ac:dyDescent="0.25">
      <c r="A561" s="37"/>
      <c r="B561" s="37"/>
      <c r="C561" s="38"/>
      <c r="D561" s="37"/>
      <c r="E561" s="37"/>
      <c r="F561" s="37"/>
      <c r="G561" s="38"/>
      <c r="H561" s="50" t="s">
        <v>1833</v>
      </c>
      <c r="I561" s="41"/>
      <c r="J561" s="38"/>
      <c r="L561" s="39"/>
      <c r="M561" s="1"/>
    </row>
    <row r="562" spans="1:13" x14ac:dyDescent="0.25">
      <c r="A562" s="37"/>
      <c r="B562" s="37"/>
      <c r="C562" s="37"/>
      <c r="D562" s="37"/>
      <c r="E562" s="37"/>
      <c r="F562" s="38"/>
      <c r="G562" s="38"/>
      <c r="H562" s="8" t="s">
        <v>1835</v>
      </c>
      <c r="I562" s="41"/>
      <c r="J562" s="38"/>
      <c r="L562" s="39"/>
      <c r="M562" s="1"/>
    </row>
    <row r="563" spans="1:13" x14ac:dyDescent="0.25">
      <c r="A563" s="37"/>
      <c r="B563" s="37"/>
      <c r="C563" s="37"/>
      <c r="D563" s="37"/>
      <c r="E563" s="37"/>
      <c r="F563" s="38"/>
      <c r="G563" s="38"/>
      <c r="H563" s="32" t="s">
        <v>239</v>
      </c>
      <c r="I563" s="41"/>
      <c r="J563" s="38"/>
      <c r="L563" s="39"/>
      <c r="M563" s="1"/>
    </row>
    <row r="564" spans="1:13" x14ac:dyDescent="0.25">
      <c r="A564" s="37"/>
      <c r="B564" s="37"/>
      <c r="C564" s="37"/>
      <c r="D564" s="37"/>
      <c r="E564" s="37"/>
      <c r="F564" s="37"/>
      <c r="G564" s="38"/>
      <c r="H564" s="49" t="s">
        <v>244</v>
      </c>
      <c r="I564" s="42"/>
      <c r="J564" s="38"/>
      <c r="L564" s="39"/>
      <c r="M564" s="1"/>
    </row>
    <row r="565" spans="1:13" x14ac:dyDescent="0.25">
      <c r="A565" s="37"/>
      <c r="B565" s="37"/>
      <c r="C565" s="37"/>
      <c r="D565" s="37"/>
      <c r="E565" s="37"/>
      <c r="F565" s="38"/>
      <c r="G565" s="38"/>
      <c r="H565" s="32" t="s">
        <v>1834</v>
      </c>
      <c r="I565" s="41"/>
      <c r="J565" s="38"/>
      <c r="L565" s="39"/>
      <c r="M565" s="1"/>
    </row>
    <row r="566" spans="1:13" x14ac:dyDescent="0.25">
      <c r="A566" s="37"/>
      <c r="B566" s="37"/>
      <c r="C566" s="37"/>
      <c r="D566" s="37"/>
      <c r="E566" s="37"/>
      <c r="F566" s="38"/>
      <c r="G566" s="38"/>
      <c r="H566" s="8" t="s">
        <v>623</v>
      </c>
      <c r="I566" s="41"/>
      <c r="J566" s="38"/>
      <c r="L566" s="39"/>
      <c r="M566" s="1"/>
    </row>
    <row r="567" spans="1:13" ht="26.4" x14ac:dyDescent="0.25">
      <c r="A567" s="37"/>
      <c r="B567" s="37"/>
      <c r="C567" s="37"/>
      <c r="D567" s="37"/>
      <c r="E567" s="37"/>
      <c r="F567" s="38"/>
      <c r="G567" s="38"/>
      <c r="H567" s="50" t="s">
        <v>240</v>
      </c>
      <c r="I567" s="41"/>
      <c r="J567" s="38"/>
      <c r="L567" s="39"/>
      <c r="M567" s="1"/>
    </row>
    <row r="568" spans="1:13" x14ac:dyDescent="0.25">
      <c r="A568" s="37"/>
      <c r="B568" s="37"/>
      <c r="C568" s="37"/>
      <c r="D568" s="37"/>
      <c r="E568" s="37"/>
      <c r="F568" s="37"/>
      <c r="G568" s="38"/>
      <c r="H568" s="32" t="s">
        <v>591</v>
      </c>
      <c r="I568" s="42"/>
      <c r="J568" s="38"/>
      <c r="L568" s="39"/>
      <c r="M568" s="1"/>
    </row>
    <row r="569" spans="1:13" x14ac:dyDescent="0.25">
      <c r="A569" s="37"/>
      <c r="B569" s="37"/>
      <c r="C569" s="37"/>
      <c r="D569" s="37"/>
      <c r="E569" s="37"/>
      <c r="F569" s="37"/>
      <c r="G569" s="38"/>
      <c r="H569" s="8" t="s">
        <v>241</v>
      </c>
      <c r="I569" s="41"/>
      <c r="J569" s="38"/>
      <c r="L569" s="39"/>
      <c r="M569" s="1"/>
    </row>
    <row r="570" spans="1:13" x14ac:dyDescent="0.25">
      <c r="A570" s="37"/>
      <c r="B570" s="37"/>
      <c r="C570" s="38"/>
      <c r="D570" s="37"/>
      <c r="E570" s="37"/>
      <c r="F570" s="38"/>
      <c r="G570" s="38"/>
      <c r="H570" s="8" t="s">
        <v>278</v>
      </c>
      <c r="I570" s="41"/>
      <c r="J570" s="38"/>
      <c r="L570" s="39"/>
    </row>
    <row r="572" spans="1:13" x14ac:dyDescent="0.25">
      <c r="H572" s="2"/>
    </row>
    <row r="573" spans="1:13" x14ac:dyDescent="0.25">
      <c r="H573" s="2"/>
    </row>
    <row r="574" spans="1:13" x14ac:dyDescent="0.25">
      <c r="H574" s="2"/>
    </row>
    <row r="575" spans="1:13" x14ac:dyDescent="0.25">
      <c r="H575" s="2"/>
    </row>
    <row r="576" spans="1:13" x14ac:dyDescent="0.25">
      <c r="H576" s="2"/>
    </row>
  </sheetData>
  <autoFilter ref="A6:T570" xr:uid="{00000000-0001-0000-0600-000000000000}"/>
  <sortState xmlns:xlrd2="http://schemas.microsoft.com/office/spreadsheetml/2017/richdata2" ref="A7:M570">
    <sortCondition ref="G7:G570"/>
  </sortState>
  <phoneticPr fontId="0" type="noConversion"/>
  <printOptions horizontalCentered="1" gridLines="1"/>
  <pageMargins left="0.26" right="0.36" top="0.54" bottom="1.02" header="0.2" footer="0.2"/>
  <pageSetup scale="90" orientation="landscape" r:id="rId1"/>
  <headerFooter alignWithMargins="0">
    <oddHeader>&amp;CNEW ORG List</oddHeader>
    <oddFooter>&amp;L&amp;"Times New Roman,Regular"# = Appropriate Fund 
## = Appropriate Instructional Level
### =Appropriate Unit or Program for function
&amp;C&amp;"Times New Roman,Regular"Page &amp;P&amp;R&amp;"Times New Roman,Regular"&amp;A
June 2013</oddFooter>
  </headerFooter>
  <legacyDrawing r:id="rId2"/>
</worksheet>
</file>

<file path=xl/worksheets/sheet9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700-000000000000}">
  <dimension ref="A1:L59"/>
  <sheetViews>
    <sheetView zoomScaleNormal="100" workbookViewId="0">
      <pane ySplit="5" topLeftCell="A6" activePane="bottomLeft" state="frozen"/>
      <selection pane="bottomLeft" activeCell="G7" sqref="G7"/>
    </sheetView>
  </sheetViews>
  <sheetFormatPr defaultColWidth="9.109375" defaultRowHeight="13.2" x14ac:dyDescent="0.25"/>
  <cols>
    <col min="1" max="1" width="6.88671875" style="1" customWidth="1"/>
    <col min="2" max="2" width="6.5546875" style="1" customWidth="1"/>
    <col min="3" max="3" width="8.109375" style="1" customWidth="1"/>
    <col min="4" max="4" width="7.44140625" style="1" customWidth="1"/>
    <col min="5" max="5" width="7.109375" style="1" customWidth="1"/>
    <col min="6" max="6" width="4.88671875" style="1" customWidth="1"/>
    <col min="7" max="7" width="9.44140625" style="1" customWidth="1"/>
    <col min="8" max="8" width="51.88671875" style="1" customWidth="1"/>
    <col min="9" max="9" width="13.33203125" style="1" customWidth="1"/>
    <col min="10" max="10" width="7.109375" style="1" customWidth="1"/>
    <col min="11" max="11" width="15.109375" style="1" customWidth="1"/>
    <col min="12" max="16384" width="9.109375" style="1"/>
  </cols>
  <sheetData>
    <row r="1" spans="1:12" ht="15.6" x14ac:dyDescent="0.3">
      <c r="A1" s="2"/>
      <c r="B1" s="2"/>
      <c r="C1" s="2"/>
      <c r="D1" s="2"/>
      <c r="E1" s="2"/>
      <c r="F1" s="2"/>
      <c r="G1" s="2"/>
      <c r="H1" s="59" t="s">
        <v>1420</v>
      </c>
      <c r="I1" s="2"/>
      <c r="J1" s="2"/>
      <c r="K1" s="2"/>
      <c r="L1" s="2"/>
    </row>
    <row r="2" spans="1:12" ht="15.6" x14ac:dyDescent="0.3">
      <c r="A2" s="2"/>
      <c r="B2" s="2"/>
      <c r="C2" s="2"/>
      <c r="D2" s="2"/>
      <c r="E2" s="2"/>
      <c r="F2" s="2"/>
      <c r="G2" s="2"/>
      <c r="H2" s="59" t="s">
        <v>1422</v>
      </c>
      <c r="I2" s="2"/>
      <c r="J2" s="2"/>
      <c r="K2" s="2"/>
      <c r="L2" s="2"/>
    </row>
    <row r="3" spans="1:12" x14ac:dyDescent="0.25">
      <c r="A3" s="2"/>
      <c r="B3" s="2"/>
      <c r="C3" s="2"/>
      <c r="D3" s="2"/>
      <c r="E3" s="2"/>
      <c r="F3" s="2"/>
      <c r="G3" s="2"/>
      <c r="H3" s="3" t="str">
        <f>ALPHA!H3</f>
        <v>last update: July 1, 2026</v>
      </c>
      <c r="I3" s="2"/>
      <c r="J3" s="2"/>
      <c r="K3" s="2"/>
      <c r="L3" s="2"/>
    </row>
    <row r="4" spans="1:12" ht="20.399999999999999" x14ac:dyDescent="0.35">
      <c r="A4" s="2"/>
      <c r="B4" s="2"/>
      <c r="C4" s="2"/>
      <c r="D4" s="2"/>
      <c r="E4" s="2"/>
      <c r="F4" s="2"/>
      <c r="G4" s="2"/>
      <c r="H4" s="24"/>
      <c r="I4" s="2"/>
      <c r="J4" s="2"/>
      <c r="K4" s="2"/>
      <c r="L4" s="2"/>
    </row>
    <row r="5" spans="1:12" ht="26.4" x14ac:dyDescent="0.25">
      <c r="A5" s="3" t="s">
        <v>563</v>
      </c>
      <c r="B5" s="3" t="s">
        <v>564</v>
      </c>
      <c r="C5" s="3" t="s">
        <v>565</v>
      </c>
      <c r="D5" s="3" t="s">
        <v>566</v>
      </c>
      <c r="E5" s="3" t="s">
        <v>567</v>
      </c>
      <c r="F5" s="3" t="s">
        <v>568</v>
      </c>
      <c r="G5" s="3" t="s">
        <v>569</v>
      </c>
      <c r="H5" s="4" t="s">
        <v>273</v>
      </c>
      <c r="I5" s="3" t="s">
        <v>570</v>
      </c>
      <c r="J5" s="3" t="s">
        <v>571</v>
      </c>
      <c r="K5" s="4" t="s">
        <v>1368</v>
      </c>
      <c r="L5" s="2">
        <v>1</v>
      </c>
    </row>
    <row r="6" spans="1:12" x14ac:dyDescent="0.25">
      <c r="A6" s="20"/>
      <c r="B6" s="20"/>
      <c r="C6" s="20"/>
      <c r="D6" s="20"/>
      <c r="E6" s="20"/>
      <c r="F6" s="20"/>
      <c r="G6" s="20"/>
      <c r="H6" s="3" t="s">
        <v>270</v>
      </c>
      <c r="I6" s="16"/>
      <c r="J6" s="20"/>
      <c r="K6" s="20"/>
      <c r="L6" s="2">
        <v>2</v>
      </c>
    </row>
    <row r="7" spans="1:12" x14ac:dyDescent="0.25">
      <c r="A7" s="5" t="s">
        <v>572</v>
      </c>
      <c r="B7" s="5" t="s">
        <v>573</v>
      </c>
      <c r="C7" s="5" t="s">
        <v>574</v>
      </c>
      <c r="D7" s="5" t="s">
        <v>575</v>
      </c>
      <c r="E7" s="5" t="s">
        <v>574</v>
      </c>
      <c r="F7" s="5" t="s">
        <v>576</v>
      </c>
      <c r="G7" s="5" t="s">
        <v>577</v>
      </c>
      <c r="H7" s="2" t="s">
        <v>290</v>
      </c>
      <c r="I7" s="6" t="s">
        <v>578</v>
      </c>
      <c r="J7" s="5"/>
      <c r="K7" s="5" t="s">
        <v>572</v>
      </c>
      <c r="L7" s="2">
        <v>3</v>
      </c>
    </row>
    <row r="8" spans="1:12" x14ac:dyDescent="0.25">
      <c r="A8" s="5" t="s">
        <v>579</v>
      </c>
      <c r="B8" s="5" t="s">
        <v>573</v>
      </c>
      <c r="C8" s="5" t="s">
        <v>580</v>
      </c>
      <c r="D8" s="5" t="s">
        <v>575</v>
      </c>
      <c r="E8" s="5" t="s">
        <v>574</v>
      </c>
      <c r="F8" s="5" t="s">
        <v>576</v>
      </c>
      <c r="G8" s="5" t="s">
        <v>581</v>
      </c>
      <c r="H8" s="2" t="s">
        <v>289</v>
      </c>
      <c r="I8" s="6" t="s">
        <v>582</v>
      </c>
      <c r="J8" s="5"/>
      <c r="K8" s="5" t="s">
        <v>572</v>
      </c>
      <c r="L8" s="2">
        <v>4</v>
      </c>
    </row>
    <row r="9" spans="1:12" x14ac:dyDescent="0.25">
      <c r="A9" s="20"/>
      <c r="B9" s="20"/>
      <c r="C9" s="20"/>
      <c r="D9" s="20"/>
      <c r="E9" s="20"/>
      <c r="F9" s="20"/>
      <c r="G9" s="20"/>
      <c r="H9" s="3" t="s">
        <v>271</v>
      </c>
      <c r="I9" s="16"/>
      <c r="J9" s="20"/>
      <c r="K9" s="20"/>
      <c r="L9" s="2">
        <v>5</v>
      </c>
    </row>
    <row r="10" spans="1:12" x14ac:dyDescent="0.25">
      <c r="A10" s="5" t="s">
        <v>572</v>
      </c>
      <c r="B10" s="5" t="s">
        <v>893</v>
      </c>
      <c r="C10" s="5" t="s">
        <v>574</v>
      </c>
      <c r="D10" s="5" t="s">
        <v>575</v>
      </c>
      <c r="E10" s="5" t="s">
        <v>574</v>
      </c>
      <c r="F10" s="5" t="s">
        <v>576</v>
      </c>
      <c r="G10" s="5" t="s">
        <v>894</v>
      </c>
      <c r="H10" s="2" t="s">
        <v>292</v>
      </c>
      <c r="I10" s="6" t="s">
        <v>895</v>
      </c>
      <c r="J10" s="5"/>
      <c r="K10" s="5" t="s">
        <v>572</v>
      </c>
      <c r="L10" s="2">
        <v>6</v>
      </c>
    </row>
    <row r="11" spans="1:12" x14ac:dyDescent="0.25">
      <c r="A11" s="5" t="s">
        <v>579</v>
      </c>
      <c r="B11" s="5" t="s">
        <v>893</v>
      </c>
      <c r="C11" s="5" t="s">
        <v>561</v>
      </c>
      <c r="D11" s="5" t="s">
        <v>575</v>
      </c>
      <c r="E11" s="5" t="s">
        <v>574</v>
      </c>
      <c r="F11" s="5" t="s">
        <v>576</v>
      </c>
      <c r="G11" s="5" t="s">
        <v>896</v>
      </c>
      <c r="H11" s="2" t="s">
        <v>291</v>
      </c>
      <c r="I11" s="6" t="s">
        <v>897</v>
      </c>
      <c r="J11" s="5"/>
      <c r="K11" s="5" t="s">
        <v>572</v>
      </c>
      <c r="L11" s="2">
        <v>7</v>
      </c>
    </row>
    <row r="12" spans="1:12" x14ac:dyDescent="0.25">
      <c r="A12" s="20"/>
      <c r="B12" s="20"/>
      <c r="C12" s="20"/>
      <c r="D12" s="20"/>
      <c r="E12" s="20"/>
      <c r="F12" s="20"/>
      <c r="G12" s="20"/>
      <c r="H12" s="3" t="s">
        <v>2190</v>
      </c>
      <c r="I12" s="60"/>
      <c r="J12" s="37"/>
      <c r="K12" s="37"/>
      <c r="L12" s="2">
        <v>8</v>
      </c>
    </row>
    <row r="13" spans="1:12" x14ac:dyDescent="0.25">
      <c r="A13" s="5" t="s">
        <v>572</v>
      </c>
      <c r="B13" s="5" t="s">
        <v>1987</v>
      </c>
      <c r="C13" s="5" t="s">
        <v>574</v>
      </c>
      <c r="D13" s="5" t="s">
        <v>575</v>
      </c>
      <c r="E13" s="5" t="s">
        <v>574</v>
      </c>
      <c r="F13" s="5" t="s">
        <v>576</v>
      </c>
      <c r="G13" s="5" t="s">
        <v>1987</v>
      </c>
      <c r="H13" s="2" t="s">
        <v>2004</v>
      </c>
      <c r="I13" s="6" t="s">
        <v>895</v>
      </c>
      <c r="J13" s="5"/>
      <c r="K13" s="5" t="s">
        <v>572</v>
      </c>
      <c r="L13" s="2">
        <v>9</v>
      </c>
    </row>
    <row r="14" spans="1:12" x14ac:dyDescent="0.25">
      <c r="A14" s="5" t="s">
        <v>579</v>
      </c>
      <c r="B14" s="5" t="s">
        <v>1987</v>
      </c>
      <c r="C14" s="5" t="s">
        <v>580</v>
      </c>
      <c r="D14" s="5" t="s">
        <v>575</v>
      </c>
      <c r="E14" s="5" t="s">
        <v>574</v>
      </c>
      <c r="F14" s="5" t="s">
        <v>576</v>
      </c>
      <c r="G14" s="5" t="s">
        <v>1078</v>
      </c>
      <c r="H14" s="2" t="s">
        <v>2005</v>
      </c>
      <c r="I14" s="6" t="s">
        <v>897</v>
      </c>
      <c r="J14" s="5"/>
      <c r="K14" s="5" t="s">
        <v>572</v>
      </c>
      <c r="L14" s="2">
        <v>10</v>
      </c>
    </row>
    <row r="15" spans="1:12" x14ac:dyDescent="0.25">
      <c r="A15" s="20"/>
      <c r="B15" s="20"/>
      <c r="C15" s="20"/>
      <c r="D15" s="20"/>
      <c r="E15" s="20"/>
      <c r="F15" s="20"/>
      <c r="G15" s="20"/>
      <c r="H15" s="3" t="s">
        <v>2003</v>
      </c>
      <c r="I15" s="60"/>
      <c r="J15" s="37"/>
      <c r="K15" s="37"/>
      <c r="L15" s="2">
        <v>11</v>
      </c>
    </row>
    <row r="16" spans="1:12" x14ac:dyDescent="0.25">
      <c r="A16" s="5" t="s">
        <v>572</v>
      </c>
      <c r="B16" s="5" t="s">
        <v>2008</v>
      </c>
      <c r="C16" s="5" t="s">
        <v>574</v>
      </c>
      <c r="D16" s="5" t="s">
        <v>575</v>
      </c>
      <c r="E16" s="5" t="s">
        <v>574</v>
      </c>
      <c r="F16" s="5" t="s">
        <v>576</v>
      </c>
      <c r="G16" s="5" t="s">
        <v>2008</v>
      </c>
      <c r="H16" s="2" t="s">
        <v>2006</v>
      </c>
      <c r="I16" s="6" t="s">
        <v>895</v>
      </c>
      <c r="J16" s="5"/>
      <c r="K16" s="5" t="s">
        <v>572</v>
      </c>
      <c r="L16" s="2">
        <v>12</v>
      </c>
    </row>
    <row r="17" spans="1:12" x14ac:dyDescent="0.25">
      <c r="A17" s="5" t="s">
        <v>579</v>
      </c>
      <c r="B17" s="5" t="s">
        <v>2008</v>
      </c>
      <c r="C17" s="5" t="s">
        <v>580</v>
      </c>
      <c r="D17" s="5" t="s">
        <v>575</v>
      </c>
      <c r="E17" s="5" t="s">
        <v>574</v>
      </c>
      <c r="F17" s="5" t="s">
        <v>576</v>
      </c>
      <c r="G17" s="5" t="s">
        <v>73</v>
      </c>
      <c r="H17" s="2" t="s">
        <v>2007</v>
      </c>
      <c r="I17" s="6" t="s">
        <v>897</v>
      </c>
      <c r="J17" s="5"/>
      <c r="K17" s="5" t="s">
        <v>572</v>
      </c>
      <c r="L17" s="2">
        <v>13</v>
      </c>
    </row>
    <row r="18" spans="1:12" x14ac:dyDescent="0.25">
      <c r="A18" s="20"/>
      <c r="B18" s="20"/>
      <c r="C18" s="20"/>
      <c r="D18" s="20"/>
      <c r="E18" s="20"/>
      <c r="F18" s="20"/>
      <c r="G18" s="20"/>
      <c r="H18" s="3" t="s">
        <v>2191</v>
      </c>
      <c r="I18" s="60"/>
      <c r="J18" s="37"/>
      <c r="K18" s="37"/>
      <c r="L18" s="2">
        <v>17</v>
      </c>
    </row>
    <row r="19" spans="1:12" x14ac:dyDescent="0.25">
      <c r="A19" s="5" t="s">
        <v>572</v>
      </c>
      <c r="B19" s="5" t="s">
        <v>2192</v>
      </c>
      <c r="C19" s="5" t="s">
        <v>574</v>
      </c>
      <c r="D19" s="5" t="s">
        <v>575</v>
      </c>
      <c r="E19" s="5" t="s">
        <v>574</v>
      </c>
      <c r="F19" s="5" t="s">
        <v>576</v>
      </c>
      <c r="G19" s="5" t="s">
        <v>2192</v>
      </c>
      <c r="H19" s="2" t="s">
        <v>2156</v>
      </c>
      <c r="I19" s="6" t="s">
        <v>895</v>
      </c>
      <c r="J19" s="5"/>
      <c r="K19" s="5" t="s">
        <v>572</v>
      </c>
      <c r="L19" s="2">
        <v>18</v>
      </c>
    </row>
    <row r="20" spans="1:12" x14ac:dyDescent="0.25">
      <c r="A20" s="5" t="s">
        <v>579</v>
      </c>
      <c r="B20" s="5" t="s">
        <v>2192</v>
      </c>
      <c r="C20" s="5" t="s">
        <v>580</v>
      </c>
      <c r="D20" s="5" t="s">
        <v>575</v>
      </c>
      <c r="E20" s="5" t="s">
        <v>574</v>
      </c>
      <c r="F20" s="5" t="s">
        <v>576</v>
      </c>
      <c r="G20" s="5" t="s">
        <v>74</v>
      </c>
      <c r="H20" s="2" t="s">
        <v>2157</v>
      </c>
      <c r="I20" s="6" t="s">
        <v>897</v>
      </c>
      <c r="J20" s="5"/>
      <c r="K20" s="5" t="s">
        <v>572</v>
      </c>
      <c r="L20" s="2">
        <v>19</v>
      </c>
    </row>
    <row r="21" spans="1:12" x14ac:dyDescent="0.25">
      <c r="A21" s="20"/>
      <c r="B21" s="20"/>
      <c r="C21" s="20"/>
      <c r="D21" s="20"/>
      <c r="E21" s="20"/>
      <c r="F21" s="20"/>
      <c r="G21" s="20"/>
      <c r="H21" s="3" t="s">
        <v>2189</v>
      </c>
      <c r="I21" s="60"/>
      <c r="J21" s="37"/>
      <c r="K21" s="37"/>
      <c r="L21" s="2">
        <v>14</v>
      </c>
    </row>
    <row r="22" spans="1:12" x14ac:dyDescent="0.25">
      <c r="A22" s="5" t="s">
        <v>572</v>
      </c>
      <c r="B22" s="5" t="s">
        <v>2159</v>
      </c>
      <c r="C22" s="5" t="s">
        <v>574</v>
      </c>
      <c r="D22" s="5" t="s">
        <v>575</v>
      </c>
      <c r="E22" s="5" t="s">
        <v>574</v>
      </c>
      <c r="F22" s="5" t="s">
        <v>576</v>
      </c>
      <c r="G22" s="5" t="s">
        <v>2159</v>
      </c>
      <c r="H22" s="2" t="s">
        <v>2187</v>
      </c>
      <c r="I22" s="6" t="s">
        <v>895</v>
      </c>
      <c r="J22" s="5"/>
      <c r="K22" s="5" t="s">
        <v>572</v>
      </c>
      <c r="L22" s="2">
        <v>15</v>
      </c>
    </row>
    <row r="23" spans="1:12" x14ac:dyDescent="0.25">
      <c r="A23" s="5" t="s">
        <v>579</v>
      </c>
      <c r="B23" s="5" t="s">
        <v>2159</v>
      </c>
      <c r="C23" s="5" t="s">
        <v>561</v>
      </c>
      <c r="D23" s="5" t="s">
        <v>575</v>
      </c>
      <c r="E23" s="5" t="s">
        <v>574</v>
      </c>
      <c r="F23" s="5" t="s">
        <v>576</v>
      </c>
      <c r="G23" s="5" t="s">
        <v>77</v>
      </c>
      <c r="H23" s="2" t="s">
        <v>2188</v>
      </c>
      <c r="I23" s="6" t="s">
        <v>897</v>
      </c>
      <c r="J23" s="5"/>
      <c r="K23" s="5" t="s">
        <v>572</v>
      </c>
      <c r="L23" s="2">
        <v>16</v>
      </c>
    </row>
    <row r="24" spans="1:12" x14ac:dyDescent="0.25">
      <c r="A24" s="20"/>
      <c r="B24" s="20"/>
      <c r="C24" s="20"/>
      <c r="D24" s="20"/>
      <c r="E24" s="20"/>
      <c r="F24" s="20"/>
      <c r="G24" s="20"/>
      <c r="H24" s="15" t="s">
        <v>272</v>
      </c>
      <c r="I24" s="12"/>
      <c r="J24" s="20"/>
      <c r="K24" s="20"/>
      <c r="L24" s="2">
        <v>20</v>
      </c>
    </row>
    <row r="25" spans="1:12" x14ac:dyDescent="0.25">
      <c r="A25" s="5" t="s">
        <v>572</v>
      </c>
      <c r="B25" s="5" t="s">
        <v>921</v>
      </c>
      <c r="C25" s="5" t="s">
        <v>574</v>
      </c>
      <c r="D25" s="5" t="s">
        <v>575</v>
      </c>
      <c r="E25" s="5" t="s">
        <v>574</v>
      </c>
      <c r="F25" s="5" t="s">
        <v>576</v>
      </c>
      <c r="G25" s="5" t="s">
        <v>956</v>
      </c>
      <c r="H25" s="7" t="s">
        <v>293</v>
      </c>
      <c r="I25" s="7" t="s">
        <v>957</v>
      </c>
      <c r="J25" s="5"/>
      <c r="K25" s="5" t="s">
        <v>572</v>
      </c>
      <c r="L25" s="2">
        <v>21</v>
      </c>
    </row>
    <row r="26" spans="1:12" x14ac:dyDescent="0.25">
      <c r="A26" s="5" t="s">
        <v>579</v>
      </c>
      <c r="B26" s="5" t="s">
        <v>921</v>
      </c>
      <c r="C26" s="5" t="s">
        <v>580</v>
      </c>
      <c r="D26" s="5" t="s">
        <v>575</v>
      </c>
      <c r="E26" s="5" t="s">
        <v>574</v>
      </c>
      <c r="F26" s="5" t="s">
        <v>576</v>
      </c>
      <c r="G26" s="5" t="s">
        <v>921</v>
      </c>
      <c r="H26" s="7" t="s">
        <v>294</v>
      </c>
      <c r="I26" s="7" t="s">
        <v>958</v>
      </c>
      <c r="J26" s="5"/>
      <c r="K26" s="5" t="s">
        <v>572</v>
      </c>
      <c r="L26" s="2">
        <v>22</v>
      </c>
    </row>
    <row r="27" spans="1:12" x14ac:dyDescent="0.25">
      <c r="A27" s="20"/>
      <c r="B27" s="20"/>
      <c r="C27" s="20"/>
      <c r="D27" s="20"/>
      <c r="E27" s="20"/>
      <c r="F27" s="20"/>
      <c r="G27" s="20"/>
      <c r="H27" s="15" t="s">
        <v>262</v>
      </c>
      <c r="I27" s="11"/>
      <c r="J27" s="21"/>
      <c r="K27" s="21"/>
      <c r="L27" s="2">
        <v>23</v>
      </c>
    </row>
    <row r="28" spans="1:12" x14ac:dyDescent="0.25">
      <c r="A28" s="5" t="s">
        <v>572</v>
      </c>
      <c r="B28" s="5" t="s">
        <v>932</v>
      </c>
      <c r="C28" s="8" t="s">
        <v>542</v>
      </c>
      <c r="D28" s="5" t="s">
        <v>575</v>
      </c>
      <c r="E28" s="5" t="s">
        <v>574</v>
      </c>
      <c r="F28" s="5" t="s">
        <v>576</v>
      </c>
      <c r="G28" s="5" t="s">
        <v>967</v>
      </c>
      <c r="H28" s="7" t="s">
        <v>295</v>
      </c>
      <c r="I28" s="7" t="s">
        <v>968</v>
      </c>
      <c r="J28" s="5"/>
      <c r="K28" s="5" t="s">
        <v>572</v>
      </c>
      <c r="L28" s="2">
        <v>24</v>
      </c>
    </row>
    <row r="29" spans="1:12" x14ac:dyDescent="0.25">
      <c r="A29" s="5" t="s">
        <v>579</v>
      </c>
      <c r="B29" s="5" t="s">
        <v>932</v>
      </c>
      <c r="C29" s="5" t="s">
        <v>580</v>
      </c>
      <c r="D29" s="5" t="s">
        <v>575</v>
      </c>
      <c r="E29" s="5" t="s">
        <v>574</v>
      </c>
      <c r="F29" s="5" t="s">
        <v>576</v>
      </c>
      <c r="G29" s="5" t="s">
        <v>932</v>
      </c>
      <c r="H29" s="7" t="s">
        <v>296</v>
      </c>
      <c r="I29" s="7" t="s">
        <v>969</v>
      </c>
      <c r="J29" s="5"/>
      <c r="K29" s="5" t="s">
        <v>572</v>
      </c>
      <c r="L29" s="2">
        <v>25</v>
      </c>
    </row>
    <row r="30" spans="1:12" x14ac:dyDescent="0.25">
      <c r="A30" s="20"/>
      <c r="B30" s="20"/>
      <c r="C30" s="20"/>
      <c r="D30" s="20"/>
      <c r="E30" s="20"/>
      <c r="F30" s="20"/>
      <c r="G30" s="20"/>
      <c r="H30" s="3" t="s">
        <v>263</v>
      </c>
      <c r="I30" s="16"/>
      <c r="J30" s="20"/>
      <c r="K30" s="20"/>
      <c r="L30" s="2">
        <v>26</v>
      </c>
    </row>
    <row r="31" spans="1:12" x14ac:dyDescent="0.25">
      <c r="A31" s="5" t="s">
        <v>572</v>
      </c>
      <c r="B31" s="5" t="s">
        <v>924</v>
      </c>
      <c r="C31" s="8" t="s">
        <v>542</v>
      </c>
      <c r="D31" s="5" t="s">
        <v>575</v>
      </c>
      <c r="E31" s="5" t="s">
        <v>574</v>
      </c>
      <c r="F31" s="5" t="s">
        <v>576</v>
      </c>
      <c r="G31" s="5" t="s">
        <v>981</v>
      </c>
      <c r="H31" s="6" t="s">
        <v>297</v>
      </c>
      <c r="I31" s="6" t="s">
        <v>982</v>
      </c>
      <c r="J31" s="5"/>
      <c r="K31" s="5" t="s">
        <v>572</v>
      </c>
      <c r="L31" s="2">
        <v>27</v>
      </c>
    </row>
    <row r="32" spans="1:12" x14ac:dyDescent="0.25">
      <c r="A32" s="5" t="s">
        <v>579</v>
      </c>
      <c r="B32" s="5" t="s">
        <v>924</v>
      </c>
      <c r="C32" s="5" t="s">
        <v>580</v>
      </c>
      <c r="D32" s="5" t="s">
        <v>575</v>
      </c>
      <c r="E32" s="5" t="s">
        <v>574</v>
      </c>
      <c r="F32" s="5" t="s">
        <v>576</v>
      </c>
      <c r="G32" s="5" t="s">
        <v>924</v>
      </c>
      <c r="H32" s="6" t="s">
        <v>298</v>
      </c>
      <c r="I32" s="6" t="s">
        <v>983</v>
      </c>
      <c r="J32" s="5"/>
      <c r="K32" s="5" t="s">
        <v>572</v>
      </c>
      <c r="L32" s="2">
        <v>28</v>
      </c>
    </row>
    <row r="33" spans="1:12" s="17" customFormat="1" x14ac:dyDescent="0.25">
      <c r="A33" s="20"/>
      <c r="B33" s="20"/>
      <c r="C33" s="20"/>
      <c r="D33" s="20"/>
      <c r="E33" s="20"/>
      <c r="F33" s="20"/>
      <c r="G33" s="20"/>
      <c r="H33" s="15" t="s">
        <v>264</v>
      </c>
      <c r="I33" s="12"/>
      <c r="J33" s="20"/>
      <c r="K33" s="20"/>
      <c r="L33" s="2">
        <v>29</v>
      </c>
    </row>
    <row r="34" spans="1:12" x14ac:dyDescent="0.25">
      <c r="A34" s="5" t="s">
        <v>572</v>
      </c>
      <c r="B34" s="5" t="s">
        <v>995</v>
      </c>
      <c r="C34" s="5" t="s">
        <v>574</v>
      </c>
      <c r="D34" s="5" t="s">
        <v>575</v>
      </c>
      <c r="E34" s="5" t="s">
        <v>574</v>
      </c>
      <c r="F34" s="5" t="s">
        <v>576</v>
      </c>
      <c r="G34" s="5" t="s">
        <v>996</v>
      </c>
      <c r="H34" s="7" t="s">
        <v>300</v>
      </c>
      <c r="I34" s="7" t="s">
        <v>997</v>
      </c>
      <c r="J34" s="5"/>
      <c r="K34" s="5" t="s">
        <v>572</v>
      </c>
      <c r="L34" s="2">
        <v>30</v>
      </c>
    </row>
    <row r="35" spans="1:12" x14ac:dyDescent="0.25">
      <c r="A35" s="5" t="s">
        <v>579</v>
      </c>
      <c r="B35" s="5" t="s">
        <v>995</v>
      </c>
      <c r="C35" s="5" t="s">
        <v>580</v>
      </c>
      <c r="D35" s="5" t="s">
        <v>575</v>
      </c>
      <c r="E35" s="5" t="s">
        <v>574</v>
      </c>
      <c r="F35" s="5" t="s">
        <v>576</v>
      </c>
      <c r="G35" s="5" t="s">
        <v>995</v>
      </c>
      <c r="H35" s="7" t="s">
        <v>299</v>
      </c>
      <c r="I35" s="7" t="s">
        <v>998</v>
      </c>
      <c r="J35" s="5"/>
      <c r="K35" s="5" t="s">
        <v>572</v>
      </c>
      <c r="L35" s="2">
        <v>31</v>
      </c>
    </row>
    <row r="36" spans="1:12" x14ac:dyDescent="0.25">
      <c r="A36" s="20"/>
      <c r="B36" s="20"/>
      <c r="C36" s="20"/>
      <c r="D36" s="20"/>
      <c r="E36" s="20"/>
      <c r="F36" s="20"/>
      <c r="G36" s="20"/>
      <c r="H36" s="15" t="s">
        <v>265</v>
      </c>
      <c r="I36" s="12"/>
      <c r="J36" s="20"/>
      <c r="K36" s="20"/>
      <c r="L36" s="2">
        <v>32</v>
      </c>
    </row>
    <row r="37" spans="1:12" x14ac:dyDescent="0.25">
      <c r="A37" s="5" t="s">
        <v>572</v>
      </c>
      <c r="B37" s="5" t="s">
        <v>1000</v>
      </c>
      <c r="C37" s="5" t="s">
        <v>574</v>
      </c>
      <c r="D37" s="5" t="s">
        <v>575</v>
      </c>
      <c r="E37" s="5" t="s">
        <v>574</v>
      </c>
      <c r="F37" s="5" t="s">
        <v>576</v>
      </c>
      <c r="G37" s="5" t="s">
        <v>1000</v>
      </c>
      <c r="H37" s="7" t="s">
        <v>302</v>
      </c>
      <c r="I37" s="7" t="s">
        <v>1001</v>
      </c>
      <c r="J37" s="5"/>
      <c r="K37" s="5" t="s">
        <v>572</v>
      </c>
      <c r="L37" s="2">
        <v>33</v>
      </c>
    </row>
    <row r="38" spans="1:12" x14ac:dyDescent="0.25">
      <c r="A38" s="5" t="s">
        <v>579</v>
      </c>
      <c r="B38" s="5" t="s">
        <v>1000</v>
      </c>
      <c r="C38" s="5" t="s">
        <v>580</v>
      </c>
      <c r="D38" s="5" t="s">
        <v>575</v>
      </c>
      <c r="E38" s="5" t="s">
        <v>574</v>
      </c>
      <c r="F38" s="5" t="s">
        <v>576</v>
      </c>
      <c r="G38" s="5" t="s">
        <v>1002</v>
      </c>
      <c r="H38" s="7" t="s">
        <v>301</v>
      </c>
      <c r="I38" s="7" t="s">
        <v>1003</v>
      </c>
      <c r="J38" s="5"/>
      <c r="K38" s="5" t="s">
        <v>572</v>
      </c>
      <c r="L38" s="2">
        <v>34</v>
      </c>
    </row>
    <row r="39" spans="1:12" x14ac:dyDescent="0.25">
      <c r="A39" s="20"/>
      <c r="B39" s="18"/>
      <c r="C39" s="18"/>
      <c r="D39" s="18"/>
      <c r="E39" s="18"/>
      <c r="F39" s="18"/>
      <c r="G39" s="18"/>
      <c r="H39" s="15" t="s">
        <v>266</v>
      </c>
      <c r="I39" s="12"/>
      <c r="J39" s="19"/>
      <c r="K39" s="19"/>
      <c r="L39" s="2">
        <v>35</v>
      </c>
    </row>
    <row r="40" spans="1:12" x14ac:dyDescent="0.25">
      <c r="A40" s="5" t="s">
        <v>572</v>
      </c>
      <c r="B40" s="5" t="s">
        <v>1008</v>
      </c>
      <c r="C40" s="5" t="s">
        <v>574</v>
      </c>
      <c r="D40" s="5" t="s">
        <v>575</v>
      </c>
      <c r="E40" s="5" t="s">
        <v>574</v>
      </c>
      <c r="F40" s="5" t="s">
        <v>576</v>
      </c>
      <c r="G40" s="5" t="s">
        <v>1008</v>
      </c>
      <c r="H40" s="7" t="s">
        <v>304</v>
      </c>
      <c r="I40" s="7" t="s">
        <v>1009</v>
      </c>
      <c r="J40" s="5"/>
      <c r="K40" s="5" t="s">
        <v>572</v>
      </c>
      <c r="L40" s="2">
        <v>36</v>
      </c>
    </row>
    <row r="41" spans="1:12" x14ac:dyDescent="0.25">
      <c r="A41" s="5" t="s">
        <v>579</v>
      </c>
      <c r="B41" s="5" t="s">
        <v>1008</v>
      </c>
      <c r="C41" s="5" t="s">
        <v>580</v>
      </c>
      <c r="D41" s="5" t="s">
        <v>575</v>
      </c>
      <c r="E41" s="5" t="s">
        <v>574</v>
      </c>
      <c r="F41" s="5" t="s">
        <v>576</v>
      </c>
      <c r="G41" s="5" t="s">
        <v>950</v>
      </c>
      <c r="H41" s="7" t="s">
        <v>303</v>
      </c>
      <c r="I41" s="7" t="s">
        <v>1010</v>
      </c>
      <c r="J41" s="5"/>
      <c r="K41" s="5" t="s">
        <v>572</v>
      </c>
      <c r="L41" s="2">
        <v>37</v>
      </c>
    </row>
    <row r="42" spans="1:12" x14ac:dyDescent="0.25">
      <c r="A42" s="20"/>
      <c r="B42" s="18"/>
      <c r="C42" s="18"/>
      <c r="D42" s="18"/>
      <c r="E42" s="18"/>
      <c r="F42" s="18"/>
      <c r="G42" s="18"/>
      <c r="H42" s="15" t="s">
        <v>267</v>
      </c>
      <c r="I42" s="12"/>
      <c r="J42" s="19"/>
      <c r="K42" s="19"/>
      <c r="L42" s="2">
        <v>38</v>
      </c>
    </row>
    <row r="43" spans="1:12" x14ac:dyDescent="0.25">
      <c r="A43" s="5" t="s">
        <v>572</v>
      </c>
      <c r="B43" s="5" t="s">
        <v>1018</v>
      </c>
      <c r="C43" s="5" t="s">
        <v>574</v>
      </c>
      <c r="D43" s="5" t="s">
        <v>575</v>
      </c>
      <c r="E43" s="5" t="s">
        <v>574</v>
      </c>
      <c r="F43" s="5" t="s">
        <v>576</v>
      </c>
      <c r="G43" s="5" t="s">
        <v>1018</v>
      </c>
      <c r="H43" s="7" t="s">
        <v>306</v>
      </c>
      <c r="I43" s="7" t="s">
        <v>1019</v>
      </c>
      <c r="J43" s="5"/>
      <c r="K43" s="5" t="s">
        <v>572</v>
      </c>
      <c r="L43" s="2">
        <v>39</v>
      </c>
    </row>
    <row r="44" spans="1:12" x14ac:dyDescent="0.25">
      <c r="A44" s="5" t="s">
        <v>579</v>
      </c>
      <c r="B44" s="5" t="s">
        <v>1018</v>
      </c>
      <c r="C44" s="8" t="s">
        <v>580</v>
      </c>
      <c r="D44" s="5" t="s">
        <v>575</v>
      </c>
      <c r="E44" s="5" t="s">
        <v>574</v>
      </c>
      <c r="F44" s="5" t="s">
        <v>576</v>
      </c>
      <c r="G44" s="5" t="s">
        <v>1020</v>
      </c>
      <c r="H44" s="7" t="s">
        <v>305</v>
      </c>
      <c r="I44" s="7" t="s">
        <v>1021</v>
      </c>
      <c r="J44" s="5"/>
      <c r="K44" s="5" t="s">
        <v>572</v>
      </c>
      <c r="L44" s="2">
        <v>40</v>
      </c>
    </row>
    <row r="45" spans="1:12" x14ac:dyDescent="0.25">
      <c r="A45" s="20"/>
      <c r="B45" s="18"/>
      <c r="C45" s="18"/>
      <c r="D45" s="18"/>
      <c r="E45" s="18"/>
      <c r="F45" s="18"/>
      <c r="G45" s="18"/>
      <c r="H45" s="15" t="s">
        <v>268</v>
      </c>
      <c r="I45" s="12"/>
      <c r="J45" s="19"/>
      <c r="K45" s="19"/>
      <c r="L45" s="2">
        <v>41</v>
      </c>
    </row>
    <row r="46" spans="1:12" x14ac:dyDescent="0.25">
      <c r="A46" s="5" t="s">
        <v>572</v>
      </c>
      <c r="B46" s="5" t="s">
        <v>1025</v>
      </c>
      <c r="C46" s="5" t="s">
        <v>574</v>
      </c>
      <c r="D46" s="5" t="s">
        <v>575</v>
      </c>
      <c r="E46" s="5" t="s">
        <v>574</v>
      </c>
      <c r="F46" s="5" t="s">
        <v>576</v>
      </c>
      <c r="G46" s="5" t="s">
        <v>1025</v>
      </c>
      <c r="H46" s="7" t="s">
        <v>307</v>
      </c>
      <c r="I46" s="7" t="s">
        <v>1026</v>
      </c>
      <c r="J46" s="5"/>
      <c r="K46" s="5" t="s">
        <v>572</v>
      </c>
      <c r="L46" s="2">
        <v>42</v>
      </c>
    </row>
    <row r="47" spans="1:12" x14ac:dyDescent="0.25">
      <c r="A47" s="5" t="s">
        <v>579</v>
      </c>
      <c r="B47" s="5" t="s">
        <v>1025</v>
      </c>
      <c r="C47" s="5" t="s">
        <v>580</v>
      </c>
      <c r="D47" s="5" t="s">
        <v>575</v>
      </c>
      <c r="E47" s="5" t="s">
        <v>574</v>
      </c>
      <c r="F47" s="5" t="s">
        <v>576</v>
      </c>
      <c r="G47" s="5" t="s">
        <v>1027</v>
      </c>
      <c r="H47" s="7" t="s">
        <v>308</v>
      </c>
      <c r="I47" s="7" t="s">
        <v>1028</v>
      </c>
      <c r="J47" s="5"/>
      <c r="K47" s="5" t="s">
        <v>572</v>
      </c>
      <c r="L47" s="2">
        <v>43</v>
      </c>
    </row>
    <row r="48" spans="1:12" x14ac:dyDescent="0.25">
      <c r="A48" s="20"/>
      <c r="B48" s="18"/>
      <c r="C48" s="18"/>
      <c r="D48" s="18"/>
      <c r="E48" s="18"/>
      <c r="F48" s="18"/>
      <c r="G48" s="18"/>
      <c r="H48" s="66" t="s">
        <v>2050</v>
      </c>
      <c r="I48" s="10"/>
      <c r="J48" s="10"/>
      <c r="K48" s="10"/>
      <c r="L48" s="2">
        <v>44</v>
      </c>
    </row>
    <row r="49" spans="1:12" x14ac:dyDescent="0.25">
      <c r="A49" s="5" t="s">
        <v>572</v>
      </c>
      <c r="B49" s="5" t="s">
        <v>1029</v>
      </c>
      <c r="C49" s="5" t="s">
        <v>574</v>
      </c>
      <c r="D49" s="5" t="s">
        <v>575</v>
      </c>
      <c r="E49" s="5" t="s">
        <v>574</v>
      </c>
      <c r="F49" s="5" t="s">
        <v>576</v>
      </c>
      <c r="G49" s="5" t="s">
        <v>1029</v>
      </c>
      <c r="H49" s="7" t="s">
        <v>309</v>
      </c>
      <c r="I49" s="7" t="s">
        <v>1030</v>
      </c>
      <c r="J49" s="5"/>
      <c r="K49" s="5" t="s">
        <v>572</v>
      </c>
      <c r="L49" s="2">
        <v>45</v>
      </c>
    </row>
    <row r="50" spans="1:12" x14ac:dyDescent="0.25">
      <c r="A50" s="5" t="s">
        <v>579</v>
      </c>
      <c r="B50" s="5" t="s">
        <v>1029</v>
      </c>
      <c r="C50" s="5" t="s">
        <v>580</v>
      </c>
      <c r="D50" s="5" t="s">
        <v>575</v>
      </c>
      <c r="E50" s="5" t="s">
        <v>574</v>
      </c>
      <c r="F50" s="5" t="s">
        <v>576</v>
      </c>
      <c r="G50" s="5" t="s">
        <v>1031</v>
      </c>
      <c r="H50" s="7" t="s">
        <v>310</v>
      </c>
      <c r="I50" s="7" t="s">
        <v>1032</v>
      </c>
      <c r="J50" s="22"/>
      <c r="K50" s="5" t="s">
        <v>572</v>
      </c>
      <c r="L50" s="2">
        <v>46</v>
      </c>
    </row>
    <row r="51" spans="1:12" x14ac:dyDescent="0.25">
      <c r="A51" s="20"/>
      <c r="B51" s="20"/>
      <c r="C51" s="20"/>
      <c r="D51" s="20"/>
      <c r="E51" s="20"/>
      <c r="F51" s="20"/>
      <c r="G51" s="20"/>
      <c r="H51" s="15" t="s">
        <v>2051</v>
      </c>
      <c r="I51" s="12"/>
      <c r="J51" s="20"/>
      <c r="K51" s="20"/>
      <c r="L51" s="2">
        <v>47</v>
      </c>
    </row>
    <row r="52" spans="1:12" x14ac:dyDescent="0.25">
      <c r="A52" s="5" t="s">
        <v>572</v>
      </c>
      <c r="B52" s="5" t="s">
        <v>2049</v>
      </c>
      <c r="C52" s="5" t="s">
        <v>574</v>
      </c>
      <c r="D52" s="5" t="s">
        <v>575</v>
      </c>
      <c r="E52" s="5" t="s">
        <v>574</v>
      </c>
      <c r="F52" s="5" t="s">
        <v>576</v>
      </c>
      <c r="G52" s="5" t="s">
        <v>2047</v>
      </c>
      <c r="H52" s="7" t="s">
        <v>312</v>
      </c>
      <c r="I52" s="7" t="s">
        <v>1033</v>
      </c>
      <c r="J52" s="5"/>
      <c r="K52" s="5" t="s">
        <v>572</v>
      </c>
      <c r="L52" s="2">
        <v>48</v>
      </c>
    </row>
    <row r="53" spans="1:12" x14ac:dyDescent="0.25">
      <c r="A53" s="5" t="s">
        <v>579</v>
      </c>
      <c r="B53" s="5" t="s">
        <v>2049</v>
      </c>
      <c r="C53" s="5" t="s">
        <v>580</v>
      </c>
      <c r="D53" s="5" t="s">
        <v>575</v>
      </c>
      <c r="E53" s="5" t="s">
        <v>574</v>
      </c>
      <c r="F53" s="5" t="s">
        <v>576</v>
      </c>
      <c r="G53" s="5" t="s">
        <v>2048</v>
      </c>
      <c r="H53" s="7" t="s">
        <v>311</v>
      </c>
      <c r="I53" s="7" t="s">
        <v>1034</v>
      </c>
      <c r="J53" s="5"/>
      <c r="K53" s="5" t="s">
        <v>572</v>
      </c>
      <c r="L53" s="2">
        <v>49</v>
      </c>
    </row>
    <row r="54" spans="1:12" x14ac:dyDescent="0.25">
      <c r="A54" s="20"/>
      <c r="B54" s="20"/>
      <c r="C54" s="20"/>
      <c r="D54" s="20"/>
      <c r="E54" s="20"/>
      <c r="F54" s="20"/>
      <c r="G54" s="20"/>
      <c r="H54" s="3" t="s">
        <v>269</v>
      </c>
      <c r="I54" s="12"/>
      <c r="J54" s="20"/>
      <c r="K54" s="20"/>
      <c r="L54" s="2">
        <v>50</v>
      </c>
    </row>
    <row r="55" spans="1:12" x14ac:dyDescent="0.25">
      <c r="A55" s="23" t="s">
        <v>572</v>
      </c>
      <c r="B55" s="5" t="s">
        <v>1326</v>
      </c>
      <c r="C55" s="5" t="s">
        <v>574</v>
      </c>
      <c r="D55" s="5" t="s">
        <v>575</v>
      </c>
      <c r="E55" s="5" t="s">
        <v>574</v>
      </c>
      <c r="F55" s="5" t="s">
        <v>576</v>
      </c>
      <c r="G55" s="5" t="s">
        <v>1327</v>
      </c>
      <c r="H55" s="6" t="s">
        <v>1328</v>
      </c>
      <c r="I55" s="6" t="s">
        <v>1329</v>
      </c>
      <c r="J55" s="2"/>
      <c r="K55" s="5" t="s">
        <v>572</v>
      </c>
      <c r="L55" s="2">
        <v>51</v>
      </c>
    </row>
    <row r="56" spans="1:12" x14ac:dyDescent="0.25">
      <c r="A56" s="2"/>
      <c r="B56" s="2"/>
      <c r="C56" s="2"/>
      <c r="D56" s="2"/>
      <c r="E56" s="2"/>
      <c r="F56" s="2"/>
      <c r="G56" s="2"/>
      <c r="H56" s="2"/>
      <c r="I56" s="2"/>
      <c r="J56" s="2"/>
      <c r="K56" s="5" t="s">
        <v>562</v>
      </c>
      <c r="L56" s="2"/>
    </row>
    <row r="57" spans="1:12" x14ac:dyDescent="0.25">
      <c r="A57" s="2"/>
      <c r="B57" s="2"/>
      <c r="C57" s="2"/>
      <c r="D57" s="2"/>
      <c r="E57" s="2"/>
      <c r="F57" s="2"/>
      <c r="G57" s="2"/>
      <c r="H57" s="2" t="s">
        <v>562</v>
      </c>
      <c r="I57" s="2"/>
      <c r="J57" s="2"/>
      <c r="K57" s="2"/>
      <c r="L57" s="2"/>
    </row>
    <row r="58" spans="1:12" x14ac:dyDescent="0.25">
      <c r="A58" s="2"/>
      <c r="B58" s="2"/>
      <c r="C58" s="2"/>
      <c r="D58" s="2"/>
      <c r="E58" s="2"/>
      <c r="F58" s="2"/>
      <c r="G58" s="2"/>
      <c r="H58" s="2"/>
      <c r="I58" s="2"/>
      <c r="J58" s="2"/>
      <c r="K58" s="2"/>
      <c r="L58" s="2"/>
    </row>
    <row r="59" spans="1:12" ht="15.6" x14ac:dyDescent="0.3">
      <c r="H59" s="61" t="s">
        <v>562</v>
      </c>
    </row>
  </sheetData>
  <autoFilter ref="A5:L5" xr:uid="{00000000-0001-0000-0700-000000000000}"/>
  <phoneticPr fontId="0" type="noConversion"/>
  <printOptions gridLines="1"/>
  <pageMargins left="0.5" right="0.5" top="0.63" bottom="0.47" header="0.25" footer="0.21"/>
  <pageSetup scale="90" orientation="landscape" r:id="rId1"/>
  <headerFooter alignWithMargins="0">
    <oddHeader>&amp;CNEW ORG List</oddHeader>
    <oddFooter>&amp;C&amp;"Times New Roman,Regular"Page &amp;P&amp;R&amp;"Times New Roman,Regular"&amp;A
June 2013</oddFooter>
  </headerFooter>
</worksheet>
</file>

<file path=xl/worksheets/sheet10.xml><?xml version="1.0" encoding="utf-8"?>
<worksheet xmlns="http://schemas.openxmlformats.org/spreadsheetml/2006/main" xmlns:r="http://schemas.openxmlformats.org/officeDocument/2006/relationships" xmlns:mc="http://schemas.openxmlformats.org/markup-compatibility/2006" xmlns:x14ac="http://schemas.microsoft.com/office/spreadsheetml/2009/9/ac" xmlns:xr="http://schemas.microsoft.com/office/spreadsheetml/2014/revision" xmlns:xr2="http://schemas.microsoft.com/office/spreadsheetml/2015/revision2" xmlns:xr3="http://schemas.microsoft.com/office/spreadsheetml/2016/revision3" mc:Ignorable="x14ac xr xr2 xr3" xr:uid="{00000000-0001-0000-0800-000000000000}">
  <dimension ref="A1:L31"/>
  <sheetViews>
    <sheetView zoomScaleNormal="100" workbookViewId="0"/>
  </sheetViews>
  <sheetFormatPr defaultColWidth="9.109375" defaultRowHeight="13.2" x14ac:dyDescent="0.25"/>
  <cols>
    <col min="1" max="1" width="8" style="1" customWidth="1"/>
    <col min="2" max="2" width="7.33203125" style="1" customWidth="1"/>
    <col min="3" max="3" width="6.88671875" style="1" customWidth="1"/>
    <col min="4" max="4" width="7.5546875" style="1" customWidth="1"/>
    <col min="5" max="5" width="7.6640625" style="1" customWidth="1"/>
    <col min="6" max="6" width="5.33203125" style="1" customWidth="1"/>
    <col min="7" max="7" width="10.88671875" style="1" customWidth="1"/>
    <col min="8" max="8" width="49.5546875" style="1" customWidth="1"/>
    <col min="9" max="9" width="14.6640625" style="1" customWidth="1"/>
    <col min="10" max="10" width="7.109375" style="1" customWidth="1"/>
    <col min="11" max="11" width="17" style="1" customWidth="1"/>
    <col min="12" max="16384" width="9.109375" style="1"/>
  </cols>
  <sheetData>
    <row r="1" spans="1:12" ht="15.6" x14ac:dyDescent="0.3">
      <c r="H1" s="67" t="s">
        <v>1420</v>
      </c>
    </row>
    <row r="2" spans="1:12" ht="15.6" x14ac:dyDescent="0.3">
      <c r="H2" s="67" t="s">
        <v>1421</v>
      </c>
    </row>
    <row r="3" spans="1:12" x14ac:dyDescent="0.25">
      <c r="H3" s="66" t="str">
        <f>ALPHA!H3</f>
        <v>last update: July 1, 2026</v>
      </c>
    </row>
    <row r="5" spans="1:12" x14ac:dyDescent="0.25">
      <c r="A5" s="3" t="s">
        <v>563</v>
      </c>
      <c r="B5" s="3" t="s">
        <v>564</v>
      </c>
      <c r="C5" s="3" t="s">
        <v>565</v>
      </c>
      <c r="D5" s="3" t="s">
        <v>566</v>
      </c>
      <c r="E5" s="3" t="s">
        <v>567</v>
      </c>
      <c r="F5" s="3" t="s">
        <v>568</v>
      </c>
      <c r="G5" s="3" t="s">
        <v>569</v>
      </c>
      <c r="H5" s="4" t="s">
        <v>273</v>
      </c>
      <c r="I5" s="3" t="s">
        <v>570</v>
      </c>
      <c r="J5" s="3" t="s">
        <v>571</v>
      </c>
      <c r="K5" s="4" t="s">
        <v>1368</v>
      </c>
      <c r="L5" s="2">
        <v>1</v>
      </c>
    </row>
    <row r="6" spans="1:12" x14ac:dyDescent="0.25">
      <c r="A6" s="20"/>
      <c r="B6" s="20"/>
      <c r="C6" s="20"/>
      <c r="D6" s="20"/>
      <c r="E6" s="20"/>
      <c r="F6" s="20"/>
      <c r="G6" s="20"/>
      <c r="H6" s="3" t="s">
        <v>274</v>
      </c>
      <c r="I6" s="12"/>
      <c r="J6" s="20"/>
      <c r="K6" s="20"/>
      <c r="L6" s="2">
        <v>2</v>
      </c>
    </row>
    <row r="7" spans="1:12" x14ac:dyDescent="0.25">
      <c r="A7" s="5" t="s">
        <v>572</v>
      </c>
      <c r="B7" s="5">
        <v>8</v>
      </c>
      <c r="C7" s="5" t="s">
        <v>574</v>
      </c>
      <c r="D7" s="5" t="s">
        <v>575</v>
      </c>
      <c r="E7" s="5" t="s">
        <v>574</v>
      </c>
      <c r="F7" s="5" t="s">
        <v>576</v>
      </c>
      <c r="G7" s="5" t="s">
        <v>1284</v>
      </c>
      <c r="H7" s="7" t="s">
        <v>250</v>
      </c>
      <c r="I7" s="7" t="s">
        <v>1285</v>
      </c>
      <c r="J7" s="2"/>
      <c r="K7" s="23" t="s">
        <v>572</v>
      </c>
      <c r="L7" s="2">
        <v>3</v>
      </c>
    </row>
    <row r="8" spans="1:12" x14ac:dyDescent="0.25">
      <c r="A8" s="5"/>
      <c r="B8" s="5">
        <v>8</v>
      </c>
      <c r="C8" s="5" t="s">
        <v>580</v>
      </c>
      <c r="D8" s="5" t="s">
        <v>575</v>
      </c>
      <c r="E8" s="5" t="s">
        <v>574</v>
      </c>
      <c r="F8" s="5" t="s">
        <v>576</v>
      </c>
      <c r="G8" s="5" t="s">
        <v>1377</v>
      </c>
      <c r="H8" s="7" t="s">
        <v>1378</v>
      </c>
      <c r="I8" s="7" t="s">
        <v>1379</v>
      </c>
      <c r="J8" s="2"/>
      <c r="K8" s="23" t="s">
        <v>572</v>
      </c>
      <c r="L8" s="2">
        <v>4</v>
      </c>
    </row>
    <row r="9" spans="1:12" x14ac:dyDescent="0.25">
      <c r="A9" s="5" t="s">
        <v>583</v>
      </c>
      <c r="B9" s="5" t="s">
        <v>1286</v>
      </c>
      <c r="C9" s="5" t="s">
        <v>574</v>
      </c>
      <c r="D9" s="5" t="s">
        <v>612</v>
      </c>
      <c r="E9" s="5" t="s">
        <v>574</v>
      </c>
      <c r="F9" s="5" t="s">
        <v>576</v>
      </c>
      <c r="G9" s="5" t="s">
        <v>1287</v>
      </c>
      <c r="H9" s="6" t="s">
        <v>249</v>
      </c>
      <c r="I9" s="6" t="s">
        <v>1288</v>
      </c>
      <c r="J9" s="2"/>
      <c r="K9" s="23" t="s">
        <v>572</v>
      </c>
      <c r="L9" s="2">
        <v>5</v>
      </c>
    </row>
    <row r="10" spans="1:12" x14ac:dyDescent="0.25">
      <c r="A10" s="5" t="s">
        <v>583</v>
      </c>
      <c r="B10" s="5" t="s">
        <v>1286</v>
      </c>
      <c r="C10" s="5" t="s">
        <v>574</v>
      </c>
      <c r="D10" s="5" t="s">
        <v>1289</v>
      </c>
      <c r="E10" s="5" t="s">
        <v>574</v>
      </c>
      <c r="F10" s="5" t="s">
        <v>576</v>
      </c>
      <c r="G10" s="5" t="s">
        <v>1290</v>
      </c>
      <c r="H10" s="2" t="s">
        <v>248</v>
      </c>
      <c r="I10" s="9" t="s">
        <v>1352</v>
      </c>
      <c r="J10" s="2"/>
      <c r="K10" s="23" t="s">
        <v>572</v>
      </c>
      <c r="L10" s="2">
        <v>6</v>
      </c>
    </row>
    <row r="11" spans="1:12" x14ac:dyDescent="0.25">
      <c r="A11" s="5" t="s">
        <v>583</v>
      </c>
      <c r="B11" s="5" t="s">
        <v>1286</v>
      </c>
      <c r="C11" s="5" t="s">
        <v>574</v>
      </c>
      <c r="D11" s="5" t="s">
        <v>1291</v>
      </c>
      <c r="E11" s="5" t="s">
        <v>574</v>
      </c>
      <c r="F11" s="5" t="s">
        <v>576</v>
      </c>
      <c r="G11" s="5" t="s">
        <v>1292</v>
      </c>
      <c r="H11" s="6" t="s">
        <v>247</v>
      </c>
      <c r="I11" s="6" t="s">
        <v>1293</v>
      </c>
      <c r="J11" s="2"/>
      <c r="K11" s="23" t="s">
        <v>572</v>
      </c>
      <c r="L11" s="2">
        <v>7</v>
      </c>
    </row>
    <row r="12" spans="1:12" x14ac:dyDescent="0.25">
      <c r="A12" s="5" t="s">
        <v>583</v>
      </c>
      <c r="B12" s="5" t="s">
        <v>1286</v>
      </c>
      <c r="C12" s="5" t="s">
        <v>574</v>
      </c>
      <c r="D12" s="5" t="s">
        <v>1294</v>
      </c>
      <c r="E12" s="5" t="s">
        <v>574</v>
      </c>
      <c r="F12" s="5" t="s">
        <v>576</v>
      </c>
      <c r="G12" s="5" t="s">
        <v>1295</v>
      </c>
      <c r="H12" s="2" t="s">
        <v>245</v>
      </c>
      <c r="I12" s="2" t="s">
        <v>1296</v>
      </c>
      <c r="J12" s="2"/>
      <c r="K12" s="23" t="s">
        <v>572</v>
      </c>
      <c r="L12" s="2">
        <v>8</v>
      </c>
    </row>
    <row r="13" spans="1:12" x14ac:dyDescent="0.25">
      <c r="A13" s="5" t="s">
        <v>583</v>
      </c>
      <c r="B13" s="5" t="s">
        <v>1286</v>
      </c>
      <c r="C13" s="5" t="s">
        <v>574</v>
      </c>
      <c r="D13" s="5" t="s">
        <v>1297</v>
      </c>
      <c r="E13" s="5" t="s">
        <v>574</v>
      </c>
      <c r="F13" s="5" t="s">
        <v>576</v>
      </c>
      <c r="G13" s="5" t="s">
        <v>1298</v>
      </c>
      <c r="H13" s="2" t="s">
        <v>246</v>
      </c>
      <c r="I13" s="2" t="s">
        <v>1299</v>
      </c>
      <c r="J13" s="2"/>
      <c r="K13" s="23" t="s">
        <v>572</v>
      </c>
      <c r="L13" s="2">
        <v>9</v>
      </c>
    </row>
    <row r="14" spans="1:12" x14ac:dyDescent="0.25">
      <c r="A14" s="5" t="s">
        <v>583</v>
      </c>
      <c r="B14" s="5" t="s">
        <v>1286</v>
      </c>
      <c r="C14" s="5" t="s">
        <v>574</v>
      </c>
      <c r="D14" s="5" t="s">
        <v>1300</v>
      </c>
      <c r="E14" s="5" t="s">
        <v>574</v>
      </c>
      <c r="F14" s="5" t="s">
        <v>576</v>
      </c>
      <c r="G14" s="5" t="s">
        <v>1301</v>
      </c>
      <c r="H14" s="2" t="s">
        <v>251</v>
      </c>
      <c r="I14" s="2" t="s">
        <v>1302</v>
      </c>
      <c r="J14" s="2"/>
      <c r="K14" s="23" t="s">
        <v>572</v>
      </c>
      <c r="L14" s="2">
        <v>10</v>
      </c>
    </row>
    <row r="15" spans="1:12" x14ac:dyDescent="0.25">
      <c r="A15" s="5" t="s">
        <v>583</v>
      </c>
      <c r="B15" s="5" t="s">
        <v>1286</v>
      </c>
      <c r="C15" s="5" t="s">
        <v>574</v>
      </c>
      <c r="D15" s="5" t="s">
        <v>1303</v>
      </c>
      <c r="E15" s="5" t="s">
        <v>574</v>
      </c>
      <c r="F15" s="5" t="s">
        <v>576</v>
      </c>
      <c r="G15" s="5" t="s">
        <v>1304</v>
      </c>
      <c r="H15" s="2" t="s">
        <v>252</v>
      </c>
      <c r="I15" s="2" t="s">
        <v>1305</v>
      </c>
      <c r="J15" s="2"/>
      <c r="K15" s="23" t="s">
        <v>572</v>
      </c>
      <c r="L15" s="2">
        <v>11</v>
      </c>
    </row>
    <row r="16" spans="1:12" x14ac:dyDescent="0.25">
      <c r="A16" s="5" t="s">
        <v>583</v>
      </c>
      <c r="B16" s="5" t="s">
        <v>1286</v>
      </c>
      <c r="C16" s="5" t="s">
        <v>574</v>
      </c>
      <c r="D16" s="5" t="s">
        <v>1306</v>
      </c>
      <c r="E16" s="5" t="s">
        <v>574</v>
      </c>
      <c r="F16" s="5" t="s">
        <v>576</v>
      </c>
      <c r="G16" s="5" t="s">
        <v>1307</v>
      </c>
      <c r="H16" s="6" t="s">
        <v>254</v>
      </c>
      <c r="I16" s="6" t="s">
        <v>1308</v>
      </c>
      <c r="J16" s="2"/>
      <c r="K16" s="23" t="s">
        <v>572</v>
      </c>
      <c r="L16" s="2">
        <v>12</v>
      </c>
    </row>
    <row r="17" spans="1:12" x14ac:dyDescent="0.25">
      <c r="A17" s="5" t="s">
        <v>583</v>
      </c>
      <c r="B17" s="5" t="s">
        <v>1286</v>
      </c>
      <c r="C17" s="5" t="s">
        <v>574</v>
      </c>
      <c r="D17" s="5" t="s">
        <v>822</v>
      </c>
      <c r="E17" s="5" t="s">
        <v>574</v>
      </c>
      <c r="F17" s="5" t="s">
        <v>576</v>
      </c>
      <c r="G17" s="5" t="s">
        <v>1309</v>
      </c>
      <c r="H17" s="6" t="s">
        <v>253</v>
      </c>
      <c r="I17" s="6" t="s">
        <v>1310</v>
      </c>
      <c r="J17" s="2"/>
      <c r="K17" s="23" t="s">
        <v>572</v>
      </c>
      <c r="L17" s="2">
        <v>13</v>
      </c>
    </row>
    <row r="18" spans="1:12" x14ac:dyDescent="0.25">
      <c r="A18" s="5" t="s">
        <v>583</v>
      </c>
      <c r="B18" s="5" t="s">
        <v>1286</v>
      </c>
      <c r="C18" s="5" t="s">
        <v>574</v>
      </c>
      <c r="D18" s="5" t="s">
        <v>947</v>
      </c>
      <c r="E18" s="5" t="s">
        <v>574</v>
      </c>
      <c r="F18" s="5" t="s">
        <v>576</v>
      </c>
      <c r="G18" s="5" t="s">
        <v>537</v>
      </c>
      <c r="H18" s="6" t="s">
        <v>255</v>
      </c>
      <c r="I18" s="6" t="s">
        <v>1353</v>
      </c>
      <c r="J18" s="2"/>
      <c r="K18" s="23" t="s">
        <v>572</v>
      </c>
      <c r="L18" s="2">
        <v>14</v>
      </c>
    </row>
    <row r="19" spans="1:12" x14ac:dyDescent="0.25">
      <c r="A19" s="20"/>
      <c r="B19" s="20"/>
      <c r="C19" s="20"/>
      <c r="D19" s="20"/>
      <c r="E19" s="20"/>
      <c r="F19" s="20"/>
      <c r="G19" s="20"/>
      <c r="H19" s="3" t="s">
        <v>275</v>
      </c>
      <c r="I19" s="12"/>
      <c r="J19" s="20"/>
      <c r="K19" s="20"/>
      <c r="L19" s="2">
        <v>15</v>
      </c>
    </row>
    <row r="20" spans="1:12" x14ac:dyDescent="0.25">
      <c r="A20" s="5" t="s">
        <v>572</v>
      </c>
      <c r="B20" s="5" t="s">
        <v>1311</v>
      </c>
      <c r="C20" s="5" t="s">
        <v>574</v>
      </c>
      <c r="D20" s="5" t="s">
        <v>575</v>
      </c>
      <c r="E20" s="5" t="s">
        <v>574</v>
      </c>
      <c r="F20" s="5" t="s">
        <v>576</v>
      </c>
      <c r="G20" s="5" t="s">
        <v>1311</v>
      </c>
      <c r="H20" s="6" t="s">
        <v>257</v>
      </c>
      <c r="I20" s="6" t="s">
        <v>1312</v>
      </c>
      <c r="J20" s="2"/>
      <c r="K20" s="23" t="s">
        <v>572</v>
      </c>
      <c r="L20" s="2">
        <v>16</v>
      </c>
    </row>
    <row r="21" spans="1:12" x14ac:dyDescent="0.25">
      <c r="A21" s="5"/>
      <c r="B21" s="5" t="s">
        <v>1311</v>
      </c>
      <c r="C21" s="5" t="s">
        <v>580</v>
      </c>
      <c r="D21" s="5" t="s">
        <v>575</v>
      </c>
      <c r="E21" s="5" t="s">
        <v>574</v>
      </c>
      <c r="F21" s="5" t="s">
        <v>576</v>
      </c>
      <c r="G21" s="5" t="s">
        <v>1380</v>
      </c>
      <c r="H21" s="6" t="s">
        <v>1383</v>
      </c>
      <c r="I21" s="6" t="s">
        <v>1381</v>
      </c>
      <c r="J21" s="2"/>
      <c r="K21" s="23" t="s">
        <v>572</v>
      </c>
      <c r="L21" s="2">
        <v>17</v>
      </c>
    </row>
    <row r="22" spans="1:12" x14ac:dyDescent="0.25">
      <c r="A22" s="5" t="s">
        <v>572</v>
      </c>
      <c r="B22" s="5" t="s">
        <v>1313</v>
      </c>
      <c r="C22" s="5" t="s">
        <v>574</v>
      </c>
      <c r="D22" s="5" t="s">
        <v>575</v>
      </c>
      <c r="E22" s="5" t="s">
        <v>574</v>
      </c>
      <c r="F22" s="5" t="s">
        <v>576</v>
      </c>
      <c r="G22" s="5" t="s">
        <v>1313</v>
      </c>
      <c r="H22" s="6" t="s">
        <v>258</v>
      </c>
      <c r="I22" s="6" t="s">
        <v>1314</v>
      </c>
      <c r="J22" s="2"/>
      <c r="K22" s="23" t="s">
        <v>572</v>
      </c>
      <c r="L22" s="2">
        <v>18</v>
      </c>
    </row>
    <row r="23" spans="1:12" x14ac:dyDescent="0.25">
      <c r="A23" s="5"/>
      <c r="B23" s="5" t="s">
        <v>1313</v>
      </c>
      <c r="C23" s="5" t="s">
        <v>580</v>
      </c>
      <c r="D23" s="5" t="s">
        <v>575</v>
      </c>
      <c r="E23" s="5" t="s">
        <v>574</v>
      </c>
      <c r="F23" s="5" t="s">
        <v>576</v>
      </c>
      <c r="G23" s="5" t="s">
        <v>1382</v>
      </c>
      <c r="H23" s="6" t="s">
        <v>1384</v>
      </c>
      <c r="I23" s="6" t="s">
        <v>1385</v>
      </c>
      <c r="J23" s="2"/>
      <c r="K23" s="23" t="s">
        <v>572</v>
      </c>
      <c r="L23" s="2">
        <v>19</v>
      </c>
    </row>
    <row r="24" spans="1:12" x14ac:dyDescent="0.25">
      <c r="A24" s="5" t="s">
        <v>572</v>
      </c>
      <c r="B24" s="5" t="s">
        <v>1315</v>
      </c>
      <c r="C24" s="5" t="s">
        <v>574</v>
      </c>
      <c r="D24" s="5" t="s">
        <v>575</v>
      </c>
      <c r="E24" s="5" t="s">
        <v>574</v>
      </c>
      <c r="F24" s="5" t="s">
        <v>576</v>
      </c>
      <c r="G24" s="5" t="s">
        <v>1315</v>
      </c>
      <c r="H24" s="6" t="s">
        <v>256</v>
      </c>
      <c r="I24" s="6" t="s">
        <v>1316</v>
      </c>
      <c r="J24" s="2"/>
      <c r="K24" s="23" t="s">
        <v>572</v>
      </c>
      <c r="L24" s="2">
        <v>20</v>
      </c>
    </row>
    <row r="25" spans="1:12" x14ac:dyDescent="0.25">
      <c r="A25" s="5"/>
      <c r="B25" s="5" t="s">
        <v>1315</v>
      </c>
      <c r="C25" s="5" t="s">
        <v>580</v>
      </c>
      <c r="D25" s="5" t="s">
        <v>575</v>
      </c>
      <c r="E25" s="5" t="s">
        <v>574</v>
      </c>
      <c r="F25" s="5" t="s">
        <v>576</v>
      </c>
      <c r="G25" s="5" t="s">
        <v>1011</v>
      </c>
      <c r="H25" s="6" t="s">
        <v>1386</v>
      </c>
      <c r="I25" s="6" t="s">
        <v>1387</v>
      </c>
      <c r="J25" s="2"/>
      <c r="K25" s="23" t="s">
        <v>572</v>
      </c>
      <c r="L25" s="2">
        <v>21</v>
      </c>
    </row>
    <row r="26" spans="1:12" s="17" customFormat="1" x14ac:dyDescent="0.25">
      <c r="A26" s="5" t="s">
        <v>572</v>
      </c>
      <c r="B26" s="5" t="s">
        <v>1317</v>
      </c>
      <c r="C26" s="5" t="s">
        <v>574</v>
      </c>
      <c r="D26" s="5" t="s">
        <v>575</v>
      </c>
      <c r="E26" s="5" t="s">
        <v>574</v>
      </c>
      <c r="F26" s="5" t="s">
        <v>576</v>
      </c>
      <c r="G26" s="5" t="s">
        <v>1317</v>
      </c>
      <c r="H26" s="6" t="s">
        <v>261</v>
      </c>
      <c r="I26" s="6" t="s">
        <v>1318</v>
      </c>
      <c r="J26" s="2"/>
      <c r="K26" s="23" t="s">
        <v>572</v>
      </c>
      <c r="L26" s="2">
        <v>22</v>
      </c>
    </row>
    <row r="27" spans="1:12" s="17" customFormat="1" x14ac:dyDescent="0.25">
      <c r="A27" s="5"/>
      <c r="B27" s="5" t="s">
        <v>1317</v>
      </c>
      <c r="C27" s="5" t="s">
        <v>580</v>
      </c>
      <c r="D27" s="5" t="s">
        <v>575</v>
      </c>
      <c r="E27" s="5" t="s">
        <v>574</v>
      </c>
      <c r="F27" s="5" t="s">
        <v>576</v>
      </c>
      <c r="G27" s="5" t="s">
        <v>2070</v>
      </c>
      <c r="H27" s="6" t="s">
        <v>2071</v>
      </c>
      <c r="I27" s="6" t="s">
        <v>2069</v>
      </c>
      <c r="J27" s="2"/>
      <c r="K27" s="23" t="s">
        <v>572</v>
      </c>
      <c r="L27" s="2">
        <v>23</v>
      </c>
    </row>
    <row r="28" spans="1:12" x14ac:dyDescent="0.25">
      <c r="A28" s="5" t="s">
        <v>583</v>
      </c>
      <c r="B28" s="5" t="s">
        <v>1311</v>
      </c>
      <c r="C28" s="5" t="s">
        <v>574</v>
      </c>
      <c r="D28" s="5" t="s">
        <v>1004</v>
      </c>
      <c r="E28" s="5" t="s">
        <v>574</v>
      </c>
      <c r="F28" s="5" t="s">
        <v>576</v>
      </c>
      <c r="G28" s="5" t="s">
        <v>1319</v>
      </c>
      <c r="H28" s="6" t="s">
        <v>259</v>
      </c>
      <c r="I28" s="6" t="s">
        <v>1320</v>
      </c>
      <c r="J28" s="2"/>
      <c r="K28" s="23" t="s">
        <v>572</v>
      </c>
      <c r="L28" s="2">
        <v>24</v>
      </c>
    </row>
    <row r="29" spans="1:12" x14ac:dyDescent="0.25">
      <c r="A29" s="5" t="s">
        <v>583</v>
      </c>
      <c r="B29" s="5" t="s">
        <v>1313</v>
      </c>
      <c r="C29" s="5" t="s">
        <v>574</v>
      </c>
      <c r="D29" s="5" t="s">
        <v>1321</v>
      </c>
      <c r="E29" s="5" t="s">
        <v>574</v>
      </c>
      <c r="F29" s="5" t="s">
        <v>576</v>
      </c>
      <c r="G29" s="5" t="s">
        <v>1322</v>
      </c>
      <c r="H29" s="6" t="s">
        <v>260</v>
      </c>
      <c r="I29" s="14" t="s">
        <v>1354</v>
      </c>
      <c r="J29" s="2"/>
      <c r="K29" s="23" t="s">
        <v>572</v>
      </c>
      <c r="L29" s="2">
        <v>25</v>
      </c>
    </row>
    <row r="30" spans="1:12" x14ac:dyDescent="0.25">
      <c r="A30" s="5" t="s">
        <v>583</v>
      </c>
      <c r="B30" s="5" t="s">
        <v>1315</v>
      </c>
      <c r="C30" s="5" t="s">
        <v>574</v>
      </c>
      <c r="D30" s="5" t="s">
        <v>947</v>
      </c>
      <c r="E30" s="5" t="s">
        <v>574</v>
      </c>
      <c r="F30" s="5" t="s">
        <v>576</v>
      </c>
      <c r="G30" s="5" t="s">
        <v>1323</v>
      </c>
      <c r="H30" s="6" t="s">
        <v>255</v>
      </c>
      <c r="I30" s="14" t="s">
        <v>1353</v>
      </c>
      <c r="J30" s="2"/>
      <c r="K30" s="23" t="s">
        <v>572</v>
      </c>
      <c r="L30" s="2">
        <v>26</v>
      </c>
    </row>
    <row r="31" spans="1:12" x14ac:dyDescent="0.25">
      <c r="A31" s="5" t="s">
        <v>583</v>
      </c>
      <c r="B31" s="5" t="s">
        <v>1317</v>
      </c>
      <c r="C31" s="5" t="s">
        <v>574</v>
      </c>
      <c r="D31" s="5" t="s">
        <v>97</v>
      </c>
      <c r="E31" s="5" t="s">
        <v>574</v>
      </c>
      <c r="F31" s="5" t="s">
        <v>576</v>
      </c>
      <c r="G31" s="5" t="s">
        <v>1324</v>
      </c>
      <c r="H31" s="6" t="s">
        <v>1396</v>
      </c>
      <c r="I31" s="6" t="s">
        <v>1325</v>
      </c>
      <c r="J31" s="2"/>
      <c r="K31" s="23" t="s">
        <v>572</v>
      </c>
      <c r="L31" s="2">
        <v>27</v>
      </c>
    </row>
  </sheetData>
  <phoneticPr fontId="0" type="noConversion"/>
  <printOptions gridLines="1"/>
  <pageMargins left="0.5" right="0.5" top="0.64" bottom="0.76" header="0.3" footer="0.5"/>
  <pageSetup scale="90" orientation="landscape" r:id="rId1"/>
  <headerFooter alignWithMargins="0">
    <oddHeader>&amp;CNEW ORG List</oddHeader>
    <oddFooter>&amp;L&amp;"Times New Roman,Regular"####- Function Locally assigned&amp;C&amp;"Times New Roman,Regular"Page &amp;P&amp;R&amp;"Times New Roman,Regular"&amp;A
June 2013</oddFooter>
  </headerFooter>
</worksheet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outingRuleDescription xmlns="http://schemas.microsoft.com/sharepoint/v3">Current Org Codes FY2026-2027</RoutingRuleDescription>
    <PublishingExpirationDate xmlns="http://schemas.microsoft.com/sharepoint/v3" xsi:nil="true"/>
    <PublishingStartDate xmlns="http://schemas.microsoft.com/sharepoint/v3" xsi:nil="true"/>
    <Publication_x0020_Date xmlns="3a62de7d-ba57-4f43-9dae-9623ba637be0">2026-06-10T04:00:00+00:00</Publication_x0020_Date>
    <Audience1 xmlns="3a62de7d-ba57-4f43-9dae-9623ba637be0"/>
    <fiscalYear xmlns="3a62de7d-ba57-4f43-9dae-9623ba637be0">2026-2027</fiscalYear>
    <Accessibility_x0020_Office xmlns="3a62de7d-ba57-4f43-9dae-9623ba637be0">OFO - Office of Finance and Operations</Accessibility_x0020_Office>
    <Process xmlns="ac33b2e0-e00e-4351-bf82-6c31476acd57">Unknown</Process>
    <Accessibility_x0020_Audit_x0020_Status xmlns="3a62de7d-ba57-4f43-9dae-9623ba637be0" xsi:nil="true"/>
    <Accessibility_x0020_Audience xmlns="3a62de7d-ba57-4f43-9dae-9623ba637be0">District</Accessibility_x0020_Audience>
    <Accessibility_x0020_Status xmlns="3a62de7d-ba57-4f43-9dae-9623ba637be0">Accessible</Accessibility_x0020_Status>
    <Application_x0020_Type xmlns="3a62de7d-ba57-4f43-9dae-9623ba637be0" xsi:nil="true"/>
    <Application_x0020_Date xmlns="3a62de7d-ba57-4f43-9dae-9623ba637be0" xsi:nil="true"/>
    <Accessible xmlns="ac33b2e0-e00e-4351-bf82-6c31476acd57">false</Accessible>
    <Accessibility_x0020_Target_x0020_Date xmlns="3a62de7d-ba57-4f43-9dae-9623ba637be0" xsi:nil="true"/>
    <Application_x0020_Status xmlns="3a62de7d-ba57-4f43-9dae-9623ba637be0" xsi:nil="true"/>
    <Accessibility_x0020_Audit_x0020_Date xmlns="3a62de7d-ba57-4f43-9dae-9623ba637be0" xsi:nil="true"/>
    <Categories xmlns="http://schemas.microsoft.com/sharepoint/v3" xsi:nil="true"/>
    <_dlc_DocId xmlns="3a62de7d-ba57-4f43-9dae-9623ba637be0">KYED-248-15511</_dlc_DocId>
    <_dlc_DocIdUrl xmlns="3a62de7d-ba57-4f43-9dae-9623ba637be0">
      <Url>https://education-edit.ky.gov/districts/FinRept/_layouts/15/DocIdRedir.aspx?ID=KYED-248-15511</Url>
      <Description>KYED-248-15511</Description>
    </_dlc_DocIdUrl>
    <Content_x0020_Review_x0020_Status xmlns="3a62de7d-ba57-4f43-9dae-9623ba637be0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KDE Document" ma:contentTypeID="0x0101001BEB557DBE01834EAB47A683706DCD5B0095D92E572789134A99EE5E779A996F4E" ma:contentTypeVersion="28" ma:contentTypeDescription="" ma:contentTypeScope="" ma:versionID="6626ff923855208a285aa814eecf1efd">
  <xsd:schema xmlns:xsd="http://www.w3.org/2001/XMLSchema" xmlns:xs="http://www.w3.org/2001/XMLSchema" xmlns:p="http://schemas.microsoft.com/office/2006/metadata/properties" xmlns:ns1="http://schemas.microsoft.com/sharepoint/v3" xmlns:ns2="3a62de7d-ba57-4f43-9dae-9623ba637be0" xmlns:ns3="ac33b2e0-e00e-4351-bf82-6c31476acd57" targetNamespace="http://schemas.microsoft.com/office/2006/metadata/properties" ma:root="true" ma:fieldsID="4b21f1e87ebc235df226727e4c1accca" ns1:_="" ns2:_="" ns3:_="">
    <xsd:import namespace="http://schemas.microsoft.com/sharepoint/v3"/>
    <xsd:import namespace="3a62de7d-ba57-4f43-9dae-9623ba637be0"/>
    <xsd:import namespace="ac33b2e0-e00e-4351-bf82-6c31476acd57"/>
    <xsd:element name="properties">
      <xsd:complexType>
        <xsd:sequence>
          <xsd:element name="documentManagement">
            <xsd:complexType>
              <xsd:all>
                <xsd:element ref="ns2:Accessibility_x0020_Office" minOccurs="0"/>
                <xsd:element ref="ns2:Accessibility_x0020_Audience" minOccurs="0"/>
                <xsd:element ref="ns2:Accessibility_x0020_Audit_x0020_Date" minOccurs="0"/>
                <xsd:element ref="ns2:Accessibility_x0020_Audit_x0020_Status" minOccurs="0"/>
                <xsd:element ref="ns2:Accessibility_x0020_Target_x0020_Date" minOccurs="0"/>
                <xsd:element ref="ns2:Accessibility_x0020_Status" minOccurs="0"/>
                <xsd:element ref="ns2:Application_x0020_Status" minOccurs="0"/>
                <xsd:element ref="ns2:Application_x0020_Type" minOccurs="0"/>
                <xsd:element ref="ns1:RoutingRuleDescription" minOccurs="0"/>
                <xsd:element ref="ns2:Audience1" minOccurs="0"/>
                <xsd:element ref="ns2:Publication_x0020_Date"/>
                <xsd:element ref="ns1:PublishingStartDate" minOccurs="0"/>
                <xsd:element ref="ns1:PublishingExpirationDate" minOccurs="0"/>
                <xsd:element ref="ns2:Application_x0020_Date" minOccurs="0"/>
                <xsd:element ref="ns3:Process"/>
                <xsd:element ref="ns3:Accessible" minOccurs="0"/>
                <xsd:element ref="ns2:_dlc_DocId" minOccurs="0"/>
                <xsd:element ref="ns2:_dlc_DocIdUrl" minOccurs="0"/>
                <xsd:element ref="ns2:_dlc_DocIdPersistId" minOccurs="0"/>
                <xsd:element ref="ns1:Categories" minOccurs="0"/>
                <xsd:element ref="ns2:fiscalYear" minOccurs="0"/>
                <xsd:element ref="ns2:SharedWithUsers" minOccurs="0"/>
                <xsd:element ref="ns2:Content_x0020_Review_x0020_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10" nillable="true" ma:displayName="Description" ma:internalName="RoutingRuleDescription" ma:readOnly="false">
      <xsd:simpleType>
        <xsd:restriction base="dms:Text">
          <xsd:maxLength value="255"/>
        </xsd:restriction>
      </xsd:simpleType>
    </xsd:element>
    <xsd:element name="PublishingStartDate" ma:index="13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14" nillable="true" ma:displayName="Scheduling End Date" ma:description="" ma:hidden="true" ma:internalName="PublishingExpirationDate">
      <xsd:simpleType>
        <xsd:restriction base="dms:Unknown"/>
      </xsd:simpleType>
    </xsd:element>
    <xsd:element name="Categories" ma:index="26" nillable="true" ma:displayName="Categories" ma:internalName="Categories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62de7d-ba57-4f43-9dae-9623ba637be0" elementFormDefault="qualified">
    <xsd:import namespace="http://schemas.microsoft.com/office/2006/documentManagement/types"/>
    <xsd:import namespace="http://schemas.microsoft.com/office/infopath/2007/PartnerControls"/>
    <xsd:element name="Accessibility_x0020_Office" ma:index="2" nillable="true" ma:displayName="Accessibility Office" ma:format="Dropdown" ma:internalName="Accessibility_x0020_Office">
      <xsd:simpleType>
        <xsd:restriction base="dms:Choice">
          <xsd:enumeration value="Commissioner's Office"/>
          <xsd:enumeration value="OAA - Office of Assessment and Accountability"/>
          <xsd:enumeration value="OCIS - Office of Continuous Improvement and Support"/>
          <xsd:enumeration value="OCTE - Career and Technical Education"/>
          <xsd:enumeration value="OELE- Office of Educator Licensure and Effectiveness"/>
          <xsd:enumeration value="OET - Office of Education Technology"/>
          <xsd:enumeration value="OFO - Office of Finance and Operations"/>
          <xsd:enumeration value="OLS - Office of Legal Services"/>
          <xsd:enumeration value="OSEEL - Office of Special Education and Early Learning"/>
          <xsd:enumeration value="OTL - Office of Teaching and Learning"/>
        </xsd:restriction>
      </xsd:simpleType>
    </xsd:element>
    <xsd:element name="Accessibility_x0020_Audience" ma:index="3" nillable="true" ma:displayName="Accessibility Audience" ma:format="Dropdown" ma:internalName="Accessibility_x0020_Audience">
      <xsd:simpleType>
        <xsd:restriction base="dms:Choice">
          <xsd:enumeration value="Public"/>
          <xsd:enumeration value="District"/>
        </xsd:restriction>
      </xsd:simpleType>
    </xsd:element>
    <xsd:element name="Accessibility_x0020_Audit_x0020_Date" ma:index="4" nillable="true" ma:displayName="Accessibility Audit Date" ma:format="DateOnly" ma:internalName="Accessibility_x0020_Audit_x0020_Date">
      <xsd:simpleType>
        <xsd:restriction base="dms:DateTime"/>
      </xsd:simpleType>
    </xsd:element>
    <xsd:element name="Accessibility_x0020_Audit_x0020_Status" ma:index="5" nillable="true" ma:displayName="Accessibility Audit Status" ma:format="Dropdown" ma:internalName="Accessibility_x0020_Audit_x0020_Status">
      <xsd:simpleType>
        <xsd:restriction base="dms:Choice">
          <xsd:enumeration value="OK"/>
          <xsd:enumeration value="Minor"/>
          <xsd:enumeration value="Major"/>
        </xsd:restriction>
      </xsd:simpleType>
    </xsd:element>
    <xsd:element name="Accessibility_x0020_Target_x0020_Date" ma:index="6" nillable="true" ma:displayName="Accessibility Target Date" ma:format="DateOnly" ma:internalName="Accessibility_x0020_Target_x0020_Date">
      <xsd:simpleType>
        <xsd:restriction base="dms:DateTime"/>
      </xsd:simpleType>
    </xsd:element>
    <xsd:element name="Accessibility_x0020_Status" ma:index="7" nillable="true" ma:displayName="Accessibility Status" ma:format="Dropdown" ma:internalName="Accessibility_x0020_Status1" ma:readOnly="false">
      <xsd:simpleType>
        <xsd:restriction base="dms:Choice">
          <xsd:enumeration value="Remove"/>
          <xsd:enumeration value="Remediate"/>
          <xsd:enumeration value="Update"/>
          <xsd:enumeration value="Accessible"/>
          <xsd:enumeration value="Undue Burden"/>
          <xsd:enumeration value="Not KDE Owned"/>
        </xsd:restriction>
      </xsd:simpleType>
    </xsd:element>
    <xsd:element name="Application_x0020_Status" ma:index="8" nillable="true" ma:displayName="Application Status" ma:format="Dropdown" ma:internalName="Application_x0020_Status">
      <xsd:simpleType>
        <xsd:restriction base="dms:Choice">
          <xsd:enumeration value="Approved"/>
          <xsd:enumeration value="Denied"/>
        </xsd:restriction>
      </xsd:simpleType>
    </xsd:element>
    <xsd:element name="Application_x0020_Type" ma:index="9" nillable="true" ma:displayName="Application Type" ma:format="Dropdown" ma:internalName="Application_x0020_Type">
      <xsd:simpleType>
        <xsd:restriction base="dms:Choice">
          <xsd:enumeration value="Original"/>
          <xsd:enumeration value="Amendment"/>
          <xsd:enumeration value="Year 3 Budget"/>
          <xsd:enumeration value="Addendum"/>
          <xsd:enumeration value="Budget Update"/>
        </xsd:restriction>
      </xsd:simpleType>
    </xsd:element>
    <xsd:element name="Audience1" ma:index="11" nillable="true" ma:displayName="Audience" ma:list="{9f2d68f0-dc6b-4e06-b19d-b8792e70efe6}" ma:internalName="Audience1" ma:showField="Title" ma:web="3a62de7d-ba57-4f43-9dae-9623ba637be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cation_x0020_Date" ma:index="12" ma:displayName="Publication Date" ma:default="[today]" ma:format="DateOnly" ma:internalName="Publication_x0020_Date" ma:readOnly="false">
      <xsd:simpleType>
        <xsd:restriction base="dms:DateTime"/>
      </xsd:simpleType>
    </xsd:element>
    <xsd:element name="Application_x0020_Date" ma:index="15" nillable="true" ma:displayName="Application Date" ma:format="DateOnly" ma:internalName="Application_x0020_Date">
      <xsd:simpleType>
        <xsd:restriction base="dms:DateTime"/>
      </xsd:simpleType>
    </xsd:element>
    <xsd:element name="_dlc_DocId" ma:index="23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4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5" nillable="true" ma:displayName="Persist ID" ma:description="Keep ID on add." ma:hidden="true" ma:internalName="_dlc_DocIdPersistId" ma:readOnly="true">
      <xsd:simpleType>
        <xsd:restriction base="dms:Boolean"/>
      </xsd:simpleType>
    </xsd:element>
    <xsd:element name="fiscalYear" ma:index="27" nillable="true" ma:displayName="Fiscal Year" ma:default="2018-2019" ma:format="Dropdown" ma:internalName="fiscalYear">
      <xsd:simpleType>
        <xsd:restriction base="dms:Choice">
          <xsd:enumeration value="2010-2011"/>
          <xsd:enumeration value="2011-2012"/>
          <xsd:enumeration value="2012-2013"/>
          <xsd:enumeration value="2013-2014"/>
          <xsd:enumeration value="2014-2015"/>
          <xsd:enumeration value="2015-2016"/>
          <xsd:enumeration value="2016-2017"/>
          <xsd:enumeration value="2017-2018"/>
          <xsd:enumeration value="2018-2019"/>
          <xsd:enumeration value="2019-2020"/>
          <xsd:enumeration value="2020-2021"/>
          <xsd:enumeration value="2021-2022"/>
          <xsd:enumeration value="2022-2023"/>
          <xsd:enumeration value="2023-2024"/>
          <xsd:enumeration value="2024-2025"/>
          <xsd:enumeration value="2025-2026"/>
          <xsd:enumeration value="2026-2027"/>
          <xsd:enumeration value="2027-2028"/>
          <xsd:enumeration value="2028-2029"/>
          <xsd:enumeration value="2029-2030"/>
        </xsd:restriction>
      </xsd:simpleType>
    </xsd:element>
    <xsd:element name="SharedWithUsers" ma:index="2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Content_x0020_Review_x0020_Status" ma:index="30" nillable="true" ma:displayName="Content Review Status" ma:description="- Verified: Periodically checked and confirmed to still be accurate and relevant.&#10;- Revise: Identified issues require updates or factual corrections.&#10;- Obsolete: No longer relevant; delete or move to internal archive." ma:format="RadioButtons" ma:internalName="Content_x0020_Review_x0020_Status">
      <xsd:simpleType>
        <xsd:restriction base="dms:Choice">
          <xsd:enumeration value="Verified"/>
          <xsd:enumeration value="Revise"/>
          <xsd:enumeration value="Obsolete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33b2e0-e00e-4351-bf82-6c31476acd57" elementFormDefault="qualified">
    <xsd:import namespace="http://schemas.microsoft.com/office/2006/documentManagement/types"/>
    <xsd:import namespace="http://schemas.microsoft.com/office/infopath/2007/PartnerControls"/>
    <xsd:element name="Process" ma:index="16" ma:displayName="Process" ma:default="Unknown" ma:format="Dropdown" ma:indexed="true" ma:internalName="Process">
      <xsd:simpleType>
        <xsd:restriction base="dms:Choice">
          <xsd:enumeration value="Audits"/>
          <xsd:enumeration value="Payment Registers"/>
          <xsd:enumeration value="CFR"/>
          <xsd:enumeration value="Unknown"/>
        </xsd:restriction>
      </xsd:simpleType>
    </xsd:element>
    <xsd:element name="Accessible" ma:index="17" nillable="true" ma:displayName="Accessible" ma:default="0" ma:internalName="Accessibl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FC49CD0F-BCE8-4BF2-BEE3-D25B1EF14358}">
  <ds:schemaRefs>
    <ds:schemaRef ds:uri="http://schemas.microsoft.com/office/2006/documentManagement/types"/>
    <ds:schemaRef ds:uri="http://purl.org/dc/dcmitype/"/>
    <ds:schemaRef ds:uri="3a62de7d-ba57-4f43-9dae-9623ba637be0"/>
    <ds:schemaRef ds:uri="http://www.w3.org/XML/1998/namespace"/>
    <ds:schemaRef ds:uri="http://purl.org/dc/elements/1.1/"/>
    <ds:schemaRef ds:uri="http://purl.org/dc/terms/"/>
    <ds:schemaRef ds:uri="http://schemas.microsoft.com/sharepoint/v3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ac33b2e0-e00e-4351-bf82-6c31476acd57"/>
  </ds:schemaRefs>
</ds:datastoreItem>
</file>

<file path=customXml/itemProps2.xml><?xml version="1.0" encoding="utf-8"?>
<ds:datastoreItem xmlns:ds="http://schemas.openxmlformats.org/officeDocument/2006/customXml" ds:itemID="{447A404F-1775-4992-8D5B-5B1E6ACA1F3F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E25C34A7-3987-4095-8A66-25BDEAE9E462}"/>
</file>

<file path=customXml/itemProps4.xml><?xml version="1.0" encoding="utf-8"?>
<ds:datastoreItem xmlns:ds="http://schemas.openxmlformats.org/officeDocument/2006/customXml" ds:itemID="{4ADC89CD-B028-48DC-9E51-17E983611F89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6D84ABF4-F0F8-4F5C-B2F8-31AF8FFFA5CC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Excel</Application>
  <DocSecurity>0</DocSecurity>
  <ScaleCrop>false</ScaleCrop>
  <HeadingPairs>
    <vt:vector size="4" baseType="variant">
      <vt:variant>
        <vt:lpstr>Worksheets</vt:lpstr>
      </vt:variant>
      <vt:variant>
        <vt:i4>10</vt:i4>
      </vt:variant>
      <vt:variant>
        <vt:lpstr>Named Ranges</vt:lpstr>
      </vt:variant>
      <vt:variant>
        <vt:i4>18</vt:i4>
      </vt:variant>
    </vt:vector>
  </HeadingPairs>
  <TitlesOfParts>
    <vt:vector size="28" baseType="lpstr">
      <vt:lpstr>NEW ORG for Changes 2027</vt:lpstr>
      <vt:lpstr>ORG Codes Quick Reference 26-27</vt:lpstr>
      <vt:lpstr>ALPHA</vt:lpstr>
      <vt:lpstr>UNIT</vt:lpstr>
      <vt:lpstr>FUNCTION</vt:lpstr>
      <vt:lpstr>KEY CODE</vt:lpstr>
      <vt:lpstr>PROGRAM</vt:lpstr>
      <vt:lpstr>ORG</vt:lpstr>
      <vt:lpstr>Balance Sheet &amp; Revenue Orgs</vt:lpstr>
      <vt:lpstr>Fixed Assets &amp; Depreciation Org</vt:lpstr>
      <vt:lpstr>ALPHA!Print_Area</vt:lpstr>
      <vt:lpstr>'Balance Sheet &amp; Revenue Orgs'!Print_Area</vt:lpstr>
      <vt:lpstr>'Fixed Assets &amp; Depreciation Org'!Print_Area</vt:lpstr>
      <vt:lpstr>FUNCTION!Print_Area</vt:lpstr>
      <vt:lpstr>'KEY CODE'!Print_Area</vt:lpstr>
      <vt:lpstr>'NEW ORG for Changes 2027'!Print_Area</vt:lpstr>
      <vt:lpstr>ORG!Print_Area</vt:lpstr>
      <vt:lpstr>PROGRAM!Print_Area</vt:lpstr>
      <vt:lpstr>UNIT!Print_Area</vt:lpstr>
      <vt:lpstr>ALPHA!Print_Titles</vt:lpstr>
      <vt:lpstr>'Balance Sheet &amp; Revenue Orgs'!Print_Titles</vt:lpstr>
      <vt:lpstr>'Fixed Assets &amp; Depreciation Org'!Print_Titles</vt:lpstr>
      <vt:lpstr>FUNCTION!Print_Titles</vt:lpstr>
      <vt:lpstr>'KEY CODE'!Print_Titles</vt:lpstr>
      <vt:lpstr>'NEW ORG for Changes 2027'!Print_Titles</vt:lpstr>
      <vt:lpstr>ORG!Print_Titles</vt:lpstr>
      <vt:lpstr>PROGRAM!Print_Titles</vt:lpstr>
      <vt:lpstr>UNIT!Print_Titles</vt:lpstr>
    </vt:vector>
  </TitlesOfParts>
  <Company>KDE</Company>
  <LinksUpToDate>false</LinksUpToDate>
  <SharedDoc>false</SharedDoc>
  <HyperlinksChanged>false</HyperlinksChanged>
  <AppVersion>16.0300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Org Codes FY2026-2027</dc:title>
  <dc:creator>kconway</dc:creator>
  <cp:lastModifiedBy>Johnson, Candy - Division of District Support</cp:lastModifiedBy>
  <cp:lastPrinted>2016-06-30T17:34:57Z</cp:lastPrinted>
  <dcterms:created xsi:type="dcterms:W3CDTF">2004-05-27T16:38:13Z</dcterms:created>
  <dcterms:modified xsi:type="dcterms:W3CDTF">2026-06-08T18:54:57Z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KYED-248-3886</vt:lpwstr>
  </property>
  <property fmtid="{D5CDD505-2E9C-101B-9397-08002B2CF9AE}" pid="3" name="_dlc_DocIdItemGuid">
    <vt:lpwstr>07519859-9fd7-4110-943c-169d58c87db0</vt:lpwstr>
  </property>
  <property fmtid="{D5CDD505-2E9C-101B-9397-08002B2CF9AE}" pid="4" name="_dlc_DocIdUrl">
    <vt:lpwstr>https://education-edit.ky.gov/districts/FinRept/_layouts/DocIdRedir.aspx?ID=KYED-248-3886, KYED-248-3886</vt:lpwstr>
  </property>
  <property fmtid="{D5CDD505-2E9C-101B-9397-08002B2CF9AE}" pid="5" name="MSIP_Label_eb544694-0027-44fa-bee4-2648c0363f9d_Enabled">
    <vt:lpwstr>true</vt:lpwstr>
  </property>
  <property fmtid="{D5CDD505-2E9C-101B-9397-08002B2CF9AE}" pid="6" name="MSIP_Label_eb544694-0027-44fa-bee4-2648c0363f9d_SetDate">
    <vt:lpwstr>2024-06-24T20:26:12Z</vt:lpwstr>
  </property>
  <property fmtid="{D5CDD505-2E9C-101B-9397-08002B2CF9AE}" pid="7" name="MSIP_Label_eb544694-0027-44fa-bee4-2648c0363f9d_Method">
    <vt:lpwstr>Standard</vt:lpwstr>
  </property>
  <property fmtid="{D5CDD505-2E9C-101B-9397-08002B2CF9AE}" pid="8" name="MSIP_Label_eb544694-0027-44fa-bee4-2648c0363f9d_Name">
    <vt:lpwstr>defa4170-0d19-0005-0004-bc88714345d2</vt:lpwstr>
  </property>
  <property fmtid="{D5CDD505-2E9C-101B-9397-08002B2CF9AE}" pid="9" name="MSIP_Label_eb544694-0027-44fa-bee4-2648c0363f9d_SiteId">
    <vt:lpwstr>9360c11f-90e6-4706-ad00-25fcdc9e2ed1</vt:lpwstr>
  </property>
  <property fmtid="{D5CDD505-2E9C-101B-9397-08002B2CF9AE}" pid="10" name="MSIP_Label_eb544694-0027-44fa-bee4-2648c0363f9d_ActionId">
    <vt:lpwstr>58fbad8b-ebbe-4f45-8702-320cfcb58cae</vt:lpwstr>
  </property>
  <property fmtid="{D5CDD505-2E9C-101B-9397-08002B2CF9AE}" pid="11" name="MSIP_Label_eb544694-0027-44fa-bee4-2648c0363f9d_ContentBits">
    <vt:lpwstr>0</vt:lpwstr>
  </property>
  <property fmtid="{D5CDD505-2E9C-101B-9397-08002B2CF9AE}" pid="12" name="ContentTypeId">
    <vt:lpwstr>0x0101001BEB557DBE01834EAB47A683706DCD5B0095D92E572789134A99EE5E779A996F4E</vt:lpwstr>
  </property>
</Properties>
</file>