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8" r:id="rId6"/>
  </p:sldMasterIdLst>
  <p:notesMasterIdLst>
    <p:notesMasterId r:id="rId45"/>
  </p:notesMasterIdLst>
  <p:sldIdLst>
    <p:sldId id="256" r:id="rId7"/>
    <p:sldId id="257" r:id="rId8"/>
    <p:sldId id="258" r:id="rId9"/>
    <p:sldId id="259" r:id="rId10"/>
    <p:sldId id="297" r:id="rId11"/>
    <p:sldId id="296" r:id="rId12"/>
    <p:sldId id="261" r:id="rId13"/>
    <p:sldId id="262" r:id="rId14"/>
    <p:sldId id="263" r:id="rId15"/>
    <p:sldId id="264" r:id="rId16"/>
    <p:sldId id="265" r:id="rId17"/>
    <p:sldId id="266" r:id="rId18"/>
    <p:sldId id="267" r:id="rId19"/>
    <p:sldId id="268" r:id="rId20"/>
    <p:sldId id="293" r:id="rId21"/>
    <p:sldId id="302" r:id="rId22"/>
    <p:sldId id="287" r:id="rId23"/>
    <p:sldId id="294" r:id="rId24"/>
    <p:sldId id="295" r:id="rId25"/>
    <p:sldId id="298" r:id="rId26"/>
    <p:sldId id="299" r:id="rId27"/>
    <p:sldId id="304" r:id="rId28"/>
    <p:sldId id="317" r:id="rId29"/>
    <p:sldId id="269" r:id="rId30"/>
    <p:sldId id="305" r:id="rId31"/>
    <p:sldId id="306" r:id="rId32"/>
    <p:sldId id="312" r:id="rId33"/>
    <p:sldId id="313" r:id="rId34"/>
    <p:sldId id="308" r:id="rId35"/>
    <p:sldId id="309" r:id="rId36"/>
    <p:sldId id="315" r:id="rId37"/>
    <p:sldId id="310" r:id="rId38"/>
    <p:sldId id="311" r:id="rId39"/>
    <p:sldId id="307" r:id="rId40"/>
    <p:sldId id="316" r:id="rId41"/>
    <p:sldId id="318" r:id="rId42"/>
    <p:sldId id="319" r:id="rId43"/>
    <p:sldId id="291" r:id="rId44"/>
  </p:sldIdLst>
  <p:sldSz cx="12192000" cy="6858000"/>
  <p:notesSz cx="6858000" cy="9313863"/>
  <p:embeddedFontLst>
    <p:embeddedFont>
      <p:font typeface="Franklin Gothic Book" panose="020B0503020102020204" pitchFamily="34" charset="0"/>
      <p:regular r:id="rId46"/>
      <p:italic r:id="rId47"/>
    </p:embeddedFont>
    <p:embeddedFont>
      <p:font typeface="Franklin Gothic Medium" panose="020B0603020102020204" pitchFamily="34" charset="0"/>
      <p:regular r:id="rId48"/>
      <p:italic r:id="rId49"/>
    </p:embeddedFont>
    <p:embeddedFont>
      <p:font typeface="Georgia" panose="02040502050405020303" pitchFamily="18" charset="0"/>
      <p:regular r:id="rId50"/>
      <p:bold r:id="rId51"/>
      <p:italic r:id="rId52"/>
      <p:boldItalic r:id="rId53"/>
    </p:embeddedFont>
    <p:embeddedFont>
      <p:font typeface="Libre Franklin" pitchFamily="2" charset="0"/>
      <p:regular r:id="rId54"/>
      <p:bold r:id="rId55"/>
      <p:italic r:id="rId56"/>
      <p:boldItalic r:id="rId57"/>
    </p:embeddedFont>
    <p:embeddedFont>
      <p:font typeface="Libre Franklin Medium"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16">
          <p15:clr>
            <a:srgbClr val="A4A3A4"/>
          </p15:clr>
        </p15:guide>
        <p15:guide id="2" orient="horz" pos="168">
          <p15:clr>
            <a:srgbClr val="A4A3A4"/>
          </p15:clr>
        </p15:guide>
        <p15:guide id="3" orient="horz" pos="110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NbOZxe37+d3Zg/HN6O25heeN4d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90D4C-25CF-D8C0-EF06-27663B70180B}" name="Perkins, Jacob - Division of Communications" initials="JP" userId="S::Jacob.Perkins@education.ky.gov::c40ba2c0-b4ef-4c71-9781-8024fdc37b7e" providerId="AD"/>
  <p188:author id="{C3D873E3-4DC4-748B-D574-646FE133D5AE}" name="Turner, Rosalind - Division of Communications" initials="RT"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A9C2E-9151-4E8B-BE2D-5DD7111BD6B1}" v="5" dt="2024-04-24T20:42:33.682"/>
  </p1510:revLst>
</p1510:revInfo>
</file>

<file path=ppt/tableStyles.xml><?xml version="1.0" encoding="utf-8"?>
<a:tblStyleLst xmlns:a="http://schemas.openxmlformats.org/drawingml/2006/main" def="{7536AE7E-8A28-43DD-9494-68CC7674C8D5}">
  <a:tblStyle styleId="{7536AE7E-8A28-43DD-9494-68CC7674C8D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F31529D-DBB5-4C4C-9A0D-C3F6803BE88B}" styleName="Table_1">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62954" autoAdjust="0"/>
  </p:normalViewPr>
  <p:slideViewPr>
    <p:cSldViewPr snapToGrid="0">
      <p:cViewPr varScale="1">
        <p:scale>
          <a:sx n="48" d="100"/>
          <a:sy n="48" d="100"/>
        </p:scale>
        <p:origin x="677" y="38"/>
      </p:cViewPr>
      <p:guideLst>
        <p:guide pos="816"/>
        <p:guide orient="horz" pos="168"/>
        <p:guide orient="horz" pos="1104"/>
      </p:guideLst>
    </p:cSldViewPr>
  </p:slideViewPr>
  <p:outlineViewPr>
    <p:cViewPr>
      <p:scale>
        <a:sx n="33" d="100"/>
        <a:sy n="33" d="100"/>
      </p:scale>
      <p:origin x="0" y="-37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1.xml"/><Relationship Id="rId61" Type="http://schemas.openxmlformats.org/officeDocument/2006/relationships/font" Target="fonts/font1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6.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67" Type="http://customschemas.google.com/relationships/presentationmetadata" Target="meta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font" Target="fonts/font15.fntdata"/><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58"/>
    </inkml:context>
    <inkml:brush xml:id="br0">
      <inkml:brushProperty name="width" value="0.1" units="cm"/>
      <inkml:brushProperty name="height" value="0.1" units="cm"/>
      <inkml:brushProperty name="color" value="#002060"/>
    </inkml:brush>
  </inkml:definitions>
  <inkml:trace contextRef="#ctx0" brushRef="#br0">1 236 24575,'24'-42'0,"-21"21"0,-3 17 0,0 1 0,0-1 0,1 0 0,-1 1 0,1-1 0,0 0 0,0 1 0,0-1 0,1 1 0,-1 0 0,1-1 0,0 1 0,0 0 0,0 0 0,0 0 0,0 0 0,1 0 0,0 1 0,2-3 0,-2 1 0,0 1 0,0-1 0,0 1 0,-1-1 0,0 0 0,0 0 0,0 0 0,0 0 0,-1 0 0,1-1 0,0-4 0,-2 6 0,0 1 0,1 0 0,-1-1 0,1 1 0,-1 0 0,1 0 0,0-1 0,0 1 0,0 0 0,0 0 0,0 0 0,0 0 0,1 0 0,-1 0 0,1 1 0,-1-1 0,1 0 0,0 1 0,-1-1 0,1 1 0,0-1 0,0 1 0,0 0 0,0 0 0,0 0 0,1 0 0,-1 0 0,0 0 0,0 1 0,1-1 0,-1 1 0,0 0 0,1-1 0,3 1 0,3 1 0,0 0 0,0 1 0,0-1 0,0 2 0,10 3 0,-13-4 0,1 1 0,-1-1 0,0-1 0,1 1 0,-1-1 0,1 0 0,-1-1 0,1 1 0,0-1 0,-1-1 0,1 1 0,8-3 0,38-18-1365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7"/>
    </inkml:context>
    <inkml:brush xml:id="br0">
      <inkml:brushProperty name="width" value="0.1" units="cm"/>
      <inkml:brushProperty name="height" value="0.1" units="cm"/>
      <inkml:brushProperty name="color" value="#002060"/>
    </inkml:brush>
  </inkml:definitions>
  <inkml:trace contextRef="#ctx0" brushRef="#br0">1 0 24575,'4'4'0,"1"-1"0,0 0 0,-1 0 0,1-1 0,1 1 0,-1-1 0,0 0 0,6 1 0,-9-3 0,0 1 0,0-1 0,0 0 0,0 1 0,0 0 0,-1-1 0,1 1 0,0 0 0,0 0 0,-1 0 0,1 0 0,-1 0 0,1 1 0,-1-1 0,1 0 0,-1 1 0,0-1 0,0 1 0,1-1 0,-1 1 0,0 0 0,-1-1 0,1 1 0,0 0 0,0 0 0,-1-1 0,1 1 0,-1 0 0,1 0 0,-1 0 0,0 0 0,0 0 0,0 0 0,0 0 0,0 0 0,-1 2 0,1-1 0,0 0 0,0 0 0,0 0 0,1 0 0,-1 0 0,1 0 0,-1 0 0,1 0 0,0 0 0,0 0 0,1 0 0,-1-1 0,0 1 0,3 2 0,14 13 0,-16-15 0,1-1 0,0 1 0,0 0 0,-1-1 0,1 1 0,-1 1 0,4 5 0,-6-7 0,1-1 0,-1 1 0,0 0 0,1 0 0,-1 0 0,0 0 0,0-1 0,0 1 0,0 0 0,-1 0 0,1 0 0,0-1 0,-1 1 0,1 0 0,-1 0 0,0-1 0,1 1 0,-1 0 0,0-1 0,0 1 0,-2 2 0,1-2 0,0 0 0,1 1 0,-1 0 0,1-1 0,-1 1 0,1 0 0,0 0 0,0-1 0,0 1 0,1 0 0,-1 0 0,1 0 0,-1 0 0,1 0 0,0 0 0,0 0 0,0 0 0,1 0 0,-1 0 0,2 4 0,-1 4 0,0-4 0,-1 1 0,0-1 0,-1 1 0,-2 14 0,-1 18 0,4-37 0,1 1 0,-1-1 0,1 1 0,-1-1 0,1 1 0,0-1 0,0 1 0,1-1 0,-1 0 0,1 0 0,-1 0 0,5 6 0,-5-8 0,0 1 0,1-1 0,-1 0 0,0 0 0,1 0 0,-1 0 0,1 0 0,-1 0 0,1 0 0,-1 0 0,1-1 0,0 1 0,-1 0 0,1-1 0,0 0 0,-1 1 0,1-1 0,0 0 0,0 0 0,0 0 0,-1 0 0,1 0 0,0 0 0,0-1 0,3 0 0,-1 0 0,0 0 0,0 0 0,0 0 0,0 0 0,0 1 0,1 0 0,-1 0 0,0 0 0,0 0 0,7 2 0,-10-2 0,1 1 0,-1-1 0,1 1 0,-1 0 0,0 0 0,0 0 0,0 0 0,1 0 0,-1 0 0,0 0 0,0 0 0,0 0 0,0 1 0,-1-1 0,1 0 0,0 1 0,0-1 0,-1 1 0,1-1 0,-1 0 0,0 1 0,1-1 0,-1 1 0,0-1 0,0 1 0,1 0 0,-1-1 0,-1 1 0,1-1 0,0 3 0,0-1 0,-1 1 0,2-1 0,-1 0 0,0 1 0,1-1 0,0 0 0,-1 1 0,1-1 0,0 0 0,1 0 0,-1 0 0,1 1 0,3 3 0,-4-5 0,0-1 0,0 0 0,1 1 0,-1-1 0,0 0 0,1 0 0,-1 0 0,1 0 0,0 0 0,-1-1 0,1 1 0,0 0 0,-1-1 0,1 1 0,0-1 0,0 0 0,-1 1 0,1-1 0,0 0 0,0 0 0,0 0 0,0 0 0,-1-1 0,1 1 0,0 0 0,2-1 0,-3 0 0,1 1 0,-1-1 0,1 1 0,-1 0 0,1 0 0,-1 0 0,1-1 0,-1 2 0,1-1 0,0 0 0,-1 0 0,1 0 0,-1 1 0,1-1 0,-1 1 0,1-1 0,-1 1 0,0 0 0,1-1 0,-1 1 0,0 0 0,1 0 0,-1 0 0,0 0 0,0 0 0,0 0 0,0 0 0,0 0 0,1 2 0,2 4 0,-1-1 0,0 1 0,-1 0 0,1-1 0,1 11 0,-3-12 0,0 0 0,1 0 0,-1 0 0,1-1 0,0 1 0,0 0 0,1-1 0,3 7 0,3-4 0,0-1 0,1 1 0,0-2 0,0 1 0,0-1 0,0-1 0,18 6 0,5 2 0,2 6 0,-26-13 0,1 0 0,0 0 0,0-1 0,15 4 0,-23-8 0,0 0 0,0 0 0,0 0 0,0-1 0,0 1 0,0-1 0,0 0 0,0 0 0,-1 1 0,1-1 0,0 0 0,0-1 0,-1 1 0,1 0 0,0 0 0,-1-1 0,1 1 0,-1-1 0,0 1 0,1-1 0,-1 0 0,1-2 0,0 1 0,0 0 0,0 1 0,1-1 0,-1 1 0,0 0 0,1-1 0,0 1 0,-1 0 0,1 1 0,0-1 0,0 0 0,3-1 0,4 1 0,-1-1 0,1 2 0,0-1 0,-1 1 0,1 1 0,11 0 0,-17 0 0,0 1 0,-1 0 0,1 0 0,-1 0 0,1 0 0,-1 1 0,0-1 0,1 1 0,-1 0 0,0 0 0,0 0 0,0 0 0,-1 1 0,1-1 0,0 1 0,-1 0 0,0 0 0,1 0 0,1 4 0,-2-3 0,1-1 0,-1 0 0,0 1 0,1-1 0,-1 0 0,1 0 0,0 0 0,0-1 0,1 1 0,-1-1 0,0 0 0,1 0 0,3 2 0,-5-3 0,0-1 0,0 0 0,0 0 0,-1 0 0,1 0 0,0 0 0,0 0 0,0-1 0,0 1 0,-1 0 0,1-1 0,0 0 0,0 1 0,-1-1 0,1 0 0,0 0 0,-1 0 0,1 0 0,-1 0 0,1 0 0,-1 0 0,1-1 0,-1 1 0,0-1 0,0 1 0,0-1 0,0 1 0,0-1 0,1-1 0,-1 2-72,0 0 1,0 0-1,0 0 0,0 0 0,0 1 0,0-1 0,0 0 0,0 1 1,0-1-1,0 0 0,1 1 0,-1 0 0,0-1 0,0 1 0,1 0 1,-1-1-1,0 1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8"/>
    </inkml:context>
    <inkml:brush xml:id="br0">
      <inkml:brushProperty name="width" value="0.1" units="cm"/>
      <inkml:brushProperty name="height" value="0.1" units="cm"/>
      <inkml:brushProperty name="color" value="#002060"/>
    </inkml:brush>
  </inkml:definitions>
  <inkml:trace contextRef="#ctx0" brushRef="#br0">32 1 24575,'0'16'0,"-1"-1"0,-1 1 0,0 0 0,-1-1 0,-1 0 0,-1 1 0,-6 14 0,10-28 0,1-1 0,-1 0 0,1 1 0,0 0 0,-1-1 0,1 1 0,0-1 0,0 1 0,0-1 0,0 1 0,0-1 0,0 1 0,1 0 0,-1-1 0,0 1 0,1-1 0,-1 1 0,1-1 0,0 0 0,-1 1 0,1-1 0,0 0 0,0 1 0,0-1 0,0 0 0,0 0 0,0 0 0,0 0 0,1 0 0,-1 0 0,0 0 0,0 0 0,1 0 0,1 1 0,-1-1 0,0 0 0,0 0 0,0 0 0,0 1 0,-1-1 0,1 1 0,-1-1 0,1 1 0,-1-1 0,0 1 0,1 0 0,-1 0 0,0 0 0,0 0 0,0 0 0,0 0 0,-1 0 0,1 0 0,-1 0 0,1 4 0,-1-3 0,0-1 0,0 1 0,0 0 0,0 0 0,0 0 0,0-1 0,1 1 0,-1 0 0,1 0 0,0-1 0,0 1 0,0-1 0,0 1 0,0-1 0,1 1 0,-1-1 0,1 1 0,-1-1 0,1 0 0,0 0 0,0 0 0,0 0 0,0 0 0,0-1 0,1 1 0,-1 0 0,0-1 0,1 0 0,-1 1 0,1-1 0,3 1 0,25 11 0,-27-12 0,0 0 0,1 1 0,-1 0 0,0 0 0,0 0 0,0 0 0,0 1 0,0-1 0,-1 1 0,1 0 0,-1 0 0,0 1 0,1-1 0,-2 0 0,1 1 0,0 0 0,3 7 0,-4-7 0,1 0 0,-1-1 0,1 1 0,0-1 0,0 1 0,0-1 0,1 0 0,-1 0 0,1 0 0,-1 0 0,1-1 0,0 0 0,0 0 0,0 0 0,1 0 0,-1 0 0,0-1 0,1 0 0,6 1 0,-4 0 0,1 1 0,-1-1 0,0 1 0,0 0 0,12 7 0,-14-5 0,0-1 0,0 1 0,0 0 0,-1 0 0,0 0 0,7 11 0,-10-13 0,1 0 0,0 1 0,0-1 0,0 0 0,0 0 0,1-1 0,-1 1 0,1 0 0,-1-1 0,1 0 0,0 1 0,0-1 0,0 0 0,0 0 0,1-1 0,-1 1 0,0-1 0,1 0 0,-1 1 0,1-2 0,-1 1 0,1 0 0,0-1 0,4 1 0,22-2 0,-25 0 0,0 0 0,0 0 0,0 1 0,0 0 0,0 0 0,0 0 0,0 1 0,0-1 0,0 1 0,0 0 0,0 1 0,-1-1 0,1 1 0,0 0 0,-1 0 0,1 1 0,-1-1 0,8 7 0,3 8 0,0 1 0,-2 0 0,20 37 0,-21-47 120,-11-8-151,-1 0 0,0 0 0,0 0 0,1-1 0,-1 1 0,0 0 0,0 0 0,1 0 1,-1 0-1,0-1 0,0 1 0,0 0 0,1 0 0,-1-1 0,0 1 0,0 0 0,0 0 0,0-1 0,0 1 0,0 0 0,1 0 0,-1-1 0,0 1 0,0 0 1,0 0-1,0-1 0,0 1 0,0 0 0,0-1 0,0 1 0,0 0 0,0 0 0,0-1 0,-1 1 0,1 0 0,0 0 0,0-1 0,0 1 0,0 0 0,0 0 1,0-1-1,-1 1 0,1 0 0,0 0 0,0-1 0,0 1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9"/>
    </inkml:context>
    <inkml:brush xml:id="br0">
      <inkml:brushProperty name="width" value="0.025" units="cm"/>
      <inkml:brushProperty name="height" value="0.025" units="cm"/>
      <inkml:brushProperty name="color" value="#002060"/>
    </inkml:brush>
  </inkml:definitions>
  <inkml:trace contextRef="#ctx0" brushRef="#br0">137 0 24575,'-2'1'0,"-1"0"0,1 0 0,0 0 0,0 1 0,0-1 0,0 0 0,0 1 0,0 0 0,0-1 0,0 1 0,1 0 0,-1 0 0,1 0 0,-1 0 0,1 0 0,0 1 0,0-1 0,0 0 0,-1 3 0,0-1 0,0-1 0,0 1 0,0-1 0,0 1 0,-1-1 0,1 0 0,-1 0 0,0 0 0,-3 3 0,2-5 14,0 1 0,0 0 0,0-1 0,0 0 0,0 0 0,0 0 1,0-1-1,-5 1 0,-19 3-1506,23-2-5334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70"/>
    </inkml:context>
    <inkml:brush xml:id="br0">
      <inkml:brushProperty name="width" value="0.025" units="cm"/>
      <inkml:brushProperty name="height" value="0.025" units="cm"/>
      <inkml:brushProperty name="color" value="#002060"/>
    </inkml:brush>
  </inkml:definitions>
  <inkml:trace contextRef="#ctx0" brushRef="#br0">35 0 24575,'0'2'0,"0"1"0,0 2 0,-1 2 0,-3-1 0,1 1 0,-2-2 0,-1-1 0,1 0 0,-1-1 0,1 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71"/>
    </inkml:context>
    <inkml:brush xml:id="br0">
      <inkml:brushProperty name="width" value="0.025" units="cm"/>
      <inkml:brushProperty name="height" value="0.025" units="cm"/>
      <inkml:brushProperty name="color" value="#002060"/>
    </inkml:brush>
  </inkml:definitions>
  <inkml:trace contextRef="#ctx0" brushRef="#br0">15 0 24575,'-1'0'0,"-1"2"0,-1-1 0,-1 0 0,3-2 0,2 1 0,1 0 0,1 3 0,-1 2 0,0 1 0,-3 0 0,-1-1 0,-3-2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4"/>
    </inkml:context>
    <inkml:brush xml:id="br0">
      <inkml:brushProperty name="width" value="0.1" units="cm"/>
      <inkml:brushProperty name="height" value="0.1" units="cm"/>
      <inkml:brushProperty name="color" value="#FFC114"/>
    </inkml:brush>
  </inkml:definitions>
  <inkml:trace contextRef="#ctx0" brushRef="#br0">1251 0 24575,'1'2'0,"-1"0"0,0 0 0,0 1 0,0-1 0,0 0 0,-1 0 0,1 0 0,0 0 0,-1 0 0,0 0 0,1 0 0,-1 0 0,0 0 0,0 0 0,0 0 0,0-1 0,0 1 0,-1 0 0,1-1 0,0 1 0,-1-1 0,1 1 0,-1-1 0,0 0 0,1 1 0,-4 1 0,-1-2 0,0 1 0,0-1 0,1 0 0,-1 0 0,0-1 0,0 0 0,-10-1 0,10 1 0,0 0 0,0 0 0,0 0 0,0 1 0,0-1 0,0 1 0,-9 3 0,12-2 0,-1 0 0,1 1 0,0-1 0,0 0 0,0 1 0,0 0 0,1 0 0,-1 0 0,1 0 0,0 0 0,0 0 0,0 1 0,0-1 0,-2 6 0,3-7 0,0 1 0,0 0 0,0 0 0,-1 0 0,1-1 0,-1 1 0,0-1 0,1 1 0,-1-1 0,0 1 0,-1-1 0,1 0 0,0 0 0,-1 0 0,1-1 0,-1 1 0,0 0 0,1-1 0,-1 0 0,0 1 0,0-1 0,0-1 0,0 1 0,0 0 0,-6 0 0,-26 2 0,30-2 0,0 0 0,0 0 0,0-1 0,0 1 0,-1-1 0,1 0 0,0-1 0,0 1 0,0-1 0,0 0 0,0 0 0,0-1 0,0 0 0,0 0 0,0 0 0,1 0 0,-1-1 0,1 1 0,-7-6 0,-16-21 0,24 25 0,0 1 0,1-1 0,-1 1 0,-1 0 0,1 0 0,0 0 0,-1 0 0,1 0 0,-1 1 0,0 0 0,0 0 0,0 0 0,0 0 0,0 0 0,-1 1 0,-5-2 0,-17-1 0,19 2 0,-1 0 0,1 1 0,0-1 0,-1 2 0,1-1 0,0 1 0,-1 0 0,1 1 0,-1 0 0,1 0 0,0 1 0,0 0 0,0 1 0,0 0 0,0 0 0,0 0 0,-10 8 0,16-10 0,1 0 0,-1 0 0,1 1 0,-1-1 0,0 0 0,1-1 0,-1 1 0,0 0 0,1 0 0,-1-1 0,0 1 0,0-1 0,0 1 0,0-1 0,0 0 0,1 0 0,-1 0 0,0 0 0,0 0 0,0 0 0,0 0 0,0-1 0,0 1 0,1-1 0,-1 1 0,0-1 0,0 0 0,1 0 0,-1 0 0,0 0 0,1 0 0,-1 0 0,1 0 0,-1 0 0,1-1 0,0 1 0,-2-3 0,-29-19 0,29 22 0,0 0 0,0 0 0,0 0 0,-1 0 0,1 0 0,-1 1 0,1 0 0,0-1 0,-1 1 0,1 1 0,-1-1 0,1 0 0,-1 1 0,1-1 0,0 1 0,-1 0 0,-3 2 0,-52 31 0,48-27 0,-34 29 0,40-31 0,0 0 0,0 0 0,0-1 0,-1 0 0,0 0 0,0 0 0,0-1 0,0 0 0,0 0 0,0 0 0,-1-1 0,0 0 0,1 0 0,-1-1 0,0 0 0,0 0 0,-7 0 0,6-1 0,-1 0 0,1-1 0,-1 0 0,0 0 0,1-1 0,0 0 0,0-1 0,-1 0 0,-13-7 0,16 7 0,1-1 0,0 0 0,0 0 0,0-1 0,1 1 0,-1-1 0,1 0 0,0 0 0,1 0 0,-1-1 0,1 0 0,0 1 0,-3-11 0,4 12 5,0 1 0,0 0 1,0 0-1,0 0 0,0 0 0,-1 1 0,1-1 0,-4-2 0,-5-7-1416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5"/>
    </inkml:context>
    <inkml:brush xml:id="br0">
      <inkml:brushProperty name="width" value="0.1" units="cm"/>
      <inkml:brushProperty name="height" value="0.1" units="cm"/>
      <inkml:brushProperty name="color" value="#FFC114"/>
    </inkml:brush>
  </inkml:definitions>
  <inkml:trace contextRef="#ctx0" brushRef="#br0">2116 1271 24575,'0'-2'0,"-1"0"0,1 0 0,-1 0 0,0 0 0,0 0 0,0 0 0,0 0 0,0 0 0,-1 0 0,1 0 0,0 0 0,-1 0 0,1 1 0,-1-1 0,0 1 0,0-1 0,1 1 0,-1 0 0,0 0 0,0 0 0,0 0 0,0 0 0,-1 0 0,1 0 0,0 1 0,0-1 0,0 1 0,-1-1 0,-1 1 0,-71-8 0,73 8 0,-6-1 0,0 0 0,0-1 0,0 0 0,0-1 0,0 0 0,0 0 0,1 0 0,-1-1 0,-12-9 0,15 7 0,0-1 0,0 0 0,1-1 0,-1 1 0,2-1 0,-1 0 0,1 0 0,0 0 0,-3-16 0,9-18 0,-2 40 0,0-1 0,0 1 0,-1-1 0,1 1 0,-1-1 0,0 0 0,0 1 0,0-1 0,0 1 0,0-1 0,0 0 0,-1 1 0,1-1 0,-1 0 0,0 1 0,1-1 0,-1 1 0,-1 0 0,1-1 0,0 1 0,0 0 0,-1 0 0,0-1 0,1 1 0,-1 0 0,0 1 0,0-1 0,0 0 0,0 0 0,0 1 0,-3-2 0,-51-40 0,50 37 0,1 1 0,-1 0 0,0 0 0,0 0 0,-1 1 0,1 0 0,-1 0 0,0 1 0,0 0 0,0 0 0,-1 0 0,1 1 0,-1 0 0,1 1 0,-14-2 0,17 3 0,0 0 0,-1 0 0,1 0 0,0 0 0,0 1 0,-1 0 0,1 0 0,0 0 0,0 0 0,-4 2 0,6-1 0,0 0 0,-1 0 0,1 0 0,0 0 0,0 0 0,1 0 0,-1 0 0,0 0 0,1 1 0,-1-1 0,1 1 0,0-1 0,0 1 0,0 0 0,-1 4 0,0-1 0,0 0 0,0 0 0,-1 0 0,0 0 0,0-1 0,0 1 0,-1-1 0,-6 8 0,9-12 0,0 0 0,-1 1 0,1-1 0,-1 0 0,1 0 0,-1 0 0,0 0 0,1-1 0,-1 1 0,0 0 0,1-1 0,-1 1 0,0-1 0,0 1 0,0-1 0,1 0 0,-1 0 0,0 0 0,0 0 0,0 0 0,0 0 0,1 0 0,-1-1 0,0 1 0,0-1 0,0 1 0,1-1 0,-1 0 0,0 0 0,1 0 0,-1 0 0,1 0 0,-3-1 0,2 1 0,0 0 0,0 0 0,-1 1 0,1-1 0,0 1 0,0 0 0,-1 0 0,1 0 0,0 0 0,0 0 0,-1 0 0,1 0 0,0 1 0,0-1 0,0 1 0,-1 0 0,1 0 0,0-1 0,0 1 0,0 1 0,0-1 0,0 0 0,1 0 0,-1 1 0,0-1 0,-1 2 0,-1 0 0,1 0 0,-1-1 0,0 0 0,0 0 0,0 0 0,0 0 0,0-1 0,-8 2 0,-61-4 0,59-1 0,-1 1 0,0 1 0,0 1 0,-27 4 0,40-5 0,0 1 0,0 0 0,0 0 0,1 0 0,-1 1 0,0-1 0,0 0 0,1 1 0,-1-1 0,1 1 0,0-1 0,-1 1 0,1 0 0,0 0 0,0 0 0,0-1 0,0 1 0,0 0 0,0 0 0,0 3 0,0-3 0,0 1 0,0-1 0,0 0 0,0 0 0,0 0 0,0 1 0,0-1 0,-1 0 0,1 0 0,-1-1 0,0 1 0,1 0 0,-1-1 0,0 1 0,0-1 0,0 1 0,0-1 0,-4 2 0,-16 4 0,-29 6 0,46-12 0,-1 0 0,1-1 0,0 1 0,0-1 0,-1 0 0,1-1 0,0 1 0,-10-3 0,12 2 0,0-1 0,1 0 0,-1 1 0,1-1 0,-1 0 0,1 0 0,0-1 0,0 1 0,0 0 0,0-1 0,0 0 0,0 1 0,1-1 0,-1 0 0,-1-4 0,0-1 0,1 5 0,1 0 0,-1 0 0,1 0 0,-1 0 0,0 0 0,0 0 0,0 0 0,0 1 0,-1-1 0,-2-2 0,4 5 0,-1-1 0,1 1 0,-1 0 0,1-1 0,-1 1 0,0 0 0,1 0 0,-1 0 0,1 0 0,-1 0 0,0 1 0,1-1 0,-1 0 0,1 1 0,-1-1 0,1 1 0,-1 0 0,1-1 0,0 1 0,-1 0 0,1 0 0,0 0 0,-1 0 0,1 0 0,0 0 0,0 0 0,-1 2 0,-5 3 0,0 0 0,0 0 0,-1-1 0,1 0 0,-1 0 0,0 0 0,-1-1 0,1-1 0,-1 1 0,-10 2 0,13-5 0,1 0 0,0 0 0,-1-1 0,1 1 0,-1-1 0,1 0 0,-1-1 0,1 0 0,-1 1 0,1-2 0,0 1 0,-9-3 0,0-3 0,0 0 0,1-1 0,-14-9 0,-35-20 0,56 34 0,2 2 0,-1-1 0,1 1 0,0-1 0,0 0 0,0 0 0,1-1 0,-1 1 0,0-1 0,1 0 0,0 0 0,0 0 0,-1 0 0,2 0 0,-1-1 0,0 1 0,1-1 0,0 0 0,-1 0 0,2 0 0,-3-4 0,-1-9 0,-1 1 0,0 0 0,-1 0 0,-15-22 0,17 30 0,0 1 0,-1 0 0,0 0 0,0 1 0,-1-1 0,0 2 0,0-1 0,-1 1 0,1 0 0,-12-6 0,14 9 0,0 0 0,0 0 0,1-1 0,-1 1 0,1-1 0,0 0 0,-7-7 0,10 9 0,0 0 0,1 0 0,-1 0 0,1 0 0,-1 0 0,1 0 0,-1 0 0,1 0 0,0 0 0,-1 0 0,1 0 0,0-1 0,0 1 0,0 0 0,0 0 0,0 0 0,0 0 0,0-1 0,1 1 0,-1 0 0,0 0 0,1 0 0,-1 0 0,0 0 0,1 0 0,0 0 0,-1 0 0,1 0 0,-1 0 0,1 0 0,0 0 0,0 0 0,0 0 0,-1 1 0,1-1 0,2-1 0,14-30 0,-15 28 0,-1 1 0,0-1 0,1 1 0,0-1 0,0 1 0,0 0 0,5-6 0,0 1 0,-1-1 0,0 1 0,0-1 0,-1 0 0,0-1 0,-1 1 0,0-1 0,0 0 0,-1 0 0,0 0 0,-1-1 0,0 1 0,-1-1 0,0-13 0,-1 20 0,-1 1 0,0 0 0,0 0 0,0 0 0,0 0 0,-1-1 0,1 2 0,-1-1 0,0 0 0,0 0 0,0 0 0,0 1 0,0-1 0,-1 1 0,1 0 0,-1 0 0,0 0 0,1 0 0,-1 0 0,0 0 0,0 1 0,0-1 0,-4 0 0,-2-1 0,0 0 0,1 0 0,-1 1 0,0 0 0,-1 1 0,1 0 0,-10 1 0,16 0 0,0 0 0,0-1 0,0 1 0,0 0 0,1-1 0,-1 0 0,0 1 0,0-1 0,1 0 0,-1-1 0,1 1 0,-1 0 0,1-1 0,-1 1 0,1-1 0,0 0 0,-4-3 0,-26-44 0,29 43 0,-1-1 0,0 1 0,0-1 0,0 1 0,0 1 0,-1-1 0,0 1 0,0-1 0,-7-4 0,5 5 0,1-1 0,-1 1 0,1-1 0,1-1 0,-1 1 0,1-1 0,0 0 0,1 0 0,0-1 0,0 1 0,0-1 0,1 0 0,0 0 0,1 0 0,-2-9 0,-18-44 0,19 57 11,0-1-1,0 1 0,0 0 0,0 0 1,-1 1-1,0-1 0,1 1 0,-1-1 1,-1 1-1,1 1 0,-7-5 1,6 4-147,0 1 1,0-2 0,1 1-1,-1 0 1,1-1 0,0 0-1,0 0 1,0 0 0,1 0-1,-4-7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6"/>
    </inkml:context>
    <inkml:brush xml:id="br0">
      <inkml:brushProperty name="width" value="0.1" units="cm"/>
      <inkml:brushProperty name="height" value="0.1" units="cm"/>
      <inkml:brushProperty name="color" value="#FFC114"/>
    </inkml:brush>
  </inkml:definitions>
  <inkml:trace contextRef="#ctx0" brushRef="#br0">1 1 24575,'17'50'0,"-8"28"0,-2 130 0,-5-200 0,0 0 0,0 0 0,1 0 0,0 0 0,0 0 0,1-1 0,0 1 0,1-1 0,-1 0 0,1 0 0,1-1 0,6 8 0,17 24 0,-13-8 0,-1 1 0,-2 1 0,0 0 0,-3 0 0,0 1 0,4 38 0,-13-70-68,-1 1 0,1 0-1,-1-1 1,1 1 0,0-1 0,0 1-1,-1-1 1,1 1 0,0-1 0,0 1-1,1-1 1,-1 0 0,0 0 0,0 1-1,0-1 1,1 0 0,-1 0-1,1 0 1,2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7"/>
    </inkml:context>
    <inkml:brush xml:id="br0">
      <inkml:brushProperty name="width" value="0.1" units="cm"/>
      <inkml:brushProperty name="height" value="0.1" units="cm"/>
      <inkml:brushProperty name="color" value="#FFC114"/>
    </inkml:brush>
  </inkml:definitions>
  <inkml:trace contextRef="#ctx0" brushRef="#br0">110 0 24575,'1'6'0,"-1"-1"0,1 0 0,1 0 0,-1 0 0,1 0 0,0-1 0,0 1 0,0 0 0,1-1 0,0 1 0,0-1 0,0 0 0,5 6 0,-3-4 0,0-1 0,-1 2 0,0-1 0,0 0 0,-1 1 0,5 11 0,4 15 0,-10-26 0,1-1 0,-1 1 0,0 0 0,0 0 0,-1 0 0,0 0 0,1 12 0,-2 9 0,1-16 0,-1-1 0,0 0 0,-1 0 0,-2 12 0,3-20 0,-1 0 0,0-1 0,0 1 0,0-1 0,0 1 0,0 0 0,-1-1 0,1 0 0,-1 1 0,1-1 0,-1 0 0,0 0 0,0 0 0,0 0 0,0 0 0,0 0 0,0-1 0,-1 1 0,1-1 0,-1 1 0,-2 0 0,3-1 0,0 0 0,0-1 0,-1 2 0,1-1 0,0 0 0,0 0 0,0 1 0,1-1 0,-1 1 0,0-1 0,0 1 0,1 0 0,-1 0 0,1 0 0,0 0 0,-1 0 0,1 0 0,0 0 0,0 0 0,0 0 0,1 0 0,-1 1 0,0-1 0,1 0 0,-1 1 0,1-1 0,0 0 0,0 4 0,-7 28 0,6-34 0,1 1 0,-1 0 0,0-1 0,0 1 0,0-1 0,1 1 0,-1-1 0,0 1 0,0-1 0,0 0 0,0 1 0,0-1 0,0 0 0,0 0 0,0 0 0,0 1 0,0-1 0,0 0 0,0 0 0,0-1 0,-1 1 0,-33-3 0,18 1 0,15 2 0,1 0 0,-1 0 0,0 0 0,1 1 0,-1-1 0,1 0 0,-1 1 0,1-1 0,0 0 0,-1 1 0,1 0 0,-1-1 0,1 1 0,0 0 0,-1 0 0,1 0 0,0 0 0,0 0 0,0 0 0,0 0 0,0 0 0,0 1 0,0-1 0,0 0 0,0 0 0,1 1 0,-1-1 0,-1 3 0,1 2 0,0-1 0,-1 1 0,2 0 0,-1 0 0,1 0 0,0 10 0,1-14 0,-1 0 0,0 0 0,1-1 0,0 1 0,-1 0 0,1-1 0,0 1 0,0 0 0,0-1 0,0 1 0,0-1 0,0 1 0,0-1 0,1 0 0,-1 0 0,0 1 0,1-1 0,1 1 0,37 21 0,-1 1 0,-19-2 0,-2 1 0,0 1 0,17 30 0,3 4 0,-20-20 0,-17-33 0,1 0 0,0 0 0,0 0 0,1 0 0,0-1 0,-1 1 0,1-1 0,7 8 0,1-2 0,4 6 0,0-2 0,1 0 0,1 0 0,29 16 0,77 41 0,-99-50 0,-22-19 0,-1 0 0,1 0 0,0 0 0,0 0 0,0-1 0,0 1 0,0 0 0,0-1 0,0 0 0,0 1 0,1-1 0,-1 0 0,1 0 0,-1 0 0,0-1 0,1 1 0,-1 0 0,1-1 0,0 0 0,-1 1 0,1-1 0,-1 0 0,1-1 0,0 1 0,-1 0 0,1-1 0,2 0 0,-4 1 0,-1-1 0,1 1 0,-1 0 0,1 0 0,0 0 0,-1 0 0,1 0 0,-1 0 0,1 0 0,-1 0 0,1 0 0,0 0 0,-1 0 0,1 0 0,-1 0 0,1 1 0,-1-1 0,1 0 0,-1 0 0,1 1 0,-1-1 0,1 0 0,-1 0 0,1 1 0,-1-1 0,0 1 0,1-1 0,-1 0 0,1 1 0,-1-1 0,1 1 0,7 21 0,-8-19 0,1-1 0,-1 0 0,1 0 0,-1 1 0,1-1 0,0 0 0,0 0 0,0 0 0,0 0 0,0 0 0,1 0 0,-1 0 0,0 0 0,1-1 0,0 1 0,-1 0 0,1-1 0,3 3 0,-3-3 0,0 0 0,0 0 0,0 0 0,1-1 0,-1 1 0,0-1 0,0 1 0,1-1 0,-1 0 0,0 1 0,1-1 0,-1 0 0,0-1 0,1 1 0,-1 0 0,0-1 0,0 1 0,1-1 0,-1 0 0,0 1 0,0-1 0,0 0 0,4-3 0,-5 2 0,1 0 0,0 0 0,0-1 0,-1 1 0,0-1 0,1 1 0,-1-1 0,0 0 0,0 0 0,-1 1 0,1-1 0,0 0 0,-1 0 0,0 0 0,1 0 0,-1 1 0,-1-7 0,1-1 0,1 1 0,0-1 0,0 0 0,1 1 0,0-1 0,0 1 0,7-14 0,-9 21 0,1 0 0,-1 0 0,1 0 0,0 0 0,0 0 0,0 0 0,0 0 0,1 1 0,-1-1 0,0 0 0,1 1 0,-1-1 0,1 1 0,-1-1 0,1 1 0,0 0 0,0-1 0,0 1 0,0 0 0,0 0 0,-1 0 0,2 1 0,-1-1 0,0 0 0,0 1 0,0 0 0,0-1 0,0 1 0,0 0 0,1 0 0,-1 0 0,0 0 0,0 0 0,0 1 0,0-1 0,0 1 0,0-1 0,0 1 0,3 1 0,-3 0 0,1 0 0,-1 1 0,0-1 0,1 1 0,-1-1 0,0 1 0,-1 0 0,1 0 0,0 0 0,-1 0 0,0 0 0,1 0 0,0 5 0,13 47 0,-14-52 0,3 48 0,-4-46 0,0 1 0,0-1 0,0 0 0,0 1 0,1-1 0,0 0 0,0 0 0,1 0 0,-1 0 0,1 0 0,0 0 0,0 0 0,1 0 0,0-1 0,4 7 0,-1-5 0,-1 1 0,0-1 0,-1 1 0,0 0 0,0 0 0,0 1 0,-1-1 0,0 1 0,0-1 0,-1 1 0,0 0 0,0 0 0,-1 0 0,0 0 0,0 0 0,-1 1 0,0-1 0,-1 0 0,0 0 0,0 0 0,-4 13 0,4 0 0,0 0 0,1 0 0,2 0 0,0 1 0,1-1 0,9 32 0,-6-26 0,-5-16 0,1 0 0,1 1 0,-1-1 0,2 0 0,0 0 0,0-1 0,1 1 0,0-1 0,7 10 0,-9-18 0,0 0 0,0 0 0,0 0 0,0 0 0,0 0 0,0-1 0,0 0 0,6 2 0,-6-2 0,1 1 0,0-1 0,-1 1 0,1-1 0,-1 1 0,0 0 0,1 0 0,5 6 0,11 12 0,-12-12 0,0 0 0,-1 1 0,0-1 0,0 1 0,-1 1 0,10 17 0,-12-21 0,0 0 0,0 0 0,1-1 0,0 1 0,0-1 0,1 0 0,-1 0 0,1-1 0,0 1 0,0-1 0,1-1 0,-1 1 0,1-1 0,0 0 0,12 3 0,-9-2 0,-1-1 0,1 2 0,-1 0 0,0 0 0,0 0 0,-1 1 0,11 9 0,-1 5 0,-15-16 0,-1 0 0,1-1 0,0 1 0,0-1 0,1 0 0,-1 0 0,1 0 0,-1 0 0,1-1 0,0 0 0,0 1 0,0-1 0,0-1 0,1 1 0,-1-1 0,6 2 0,-3-2 0,-1 1 0,1 0 0,-1 0 0,0 0 0,1 1 0,-1 0 0,-1 0 0,1 1 0,0 0 0,-1 0 0,0 0 0,8 8 0,2 4 0,-1 1 0,19 26 0,-23-32 0,0 0 0,1-1 0,0 0 0,1-1 0,0-1 0,25 14 0,-26-16 0,1 0 0,-1-1 0,1-1 0,19 5 0,-25-8 0,-1 0 0,1 0 0,0 0 0,0 0 0,0-1 0,-1 0 0,1 0 0,0-1 0,0 0 0,0 0 0,-1 0 0,7-3 0,97-46 0,-93 46 0,-1 2 0,1 0 0,0 0 0,0 2 0,0 0 0,24 3 0,13-1 0,81 7 0,-127-10 0,-1 1 0,0 0 0,0 0 0,0 0 0,0 1 0,0 0 0,0 0 0,0 1 0,0 0 0,0 0 0,0 0 0,-1 1 0,1 0 0,-1 0 0,0 0 0,0 0 0,0 1 0,0 0 0,0 0 0,-1 1 0,0-1 0,7 10 0,-9-11 0,1 0 0,-1-1 0,1 1 0,0-1 0,0 1 0,0-1 0,0 0 0,0 0 0,0 0 0,0-1 0,1 1 0,-1-1 0,1 0 0,-1 0 0,1 0 0,0 0 0,-1-1 0,1 1 0,0-1 0,-1 0 0,1 0 0,0 0 0,0-1 0,-1 1 0,1-1 0,-1 0 0,6-2 0,-2 2 0,1 0 0,-1 0 0,1 0 0,-1 1 0,1 0 0,9 2 0,-6 2 0,0 0 0,-1 2 0,0-1 0,0 1 0,-1 0 0,0 1 0,0 0 0,0 1 0,11 12 0,16 13 0,-26-24 0,-1-1 0,-1 1 0,0 1 0,0 0 0,-1 0 0,0 0 0,-1 1 0,7 14 0,-11-20 0,0-2 0,0 0 0,0 0 0,0 0 0,0-1 0,0 1 0,0-1 0,1 1 0,0-1 0,-1 0 0,1 0 0,0 0 0,0 0 0,0-1 0,0 1 0,0-1 0,6 2 0,-4-1 0,0 0 0,0 0 0,0 1 0,-1-1 0,1 1 0,6 5 0,-10-5 0,1-1 0,-1 0 0,1 0 0,-1 1 0,0-1 0,0 0 0,0 1 0,0-1 0,-1 1 0,1 0 0,-1-1 0,1 1 0,-1-1 0,0 1 0,0 0 0,0-1 0,0 1 0,-1 0 0,1-1 0,-1 1 0,0 2 0,-1 32 0,3-36 0,-1 0 0,0 1 0,1-1 0,0 1 0,-1-1 0,1 0 0,0 1 0,-1-1 0,1 0 0,0 0 0,0 1 0,0-1 0,0 0 0,0 0 0,0 0 0,1 0 0,-1 0 0,0-1 0,0 1 0,1 0 0,-1-1 0,2 2 0,1-1 0,-1 0 0,0 1 0,1-1 0,-1 1 0,0 0 0,0 0 0,0 0 0,0 1 0,0-1 0,-1 1 0,1-1 0,-1 1 0,0 0 0,1 0 0,2 6 0,-2-1 0,-1-1 0,0 0 0,-1 1 0,0-1 0,0 1 0,0 8 0,0-3 0,2 3 0,1-1 0,0 1 0,1-1 0,1 0 0,0 0 0,1 0 0,15 22 0,-7-19 0,-13-16 0,0 0 0,0-1 0,0 1 0,-1 0 0,1 1 0,-1-1 0,0 0 0,1 0 0,-1 1 0,0-1 0,0 0 0,-1 1 0,1-1 0,0 1 0,0 3 0,2 23 0,-3-22 0,0 0 0,1 0 0,-1 0 0,2 1 0,-1-1 0,1 0 0,0 0 0,1 0 0,-1-1 0,1 1 0,1-1 0,-1 1 0,8 9 0,-3-7 0,-1 0 0,0 0 0,0 1 0,-1 0 0,0 0 0,-1 1 0,0 0 0,-1 0 0,0 0 0,-1 0 0,0 0 0,0 1 0,-2-1 0,1 1 0,-1 0 0,-1 0 0,-1 15 0,1-23 0,1-1 0,-1 1 0,1 0 0,0-1 0,0 1 0,0-1 0,1 0 0,-1 1 0,1-1 0,0 0 0,0 0 0,0 0 0,0 0 0,0 0 0,1 0 0,-1-1 0,1 1 0,0-1 0,3 3 0,-3-3 0,0 0 0,0 1 0,0-1 0,0 1 0,-1 0 0,1 0 0,-1 0 0,0 1 0,0-1 0,0 0 0,0 1 0,0-1 0,-1 1 0,0 0 0,1-1 0,-1 1 0,-1 0 0,1 0 0,0 4 0,-1-4 0,0 0 0,0 0 0,0 0 0,1 0 0,-1 0 0,1 0 0,0 0 0,2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8"/>
    </inkml:context>
    <inkml:brush xml:id="br0">
      <inkml:brushProperty name="width" value="0.1" units="cm"/>
      <inkml:brushProperty name="height" value="0.1" units="cm"/>
      <inkml:brushProperty name="color" value="#FFC114"/>
    </inkml:brush>
  </inkml:definitions>
  <inkml:trace contextRef="#ctx0" brushRef="#br0">1 1 24575,'0'4'0,"1"1"0,0-1 0,0 1 0,1-1 0,-1 1 0,1-1 0,0 0 0,5 7 0,9 27 0,-12-26 0,-1 0 0,2-1 0,0 0 0,0 0 0,1 0 0,9 13 0,-14-22 0,0-1 0,1 0 0,-1 1 0,0-1 0,1 0 0,0 1 0,-1-1 0,1 0 0,0 0 0,0 0 0,0-1 0,-1 1 0,1 0 0,0-1 0,0 1 0,0-1 0,0 1 0,3-1 0,38-6 0,-37 5 0,0 0 0,-1 0 0,1 0 0,0 0 0,0 1 0,7 1 0,-11-1 0,0 0 0,0 1 0,0 0 0,0-1 0,0 1 0,-1 0 0,1 0 0,0 0 0,0 0 0,-1 0 0,1 1 0,-1-1 0,1 0 0,-1 1 0,1-1 0,-1 1 0,0-1 0,0 1 0,0 0 0,0 0 0,0-1 0,1 5 0,-1-5 0,0 1 0,0 0 0,0-1 0,0 1 0,1 0 0,-1-1 0,0 0 0,1 1 0,-1-1 0,1 0 0,-1 1 0,4 1 0,-3-3 0,-1 1 0,0 0 0,0-1 0,0 1 0,1 0 0,-1 0 0,0 0 0,0 0 0,0 0 0,0 0 0,-1 0 0,1 1 0,0-1 0,0 0 0,-1 0 0,1 1 0,0-1 0,-1 0 0,0 1 0,1-1 0,-1 1 0,0-1 0,0 0 0,1 1 0,-1 1 0,-1 1 0,1-1 0,0 0 0,0 0 0,0 1 0,0-1 0,0 0 0,1 0 0,-1 0 0,1 1 0,0-1 0,0 0 0,0 0 0,1 0 0,-1 0 0,1-1 0,-1 1 0,1 0 0,0-1 0,0 1 0,0-1 0,1 1 0,-1-1 0,0 0 0,1 0 0,0 0 0,5 3 0,-6-3 0,1 0 0,0 0 0,-1 1 0,1-1 0,-1 1 0,0-1 0,0 1 0,0 0 0,0 0 0,0 0 0,0 0 0,-1 0 0,0 0 0,1 0 0,-1 1 0,-1-1 0,1 0 0,0 1 0,0 5 0,-2 1 0,0-1 0,-1 1 0,0-1 0,0 0 0,-6 15 0,2-6 0,1 1 0,1 1 0,1 0 0,1-1 0,1 1 0,1 0 0,3 35 0,-2-52 0,0 1 0,-1-1 0,1 0 0,1 0 0,-1 1 0,0-1 0,1 0 0,0 0 0,-1 0 0,1 0 0,0-1 0,1 1 0,-1 0 0,0-1 0,1 1 0,-1-1 0,1 0 0,0 0 0,0 0 0,0 0 0,0-1 0,0 1 0,0-1 0,0 0 0,1 0 0,-1 0 0,0 0 0,1 0 0,5 0 0,-5 0 0,0 0 0,-1 1 0,1-1 0,0 1 0,-1 0 0,1 0 0,-1 0 0,0 1 0,1-1 0,-1 1 0,0 0 0,-1-1 0,1 2 0,0-1 0,-1 0 0,0 0 0,0 1 0,0-1 0,0 1 0,2 4 0,4 11 0,0 0 0,9 31 0,-14-32 0,0 0 0,-2 1 0,0-1 0,-1 1 0,-2 18 0,0 14 0,-1 1 0,1-39 0,1-1 0,0 1 0,1 0 0,1-1 0,2 15 0,-1-10 0,-1 0 0,0 0 0,-1 0 0,-1 0 0,-4 21 0,2-24 0,2 0 0,-1 0 0,2 1 0,0-1 0,1 1 0,0-1 0,5 23 0,28 50 0,-26-61 0,-7-24 0,0 1 0,0-1 0,0 0 0,0 1 0,0-1 0,-1 1 0,1-1 0,-1 1 0,0-1 0,0 1 0,0 0 0,0-1 0,0 1 0,-1-1 0,1 1 0,-1-1 0,1 1 0,-1-1 0,0 1 0,0-1 0,0 0 0,0 1 0,-1-1 0,-1 2 0,1 1 0,0-1 0,-1 0 0,0 0 0,1 0 0,-1 0 0,-1-1 0,1 1 0,0-1 0,-1 0 0,0 0 0,0 0 0,0 0 0,0-1 0,0 0 0,0 0 0,-1 0 0,1 0 0,-8 1 0,10-1 0,0-1 0,0 1 0,0 0 0,0-1 0,0 1 0,0 0 0,0 0 0,1 0 0,-1 0 0,1 1 0,0-1 0,-1 0 0,1 0 0,0 1 0,1-1 0,-1 1 0,0-1 0,1 1 0,-1-1 0,1 1 0,-1 3 0,1 1 0,-1-1 0,1 0 0,-1 0 0,2 0 0,-1 0 0,1 0 0,0 0 0,2 9 0,2-6 0,1-1 0,0 1 0,0-1 0,1 0 0,0-1 0,0 0 0,13 10 0,13 14 0,-27-25 0,-1 1 0,1 0 0,-2 0 0,1 1 0,-1-1 0,0 1 0,0 0 0,-1 0 0,0 0 0,-1 0 0,0 1 0,0-1 0,1 16 0,9 40 0,-9-52 0,0 1 0,0-1 0,-1 1 0,0 16 0,-3-21-1365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59"/>
    </inkml:context>
    <inkml:brush xml:id="br0">
      <inkml:brushProperty name="width" value="0.1" units="cm"/>
      <inkml:brushProperty name="height" value="0.1" units="cm"/>
      <inkml:brushProperty name="color" value="#002060"/>
    </inkml:brush>
  </inkml:definitions>
  <inkml:trace contextRef="#ctx0" brushRef="#br0">126 0 24575,'3'1'0,"-1"0"0,-1 1 0,1-1 0,0 0 0,0 1 0,0-1 0,-1 1 0,1 0 0,-1-1 0,3 5 0,5 23 0,-8-25 0,0 0 0,0 0 0,0 0 0,0 0 0,1-1 0,-1 1 0,1-1 0,4 6 0,-4-7 0,0-1 0,-1 1 0,1-1 0,0 0 0,1 0 0,-1 1 0,0-2 0,0 1 0,0 0 0,1 0 0,-1-1 0,0 1 0,1-1 0,-1 1 0,0-1 0,1 0 0,-1 0 0,4-1 0,-4 1 0,-1 0 0,0-1 0,1 1 0,-1 0 0,0 0 0,1 0 0,-1 0 0,0 0 0,1 0 0,-1 0 0,0 1 0,1-1 0,-1 1 0,0-1 0,1 0 0,-1 1 0,0 0 0,0-1 0,0 1 0,0 0 0,1 0 0,-1-1 0,0 1 0,0 0 0,0 0 0,-1 0 0,1 0 0,0 1 0,0-1 0,-1 0 0,1 0 0,0 0 0,-1 1 0,1-1 0,-1 0 0,0 0 0,1 1 0,-1-1 0,0 0 0,0 1 0,0 1 0,7 20 0,-7-22 0,1 0 0,-1 0 0,1 0 0,-1 0 0,1 0 0,-1 0 0,1-1 0,0 1 0,-1 0 0,1 0 0,0 0 0,0-1 0,0 1 0,-1 0 0,1-1 0,0 1 0,0-1 0,0 1 0,0-1 0,0 1 0,0-1 0,0 0 0,0 0 0,0 1 0,0-1 0,0 0 0,1 0 0,-1 0 0,0 0 0,0 0 0,0 0 0,0 0 0,1-1 0,40-16 0,-10 5 0,-28 12 0,0 1 0,0 1 0,-1-1 0,1 0 0,0 1 0,-1 0 0,1 0 0,-1 0 0,0 0 0,0 0 0,0 1 0,6 5 0,-6-5 0,1 1 0,0-1 0,1 0 0,-1 0 0,0 0 0,1-1 0,-1 0 0,8 3 0,-7-3 0,1 0 0,-1 1 0,0-1 0,0 1 0,0 0 0,0 0 0,0 1 0,-1 0 0,1-1 0,-1 2 0,0-1 0,0 0 0,-1 1 0,1 0 0,-1-1 0,0 1 0,0 1 0,-1-1 0,1 0 0,1 9 0,22 34 0,-24-45 0,0 0 0,0 0 0,0 0 0,0 0 0,0 0 0,-1 0 0,1 1 0,-1-1 0,0 1 0,0-1 0,0 1 0,-1-1 0,1 1 0,-1-1 0,0 5 0,-1-4 0,0 0 0,-1 0 0,0 0 0,1 0 0,-1 0 0,0-1 0,-1 1 0,1-1 0,-1 1 0,0-1 0,1 0 0,-8 5 0,9-6 0,0-1 0,-1 1 0,1-1 0,0 1 0,0-1 0,0 1 0,0 0 0,1-1 0,-1 1 0,0 0 0,1 0 0,-1 0 0,1 0 0,-1-1 0,1 1 0,0 0 0,0 0 0,0 0 0,0 3 0,12 37 0,-11-40 0,1 1 0,-1-1 0,0 1 0,0-1 0,0 1 0,0 0 0,0 0 0,-1 0 0,1 0 0,-1-1 0,1 1 0,-1 0 0,0 0 0,-1 0 0,1 0 0,0 0 0,-1 0 0,1 0 0,-1-1 0,0 1 0,0 0 0,0-1 0,-3 5 0,2-5 0,0 0 0,0 0 0,-1-1 0,1 1 0,-1-1 0,1 0 0,-1 0 0,1 0 0,-1 0 0,0 0 0,0 0 0,-4 0 0,5-1 0,-1 1 0,0-1 0,1 1 0,-1-1 0,1 1 0,-1 0 0,1 0 0,-1 0 0,1 1 0,0-1 0,-1 0 0,1 1 0,0 0 0,0-1 0,0 1 0,0 0 0,1 0 0,-4 4 0,-19 45 0,20-42 0,1 0 0,-2 0 0,1 0 0,-1-1 0,-11 15 0,13-20 0,0 0 0,-1 0 0,1-1 0,0 1 0,-1-1 0,0 0 0,1 0 0,-1 0 0,0-1 0,0 1 0,0-1 0,0 0 0,0 0 0,0 0 0,-1-1 0,1 1 0,-8-1 0,-19-1 0,21 1 0,-1-1 0,0 2 0,0-1 0,-19 5 0,27-4 0,-1 0 0,1 1 0,-1-1 0,1 1 0,-1 0 0,1 0 0,0 0 0,0 0 0,0 0 0,0 1 0,0 0 0,0-1 0,1 1 0,-1 0 0,1 0 0,0 1 0,-3 4 0,-4 10 0,-2 0 0,0-1 0,-1 0 0,0-1 0,-23 22 0,27-30 0,0 0 0,0 1 0,0 0 0,1 0 0,1 1 0,-1 0 0,2 0 0,-1 1 0,1-1 0,-4 15 0,4-5 0,1 1 0,1 0 0,0-1 0,2 41 0,2-42 0,1-1 0,7 35 0,-4-35 0,-2 1 0,0-1 0,-1 21 0,0-26 0,0 1 0,0-1 0,1 0 0,1 0 0,1-1 0,-1 1 0,2-1 0,6 12 0,19 12 0,-27-32 0,0-1 0,0 1 0,0 0 0,-1 0 0,1 1 0,-1-1 0,0 1 0,0 0 0,-1-1 0,1 1 0,-1 0 0,0 1 0,-1-1 0,1 0 0,-1 0 0,1 10 0,-2-9 0,-1 1 0,1-1 0,1 0 0,-1 0 0,1 0 0,0 0 0,1 0 0,-1 0 0,1 0 0,1 0 0,-1 0 0,1-1 0,0 1 0,0-1 0,0 0 0,1 0 0,0 0 0,0 0 0,0-1 0,0 0 0,1 1 0,0-2 0,0 1 0,0 0 0,8 4 0,-5-5 0,0 1 0,-1 1 0,0-1 0,0 1 0,0 1 0,0-1 0,9 11 0,-2-2 0,2 2 0,1-1 0,1-1 0,0 0 0,23 11 0,-31-19 0,1-1 0,0-1 0,0 0 0,0-1 0,1 0 0,-1-1 0,1 0 0,-1 0 0,23-1 0,-22-1 0,-1 1 0,1 0 0,0 1 0,-1 0 0,1 1 0,-1 0 0,0 1 0,14 6 0,-21-4-9,1-1 0,-1 1 1,0 0-1,0 0 0,0 0 0,-1 0 0,0 1 0,2 6 0,4 6-1276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9"/>
    </inkml:context>
    <inkml:brush xml:id="br0">
      <inkml:brushProperty name="width" value="0.1" units="cm"/>
      <inkml:brushProperty name="height" value="0.1" units="cm"/>
      <inkml:brushProperty name="color" value="#FFC114"/>
    </inkml:brush>
  </inkml:definitions>
  <inkml:trace contextRef="#ctx0" brushRef="#br0">145 0 24575,'1'0'0,"1"0"0,-1 0 0,1 1 0,-1-1 0,1 0 0,-1 1 0,1-1 0,-1 1 0,1-1 0,-1 1 0,1 0 0,-1 0 0,0 0 0,0 0 0,1-1 0,-1 2 0,0-1 0,0 0 0,0 0 0,0 0 0,1 2 0,0 1 0,0 0 0,0 0 0,0 0 0,0 0 0,-1 0 0,1 1 0,0 5 0,1 9 0,-2 1 0,0 29 0,-1-41 0,1 56 0,-2 56 0,1-118 0,0 0 0,-1 1 0,1-1 0,-1 0 0,1 1 0,-1-1 0,0 0 0,0 0 0,0 0 0,0 0 0,0 0 0,0 0 0,-1 0 0,1 0 0,-1 0 0,1-1 0,-1 1 0,0 0 0,0-1 0,1 0 0,-1 1 0,0-1 0,0 0 0,0 0 0,0 0 0,-1 0 0,1 0 0,0-1 0,-5 2 0,-4-1 0,0 0 0,0 0 0,0-1 0,0-1 0,-12-1 0,13 1 0,5 0-105,0 0 0,0-1 0,1 1 0,-1-1 0,1 0 0,-1 0 0,1-1 0,0 1 0,0-1 0,0 0 0,0 0 0,-3-4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0"/>
    </inkml:context>
    <inkml:brush xml:id="br0">
      <inkml:brushProperty name="width" value="0.1" units="cm"/>
      <inkml:brushProperty name="height" value="0.1" units="cm"/>
      <inkml:brushProperty name="color" value="#FFC114"/>
    </inkml:brush>
  </inkml:definitions>
  <inkml:trace contextRef="#ctx0" brushRef="#br0">375 0 24575,'2'1'0,"0"-1"0,1 0 0,-1 1 0,0 0 0,1-1 0,-1 1 0,0 0 0,0 0 0,0 1 0,0-1 0,0 0 0,0 0 0,0 1 0,0 0 0,0-1 0,-1 1 0,1 0 0,-1 0 0,1-1 0,-1 1 0,0 1 0,0-1 0,0 0 0,0 0 0,0 0 0,0 0 0,1 5 0,0 2 0,0 1 0,0-1 0,0 1 0,-1-1 0,-1 17 0,-1-24 0,0 0 0,0 0 0,-1 0 0,1-1 0,0 1 0,-1 0 0,0-1 0,1 0 0,-1 1 0,0-1 0,0 0 0,0 0 0,1 1 0,-1-2 0,-1 1 0,1 0 0,0 0 0,0-1 0,0 1 0,0-1 0,-5 1 0,4 0 0,-1 0 0,0 0 0,1 0 0,-1 0 0,0 1 0,1 0 0,0-1 0,-1 1 0,1 1 0,-5 3 0,6-3 0,0 0 0,0 0 0,0 0 0,0 0 0,0 0 0,0 1 0,1-1 0,0 0 0,0 1 0,0-1 0,0 1 0,0 0 0,1-1 0,-1 1 0,1 0 0,0-1 0,0 1 0,1 0 0,-1-1 0,1 1 0,-1 0 0,3 4 0,-45 17 0,38-22 0,1 0 0,0 1 0,0-1 0,0 1 0,0 0 0,1 0 0,-1 0 0,1 0 0,0 0 0,-2 6 0,4-8 0,-1 0 0,1-1 0,0 1 0,-1 0 0,1 0 0,0 0 0,0-1 0,0 1 0,0 0 0,1 0 0,-1 0 0,0-1 0,1 1 0,-1 0 0,1 0 0,-1-1 0,1 1 0,0 0 0,0-1 0,0 1 0,0-1 0,0 1 0,0-1 0,0 0 0,1 1 0,-1-1 0,3 2 0,3 3 0,-1 1 0,0 0 0,0 0 0,-1 0 0,0 1 0,0 0 0,-1 0 0,0 0 0,0 0 0,-1 1 0,0-1 0,0 1 0,-1 0 0,-1 0 0,2 10 0,-2-13 0,1-2 0,0 0 0,0 0 0,1 0 0,0 0 0,-1-1 0,1 1 0,0-1 0,1 0 0,-1 0 0,1 0 0,-1 0 0,1 0 0,0-1 0,0 1 0,0-1 0,0 0 0,0-1 0,1 1 0,-1-1 0,1 1 0,-1-1 0,1-1 0,7 2 0,-11-3 0,0 0 0,-1 1 0,1-1 0,0 0 0,0 1 0,0-1 0,-1 0 0,1 0 0,0 0 0,-1 1 0,1-1 0,0 0 0,-1 0 0,1 0 0,-1 0 0,0 0 0,1 0 0,-1 0 0,0-1 0,0 1 0,1 0 0,-1 0 0,0 0 0,0 0 0,0 0 0,0 0 0,-1 0 0,1 0 0,0 0 0,0 0 0,-1 0 0,1-1 0,0 1 0,-1 0 0,0 0 0,-17-37 0,5 22 0,6 8 0,1 0 0,-2 1 0,1 0 0,-1 0 0,0 0 0,0 1 0,-1 0 0,-11-5 0,16 8 0,0 0 0,0 1 0,1-1 0,-1-1 0,1 1 0,-1 0 0,1-1 0,0 1 0,1-1 0,-5-8 0,4 7 0,0 1 0,0 0 0,0-1 0,0 1 0,0 1 0,-1-1 0,0 0 0,0 1 0,0 0 0,-6-4 0,-1 1 0,8 4 0,0 0 0,0 0 0,-1 1 0,1-1 0,-1 1 0,1 0 0,-1 0 0,1 0 0,-7-1 0,8 3 0,0-1 0,0 1 0,0 0 0,0 0 0,0-1 0,0 1 0,1 0 0,-1 1 0,0-1 0,0 0 0,1 0 0,-1 1 0,1-1 0,-1 1 0,1 0 0,0-1 0,0 1 0,-1 0 0,1-1 0,-1 5 0,0-4 0,1 0 0,-1 0 0,1 0 0,-1 0 0,0-1 0,0 1 0,0-1 0,0 1 0,0-1 0,0 1 0,0-1 0,-1 0 0,1 0 0,0 0 0,-1-1 0,1 1 0,0 0 0,-1-1 0,1 0 0,-1 1 0,1-1 0,-1 0 0,1 0 0,-6-1 0,-5-1 0,0-1 0,0 0 0,-20-8 0,4 2 0,38 10 0,0 1 0,-1-2 0,1 1 0,0-1 0,0-1 0,-1 1 0,1-1 0,0-1 0,-1 0 0,1 0 0,9-4 0,-16 3 0,0 1 0,0 0 0,-1 0 0,1-1 0,-1 1 0,1-1 0,-1 0 0,0 1 0,0-1 0,0 0 0,0 0 0,0-4 0,-1 5 0,1-1 0,-1 1 0,0 0 0,1 0 0,0 0 0,-1 0 0,1 0 0,0 0 0,0 0 0,0 0 0,0 0 0,0 0 0,1 1 0,-1-1 0,0 0 0,1 1 0,-1-1 0,1 1 0,0 0 0,0-1 0,-1 1 0,1 0 0,0 0 0,0 0 0,2-1 0,9-1-273,-1 1 0,1 0 0,-1 1 0,22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1"/>
    </inkml:context>
    <inkml:brush xml:id="br0">
      <inkml:brushProperty name="width" value="0.1" units="cm"/>
      <inkml:brushProperty name="height" value="0.1" units="cm"/>
      <inkml:brushProperty name="color" value="#FFC114"/>
    </inkml:brush>
  </inkml:definitions>
  <inkml:trace contextRef="#ctx0" brushRef="#br0">71 129 24575,'1'5'0,"0"0"0,1 0 0,-1 0 0,1 0 0,0 0 0,0 0 0,6 8 0,6 16 0,-13-27 0,1 0 0,-1-1 0,1 1 0,0 0 0,0-1 0,0 0 0,0 1 0,0-1 0,0 0 0,0 0 0,0 0 0,0 0 0,0 0 0,1-1 0,-1 1 0,0-1 0,1 1 0,-1-1 0,4 0 0,27 10 0,-16 2 0,-6-4 0,0-1 0,0 0 0,1 0 0,0-1 0,0-1 0,14 5 0,-29-15 0,1-1 0,1 1 0,-1 0 0,1-1 0,0 1 0,0-1 0,0 1 0,1-9 0,-1 10 0,1-8 0,-2 0 0,1 0 0,-2 1 0,0-1 0,0 0 0,-1 1 0,0 0 0,-10-19 0,11 22 0,1 0 0,0-1 0,1 1 0,-1-1 0,2 1 0,-1-1 0,1 1 0,1-1 0,-1 0 0,1 1 0,3-9 0,1 12 0,-1 16 0,3 18 0,-6-26 0,7 73 0,-8-63 0,0 0 0,2 0 0,-1 0 0,2 0 0,7 24 0,3-12 0,-9-18 0,0-1 0,0 1 0,-1 0 0,0 0 0,2 8 0,-5-13 0,1 0 0,-1 0 0,0 0 0,0 1 0,0-1 0,0 0 0,0 0 0,0 0 0,-1 0 0,1 0 0,-1 0 0,1 0 0,-1 0 0,0 0 0,0 0 0,0 0 0,0-1 0,0 1 0,0 0 0,0 0 0,0-1 0,-1 1 0,-2 2 0,-25 23 0,18-15 0,0-2 0,0 1 0,-1-2 0,0 1 0,-1-2 0,0 0 0,-21 10 0,10-7 0,17-7 0,-1-1 0,1 1 0,-1-1 0,0-1 0,0 0 0,-10 2 0,16-4 0,0 0 0,0 0 0,0 0 0,0 0 0,0-1 0,0 1 0,0-1 0,0 1 0,0-1 0,0 0 0,0 1 0,0-1 0,0 0 0,1-1 0,-1 1 0,0 0 0,1 0 0,-1-1 0,0 1 0,1-1 0,0 1 0,-1-1 0,1 0 0,0 1 0,0-1 0,0 0 0,0 0 0,0 0 0,-1-3 0,1 0-120,0 3 24,0 0 1,1 0-1,-1 0 0,0 0 0,0 1 0,0-1 1,0 0-1,-1 0 0,1 1 0,0-1 1,-1 1-1,-1-2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2"/>
    </inkml:context>
    <inkml:brush xml:id="br0">
      <inkml:brushProperty name="width" value="0.1" units="cm"/>
      <inkml:brushProperty name="height" value="0.1" units="cm"/>
      <inkml:brushProperty name="color" value="#FFC114"/>
    </inkml:brush>
  </inkml:definitions>
  <inkml:trace contextRef="#ctx0" brushRef="#br0">749 2556 24575,'-7'-1'0,"-1"0"0,1-1 0,-1 1 0,1-1 0,0-1 0,0 1 0,-12-7 0,12 5 0,0 1 0,-1 0 0,1 0 0,-1 1 0,0 0 0,0 0 0,-11-1 0,-37 3 0,0 2 0,-69 12 0,114-12 0,0 1 0,0 1 0,-19 8 0,22-8 0,0 0 0,0-1 0,0 0 0,-1-1 0,1 0 0,-1 0 0,1-1 0,-12 1 0,17-2 0,-1 0 0,0 0 0,0 0 0,1-1 0,-1 0 0,0 1 0,1-1 0,-1 0 0,1-1 0,-1 1 0,1-1 0,-1 1 0,1-1 0,0 0 0,0 0 0,0 0 0,0-1 0,-3-2 0,2-1 0,0-1 0,0 1 0,0-1 0,1 0 0,0 0 0,0-1 0,-3-13 0,1 4 0,1-1 0,0 0 0,2 0 0,0 0 0,1-26 0,-1 28 0,-1 0 0,-1 0 0,0 0 0,-1 0 0,-1 0 0,0 1 0,-1 0 0,-1 0 0,-17-25 0,20 34 0,1 0 0,-1-1 0,2 1 0,-1-1 0,1 0 0,0 0 0,-4-15 0,7 19 0,0-1 0,0 1 0,0 0 0,1-1 0,0 1 0,-1 0 0,1-1 0,0 1 0,0 0 0,1 0 0,-1-1 0,1 1 0,-1 0 0,1 1 0,0-1 0,0 0 0,0 0 0,1 1 0,-1 0 0,5-4 0,63-51 0,-42 36 0,-16 11 0,0-2 0,0 1 0,19-27 0,9-10 0,-8 10 0,-24 28 0,0 0 0,1 0 0,16-14 0,-22 22 0,0-1 0,0 0 0,1 1 0,-1-1 0,1 0 0,0 1 0,0 0 0,0 0 0,0 0 0,0 0 0,0 1 0,1 0 0,-1 0 0,1 0 0,8-1 0,-12 2 0,13-1 0,0 0 0,1-1 0,-1-1 0,0 0 0,26-10 0,-37 11 0,-1 0 0,0-1 0,0 1 0,0-1 0,0 1 0,0-1 0,0 0 0,-1 0 0,1 0 0,-1 1 0,0-2 0,0 1 0,0 0 0,0 0 0,0 0 0,-1 0 0,0 0 0,1-7 0,-1 5 0,1 0 0,-1 0 0,1 0 0,1 1 0,-1-1 0,1 0 0,-1 0 0,4-5 0,-2 5 0,-1 1 0,1-1 0,0 1 0,0 0 0,0-1 0,1 1 0,-1 1 0,1-1 0,0 1 0,0-1 0,0 1 0,1 0 0,-1 1 0,1-1 0,-1 1 0,1 0 0,0 0 0,0 0 0,0 1 0,9-2 0,3 0 0,-1 2 0,1 0 0,18 1 0,-20 1 0,0-1 0,1-1 0,27-4 0,-35 1 0,0 0 0,0 0 0,0-1 0,-1 0 0,1 0 0,-1-1 0,0 0 0,-1 0 0,12-15 0,7-4 0,-18 15 0,0 1 0,-1-1 0,0 0 0,-1 0 0,0-1 0,0 1 0,-1-1 0,-1 0 0,0-1 0,0 1 0,-1 0 0,0-1 0,-1 1 0,-1-1 0,0-11 0,-1 18 0,0 0 0,-1 0 0,1 0 0,-1 0 0,0 1 0,0-1 0,0 1 0,-6-8 0,5 7 0,0 1 0,1-1 0,-1 1 0,1-1 0,0 0 0,1 0 0,-1 0 0,-1-9 0,-5-28 0,5 33 0,1 0 0,0 0 0,1 0 0,0-13 0,1 1 0,1 5 0,-1 0 0,0 0 0,-1 0 0,-1 0 0,-1 0 0,-5-21 0,2 19 0,5 14 0,0 0 0,0 0 0,0 0 0,-1 0 0,0 0 0,0 0 0,0 0 0,0 0 0,0 1 0,-1-1 0,0 1 0,1 0 0,-1 0 0,0 0 0,-1 0 0,1 0 0,-5-2 0,-3-5 0,0 0 0,0 0 0,-14-19 0,17 20 0,-7-9 0,0 3 0,2-2 0,0 1 0,-16-29 0,25 39 0,2-1 0,-1 1 0,1 0 0,0-1 0,0 1 0,0-1 0,1 1 0,0-1 0,1 0 0,-1 0 0,1 1 0,1-1 0,-1 0 0,1 0 0,2-8 0,-2 10 0,0 1 0,-1 0 0,0-1 0,0 1 0,0 0 0,0-1 0,-1 1 0,0 0 0,0 0 0,-1-5 0,0 6 0,1 0 0,1 1 0,-1-1 0,0 0 0,1 0 0,-1 1 0,1-1 0,0 0 0,0 0 0,0 0 0,0 1 0,0-1 0,1 0 0,-1 0 0,1 0 0,0 1 0,0-1 0,0 0 0,0 1 0,0-1 0,1 1 0,-1-1 0,1 1 0,-1 0 0,5-4 0,4-4 0,0 0 0,1 0 0,0 2 0,1-1 0,25-12 0,-28 16 0,1 0 0,-1 0 0,0-1 0,0 0 0,-1-1 0,0 0 0,0 0 0,-1 0 0,1-1 0,-2-1 0,1 1 0,-1-1 0,0 0 0,6-15 0,-11 22 0,0 0 0,-1 0 0,1 0 0,0-1 0,1 1 0,-1 0 0,0 1 0,1-1 0,-1 0 0,1 0 0,-1 0 0,1 1 0,0-1 0,-1 1 0,1-1 0,0 1 0,0 0 0,3-2 0,-1 3 0,-1 0 0,1-1 0,-1 1 0,1 1 0,0-1 0,-1 0 0,1 1 0,-1 0 0,6 1 0,4 2 0,-2-2 0,0-1 0,0 1 0,0-2 0,0 0 0,0 0 0,0-1 0,18-3 0,-27 3 0,0 0 0,0 0 0,0 0 0,0 0 0,0 0 0,-1 0 0,1-1 0,0 1 0,-1 0 0,1-1 0,-1 1 0,1-1 0,-1 0 0,0 0 0,0 1 0,0-1 0,0 0 0,1-3 0,5-38 0,-7 37 0,1 0 0,-1 0 0,1 0 0,0 0 0,1 0 0,2-7 0,4-13-1365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3"/>
    </inkml:context>
    <inkml:brush xml:id="br0">
      <inkml:brushProperty name="width" value="0.1" units="cm"/>
      <inkml:brushProperty name="height" value="0.1" units="cm"/>
      <inkml:brushProperty name="color" value="#FFC114"/>
    </inkml:brush>
  </inkml:definitions>
  <inkml:trace contextRef="#ctx0" brushRef="#br0">0 344 24575,'11'0'0,"0"0"0,0-1 0,0 0 0,18-5 0,-25 5 0,-1 0 0,0 0 0,0 0 0,0-1 0,-1 1 0,1-1 0,0 0 0,0 0 0,-1 0 0,1 0 0,-1 0 0,0 0 0,0-1 0,0 1 0,0-1 0,0 0 0,0 1 0,-1-1 0,3-5 0,-3 7 0,-1-1 0,1 1 0,0-1 0,0 1 0,1-1 0,-1 1 0,0 0 0,0 0 0,1-1 0,-1 1 0,0 0 0,1 0 0,0 0 0,-1 1 0,1-1 0,-1 0 0,1 0 0,0 1 0,-1-1 0,1 1 0,0 0 0,0-1 0,-1 1 0,1 0 0,0 0 0,3 0 0,-3 1 0,-1-1 0,1 0 0,0 0 0,-1-1 0,1 1 0,0 0 0,0 0 0,-1-1 0,1 1 0,0-1 0,-1 0 0,1 1 0,-1-1 0,1 0 0,-1 0 0,1 0 0,-1 0 0,1 0 0,-1 0 0,0 0 0,0-1 0,0 1 0,2-3 0,-2 2 0,0 0 0,-1-1 0,1 1 0,0 0 0,-1-1 0,0 1 0,1-1 0,-1 1 0,0-1 0,-1-3 0,1 5 0,0-1 0,0 1 0,0-1 0,0 0 0,0 1 0,0-1 0,0 1 0,0-1 0,1 0 0,-1 1 0,0-1 0,1 1 0,0-1 0,-1 1 0,1-1 0,0 1 0,0 0 0,0-1 0,0 1 0,0 0 0,0 0 0,0-1 0,0 1 0,0 0 0,0 0 0,1 0 0,-1 0 0,1 1 0,1-2 0,69-28 0,-8 4 0,-50 17 0,-1 0 0,0 0 0,12-12 0,-15 12 0,0 0 0,1 1 0,0 1 0,1-1 0,14-6 0,-16 10 0,-1 1 0,1 0 0,0 0 0,0 1 0,0 0 0,0 1 0,0 0 0,0 0 0,11 2 0,-19-1 0,0 0 0,0 0 0,0 0 0,0 0 0,0 1 0,0-1 0,1 1 0,-1-1 0,-1 1 0,1 0 0,0 0 0,0 0 0,0 0 0,0 0 0,-1 0 0,1 1 0,0-1 0,-1 1 0,1-1 0,1 3 0,17 40 0,-19-39 0,0 0 0,1 0 0,0-1 0,0 1 0,0 0 0,0-1 0,1 0 0,0 1 0,0-1 0,0 0 0,0 0 0,1-1 0,-1 1 0,5 3 0,-3-3 0,0-1 0,-1 2 0,0-1 0,0 0 0,0 1 0,0 0 0,-1 0 0,1 0 0,-1 0 0,-1 1 0,4 7 0,-4-7 0,1 0 0,0 0 0,0 0 0,1-1 0,0 1 0,0-1 0,0 0 0,9 8 0,-5-9 0,0 0 0,1-1 0,-1 0 0,1-1 0,0 0 0,0 0 0,0-1 0,0 0 0,0 0 0,0-1 0,0 0 0,14-3 0,-19 2 0,1-1 0,-1 0 0,1 0 0,-1-1 0,0 1 0,8-7 0,-9 7 0,0-1 0,0 1 0,1 0 0,0 0 0,-1 0 0,1 0 0,0 1 0,5-2 0,-7 3 0,0 0 0,0 0 0,-1 0 0,1 0 0,0 0 0,0 1 0,0-1 0,0 1 0,-1-1 0,1 1 0,0 0 0,0 0 0,-1 0 0,1 0 0,-1 0 0,1 0 0,-1 0 0,1 0 0,-1 1 0,0-1 0,1 0 0,-1 1 0,2 2 0,-2-2 0,1 1 0,0-1 0,0 0 0,0 0 0,0 0 0,0 0 0,0-1 0,1 1 0,-1 0 0,1-1 0,-1 0 0,1 1 0,-1-1 0,1 0 0,0-1 0,-1 1 0,7 1 0,-7-3 0,1 1 0,-1 0 0,0-1 0,1 0 0,-1 1 0,0-1 0,1 0 0,-1 0 0,0 0 0,0-1 0,0 1 0,0 0 0,0-1 0,0 0 0,0 1 0,0-1 0,-1 0 0,1 0 0,-1 0 0,1 0 0,1-4 0,1 3 0,-1 0 0,0 0 0,1 0 0,0 1 0,-1 0 0,1-1 0,0 1 0,0 1 0,0-1 0,1 0 0,-1 1 0,0 0 0,1 0 0,-1 0 0,0 1 0,1 0 0,-1-1 0,5 2 0,0-2 0,-1 1 0,0 1 0,0-1 0,1 2 0,-1-1 0,0 1 0,0 0 0,0 0 0,10 6 0,9 6 0,-21-12 0,-1 1 0,0-1 0,0 1 0,0 0 0,0 1 0,-1-1 0,1 1 0,-1 0 0,6 7 0,-3-5 0,0 1 0,1-1 0,0 0 0,0-1 0,0 0 0,1 0 0,0 0 0,-1-1 0,2-1 0,-1 0 0,0 0 0,1-1 0,17 3 0,19 6 0,53 34 0,-49-27 0,80 18 0,-127-35 0,1-1 0,-1 1 0,1 0 0,-1 1 0,1-1 0,-1 0 0,1 1 0,-1 0 0,0 0 0,0 0 0,0 0 0,0 0 0,0 1 0,-1-1 0,1 1 0,2 3 0,-3-1 0,1 0 0,-1 0 0,0 0 0,0 0 0,-1 0 0,0 0 0,0 0 0,0 0 0,0 1 0,-1 5 0,16 62 0,-17-86 0,0 0 0,0 1 0,1-1 0,1 0 0,0 1 0,3-16 0,-3 25 0,-1-1 0,1 1 0,0 0 0,0 0 0,0 1 0,1-1 0,-1 0 0,1 0 0,-1 1 0,1-1 0,0 1 0,0-1 0,0 1 0,0 0 0,0-1 0,1 1 0,-1 0 0,1 1 0,-1-1 0,1 0 0,0 1 0,0 0 0,0-1 0,-1 1 0,1 0 0,0 0 0,1 1 0,-1-1 0,0 1 0,0-1 0,4 1 0,195 9 0,-201-9 0,0 0 0,0 0 0,0 0 0,-1 0 0,1 0 0,0 0 0,0 0 0,0 0 0,-1 0 0,1 0 0,0 0 0,0 0 0,-1-1 0,1 1 0,0 0 0,0 0 0,-1-1 0,1 1 0,0-1 0,0 1 0,-1-1 0,1 1 0,-1-1 0,1 1 0,0-1 0,-1 1 0,1-1 0,-1 0 0,0 1 0,1-1 0,-1 0 0,1 0 0,-1 0 0,2-32 0,1-5 0,-3 37 0,1 0 0,-1 0 0,1 0 0,-1 0 0,1 0 0,0 0 0,-1 0 0,1 0 0,0 0 0,0 0 0,0 0 0,0 0 0,0 1 0,0-1 0,0 0 0,0 1 0,0-1 0,0 1 0,0-1 0,0 1 0,0-1 0,1 1 0,-1 0 0,0 0 0,0-1 0,0 1 0,1 0 0,1 0 0,5 0 0,1 0 0,0 0 0,-1 1 0,1 0 0,-1 0 0,0 1 0,1 0 0,-1 1 0,0 0 0,0 0 0,-1 1 0,11 5 0,-11-5 0,0 0 0,1-1 0,0 0 0,-1 0 0,1-1 0,0 0 0,1 0 0,-1-1 0,0 0 0,9 0 0,-13-1 0,0 0 0,-1-1 0,1 1 0,0-1 0,-1 1 0,1-1 0,-1 0 0,1 0 0,-1-1 0,1 1 0,-1-1 0,0 1 0,0-1 0,0 0 0,0 0 0,0-1 0,0 1 0,-1-1 0,1 1 0,-1-1 0,1 0 0,-1 0 0,0 0 0,3-6 0,-3 7 0,-1-1 0,2 0 0,-1 1 0,0 0 0,0-1 0,1 1 0,-1 0 0,1 0 0,-1 0 0,1 1 0,0-1 0,0 1 0,0-1 0,0 1 0,0 0 0,0 0 0,0 0 0,5 0 0,-4 0 0,1 0 0,-1 0 0,1 1 0,-1 0 0,1 0 0,-1 0 0,1 0 0,-1 1 0,1 0 0,-1 0 0,1 0 0,5 2 0,-9-3 0,0 0 0,0-1 0,0 0 0,-1 1 0,1-1 0,0 1 0,0-1 0,-1 0 0,1 0 0,-1 1 0,1-1 0,0 0 0,-1 0 0,1 0 0,-1 0 0,0 1 0,1-1 0,-1 0 0,0 0 0,0 0 0,1 0 0,-1 0 0,0 0 0,0 0 0,0 0 0,0 0 0,0-1 0,8-23 0,12 10 0,1 0 0,43-22 0,-56 33 0,-9 4 0,1 0 0,-1 0 0,1-1 0,0 1 0,-1 0 0,1 0 0,-1 0 0,1 0 0,0 0 0,-1-1 0,1 1 0,0 0 0,-1 0 0,1 0 0,0-1 0,-1 1 0,1 0 0,0-1 0,-1 1 0,1 0 0,0-1 0,0 1 0,-1 0 0,1-1 0,0 1 0,0 0 0,0-1 0,0 1 0,0-1 0,-1 1 0,1-1 0,0 1 0,0 0 0,0-1 0,0 1 0,0-1 0,0 1 0,0 0 0,0-1 0,1 1 0,-1-1 0,0 1 0,0 0 0,0-1 0,0 1 0,0-1 0,1 1 0,-1 0 0,0-1 0,0 1 0,1 0 0,-1-1 0,0 1 0,1 0 0,-1-1 0,0 1 0,1 0 0,-1 0 0,0 0 0,1-1 0,-1 1 0,0 0 0,1 0 0,-1 0 0,1 0 0,-1 0 0,1-1 0,-4 1 0,1-1 0,-1 0 0,1 1 0,-1-1 0,0 1 0,1 0 0,-1 0 0,0 0 0,1 0 0,-1 1 0,-3 0 0,3 1 0,0-1 0,0 1 0,1 1 0,-1-1 0,0 0 0,1 1 0,-1-1 0,1 1 0,0 0 0,0 0 0,0 0 0,1 0 0,-1 0 0,-2 6 0,3-5 0,0-1 0,-1 0 0,1 0 0,-1 0 0,1 0 0,-1-1 0,0 1 0,0 0 0,0-1 0,-1 1 0,1-1 0,0 0 0,-1 0 0,0 0 0,1 0 0,-1 0 0,0 0 0,0-1 0,0 0 0,-5 2 0,-32 0 0,37-3 0,-1 0 0,1 0 0,-1 0 0,1 0 0,0 0 0,-1 1 0,1-1 0,-1 1 0,1 0 0,0 0 0,-1 0 0,1 1 0,0-1 0,0 1 0,0 0 0,-5 3 0,2 1 0,2-2 0,-1 1 0,0-1 0,0 0 0,0 0 0,0-1 0,0 1 0,-1-1 0,1 0 0,-1-1 0,0 0 0,0 1 0,-8 0 0,14-2 0,0-1 0,0 0 0,0 0 0,0 0 0,0 0 0,0 0 0,0 0 0,0 0 0,0 0 0,0 0 0,0 1 0,0-1 0,0 0 0,-1 0 0,1 0 0,0 0 0,0 0 0,0 0 0,0 0 0,0 0 0,0 0 0,0 0 0,0 1 0,0-1 0,0 0 0,0 0 0,0 0 0,0 0 0,-1 0 0,1 0 0,0 0 0,0 0 0,0 0 0,0 0 0,0 0 0,0 0 0,0 0 0,0 0 0,0 0 0,-1 0 0,1 0 0,0 0 0,16 3 0,26-4 0,-32-2 0,-9 2 0,1 0 0,0 0 0,-1 1 0,1-1 0,-1 0 0,1 1 0,0-1 0,0 1 0,-1 0 0,1-1 0,0 1 0,0 0 0,-1 0 0,1 0 0,0 0 0,0 1 0,0-1 0,-1 0 0,1 1 0,0-1 0,-1 1 0,1 0 0,0-1 0,-1 1 0,1 0 0,-1 0 0,1 0 0,-1 0 0,0 0 0,1 1 0,-1-1 0,0 0 0,2 2 0,-3-2 0,0-1 0,0 1 0,1-1 0,-1 1 0,0-1 0,1 1 0,-1-1 0,0 1 0,1-1 0,-1 1 0,1-1 0,-1 0 0,1 1 0,-1-1 0,1 0 0,-1 1 0,1-1 0,-1 0 0,1 0 0,-1 1 0,1-1 0,0 0 0,-1 0 0,1 0 0,-1 0 0,1 0 0,-1 0 0,1 0 0,0 0 0,-1 0 0,1 0 0,-1 0 0,1 0 0,0-1 0,-1 1 0,1 0 0,-1 0 0,1 0 0,-1-1 0,1 1 0,-1 0 0,1-1 0,-1 1 0,1-1 0,-1 1 0,0 0 0,1-1 0,-1 1 0,1-1 0,-1 1 0,0-1 0,0 1 0,1-1 0,-1 1 0,0-1 0,21-42 0,-13 23 0,-4 16 0,0 0 0,0 0 0,1 1 0,-1 0 0,1 0 0,-1 0 0,1 0 0,0 1 0,0 0 0,0 0 0,1 0 0,-1 1 0,10-2 0,3-3 0,-15 6 0,-1 0 0,0-1 0,0 1 0,0 0 0,0 0 0,0 0 0,0 1 0,0-1 0,1 0 0,-1 1 0,0 0 0,0-1 0,0 1 0,0 0 0,-1 0 0,1 0 0,0 0 0,0 0 0,0 0 0,-1 1 0,1-1 0,-1 1 0,1-1 0,-1 1 0,1-1 0,-1 1 0,0 0 0,0 0 0,0 0 0,0-1 0,0 1 0,0 0 0,0 4 0,3 2 0,-1 1 0,-1-1 0,0 1 0,0-1 0,0 1 0,0 16 0,-3 77 0,1-59 0,0-33 0,0-12 0,9-135 0,-9 126 0,2 0 0,-1 0 0,6-19 0,3-20 0,-10 48 0,0-1 0,0 1 0,0-1 0,0 1 0,-1-1 0,1 1 0,-1-1 0,1 1 0,-1-1 0,0 1 0,0-1 0,0 1 0,0 0 0,-1 0 0,1 0 0,-1-1 0,1 1 0,-1 1 0,0-1 0,1 0 0,-1 0 0,0 0 0,-4-2 0,-3-1 0,-1 0 0,1 1 0,-1 0 0,-16-4 0,-17-8 0,42 15 0,1 1 0,-1-1 0,0 0 0,0 1 0,0-1 0,0 1 0,0 0 0,0-1 0,0 1 0,-1 0 0,1 0 0,0-1 0,0 1 0,0 0 0,0 0 0,0 0 0,0 0 0,0 0 0,0 1 0,0-1 0,-1 0 0,1 0 0,0 1 0,0-1 0,0 1 0,0-1 0,0 1 0,0-1 0,1 1 0,-1 0 0,-1 0 0,-13 34 0,2-2 0,13-33 0,0 0 0,-1 0 0,1 0 0,0 1 0,0-1 0,0 0 0,0 0 0,0 0 0,0 0 0,0 0 0,0 0 0,0 0 0,0 0 0,0 0 0,0 0 0,0 0 0,0 1 0,0-1 0,0 0 0,0 0 0,0 0 0,0 0 0,-1 0 0,1 0 0,0 0 0,0 0 0,1 1 0,-1-1 0,0 0 0,0 0 0,0 0 0,0 0 0,0 0 0,0 0 0,0 0 0,0 0 0,0 1 0,0-1 0,0 0 0,0 0 0,0 0 0,0 0 0,0 0 0,0 0 0,0 0 0,0 0 0,1 0 0,-1 0 0,0 0 0,0 0 0,0 0 0,0 0 0,0 0 0,0 1 0,0-1 0,0 0 0,0 0 0,1 0 0,-1 0 0,0 0 0,0 0 0,0 0 0,0 0 0,0 0 0,0 0 0,0 0 0,1-1 0,12 0 0,15-9 0,-21 5 0,0-1 0,0 0 0,-1-1 0,0 0 0,0 0 0,0 0 0,-1 0 0,0-1 0,-1 0 0,7-14 0,-9 18 0,1-1 0,0 1 0,0 0 0,0 0 0,0 0 0,1 0 0,-1 0 0,1 1 0,0 0 0,0 0 0,0 0 0,1 0 0,-1 0 0,1 1 0,-1 0 0,1 0 0,0 0 0,6-1 0,-4 2 0,1-1 0,-1 1 0,1 0 0,0 0 0,-1 1 0,1 0 0,0 1 0,-1-1 0,1 2 0,0-1 0,9 4 0,-7-3 0,-1 0 0,0 0 0,1-1 0,-1 0 0,1-1 0,-1 0 0,1-1 0,-1 1 0,1-2 0,-1 0 0,0 0 0,1 0 0,-1-1 0,16-8 0,-21 10 0,1-1 0,0 1 0,0 0 0,-1 0 0,1 1 0,0-1 0,0 1 0,0 0 0,0 0 0,0 1 0,-1 0 0,1 0 0,0 0 0,8 3 0,-8-2 0,0-1 0,0 1 0,0-1 0,1 0 0,-1-1 0,0 1 0,0-1 0,1 0 0,-1-1 0,0 1 0,0-1 0,0 0 0,9-2 0,8-5 0,0 2 0,1 0 0,-1 2 0,1 0 0,0 1 0,0 2 0,43 2 0,46-4 0,-4-22 0,-57 19 0,-34 3 0,0 1 0,1 0 0,-1 2 0,1 0 0,23 3 0,-18 1 0,0 1 0,-1 0 0,0 2 0,1 1 0,35 18 0,-50-22 0,0 1 0,0-2 0,0 1 0,1-1 0,-1-1 0,1 0 0,0 0 0,-1 0 0,1-1 0,0 0 0,0-1 0,0 0 0,0-1 0,0 1 0,10-3 0,-18 2 0,0 1 0,0 0 0,0 0 0,0 0 0,1 0 0,-1 0 0,0 0 0,0 1 0,0-1 0,0 0 0,0 1 0,1-1 0,-1 1 0,0-1 0,0 1 0,0-1 0,0 1 0,0 0 0,-1-1 0,1 1 0,0 0 0,0 0 0,0 0 0,0 0 0,-1-1 0,1 1 0,-1 0 0,1 0 0,0 1 0,-1-1 0,0 0 0,1 0 0,-1 0 0,0 0 0,1 0 0,-1 0 0,0 2 0,0-1 0,1-1 0,-1 1 0,0 0 0,1-1 0,-1 0 0,1 1 0,-1-1 0,1 1 0,0-1 0,0 0 0,0 1 0,0-1 0,0 0 0,0 0 0,0 0 0,0 0 0,0 1 0,0-2 0,1 1 0,-1 0 0,0 0 0,1 0 0,-1-1 0,0 1 0,1 0 0,-1-1 0,1 0 0,-1 1 0,4-1 0,1 1 0,1 0 0,-1-1 0,0 0 0,1-1 0,-1 1 0,1-1 0,-1 0 0,0-1 0,0 0 0,0 0 0,1 0 0,-2-1 0,1 1 0,0-2 0,9-6 0,-6 4 0,-1-1 0,0 2 0,0-1 0,0 1 0,0 0 0,1 1 0,12-5 0,-19 9 0,0-1 0,0 1 0,1-1 0,-1 1 0,0 0 0,0 0 0,0 0 0,1 1 0,-1-1 0,0 0 0,0 1 0,0 0 0,0-1 0,1 1 0,-1 0 0,0 0 0,0 0 0,-1 0 0,1 0 0,0 1 0,0-1 0,0 1 0,-1-1 0,1 1 0,-1-1 0,1 1 0,-1 0 0,0 0 0,0 0 0,0 0 0,0 0 0,0 0 0,1 3 0,0-3 0,-1 0 0,1 1 0,-1-1 0,1 0 0,0 0 0,0 0 0,0 0 0,0 0 0,0 0 0,0 0 0,1-1 0,-1 1 0,1-1 0,-1 0 0,1 1 0,-1-1 0,1 0 0,0-1 0,-1 1 0,1 0 0,0-1 0,0 0 0,0 1 0,-1-1 0,1 0 0,0-1 0,0 1 0,0 0 0,5-2 0,-2 0 0,0 1 0,1-1 0,-1-1 0,0 1 0,0-1 0,0 0 0,-1-1 0,1 1 0,-1-1 0,1 0 0,6-8 0,-6 7 0,-1 1 0,0 0 0,1 0 0,-1 0 0,1 1 0,0 0 0,0 0 0,1 0 0,-1 1 0,1 0 0,11-3 0,0 2 0,0 0 0,1 1 0,19 1 0,-26 1 0,1 0 0,-1 1 0,0 0 0,1 0 0,21 7 0,-32-7 0,1 0 0,0 1 0,0-1 0,-1 1 0,1-1 0,0 1 0,-1 0 0,0 0 0,1 0 0,-1 0 0,0 0 0,0 1 0,0-1 0,-1 1 0,1-1 0,0 1 0,-1 0 0,0 0 0,0-1 0,0 1 0,0 0 0,0 0 0,0 0 0,-1 0 0,1 0 0,-1 0 0,0 0 0,0 5 0,-1 26 0,0-24 0,1 0 0,0 0 0,0 0 0,1 0 0,0 0 0,1 0 0,0 0 0,0 0 0,1-1 0,7 16 0,-6-20 0,0 0 0,1-1 0,0 1 0,0-1 0,0 0 0,0 0 0,1 0 0,0-1 0,-1 0 0,1 0 0,7 2 0,35 22 0,-28-17-55,9 5 209,-28-15-183,-1 1-1,1-1 1,-1 0 0,0 1 0,1-1-1,-1 1 1,0-1 0,0 0 0,1 1-1,-1-1 1,0 1 0,0-1-1,0 1 1,0-1 0,1 1 0,-1-1-1,0 1 1,0-1 0,0 1-1,0-1 1,0 1 0,0-1 0,0 1-1,-1 0 1,1-1 0,0 1-1,0-1 1,0 1 0,0-1 0,-1 0-1,1 1 1,0-1 0,0 1-1,-1-1 1,1 1 0,0-1 0,-1 0-1,1 1 1,0-1 0,-1 0-1,1 1 1,-1-1 0,1 0 0,-1 1-1,1-1 1,-1 0 0,1 0-1,-1 0 1,0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4"/>
    </inkml:context>
    <inkml:brush xml:id="br0">
      <inkml:brushProperty name="width" value="0.1" units="cm"/>
      <inkml:brushProperty name="height" value="0.1" units="cm"/>
      <inkml:brushProperty name="color" value="#FFC114"/>
    </inkml:brush>
  </inkml:definitions>
  <inkml:trace contextRef="#ctx0" brushRef="#br0">162 1 24575,'-12'2'0,"-1"1"0,1 0 0,1 1 0,-1 0 0,0 1 0,1 0 0,0 1 0,0 0 0,1 0 0,-12 10 0,19-14 0,-19 18-1365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5"/>
    </inkml:context>
    <inkml:brush xml:id="br0">
      <inkml:brushProperty name="width" value="0.1" units="cm"/>
      <inkml:brushProperty name="height" value="0.1" units="cm"/>
      <inkml:brushProperty name="color" value="#FFC114"/>
    </inkml:brush>
  </inkml:definitions>
  <inkml:trace contextRef="#ctx0" brushRef="#br0">1 0 24575,'1'3'0,"0"0"0,1-1 0,0 1 0,-1 0 0,1-1 0,0 1 0,0-1 0,1 0 0,-1 0 0,0 0 0,1 0 0,-1 0 0,1 0 0,0-1 0,-1 1 0,1-1 0,5 2 0,13 10 0,-12-6 0,0 1 0,1-1 0,0-1 0,0 0 0,0 0 0,1-1 0,21 8 0,-27-11 0,1 0 0,-1 0 0,0 1 0,-1 0 0,1 0 0,0 0 0,-1 1 0,0-1 0,0 1 0,0 0 0,0 0 0,4 7 0,-6-9 0,0 1 0,0 0 0,0 0 0,-1 0 0,1 0 0,-1 0 0,0 0 0,0 1 0,0-1 0,0 0 0,-1 0 0,1 1 0,-1-1 0,0 1 0,0-1 0,0 0 0,0 1 0,-1-1 0,1 0 0,-1 1 0,-1 3 0,2-7 0,0 1 0,0-1 0,-1 0 0,1 1 0,0-1 0,0 0 0,0 0 0,0 1 0,0-1 0,0 0 0,0 0 0,0 1 0,0-1 0,-1 0 0,1 0 0,0 1 0,0-1 0,0 0 0,-1 0 0,1 0 0,0 0 0,0 1 0,0-1 0,-1 0 0,1 0 0,0 0 0,0 0 0,-1 0 0,1 0 0,0 1 0,0-1 0,-1 0 0,1 0 0,0 0 0,-1 0 0,1 0 0,0 0 0,0 0 0,-1 0 0,1 0 0,0 0 0,0 0 0,-1-1 0,1 1 0,0 0 0,0 0 0,-1 0 0,1 0 0,-11-17 0,-1-20 0,9 32 0,0 0 0,-1 1 0,1 0 0,-1 0 0,0 0 0,0 0 0,0 0 0,0 1 0,-1 0 0,-8-5 0,-8-7 0,16 10 0,-1 1 0,0-1 0,-1 1 0,1 1 0,-1-1 0,0 1 0,0 0 0,0 1 0,0-1 0,0 1 0,0 1 0,-11-2 0,-2-1 0,57 5 0,-33-2 0,0 1 0,0-1 0,0 1 0,0 0 0,0 0 0,0 1 0,0-1 0,0 1 0,0 0 0,0 0 0,0 0 0,0 0 0,0 1 0,-1 0 0,1 0 0,3 2 0,9 8 0,-1 0 0,2-2 0,-1 0 0,1-1 0,30 12 0,-35-19 0,0 1 0,0-2 0,0 0 0,0 0 0,14-2 0,-16 0 0,1 1 0,0 1 0,-1-1 0,1 1 0,-1 1 0,17 4 0,-6 4 0,-15-7 0,0 0 0,0-1 0,0 1 0,0-1 0,0 0 0,8 0 0,-13-2 0,0 0 0,0 0 0,0 0 0,0 0 0,0 0 0,1 0 0,-1-1 0,0 1 0,0 0 0,0-1 0,0 1 0,0-1 0,0 0 0,0 1 0,0-1 0,0 0 0,0 1 0,0-1 0,-1 0 0,1 0 0,0 0 0,0 0 0,-1 0 0,1 0 0,0 0 0,-1 0 0,1 0 0,-1 0 0,0 0 0,1 0 0,-1 0 0,0 0 0,1 0 0,-1 0 0,0-1 0,0 1 0,0 0 0,0-2 0,0 0 0,0 1 0,1 0 0,-1 0 0,1-1 0,0 1 0,0 0 0,0 0 0,0 0 0,0 0 0,0 0 0,0 0 0,1 0 0,-1 0 0,1 1 0,-1-1 0,1 1 0,0-1 0,0 1 0,0-1 0,-1 1 0,1 0 0,1 0 0,-1 0 0,0 0 0,0 0 0,4-1 0,6-1 0,0 1 0,1 0 0,24 0 0,-3-1 0,-27 5 0,-16 7 0,-34 18 0,12-7 0,15-11 0,16-16 0,1 4 0,1 0 0,0 0 0,0 0 0,0 0 0,1 1 0,-1-1 0,1 1 0,4-4 0,-3 4 0,41-30 0,-43 31 0,0-1 0,0 1 0,-1-1 0,1 1 0,0-1 0,-1 0 0,1 0 0,-1 0 0,1 0 0,-1 0 0,0 0 0,0 0 0,0 0 0,0 0 0,0-1 0,-1 1 0,1 0 0,0-5 0,-40 49 0,-55 40-1365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0"/>
    </inkml:context>
    <inkml:brush xml:id="br0">
      <inkml:brushProperty name="width" value="0.1" units="cm"/>
      <inkml:brushProperty name="height" value="0.1" units="cm"/>
      <inkml:brushProperty name="color" value="#FF0000"/>
    </inkml:brush>
  </inkml:definitions>
  <inkml:trace contextRef="#ctx0" brushRef="#br0">1 1301 24575,'0'-3'0,"0"0"0,0 0 0,0 0 0,0 0 0,0 0 0,1 0 0,-1-1 0,1 1 0,0 0 0,0 1 0,0-1 0,0 0 0,1 0 0,-1 0 0,1 1 0,3-6 0,-2 6 0,0 0 0,1 0 0,-1 1 0,0-1 0,0 1 0,1 0 0,-1 0 0,1 0 0,-1 0 0,1 0 0,0 1 0,-1 0 0,7-1 0,-8 1 0,0 0 0,0-1 0,0 1 0,0-1 0,0 1 0,0-1 0,0 0 0,0 0 0,0 0 0,-1 0 0,1 0 0,0-1 0,-1 1 0,1-1 0,2-1 0,-3 1 0,1 0 0,-1 1 0,1-1 0,0 1 0,0 0 0,0-1 0,0 1 0,0 0 0,0 0 0,0 0 0,0 1 0,0-1 0,0 0 0,0 1 0,0-1 0,1 1 0,1 0 0,1 0 0,-1 1 0,1 1 0,-1-1 0,0 1 0,1-1 0,-1 1 0,0 0 0,0 1 0,-1-1 0,1 1 0,0 0 0,-1-1 0,1 2 0,4 5 0,-3-4 0,-1-1 0,1 0 0,-1 0 0,1 0 0,0-1 0,1 1 0,-1-1 0,0-1 0,9 4 0,39 12 0,-47-14 0,0-1 0,1-1 0,-1 1 0,1-1 0,0 0 0,0 0 0,0-1 0,0 0 0,0 0 0,0-1 0,0 0 0,0 0 0,0-1 0,0 1 0,0-2 0,9-2 0,-13 3 0,0-1 0,-1 1 0,1-1 0,-1 0 0,0 0 0,0 0 0,0-1 0,0 1 0,0 0 0,0-1 0,0 1 0,-1-1 0,1 0 0,-1 0 0,0 1 0,0-1 0,0 0 0,0 0 0,0 0 0,-1 0 0,1 0 0,-1 0 0,0 0 0,0 0 0,0 0 0,0 0 0,-2-6 0,1-3 0,-1 1 0,0-1 0,-1 1 0,0 0 0,-10-21 0,-5 0 0,-14-27 0,30 56 0,1 0 0,0 0 0,0 0 0,0 0 0,0 0 0,1 0 0,-1 0 0,1 0 0,0-1 0,-1 1 0,2 0 0,-1 0 0,0 0 0,1-1 0,-1 1 0,2-3 0,0 3 0,0 1 0,0-1 0,0 1 0,0 0 0,0-1 0,1 1 0,-1 0 0,1 0 0,-1 1 0,1-1 0,0 1 0,4-2 0,-4 1 0,1 0 0,0 0 0,-1 0 0,1-1 0,-1 1 0,0-1 0,0 0 0,4-4 0,-5 4 0,1 1 0,-1 0 0,1 0 0,-1 0 0,1 0 0,0 0 0,-1 1 0,1-1 0,0 1 0,0 0 0,0-1 0,0 2 0,0-1 0,1 0 0,-1 0 0,0 1 0,0 0 0,0 0 0,1 0 0,-1 0 0,0 0 0,5 2 0,-4-2 0,-1 1 0,1-1 0,-1 1 0,1-1 0,-1 0 0,1-1 0,-1 1 0,1 0 0,-1-1 0,1 0 0,-1 0 0,0 0 0,1 0 0,-1-1 0,0 1 0,0-1 0,0 1 0,0-1 0,0 0 0,0-1 0,-1 1 0,1 0 0,-1-1 0,5-5 0,-4 1 0,0 0 0,0-1 0,0 1 0,-1-1 0,0 0 0,0 0 0,-1 0 0,0 0 0,-1 0 0,0 0 0,0 0 0,0-1 0,-1 1 0,-1 0 0,1 0 0,-4-9 0,-10-10 0,11 20 0,0 0 0,0-1 0,1 1 0,-1-1 0,-2-11 0,6 17 0,-1 0 0,1 1 0,0-1 0,0 0 0,0 0 0,0 0 0,0 1 0,0-1 0,1 0 0,-1 0 0,1 0 0,-1 1 0,1-1 0,-1 0 0,1 1 0,0-1 0,0 1 0,0-1 0,0 1 0,0-1 0,0 1 0,0-1 0,1 1 0,-1 0 0,0 0 0,1 0 0,-1 0 0,1 0 0,-1 0 0,4-1 0,30-6 0,-33 8 0,0 1 0,0-1 0,-1 0 0,1 0 0,0 0 0,0 0 0,0-1 0,-1 1 0,1 0 0,0-1 0,-1 1 0,1-1 0,0 0 0,-1 0 0,1 1 0,0-1 0,-1 0 0,1 0 0,-1 0 0,0-1 0,1 1 0,-1 0 0,0 0 0,0-1 0,0 1 0,0-1 0,0 1 0,0-1 0,0 1 0,0-1 0,-1 0 0,1 1 0,0-3 0,0 2 0,0 0 0,-1 1 0,1-1 0,0 0 0,0 1 0,0-1 0,1 1 0,-1-1 0,0 1 0,1-1 0,-1 1 0,1 0 0,-1 0 0,1-1 0,-1 1 0,1 0 0,0 1 0,0-1 0,0 0 0,-1 0 0,1 1 0,0-1 0,0 1 0,2-1 0,-1 1 0,-1-1 0,1 0 0,0 1 0,-1-1 0,1-1 0,-1 1 0,1 0 0,-1-1 0,0 1 0,1-1 0,-1 1 0,0-1 0,0 0 0,0 0 0,0 0 0,-1 0 0,3-4 0,-3 6 0,-1-1 0,1 0 0,-1 0 0,0 1 0,1-1 0,-1 0 0,0 0 0,1 0 0,-1 0 0,0 0 0,0 1 0,0-1 0,0 0 0,0 0 0,0 0 0,0 0 0,0 0 0,0 0 0,0 0 0,-1 1 0,1-1 0,0 0 0,-1 0 0,1 0 0,0 0 0,-1 1 0,1-1 0,-1 0 0,1 0 0,-1 1 0,1-1 0,-1 0 0,0 1 0,1-1 0,-1 1 0,0-1 0,0 1 0,1-1 0,-1 1 0,0-1 0,0 1 0,0 0 0,0-1 0,1 1 0,-1 0 0,-1 0 0,1-1 0,0 1 0,-1 0 0,1-1 0,0 1 0,0-1 0,0 0 0,0 1 0,0-1 0,0 0 0,0 1 0,0-1 0,1 0 0,-1 0 0,0 0 0,0 0 0,1 0 0,-1 0 0,0 0 0,0-2 0,1 2 0,1 0 0,0 1 0,0-1 0,-1 1 0,1-1 0,0 0 0,0 1 0,0 0 0,0-1 0,0 1 0,0-1 0,0 1 0,0 0 0,0 0 0,-1-1 0,1 1 0,0 0 0,0 0 0,0 0 0,0 0 0,0 0 0,0 0 0,0 1 0,1-1 0,28 2 0,-24 0 0,0 0 0,0 1 0,0 0 0,0 0 0,-1 0 0,7 5 0,-7-4 0,0-1 0,0 0 0,0 0 0,0 0 0,1-1 0,9 4 0,-15-6 0,1 0 0,0 0 0,-1 0 0,1 0 0,-1-1 0,1 1 0,0 0 0,-1 0 0,1 0 0,-1-1 0,1 1 0,-1 0 0,1-1 0,-1 1 0,1 0 0,-1-1 0,1 1 0,-1-1 0,0 1 0,1 0 0,-1-1 0,0 1 0,1-1 0,-1 1 0,0-1 0,1 0 0,-1 1 0,0-1 0,0 1 0,0-1 0,0 1 0,1-1 0,-1 0 0,0 1 0,0-2 0,3-32 0,0 13 0,-3 19 0,1 0 0,-1 1 0,1-1 0,-1 1 0,1-1 0,0 0 0,0 1 0,0-1 0,0 1 0,0 0 0,0-1 0,0 1 0,0 0 0,1 0 0,-1 0 0,0 0 0,1 0 0,-1 0 0,1 0 0,-1 0 0,1 0 0,-1 1 0,1-1 0,0 1 0,-1-1 0,4 0 0,-3 1 0,1 1 0,-1-1 0,1 1 0,-1-1 0,0 1 0,0 0 0,1 0 0,-1 0 0,0 0 0,0 0 0,0 0 0,0 0 0,0 1 0,0-1 0,0 1 0,-1 0 0,1-1 0,2 5 0,-3-5 0,0 0 0,0 0 0,0 1 0,0-1 0,0 0 0,0 0 0,0 0 0,0 0 0,0 0 0,1 0 0,-1 0 0,0 0 0,1-1 0,-1 1 0,4 1 0,-4-3 0,-1 1 0,1-1 0,0 1 0,0 0 0,0-1 0,-1 1 0,1-1 0,0 0 0,0 1 0,-1-1 0,1 0 0,0 1 0,-1-1 0,1 0 0,-1 0 0,1 1 0,-1-1 0,1 0 0,-1 0 0,0 0 0,0 0 0,1 0 0,-1-1 0,1 1 0,0 0 0,0-1 0,0 1 0,0 0 0,0-1 0,1 1 0,-1 0 0,0 0 0,1 0 0,-1 0 0,1 0 0,-1 0 0,1 1 0,-1-1 0,1 0 0,-1 1 0,1-1 0,0 1 0,-1 0 0,1-1 0,0 1 0,-1 0 0,1 0 0,0 0 0,0 0 0,-1 0 0,1 1 0,0-1 0,-1 0 0,3 2 0,2-1 0,0 1 0,0-1 0,-1 1 0,1 1 0,0-1 0,-1 1 0,6 4 0,10 9 0,-18-12 0,2-1 0,-1 1 0,0-1 0,1 0 0,-1 0 0,1 0 0,0-1 0,0 0 0,0 0 0,0 0 0,0 0 0,7 0 0,-10-1 0,0-1 0,-1 1 0,1-1 0,-1 1 0,1-1 0,-1 1 0,1 0 0,-1 0 0,0-1 0,1 1 0,-1 0 0,0 1 0,0-1 0,1 0 0,-1 0 0,1 2 0,12 9 0,-12-16 0,0 1 0,0-1 0,0 1 0,0 0 0,1-1 0,-1 1 0,1 0 0,4-4 0,-2 5 0,0 0 0,-1-1 0,1 0 0,-1 0 0,0 0 0,0 0 0,0 0 0,0-1 0,-1 0 0,6-7 0,10-10 0,-17 18 0,1 1 0,0 0 0,0 0 0,0 0 0,0 0 0,1 1 0,-1-1 0,0 1 0,1 0 0,3-1 0,-4 1 0,0 1 0,0-1 0,-1 0 0,1 0 0,0-1 0,-1 1 0,1 0 0,-1-1 0,1 1 0,-1-1 0,1 0 0,-1 0 0,0 0 0,0 0 0,0 0 0,2-4 0,-3 4 0,0 1 0,-1-1 0,1 0 0,0 1 0,0-1 0,0 1 0,1 0 0,-1-1 0,0 1 0,0 0 0,1 0 0,-1-1 0,1 1 0,-1 0 0,1 0 0,-1 1 0,1-1 0,0 0 0,-1 1 0,1-1 0,0 1 0,0-1 0,-1 1 0,1 0 0,0-1 0,0 1 0,0 0 0,0 0 0,-1 0 0,1 1 0,0-1 0,0 0 0,-1 1 0,1-1 0,0 1 0,0 0 0,-1-1 0,1 1 0,1 2 0,2 0 0,-1 0 0,0 0 0,0 1 0,0-1 0,0 1 0,-1 0 0,0 0 0,0 1 0,0-1 0,0 1 0,0-1 0,1 6 0,-4-9 0,0 0 0,1 0 0,-1 0 0,0 0 0,1-1 0,-1 1 0,1 0 0,-1 0 0,1 0 0,-1-1 0,1 1 0,-1 0 0,1-1 0,0 1 0,-1-1 0,1 1 0,0-1 0,0 1 0,-1-1 0,1 1 0,0-1 0,0 1 0,0-1 0,0 0 0,-1 0 0,1 0 0,0 1 0,0-1 0,0 0 0,0 0 0,0 0 0,0 0 0,0 0 0,-1 0 0,1-1 0,0 1 0,0 0 0,0 0 0,0-1 0,0 1 0,-1 0 0,1-1 0,0 1 0,0-1 0,0 1 0,-1-1 0,1 1 0,0-1 0,-1 0 0,2-1 0,40-43 0,-28 28 0,-12 14 0,1 0 0,-1-1 0,0 0 0,0 1 0,0-1 0,0 0 0,0 0 0,-1 0 0,0 0 0,0 0 0,0 0 0,0-1 0,-1 1 0,0 0 0,1-5 0,-1 4 0,0-1 0,1 1 0,-1 0 0,1-1 0,1 1 0,-1 0 0,1 0 0,0 0 0,4-8 0,4-3 0,-7 11 0,0 0 0,0 1 0,0-1 0,1 1 0,-1-1 0,8-6 0,-8 10 0,-1 0 0,0 0 0,0-1 0,1 2 0,-1-1 0,0 0 0,1 0 0,-1 1 0,1-1 0,-1 1 0,1 0 0,0-1 0,-1 1 0,1 1 0,-1-1 0,1 0 0,-1 0 0,1 1 0,3 1 0,-1 0 0,0 0 0,-1 0 0,1 1 0,-1-1 0,1 1 0,-1 0 0,0 1 0,0-1 0,6 7 0,-6-6 0,0 0 0,0 0 0,1-1 0,-1 1 0,1-1 0,0 0 0,0 0 0,8 3 0,-2-2 0,51 11 0,-59-15 0,0 0 0,1 0 0,-1 1 0,0-2 0,0 1 0,0 0 0,0-1 0,0 1 0,0-1 0,0 0 0,0 0 0,0 0 0,0-1 0,-1 1 0,1-1 0,0 1 0,-1-1 0,3-2 0,-3 1 0,1 0 0,-1 0 0,-1 0 0,1-1 0,0 1 0,-1-1 0,0 1 0,2-8 0,12-25 0,-1 20 0,-10 12 0,0 1 0,-1-1 0,0 0 0,0-1 0,0 1 0,-1 0 0,4-8 0,-6 11 0,0-1 0,0 0 0,1 1 0,-1-1 0,0 0 0,0 0 0,-1 1 0,1-1 0,0 0 0,0 1 0,-1-1 0,1 0 0,-1 1 0,0-1 0,1 1 0,-1-1 0,0 1 0,0-1 0,0 1 0,0-1 0,0 1 0,0 0 0,0 0 0,-1-1 0,1 1 0,0 0 0,-3-1 0,3 1-26,0 1 1,0-1-1,0 0 0,0 0 0,0 0 1,0 0-1,0 0 0,1 0 0,-1-1 1,0 1-1,1 0 0,-1 0 0,1-1 1,-1 1-1,1 0 0,-1 0 0,1-1 1,0 1-1,0 0 0,-1-1 0,1 1 1,0-1-1,0 1 0,1 0 0,-1-1 0,0 1 1,0 0-1,1-1 0,-1 1 0,0 0 1,1 0-1,0-1 0,-1 1 0,1 0 1,0 0-1,-1 0 0,1 0 0,0-1 1,0 1-1,0 0 0,0 1 0,0-1 1,0 0-1,0 0 0,0 0 0,1 1 0,-1-1 1,0 0-1,0 1 0,1-1 0,-1 1 1,2-1-1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1"/>
    </inkml:context>
    <inkml:brush xml:id="br0">
      <inkml:brushProperty name="width" value="0.1" units="cm"/>
      <inkml:brushProperty name="height" value="0.1" units="cm"/>
      <inkml:brushProperty name="color" value="#FF0000"/>
    </inkml:brush>
  </inkml:definitions>
  <inkml:trace contextRef="#ctx0" brushRef="#br0">586 19 24575,'-87'-18'0,"84"18"0,1 0 0,-1 0 0,1 0 0,-1 0 0,0 1 0,1-1 0,-1 1 0,1 0 0,-1-1 0,1 1 0,-1 1 0,1-1 0,-1 0 0,1 0 0,0 1 0,0-1 0,0 1 0,0 0 0,0 0 0,0 0 0,0 0 0,1 0 0,-1 0 0,1 0 0,-1 0 0,1 1 0,0-1 0,0 1 0,0-1 0,0 1 0,0-1 0,1 1 0,-1-1 0,1 1 0,0-1 0,-1 1 0,1 0 0,0-1 0,1 1 0,-1 0 0,0-1 0,1 1 0,0-1 0,-1 1 0,3 4 0,1 8 0,-4-12 0,1 1 0,-1 0 0,1-1 0,0 1 0,0-1 0,0 1 0,0-1 0,1 0 0,0 1 0,-1-1 0,1 0 0,0 0 0,1 0 0,-1 0 0,0 0 0,1-1 0,0 1 0,-1-1 0,1 0 0,0 1 0,0-1 0,0-1 0,5 3 0,-7-4 0,0 1 0,0-1 0,0 1 0,-1-1 0,1 1 0,0-1 0,0 1 0,0-1 0,-1 1 0,1 0 0,0-1 0,0 1 0,-1 0 0,1 0 0,-1 0 0,1-1 0,-1 1 0,1 0 0,-1 0 0,0 0 0,1 0 0,-1 0 0,0 0 0,1 0 0,-1 0 0,0 0 0,0 1 0,0 2 0,-1-1 0,1 0 0,-1 0 0,0 1 0,0-1 0,0 0 0,0 0 0,-3 5 0,-2 3 0,0-1 0,-1 0 0,-13 15 0,-57 64 0,73-84 0,-1-1 0,0 1 0,0-1 0,0 0 0,-1-1 0,0 1 0,1-1 0,-1 0 0,0 0 0,0-1 0,-1 0 0,1 0 0,0 0 0,-1-1 0,1 0 0,-1 0 0,0-1 0,1 1 0,-1-2 0,1 1 0,-1-1 0,1 0 0,-10-2 0,-19-18 0,31 17 0,-1 1 0,1 0 0,-1 0 0,0 0 0,0 0 0,-8-2 0,11 4 0,1 1 0,-1 0 0,0 0 0,1 0 0,-1 0 0,0 0 0,1 0 0,-1 0 0,1 0 0,-1 1 0,1-1 0,-1 0 0,0 1 0,1 0 0,0-1 0,-1 1 0,1 0 0,-1 0 0,1 0 0,0 0 0,-1 0 0,1 0 0,0 0 0,0 0 0,0 0 0,0 0 0,0 1 0,-1 1 0,0 4 0,0 0 0,0 0 0,0 0 0,1 0 0,0 0 0,0 1 0,1-1 0,0 0 0,0 0 0,1 1 0,2 7 0,-2 16 0,-1-28 0,1 6 0,-1 0 0,0-1 0,-1 1 0,0 0 0,-1 0 0,1 0 0,-2-1 0,-3 11 0,6-17 0,-1 1 0,0-1 0,1 1 0,0 0 0,-1-1 0,1 1 0,0 0 0,0-1 0,1 1 0,0 2 0,-1-4 0,0 0 0,1 0 0,-1 0 0,0 0 0,1 0 0,-1 0 0,0 0 0,0 0 0,0 0 0,0 1 0,0-1 0,0 0 0,0 0 0,0 0 0,-1 0 0,1 0 0,0 0 0,-1 0 0,1 0 0,0 0 0,-1 0 0,1 0 0,-1 0 0,0-1 0,1 1 0,-1 0 0,0 0 0,1 0 0,-1-1 0,0 1 0,0 0 0,0-1 0,0 1 0,1-1 0,-1 1 0,0-1 0,0 1 0,0-1 0,0 0 0,0 1 0,0-1 0,-1 0 0,1 0 0,0 0 0,0 0 0,0 0 0,0 0 0,0 0 0,0 0 0,-1 0 0,-1 0 0,0 0 0,0 0 0,0 0 0,1 0 0,-1 1 0,0-1 0,0 1 0,0 0 0,1 0 0,-1 0 0,0 0 0,1 1 0,-1-1 0,1 0 0,0 1 0,-4 2 0,4-1 0,1 0 0,-1 0 0,0 0 0,1 0 0,0 0 0,0 0 0,0 0 0,0 0 0,0 0 0,0 0 0,1 1 0,0-1 0,0 0 0,0 6 0,0 9-1365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2"/>
    </inkml:context>
    <inkml:brush xml:id="br0">
      <inkml:brushProperty name="width" value="0.1" units="cm"/>
      <inkml:brushProperty name="height" value="0.1" units="cm"/>
      <inkml:brushProperty name="color" value="#FF0000"/>
    </inkml:brush>
  </inkml:definitions>
  <inkml:trace contextRef="#ctx0" brushRef="#br0">2589 193 24575,'-5'0'0,"0"-1"0,1 0 0,-1 0 0,1 0 0,-1-1 0,1 0 0,-1 1 0,1-2 0,0 1 0,0 0 0,0-1 0,0 0 0,0 1 0,1-2 0,-1 1 0,1 0 0,0-1 0,0 1 0,0-1 0,0 0 0,1 0 0,0 0 0,-1 0 0,-1-7 0,-2-1 0,-1 1 0,0 1 0,-1-1 0,0 1 0,0 1 0,-1-1 0,-11-8 0,1 0 0,18 17 0,1 0 0,-1 0 0,0 0 0,0 0 0,0 1 0,1-1 0,-1 0 0,0 1 0,0-1 0,0 1 0,0-1 0,0 1 0,-1-1 0,1 1 0,0 0 0,0-1 0,0 1 0,0 0 0,0 0 0,0 0 0,-1 0 0,1 0 0,0 0 0,0 0 0,0 0 0,0 0 0,0 1 0,0-1 0,0 0 0,-1 1 0,1-1 0,0 1 0,0-1 0,0 1 0,0 0 0,1-1 0,-1 1 0,-1 1 0,-4 4 0,1 0 0,0 0 0,1 1 0,-8 13 0,-11 14 0,18-31 0,0 0 0,0 0 0,0 0 0,-1-1 0,1 1 0,-8 1 0,11-4 0,-1 0 0,1 1 0,0-1 0,-1 1 0,1 0 0,0 0 0,-1 0 0,1 0 0,0 0 0,0 0 0,0 0 0,0 1 0,0-1 0,0 1 0,0 0 0,0-1 0,1 1 0,-1 0 0,1 0 0,-1 0 0,1 0 0,0 0 0,0 1 0,0-1 0,0 0 0,0 0 0,0 1 0,1-1 0,-1 1 0,1-1 0,0 0 0,-1 5 0,2 2 0,0 0 0,1 0 0,-1-1 0,2 1 0,-1-1 0,1 0 0,7 13 0,-6-13 0,-1 0 0,0 0 0,0 1 0,0-1 0,-1 1 0,-1 0 0,1-1 0,-1 11 0,0-12 0,-1 1 0,0-1 0,0 0 0,-1 1 0,0-1 0,-1 1 0,1-1 0,-1 0 0,-1 0 0,1 0 0,-1 0 0,0-1 0,-8 13 0,9-16 0,1 0 0,0 0 0,0 0 0,0 0 0,0 1 0,1-1 0,-1 0 0,1 0 0,0 1 0,0-1 0,0 0 0,0 1 0,0-1 0,1 0 0,0 1 0,1 3 0,-1-4 0,0 1 0,0 0 0,-1-1 0,1 1 0,-1 0 0,0 0 0,0 0 0,0-1 0,-1 1 0,1 0 0,-1 0 0,0-1 0,0 1 0,0 0 0,-2 3 0,1-1 0,0 1 0,0-1 0,1 0 0,0 1 0,0-1 0,0 0 0,1 1 0,0-1 0,0 1 0,1-1 0,0 1 0,0-1 0,0 0 0,1 0 0,0 1 0,0-1 0,4 6 0,-4-7 0,0 0 0,0 0 0,-1 0 0,1 1 0,-1-1 0,0 0 0,0 1 0,-1-1 0,0 9 0,0-11 0,-1 0 0,0-1 0,1 1 0,-1 0 0,0-1 0,0 1 0,0-1 0,-1 0 0,1 1 0,-1-1 0,1 0 0,-1 0 0,0 0 0,0 0 0,0 0 0,0 0 0,0 0 0,0-1 0,0 1 0,-4 1 0,5-3 0,-1 1 0,1-1 0,0 1 0,0 0 0,0-1 0,0 1 0,0 0 0,0 0 0,0 0 0,0-1 0,1 1 0,-1 0 0,0 0 0,0 0 0,1 0 0,-1 0 0,0 1 0,1-1 0,-1 0 0,1 0 0,0 0 0,-1 0 0,1 1 0,0-1 0,0 0 0,0 0 0,0 1 0,0-1 0,0 2 0,1 2 0,1-1 0,0 0 0,0 0 0,0-1 0,1 1 0,-1 0 0,4 3 0,16 28 0,-22-33 0,0-1 0,1 1 0,-1-1 0,0 1 0,1-1 0,-1 1 0,0-1 0,0 1 0,0-1 0,0 1 0,0-1 0,-1 1 0,1-1 0,0 0 0,-1 1 0,1-1 0,-1 1 0,0-1 0,1 0 0,-1 1 0,0-1 0,0 0 0,-1 2 0,-1 2 0,1-1 0,-1 1 0,1 0 0,0-1 0,1 1 0,-1 0 0,1 0 0,0 0 0,0 1 0,0-1 0,1 0 0,0 0 0,0 0 0,0 0 0,1 1 0,0-1 0,1 5 0,-1-3 0,0-1 0,-1 1 0,1-1 0,-1 1 0,0 0 0,-1-1 0,0 1 0,0-1 0,-4 14 0,2-16 0,0 0 0,0 1 0,0-1 0,-1-1 0,0 1 0,0 0 0,0-1 0,-5 4 0,-24 24 0,11 2 0,16-22 0,-1 0 0,-1 0 0,0-1 0,0 0 0,-1 0 0,0-1 0,-21 15 0,-30 12 0,13-20 0,40-15 0,0 1 0,0 0 0,0 0 0,0 1 0,0 0 0,1 0 0,0 1 0,-11 7 0,-4 11 0,20-20 0,-1 1 0,0-1 0,0 0 0,0 0 0,0 0 0,0 0 0,-1 0 0,1 0 0,-1-1 0,1 1 0,-1-1 0,1 0 0,-1 0 0,0 0 0,-5 2 0,6-3 0,0 1 0,0-1 0,0 1 0,0 0 0,0 0 0,0 0 0,0 0 0,1 0 0,-1 0 0,0 0 0,1 0 0,-1 1 0,1-1 0,-1 1 0,1-1 0,0 1 0,0 0 0,-1-1 0,0 4 0,-9 39 0,2-2 0,0-20 0,-23 46 0,30-66 0,1 0 0,0 1 0,0-1 0,1 0 0,-1 1 0,0 0 0,1-1 0,0 1 0,-1-1 0,1 1 0,0-1 0,0 1 0,1 0 0,-1-1 0,0 1 0,1-1 0,0 1 0,-1-1 0,1 1 0,0-1 0,0 1 0,1-1 0,-1 0 0,0 0 0,1 0 0,2 3 0,-2-2 0,0 0 0,-1 0 0,1-1 0,0 1 0,-1 0 0,0 1 0,0-1 0,0 0 0,0 0 0,0 0 0,-1 1 0,1-1 0,-1 0 0,0 0 0,0 1 0,-1 4 0,0-4 0,0 0 0,-1-1 0,0 1 0,0-1 0,0 1 0,0-1 0,0 0 0,-1 0 0,1 0 0,-1 0 0,0 0 0,0-1 0,0 1 0,0-1 0,0 0 0,-6 3 0,8-4 0,-1 0 0,0 0 0,1-1 0,-1 1 0,0 0 0,0-1 0,1 0 0,-1 1 0,0-1 0,0 0 0,0 0 0,0 0 0,1 0 0,-1 0 0,0 0 0,0 0 0,0-1 0,0 1 0,1-1 0,-1 1 0,0-1 0,1 0 0,-1 0 0,0 1 0,1-1 0,-1 0 0,1-1 0,-1 1 0,1 0 0,0 0 0,-1-1 0,1 1 0,0 0 0,0-1 0,-2-2 0,1 2 0,0 0 0,0 0 0,0 0 0,0 1 0,-1-1 0,1 1 0,-1-1 0,1 1 0,-1 0 0,1 0 0,-1 0 0,0 0 0,0 1 0,1-1 0,-1 1 0,0 0 0,0 0 0,0-1 0,1 2 0,-1-1 0,0 0 0,-5 2 0,6-2 0,-1 0 0,1 0 0,0 1 0,-1-1 0,1 1 0,0-1 0,-1 1 0,1 0 0,0 0 0,0 0 0,0 0 0,-1 0 0,1 1 0,1-1 0,-1 1 0,0-1 0,0 1 0,0 0 0,1-1 0,-1 1 0,1 0 0,0 0 0,-1 0 0,1 0 0,0 1 0,0-1 0,-1 2 0,2 36 0,1-35 0,-1 0 0,1 0 0,-1 0 0,-1 0 0,1 0 0,-1 0 0,0 0 0,0 0 0,0 0 0,-1 0 0,1 0 0,-1-1 0,0 1 0,-6 8 0,6-11 0,0 1 0,0-1 0,1 1 0,-1 0 0,1-1 0,-1 1 0,1 0 0,0 0 0,0 0 0,0 0 0,0 0 0,1 0 0,-1 0 0,1 1 0,0 4 0,1-2 0,0 0 0,1 0 0,0-1 0,0 1 0,1-1 0,0 0 0,5 9 0,-6-12 0,-1 1 0,1 0 0,-1 0 0,1 0 0,-1 0 0,0 0 0,0 0 0,0 0 0,0 0 0,-1 1 0,1-1 0,-1 0 0,0 0 0,0 1 0,0-1 0,-1 0 0,1 0 0,-1 1 0,1-1 0,-3 4 0,0 0 0,-2 0 0,1 0 0,-1-1 0,0 1 0,0-1 0,0 0 0,-7 5 0,9-8 0,1-1 0,0 1 0,0 0 0,1 0 0,-1 0 0,1 0 0,-1 0 0,1 0 0,0 0 0,0 0 0,1 1 0,-1-1 0,0 0 0,1 1 0,0-1 0,0 0 0,0 1 0,0-1 0,2 7 0,-1-5 0,-1 0 0,0-1 0,0 1 0,0 0 0,0 0 0,-1 0 0,0-1 0,-2 7 0,2-9 0,0 0 0,-1 0 0,1-1 0,-1 1 0,1-1 0,-1 1 0,0-1 0,0 0 0,0 0 0,0 0 0,1 0 0,-1 0 0,-1 0 0,1 0 0,0 0 0,0-1 0,0 1 0,0-1 0,0 0 0,-1 0 0,1 0 0,0 0 0,0 0 0,0 0 0,-3-1 0,2 1 0,0 0 0,0 0 0,0 0 0,0 0 0,0 0 0,0 1 0,0-1 0,1 1 0,-1 0 0,0 0 0,0 0 0,1 0 0,-1 0 0,0 0 0,1 1 0,-5 3 0,5-2 0,0 0 0,-1-1 0,1 1 0,-1-1 0,0 1 0,0-1 0,0 0 0,0 0 0,0 0 0,0 0 0,0-1 0,-1 1 0,1-1 0,0 0 0,-1 0 0,-3 1 0,5-2 0,0 0 0,0-1 0,0 1 0,0 0 0,0-1 0,0 1 0,0-1 0,0 0 0,1 1 0,-1-1 0,0 0 0,0 0 0,1 0 0,-1-1 0,1 1 0,-1 0 0,1 0 0,-1-1 0,1 1 0,0-1 0,0 0 0,0 1 0,-1-1 0,2 0 0,-1 1 0,0-1 0,0 0 0,1 0 0,-1 0 0,0-2 0,-5-8 0,0 0 0,-1 1 0,0-1 0,-15-17 0,15 21 0,5 5 0,0 1 0,0-1 0,0 1 0,0 0 0,-1 0 0,1 0 0,-1 0 0,1 0 0,-1 1 0,0-1 0,0 1 0,0-1 0,0 1 0,0 0 0,0 0 0,0 1 0,0-1 0,0 0 0,0 1 0,0 0 0,0 0 0,-1 0 0,1 0 0,0 0 0,0 1 0,0 0 0,-4 0 0,6-1 0,-1 0 0,1 0 0,0-1 0,0 1 0,-1-1 0,1 1 0,0-1 0,0 1 0,0-1 0,-1 0 0,1 0 0,0 1 0,0-1 0,0 0 0,0 0 0,1 0 0,-1 0 0,0 0 0,0-1 0,1 1 0,-1 0 0,0 0 0,1 0 0,-1-1 0,0 0 0,-15-44 0,10 27 0,5 16 0,0 1 0,-1-1 0,1 1 0,-1-1 0,1 1 0,-1 0 0,0 0 0,0 0 0,0 0 0,0 0 0,0 0 0,-1 1 0,1-1 0,0 1 0,-1-1 0,1 1 0,-1 0 0,0 0 0,1 0 0,-1 0 0,0 1 0,1-1 0,-1 1 0,0 0 0,0-1 0,0 1 0,1 0 0,-1 1 0,0-1 0,0 0 0,0 1 0,1 0 0,-1-1 0,0 1 0,-4 3 0,0-2 0,0 1 0,1 0 0,-1 0 0,1 1 0,0 0 0,0 0 0,0 0 0,1 1 0,-1 0 0,1 0 0,0 0 0,1 1 0,-5 6 0,7-7 0,-1-1 0,0 1 0,0-1 0,0 0 0,0 1 0,-1-1 0,1-1 0,-1 1 0,0 0 0,0-1 0,-1 0 0,-5 4 0,4-5 0,-1 0 0,0 0 0,0 0 0,0-1 0,0 0 0,0 0 0,0 0 0,-13-2 0,18 1 0,-1 0 0,0 0 0,1 0 0,-1-1 0,1 1 0,-1-1 0,1 0 0,0 0 0,-1 0 0,1 0 0,0 0 0,-1 0 0,1-1 0,0 1 0,0-1 0,0 1 0,0-1 0,0 0 0,1 0 0,-1 0 0,0 0 0,1 0 0,0 0 0,-1 0 0,0-3 0,-20-23 0,21 27 0,0 0 0,0 0 0,0 1 0,0-1 0,0 0 0,0 1 0,0-1 0,0 0 0,-1 1 0,1 0 0,0-1 0,0 1 0,-1 0 0,1-1 0,0 1 0,0 0 0,-1 0 0,1 0 0,0 0 0,-1 0 0,1 0 0,0 0 0,0 1 0,-1-1 0,1 0 0,0 1 0,0-1 0,0 1 0,0 0 0,-1-1 0,1 1 0,-1 1 0,-36 37 0,6-8 0,25-26 0,-1-1 0,0 0 0,0-1 0,0 0 0,0 0 0,0-1 0,-12 2 0,17-4 0,1 0 0,0 0 0,-1 0 0,1 0 0,0 0 0,-1-1 0,1 1 0,0-1 0,-1 1 0,1-1 0,0 0 0,0 0 0,0 0 0,0 0 0,0 0 0,0-1 0,0 1 0,0 0 0,0-1 0,1 0 0,-1 1 0,1-1 0,-1 0 0,1 0 0,-1 0 0,1 0 0,0 0 0,0 0 0,0 0 0,0 0 0,1-1 0,-2-2 0,1 1 0,0 0 0,0 0 0,-1 0 0,0 0 0,1 0 0,-1 1 0,-1-1 0,1 1 0,0-1 0,-1 1 0,-4-4 0,5 5 0,-1 0 0,0 1 0,0 0 0,0-1 0,0 1 0,0 0 0,-1 0 0,1 0 0,0 1 0,0-1 0,-1 1 0,1 0 0,0 0 0,-6 0 0,1 1 0,7-1 0,-1 1 0,0-1 0,0 0 0,1 1 0,-1-1 0,0 0 0,0 0 0,0 0 0,0 0 0,1 0 0,-1-1 0,0 1 0,0-1 0,1 1 0,-1-1 0,0 1 0,1-1 0,-1 0 0,0 0 0,1 0 0,-1 0 0,1 0 0,-1 0 0,1 0 0,0-1 0,0 1 0,-1 0 0,1-1 0,0 1 0,0-1 0,0 1 0,0-1 0,1 1 0,-2-4 0,1 4 0,0 0 0,1-1 0,-1 1 0,0 0 0,0 0 0,0-1 0,0 1 0,-1 0 0,1 0 0,0 0 0,0 1 0,-1-1 0,1 0 0,0 0 0,-1 1 0,1-1 0,-1 0 0,1 1 0,-1 0 0,1-1 0,-1 1 0,1 0 0,-1 0 0,1 0 0,-3 0 0,-52 1 0,24 0 0,31-1 0,-1-1 0,0 1 0,0-1 0,1 1 0,-1-1 0,0 0 0,1 0 0,-1 0 0,0 0 0,1 0 0,-1 0 0,1 0 0,0 0 0,-1-1 0,1 1 0,0 0 0,0-1 0,0 1 0,-2-3 0,-17-41 0,18 39 0,0 0 0,-1-1 0,0 1 0,0 0 0,0 0 0,-6-6 0,9 12-5,-6-7-165,0 1 0,0 0 0,-1 0 0,0 0 0,0 1 0,0 0 0,-15-7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0"/>
    </inkml:context>
    <inkml:brush xml:id="br0">
      <inkml:brushProperty name="width" value="0.1" units="cm"/>
      <inkml:brushProperty name="height" value="0.1" units="cm"/>
      <inkml:brushProperty name="color" value="#002060"/>
    </inkml:brush>
  </inkml:definitions>
  <inkml:trace contextRef="#ctx0" brushRef="#br0">1 1 24575,'5'1'0,"0"0"0,1 1 0,-1 0 0,0 0 0,0 0 0,0 0 0,-1 1 0,1 0 0,-1 0 0,1 0 0,-1 1 0,0-1 0,0 1 0,0 0 0,-1 0 0,5 7 0,24 21 0,-16-21 0,1-1 0,-1-1 0,25 10 0,-14-6 0,-23-11 0,0 1 0,1 1 0,-1-1 0,0 1 0,0-1 0,-1 1 0,1 1 0,-1-1 0,0 0 0,5 9 0,-6-8 0,1-1 0,-1 0 0,1 1 0,0-1 0,1 0 0,-1-1 0,1 1 0,0-1 0,-1 1 0,1-1 0,1 0 0,7 4 0,76 31 0,-82-36 0,-1 0 0,0-1 0,1 1 0,-1-1 0,1 0 0,8 0 0,-10-1 0,0 0 0,0 0 0,0 1 0,0-1 0,0 1 0,0 0 0,0 0 0,0 1 0,0-1 0,-1 1 0,1 0 0,-1 0 0,1 0 0,-1 0 0,4 3 0,0 3 0,2-1 0,-1 0 0,1 0 0,0-1 0,1 0 0,-1-1 0,1 0 0,0-1 0,0 0 0,1 0 0,-1-1 0,1 0 0,0-1 0,15 1 0,-22-2 0,0 0 0,-1 0 0,1 0 0,0 1 0,-1-1 0,1 1 0,-1 0 0,1 0 0,-1 0 0,0 0 0,0 1 0,0-1 0,0 1 0,4 4 0,36 49 0,-30-37 0,6 8 0,-9-12 0,0-1 0,0-1 0,1 0 0,1 0 0,0-1 0,16 12 0,-21-19 0,0 1 0,-1 0 0,0 1 0,0-1 0,5 10 0,-6-10 0,0 0 0,0 0 0,0 0 0,0 0 0,1-1 0,0 0 0,10 6 0,46 21 0,-40-22 0,0 2 0,25 17 0,-40-24 0,0 1 0,0 0 0,-1 0 0,0 0 0,0 1 0,0 0 0,-1 0 0,0 1 0,-1-1 0,5 10 0,5 6 0,-12-20 0,0 0 0,0-1 0,0 2 0,-1-1 0,1 0 0,-1 0 0,1 1 0,-1-1 0,1 7 0,1 3 0,0 1 0,1-1 0,11 24 0,-11-27 0,0-1 0,0 1 0,-1 0 0,0 0 0,-1 1 0,0-1 0,1 19 0,-5 13 0,0-26 0,1 1 0,1-1 0,1 1 0,4 25 0,-2-34 0,1 1 0,0-2 0,1 1 0,0 0 0,0-1 0,0 0 0,13 12 0,10 15 0,-25-29 0,0 0 0,-1 0 0,0 1 0,0-1 0,-1 0 0,1 1 0,-1-1 0,0 1 0,-1-1 0,1 8 0,-3 64 0,0-32 0,1-22 0,1-12 0,-1 0 0,1-1 0,1 1 0,0-1 0,0 1 0,1-1 0,1 0 0,0 1 0,5 13 0,2-5 0,-6-13 0,-1-1 0,0 1 0,-1 0 0,1 0 0,-1 0 0,-1 0 0,1 0 0,-1 1 0,0-1 0,0 0 0,0 10 0,-1-10 0,1 0 0,0 1 0,0-1 0,0 0 0,1 0 0,0 0 0,1 0 0,-1 0 0,1 0 0,0-1 0,0 1 0,1-1 0,6 8 0,-3-5 0,0 0 0,1 0 0,0-1 0,0 0 0,0-1 0,1 0 0,14 8 0,11-2 0,-28-11 0,0 1 0,0 0 0,0 0 0,-1 1 0,10 5 0,-1 1 0,0 0 0,-1 0 0,0 0 0,0 1 0,-1 1 0,12 14 0,7 24 0,-27-41 0,41 87 0,-44-93 0,1 0 0,0 0 0,-1 0 0,1 0 0,0 0 0,1 0 0,-1 0 0,0-1 0,0 1 0,1-1 0,-1 1 0,1-1 0,-1 0 0,1 0 0,0 0 0,-1 0 0,6 0 0,-6-1 0,1 1 0,-1-1 0,0 1 0,1-1 0,-1 1 0,0 0 0,0 0 0,0 0 0,1 0 0,-1 0 0,0 1 0,0-1 0,-1 1 0,1-1 0,0 1 0,0 0 0,-1-1 0,1 1 0,-1 0 0,0 0 0,1 0 0,-1 0 0,0 0 0,0 1 0,1 2 0,0 0 0,0 0 0,0-1 0,1 1 0,0-1 0,0 1 0,0-1 0,1 0 0,-1-1 0,1 1 0,0 0 0,0-1 0,0 0 0,0 0 0,1 0 0,7 3 0,-5-2 0,-1 0 0,0 0 0,0 0 0,-1 0 0,1 1 0,-1 0 0,5 7 0,8 10 0,-13-17 0,-1 0 0,0 0 0,-1 0 0,0 0 0,1 0 0,-1 1 0,4 11 0,-5-11-1365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3"/>
    </inkml:context>
    <inkml:brush xml:id="br0">
      <inkml:brushProperty name="width" value="0.025" units="cm"/>
      <inkml:brushProperty name="height" value="0.025" units="cm"/>
      <inkml:brushProperty name="color" value="#FF0000"/>
    </inkml:brush>
  </inkml:definitions>
  <inkml:trace contextRef="#ctx0" brushRef="#br0">30 23 24575,'29'9'0,"-27"-8"0,1 0 0,-1 0 0,0 0 0,1 0 0,-1 0 0,1 0 0,0-1 0,-1 0 0,1 1 0,4-1 0,-53-33 0,46 33 0,0 0 0,0 0 0,0 0 0,0 0 0,-1 0 0,1 0 0,0 0 0,0 0 0,0 0 0,0 0 0,-1 0 0,1 0 0,0 0 0,0 0 0,0 0 0,0-1 0,0 1 0,-1 0 0,1 0 0,0 0 0,0 0 0,0 0 0,0 0 0,0 0 0,0-1 0,0 1 0,0 0 0,-1 0 0,1 0 0,0 0 0,0-1 0,0 1 0,0 0 0,0 0 0,0 0 0,0 0 0,0-1 0,0 1 0,0 0 0,0 0 0,0 0 0,0 0 0,0-1 0,0 1 0,0 0 0,0 0 0,0 0 0,1 0 0,-1 0 0,0-1 0,0 1 0,0 0 0,0 0 0,0 0 0,0 0 0,0 0 0,0-1 0,1 1 0,-1 0 0,0 0 0,16 2 0,27 13 0,-37-14 0,-10 2 0,1-1 0,-1 0 0,1 0 0,-1 0 0,0 0 0,0-1 0,0 1 0,0-1 0,-7 1 0,-47-1-1365,53 0-5461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4"/>
    </inkml:context>
    <inkml:brush xml:id="br0">
      <inkml:brushProperty name="width" value="0.025" units="cm"/>
      <inkml:brushProperty name="height" value="0.025" units="cm"/>
      <inkml:brushProperty name="color" value="#FF0000"/>
    </inkml:brush>
  </inkml:definitions>
  <inkml:trace contextRef="#ctx0" brushRef="#br0">1 45 24575,'2'15'0,"6"-14"0,15-25 0,2-2 0,-8 17-1365,-13 7-5461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5"/>
    </inkml:context>
    <inkml:brush xml:id="br0">
      <inkml:brushProperty name="width" value="0.025" units="cm"/>
      <inkml:brushProperty name="height" value="0.025" units="cm"/>
      <inkml:brushProperty name="color" value="#FF0000"/>
    </inkml:brush>
  </inkml:definitions>
  <inkml:trace contextRef="#ctx0" brushRef="#br0">114 0 24575,'-2'2'0,"0"-1"0,-1 0 0,1 1 0,0-1 0,0 1 0,0 0 0,0 0 0,0 0 0,0 0 0,0 0 0,1 0 0,-1 0 0,1 1 0,-1-1 0,1 1 0,-2 4 0,-5 7 0,-65 85-1365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1"/>
    </inkml:context>
    <inkml:brush xml:id="br0">
      <inkml:brushProperty name="width" value="0.1" units="cm"/>
      <inkml:brushProperty name="height" value="0.1" units="cm"/>
      <inkml:brushProperty name="color" value="#002060"/>
    </inkml:brush>
  </inkml:definitions>
  <inkml:trace contextRef="#ctx0" brushRef="#br0">1 326 24575,'0'-3'0,"1"0"0,0 1 0,0-1 0,0 0 0,0 1 0,0-1 0,1 1 0,-1 0 0,1-1 0,0 1 0,0 0 0,-1 0 0,1 0 0,1 0 0,-1 1 0,0-1 0,3-2 0,-1 2 0,-1-1 0,0 1 0,0-1 0,0 0 0,0-1 0,0 1 0,-1 0 0,4-6 0,3-12 0,-1-1 0,-1 0 0,-1-1 0,4-25 0,-10 38-136,-1-1-1,0 1 1,0 0-1,-1-1 1,0 1-1,-1 0 1,0 0-1,-1 0 0,-6-13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2"/>
    </inkml:context>
    <inkml:brush xml:id="br0">
      <inkml:brushProperty name="width" value="0.1" units="cm"/>
      <inkml:brushProperty name="height" value="0.1" units="cm"/>
      <inkml:brushProperty name="color" value="#002060"/>
    </inkml:brush>
  </inkml:definitions>
  <inkml:trace contextRef="#ctx0" brushRef="#br0">358 0 24575,'-10'0'0,"1"1"0,-1 0 0,0 0 0,1 1 0,-1 0 0,1 1 0,-1 0 0,1 1 0,0 0 0,0 0 0,1 1 0,-1 0 0,1 0 0,0 1 0,1 0 0,-1 1 0,-8 9 0,14-13 0,0 0 0,1 0 0,-1 1 0,1-1 0,0 0 0,0 1 0,0-1 0,1 1 0,-1-1 0,1 0 0,-1 1 0,1 0 0,1-1 0,-1 1 0,1 5 0,0-4 0,-1-1 0,1 0 0,-1 1 0,-1-1 0,1 1 0,0-1 0,-1 0 0,0 1 0,0-1 0,0 0 0,-3 5 0,4-8 0,-1 0 0,0 1 0,0-1 0,1 1 0,-1-1 0,1 1 0,-1-1 0,1 1 0,0-1 0,0 1 0,0-1 0,-1 1 0,1-1 0,1 1 0,-1 0 0,0-1 0,0 1 0,0-1 0,1 1 0,-1-1 0,1 1 0,-1-1 0,1 0 0,0 1 0,0-1 0,-1 1 0,1-1 0,0 0 0,2 2 0,3 3 0,0-1 0,1 1 0,-1-1 0,13 7 0,-14-9 0,0 0 0,0 0 0,0 1 0,0 0 0,-1 0 0,1 0 0,3 5 0,-1 4 0,-1 0 0,-1 0 0,6 21 0,6 15 0,-15-46 0,-1 0 0,0 0 0,0 1 0,0-1 0,0 0 0,0 1 0,-1-1 0,1 1 0,-1 0 0,0-1 0,0 1 0,0-1 0,-1 1 0,1-1 0,-1 1 0,0-1 0,0 0 0,-2 7 0,-1-5 0,1 0 0,-1 0 0,0 0 0,0 0 0,0-1 0,-1 0 0,1 1 0,-1-2 0,-8 6 0,11-6 0,0-1 0,0 0 0,0 1 0,1-1 0,-1 1 0,1-1 0,0 1 0,0 0 0,0 0 0,0 0 0,0-1 0,0 1 0,1 0 0,0 0 0,-1 4 0,0 52 0,1-51 0,0-2 0,0 0 0,-1-1 0,0 1 0,0-1 0,0 1 0,0-1 0,-1 1 0,0-1 0,0 0 0,0 0 0,-1 0 0,1 0 0,-1 0 0,-6 6 0,-1 0 0,0-1 0,-1 0 0,0-1 0,-13 8 0,12-8 0,0-1 0,0 2 0,1 0 0,-16 18 0,24-22 0,0-1 0,1 1 0,0 0 0,0 0 0,0 0 0,0 0 0,1 0 0,0 0 0,1 1 0,-1-1 0,1 0 0,1 7 0,-4 32 0,-4 4 0,6-35 0,0 0 0,-1 0 0,-1-1 0,-1 1 0,-8 22 0,9-30 0,0 0 0,0 0 0,1 0 0,0 1 0,0-1 0,1 1 0,-1-1 0,1 1 0,1-1 0,-1 1 0,1-1 0,1 1 0,-1 0 0,1-1 0,0 1 0,0-1 0,1 1 0,0-1 0,0 0 0,0 1 0,1-1 0,0 0 0,0-1 0,1 1 0,0-1 0,-1 1 0,2-1 0,-1 0 0,9 7 0,-10-9 0,1 0 0,-1 0 0,0 0 0,0 1 0,0-1 0,0 1 0,0 0 0,-1 0 0,0 0 0,1 0 0,-2 0 0,1 1 0,0-1 0,1 8 0,-2 0 0,1 1 0,-2 0 0,-1 23 0,0-23 0,1-1 0,0 1 0,0 0 0,5 19 0,1-14 0,1-1 0,0 0 0,1 0 0,13 18 0,-1 2 0,-13-29 0,0 1 0,1-1 0,0 0 0,0 0 0,1-1 0,0 0 0,0-1 0,0 1 0,15 5 0,1 3 0,32 28 0,-51-37 0,-1 0 0,0 0 0,0 1 0,-1-1 0,0 1 0,0 0 0,-1 0 0,1 1 0,2 9 0,9 21 0,-13-36 0,0 1 0,0-1 0,0 1 0,0-1 0,0 0 0,0 0 0,0 0 0,1 0 0,-1 0 0,1-1 0,0 1 0,-1-1 0,1 1 0,5 1 0,-5-2 0,1 0 0,-1 1 0,0-1 0,1 1 0,-1 0 0,0 0 0,-1 1 0,1-1 0,0 0 0,4 6 0,11 13 0,8 14 0,32 83 0,-48-99 0,-8-15 0,1 1 0,-1 0 0,0 0 0,0 0 0,0 0 0,-1 0 0,1 0 0,-1 0 0,-1 0 0,1 8 0,-1-6-120,0-3 7,0-1 0,0 1 0,0-1-1,1 1 1,-1 0 0,1-1 0,0 1 0,0-1-1,0 0 1,2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3"/>
    </inkml:context>
    <inkml:brush xml:id="br0">
      <inkml:brushProperty name="width" value="0.1" units="cm"/>
      <inkml:brushProperty name="height" value="0.1" units="cm"/>
      <inkml:brushProperty name="color" value="#002060"/>
    </inkml:brush>
  </inkml:definitions>
  <inkml:trace contextRef="#ctx0" brushRef="#br0">0 2 24575,'13'-1'0,"-6"1"0,0 0 0,-1 0 0,1 1 0,0-1 0,0 1 0,9 3 0,-13-2 0,-1-1 0,1 0 0,-1 1 0,1 0 0,-1-1 0,0 1 0,0 0 0,0 0 0,0 0 0,0 0 0,-1 1 0,1-1 0,-1 0 0,1 1 0,-1-1 0,0 1 0,0 0 0,2 5 0,-1-5 0,0 0 0,0 1 0,1-1 0,-1 0 0,1 0 0,0 0 0,0 0 0,0-1 0,0 1 0,1-1 0,-1 0 0,1 0 0,4 2 0,27 21 0,-31-19 0,-1 0 0,0-1 0,0 1 0,0 0 0,-1 0 0,0 1 0,0-1 0,0 1 0,-1-1 0,1 10 0,2 69 0,-4-75 0,-1 0 0,-1 1 0,1-1 0,-2 0 0,1 0 0,-8 18 0,-1 1 0,-1 22 0,10-39 0,0-1 0,-1 1 0,0-1 0,-7 14 0,6-14 0,0-1 0,0 1 0,1 0 0,0 0 0,0 0 0,2 0 0,-1 1 0,1-1 0,1 0 0,1 18 0,0-22 0,0-1 0,0 1 0,1-1 0,0 0 0,0 1 0,0-1 0,1 0 0,0 0 0,0 0 0,0 0 0,1-1 0,0 0 0,0 1 0,0-1 0,1 0 0,-1-1 0,1 1 0,1-1 0,4 3 0,59 47 0,-35-26 0,-9-1 0,-22-23 0,0 0 0,1 0 0,0 0 0,0 0 0,0 0 0,0-1 0,1 1 0,8 3 0,16-8 0,-28 1 0,0-1 0,0 1 0,1-1 0,-1 1 0,0 0 0,0-1 0,0 1 0,0 0 0,1 0 0,-1 0 0,0 0 0,0 0 0,0 0 0,1 0 0,-1 0 0,0 0 0,0 0 0,0 1 0,0-1 0,1 0 0,-1 1 0,0-1 0,0 1 0,0 0 0,0-1 0,0 1 0,0 0 0,0-1 0,0 1 0,0 0 0,-1 0 0,1 0 0,0 0 0,0 0 0,-1 0 0,1 0 0,-1 0 0,1 0 0,-1 0 0,1 0 0,-1 1 0,0-1 0,1 0 0,-1 2 0,1 1 0,0 1 0,1-1 0,-1 0 0,1 0 0,0 0 0,0 0 0,1 0 0,-1-1 0,1 1 0,0 0 0,0-1 0,0 0 0,0 0 0,5 4 0,57 35 0,-36-25 0,-4-3 0,-18-10 0,0 0 0,-1 0 0,1 0 0,-1 1 0,0-1 0,5 7 0,-9-9 0,5 5 0,0-1 0,-1 1 0,0 1 0,0-1 0,-1 1 0,0 0 0,0 1 0,5 13 0,-10-20 0,0 0 0,-1 0 0,1 0 0,-1 0 0,1 0 0,-1 0 0,0 0 0,0 0 0,0 0 0,0 0 0,0 0 0,0 0 0,0-1 0,-1 1 0,1 0 0,-3 2 0,2-3 0,1 1 0,-1-1 0,1 1 0,0-1 0,0 1 0,0 0 0,0-1 0,0 1 0,0 0 0,0 0 0,1 0 0,-2 2 0,3-3 0,-1 0 0,1 0 0,-1 1 0,1-1 0,-1 0 0,1 0 0,0 0 0,-1 0 0,1 0 0,0 0 0,0 0 0,0 0 0,0 0 0,0 0 0,0-1 0,0 1 0,0 0 0,0-1 0,0 1 0,0 0 0,0-1 0,1 0 0,-1 1 0,0-1 0,0 0 0,2 1 0,0 0 0,0 0 0,0 0 0,0 0 0,0 1 0,0 0 0,0-1 0,-1 1 0,1 0 0,0 0 0,-1 0 0,0 1 0,0-1 0,1 0 0,-1 1 0,-1 0 0,3 3 0,-1 1 0,-1 0 0,0 0 0,0 1 0,-1-1 0,1 13 0,0-10 0,-2-5 0,2 1 0,-1 0 0,1-1 0,0 1 0,0-1 0,0 0 0,1 1 0,0-1 0,0 0 0,0-1 0,1 1 0,4 5 0,17 24 0,-23-30 0,-1 0 0,1 1 0,-1 0 0,0-1 0,0 1 0,0 0 0,0-1 0,-1 1 0,0 0 0,0-1 0,-1 1 0,-1 9 0,2-10 0,-1 0 0,0 0 0,1 1 0,0-1 0,0 0 0,0 0 0,0 1 0,1-1 0,-1 0 0,1 0 0,0 1 0,1-1 0,-1 0 0,1 0 0,0 0 0,4 6 0,-3-6 0,-1 1 0,1-1 0,-1 0 0,0 1 0,0 0 0,0-1 0,-1 1 0,1 0 0,-1 0 0,-1 0 0,2 7 0,7 28 0,-9-38 0,2 3 0,0 0 0,0 0 0,1 0 0,-1-1 0,1 1 0,5 5 0,-7-9 0,0 0 0,0 0 0,0-1 0,0 1 0,0 0 0,0-1 0,0 1 0,0 0 0,0-1 0,1 0 0,-1 1 0,0-1 0,0 0 0,1 1 0,-1-1 0,0 0 0,1 0 0,-1 0 0,0 0 0,1 0 0,-1-1 0,0 1 0,0 0 0,1-1 0,-1 1 0,0 0 0,0-1 0,0 1 0,1-1 0,0-1 0,1 1 0,0-1 0,0 1 0,0 0 0,0 0 0,0 0 0,0 0 0,0 0 0,0 1 0,0-1 0,1 1 0,-1 0 0,0 0 0,0 0 0,0 0 0,1 1 0,-1-1 0,0 1 0,0 0 0,0 0 0,5 2 0,-4-1 0,0 1 0,-1 0 0,0 0 0,1 0 0,-1 0 0,0 0 0,0 0 0,-1 1 0,1-1 0,-1 1 0,0 0 0,0 0 0,0 0 0,2 4 0,16 38-1365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4"/>
    </inkml:context>
    <inkml:brush xml:id="br0">
      <inkml:brushProperty name="width" value="0.1" units="cm"/>
      <inkml:brushProperty name="height" value="0.1" units="cm"/>
      <inkml:brushProperty name="color" value="#002060"/>
    </inkml:brush>
  </inkml:definitions>
  <inkml:trace contextRef="#ctx0" brushRef="#br0">504 1 24575,'1'0'0,"0"1"0,0 0 0,0 0 0,0 0 0,0 0 0,0 0 0,0 0 0,-1 0 0,1 0 0,0 0 0,-1 0 0,1 0 0,-1 0 0,1 1 0,-1-1 0,1 0 0,-1 0 0,0 1 0,0-1 0,0 0 0,1 2 0,2 30 0,-1-5 0,-1-18 0,0 0 0,-1 0 0,0 1 0,0-1 0,-1 0 0,0 0 0,-5 14 0,6-23 0,-1 0 0,1 0 0,-1 0 0,0 0 0,1-1 0,-1 1 0,0 0 0,0 0 0,0 0 0,0-1 0,0 1 0,0-1 0,0 1 0,0 0 0,0-1 0,0 0 0,0 1 0,0-1 0,-2 1 0,2-1 0,0 0 0,0 0 0,0 0 0,0 1 0,0-1 0,0 0 0,1 1 0,-1-1 0,0 1 0,0-1 0,0 1 0,0-1 0,1 1 0,-1 0 0,0-1 0,1 1 0,-1 0 0,0 0 0,1-1 0,-1 1 0,1 0 0,-1 0 0,1 0 0,0 0 0,-1 0 0,1 0 0,0-1 0,-1 1 0,1 0 0,0 0 0,0 2 0,2 33 0,0-32 0,-2 1 0,1 0 0,-1 0 0,0 0 0,0 0 0,0 0 0,0 0 0,-3 8 0,3-12 0,-1 0 0,1 0 0,0 0 0,-1 0 0,0 0 0,1-1 0,-1 1 0,0 0 0,1 0 0,-1-1 0,0 1 0,1 0 0,-1-1 0,0 1 0,0-1 0,0 1 0,0-1 0,0 1 0,-1-1 0,-1 1 0,0-1 0,0 1 0,0-1 0,0 0 0,0 0 0,1-1 0,-1 1 0,0-1 0,-6-1 0,7 1 0,-1 1 0,1-1 0,-1 1 0,0-1 0,0 1 0,1 0 0,-1 0 0,0 0 0,1 0 0,-1 1 0,0-1 0,1 1 0,-1-1 0,0 1 0,1 0 0,-1 0 0,1 0 0,-1 1 0,1-1 0,0 0 0,-3 3 0,2-1 0,1-1 0,-1 2 0,1-1 0,0 0 0,-1 0 0,2 1 0,-1-1 0,0 1 0,1-1 0,-1 1 0,1 0 0,0 0 0,0-1 0,0 7 0,0-6 0,0 0 0,-1 0 0,1 0 0,-1 0 0,0 0 0,0-1 0,0 1 0,-1-1 0,1 1 0,-4 3 0,5-6 0,0 0 0,1 0 0,-1 0 0,0 0 0,0 0 0,0 0 0,0-1 0,0 1 0,0 0 0,0 0 0,0-1 0,0 1 0,-1-1 0,1 1 0,0-1 0,0 1 0,0-1 0,-1 0 0,1 1 0,0-1 0,0 0 0,-1 0 0,1 0 0,0 0 0,-1 0 0,1 0 0,0-1 0,0 1 0,-1 0 0,1-1 0,0 1 0,0-1 0,0 1 0,-1-1 0,1 1 0,0-1 0,-1-1 0,1 0 0,0 0 0,-1 0 0,1-1 0,1 1 0,-1-1 0,0 1 0,1 0 0,-1-1 0,1 1 0,0-1 0,-1 0 0,1-2 0,0 4 0,0 0 0,0-1 0,0 1 0,0 0 0,0 0 0,0-1 0,0 1 0,0 0 0,0 0 0,1-1 0,-1 1 0,0 0 0,1 0 0,-1 0 0,1-1 0,0 1 0,-1 0 0,1 0 0,0 0 0,-1 0 0,1 0 0,0 0 0,0 0 0,0 1 0,1-2 0,0 5 0,-1 0 0,1 1 0,-1-1 0,1 0 0,-1 1 0,-1-1 0,1 1 0,0-1 0,-1 1 0,1 4 0,0-2 0,0 1 0,0 0 0,-1-1 0,0 1 0,0 0 0,0-1 0,-1 1 0,1 0 0,-2-1 0,1 1 0,-1-1 0,0 1 0,0-1 0,-1 0 0,0 0 0,-5 9 0,4-7 0,3-7 0,1 1 0,-1-1 0,0 0 0,1 1 0,-1-1 0,1 1 0,-1-1 0,1 1 0,0-1 0,-1 1 0,1 0 0,0-1 0,0 1 0,0-1 0,0 1 0,1-1 0,-1 1 0,0 0 0,1-1 0,-1 1 0,1-1 0,-1 1 0,2 0 0,25 19 0,-25-20 0,0 0 0,0 0 0,1 0 0,-1 1 0,0-1 0,0 1 0,0-1 0,0 1 0,0 0 0,-1 0 0,1 0 0,-1 0 0,1 0 0,-1 0 0,2 4 0,-3-6 0,0 1 0,0 0 0,0-1 0,0 1 0,0-1 0,0 1 0,0 0 0,0-1 0,-1 1 0,1-1 0,0 1 0,0-1 0,-1 1 0,1-1 0,0 1 0,-1-1 0,1 1 0,0-1 0,-1 1 0,1-1 0,-1 0 0,1 1 0,-1-1 0,1 0 0,-1 1 0,1-1 0,-1 0 0,1 0 0,-1 1 0,0-1 0,1 0 0,-1 0 0,1 0 0,-1 0 0,1 0 0,-1 0 0,0 0 0,0 0 0,-34 3 0,18-1 0,13-1 0,0 0 0,0 0 0,0 0 0,0 1 0,0 0 0,0 0 0,1 0 0,-1 0 0,1 1 0,-6 5 0,8-8 0,1 1 0,-1 0 0,1-1 0,-1 1 0,1 0 0,-1 0 0,1-1 0,0 1 0,-1 0 0,1 0 0,0-1 0,0 1 0,0 0 0,0 0 0,-1 0 0,1-1 0,0 1 0,0 0 0,1 0 0,-1 0 0,0-1 0,0 3 0,1-2 0,0 1 0,0-1 0,0 1 0,0-1 0,1 1 0,-1-1 0,0 1 0,1-1 0,-1 0 0,1 0 0,-1 0 0,1 0 0,-1 0 0,3 1 0,-2-2 0,-1 1 0,0 0 0,1-1 0,-1 1 0,0 0 0,0 0 0,1-1 0,-1 1 0,0 0 0,0 0 0,0 0 0,0 0 0,0 1 0,-1-1 0,1 0 0,0 0 0,0 0 0,-1 1 0,1-1 0,-1 0 0,1 1 0,-1-1 0,0 1 0,1-1 0,-1 0 0,0 1 0,0-1 0,0 3 0,-1 1 0,-1-1 0,1 1 0,-1-1 0,0 1 0,-1-1 0,1 0 0,-4 5 0,-12 26 0,15-26 0,1-1 0,0 1 0,1-1 0,0 1 0,0 0 0,1 11 0,0-16 0,1 0 0,0 0 0,0 0 0,0 0 0,0 0 0,1 0 0,-1 0 0,1 0 0,0-1 0,0 1 0,1-1 0,-1 1 0,1-1 0,5 6 0,-6-7 0,-1-1 0,1 1 0,-1 0 0,0 0 0,1 0 0,-1 0 0,0 0 0,0 0 0,-1 0 0,1 1 0,0-1 0,-1 0 0,1 0 0,-1 1 0,0-1 0,0 0 0,0 5 0,0-6 0,0 0 0,-1 0 0,1 0 0,0 0 0,0-1 0,-1 1 0,1 0 0,-1 0 0,1 0 0,-1 0 0,1-1 0,-1 1 0,1 0 0,-1-1 0,0 1 0,1 0 0,-1-1 0,0 1 0,0-1 0,1 1 0,-1-1 0,0 1 0,0-1 0,0 1 0,0-1 0,0 0 0,0 0 0,1 1 0,-1-1 0,0 0 0,0 0 0,0 0 0,0 0 0,0 0 0,0 0 0,0 0 0,0-1 0,0 1 0,0 0 0,0 0 0,1-1 0,-1 1 0,0 0 0,0-1 0,-1 0 0,-6-7 0,9 9 0,0 0 0,-1 0 0,1 0 0,-1 0 0,1 1 0,-1-1 0,1 0 0,-1 0 0,1 1 0,-1-1 0,0 0 0,0 0 0,0 1 0,0-1 0,0 0 0,0 1 0,0 1 0,0 1 0,1 0 0,-1 0 0,0 0 0,-1 0 0,1 1 0,-1-1 0,0 0 0,0 0 0,0 0 0,0 0 0,-1 0 0,-1 3 0,0-4 0,1 0 0,0-1 0,-1 0 0,0 1 0,0-1 0,0 0 0,0-1 0,0 1 0,0 0 0,0-1 0,0 0 0,0 0 0,-1 0 0,-6 1 0,8-1 0,-1 0 0,1 1 0,0-1 0,-1 0 0,1 1 0,0-1 0,0 1 0,0 0 0,0-1 0,0 1 0,0 0 0,0 0 0,1 0 0,-1 1 0,1-1 0,-1 0 0,1 1 0,0-1 0,0 1 0,0-1 0,0 1 0,0-1 0,1 1 0,-1 0 0,1-1 0,0 4 0,-1 9 0,0 0 0,1 0 0,3 21 0,-3-31 0,3 15 0,-3-18 0,1 1 0,0 0 0,-1 0 0,0 0 0,1 0 0,-1 0 0,0 0 0,-1 0 0,1 0 0,0 0 0,-1-1 0,0 1 0,0 0 0,0 0 0,0 0 0,0-1 0,0 1 0,-1 0 0,1-1 0,-1 1 0,0-1 0,1 0 0,-1 0 0,0 1 0,-1-1 0,-3 3 0,3-3 0,0 1 0,1 0 0,-1 0 0,1 0 0,-1 1 0,1-1 0,0 1 0,0-1 0,1 1 0,-1-1 0,1 1 0,0 0 0,0 0 0,0 0 0,0 0 0,1 0 0,-1 0 0,1 0 0,0 0 0,0 0 0,1 4 0,-1-6 0,0-1 0,0 0 0,0 1 0,-1-1 0,1 1 0,0-1 0,-1 0 0,1 1 0,-1-1 0,0 0 0,1 1 0,-1-1 0,0 0 0,0 0 0,0 0 0,0 0 0,0 0 0,0 0 0,0 0 0,0 0 0,0 0 0,0 0 0,0 0 0,-1-1 0,1 1 0,0-1 0,-1 1 0,0 0 0,0 0 0,0-1 0,0 1 0,0 0 0,0 1 0,1-1 0,-1 0 0,0 0 0,1 1 0,-1-1 0,1 1 0,0-1 0,-1 1 0,1 0 0,-2 3 0,1 4-97,0 1-1,1 0 1,0-1-1,0 1 1,1 0-1,1 0 1,0-1-1,0 1 1,0 0-1,2-1 1,-1 0-1,1 1 0,7 14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5"/>
    </inkml:context>
    <inkml:brush xml:id="br0">
      <inkml:brushProperty name="width" value="0.1" units="cm"/>
      <inkml:brushProperty name="height" value="0.1" units="cm"/>
      <inkml:brushProperty name="color" value="#002060"/>
    </inkml:brush>
  </inkml:definitions>
  <inkml:trace contextRef="#ctx0" brushRef="#br0">608 0 24575,'-4'1'0,"1"0"0,-1 0 0,1 1 0,0-1 0,0 0 0,-1 1 0,1 0 0,0 0 0,0 0 0,1 0 0,-1 0 0,0 1 0,1-1 0,-5 6 0,-30 42 0,36-47 0,-1-1 0,1 0 0,-1 0 0,1 1 0,0-1 0,0 1 0,0-1 0,0 1 0,0 0 0,0-1 0,1 1 0,-1 0 0,1 0 0,0-1 0,0 1 0,0 0 0,0 0 0,0-1 0,1 1 0,-1 0 0,1 0 0,0-1 0,0 1 0,0-1 0,0 1 0,0-1 0,1 1 0,-1-1 0,0 1 0,1-1 0,0 0 0,0 0 0,3 3 0,-4-4 0,0-1 0,-1 0 0,1 1 0,0-1 0,0 1 0,-1 0 0,1-1 0,0 1 0,-1 0 0,1-1 0,-1 1 0,1 0 0,-1-1 0,1 1 0,-1 0 0,0 0 0,1 0 0,-1 0 0,0-1 0,0 1 0,1 0 0,-1 0 0,0 0 0,0 0 0,0 0 0,0 0 0,0-1 0,0 1 0,0 0 0,-1 0 0,1 0 0,0 0 0,0 0 0,-1-1 0,1 1 0,0 0 0,-1 0 0,1 0 0,-1-1 0,1 1 0,-1 0 0,0-1 0,0 2 0,-39 23 0,18-12 0,17-10 0,1 0 0,0 1 0,-1 0 0,1 0 0,0 0 0,1 0 0,-1 1 0,1-1 0,0 1 0,0 0 0,0 0 0,1 0 0,0 0 0,0 0 0,0 1 0,0-1 0,1 1 0,0-1 0,0 1 0,1 0 0,-1-1 0,1 1 0,1 10 0,0-12 0,-1 0 0,0-1 0,0 1 0,0 0 0,0-1 0,-1 1 0,0 0 0,0-1 0,0 1 0,-2 6 0,1-9 0,1 0 0,-1 1 0,1-1 0,-1 0 0,0 0 0,1 0 0,-1 0 0,0 0 0,0 0 0,0-1 0,1 1 0,-1 0 0,0-1 0,0 0 0,0 1 0,0-1 0,0 0 0,0 0 0,0 0 0,0 0 0,-3-1 0,4 1 0,-1 0 0,1 0 0,0 0 0,0 0 0,-1 0 0,1 1 0,0-1 0,-1 0 0,1 1 0,0-1 0,0 1 0,0 0 0,0-1 0,0 1 0,-1 0 0,1-1 0,0 1 0,0 0 0,1 0 0,-1 0 0,0 0 0,0 0 0,0 0 0,1 0 0,-2 2 0,1 0 0,-1 1 0,1 0 0,0 0 0,0 0 0,0-1 0,0 1 0,1 0 0,0 6 0,0 0 0,0-1 0,1 0 0,0 1 0,1-1 0,0 0 0,6 17 0,-3-7 0,0 0 0,0 0 0,-2 0 0,-1 0 0,0 40 0,-1-58 0,-1 0 0,-1 1 0,1-1 0,0 0 0,0 1 0,0-1 0,-1 0 0,1 0 0,-1 1 0,1-1 0,-1 0 0,1 0 0,-1 1 0,0-1 0,1 0 0,-1 0 0,0 0 0,0 0 0,0 0 0,0 0 0,0 0 0,0-1 0,0 1 0,0 0 0,0 0 0,-1-1 0,1 1 0,0-1 0,0 1 0,-3 0 0,-50 5 0,8-1 0,46-5 0,-1 1 0,1-1 0,-1 0 0,0 0 0,1 1 0,0-1 0,-1 1 0,1-1 0,-1 0 0,1 1 0,-1-1 0,1 1 0,0-1 0,-1 1 0,1-1 0,0 1 0,-1-1 0,1 1 0,0 0 0,0-1 0,0 1 0,0-1 0,-1 1 0,1 0 0,0-1 0,0 1 0,0-1 0,0 1 0,0 0 0,0-1 0,1 2 0,7 23 0,1 8 0,-9-33 0,-1 1 0,1 0 0,0 0 0,-1 0 0,1 0 0,0 0 0,-1 0 0,1-1 0,-1 1 0,0 0 0,1 0 0,-1-1 0,1 1 0,-1 0 0,0-1 0,0 1 0,1-1 0,-1 1 0,0-1 0,0 1 0,0-1 0,0 1 0,1-1 0,-1 0 0,0 0 0,0 1 0,0-1 0,0 0 0,0 0 0,0 0 0,0 0 0,0 0 0,0 0 0,-1 0 0,-1 0 0,1 0 0,-1 0 0,1 1 0,-1-1 0,1 1 0,-1 0 0,1-1 0,-1 1 0,1 0 0,-1 1 0,1-1 0,0 0 0,0 1 0,0-1 0,0 1 0,0 0 0,-2 2 0,3-3 0,1 0 0,-1 0 0,1 0 0,0 0 0,-1 0 0,1 0 0,0 0 0,0 0 0,0 1 0,0-1 0,0 0 0,0 0 0,0 0 0,0 0 0,0 0 0,1 0 0,-1 1 0,0-1 0,1 0 0,-1 0 0,1 0 0,-1 0 0,1 0 0,-1 0 0,1 0 0,0 0 0,-1 0 0,1-1 0,0 1 0,0 0 0,0 0 0,0-1 0,0 1 0,0 0 0,0-1 0,0 1 0,0-1 0,0 1 0,0-1 0,1 1 0,-1-1 0,0 0 0,-1 0 0,1 0 0,0 1 0,0-1 0,-1 0 0,1 1 0,0-1 0,-1 1 0,1-1 0,-1 1 0,1-1 0,0 1 0,-1-1 0,1 1 0,-1-1 0,1 1 0,-1 0 0,1-1 0,-1 1 0,0 0 0,1-1 0,-1 1 0,0 0 0,0 0 0,1-1 0,-1 1 0,0 0 0,0 0 0,0 0 0,0-1 0,0 2 0,-20 12 0,18-14 0,0 1 0,1 0 0,-1 0 0,0-1 0,0 1 0,1 0 0,-1 0 0,1 1 0,-1-1 0,1 0 0,-1 0 0,1 1 0,0-1 0,0 1 0,0-1 0,0 1 0,0 0 0,-1 2 0,1-1 0,1 0 0,1 0 0,-1 0 0,0 0 0,1 0 0,0 0 0,-1 0 0,1 0 0,0 0 0,1-1 0,-1 1 0,0 0 0,1 0 0,0-1 0,-1 1 0,1-1 0,0 0 0,0 1 0,1-1 0,3 3 0,10 13 0,-19-19 0,0 0 0,-1 0 0,1 0 0,0 0 0,-1 1 0,1-1 0,-1 1 0,1 0 0,-1 0 0,0 0 0,1 0 0,-1 1 0,1-1 0,-1 1 0,-3 1 0,4 2 0,0-1 0,1 1 0,0-1 0,-1 1 0,1 0 0,1 0 0,-1 0 0,1 0 0,-1 0 0,1 0 0,0 0 0,0 1 0,0 7 0,-11 32 0,10-38 0,0 0 0,0 0 0,1 0 0,0 0 0,0 0 0,0 0 0,1 0 0,0 1 0,0-1 0,0 0 0,1 0 0,0 0 0,0 0 0,4 9 0,-3-8 0,-1-1 0,1 0 0,-1 0 0,-1 1 0,1-1 0,-1 1 0,0-1 0,0 1 0,-1-1 0,0 0 0,0 1 0,-2 7 0,1-12 0,0 1 0,0-1 0,0 1 0,-1-1 0,1 0 0,0 1 0,-1-1 0,0-1 0,1 1 0,-1 0 0,0-1 0,0 1 0,0-1 0,0 0 0,-6 2 0,5-2 0,1 0 0,0 0 0,-1 0 0,1 0 0,0 1 0,0 0 0,0 0 0,0-1 0,0 2 0,1-1 0,-1 0 0,1 0 0,-1 1 0,1 0 0,-2 2 0,2-2 0,0 1 0,0-1 0,0 0 0,1 1 0,0-1 0,0 1 0,0-1 0,0 1 0,0 0 0,0 6 0,2-7 0,0 0 0,0 0 0,0 0 0,1-1 0,-1 1 0,1 0 0,-1-1 0,1 1 0,0-1 0,0 0 0,0 0 0,0 1 0,5 2 0,-4-3 0,-1 1 0,1-1 0,-1 1 0,0 0 0,0-1 0,0 1 0,0 0 0,0 0 0,0 1 0,-1-1 0,2 5 0,-3-7 0,0 1 0,0-1 0,0 1 0,0 0 0,0-1 0,0 1 0,0-1 0,-1 1 0,1-1 0,0 1 0,-1-1 0,0 1 0,1-1 0,-1 1 0,0-1 0,0 0 0,0 1 0,0-1 0,0 0 0,0 0 0,0 1 0,0-1 0,0 0 0,0 0 0,-1 0 0,1-1 0,-2 2 0,2-2 0,0 1 0,1-1 0,-1 1 0,0-1 0,0 1 0,0 0 0,1-1 0,-1 1 0,0 0 0,1 0 0,-1-1 0,1 1 0,-1 0 0,1 0 0,-1 0 0,1 0 0,0-1 0,-1 1 0,1 0 0,0 0 0,0 0 0,-1 0 0,1 0 0,0 0 0,0 0 0,0 0 0,0 0 0,0 0 0,0 0 0,1 0 0,-1 0 0,0 0 0,0 0 0,1 0 0,24 30 0,-23-28 0,1-1 0,-1 0 0,0 0 0,0 1 0,0-1 0,0 1 0,0 0 0,0 0 0,-1-1 0,1 1 0,1 5 0,-2 9 0,0-11 0,0 0 0,-1-1 0,1 1 0,-1 0 0,-1 0 0,1 0 0,-1-1 0,0 1 0,-1 0 0,-2 8 0,3-12 0,1-1 0,-1 1 0,1 0 0,0 0 0,0 0 0,-1 0 0,1 0 0,0 0 0,1 1 0,-1-1 0,0 0 0,1-1 0,-1 1 0,1 0 0,-1 0 0,1 0 0,0 0 0,0 0 0,0 0 0,0-1 0,0 1 0,0 0 0,0-1 0,1 1 0,-1-1 0,1 1 0,2 1 0,-2-1 0,0 0 0,0 0 0,-1 0 0,1 0 0,0 1 0,-1-1 0,1 0 0,-1 1 0,0 0 0,0-1 0,0 1 0,0 0 0,0-1 0,0 1 0,0 3 0,-1-3-85,-1 0-43,1 0 0,0 0 0,1 1 0,-1-1 0,0 0 0,1 0 0,0 0 0,0 0 0,1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6"/>
    </inkml:context>
    <inkml:brush xml:id="br0">
      <inkml:brushProperty name="width" value="0.1" units="cm"/>
      <inkml:brushProperty name="height" value="0.1" units="cm"/>
      <inkml:brushProperty name="color" value="#002060"/>
    </inkml:brush>
  </inkml:definitions>
  <inkml:trace contextRef="#ctx0" brushRef="#br0">196 1 24575,'-1'46'0,"-14"86"0,15-129 0,-1 0 0,0 0 0,1 0 0,0 0 0,0 0 0,0 0 0,0 0 0,0 0 0,0 0 0,1 0 0,0 0 0,-1 0 0,1 0 0,0 0 0,3 4 0,-3-5 0,1-1 0,0 1 0,0-1 0,-1 0 0,1 0 0,0 0 0,0 0 0,0 0 0,0 0 0,0 0 0,1-1 0,-1 1 0,0-1 0,0 1 0,0-1 0,0 0 0,1 0 0,-1 0 0,0 0 0,0 0 0,4-1 0,-22 9 0,14-7 0,1 0 0,-1 1 0,0-1 0,1 0 0,-1 0 0,0 0 0,0 0 0,0 0 0,0-1 0,1 1 0,-1-1 0,0 1 0,0-1 0,0 1 0,0-1 0,-1 0 0,1 0 0,0 0 0,0 0 0,0-1 0,0 1 0,0 0 0,-3-2 0,6 1 0,0 0 0,-1 1 0,1-1 0,0 0 0,0 0 0,0 1 0,0-1 0,0 0 0,0 1 0,0-1 0,0 1 0,0-1 0,0 1 0,0 0 0,0-1 0,0 1 0,0 0 0,0 0 0,1 0 0,-1 0 0,0 0 0,0 0 0,0 0 0,0 0 0,0 0 0,1 0 0,-1 1 0,0-1 0,0 1 0,0-1 0,0 0 0,0 1 0,0 0 0,0-1 0,0 1 0,0 0 0,-1-1 0,1 1 0,1 1 0,-1 1 0,0-1 0,-1 1 0,1 0 0,-1 0 0,1 0 0,-1 0 0,0-1 0,0 1 0,-1 0 0,1 0 0,0 0 0,-1 0 0,0 0 0,0-1 0,0 1 0,0 0 0,0-1 0,-2 3 0,2-2 0,0 0 0,-1 0 0,1 0 0,0 0 0,0 0 0,1 0 0,-1 0 0,1 0 0,-1 0 0,1 0 0,0 0 0,0 0 0,0 0 0,2 6 0,-1-7 0,0-1 0,0 1 0,0-1 0,0 0 0,0 0 0,0 1 0,1-1 0,-1 0 0,0 0 0,1 0 0,-1 0 0,1 0 0,-1-1 0,4 2 0,-4-2 0,0 1 0,0-1 0,0 0 0,0 1 0,0-1 0,0 0 0,0 1 0,0-1 0,0 1 0,0-1 0,0 1 0,0 0 0,-1-1 0,1 1 0,0 0 0,0 0 0,-1 0 0,1-1 0,0 1 0,-1 0 0,1 0 0,-1 0 0,1 0 0,-1 0 0,0 0 0,1 0 0,-1 0 0,0 0 0,0 0 0,0 0 0,1 1 0,-1-1 0,0 0 0,-1 0 0,1 0 0,0 0 0,0 0 0,0 0 0,-1 0 0,1 0 0,0 0 0,-1 0 0,1 0 0,-1 0 0,1 0 0,-1 0 0,1 0 0,-1 0 0,0-1 0,0 1 0,0 1 0,-4 5 0,3-4 0,0-1 0,0 1 0,0 0 0,1-1 0,-1 1 0,1 0 0,0 0 0,-1 0 0,2 0 0,-2 4 0,2-4 0,1-1 0,-1 1 0,1-1 0,0 1 0,0-1 0,0 0 0,0 1 0,0-1 0,0 0 0,1 0 0,-1 0 0,1 0 0,0 0 0,0 0 0,2 2 0,1 4 0,0 0 0,-1 0 0,0 1 0,0-1 0,-1 1 0,0 0 0,-1 0 0,1 0 0,-2 0 0,0 0 0,0 1 0,0 13 0,1 3 0,0-17 0,0 0 0,0 0 0,1-1 0,0 1 0,1-1 0,0 0 0,6 10 0,-6-11 0,0-1 0,0 1 0,-1 0 0,0 0 0,0 1 0,-1-1 0,0 1 0,0-1 0,-1 1 0,1 9 0,-1-12 0,0 0 0,1 0 0,-1-1 0,1 1 0,0 0 0,0 0 0,1-1 0,-1 1 0,7 7 0,15 30 0,-24-41 0,1 1 0,-1-1 0,0 0 0,1 1 0,-1-1 0,0 1 0,0-1 0,0 1 0,0-1 0,0 0 0,0 1 0,0-1 0,0 1 0,0-1 0,-1 0 0,1 1 0,-1-1 0,1 0 0,-1 1 0,0-1 0,1 0 0,-1 1 0,0-1 0,0 0 0,-1 2 0,-18 14 0,18-16 0,-1 1 0,1 0 0,0-1 0,0 1 0,0 0 0,0 0 0,0 1 0,0-1 0,1 0 0,-1 0 0,1 1 0,0-1 0,-1 1 0,1-1 0,0 1 0,0 0 0,1 0 0,-1-1 0,1 1 0,-1 0 0,1 0 0,0 4 0,4 24 0,-4-29 0,1 0 0,0 0 0,-1 0 0,1 0 0,-1 0 0,0 1 0,0-1 0,0 0 0,0 0 0,0 0 0,0 1 0,0-1 0,-1 0 0,1 0 0,-1 0 0,0 0 0,0 0 0,1 0 0,-1 0 0,-1 0 0,1 0 0,0 0 0,0 0 0,-3 2 0,3-2 0,0-1 0,-1 1 0,1 0 0,1 0 0,-1-1 0,0 1 0,0 0 0,0 0 0,1 0 0,-1 0 0,1 0 0,0 0 0,0 0 0,-1 0 0,1 0 0,1 0 0,-1 0 0,0 0 0,0 0 0,1 0 0,-1-1 0,1 1 0,-1 0 0,1 0 0,0 0 0,0 0 0,0-1 0,1 3 0,6 27 0,-8-30 0,-1 0 0,1 0 0,0 0 0,-1 1 0,1-1 0,-1 0 0,1 0 0,-1 0 0,1 0 0,-1 0 0,0 0 0,0 0 0,1 0 0,-1 0 0,0 0 0,0 0 0,0-1 0,0 1 0,0 0 0,0-1 0,0 1 0,0 0 0,0-1 0,-1 0 0,-1 1 0,-2 2 0,-1-1 0,0 1 0,1 0 0,0 0 0,0 0 0,0 1 0,0 0 0,0 0 0,1 0 0,-1 1 0,1 0 0,0-1 0,1 1 0,-1 0 0,1 1 0,-4 9 0,5-11 0,0 0 0,1 1 0,0-1 0,0 0 0,0 0 0,0 1 0,0 4 0,-4 21 0,3-27 0,1-1 0,-1 0 0,0 0 0,0 0 0,0 0 0,0 0 0,0 0 0,0-1 0,0 1 0,-1-1 0,-4 3 0,-20 16 0,25-17 0,0 0 0,1-1 0,-1 1 0,1 0 0,0 0 0,0 0 0,0 0 0,0 0 0,1 0 0,-1 1 0,1-1 0,-1 0 0,1 0 0,0 0 0,1 1 0,0 4 0,17 51 0,-11-38 0,-7-19 0,0 0 0,-1 0 0,1 0 0,-1 1 0,1-1 0,-1 0 0,1 0 0,-1 0 0,0 0 0,0 0 0,0 0 0,-1 0 0,1-1 0,0 1 0,0 0 0,-1-1 0,0 1 0,1 0 0,-1-1 0,0 0 0,1 1 0,-1-1 0,0 0 0,-4 2 0,2-1 0,1 1 0,-1 0 0,1-1 0,0 2 0,0-1 0,0 0 0,-4 5 0,5-1 0,-1 0 0,1 0 0,0 0 0,0 0 0,-1 13 0,2-14 0,1 0 0,-1 0 0,-1-1 0,1 1 0,-1 0 0,0-1 0,0 1 0,-1-1 0,0 0 0,-3 6 0,4-8 0,1-1 0,0 1 0,-1 0 0,1 0 0,0 0 0,1 0 0,-1 0 0,0-1 0,1 1 0,0 0 0,0 0 0,-1 1 0,2-1 0,-1 3 0,0-5 0,0 0 0,0 1 0,1-1 0,-1 0 0,0 1 0,0-1 0,1 0 0,-1 1 0,1-1 0,-1 0 0,1 0 0,0 1 0,0-1 0,-1 0 0,1 0 0,0 0 0,0 0 0,0 0 0,0 0 0,0 0 0,0 0 0,0-1 0,0 1 0,1 0 0,-1-1 0,0 1 0,0-1 0,1 1 0,-1-1 0,0 1 0,2-1 0,-1 0 0,-1 0 0,0 0 0,0 1 0,1-1 0,-1 0 0,0 0 0,0 1 0,1-1 0,-1 1 0,0-1 0,0 1 0,0 0 0,0-1 0,0 1 0,0 0 0,0 0 0,0 0 0,0 0 0,0-1 0,0 1 0,0 0 0,-1 1 0,1-1 0,0 0 0,-1 0 0,1 0 0,-1 0 0,1 0 0,-1 1 0,0-1 0,1 0 0,-1 0 0,0 1 0,0-1 0,0 2 0,0-1 0,0 0 0,0 0 0,-1 0 0,1 0 0,0 0 0,-1 0 0,1-1 0,-1 1 0,0 0 0,0 0 0,0 0 0,0-1 0,0 1 0,0 0 0,0-1 0,0 1 0,-1-1 0,1 1 0,-1-1 0,1 0 0,-1 1 0,-2 0 0,0 1 0,0-1 0,0 1 0,0-1 0,0 1 0,0 1 0,1-1 0,0 0 0,-1 1 0,1 0 0,1-1 0,-1 1 0,0 0 0,1 1 0,0-1 0,0 0 0,0 1 0,1-1 0,-1 1 0,1-1 0,0 1 0,0 0 0,1 0 0,-1-1 0,1 1 0,0 0 0,1 0 0,-1-1 0,1 1 0,0 0 0,0-1 0,0 1 0,1 0 0,3 6 0,-4-8 0,0-1 0,1 1 0,-1-1 0,0 1 0,0-1 0,0 1 0,-1 0 0,1-1 0,-1 1 0,1 0 0,-1 0 0,0 0 0,0-1 0,0 1 0,-1 0 0,0 5 0,-20 41 0,18-45 0,1 0 0,-1 0 0,1 0 0,0 0 0,0 0 0,0 0 0,1 1 0,0-1 0,-1 1 0,2-1 0,-1 1 0,0-1 0,1 1 0,0 0 0,0-1 0,0 1 0,1 0 0,1 7 0,0-8 0,1 0 0,0 0 0,0 0 0,0 0 0,0 0 0,0 0 0,1-1 0,5 5 0,21 25 0,-24-23 0,-1 1 0,0 0 0,-1 0 0,0 1 0,-1-1 0,0 1 0,0 0 0,-2-1 0,1 1 0,-1 0 0,-2 19 0,1-29-72,0 0 1,0 0-1,0 0 0,1 0 0,-1-1 0,0 1 0,1 0 0,-1 0 1,1 0-1,-1-1 0,1 1 0,0 0 0,0 0 0,0-1 0,0 1 1,0-1-1,0 1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ritannica.com/technology/steamboat#/media/1/564552/1019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hives.gov/files/education/lessons/document-analysis/english/analyze-a-map-novice.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List_of_longest_rivers_of_the_United_States_%28by_main_stem%29#/media/File:Mississippiriver-new-01.pn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Pusher_(boat)#/media/File:Donna_York.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Pusher_(boat)#/media/File:Donna_York.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80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800" i="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resource to identify the knowledge, concepts and vocabulary is the disciplinary clarifications for each grade. The disciplinary clarifications offer suggestions teachers can use to more clearly determine the knowledge, concepts and vocabulary. Review the example in the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4" name="Google Shape;204;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7: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Review the example in the slide. The bolded text comes from the disciplinary clarification. </a:t>
            </a:r>
            <a:endParaRPr dirty="0">
              <a:solidFill>
                <a:srgbClr val="000000"/>
              </a:solidFill>
            </a:endParaRPr>
          </a:p>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t>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Participants may add more to this column beyond what is listed in the Disciplinary Clarification provided.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Additionally, it is important to note that there are not Disciplinary Clarifications provided for the Inquiry Practices. Therefore, it is critical that participants complete this work with a partner, in their grade level teams or PLC when unpacking an Inquiry Practice standard. These collegial conversations will support educators in identifying all of the knowledge/concepts/vocabulary students will need to know in order to reach this standard.</a:t>
            </a:r>
            <a:endParaRPr dirty="0"/>
          </a:p>
        </p:txBody>
      </p:sp>
      <p:sp>
        <p:nvSpPr>
          <p:cNvPr id="212" name="Google Shape;212;p47: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4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third step is to look at each individual standard and determine what skills students will need to engage in in order to master the standards. </a:t>
            </a:r>
            <a:r>
              <a:rPr lang="en-US" dirty="0"/>
              <a:t>Review the example in the slide. </a:t>
            </a:r>
            <a:r>
              <a:rPr lang="en-US" dirty="0">
                <a:solidFill>
                  <a:srgbClr val="000000"/>
                </a:solidFill>
              </a:rPr>
              <a:t>Explain this usually starts and is determined by the verb at the start of the standards statement. However, do not limit the identification of the skills required to demonstrate master of the standard to just the verb as some standards, such as 2.G.GR.1, requires that students examine and use a variety of data. Using a variety of data is an additional skill students need to be able to do in order to demonstrate mastery of the standards.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0" name="Google Shape;220;p48: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9: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29" name="Google Shape;229;p49: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238" name="Google Shape;238;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39" name="Google Shape;239;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240" name="Google Shape;240;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41" name="Google Shape;241;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Source:</a:t>
            </a:r>
          </a:p>
          <a:p>
            <a:r>
              <a:rPr lang="en-US" dirty="0">
                <a:solidFill>
                  <a:schemeClr val="tx1"/>
                </a:solidFill>
              </a:rPr>
              <a:t>WKU PBS. (2014, February 14). </a:t>
            </a:r>
            <a:r>
              <a:rPr lang="en-US" i="1" dirty="0">
                <a:solidFill>
                  <a:schemeClr val="tx1"/>
                </a:solidFill>
              </a:rPr>
              <a:t>Main Street- Belle of Louisville </a:t>
            </a:r>
            <a:r>
              <a:rPr lang="en-US" i="0" dirty="0">
                <a:solidFill>
                  <a:schemeClr val="tx1"/>
                </a:solidFill>
              </a:rPr>
              <a:t>[video]. https://www.youtube.com/watch?v=_hx_BkjUIsY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75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Library of Congress. (n.d.).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John Fitch’s steamboat</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Encyclopedia Britannica.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https://www.britannica.com/technology/steamboat#/media/1/564552/101915</a:t>
            </a:r>
            <a:endPar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Str. Belle of Louisville – </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Belle of Louisville Archive </a:t>
            </a:r>
            <a:endPar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72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engagement with this source, access the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Analyze a Map</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tool from the National Archives. For the purposes of this examination, students should only complete the “Meet the map” and the “Observe its parts” sections. This tool may be accessed using this link: https://www.archives.gov/education/lessons/worksheets/analyze-a-map-novice </a:t>
            </a:r>
          </a:p>
          <a:p>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4"/>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1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62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p>
          <a:p>
            <a:pPr marL="0" marR="0">
              <a:lnSpc>
                <a:spcPct val="107000"/>
              </a:lnSpc>
              <a:spcBef>
                <a:spcPts val="0"/>
              </a:spcBef>
              <a:spcAft>
                <a:spcPts val="800"/>
              </a:spcAft>
            </a:pPr>
            <a:endPar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National Archives. (n.d.). </a:t>
            </a:r>
            <a:r>
              <a:rPr lang="en-US" sz="1200" i="1"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Meet the Map</a:t>
            </a:r>
            <a:r>
              <a:rPr lang="en-US" sz="1200" i="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 </a:t>
            </a:r>
            <a:r>
              <a:rPr lang="en-US" sz="1200" u="sng" kern="0" dirty="0">
                <a:effectLst/>
                <a:latin typeface="Calibri" panose="020F0502020204030204" pitchFamily="34" charset="0"/>
                <a:ea typeface="Calibri" panose="020F0502020204030204" pitchFamily="34" charset="0"/>
                <a:cs typeface="Times New Roman" panose="02020603050405020304" pitchFamily="18" charset="0"/>
              </a:rPr>
              <a:t>https://www.archives.gov/education/lessons/worksheets/analyze-a-map-novice </a:t>
            </a:r>
            <a:endParaRPr lang="en-US" sz="1200" u="sng"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endParaRPr>
          </a:p>
          <a:p>
            <a:endParaRPr lang="en-US" sz="120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0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tx1"/>
                </a:solidFill>
              </a:rPr>
              <a:t>WKU PBS. (2014, February 14). </a:t>
            </a:r>
            <a:r>
              <a:rPr lang="en-US" i="1" dirty="0">
                <a:solidFill>
                  <a:schemeClr val="tx1"/>
                </a:solidFill>
              </a:rPr>
              <a:t>Main Street- Belle of Louisville </a:t>
            </a:r>
            <a:r>
              <a:rPr lang="en-US" i="0" dirty="0">
                <a:solidFill>
                  <a:schemeClr val="tx1"/>
                </a:solidFill>
              </a:rPr>
              <a:t>[video]. https://www.youtube.com/watch?v=_hx_BkjUIsY</a:t>
            </a:r>
          </a:p>
          <a:p>
            <a:endParaRPr lang="en-US" sz="1200" kern="0" dirty="0">
              <a:solidFill>
                <a:srgbClr val="000000"/>
              </a:solidFill>
              <a:effectLst/>
              <a:highlight>
                <a:srgbClr val="D5DCE4"/>
              </a:highligh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kern="0" dirty="0">
                <a:effectLst/>
                <a:latin typeface="Calibri" panose="020F0502020204030204" pitchFamily="34" charset="0"/>
                <a:ea typeface="Calibri" panose="020F0502020204030204" pitchFamily="34" charset="0"/>
                <a:cs typeface="Times New Roman" panose="02020603050405020304" pitchFamily="18" charset="0"/>
              </a:rPr>
              <a:t>Str. Belle of Louisville – </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Belle of Louisville Archive </a:t>
            </a:r>
            <a:endParaRPr lang="en-US" sz="12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0" dirty="0">
              <a:solidFill>
                <a:srgbClr val="000000"/>
              </a:solidFill>
              <a:effectLst/>
              <a:highlight>
                <a:srgbClr val="D5DCE4"/>
              </a:highlight>
              <a:latin typeface="Calibri" panose="020F0502020204030204" pitchFamily="34" charset="0"/>
              <a:ea typeface="Calibri" panose="020F0502020204030204" pitchFamily="34"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modified from: 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2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220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9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2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734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from: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512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7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Harvard Project Zero. (n.d.). </a:t>
            </a:r>
            <a:r>
              <a:rPr lang="en-US" i="1" dirty="0"/>
              <a:t>See, Think, Wonder</a:t>
            </a:r>
            <a:r>
              <a:rPr lang="en-US" i="0" dirty="0"/>
              <a:t>. </a:t>
            </a:r>
            <a:r>
              <a:rPr lang="en-US" i="0" u="sng" dirty="0"/>
              <a:t>https://pz.harvard.edu/resources/see-think-wonder</a:t>
            </a:r>
          </a:p>
          <a:p>
            <a:endParaRPr lang="en-US" i="0" u="sng"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44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“Try to make sense of it” questions on this slide are from the National Archives’ Analyze an Artifact or Object tool: https://www.archives.gov/files/education/lessons/document-analysis/english/analyze-an-artifact-or-object-novice.pdf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99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It is important to clearly understand and unpack each piece of a standard to be able to implement it with fidelity.</a:t>
            </a: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sng" kern="0" dirty="0">
              <a:solidFill>
                <a:srgbClr val="000000"/>
              </a:solidFill>
              <a:effectLs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26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Peter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(2006, February 25). The towboat Peter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down-bound on the Ohio river at Louisville, Kentucky. </a:t>
            </a:r>
            <a:r>
              <a:rPr lang="en-US" sz="1800" u="sng" kern="0" dirty="0">
                <a:effectLst/>
                <a:latin typeface="Calibri" panose="020F0502020204030204" pitchFamily="34" charset="0"/>
                <a:ea typeface="Calibri" panose="020F0502020204030204" pitchFamily="34" charset="0"/>
                <a:cs typeface="Times New Roman" panose="02020603050405020304" pitchFamily="18" charset="0"/>
              </a:rPr>
              <a:t>https://en.m.wikipedia.org/wiki/File:PeterFanchi.jpg</a:t>
            </a:r>
          </a:p>
          <a:p>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Schneid, Joe. (2009, May 24).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The Donna York pushing barges of coal up the Ohio River at Louisville, Kentucky.</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https://en.wikipedia.org/wiki/Pusher_(boat)#/media/File:Donna_York.jpg</a:t>
            </a:r>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9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effectLst/>
                <a:latin typeface="Calibri" panose="020F0502020204030204" pitchFamily="34" charset="0"/>
                <a:ea typeface="Calibri" panose="020F0502020204030204" pitchFamily="34" charset="0"/>
                <a:cs typeface="Times New Roman" panose="02020603050405020304" pitchFamily="18" charset="0"/>
              </a:rPr>
              <a:t>Peter </a:t>
            </a:r>
            <a:r>
              <a:rPr lang="en-US" sz="12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(2006, February 25). The towboat Peter </a:t>
            </a:r>
            <a:r>
              <a:rPr lang="en-US" sz="12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down-bound on the Ohio river at Louisville, Kentucky. </a:t>
            </a:r>
            <a:r>
              <a:rPr lang="en-US" sz="1200" u="sng" kern="0" dirty="0">
                <a:effectLst/>
                <a:latin typeface="Calibri" panose="020F0502020204030204" pitchFamily="34" charset="0"/>
                <a:ea typeface="Calibri" panose="020F0502020204030204" pitchFamily="34" charset="0"/>
                <a:cs typeface="Times New Roman" panose="02020603050405020304" pitchFamily="18" charset="0"/>
              </a:rPr>
              <a:t>https://en.m.wikipedia.org/wiki/File:PeterFanchi.jpg</a:t>
            </a:r>
          </a:p>
          <a:p>
            <a:endParaRPr lang="en-US" sz="1200" u="sng"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effectLst/>
                <a:latin typeface="Calibri" panose="020F0502020204030204" pitchFamily="34" charset="0"/>
                <a:ea typeface="Calibri" panose="020F0502020204030204" pitchFamily="34" charset="0"/>
                <a:cs typeface="Times New Roman" panose="02020603050405020304" pitchFamily="18" charset="0"/>
              </a:rPr>
              <a:t>Schneid, Joe. (2009, May 24). </a:t>
            </a:r>
            <a:r>
              <a:rPr lang="en-US" sz="1200" i="1" kern="0" dirty="0">
                <a:effectLst/>
                <a:latin typeface="Calibri" panose="020F0502020204030204" pitchFamily="34" charset="0"/>
                <a:ea typeface="Calibri" panose="020F0502020204030204" pitchFamily="34" charset="0"/>
                <a:cs typeface="Times New Roman" panose="02020603050405020304" pitchFamily="18" charset="0"/>
              </a:rPr>
              <a:t>The Donna York pushing barges of coal up the Ohio River at Louisville, Kentucky.</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https://en.wikipedia.org/wiki/Pusher_(boat)#/media/File:Donna_York.jpg</a:t>
            </a:r>
            <a:endParaRPr lang="en-US" sz="12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701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this survey to provide feedback on your experience this evening: https://forms.gle/Fyp25GY12S9cJQgy6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698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a:t>
            </a:r>
          </a:p>
          <a:p>
            <a:pPr marL="0" lvl="0" indent="0" algn="l" rtl="0">
              <a:lnSpc>
                <a:spcPct val="115000"/>
              </a:lnSpc>
              <a:spcBef>
                <a:spcPts val="800"/>
              </a:spcBef>
              <a:spcAft>
                <a:spcPts val="0"/>
              </a:spcAft>
              <a:buClr>
                <a:schemeClr val="dk1"/>
              </a:buClr>
              <a:buSzPts val="1100"/>
              <a:buFont typeface="Arial"/>
              <a:buNone/>
            </a:pPr>
            <a:endParaRPr lang="en-US" dirty="0"/>
          </a:p>
          <a:p>
            <a:pPr marL="0" lvl="0" indent="0" algn="l" rtl="0">
              <a:lnSpc>
                <a:spcPct val="115000"/>
              </a:lnSpc>
              <a:spcBef>
                <a:spcPts val="800"/>
              </a:spcBef>
              <a:spcAft>
                <a:spcPts val="0"/>
              </a:spcAft>
              <a:buClr>
                <a:schemeClr val="dk1"/>
              </a:buClr>
              <a:buSzPts val="1100"/>
              <a:buFont typeface="Arial"/>
              <a:buNone/>
            </a:pP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a:t>
            </a:r>
          </a:p>
          <a:p>
            <a:pPr marL="0" lvl="0" indent="0" algn="l" rtl="0">
              <a:lnSpc>
                <a:spcPct val="115000"/>
              </a:lnSpc>
              <a:spcBef>
                <a:spcPts val="800"/>
              </a:spcBef>
              <a:spcAft>
                <a:spcPts val="0"/>
              </a:spcAft>
              <a:buClr>
                <a:schemeClr val="dk1"/>
              </a:buClr>
              <a:buSzPts val="1100"/>
              <a:buFont typeface="Arial"/>
              <a:buNone/>
            </a:pPr>
            <a:endParaRPr lang="en-US" dirty="0"/>
          </a:p>
          <a:p>
            <a:pPr marL="0" lvl="0" indent="0" algn="l" rtl="0">
              <a:lnSpc>
                <a:spcPct val="115000"/>
              </a:lnSpc>
              <a:spcBef>
                <a:spcPts val="800"/>
              </a:spcBef>
              <a:spcAft>
                <a:spcPts val="0"/>
              </a:spcAft>
              <a:buClr>
                <a:schemeClr val="dk1"/>
              </a:buClr>
              <a:buSzPts val="1100"/>
              <a:buFont typeface="Arial"/>
              <a:buNone/>
            </a:pP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31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2: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marR="0" lvl="0" indent="0" algn="l" rtl="0">
              <a:spcBef>
                <a:spcPts val="600"/>
              </a:spcBef>
              <a:spcAft>
                <a:spcPts val="0"/>
              </a:spcAft>
              <a:buClr>
                <a:schemeClr val="dk1"/>
              </a:buClr>
              <a:buSzPts val="1100"/>
              <a:buFont typeface="Calibri"/>
              <a:buNone/>
            </a:pPr>
            <a:r>
              <a:rPr lang="en-US" dirty="0">
                <a:solidFill>
                  <a:srgbClr val="000000"/>
                </a:solidFill>
              </a:rPr>
              <a:t>Review the questions that are necessary for educators to unpack the standards. Ask participants to reflect on the questions.</a:t>
            </a:r>
            <a:endParaRPr dirty="0">
              <a:solidFill>
                <a:srgbClr val="000000"/>
              </a:solidFill>
            </a:endParaRPr>
          </a:p>
        </p:txBody>
      </p:sp>
      <p:sp>
        <p:nvSpPr>
          <p:cNvPr id="522" name="Google Shape;522;p42: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If you are having trouble accessing the Tool to Unpack Standards, please copy and paste this URL into your browser and press the enter key to download.</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https://education.ky.gov/curriculum/standards/kyacadstand/Documents/Tool_to_Unpack_Standards_and_Identify_Gaps.xlsx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US" dirty="0"/>
              <a:t>The tool is a step by step process to begin to unpack a specific set of standards. Section B focuses on the first four steps of the tool: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1: Identifying the standards you want to unpack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2: What Knowledge/Concepts/ Vocabulary do students need to know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3: What skills do students need to be able to do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4: What level of proficiency do students need to be at in order to reach this standard? </a:t>
            </a:r>
            <a:endParaRPr dirty="0"/>
          </a:p>
          <a:p>
            <a:pPr marL="0" lvl="0" indent="0" algn="l" rtl="0">
              <a:lnSpc>
                <a:spcPct val="100000"/>
              </a:lnSpc>
              <a:spcBef>
                <a:spcPts val="0"/>
              </a:spcBef>
              <a:spcAft>
                <a:spcPts val="0"/>
              </a:spcAft>
              <a:buSzPts val="1400"/>
              <a:buNone/>
            </a:pPr>
            <a:endParaRPr dirty="0"/>
          </a:p>
        </p:txBody>
      </p:sp>
      <p:sp>
        <p:nvSpPr>
          <p:cNvPr id="175" name="Google Shape;175;p4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first step is to list the standards. You can cut and paste the standards they want to work with in the far left column. Make sure they include the inquiry practices. </a:t>
            </a:r>
            <a:endParaRPr dirty="0"/>
          </a:p>
        </p:txBody>
      </p:sp>
      <p:sp>
        <p:nvSpPr>
          <p:cNvPr id="189" name="Google Shape;189;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The second step is to look at each individual standard and determine what knowledge, concepts and vocabulary students will need to understand in order to master the standards. Review the example on the slide. </a:t>
            </a:r>
            <a:endParaRPr dirty="0">
              <a:solidFill>
                <a:srgbClr val="000000"/>
              </a:solidFill>
            </a:endParaRPr>
          </a:p>
        </p:txBody>
      </p:sp>
      <p:sp>
        <p:nvSpPr>
          <p:cNvPr id="197" name="Google Shape;197;p45: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195F-FD1B-1FAD-FE50-17CFECA9E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D6CAE-9F48-73B4-50EF-17A224810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F3A17-2B36-BEFE-3FE4-80A7100A08D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CC3C8523-B02D-8AB9-D308-85057C161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A9188-E6EA-673C-521F-3D2884DB2CB5}"/>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605460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36F4-E988-DEC6-9187-1D075C894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2A921-92CE-6FBA-82E1-7BF3AB6D91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1901D-793C-2D08-D0AE-E98DB2E49AE2}"/>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401834E3-2746-D4E1-B889-E9B6B42B8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9B6B5-2F7F-0C40-95A3-F09CB10DE671}"/>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239740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C2C5-7DC8-BE6E-56D3-4587C335C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A5A7B2-639E-8D9B-CCEB-72C71BDF9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1D991-EFC0-81B6-8F8F-83DAD014BD47}"/>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4B5EC73D-B827-C1AE-432B-EE27CF468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C435D-414E-6F3F-7A9D-A69F2EFA04BA}"/>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622747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3B88-B78B-FC17-2381-73AF57A3E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17836-A126-5816-E005-B44FD965CB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11EDBD-A699-12C6-A4C9-5F64FED3B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5E511C-7E65-CB11-F917-BAE6C3AB564A}"/>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D885D3A8-73EA-0A1B-624E-F596026E8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19B14-6683-241B-DC0F-8A818FD0D34D}"/>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50425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A5D-EA1F-2149-A8D2-0304B6A72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E2C63-2FB8-5145-7129-DDDB1AEFD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7CF49F-3713-0123-44AA-1D8FA402A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3959C3-3907-B2D3-38AB-54BC9BA50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E79EB-2C3E-5BFA-BFF8-6DF5A2645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F0D24-D807-27C7-7568-A2C5B912556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8" name="Footer Placeholder 7">
            <a:extLst>
              <a:ext uri="{FF2B5EF4-FFF2-40B4-BE49-F238E27FC236}">
                <a16:creationId xmlns:a16="http://schemas.microsoft.com/office/drawing/2014/main" id="{148BFDA2-586B-1B8B-DCAE-83D62D1D71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47B63E-6D61-EAB4-EA0B-D80C5B0A4A3B}"/>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102305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AB9-1256-124E-218F-07C493D17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53251-6CAD-C6BF-98BB-12E2B815FB32}"/>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4" name="Footer Placeholder 3">
            <a:extLst>
              <a:ext uri="{FF2B5EF4-FFF2-40B4-BE49-F238E27FC236}">
                <a16:creationId xmlns:a16="http://schemas.microsoft.com/office/drawing/2014/main" id="{0EA5F1B4-E665-D230-42AB-3A23FC7681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38033-2A75-3048-7FC5-0F86887FA879}"/>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733044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25244-64A7-6E75-490B-FAE75EF1F907}"/>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3" name="Footer Placeholder 2">
            <a:extLst>
              <a:ext uri="{FF2B5EF4-FFF2-40B4-BE49-F238E27FC236}">
                <a16:creationId xmlns:a16="http://schemas.microsoft.com/office/drawing/2014/main" id="{D7FBFE73-5313-F85C-ED36-6415B9269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FCFDE-E32D-9756-7E22-9ECFFA22D087}"/>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78714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C582-E507-5537-AA33-DCCB50259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23B268-DBEA-63C7-7B53-340FE0A92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FD188-1770-9453-531E-55E89B8A1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F5DB9-B4AA-F1BC-48E4-418CF01466CF}"/>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591FB8C2-7F89-4286-36DD-8E3F3A9FF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ED951-19F5-B1F7-1E56-FCA0230E7566}"/>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526581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258B-C6B5-3D45-E738-5E08EF57F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109C7-152E-1BA5-D5AA-9B90214E2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3FF5B-C535-E4E3-01D2-24151F79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A07FE-E496-A467-F834-03717AF1456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F4600D40-074D-D289-518B-1B3E360BA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3E72D-9259-A1A1-04C1-52FE62786F55}"/>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42060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A187-1D2B-0028-B2FF-79780EC55A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03B6E-EFFB-64C8-81A5-F7898A8A5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3F265-DC8C-D543-08E0-DB905ED28026}"/>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77832586-FA5D-5589-D017-4D8581CEB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D5BEC-C5C2-C291-176C-8E3AA8CA5D8A}"/>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70327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20CB4-229B-5078-E22D-0A234E356F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654C5-7F5A-FBC6-F54D-510633218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83CDD-A7C3-A2DA-DF7F-E48886F60D7D}"/>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0A3C34BB-B90F-78EB-2F2A-0173C774E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CC407-21D2-9E74-C970-01475C3CCA14}"/>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27524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6" name="Google Shape;6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7" name="Google Shape;67;p13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8" name="Google Shape;68;p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E698B-87FF-28CF-351C-6F8E00E16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0DF52-6ECC-7746-E251-597C13B61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A360A-92CC-CE7A-D007-4692706EC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ED62F69B-6AA8-61B9-B995-23CA6CCDB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6BB96B-FD14-CE5C-03D0-EA4C63C1E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D111A-DA66-4F55-85A1-99250A5B1589}" type="slidenum">
              <a:rPr lang="en-US" smtClean="0"/>
              <a:t>‹#›</a:t>
            </a:fld>
            <a:endParaRPr lang="en-US"/>
          </a:p>
        </p:txBody>
      </p:sp>
    </p:spTree>
    <p:extLst>
      <p:ext uri="{BB962C8B-B14F-4D97-AF65-F5344CB8AC3E}">
        <p14:creationId xmlns:p14="http://schemas.microsoft.com/office/powerpoint/2010/main" val="3544497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hx_BkjUIsY"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6.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68" Type="http://schemas.openxmlformats.org/officeDocument/2006/relationships/image" Target="../media/image45.png"/><Relationship Id="rId76" Type="http://schemas.openxmlformats.org/officeDocument/2006/relationships/image" Target="../media/image49.png"/><Relationship Id="rId84" Type="http://schemas.openxmlformats.org/officeDocument/2006/relationships/image" Target="../media/image53.png"/><Relationship Id="rId89" Type="http://schemas.openxmlformats.org/officeDocument/2006/relationships/customXml" Target="../ink/ink12.xml"/><Relationship Id="rId97" Type="http://schemas.openxmlformats.org/officeDocument/2006/relationships/customXml" Target="../ink/ink16.xml"/><Relationship Id="rId34" Type="http://schemas.openxmlformats.org/officeDocument/2006/relationships/image" Target="../media/image27.png"/><Relationship Id="rId42" Type="http://schemas.openxmlformats.org/officeDocument/2006/relationships/image" Target="../media/image32.png"/><Relationship Id="rId104" Type="http://schemas.openxmlformats.org/officeDocument/2006/relationships/customXml" Target="../ink/ink23.xml"/><Relationship Id="rId50" Type="http://schemas.openxmlformats.org/officeDocument/2006/relationships/image" Target="../media/image36.png"/><Relationship Id="rId112" Type="http://schemas.openxmlformats.org/officeDocument/2006/relationships/customXml" Target="../ink/ink31.xml"/><Relationship Id="rId71" Type="http://schemas.openxmlformats.org/officeDocument/2006/relationships/customXml" Target="../ink/ink3.xml"/><Relationship Id="rId92" Type="http://schemas.openxmlformats.org/officeDocument/2006/relationships/image" Target="../media/image57.png"/><Relationship Id="rId7" Type="http://schemas.openxmlformats.org/officeDocument/2006/relationships/image" Target="../media/image190.png"/><Relationship Id="rId2" Type="http://schemas.openxmlformats.org/officeDocument/2006/relationships/notesSlide" Target="../notesSlides/notesSlide22.xml"/><Relationship Id="rId107" Type="http://schemas.openxmlformats.org/officeDocument/2006/relationships/customXml" Target="../ink/ink26.xml"/><Relationship Id="rId74" Type="http://schemas.openxmlformats.org/officeDocument/2006/relationships/image" Target="../media/image48.png"/><Relationship Id="rId79" Type="http://schemas.openxmlformats.org/officeDocument/2006/relationships/customXml" Target="../ink/ink7.xml"/><Relationship Id="rId87" Type="http://schemas.openxmlformats.org/officeDocument/2006/relationships/customXml" Target="../ink/ink11.xml"/><Relationship Id="rId32" Type="http://schemas.openxmlformats.org/officeDocument/2006/relationships/image" Target="../media/image26.png"/><Relationship Id="rId102" Type="http://schemas.openxmlformats.org/officeDocument/2006/relationships/customXml" Target="../ink/ink21.xml"/><Relationship Id="rId40" Type="http://schemas.openxmlformats.org/officeDocument/2006/relationships/image" Target="../media/image31.png"/><Relationship Id="rId110" Type="http://schemas.openxmlformats.org/officeDocument/2006/relationships/customXml" Target="../ink/ink29.xml"/><Relationship Id="rId11" Type="http://schemas.openxmlformats.org/officeDocument/2006/relationships/image" Target="../media/image210.png"/><Relationship Id="rId82" Type="http://schemas.openxmlformats.org/officeDocument/2006/relationships/image" Target="../media/image52.png"/><Relationship Id="rId90" Type="http://schemas.openxmlformats.org/officeDocument/2006/relationships/image" Target="../media/image56.png"/><Relationship Id="rId95" Type="http://schemas.openxmlformats.org/officeDocument/2006/relationships/customXml" Target="../ink/ink15.xml"/><Relationship Id="rId5" Type="http://schemas.openxmlformats.org/officeDocument/2006/relationships/image" Target="../media/image180.png"/><Relationship Id="rId69" Type="http://schemas.openxmlformats.org/officeDocument/2006/relationships/customXml" Target="../ink/ink2.xml"/><Relationship Id="rId77" Type="http://schemas.openxmlformats.org/officeDocument/2006/relationships/customXml" Target="../ink/ink6.xml"/><Relationship Id="rId30" Type="http://schemas.openxmlformats.org/officeDocument/2006/relationships/image" Target="../media/image25.png"/><Relationship Id="rId100" Type="http://schemas.openxmlformats.org/officeDocument/2006/relationships/customXml" Target="../ink/ink19.xml"/><Relationship Id="rId105" Type="http://schemas.openxmlformats.org/officeDocument/2006/relationships/customXml" Target="../ink/ink24.xml"/><Relationship Id="rId48" Type="http://schemas.openxmlformats.org/officeDocument/2006/relationships/image" Target="../media/image35.png"/><Relationship Id="rId113" Type="http://schemas.openxmlformats.org/officeDocument/2006/relationships/customXml" Target="../ink/ink32.xml"/><Relationship Id="rId72" Type="http://schemas.openxmlformats.org/officeDocument/2006/relationships/image" Target="../media/image47.png"/><Relationship Id="rId80" Type="http://schemas.openxmlformats.org/officeDocument/2006/relationships/image" Target="../media/image51.png"/><Relationship Id="rId85" Type="http://schemas.openxmlformats.org/officeDocument/2006/relationships/customXml" Target="../ink/ink10.xml"/><Relationship Id="rId93" Type="http://schemas.openxmlformats.org/officeDocument/2006/relationships/customXml" Target="../ink/ink14.xml"/><Relationship Id="rId98" Type="http://schemas.openxmlformats.org/officeDocument/2006/relationships/customXml" Target="../ink/ink17.xml"/><Relationship Id="rId3" Type="http://schemas.openxmlformats.org/officeDocument/2006/relationships/image" Target="../media/image13.jpg"/><Relationship Id="rId38" Type="http://schemas.openxmlformats.org/officeDocument/2006/relationships/image" Target="../media/image30.png"/><Relationship Id="rId103" Type="http://schemas.openxmlformats.org/officeDocument/2006/relationships/customXml" Target="../ink/ink22.xml"/><Relationship Id="rId46" Type="http://schemas.openxmlformats.org/officeDocument/2006/relationships/image" Target="../media/image34.png"/><Relationship Id="rId108" Type="http://schemas.openxmlformats.org/officeDocument/2006/relationships/customXml" Target="../ink/ink27.xml"/><Relationship Id="rId70" Type="http://schemas.openxmlformats.org/officeDocument/2006/relationships/image" Target="../media/image46.png"/><Relationship Id="rId75" Type="http://schemas.openxmlformats.org/officeDocument/2006/relationships/customXml" Target="../ink/ink5.xml"/><Relationship Id="rId83" Type="http://schemas.openxmlformats.org/officeDocument/2006/relationships/customXml" Target="../ink/ink9.xml"/><Relationship Id="rId88" Type="http://schemas.openxmlformats.org/officeDocument/2006/relationships/image" Target="../media/image55.png"/><Relationship Id="rId91" Type="http://schemas.openxmlformats.org/officeDocument/2006/relationships/customXml" Target="../ink/ink13.xml"/><Relationship Id="rId96" Type="http://schemas.openxmlformats.org/officeDocument/2006/relationships/image" Target="../media/image14.png"/><Relationship Id="rId111" Type="http://schemas.openxmlformats.org/officeDocument/2006/relationships/customXml" Target="../ink/ink30.xml"/><Relationship Id="rId1" Type="http://schemas.openxmlformats.org/officeDocument/2006/relationships/slideLayout" Target="../slideLayouts/slideLayout21.xml"/><Relationship Id="rId36" Type="http://schemas.openxmlformats.org/officeDocument/2006/relationships/image" Target="../media/image28.png"/><Relationship Id="rId106" Type="http://schemas.openxmlformats.org/officeDocument/2006/relationships/customXml" Target="../ink/ink25.xml"/><Relationship Id="rId15" Type="http://schemas.openxmlformats.org/officeDocument/2006/relationships/image" Target="../media/image23.png"/><Relationship Id="rId114" Type="http://schemas.openxmlformats.org/officeDocument/2006/relationships/image" Target="../media/image6.jpeg"/><Relationship Id="rId73" Type="http://schemas.openxmlformats.org/officeDocument/2006/relationships/customXml" Target="../ink/ink4.xml"/><Relationship Id="rId78" Type="http://schemas.openxmlformats.org/officeDocument/2006/relationships/image" Target="../media/image50.png"/><Relationship Id="rId81" Type="http://schemas.openxmlformats.org/officeDocument/2006/relationships/customXml" Target="../ink/ink8.xml"/><Relationship Id="rId86" Type="http://schemas.openxmlformats.org/officeDocument/2006/relationships/image" Target="../media/image54.png"/><Relationship Id="rId94" Type="http://schemas.openxmlformats.org/officeDocument/2006/relationships/image" Target="../media/image58.png"/><Relationship Id="rId99" Type="http://schemas.openxmlformats.org/officeDocument/2006/relationships/customXml" Target="../ink/ink18.xml"/><Relationship Id="rId101" Type="http://schemas.openxmlformats.org/officeDocument/2006/relationships/customXml" Target="../ink/ink20.xml"/><Relationship Id="rId44" Type="http://schemas.openxmlformats.org/officeDocument/2006/relationships/image" Target="../media/image33.png"/><Relationship Id="rId4" Type="http://schemas.openxmlformats.org/officeDocument/2006/relationships/customXml" Target="../ink/ink1.xml"/><Relationship Id="rId9" Type="http://schemas.openxmlformats.org/officeDocument/2006/relationships/image" Target="../media/image200.png"/><Relationship Id="rId109" Type="http://schemas.openxmlformats.org/officeDocument/2006/relationships/customXml" Target="../ink/ink28.xml"/><Relationship Id="rId1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s://www.archives.gov/files/education/lessons/document-analysis/english/analyze-a-photograph-novice.pdf"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pz.harvard.edu/sites/default/files/Connect%20Extend%20Challenge_2.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Fyp25GY12S9cJQgy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Kentucky Academic Standards (KAS)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rgbClr val="3A757A"/>
                </a:solidFill>
                <a:latin typeface="Franklin Gothic Book" panose="020B0503020102020204" pitchFamily="34" charset="0"/>
                <a:ea typeface="Libre Franklin Medium"/>
                <a:cs typeface="Libre Franklin Medium"/>
                <a:sym typeface="Libre Franklin Medium"/>
              </a:rPr>
              <a:t>A webinar designed to deepen social studies content knowledge and pedagogy.</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2800"/>
              <a:buFont typeface="Arial"/>
              <a:buNone/>
            </a:pP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3 Kentucky Economics</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6"/>
          <p:cNvSpPr txBox="1">
            <a:spLocks noGrp="1"/>
          </p:cNvSpPr>
          <p:nvPr>
            <p:ph type="title"/>
          </p:nvPr>
        </p:nvSpPr>
        <p:spPr>
          <a:xfrm>
            <a:off x="117844" y="0"/>
            <a:ext cx="11635935"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(2)</a:t>
            </a:r>
            <a:endParaRPr dirty="0">
              <a:latin typeface="Franklin Gothic Medium" panose="020B0603020102020204" pitchFamily="34" charset="0"/>
            </a:endParaRPr>
          </a:p>
        </p:txBody>
      </p:sp>
      <p:sp>
        <p:nvSpPr>
          <p:cNvPr id="207" name="Google Shape;207;p46"/>
          <p:cNvSpPr txBox="1"/>
          <p:nvPr/>
        </p:nvSpPr>
        <p:spPr>
          <a:xfrm>
            <a:off x="0" y="1217607"/>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2400" b="0" i="0" u="none" strike="noStrike" cap="none" dirty="0">
              <a:solidFill>
                <a:srgbClr val="262626"/>
              </a:solidFill>
              <a:latin typeface="Franklin Gothic Book" panose="020B0503020102020204" pitchFamily="34" charset="0"/>
              <a:ea typeface="Libre Franklin"/>
              <a:cs typeface="Libre Franklin"/>
              <a:sym typeface="Libre Franklin"/>
            </a:endParaRPr>
          </a:p>
          <a:p>
            <a:pPr marL="742950" marR="0" lvl="1" indent="-285750" algn="l" rtl="0">
              <a:lnSpc>
                <a:spcPct val="100000"/>
              </a:lnSpc>
              <a:spcBef>
                <a:spcPts val="1000"/>
              </a:spcBef>
              <a:spcAft>
                <a:spcPts val="0"/>
              </a:spcAft>
              <a:buClr>
                <a:srgbClr val="262626"/>
              </a:buClr>
              <a:buSzPts val="1920"/>
              <a:buFont typeface="Calibri"/>
              <a:buChar char="●"/>
            </a:pP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The disciplinary clarifications for Grade 3 begin on page 62 of the </a:t>
            </a:r>
            <a:r>
              <a:rPr lang="en-US" sz="2400" b="0" i="1" u="none" strike="noStrike" cap="none" dirty="0">
                <a:solidFill>
                  <a:srgbClr val="262626"/>
                </a:solidFill>
                <a:latin typeface="Franklin Gothic Book" panose="020B0503020102020204" pitchFamily="34" charset="0"/>
                <a:ea typeface="Libre Franklin"/>
                <a:cs typeface="Libre Franklin"/>
                <a:sym typeface="Libre Franklin"/>
              </a:rPr>
              <a:t>KAS for Social Studies</a:t>
            </a: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a:t>
            </a:r>
            <a:endParaRPr sz="2400" b="0" i="0" u="none" strike="noStrike" cap="none" dirty="0">
              <a:solidFill>
                <a:srgbClr val="595959"/>
              </a:solidFill>
              <a:latin typeface="Franklin Gothic Book" panose="020B0503020102020204" pitchFamily="34" charset="0"/>
              <a:ea typeface="Libre Franklin"/>
              <a:cs typeface="Libre Franklin"/>
              <a:sym typeface="Libre Franklin"/>
            </a:endParaRPr>
          </a:p>
          <a:p>
            <a:pPr marL="342900" marR="0" lvl="0" indent="-165100" algn="l" rtl="0">
              <a:lnSpc>
                <a:spcPct val="100000"/>
              </a:lnSpc>
              <a:spcBef>
                <a:spcPts val="1000"/>
              </a:spcBef>
              <a:spcAft>
                <a:spcPts val="0"/>
              </a:spcAft>
              <a:buClr>
                <a:srgbClr val="D2BD24"/>
              </a:buClr>
              <a:buSzPts val="2800"/>
              <a:buFont typeface="Noto Sans Symbols"/>
              <a:buNone/>
            </a:pPr>
            <a:endParaRPr sz="2800" b="0" i="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p:txBody>
      </p:sp>
      <p:graphicFrame>
        <p:nvGraphicFramePr>
          <p:cNvPr id="2" name="Google Shape;208;p46">
            <a:extLst>
              <a:ext uri="{FF2B5EF4-FFF2-40B4-BE49-F238E27FC236}">
                <a16:creationId xmlns:a16="http://schemas.microsoft.com/office/drawing/2014/main" id="{B85645E4-161D-6611-AF0C-B5834FFBF427}"/>
              </a:ext>
            </a:extLst>
          </p:cNvPr>
          <p:cNvGraphicFramePr/>
          <p:nvPr>
            <p:extLst>
              <p:ext uri="{D42A27DB-BD31-4B8C-83A1-F6EECF244321}">
                <p14:modId xmlns:p14="http://schemas.microsoft.com/office/powerpoint/2010/main" val="2549573765"/>
              </p:ext>
            </p:extLst>
          </p:nvPr>
        </p:nvGraphicFramePr>
        <p:xfrm>
          <a:off x="374166" y="2908723"/>
          <a:ext cx="11541234" cy="3688020"/>
        </p:xfrm>
        <a:graphic>
          <a:graphicData uri="http://schemas.openxmlformats.org/drawingml/2006/table">
            <a:tbl>
              <a:tblPr firstRow="1">
                <a:noFill/>
              </a:tblPr>
              <a:tblGrid>
                <a:gridCol w="2768174">
                  <a:extLst>
                    <a:ext uri="{9D8B030D-6E8A-4147-A177-3AD203B41FA5}">
                      <a16:colId xmlns:a16="http://schemas.microsoft.com/office/drawing/2014/main" val="20000"/>
                    </a:ext>
                  </a:extLst>
                </a:gridCol>
                <a:gridCol w="3757162">
                  <a:extLst>
                    <a:ext uri="{9D8B030D-6E8A-4147-A177-3AD203B41FA5}">
                      <a16:colId xmlns:a16="http://schemas.microsoft.com/office/drawing/2014/main" val="20001"/>
                    </a:ext>
                  </a:extLst>
                </a:gridCol>
                <a:gridCol w="5015898">
                  <a:extLst>
                    <a:ext uri="{9D8B030D-6E8A-4147-A177-3AD203B41FA5}">
                      <a16:colId xmlns:a16="http://schemas.microsoft.com/office/drawing/2014/main" val="20002"/>
                    </a:ext>
                  </a:extLst>
                </a:gridCol>
              </a:tblGrid>
              <a:tr h="35141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2919603">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E: </a:t>
                      </a:r>
                      <a:r>
                        <a:rPr lang="en-US" sz="1800" b="1" dirty="0"/>
                        <a:t>Kentucky Economics</a:t>
                      </a:r>
                      <a:endParaRPr sz="18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800" dirty="0"/>
                        <a:t>groups can benefit Kentucky.</a:t>
                      </a:r>
                      <a:endParaRPr sz="18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7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15" name="Google Shape;215;p47"/>
          <p:cNvSpPr txBox="1">
            <a:spLocks noGrp="1"/>
          </p:cNvSpPr>
          <p:nvPr>
            <p:ph type="title"/>
          </p:nvPr>
        </p:nvSpPr>
        <p:spPr>
          <a:xfrm>
            <a:off x="671209" y="317634"/>
            <a:ext cx="10690698" cy="1003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2: What Knowledge, Concepts, Vocabulary will they need to Master? (3)</a:t>
            </a:r>
            <a:endParaRPr sz="3600" dirty="0">
              <a:latin typeface="Franklin Gothic Medium" panose="020B0603020102020204" pitchFamily="34" charset="0"/>
            </a:endParaRPr>
          </a:p>
        </p:txBody>
      </p:sp>
      <p:sp>
        <p:nvSpPr>
          <p:cNvPr id="2" name="TextBox 1">
            <a:extLst>
              <a:ext uri="{FF2B5EF4-FFF2-40B4-BE49-F238E27FC236}">
                <a16:creationId xmlns:a16="http://schemas.microsoft.com/office/drawing/2014/main" id="{957F0841-8AC6-FABF-2693-BE95EED05C3D}"/>
              </a:ext>
            </a:extLst>
          </p:cNvPr>
          <p:cNvSpPr txBox="1"/>
          <p:nvPr/>
        </p:nvSpPr>
        <p:spPr>
          <a:xfrm>
            <a:off x="3302073" y="1376949"/>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16" name="Google Shape;216;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2790199280"/>
              </p:ext>
            </p:extLst>
          </p:nvPr>
        </p:nvGraphicFramePr>
        <p:xfrm>
          <a:off x="1207112" y="1876906"/>
          <a:ext cx="9036050" cy="344426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lnT w="12700" cap="flat" cmpd="sng" algn="ctr">
                      <a:solidFill>
                        <a:schemeClr val="lt1"/>
                      </a:solidFill>
                      <a:prstDash val="solid"/>
                      <a:round/>
                      <a:headEnd type="none" w="sm" len="sm"/>
                      <a:tailEnd type="none" w="sm" len="sm"/>
                    </a:lnT>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Kentucky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23" name="Google Shape;223;p48"/>
          <p:cNvSpPr txBox="1">
            <a:spLocks noGrp="1"/>
          </p:cNvSpPr>
          <p:nvPr>
            <p:ph type="title"/>
          </p:nvPr>
        </p:nvSpPr>
        <p:spPr>
          <a:xfrm>
            <a:off x="394199" y="257103"/>
            <a:ext cx="12484975"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3: What Skills will they need to Master?</a:t>
            </a:r>
            <a:endParaRPr sz="3600" dirty="0">
              <a:latin typeface="Franklin Gothic Medium" panose="020B0603020102020204" pitchFamily="34" charset="0"/>
            </a:endParaRPr>
          </a:p>
        </p:txBody>
      </p:sp>
      <p:sp>
        <p:nvSpPr>
          <p:cNvPr id="224" name="Google Shape;224;p48"/>
          <p:cNvSpPr txBox="1">
            <a:spLocks noGrp="1"/>
          </p:cNvSpPr>
          <p:nvPr>
            <p:ph type="body" idx="1"/>
          </p:nvPr>
        </p:nvSpPr>
        <p:spPr>
          <a:xfrm>
            <a:off x="394200" y="916128"/>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 name="TextBox 1">
            <a:extLst>
              <a:ext uri="{FF2B5EF4-FFF2-40B4-BE49-F238E27FC236}">
                <a16:creationId xmlns:a16="http://schemas.microsoft.com/office/drawing/2014/main" id="{7366053E-0CC2-E64B-2FCA-41A9332CF823}"/>
              </a:ext>
            </a:extLst>
          </p:cNvPr>
          <p:cNvSpPr txBox="1"/>
          <p:nvPr/>
        </p:nvSpPr>
        <p:spPr>
          <a:xfrm>
            <a:off x="3302073" y="2089035"/>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25" name="Google Shape;225;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4055554428"/>
              </p:ext>
            </p:extLst>
          </p:nvPr>
        </p:nvGraphicFramePr>
        <p:xfrm>
          <a:off x="1207112" y="2559820"/>
          <a:ext cx="9036050" cy="344426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Franklin Gothic Medium"/>
                          <a:ea typeface="Franklin Gothic Medium"/>
                          <a:cs typeface="Franklin Gothic Medium"/>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Explain</a:t>
                      </a:r>
                      <a:endParaRPr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25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32" name="Google Shape;232;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rPr>
              <a:t>Step 4: What Level of Proficiency do Students need to be in order to Reach this Standard? </a:t>
            </a:r>
            <a:endParaRPr dirty="0">
              <a:latin typeface="Franklin Gothic Medium" panose="020B0603020102020204" pitchFamily="34" charset="0"/>
            </a:endParaRPr>
          </a:p>
        </p:txBody>
      </p:sp>
      <p:sp>
        <p:nvSpPr>
          <p:cNvPr id="233" name="Google Shape;233;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Franklin Gothic Book" panose="020B0503020102020204" pitchFamily="34" charset="0"/>
                <a:sym typeface="Libre Franklin"/>
              </a:rPr>
              <a:t>.</a:t>
            </a:r>
            <a:endParaRPr sz="2300" b="1" dirty="0">
              <a:latin typeface="Franklin Gothic Book" panose="020B0503020102020204" pitchFamily="34" charset="0"/>
              <a:sym typeface="Libre Franklin"/>
            </a:endParaRPr>
          </a:p>
        </p:txBody>
      </p:sp>
      <p:sp>
        <p:nvSpPr>
          <p:cNvPr id="2" name="TextBox 1">
            <a:extLst>
              <a:ext uri="{FF2B5EF4-FFF2-40B4-BE49-F238E27FC236}">
                <a16:creationId xmlns:a16="http://schemas.microsoft.com/office/drawing/2014/main" id="{A1A200FC-A2A4-DEC9-9E88-38433C2541AE}"/>
              </a:ext>
            </a:extLst>
          </p:cNvPr>
          <p:cNvSpPr txBox="1"/>
          <p:nvPr/>
        </p:nvSpPr>
        <p:spPr>
          <a:xfrm>
            <a:off x="3394993" y="2200199"/>
            <a:ext cx="772534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34" name="Google Shape;234;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1528743138"/>
              </p:ext>
            </p:extLst>
          </p:nvPr>
        </p:nvGraphicFramePr>
        <p:xfrm>
          <a:off x="1071654" y="2723419"/>
          <a:ext cx="10048688" cy="3444260"/>
        </p:xfrm>
        <a:graphic>
          <a:graphicData uri="http://schemas.openxmlformats.org/drawingml/2006/table">
            <a:tbl>
              <a:tblPr firstRow="1">
                <a:noFill/>
                <a:tableStyleId>{DF31529D-DBB5-4C4C-9A0D-C3F6803BE88B}</a:tableStyleId>
              </a:tblPr>
              <a:tblGrid>
                <a:gridCol w="2335701">
                  <a:extLst>
                    <a:ext uri="{9D8B030D-6E8A-4147-A177-3AD203B41FA5}">
                      <a16:colId xmlns:a16="http://schemas.microsoft.com/office/drawing/2014/main" val="20000"/>
                    </a:ext>
                  </a:extLst>
                </a:gridCol>
                <a:gridCol w="4228911">
                  <a:extLst>
                    <a:ext uri="{9D8B030D-6E8A-4147-A177-3AD203B41FA5}">
                      <a16:colId xmlns:a16="http://schemas.microsoft.com/office/drawing/2014/main" val="20001"/>
                    </a:ext>
                  </a:extLst>
                </a:gridCol>
                <a:gridCol w="1567485">
                  <a:extLst>
                    <a:ext uri="{9D8B030D-6E8A-4147-A177-3AD203B41FA5}">
                      <a16:colId xmlns:a16="http://schemas.microsoft.com/office/drawing/2014/main" val="20002"/>
                    </a:ext>
                  </a:extLst>
                </a:gridCol>
                <a:gridCol w="1916591">
                  <a:extLst>
                    <a:ext uri="{9D8B030D-6E8A-4147-A177-3AD203B41FA5}">
                      <a16:colId xmlns:a16="http://schemas.microsoft.com/office/drawing/2014/main" val="20003"/>
                    </a:ext>
                  </a:extLst>
                </a:gridCol>
              </a:tblGrid>
              <a:tr h="881700">
                <a:tc>
                  <a:txBody>
                    <a:bodyPr/>
                    <a:lstStyle/>
                    <a:p>
                      <a:r>
                        <a:rPr lang="en-US" dirty="0"/>
                        <a:t>Standard</a:t>
                      </a:r>
                    </a:p>
                  </a:txBody>
                  <a:tcPr>
                    <a:solidFill>
                      <a:schemeClr val="bg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Explain </a:t>
                      </a:r>
                      <a:endParaRPr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Level 3</a:t>
                      </a:r>
                      <a:endParaRPr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b97e3c4ae1_0_0"/>
          <p:cNvSpPr txBox="1">
            <a:spLocks noGrp="1"/>
          </p:cNvSpPr>
          <p:nvPr>
            <p:ph type="ctrTitle"/>
          </p:nvPr>
        </p:nvSpPr>
        <p:spPr>
          <a:xfrm>
            <a:off x="3038275" y="91025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244" name="Google Shape;244;g2b97e3c4ae1_0_0"/>
          <p:cNvSpPr txBox="1"/>
          <p:nvPr/>
        </p:nvSpPr>
        <p:spPr>
          <a:xfrm>
            <a:off x="3038275" y="2664125"/>
            <a:ext cx="8592000" cy="954300"/>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3 Kentucky Economics</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pic>
        <p:nvPicPr>
          <p:cNvPr id="2" name="Picture 1" descr="Belle of Louisville logo">
            <a:extLst>
              <a:ext uri="{FF2B5EF4-FFF2-40B4-BE49-F238E27FC236}">
                <a16:creationId xmlns:a16="http://schemas.microsoft.com/office/drawing/2014/main" id="{B559906D-1040-8621-01AB-C173063E811B}"/>
              </a:ext>
            </a:extLst>
          </p:cNvPr>
          <p:cNvPicPr>
            <a:picLocks noChangeAspect="1"/>
          </p:cNvPicPr>
          <p:nvPr/>
        </p:nvPicPr>
        <p:blipFill rotWithShape="1">
          <a:blip r:embed="rId3">
            <a:extLst>
              <a:ext uri="{28A0092B-C50C-407E-A947-70E740481C1C}">
                <a14:useLocalDpi xmlns:a14="http://schemas.microsoft.com/office/drawing/2010/main" val="0"/>
              </a:ext>
            </a:extLst>
          </a:blip>
          <a:srcRect l="12739" t="30780" r="11849" b="27507"/>
          <a:stretch/>
        </p:blipFill>
        <p:spPr>
          <a:xfrm>
            <a:off x="5412099" y="3141275"/>
            <a:ext cx="4597052" cy="2542784"/>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at on the water&#10;&#10;Description automatically generated">
            <a:extLst>
              <a:ext uri="{FF2B5EF4-FFF2-40B4-BE49-F238E27FC236}">
                <a16:creationId xmlns:a16="http://schemas.microsoft.com/office/drawing/2014/main" id="{A77B7B44-F801-A9CC-BE85-118931C11EFE}"/>
              </a:ext>
            </a:extLst>
          </p:cNvPr>
          <p:cNvPicPr>
            <a:picLocks noChangeAspect="1"/>
          </p:cNvPicPr>
          <p:nvPr/>
        </p:nvPicPr>
        <p:blipFill rotWithShape="1">
          <a:blip r:embed="rId2">
            <a:extLst>
              <a:ext uri="{28A0092B-C50C-407E-A947-70E740481C1C}">
                <a14:useLocalDpi xmlns:a14="http://schemas.microsoft.com/office/drawing/2010/main" val="0"/>
              </a:ext>
            </a:extLst>
          </a:blip>
          <a:srcRect r="2720"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extBox 1">
            <a:extLst>
              <a:ext uri="{FF2B5EF4-FFF2-40B4-BE49-F238E27FC236}">
                <a16:creationId xmlns:a16="http://schemas.microsoft.com/office/drawing/2014/main" id="{64114198-D83E-D362-2C92-055412C9C1DE}"/>
              </a:ext>
            </a:extLst>
          </p:cNvPr>
          <p:cNvSpPr txBox="1"/>
          <p:nvPr/>
        </p:nvSpPr>
        <p:spPr>
          <a:xfrm>
            <a:off x="4654294" y="4562856"/>
            <a:ext cx="6903721" cy="16002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Compelling Question: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have innovations in river watercraft impacted the lives of Americans?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Supporting Question: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have steamboats expanded travel and trade to benefit Kentucky?</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elle of Louisville logo">
            <a:extLst>
              <a:ext uri="{FF2B5EF4-FFF2-40B4-BE49-F238E27FC236}">
                <a16:creationId xmlns:a16="http://schemas.microsoft.com/office/drawing/2014/main" id="{A17FA321-1C88-3F0B-1818-EAA0E5F554B6}"/>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8" name="Group 7">
            <a:extLst>
              <a:ext uri="{FF2B5EF4-FFF2-40B4-BE49-F238E27FC236}">
                <a16:creationId xmlns:a16="http://schemas.microsoft.com/office/drawing/2014/main" id="{BF4F3E39-C1CF-F3D5-11E4-6E40399A3435}"/>
              </a:ext>
              <a:ext uri="{C183D7F6-B498-43B3-948B-1728B52AA6E4}">
                <adec:decorative xmlns:adec="http://schemas.microsoft.com/office/drawing/2017/decorative" val="1"/>
              </a:ext>
            </a:extLst>
          </p:cNvPr>
          <p:cNvGrpSpPr/>
          <p:nvPr/>
        </p:nvGrpSpPr>
        <p:grpSpPr>
          <a:xfrm>
            <a:off x="0" y="6093363"/>
            <a:ext cx="2285092" cy="764627"/>
            <a:chOff x="0" y="6093363"/>
            <a:chExt cx="2285092" cy="764627"/>
          </a:xfrm>
        </p:grpSpPr>
        <p:pic>
          <p:nvPicPr>
            <p:cNvPr id="7" name="Picture 6">
              <a:extLst>
                <a:ext uri="{FF2B5EF4-FFF2-40B4-BE49-F238E27FC236}">
                  <a16:creationId xmlns:a16="http://schemas.microsoft.com/office/drawing/2014/main" id="{8A664ED8-791F-56CA-D079-FC27C82EE307}"/>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0" y="6093363"/>
              <a:ext cx="1110787" cy="76462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 name="TextBox 3">
              <a:extLst>
                <a:ext uri="{FF2B5EF4-FFF2-40B4-BE49-F238E27FC236}">
                  <a16:creationId xmlns:a16="http://schemas.microsoft.com/office/drawing/2014/main" id="{D9381BF6-9E74-15B5-3FFE-C7314C15AAAE}"/>
                </a:ext>
              </a:extLst>
            </p:cNvPr>
            <p:cNvSpPr txBox="1"/>
            <p:nvPr/>
          </p:nvSpPr>
          <p:spPr>
            <a:xfrm>
              <a:off x="931132" y="6291978"/>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cxnSp>
        <p:nvCxnSpPr>
          <p:cNvPr id="9" name="Straight Connector 8">
            <a:extLst>
              <a:ext uri="{FF2B5EF4-FFF2-40B4-BE49-F238E27FC236}">
                <a16:creationId xmlns:a16="http://schemas.microsoft.com/office/drawing/2014/main" id="{C8FEE846-592F-A568-894E-B43C66F1328D}"/>
              </a:ext>
              <a:ext uri="{C183D7F6-B498-43B3-948B-1728B52AA6E4}">
                <adec:decorative xmlns:adec="http://schemas.microsoft.com/office/drawing/2017/decorative" val="1"/>
              </a:ext>
            </a:extLst>
          </p:cNvPr>
          <p:cNvCxnSpPr/>
          <p:nvPr/>
        </p:nvCxnSpPr>
        <p:spPr>
          <a:xfrm>
            <a:off x="4617718" y="4562856"/>
            <a:ext cx="0" cy="1563624"/>
          </a:xfrm>
          <a:prstGeom prst="line">
            <a:avLst/>
          </a:prstGeom>
          <a:ln w="76200">
            <a:solidFill>
              <a:srgbClr val="FA020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BF9C0C0-6669-AFFA-0E15-C06BE37ECB1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Belle of Louisville lesson introduction</a:t>
            </a:r>
          </a:p>
        </p:txBody>
      </p:sp>
    </p:spTree>
    <p:extLst>
      <p:ext uri="{BB962C8B-B14F-4D97-AF65-F5344CB8AC3E}">
        <p14:creationId xmlns:p14="http://schemas.microsoft.com/office/powerpoint/2010/main" val="180526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3277-4459-2A39-C16A-410801F4A541}"/>
              </a:ext>
            </a:extLst>
          </p:cNvPr>
          <p:cNvSpPr>
            <a:spLocks noGrp="1"/>
          </p:cNvSpPr>
          <p:nvPr>
            <p:ph type="title"/>
          </p:nvPr>
        </p:nvSpPr>
        <p:spPr/>
        <p:txBody>
          <a:bodyPr>
            <a:normAutofit fontScale="90000"/>
          </a:bodyPr>
          <a:lstStyle/>
          <a:p>
            <a:pPr algn="ctr"/>
            <a:r>
              <a:rPr lang="en-US" sz="4800" u="sng" kern="0" dirty="0">
                <a:effectLst/>
                <a:latin typeface="Calibri" panose="020F0502020204030204" pitchFamily="34" charset="0"/>
                <a:ea typeface="Calibri" panose="020F0502020204030204" pitchFamily="34" charset="0"/>
                <a:hlinkClick r:id="rId3"/>
              </a:rPr>
              <a:t>Main Street- Belle of Louisville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descr="This is a screenshot from the video linked on the slide.">
            <a:extLst>
              <a:ext uri="{FF2B5EF4-FFF2-40B4-BE49-F238E27FC236}">
                <a16:creationId xmlns:a16="http://schemas.microsoft.com/office/drawing/2014/main" id="{C4E95764-756D-356E-74C9-5FF0ADE2972D}"/>
              </a:ext>
            </a:extLst>
          </p:cNvPr>
          <p:cNvPicPr>
            <a:picLocks noChangeAspect="1"/>
          </p:cNvPicPr>
          <p:nvPr/>
        </p:nvPicPr>
        <p:blipFill>
          <a:blip r:embed="rId4"/>
          <a:stretch>
            <a:fillRect/>
          </a:stretch>
        </p:blipFill>
        <p:spPr>
          <a:xfrm>
            <a:off x="2103110" y="1690688"/>
            <a:ext cx="8207451" cy="4648603"/>
          </a:xfrm>
          <a:prstGeom prst="rect">
            <a:avLst/>
          </a:prstGeom>
        </p:spPr>
      </p:pic>
    </p:spTree>
    <p:extLst>
      <p:ext uri="{BB962C8B-B14F-4D97-AF65-F5344CB8AC3E}">
        <p14:creationId xmlns:p14="http://schemas.microsoft.com/office/powerpoint/2010/main" val="333605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at on the water&#10;&#10;Description automatically generated">
            <a:extLst>
              <a:ext uri="{FF2B5EF4-FFF2-40B4-BE49-F238E27FC236}">
                <a16:creationId xmlns:a16="http://schemas.microsoft.com/office/drawing/2014/main" id="{D34ED05E-AA46-C0A7-9286-968174797A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8" t="12205" r="3351"/>
          <a:stretch/>
        </p:blipFill>
        <p:spPr bwMode="auto">
          <a:xfrm>
            <a:off x="1" y="407518"/>
            <a:ext cx="6095999" cy="3272055"/>
          </a:xfrm>
          <a:prstGeom prst="rect">
            <a:avLst/>
          </a:prstGeom>
          <a:noFill/>
          <a:ln>
            <a:noFill/>
          </a:ln>
        </p:spPr>
      </p:pic>
      <p:pic>
        <p:nvPicPr>
          <p:cNvPr id="3" name="Picture 2" descr="A large boat on the water&#10;&#10;Description automatically generated">
            <a:extLst>
              <a:ext uri="{FF2B5EF4-FFF2-40B4-BE49-F238E27FC236}">
                <a16:creationId xmlns:a16="http://schemas.microsoft.com/office/drawing/2014/main" id="{CA4A33B0-BFFD-0EBB-F56E-C9475216EB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4" t="2432" r="10730" b="16390"/>
          <a:stretch/>
        </p:blipFill>
        <p:spPr bwMode="auto">
          <a:xfrm>
            <a:off x="6096001" y="407518"/>
            <a:ext cx="6095999" cy="327205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220567F-4788-EA8B-5238-E46D3651B6C8}"/>
              </a:ext>
            </a:extLst>
          </p:cNvPr>
          <p:cNvSpPr txBox="1"/>
          <p:nvPr/>
        </p:nvSpPr>
        <p:spPr>
          <a:xfrm>
            <a:off x="2325494" y="3944367"/>
            <a:ext cx="144501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 John Fitch</a:t>
            </a:r>
          </a:p>
        </p:txBody>
      </p:sp>
      <p:sp>
        <p:nvSpPr>
          <p:cNvPr id="5" name="TextBox 4">
            <a:extLst>
              <a:ext uri="{FF2B5EF4-FFF2-40B4-BE49-F238E27FC236}">
                <a16:creationId xmlns:a16="http://schemas.microsoft.com/office/drawing/2014/main" id="{009D5949-E517-271C-0221-751ECF2D8B94}"/>
              </a:ext>
            </a:extLst>
          </p:cNvPr>
          <p:cNvSpPr txBox="1"/>
          <p:nvPr/>
        </p:nvSpPr>
        <p:spPr>
          <a:xfrm>
            <a:off x="8084383" y="3958095"/>
            <a:ext cx="211923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 Belle of Louisville</a:t>
            </a:r>
          </a:p>
        </p:txBody>
      </p:sp>
      <p:grpSp>
        <p:nvGrpSpPr>
          <p:cNvPr id="10" name="Group 9">
            <a:extLst>
              <a:ext uri="{FF2B5EF4-FFF2-40B4-BE49-F238E27FC236}">
                <a16:creationId xmlns:a16="http://schemas.microsoft.com/office/drawing/2014/main" id="{6727BCF3-9AE4-18DB-469B-6CD5E3B5F748}"/>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11" name="Rectangle 10">
              <a:extLst>
                <a:ext uri="{FF2B5EF4-FFF2-40B4-BE49-F238E27FC236}">
                  <a16:creationId xmlns:a16="http://schemas.microsoft.com/office/drawing/2014/main" id="{33DD96D2-CE19-DFFE-3805-BB0DF0F46AC2}"/>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0616AAA-3CD2-2D4D-A775-C28AAB4481AA}"/>
                </a:ext>
              </a:extLst>
            </p:cNvPr>
            <p:cNvPicPr>
              <a:picLocks noChangeAspect="1"/>
            </p:cNvPicPr>
            <p:nvPr/>
          </p:nvPicPr>
          <p:blipFill rotWithShape="1">
            <a:blip r:embed="rId5">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13" name="TextBox 12">
              <a:extLst>
                <a:ext uri="{FF2B5EF4-FFF2-40B4-BE49-F238E27FC236}">
                  <a16:creationId xmlns:a16="http://schemas.microsoft.com/office/drawing/2014/main" id="{7CC358E0-3B93-A525-DC5B-8D03C025B518}"/>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6" name="TextBox 5">
            <a:extLst>
              <a:ext uri="{FF2B5EF4-FFF2-40B4-BE49-F238E27FC236}">
                <a16:creationId xmlns:a16="http://schemas.microsoft.com/office/drawing/2014/main" id="{954A0702-01D1-B183-333D-CDD8BD5B9313}"/>
              </a:ext>
            </a:extLst>
          </p:cNvPr>
          <p:cNvSpPr txBox="1"/>
          <p:nvPr/>
        </p:nvSpPr>
        <p:spPr>
          <a:xfrm>
            <a:off x="2479964" y="4708478"/>
            <a:ext cx="9296400" cy="2062103"/>
          </a:xfrm>
          <a:prstGeom prst="rect">
            <a:avLst/>
          </a:prstGeom>
          <a:solidFill>
            <a:schemeClr val="bg1"/>
          </a:solid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are these boats similar?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are they different?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What advantages might the Str Belle of Louisville have compared to the Str John Fitch?</a:t>
            </a:r>
          </a:p>
        </p:txBody>
      </p:sp>
      <p:sp>
        <p:nvSpPr>
          <p:cNvPr id="7" name="Title 6">
            <a:extLst>
              <a:ext uri="{FF2B5EF4-FFF2-40B4-BE49-F238E27FC236}">
                <a16:creationId xmlns:a16="http://schemas.microsoft.com/office/drawing/2014/main" id="{E7F6D340-AFC0-FFA7-9C67-8BC8DA2691A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Comparing steamboats</a:t>
            </a:r>
          </a:p>
        </p:txBody>
      </p:sp>
    </p:spTree>
    <p:extLst>
      <p:ext uri="{BB962C8B-B14F-4D97-AF65-F5344CB8AC3E}">
        <p14:creationId xmlns:p14="http://schemas.microsoft.com/office/powerpoint/2010/main" val="83505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3FC71-CF7D-B964-B4CA-7C225F09DFA2}"/>
              </a:ext>
            </a:extLst>
          </p:cNvPr>
          <p:cNvSpPr>
            <a:spLocks noGrp="1"/>
          </p:cNvSpPr>
          <p:nvPr>
            <p:ph idx="1"/>
          </p:nvPr>
        </p:nvSpPr>
        <p:spPr/>
        <p:txBody>
          <a:bodyPr/>
          <a:lstStyle/>
          <a:p>
            <a:endParaRPr lang="en-US"/>
          </a:p>
        </p:txBody>
      </p:sp>
      <p:pic>
        <p:nvPicPr>
          <p:cNvPr id="5" name="Picture 4" descr="This is a map of the midwestern United States highlighting major rivers, with the Ohio River traced in red.">
            <a:extLst>
              <a:ext uri="{FF2B5EF4-FFF2-40B4-BE49-F238E27FC236}">
                <a16:creationId xmlns:a16="http://schemas.microsoft.com/office/drawing/2014/main" id="{BF85F5AA-DDE5-D9C1-48A0-6AFD07AB26B0}"/>
              </a:ext>
            </a:extLst>
          </p:cNvPr>
          <p:cNvPicPr>
            <a:picLocks noChangeAspect="1"/>
          </p:cNvPicPr>
          <p:nvPr/>
        </p:nvPicPr>
        <p:blipFill>
          <a:blip r:embed="rId3"/>
          <a:stretch>
            <a:fillRect/>
          </a:stretch>
        </p:blipFill>
        <p:spPr>
          <a:xfrm>
            <a:off x="581120" y="44614"/>
            <a:ext cx="11139826" cy="6702550"/>
          </a:xfrm>
          <a:prstGeom prst="rect">
            <a:avLst/>
          </a:prstGeom>
        </p:spPr>
      </p:pic>
      <p:sp>
        <p:nvSpPr>
          <p:cNvPr id="4" name="Title 3">
            <a:extLst>
              <a:ext uri="{FF2B5EF4-FFF2-40B4-BE49-F238E27FC236}">
                <a16:creationId xmlns:a16="http://schemas.microsoft.com/office/drawing/2014/main" id="{0761D7D5-E8BC-489E-86A1-B0ED78EEF34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Rivers</a:t>
            </a:r>
          </a:p>
        </p:txBody>
      </p:sp>
    </p:spTree>
    <p:extLst>
      <p:ext uri="{BB962C8B-B14F-4D97-AF65-F5344CB8AC3E}">
        <p14:creationId xmlns:p14="http://schemas.microsoft.com/office/powerpoint/2010/main" val="292955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type="title" idx="4294967295"/>
          </p:nvPr>
        </p:nvSpPr>
        <p:spPr>
          <a:xfrm>
            <a:off x="0" y="2190750"/>
            <a:ext cx="4433888" cy="2673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Meet the Map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What do you see?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Does the map have a title? </a:t>
            </a:r>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4600642" y="1504210"/>
            <a:ext cx="7207318" cy="4342408"/>
          </a:xfrm>
          <a:prstGeom prst="rect">
            <a:avLst/>
          </a:prstGeom>
        </p:spPr>
      </p:pic>
      <p:grpSp>
        <p:nvGrpSpPr>
          <p:cNvPr id="13" name="Group 1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2632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Webinar Goals</a:t>
            </a:r>
            <a:endParaRPr dirty="0">
              <a:latin typeface="Franklin Gothic Medium" panose="020B0603020102020204" pitchFamily="34" charset="0"/>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dirty="0">
                <a:latin typeface="Franklin Gothic Book" panose="020B0503020102020204" pitchFamily="34" charset="0"/>
              </a:rPr>
              <a:t>Learning Goal: to support your implementation of the </a:t>
            </a:r>
            <a:r>
              <a:rPr lang="en-US" i="1" dirty="0">
                <a:latin typeface="Franklin Gothic Book" panose="020B0503020102020204" pitchFamily="34" charset="0"/>
              </a:rPr>
              <a:t>KAS for Social Studies </a:t>
            </a:r>
            <a:r>
              <a:rPr lang="en-US" dirty="0">
                <a:latin typeface="Franklin Gothic Book" panose="020B0503020102020204" pitchFamily="34" charset="0"/>
              </a:rPr>
              <a:t>through experiencing a grade level example. </a:t>
            </a:r>
          </a:p>
          <a:p>
            <a:pPr marL="0" lvl="0" indent="0" algn="l" rtl="0">
              <a:lnSpc>
                <a:spcPct val="90000"/>
              </a:lnSpc>
              <a:spcBef>
                <a:spcPts val="1000"/>
              </a:spcBef>
              <a:spcAft>
                <a:spcPts val="0"/>
              </a:spcAft>
              <a:buNone/>
            </a:pPr>
            <a:endParaRPr lang="en-US" dirty="0">
              <a:latin typeface="Franklin Gothic Book" panose="020B0503020102020204" pitchFamily="34" charset="0"/>
            </a:endParaRPr>
          </a:p>
          <a:p>
            <a:pPr marL="0" lvl="0" indent="0" algn="l" rtl="0">
              <a:lnSpc>
                <a:spcPct val="90000"/>
              </a:lnSpc>
              <a:spcBef>
                <a:spcPts val="1000"/>
              </a:spcBef>
              <a:spcAft>
                <a:spcPts val="0"/>
              </a:spcAft>
              <a:buNone/>
            </a:pPr>
            <a:r>
              <a:rPr lang="en-US" dirty="0">
                <a:latin typeface="Franklin Gothic Book" panose="020B0503020102020204" pitchFamily="34" charset="0"/>
              </a:rPr>
              <a:t>Success Criteria </a:t>
            </a:r>
            <a:endParaRPr dirty="0">
              <a:latin typeface="Franklin Gothic Book" panose="020B0503020102020204" pitchFamily="34" charset="0"/>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rPr>
              <a:t>I can analyze 3.E.KE.1 to understand what this standard requires students to know and be able to do.</a:t>
            </a:r>
            <a:endParaRPr dirty="0">
              <a:latin typeface="Franklin Gothic Book" panose="020B0503020102020204" pitchFamily="34" charset="0"/>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rPr>
              <a:t>I can improve my content knowledge and pedagogical skills after exploring a grade level sample. </a:t>
            </a:r>
            <a:endParaRPr dirty="0">
              <a:latin typeface="Franklin Gothic Book" panose="020B0503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5865372" y="1504210"/>
            <a:ext cx="5942588" cy="3580408"/>
          </a:xfrm>
          <a:prstGeom prst="rect">
            <a:avLst/>
          </a:prstGeom>
        </p:spPr>
      </p:pic>
      <p:pic>
        <p:nvPicPr>
          <p:cNvPr id="7" name="Picture 6" descr="This is a screenshot of the National Archives' &quot;Observe its parts&quot; worksheet for analyzing maps.">
            <a:extLst>
              <a:ext uri="{FF2B5EF4-FFF2-40B4-BE49-F238E27FC236}">
                <a16:creationId xmlns:a16="http://schemas.microsoft.com/office/drawing/2014/main" id="{FC5A1BBA-2358-06E3-F425-4AA142585C62}"/>
              </a:ext>
            </a:extLst>
          </p:cNvPr>
          <p:cNvPicPr>
            <a:picLocks noChangeAspect="1"/>
          </p:cNvPicPr>
          <p:nvPr/>
        </p:nvPicPr>
        <p:blipFill>
          <a:blip r:embed="rId4"/>
          <a:stretch>
            <a:fillRect/>
          </a:stretch>
        </p:blipFill>
        <p:spPr>
          <a:xfrm>
            <a:off x="204983" y="1504210"/>
            <a:ext cx="5569617" cy="3718954"/>
          </a:xfrm>
          <a:prstGeom prst="rect">
            <a:avLst/>
          </a:prstGeom>
        </p:spPr>
      </p:pic>
      <p:sp>
        <p:nvSpPr>
          <p:cNvPr id="2" name="Title 1">
            <a:extLst>
              <a:ext uri="{FF2B5EF4-FFF2-40B4-BE49-F238E27FC236}">
                <a16:creationId xmlns:a16="http://schemas.microsoft.com/office/drawing/2014/main" id="{E4C19D6A-45F1-9FF4-5E04-B0FE00F89FE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Observe the map</a:t>
            </a:r>
          </a:p>
        </p:txBody>
      </p:sp>
    </p:spTree>
    <p:extLst>
      <p:ext uri="{BB962C8B-B14F-4D97-AF65-F5344CB8AC3E}">
        <p14:creationId xmlns:p14="http://schemas.microsoft.com/office/powerpoint/2010/main" val="366518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0" y="1504210"/>
            <a:ext cx="4433490" cy="4342407"/>
          </a:xfrm>
        </p:spPr>
        <p:txBody>
          <a:bodyPr anchor="t">
            <a:normAutofit/>
          </a:bodyPr>
          <a:lstStyle/>
          <a:p>
            <a:pPr marL="0" indent="0" algn="ctr">
              <a:buNone/>
            </a:pPr>
            <a:r>
              <a:rPr lang="en-US" sz="3600" b="1" dirty="0"/>
              <a:t>Discuss</a:t>
            </a:r>
          </a:p>
          <a:p>
            <a:pPr marL="0" indent="0" algn="ctr">
              <a:buNone/>
            </a:pPr>
            <a:endParaRPr lang="en-US" sz="3600" b="1" dirty="0"/>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many other rivers are connected to the Ohio River?</a:t>
            </a: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How can people benefit from living near rivers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0" dirty="0">
                <a:effectLst/>
                <a:latin typeface="Calibri" panose="020F0502020204030204" pitchFamily="34" charset="0"/>
                <a:ea typeface="Calibri" panose="020F0502020204030204" pitchFamily="34" charset="0"/>
                <a:cs typeface="Times New Roman" panose="02020603050405020304" pitchFamily="18" charset="0"/>
              </a:rPr>
              <a:t>What questions do you have about the map?</a:t>
            </a:r>
            <a:endParaRPr lang="en-US" sz="3600" b="1" dirty="0"/>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4600642" y="1504210"/>
            <a:ext cx="7207318" cy="4342408"/>
          </a:xfrm>
          <a:prstGeom prst="rect">
            <a:avLst/>
          </a:prstGeom>
        </p:spPr>
      </p:pic>
      <p:sp>
        <p:nvSpPr>
          <p:cNvPr id="2" name="Title 1">
            <a:extLst>
              <a:ext uri="{FF2B5EF4-FFF2-40B4-BE49-F238E27FC236}">
                <a16:creationId xmlns:a16="http://schemas.microsoft.com/office/drawing/2014/main" id="{12887433-8A65-500C-DE73-F8581CCA06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Discuss</a:t>
            </a:r>
          </a:p>
        </p:txBody>
      </p:sp>
    </p:spTree>
    <p:extLst>
      <p:ext uri="{BB962C8B-B14F-4D97-AF65-F5344CB8AC3E}">
        <p14:creationId xmlns:p14="http://schemas.microsoft.com/office/powerpoint/2010/main" val="405808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0" y="4993572"/>
            <a:ext cx="11942618" cy="1652650"/>
          </a:xfrm>
        </p:spPr>
        <p:txBody>
          <a:bodyPr anchor="t">
            <a:normAutofit fontScale="77500" lnSpcReduction="20000"/>
          </a:bodyPr>
          <a:lstStyle/>
          <a:p>
            <a:pPr marL="0" indent="0" algn="ctr">
              <a:buNone/>
            </a:pPr>
            <a:r>
              <a:rPr lang="en-US" sz="3600" b="1" dirty="0"/>
              <a:t>Quick Write</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How did the steamboat improve travel? </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Cite evidence from what you have learned to support your answer.</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Submit your responses in the chat when prompted.  </a:t>
            </a:r>
            <a:endParaRPr lang="en-US" sz="5200" b="1" dirty="0"/>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7126789" y="211778"/>
            <a:ext cx="4815829" cy="2901536"/>
          </a:xfrm>
          <a:prstGeom prst="rect">
            <a:avLst/>
          </a:prstGeom>
        </p:spPr>
      </p:pic>
      <p:pic>
        <p:nvPicPr>
          <p:cNvPr id="7" name="Picture 6" descr="Screenshot of video linked previously in this section.">
            <a:extLst>
              <a:ext uri="{FF2B5EF4-FFF2-40B4-BE49-F238E27FC236}">
                <a16:creationId xmlns:a16="http://schemas.microsoft.com/office/drawing/2014/main" id="{FF4C8A9E-4EA4-6D6D-8019-A98471BFDF7D}"/>
              </a:ext>
            </a:extLst>
          </p:cNvPr>
          <p:cNvPicPr>
            <a:picLocks noChangeAspect="1"/>
          </p:cNvPicPr>
          <p:nvPr/>
        </p:nvPicPr>
        <p:blipFill>
          <a:blip r:embed="rId4"/>
          <a:stretch>
            <a:fillRect/>
          </a:stretch>
        </p:blipFill>
        <p:spPr>
          <a:xfrm>
            <a:off x="249382" y="211778"/>
            <a:ext cx="5122875" cy="2901536"/>
          </a:xfrm>
          <a:prstGeom prst="rect">
            <a:avLst/>
          </a:prstGeom>
        </p:spPr>
      </p:pic>
      <p:pic>
        <p:nvPicPr>
          <p:cNvPr id="6" name="Picture 5" descr="A large boat on the water&#10;&#10;Description automatically generated">
            <a:extLst>
              <a:ext uri="{FF2B5EF4-FFF2-40B4-BE49-F238E27FC236}">
                <a16:creationId xmlns:a16="http://schemas.microsoft.com/office/drawing/2014/main" id="{B06F8237-ECE7-ECF8-569A-21A3353385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04" t="2432" r="10730" b="16390"/>
          <a:stretch/>
        </p:blipFill>
        <p:spPr bwMode="auto">
          <a:xfrm>
            <a:off x="3521503" y="2092036"/>
            <a:ext cx="4899612" cy="262988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CDC02FC-9E0B-903C-3A6A-337EF2B4A81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Quick Write</a:t>
            </a:r>
          </a:p>
        </p:txBody>
      </p:sp>
    </p:spTree>
    <p:extLst>
      <p:ext uri="{BB962C8B-B14F-4D97-AF65-F5344CB8AC3E}">
        <p14:creationId xmlns:p14="http://schemas.microsoft.com/office/powerpoint/2010/main" val="309279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D81AD3-8E2A-22CC-AF50-6CB55DFB222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Major Rivers of the US</a:t>
            </a:r>
          </a:p>
        </p:txBody>
      </p:sp>
      <p:pic>
        <p:nvPicPr>
          <p:cNvPr id="7" name="Picture 6" descr="A map of the river&#10;&#10;Description automatically generated">
            <a:extLst>
              <a:ext uri="{FF2B5EF4-FFF2-40B4-BE49-F238E27FC236}">
                <a16:creationId xmlns:a16="http://schemas.microsoft.com/office/drawing/2014/main" id="{B9495EAA-37B4-165E-34EE-A78A95C81C3F}"/>
              </a:ext>
            </a:extLst>
          </p:cNvPr>
          <p:cNvPicPr>
            <a:picLocks noChangeAspect="1"/>
          </p:cNvPicPr>
          <p:nvPr/>
        </p:nvPicPr>
        <p:blipFill>
          <a:blip r:embed="rId3"/>
          <a:stretch>
            <a:fillRect/>
          </a:stretch>
        </p:blipFill>
        <p:spPr>
          <a:xfrm>
            <a:off x="1471352" y="0"/>
            <a:ext cx="9249295" cy="6858000"/>
          </a:xfrm>
          <a:prstGeom prst="rect">
            <a:avLst/>
          </a:prstGeom>
        </p:spPr>
      </p:pic>
      <p:grpSp>
        <p:nvGrpSpPr>
          <p:cNvPr id="8" name="Group 7" descr="Mississippi River">
            <a:extLst>
              <a:ext uri="{FF2B5EF4-FFF2-40B4-BE49-F238E27FC236}">
                <a16:creationId xmlns:a16="http://schemas.microsoft.com/office/drawing/2014/main" id="{9CB4D0ED-72A5-E92D-5BE4-608A61B45C00}"/>
              </a:ext>
            </a:extLst>
          </p:cNvPr>
          <p:cNvGrpSpPr/>
          <p:nvPr/>
        </p:nvGrpSpPr>
        <p:grpSpPr>
          <a:xfrm>
            <a:off x="6095999" y="514792"/>
            <a:ext cx="1929960" cy="6212832"/>
            <a:chOff x="5932792" y="503503"/>
            <a:chExt cx="1929960" cy="6212832"/>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80B809C-0096-F5C2-AF49-0EE33F2669B0}"/>
                    </a:ext>
                  </a:extLst>
                </p14:cNvPr>
                <p14:cNvContentPartPr/>
                <p14:nvPr/>
              </p14:nvContentPartPr>
              <p14:xfrm>
                <a:off x="5932792" y="503503"/>
                <a:ext cx="127440" cy="85320"/>
              </p14:xfrm>
            </p:contentPart>
          </mc:Choice>
          <mc:Fallback xmlns="">
            <p:pic>
              <p:nvPicPr>
                <p:cNvPr id="34" name="Ink 33">
                  <a:extLst>
                    <a:ext uri="{FF2B5EF4-FFF2-40B4-BE49-F238E27FC236}">
                      <a16:creationId xmlns:a16="http://schemas.microsoft.com/office/drawing/2014/main" id="{43816F56-D846-9111-D4D2-94736B24B86B}"/>
                    </a:ext>
                  </a:extLst>
                </p:cNvPr>
                <p:cNvPicPr/>
                <p:nvPr/>
              </p:nvPicPr>
              <p:blipFill>
                <a:blip r:embed="rId68"/>
                <a:stretch>
                  <a:fillRect/>
                </a:stretch>
              </p:blipFill>
              <p:spPr>
                <a:xfrm>
                  <a:off x="5915152" y="485503"/>
                  <a:ext cx="1630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 name="Ink 9">
                  <a:extLst>
                    <a:ext uri="{FF2B5EF4-FFF2-40B4-BE49-F238E27FC236}">
                      <a16:creationId xmlns:a16="http://schemas.microsoft.com/office/drawing/2014/main" id="{4A658016-BB9A-5C1C-F4FD-EB21D9D45B90}"/>
                    </a:ext>
                  </a:extLst>
                </p14:cNvPr>
                <p14:cNvContentPartPr/>
                <p14:nvPr/>
              </p14:nvContentPartPr>
              <p14:xfrm>
                <a:off x="6098752" y="512863"/>
                <a:ext cx="254880" cy="750960"/>
              </p14:xfrm>
            </p:contentPart>
          </mc:Choice>
          <mc:Fallback xmlns="">
            <p:pic>
              <p:nvPicPr>
                <p:cNvPr id="35" name="Ink 34">
                  <a:extLst>
                    <a:ext uri="{FF2B5EF4-FFF2-40B4-BE49-F238E27FC236}">
                      <a16:creationId xmlns:a16="http://schemas.microsoft.com/office/drawing/2014/main" id="{71A17E81-3875-0C03-B7E4-5D68339A191F}"/>
                    </a:ext>
                  </a:extLst>
                </p:cNvPr>
                <p:cNvPicPr/>
                <p:nvPr/>
              </p:nvPicPr>
              <p:blipFill>
                <a:blip r:embed="rId70"/>
                <a:stretch>
                  <a:fillRect/>
                </a:stretch>
              </p:blipFill>
              <p:spPr>
                <a:xfrm>
                  <a:off x="6081112" y="494863"/>
                  <a:ext cx="290520" cy="7866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 name="Ink 10">
                  <a:extLst>
                    <a:ext uri="{FF2B5EF4-FFF2-40B4-BE49-F238E27FC236}">
                      <a16:creationId xmlns:a16="http://schemas.microsoft.com/office/drawing/2014/main" id="{C844E7A6-E0D9-EA8B-64C6-B44439D340E8}"/>
                    </a:ext>
                  </a:extLst>
                </p14:cNvPr>
                <p14:cNvContentPartPr/>
                <p14:nvPr/>
              </p14:nvContentPartPr>
              <p14:xfrm>
                <a:off x="6406552" y="1333663"/>
                <a:ext cx="750960" cy="897840"/>
              </p14:xfrm>
            </p:contentPart>
          </mc:Choice>
          <mc:Fallback xmlns="">
            <p:pic>
              <p:nvPicPr>
                <p:cNvPr id="36" name="Ink 35">
                  <a:extLst>
                    <a:ext uri="{FF2B5EF4-FFF2-40B4-BE49-F238E27FC236}">
                      <a16:creationId xmlns:a16="http://schemas.microsoft.com/office/drawing/2014/main" id="{81A1C171-3C30-DEF1-8EB0-095955D08FB0}"/>
                    </a:ext>
                  </a:extLst>
                </p:cNvPr>
                <p:cNvPicPr/>
                <p:nvPr/>
              </p:nvPicPr>
              <p:blipFill>
                <a:blip r:embed="rId72"/>
                <a:stretch>
                  <a:fillRect/>
                </a:stretch>
              </p:blipFill>
              <p:spPr>
                <a:xfrm>
                  <a:off x="6388912" y="1316023"/>
                  <a:ext cx="786600" cy="933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 name="Ink 11">
                  <a:extLst>
                    <a:ext uri="{FF2B5EF4-FFF2-40B4-BE49-F238E27FC236}">
                      <a16:creationId xmlns:a16="http://schemas.microsoft.com/office/drawing/2014/main" id="{3D76A1FA-CFF0-7384-C052-FD00D424D9FA}"/>
                    </a:ext>
                  </a:extLst>
                </p14:cNvPr>
                <p14:cNvContentPartPr/>
                <p14:nvPr/>
              </p14:nvContentPartPr>
              <p14:xfrm>
                <a:off x="7136992" y="2236682"/>
                <a:ext cx="36360" cy="117720"/>
              </p14:xfrm>
            </p:contentPart>
          </mc:Choice>
          <mc:Fallback xmlns="">
            <p:pic>
              <p:nvPicPr>
                <p:cNvPr id="37" name="Ink 36">
                  <a:extLst>
                    <a:ext uri="{FF2B5EF4-FFF2-40B4-BE49-F238E27FC236}">
                      <a16:creationId xmlns:a16="http://schemas.microsoft.com/office/drawing/2014/main" id="{60F13A82-95DD-D628-851D-F5EFEC4FBFE1}"/>
                    </a:ext>
                  </a:extLst>
                </p:cNvPr>
                <p:cNvPicPr/>
                <p:nvPr/>
              </p:nvPicPr>
              <p:blipFill>
                <a:blip r:embed="rId74"/>
                <a:stretch>
                  <a:fillRect/>
                </a:stretch>
              </p:blipFill>
              <p:spPr>
                <a:xfrm>
                  <a:off x="7119352" y="2218682"/>
                  <a:ext cx="72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 name="Ink 12">
                  <a:extLst>
                    <a:ext uri="{FF2B5EF4-FFF2-40B4-BE49-F238E27FC236}">
                      <a16:creationId xmlns:a16="http://schemas.microsoft.com/office/drawing/2014/main" id="{BDB9497A-4D05-FA3C-05B0-7E1BC73B9B97}"/>
                    </a:ext>
                  </a:extLst>
                </p14:cNvPr>
                <p14:cNvContentPartPr/>
                <p14:nvPr/>
              </p14:nvContentPartPr>
              <p14:xfrm>
                <a:off x="6911632" y="2450522"/>
                <a:ext cx="225720" cy="836640"/>
              </p14:xfrm>
            </p:contentPart>
          </mc:Choice>
          <mc:Fallback xmlns="">
            <p:pic>
              <p:nvPicPr>
                <p:cNvPr id="38" name="Ink 37">
                  <a:extLst>
                    <a:ext uri="{FF2B5EF4-FFF2-40B4-BE49-F238E27FC236}">
                      <a16:creationId xmlns:a16="http://schemas.microsoft.com/office/drawing/2014/main" id="{B40AEEDC-40CC-C818-2AE8-C2591C3616BA}"/>
                    </a:ext>
                  </a:extLst>
                </p:cNvPr>
                <p:cNvPicPr/>
                <p:nvPr/>
              </p:nvPicPr>
              <p:blipFill>
                <a:blip r:embed="rId76"/>
                <a:stretch>
                  <a:fillRect/>
                </a:stretch>
              </p:blipFill>
              <p:spPr>
                <a:xfrm>
                  <a:off x="6893632" y="2432522"/>
                  <a:ext cx="261360" cy="8722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4" name="Ink 13">
                  <a:extLst>
                    <a:ext uri="{FF2B5EF4-FFF2-40B4-BE49-F238E27FC236}">
                      <a16:creationId xmlns:a16="http://schemas.microsoft.com/office/drawing/2014/main" id="{88027A59-5636-31F4-89D6-24F29695109C}"/>
                    </a:ext>
                  </a:extLst>
                </p14:cNvPr>
                <p14:cNvContentPartPr/>
                <p14:nvPr/>
              </p14:nvContentPartPr>
              <p14:xfrm>
                <a:off x="7197472" y="3291842"/>
                <a:ext cx="385560" cy="674640"/>
              </p14:xfrm>
            </p:contentPart>
          </mc:Choice>
          <mc:Fallback xmlns="">
            <p:pic>
              <p:nvPicPr>
                <p:cNvPr id="39" name="Ink 38">
                  <a:extLst>
                    <a:ext uri="{FF2B5EF4-FFF2-40B4-BE49-F238E27FC236}">
                      <a16:creationId xmlns:a16="http://schemas.microsoft.com/office/drawing/2014/main" id="{F9D5D5F9-4385-A02A-249C-F654E943649C}"/>
                    </a:ext>
                  </a:extLst>
                </p:cNvPr>
                <p:cNvPicPr/>
                <p:nvPr/>
              </p:nvPicPr>
              <p:blipFill>
                <a:blip r:embed="rId78"/>
                <a:stretch>
                  <a:fillRect/>
                </a:stretch>
              </p:blipFill>
              <p:spPr>
                <a:xfrm>
                  <a:off x="7179472" y="3274202"/>
                  <a:ext cx="421200" cy="7102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5" name="Ink 14">
                  <a:extLst>
                    <a:ext uri="{FF2B5EF4-FFF2-40B4-BE49-F238E27FC236}">
                      <a16:creationId xmlns:a16="http://schemas.microsoft.com/office/drawing/2014/main" id="{946C6AF4-A45E-2BAA-F967-362AF4A00E0B}"/>
                    </a:ext>
                  </a:extLst>
                </p14:cNvPr>
                <p14:cNvContentPartPr/>
                <p14:nvPr/>
              </p14:nvContentPartPr>
              <p14:xfrm>
                <a:off x="7402312" y="3980326"/>
                <a:ext cx="189360" cy="590760"/>
              </p14:xfrm>
            </p:contentPart>
          </mc:Choice>
          <mc:Fallback xmlns="">
            <p:pic>
              <p:nvPicPr>
                <p:cNvPr id="40" name="Ink 39">
                  <a:extLst>
                    <a:ext uri="{FF2B5EF4-FFF2-40B4-BE49-F238E27FC236}">
                      <a16:creationId xmlns:a16="http://schemas.microsoft.com/office/drawing/2014/main" id="{AE07A856-FECE-7FB9-9E13-0EF0AF187081}"/>
                    </a:ext>
                  </a:extLst>
                </p:cNvPr>
                <p:cNvPicPr/>
                <p:nvPr/>
              </p:nvPicPr>
              <p:blipFill>
                <a:blip r:embed="rId80"/>
                <a:stretch>
                  <a:fillRect/>
                </a:stretch>
              </p:blipFill>
              <p:spPr>
                <a:xfrm>
                  <a:off x="7384312" y="3962686"/>
                  <a:ext cx="22500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6" name="Ink 15">
                  <a:extLst>
                    <a:ext uri="{FF2B5EF4-FFF2-40B4-BE49-F238E27FC236}">
                      <a16:creationId xmlns:a16="http://schemas.microsoft.com/office/drawing/2014/main" id="{8C851044-3A32-45B1-BE19-04E1D26742B1}"/>
                    </a:ext>
                  </a:extLst>
                </p14:cNvPr>
                <p14:cNvContentPartPr/>
                <p14:nvPr/>
              </p14:nvContentPartPr>
              <p14:xfrm>
                <a:off x="7187032" y="4617166"/>
                <a:ext cx="218880" cy="680400"/>
              </p14:xfrm>
            </p:contentPart>
          </mc:Choice>
          <mc:Fallback xmlns="">
            <p:pic>
              <p:nvPicPr>
                <p:cNvPr id="41" name="Ink 40">
                  <a:extLst>
                    <a:ext uri="{FF2B5EF4-FFF2-40B4-BE49-F238E27FC236}">
                      <a16:creationId xmlns:a16="http://schemas.microsoft.com/office/drawing/2014/main" id="{A6C16C93-003C-BB57-4DD9-8CE72999D3E9}"/>
                    </a:ext>
                  </a:extLst>
                </p:cNvPr>
                <p:cNvPicPr/>
                <p:nvPr/>
              </p:nvPicPr>
              <p:blipFill>
                <a:blip r:embed="rId82"/>
                <a:stretch>
                  <a:fillRect/>
                </a:stretch>
              </p:blipFill>
              <p:spPr>
                <a:xfrm>
                  <a:off x="7169032" y="4599166"/>
                  <a:ext cx="254520" cy="7160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 name="Ink 16">
                  <a:extLst>
                    <a:ext uri="{FF2B5EF4-FFF2-40B4-BE49-F238E27FC236}">
                      <a16:creationId xmlns:a16="http://schemas.microsoft.com/office/drawing/2014/main" id="{A049E6B8-6E9F-7A93-3F4B-EB0AA3CF469E}"/>
                    </a:ext>
                  </a:extLst>
                </p14:cNvPr>
                <p14:cNvContentPartPr/>
                <p14:nvPr/>
              </p14:nvContentPartPr>
              <p14:xfrm>
                <a:off x="7154272" y="5299015"/>
                <a:ext cx="137520" cy="903240"/>
              </p14:xfrm>
            </p:contentPart>
          </mc:Choice>
          <mc:Fallback xmlns="">
            <p:pic>
              <p:nvPicPr>
                <p:cNvPr id="42" name="Ink 41">
                  <a:extLst>
                    <a:ext uri="{FF2B5EF4-FFF2-40B4-BE49-F238E27FC236}">
                      <a16:creationId xmlns:a16="http://schemas.microsoft.com/office/drawing/2014/main" id="{6DE26081-6C0C-C4B9-3041-5B0E030845F9}"/>
                    </a:ext>
                  </a:extLst>
                </p:cNvPr>
                <p:cNvPicPr/>
                <p:nvPr/>
              </p:nvPicPr>
              <p:blipFill>
                <a:blip r:embed="rId84"/>
                <a:stretch>
                  <a:fillRect/>
                </a:stretch>
              </p:blipFill>
              <p:spPr>
                <a:xfrm>
                  <a:off x="7136632" y="5281375"/>
                  <a:ext cx="173160" cy="9388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8" name="Ink 17">
                  <a:extLst>
                    <a:ext uri="{FF2B5EF4-FFF2-40B4-BE49-F238E27FC236}">
                      <a16:creationId xmlns:a16="http://schemas.microsoft.com/office/drawing/2014/main" id="{B4DA2713-3AA7-5A42-B0DF-75DAEA101D8E}"/>
                    </a:ext>
                  </a:extLst>
                </p14:cNvPr>
                <p14:cNvContentPartPr/>
                <p14:nvPr/>
              </p14:nvContentPartPr>
              <p14:xfrm>
                <a:off x="7209352" y="6183535"/>
                <a:ext cx="344160" cy="281520"/>
              </p14:xfrm>
            </p:contentPart>
          </mc:Choice>
          <mc:Fallback xmlns="">
            <p:pic>
              <p:nvPicPr>
                <p:cNvPr id="43" name="Ink 42">
                  <a:extLst>
                    <a:ext uri="{FF2B5EF4-FFF2-40B4-BE49-F238E27FC236}">
                      <a16:creationId xmlns:a16="http://schemas.microsoft.com/office/drawing/2014/main" id="{FD4D64AF-03E0-7DCA-902C-EED7A5C48A8B}"/>
                    </a:ext>
                  </a:extLst>
                </p:cNvPr>
                <p:cNvPicPr/>
                <p:nvPr/>
              </p:nvPicPr>
              <p:blipFill>
                <a:blip r:embed="rId86"/>
                <a:stretch>
                  <a:fillRect/>
                </a:stretch>
              </p:blipFill>
              <p:spPr>
                <a:xfrm>
                  <a:off x="7191712" y="6165535"/>
                  <a:ext cx="37980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9" name="Ink 18">
                  <a:extLst>
                    <a:ext uri="{FF2B5EF4-FFF2-40B4-BE49-F238E27FC236}">
                      <a16:creationId xmlns:a16="http://schemas.microsoft.com/office/drawing/2014/main" id="{9990E7EB-9A69-6324-AC50-F0D3D8CFA1FC}"/>
                    </a:ext>
                  </a:extLst>
                </p14:cNvPr>
                <p14:cNvContentPartPr/>
                <p14:nvPr/>
              </p14:nvContentPartPr>
              <p14:xfrm>
                <a:off x="7623352" y="6472975"/>
                <a:ext cx="239400" cy="243360"/>
              </p14:xfrm>
            </p:contentPart>
          </mc:Choice>
          <mc:Fallback xmlns="">
            <p:pic>
              <p:nvPicPr>
                <p:cNvPr id="44" name="Ink 43">
                  <a:extLst>
                    <a:ext uri="{FF2B5EF4-FFF2-40B4-BE49-F238E27FC236}">
                      <a16:creationId xmlns:a16="http://schemas.microsoft.com/office/drawing/2014/main" id="{04F0F240-B143-4EE7-39B3-6AF250115183}"/>
                    </a:ext>
                  </a:extLst>
                </p:cNvPr>
                <p:cNvPicPr/>
                <p:nvPr/>
              </p:nvPicPr>
              <p:blipFill>
                <a:blip r:embed="rId88"/>
                <a:stretch>
                  <a:fillRect/>
                </a:stretch>
              </p:blipFill>
              <p:spPr>
                <a:xfrm>
                  <a:off x="7605712" y="6455335"/>
                  <a:ext cx="275040" cy="279000"/>
                </a:xfrm>
                <a:prstGeom prst="rect">
                  <a:avLst/>
                </a:prstGeom>
              </p:spPr>
            </p:pic>
          </mc:Fallback>
        </mc:AlternateContent>
        <p:grpSp>
          <p:nvGrpSpPr>
            <p:cNvPr id="20" name="Group 19">
              <a:extLst>
                <a:ext uri="{FF2B5EF4-FFF2-40B4-BE49-F238E27FC236}">
                  <a16:creationId xmlns:a16="http://schemas.microsoft.com/office/drawing/2014/main" id="{770A69F6-94E8-413A-CDFE-E48B3DFA0F05}"/>
                </a:ext>
              </a:extLst>
            </p:cNvPr>
            <p:cNvGrpSpPr/>
            <p:nvPr/>
          </p:nvGrpSpPr>
          <p:grpSpPr>
            <a:xfrm>
              <a:off x="7066792" y="2411198"/>
              <a:ext cx="76680" cy="38520"/>
              <a:chOff x="7066792" y="2411198"/>
              <a:chExt cx="76680" cy="38520"/>
            </a:xfrm>
          </p:grpSpPr>
          <mc:AlternateContent xmlns:mc="http://schemas.openxmlformats.org/markup-compatibility/2006" xmlns:p14="http://schemas.microsoft.com/office/powerpoint/2010/main">
            <mc:Choice Requires="p14">
              <p:contentPart p14:bwMode="auto" r:id="rId89">
                <p14:nvContentPartPr>
                  <p14:cNvPr id="21" name="Ink 20">
                    <a:extLst>
                      <a:ext uri="{FF2B5EF4-FFF2-40B4-BE49-F238E27FC236}">
                        <a16:creationId xmlns:a16="http://schemas.microsoft.com/office/drawing/2014/main" id="{D59B5B02-A233-3BC0-B39D-71E8BB78BB5F}"/>
                      </a:ext>
                    </a:extLst>
                  </p14:cNvPr>
                  <p14:cNvContentPartPr/>
                  <p14:nvPr/>
                </p14:nvContentPartPr>
                <p14:xfrm>
                  <a:off x="7066792" y="2417318"/>
                  <a:ext cx="49320" cy="32400"/>
                </p14:xfrm>
              </p:contentPart>
            </mc:Choice>
            <mc:Fallback xmlns="">
              <p:pic>
                <p:nvPicPr>
                  <p:cNvPr id="55" name="Ink 54">
                    <a:extLst>
                      <a:ext uri="{FF2B5EF4-FFF2-40B4-BE49-F238E27FC236}">
                        <a16:creationId xmlns:a16="http://schemas.microsoft.com/office/drawing/2014/main" id="{E67D15C7-7A12-6428-30F1-25951484CAFA}"/>
                      </a:ext>
                    </a:extLst>
                  </p:cNvPr>
                  <p:cNvPicPr/>
                  <p:nvPr/>
                </p:nvPicPr>
                <p:blipFill>
                  <a:blip r:embed="rId90"/>
                  <a:stretch>
                    <a:fillRect/>
                  </a:stretch>
                </p:blipFill>
                <p:spPr>
                  <a:xfrm>
                    <a:off x="7062472" y="2412998"/>
                    <a:ext cx="579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2" name="Ink 21">
                    <a:extLst>
                      <a:ext uri="{FF2B5EF4-FFF2-40B4-BE49-F238E27FC236}">
                        <a16:creationId xmlns:a16="http://schemas.microsoft.com/office/drawing/2014/main" id="{56571D0C-E189-F8D3-7142-4612F44FBC3F}"/>
                      </a:ext>
                    </a:extLst>
                  </p14:cNvPr>
                  <p14:cNvContentPartPr/>
                  <p14:nvPr/>
                </p14:nvContentPartPr>
                <p14:xfrm>
                  <a:off x="7106392" y="2414078"/>
                  <a:ext cx="12960" cy="17640"/>
                </p14:xfrm>
              </p:contentPart>
            </mc:Choice>
            <mc:Fallback xmlns="">
              <p:pic>
                <p:nvPicPr>
                  <p:cNvPr id="56" name="Ink 55">
                    <a:extLst>
                      <a:ext uri="{FF2B5EF4-FFF2-40B4-BE49-F238E27FC236}">
                        <a16:creationId xmlns:a16="http://schemas.microsoft.com/office/drawing/2014/main" id="{2B733DAA-A5B1-11DE-4900-BCBE4A9B8792}"/>
                      </a:ext>
                    </a:extLst>
                  </p:cNvPr>
                  <p:cNvPicPr/>
                  <p:nvPr/>
                </p:nvPicPr>
                <p:blipFill>
                  <a:blip r:embed="rId92"/>
                  <a:stretch>
                    <a:fillRect/>
                  </a:stretch>
                </p:blipFill>
                <p:spPr>
                  <a:xfrm>
                    <a:off x="7102072" y="2409758"/>
                    <a:ext cx="216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3" name="Ink 22">
                    <a:extLst>
                      <a:ext uri="{FF2B5EF4-FFF2-40B4-BE49-F238E27FC236}">
                        <a16:creationId xmlns:a16="http://schemas.microsoft.com/office/drawing/2014/main" id="{E2BE736D-8C6D-58D8-D384-746DD8CC5186}"/>
                      </a:ext>
                    </a:extLst>
                  </p14:cNvPr>
                  <p14:cNvContentPartPr/>
                  <p14:nvPr/>
                </p14:nvContentPartPr>
                <p14:xfrm>
                  <a:off x="7137712" y="2411198"/>
                  <a:ext cx="5760" cy="11880"/>
                </p14:xfrm>
              </p:contentPart>
            </mc:Choice>
            <mc:Fallback xmlns="">
              <p:pic>
                <p:nvPicPr>
                  <p:cNvPr id="60" name="Ink 59">
                    <a:extLst>
                      <a:ext uri="{FF2B5EF4-FFF2-40B4-BE49-F238E27FC236}">
                        <a16:creationId xmlns:a16="http://schemas.microsoft.com/office/drawing/2014/main" id="{C9D81624-66C1-EB2C-FC24-7DD2D132D6C0}"/>
                      </a:ext>
                    </a:extLst>
                  </p:cNvPr>
                  <p:cNvPicPr/>
                  <p:nvPr/>
                </p:nvPicPr>
                <p:blipFill>
                  <a:blip r:embed="rId94"/>
                  <a:stretch>
                    <a:fillRect/>
                  </a:stretch>
                </p:blipFill>
                <p:spPr>
                  <a:xfrm>
                    <a:off x="7133392" y="2406878"/>
                    <a:ext cx="14400" cy="20520"/>
                  </a:xfrm>
                  <a:prstGeom prst="rect">
                    <a:avLst/>
                  </a:prstGeom>
                </p:spPr>
              </p:pic>
            </mc:Fallback>
          </mc:AlternateContent>
        </p:grpSp>
      </p:grpSp>
      <p:grpSp>
        <p:nvGrpSpPr>
          <p:cNvPr id="24" name="Group 23" descr="Missouri River">
            <a:extLst>
              <a:ext uri="{FF2B5EF4-FFF2-40B4-BE49-F238E27FC236}">
                <a16:creationId xmlns:a16="http://schemas.microsoft.com/office/drawing/2014/main" id="{C8E9B2A5-901A-22B5-2272-F1150DE2CBE3}"/>
              </a:ext>
            </a:extLst>
          </p:cNvPr>
          <p:cNvGrpSpPr/>
          <p:nvPr/>
        </p:nvGrpSpPr>
        <p:grpSpPr>
          <a:xfrm>
            <a:off x="2173275" y="256552"/>
            <a:ext cx="5176964" cy="3172448"/>
            <a:chOff x="2020733" y="283483"/>
            <a:chExt cx="5176964" cy="3172448"/>
          </a:xfrm>
        </p:grpSpPr>
        <mc:AlternateContent xmlns:mc="http://schemas.openxmlformats.org/markup-compatibility/2006" xmlns:p14="http://schemas.microsoft.com/office/powerpoint/2010/main">
          <mc:Choice Requires="p14">
            <p:contentPart p14:bwMode="auto" r:id="rId95">
              <p14:nvContentPartPr>
                <p14:cNvPr id="25" name="Ink 24">
                  <a:extLst>
                    <a:ext uri="{FF2B5EF4-FFF2-40B4-BE49-F238E27FC236}">
                      <a16:creationId xmlns:a16="http://schemas.microsoft.com/office/drawing/2014/main" id="{48CD0F6B-B2C5-F08E-F857-F3ABBF016DC5}"/>
                    </a:ext>
                  </a:extLst>
                </p14:cNvPr>
                <p14:cNvContentPartPr/>
                <p14:nvPr/>
              </p14:nvContentPartPr>
              <p14:xfrm>
                <a:off x="6746977" y="3388971"/>
                <a:ext cx="450720" cy="66960"/>
              </p14:xfrm>
            </p:contentPart>
          </mc:Choice>
          <mc:Fallback xmlns="">
            <p:pic>
              <p:nvPicPr>
                <p:cNvPr id="25" name="Ink 24">
                  <a:extLst>
                    <a:ext uri="{FF2B5EF4-FFF2-40B4-BE49-F238E27FC236}">
                      <a16:creationId xmlns:a16="http://schemas.microsoft.com/office/drawing/2014/main" id="{48CD0F6B-B2C5-F08E-F857-F3ABBF016DC5}"/>
                    </a:ext>
                  </a:extLst>
                </p:cNvPr>
                <p:cNvPicPr/>
                <p:nvPr/>
              </p:nvPicPr>
              <p:blipFill>
                <a:blip r:embed="rId96"/>
                <a:stretch>
                  <a:fillRect/>
                </a:stretch>
              </p:blipFill>
              <p:spPr>
                <a:xfrm>
                  <a:off x="6728977" y="3370971"/>
                  <a:ext cx="4863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6" name="Ink 25">
                  <a:extLst>
                    <a:ext uri="{FF2B5EF4-FFF2-40B4-BE49-F238E27FC236}">
                      <a16:creationId xmlns:a16="http://schemas.microsoft.com/office/drawing/2014/main" id="{8DA22E1E-5CC9-DEBE-BF10-422A0C1B6966}"/>
                    </a:ext>
                  </a:extLst>
                </p14:cNvPr>
                <p14:cNvContentPartPr/>
                <p14:nvPr/>
              </p14:nvContentPartPr>
              <p14:xfrm>
                <a:off x="5946697" y="2895051"/>
                <a:ext cx="762120" cy="457920"/>
              </p14:xfrm>
            </p:contentPart>
          </mc:Choice>
          <mc:Fallback xmlns="">
            <p:pic>
              <p:nvPicPr>
                <p:cNvPr id="13" name="Ink 12">
                  <a:extLst>
                    <a:ext uri="{FF2B5EF4-FFF2-40B4-BE49-F238E27FC236}">
                      <a16:creationId xmlns:a16="http://schemas.microsoft.com/office/drawing/2014/main" id="{D8EDC271-2DB6-00F9-68E2-35DBCF91316C}"/>
                    </a:ext>
                  </a:extLst>
                </p:cNvPr>
                <p:cNvPicPr/>
                <p:nvPr/>
              </p:nvPicPr>
              <p:blipFill>
                <a:blip r:embed="rId30"/>
                <a:stretch>
                  <a:fillRect/>
                </a:stretch>
              </p:blipFill>
              <p:spPr>
                <a:xfrm>
                  <a:off x="5928688" y="2877051"/>
                  <a:ext cx="797777"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7" name="Ink 26">
                  <a:extLst>
                    <a:ext uri="{FF2B5EF4-FFF2-40B4-BE49-F238E27FC236}">
                      <a16:creationId xmlns:a16="http://schemas.microsoft.com/office/drawing/2014/main" id="{3B7112D7-A728-A163-FE73-8A991625E69D}"/>
                    </a:ext>
                  </a:extLst>
                </p14:cNvPr>
                <p14:cNvContentPartPr/>
                <p14:nvPr/>
              </p14:nvContentPartPr>
              <p14:xfrm>
                <a:off x="5857417" y="2607051"/>
                <a:ext cx="83520" cy="276480"/>
              </p14:xfrm>
            </p:contentPart>
          </mc:Choice>
          <mc:Fallback xmlns="">
            <p:pic>
              <p:nvPicPr>
                <p:cNvPr id="14" name="Ink 13">
                  <a:extLst>
                    <a:ext uri="{FF2B5EF4-FFF2-40B4-BE49-F238E27FC236}">
                      <a16:creationId xmlns:a16="http://schemas.microsoft.com/office/drawing/2014/main" id="{765D6554-6046-E529-EA81-9174280D8DE3}"/>
                    </a:ext>
                  </a:extLst>
                </p:cNvPr>
                <p:cNvPicPr/>
                <p:nvPr/>
              </p:nvPicPr>
              <p:blipFill>
                <a:blip r:embed="rId32"/>
                <a:stretch>
                  <a:fillRect/>
                </a:stretch>
              </p:blipFill>
              <p:spPr>
                <a:xfrm>
                  <a:off x="5839417" y="2589051"/>
                  <a:ext cx="11916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8" name="Ink 27">
                  <a:extLst>
                    <a:ext uri="{FF2B5EF4-FFF2-40B4-BE49-F238E27FC236}">
                      <a16:creationId xmlns:a16="http://schemas.microsoft.com/office/drawing/2014/main" id="{FE33AE24-13E0-6B4C-7BE5-F20B07400E23}"/>
                    </a:ext>
                  </a:extLst>
                </p14:cNvPr>
                <p14:cNvContentPartPr/>
                <p14:nvPr/>
              </p14:nvContentPartPr>
              <p14:xfrm>
                <a:off x="4686379" y="1255290"/>
                <a:ext cx="1164600" cy="1279440"/>
              </p14:xfrm>
            </p:contentPart>
          </mc:Choice>
          <mc:Fallback xmlns="">
            <p:pic>
              <p:nvPicPr>
                <p:cNvPr id="15" name="Ink 14">
                  <a:extLst>
                    <a:ext uri="{FF2B5EF4-FFF2-40B4-BE49-F238E27FC236}">
                      <a16:creationId xmlns:a16="http://schemas.microsoft.com/office/drawing/2014/main" id="{C9A539F4-435D-1EB5-AF5A-7745DB06B7E2}"/>
                    </a:ext>
                  </a:extLst>
                </p:cNvPr>
                <p:cNvPicPr/>
                <p:nvPr/>
              </p:nvPicPr>
              <p:blipFill>
                <a:blip r:embed="rId34"/>
                <a:stretch>
                  <a:fillRect/>
                </a:stretch>
              </p:blipFill>
              <p:spPr>
                <a:xfrm>
                  <a:off x="4668379" y="1237290"/>
                  <a:ext cx="1200240" cy="13150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9" name="Ink 28">
                  <a:extLst>
                    <a:ext uri="{FF2B5EF4-FFF2-40B4-BE49-F238E27FC236}">
                      <a16:creationId xmlns:a16="http://schemas.microsoft.com/office/drawing/2014/main" id="{8336C008-C152-D2F9-ADD7-347DC4AA4C83}"/>
                    </a:ext>
                  </a:extLst>
                </p14:cNvPr>
                <p14:cNvContentPartPr/>
                <p14:nvPr/>
              </p14:nvContentPartPr>
              <p14:xfrm>
                <a:off x="4535539" y="533850"/>
                <a:ext cx="217800" cy="790920"/>
              </p14:xfrm>
            </p:contentPart>
          </mc:Choice>
          <mc:Fallback xmlns="">
            <p:pic>
              <p:nvPicPr>
                <p:cNvPr id="16" name="Ink 15">
                  <a:extLst>
                    <a:ext uri="{FF2B5EF4-FFF2-40B4-BE49-F238E27FC236}">
                      <a16:creationId xmlns:a16="http://schemas.microsoft.com/office/drawing/2014/main" id="{5D6556DF-F607-07ED-9123-B5164473B74B}"/>
                    </a:ext>
                  </a:extLst>
                </p:cNvPr>
                <p:cNvPicPr/>
                <p:nvPr/>
              </p:nvPicPr>
              <p:blipFill>
                <a:blip r:embed="rId36"/>
                <a:stretch>
                  <a:fillRect/>
                </a:stretch>
              </p:blipFill>
              <p:spPr>
                <a:xfrm>
                  <a:off x="4517539" y="515850"/>
                  <a:ext cx="253440" cy="8265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0" name="Ink 29">
                  <a:extLst>
                    <a:ext uri="{FF2B5EF4-FFF2-40B4-BE49-F238E27FC236}">
                      <a16:creationId xmlns:a16="http://schemas.microsoft.com/office/drawing/2014/main" id="{45E3855C-C1FB-0F8C-84FF-386BB3FB3211}"/>
                    </a:ext>
                  </a:extLst>
                </p14:cNvPr>
                <p14:cNvContentPartPr/>
                <p14:nvPr/>
              </p14:nvContentPartPr>
              <p14:xfrm>
                <a:off x="4649659" y="805650"/>
                <a:ext cx="70920" cy="140760"/>
              </p14:xfrm>
            </p:contentPart>
          </mc:Choice>
          <mc:Fallback xmlns="">
            <p:pic>
              <p:nvPicPr>
                <p:cNvPr id="18" name="Ink 17">
                  <a:extLst>
                    <a:ext uri="{FF2B5EF4-FFF2-40B4-BE49-F238E27FC236}">
                      <a16:creationId xmlns:a16="http://schemas.microsoft.com/office/drawing/2014/main" id="{2053BDFD-6985-B675-1D41-4FCBE8EC209F}"/>
                    </a:ext>
                  </a:extLst>
                </p:cNvPr>
                <p:cNvPicPr/>
                <p:nvPr/>
              </p:nvPicPr>
              <p:blipFill>
                <a:blip r:embed="rId38"/>
                <a:stretch>
                  <a:fillRect/>
                </a:stretch>
              </p:blipFill>
              <p:spPr>
                <a:xfrm>
                  <a:off x="4631567" y="787650"/>
                  <a:ext cx="106742"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1" name="Ink 30">
                  <a:extLst>
                    <a:ext uri="{FF2B5EF4-FFF2-40B4-BE49-F238E27FC236}">
                      <a16:creationId xmlns:a16="http://schemas.microsoft.com/office/drawing/2014/main" id="{DBB2C13F-386E-0CCB-35CD-68B5D3D4F6B2}"/>
                    </a:ext>
                  </a:extLst>
                </p14:cNvPr>
                <p14:cNvContentPartPr/>
                <p14:nvPr/>
              </p14:nvContentPartPr>
              <p14:xfrm>
                <a:off x="4615099" y="1333770"/>
                <a:ext cx="161280" cy="207360"/>
              </p14:xfrm>
            </p:contentPart>
          </mc:Choice>
          <mc:Fallback xmlns="">
            <p:pic>
              <p:nvPicPr>
                <p:cNvPr id="19" name="Ink 18">
                  <a:extLst>
                    <a:ext uri="{FF2B5EF4-FFF2-40B4-BE49-F238E27FC236}">
                      <a16:creationId xmlns:a16="http://schemas.microsoft.com/office/drawing/2014/main" id="{D721D1A5-F160-11F1-7675-ED3795D962C8}"/>
                    </a:ext>
                  </a:extLst>
                </p:cNvPr>
                <p:cNvPicPr/>
                <p:nvPr/>
              </p:nvPicPr>
              <p:blipFill>
                <a:blip r:embed="rId40"/>
                <a:stretch>
                  <a:fillRect/>
                </a:stretch>
              </p:blipFill>
              <p:spPr>
                <a:xfrm>
                  <a:off x="4597099" y="1315801"/>
                  <a:ext cx="196920" cy="24293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2" name="Ink 31">
                  <a:extLst>
                    <a:ext uri="{FF2B5EF4-FFF2-40B4-BE49-F238E27FC236}">
                      <a16:creationId xmlns:a16="http://schemas.microsoft.com/office/drawing/2014/main" id="{3DE71DE9-5E95-FC8C-93E7-CCAD7FDD9D9C}"/>
                    </a:ext>
                  </a:extLst>
                </p14:cNvPr>
                <p14:cNvContentPartPr/>
                <p14:nvPr/>
              </p14:nvContentPartPr>
              <p14:xfrm>
                <a:off x="4235453" y="342883"/>
                <a:ext cx="114840" cy="176760"/>
              </p14:xfrm>
            </p:contentPart>
          </mc:Choice>
          <mc:Fallback xmlns="">
            <p:pic>
              <p:nvPicPr>
                <p:cNvPr id="22" name="Ink 21">
                  <a:extLst>
                    <a:ext uri="{FF2B5EF4-FFF2-40B4-BE49-F238E27FC236}">
                      <a16:creationId xmlns:a16="http://schemas.microsoft.com/office/drawing/2014/main" id="{3DF8443D-C66D-99A2-46E2-2FCA7ABE9777}"/>
                    </a:ext>
                  </a:extLst>
                </p:cNvPr>
                <p:cNvPicPr/>
                <p:nvPr/>
              </p:nvPicPr>
              <p:blipFill>
                <a:blip r:embed="rId42"/>
                <a:stretch>
                  <a:fillRect/>
                </a:stretch>
              </p:blipFill>
              <p:spPr>
                <a:xfrm>
                  <a:off x="4217453" y="324883"/>
                  <a:ext cx="1504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3" name="Ink 32">
                  <a:extLst>
                    <a:ext uri="{FF2B5EF4-FFF2-40B4-BE49-F238E27FC236}">
                      <a16:creationId xmlns:a16="http://schemas.microsoft.com/office/drawing/2014/main" id="{4CA83AC7-88D5-105D-0DF1-04E6A194DD47}"/>
                    </a:ext>
                  </a:extLst>
                </p14:cNvPr>
                <p14:cNvContentPartPr/>
                <p14:nvPr/>
              </p14:nvContentPartPr>
              <p14:xfrm>
                <a:off x="2020733" y="419923"/>
                <a:ext cx="415440" cy="926640"/>
              </p14:xfrm>
            </p:contentPart>
          </mc:Choice>
          <mc:Fallback xmlns="">
            <p:pic>
              <p:nvPicPr>
                <p:cNvPr id="24" name="Ink 23">
                  <a:extLst>
                    <a:ext uri="{FF2B5EF4-FFF2-40B4-BE49-F238E27FC236}">
                      <a16:creationId xmlns:a16="http://schemas.microsoft.com/office/drawing/2014/main" id="{04A791BF-2B35-B5E3-8EE1-62B458B2C20F}"/>
                    </a:ext>
                  </a:extLst>
                </p:cNvPr>
                <p:cNvPicPr/>
                <p:nvPr/>
              </p:nvPicPr>
              <p:blipFill>
                <a:blip r:embed="rId44"/>
                <a:stretch>
                  <a:fillRect/>
                </a:stretch>
              </p:blipFill>
              <p:spPr>
                <a:xfrm>
                  <a:off x="2002749" y="401923"/>
                  <a:ext cx="451049" cy="962280"/>
                </a:xfrm>
                <a:prstGeom prst="rect">
                  <a:avLst/>
                </a:prstGeom>
              </p:spPr>
            </p:pic>
          </mc:Fallback>
        </mc:AlternateContent>
        <p:grpSp>
          <p:nvGrpSpPr>
            <p:cNvPr id="34" name="Group 33">
              <a:extLst>
                <a:ext uri="{FF2B5EF4-FFF2-40B4-BE49-F238E27FC236}">
                  <a16:creationId xmlns:a16="http://schemas.microsoft.com/office/drawing/2014/main" id="{A627FB8D-68E3-B9AE-B734-5840226AD1DA}"/>
                </a:ext>
              </a:extLst>
            </p:cNvPr>
            <p:cNvGrpSpPr/>
            <p:nvPr/>
          </p:nvGrpSpPr>
          <p:grpSpPr>
            <a:xfrm>
              <a:off x="2438333" y="283483"/>
              <a:ext cx="2160747" cy="240840"/>
              <a:chOff x="2438333" y="283483"/>
              <a:chExt cx="2160747" cy="240840"/>
            </a:xfrm>
          </p:grpSpPr>
          <mc:AlternateContent xmlns:mc="http://schemas.openxmlformats.org/markup-compatibility/2006" xmlns:p14="http://schemas.microsoft.com/office/powerpoint/2010/main">
            <mc:Choice Requires="p14">
              <p:contentPart p14:bwMode="auto" r:id="rId105">
                <p14:nvContentPartPr>
                  <p14:cNvPr id="35" name="Ink 34">
                    <a:extLst>
                      <a:ext uri="{FF2B5EF4-FFF2-40B4-BE49-F238E27FC236}">
                        <a16:creationId xmlns:a16="http://schemas.microsoft.com/office/drawing/2014/main" id="{030B267E-EBE7-27C4-1539-A17CED6CB7BD}"/>
                      </a:ext>
                    </a:extLst>
                  </p14:cNvPr>
                  <p14:cNvContentPartPr/>
                  <p14:nvPr/>
                </p14:nvContentPartPr>
                <p14:xfrm>
                  <a:off x="2438333" y="283483"/>
                  <a:ext cx="1882440" cy="228600"/>
                </p14:xfrm>
              </p:contentPart>
            </mc:Choice>
            <mc:Fallback xmlns="">
              <p:pic>
                <p:nvPicPr>
                  <p:cNvPr id="20" name="Ink 19">
                    <a:extLst>
                      <a:ext uri="{FF2B5EF4-FFF2-40B4-BE49-F238E27FC236}">
                        <a16:creationId xmlns:a16="http://schemas.microsoft.com/office/drawing/2014/main" id="{37553FC8-3E33-7529-3963-21141A6A518B}"/>
                      </a:ext>
                    </a:extLst>
                  </p:cNvPr>
                  <p:cNvPicPr/>
                  <p:nvPr/>
                </p:nvPicPr>
                <p:blipFill>
                  <a:blip r:embed="rId46"/>
                  <a:stretch>
                    <a:fillRect/>
                  </a:stretch>
                </p:blipFill>
                <p:spPr>
                  <a:xfrm>
                    <a:off x="2420333" y="265483"/>
                    <a:ext cx="19180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6" name="Ink 35">
                    <a:extLst>
                      <a:ext uri="{FF2B5EF4-FFF2-40B4-BE49-F238E27FC236}">
                        <a16:creationId xmlns:a16="http://schemas.microsoft.com/office/drawing/2014/main" id="{7B298B9C-1D99-8AA3-E816-D17DB4CBDCA4}"/>
                      </a:ext>
                    </a:extLst>
                  </p14:cNvPr>
                  <p14:cNvContentPartPr/>
                  <p14:nvPr/>
                </p14:nvContentPartPr>
                <p14:xfrm>
                  <a:off x="4118453" y="295363"/>
                  <a:ext cx="58680" cy="29880"/>
                </p14:xfrm>
              </p:contentPart>
            </mc:Choice>
            <mc:Fallback xmlns="">
              <p:pic>
                <p:nvPicPr>
                  <p:cNvPr id="21" name="Ink 20">
                    <a:extLst>
                      <a:ext uri="{FF2B5EF4-FFF2-40B4-BE49-F238E27FC236}">
                        <a16:creationId xmlns:a16="http://schemas.microsoft.com/office/drawing/2014/main" id="{C14066E1-AD3B-B255-FC0E-B4A2D7353F5A}"/>
                      </a:ext>
                    </a:extLst>
                  </p:cNvPr>
                  <p:cNvPicPr/>
                  <p:nvPr/>
                </p:nvPicPr>
                <p:blipFill>
                  <a:blip r:embed="rId48"/>
                  <a:stretch>
                    <a:fillRect/>
                  </a:stretch>
                </p:blipFill>
                <p:spPr>
                  <a:xfrm>
                    <a:off x="4100453" y="277723"/>
                    <a:ext cx="943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7" name="Ink 36">
                    <a:extLst>
                      <a:ext uri="{FF2B5EF4-FFF2-40B4-BE49-F238E27FC236}">
                        <a16:creationId xmlns:a16="http://schemas.microsoft.com/office/drawing/2014/main" id="{D7630854-87C4-4797-CE75-A8B1504A4317}"/>
                      </a:ext>
                    </a:extLst>
                  </p14:cNvPr>
                  <p14:cNvContentPartPr/>
                  <p14:nvPr/>
                </p14:nvContentPartPr>
                <p14:xfrm>
                  <a:off x="4351400" y="437563"/>
                  <a:ext cx="247680" cy="86760"/>
                </p14:xfrm>
              </p:contentPart>
            </mc:Choice>
            <mc:Fallback xmlns="">
              <p:pic>
                <p:nvPicPr>
                  <p:cNvPr id="25" name="Ink 24">
                    <a:extLst>
                      <a:ext uri="{FF2B5EF4-FFF2-40B4-BE49-F238E27FC236}">
                        <a16:creationId xmlns:a16="http://schemas.microsoft.com/office/drawing/2014/main" id="{99DCCDBC-B0D4-C746-D613-8F7B5A3AF921}"/>
                      </a:ext>
                    </a:extLst>
                  </p:cNvPr>
                  <p:cNvPicPr/>
                  <p:nvPr/>
                </p:nvPicPr>
                <p:blipFill>
                  <a:blip r:embed="rId50"/>
                  <a:stretch>
                    <a:fillRect/>
                  </a:stretch>
                </p:blipFill>
                <p:spPr>
                  <a:xfrm>
                    <a:off x="4333760" y="419563"/>
                    <a:ext cx="283320" cy="122400"/>
                  </a:xfrm>
                  <a:prstGeom prst="rect">
                    <a:avLst/>
                  </a:prstGeom>
                </p:spPr>
              </p:pic>
            </mc:Fallback>
          </mc:AlternateContent>
        </p:grpSp>
      </p:grpSp>
      <p:grpSp>
        <p:nvGrpSpPr>
          <p:cNvPr id="38" name="Group 37" descr="Ohio River">
            <a:extLst>
              <a:ext uri="{FF2B5EF4-FFF2-40B4-BE49-F238E27FC236}">
                <a16:creationId xmlns:a16="http://schemas.microsoft.com/office/drawing/2014/main" id="{5620CA6A-C8F0-A2CE-5BB9-F86D9B42183C}"/>
              </a:ext>
            </a:extLst>
          </p:cNvPr>
          <p:cNvGrpSpPr/>
          <p:nvPr/>
        </p:nvGrpSpPr>
        <p:grpSpPr>
          <a:xfrm>
            <a:off x="7770733" y="2461007"/>
            <a:ext cx="1989962" cy="1471680"/>
            <a:chOff x="7581831" y="2441143"/>
            <a:chExt cx="1989962" cy="1471680"/>
          </a:xfrm>
          <a:solidFill>
            <a:srgbClr val="FF0000"/>
          </a:solidFill>
        </p:grpSpPr>
        <mc:AlternateContent xmlns:mc="http://schemas.openxmlformats.org/markup-compatibility/2006" xmlns:p14="http://schemas.microsoft.com/office/powerpoint/2010/main">
          <mc:Choice Requires="p14">
            <p:contentPart p14:bwMode="auto" r:id="rId108">
              <p14:nvContentPartPr>
                <p14:cNvPr id="39" name="Ink 38">
                  <a:extLst>
                    <a:ext uri="{FF2B5EF4-FFF2-40B4-BE49-F238E27FC236}">
                      <a16:creationId xmlns:a16="http://schemas.microsoft.com/office/drawing/2014/main" id="{5D26B079-E91E-26C7-591F-65002FDAB6A4}"/>
                    </a:ext>
                  </a:extLst>
                </p14:cNvPr>
                <p14:cNvContentPartPr/>
                <p14:nvPr/>
              </p14:nvContentPartPr>
              <p14:xfrm>
                <a:off x="7581831" y="3440503"/>
                <a:ext cx="744480" cy="472320"/>
              </p14:xfrm>
            </p:contentPart>
          </mc:Choice>
          <mc:Fallback xmlns="">
            <p:pic>
              <p:nvPicPr>
                <p:cNvPr id="4" name="Ink 3">
                  <a:extLst>
                    <a:ext uri="{FF2B5EF4-FFF2-40B4-BE49-F238E27FC236}">
                      <a16:creationId xmlns:a16="http://schemas.microsoft.com/office/drawing/2014/main" id="{AB7FA2A2-CCD7-EE4F-B8B0-C35B72BB797B}"/>
                    </a:ext>
                  </a:extLst>
                </p:cNvPr>
                <p:cNvPicPr/>
                <p:nvPr/>
              </p:nvPicPr>
              <p:blipFill>
                <a:blip r:embed="rId5"/>
                <a:stretch>
                  <a:fillRect/>
                </a:stretch>
              </p:blipFill>
              <p:spPr>
                <a:xfrm>
                  <a:off x="7564191" y="3422503"/>
                  <a:ext cx="780120"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0" name="Ink 39">
                  <a:extLst>
                    <a:ext uri="{FF2B5EF4-FFF2-40B4-BE49-F238E27FC236}">
                      <a16:creationId xmlns:a16="http://schemas.microsoft.com/office/drawing/2014/main" id="{065F49E1-BB35-2D16-4B48-DC4229925E56}"/>
                    </a:ext>
                  </a:extLst>
                </p14:cNvPr>
                <p14:cNvContentPartPr/>
                <p14:nvPr/>
              </p14:nvContentPartPr>
              <p14:xfrm>
                <a:off x="8364111" y="3119743"/>
                <a:ext cx="211320" cy="273960"/>
              </p14:xfrm>
            </p:contentPart>
          </mc:Choice>
          <mc:Fallback xmlns="">
            <p:pic>
              <p:nvPicPr>
                <p:cNvPr id="5" name="Ink 4">
                  <a:extLst>
                    <a:ext uri="{FF2B5EF4-FFF2-40B4-BE49-F238E27FC236}">
                      <a16:creationId xmlns:a16="http://schemas.microsoft.com/office/drawing/2014/main" id="{03D4FB56-5D5C-A06E-1FAF-D361AED17DC4}"/>
                    </a:ext>
                  </a:extLst>
                </p:cNvPr>
                <p:cNvPicPr/>
                <p:nvPr/>
              </p:nvPicPr>
              <p:blipFill>
                <a:blip r:embed="rId7"/>
                <a:stretch>
                  <a:fillRect/>
                </a:stretch>
              </p:blipFill>
              <p:spPr>
                <a:xfrm>
                  <a:off x="8346471" y="3102103"/>
                  <a:ext cx="24696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1" name="Ink 40">
                  <a:extLst>
                    <a:ext uri="{FF2B5EF4-FFF2-40B4-BE49-F238E27FC236}">
                      <a16:creationId xmlns:a16="http://schemas.microsoft.com/office/drawing/2014/main" id="{7F164192-80A1-C545-31D6-DF80A1ABC77A}"/>
                    </a:ext>
                  </a:extLst>
                </p14:cNvPr>
                <p14:cNvContentPartPr/>
                <p14:nvPr/>
              </p14:nvContentPartPr>
              <p14:xfrm>
                <a:off x="8639393" y="2441143"/>
                <a:ext cx="932400" cy="851400"/>
              </p14:xfrm>
            </p:contentPart>
          </mc:Choice>
          <mc:Fallback xmlns="">
            <p:pic>
              <p:nvPicPr>
                <p:cNvPr id="6" name="Ink 5">
                  <a:extLst>
                    <a:ext uri="{FF2B5EF4-FFF2-40B4-BE49-F238E27FC236}">
                      <a16:creationId xmlns:a16="http://schemas.microsoft.com/office/drawing/2014/main" id="{659F1D2A-FB2A-7E5A-D0EB-8FCFD0BF065B}"/>
                    </a:ext>
                  </a:extLst>
                </p:cNvPr>
                <p:cNvPicPr/>
                <p:nvPr/>
              </p:nvPicPr>
              <p:blipFill>
                <a:blip r:embed="rId9"/>
                <a:stretch>
                  <a:fillRect/>
                </a:stretch>
              </p:blipFill>
              <p:spPr>
                <a:xfrm>
                  <a:off x="8621393" y="2423503"/>
                  <a:ext cx="968040" cy="887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2" name="Ink 41">
                  <a:extLst>
                    <a:ext uri="{FF2B5EF4-FFF2-40B4-BE49-F238E27FC236}">
                      <a16:creationId xmlns:a16="http://schemas.microsoft.com/office/drawing/2014/main" id="{15B99A68-F9BC-9369-A393-CC238E1219D3}"/>
                    </a:ext>
                  </a:extLst>
                </p14:cNvPr>
                <p14:cNvContentPartPr/>
                <p14:nvPr/>
              </p14:nvContentPartPr>
              <p14:xfrm>
                <a:off x="8583124" y="3122925"/>
                <a:ext cx="38880" cy="14760"/>
              </p14:xfrm>
            </p:contentPart>
          </mc:Choice>
          <mc:Fallback xmlns="">
            <p:pic>
              <p:nvPicPr>
                <p:cNvPr id="7" name="Ink 6">
                  <a:extLst>
                    <a:ext uri="{FF2B5EF4-FFF2-40B4-BE49-F238E27FC236}">
                      <a16:creationId xmlns:a16="http://schemas.microsoft.com/office/drawing/2014/main" id="{4F3B0447-228C-45AE-2137-CAF9E734FB43}"/>
                    </a:ext>
                  </a:extLst>
                </p:cNvPr>
                <p:cNvPicPr/>
                <p:nvPr/>
              </p:nvPicPr>
              <p:blipFill>
                <a:blip r:embed="rId11"/>
                <a:stretch>
                  <a:fillRect/>
                </a:stretch>
              </p:blipFill>
              <p:spPr>
                <a:xfrm>
                  <a:off x="8578804" y="3118605"/>
                  <a:ext cx="47520" cy="23400"/>
                </a:xfrm>
                <a:prstGeom prst="rect">
                  <a:avLst/>
                </a:prstGeom>
              </p:spPr>
            </p:pic>
          </mc:Fallback>
        </mc:AlternateContent>
        <p:grpSp>
          <p:nvGrpSpPr>
            <p:cNvPr id="43" name="Group 42">
              <a:extLst>
                <a:ext uri="{FF2B5EF4-FFF2-40B4-BE49-F238E27FC236}">
                  <a16:creationId xmlns:a16="http://schemas.microsoft.com/office/drawing/2014/main" id="{55E19F9F-DDDA-7BC9-CCD3-778226E82236}"/>
                </a:ext>
              </a:extLst>
            </p:cNvPr>
            <p:cNvGrpSpPr/>
            <p:nvPr/>
          </p:nvGrpSpPr>
          <p:grpSpPr>
            <a:xfrm>
              <a:off x="8309884" y="3402645"/>
              <a:ext cx="55800" cy="54720"/>
              <a:chOff x="8309884" y="3402645"/>
              <a:chExt cx="55800" cy="54720"/>
            </a:xfrm>
            <a:grpFill/>
          </p:grpSpPr>
          <mc:AlternateContent xmlns:mc="http://schemas.openxmlformats.org/markup-compatibility/2006" xmlns:p14="http://schemas.microsoft.com/office/powerpoint/2010/main">
            <mc:Choice Requires="p14">
              <p:contentPart p14:bwMode="auto" r:id="rId112">
                <p14:nvContentPartPr>
                  <p14:cNvPr id="44" name="Ink 43">
                    <a:extLst>
                      <a:ext uri="{FF2B5EF4-FFF2-40B4-BE49-F238E27FC236}">
                        <a16:creationId xmlns:a16="http://schemas.microsoft.com/office/drawing/2014/main" id="{774BB2A8-135D-CAB9-5AFB-20EB50735413}"/>
                      </a:ext>
                    </a:extLst>
                  </p14:cNvPr>
                  <p14:cNvContentPartPr/>
                  <p14:nvPr/>
                </p14:nvContentPartPr>
                <p14:xfrm>
                  <a:off x="8336524" y="3405525"/>
                  <a:ext cx="29160" cy="21960"/>
                </p14:xfrm>
              </p:contentPart>
            </mc:Choice>
            <mc:Fallback xmlns="">
              <p:pic>
                <p:nvPicPr>
                  <p:cNvPr id="8" name="Ink 7">
                    <a:extLst>
                      <a:ext uri="{FF2B5EF4-FFF2-40B4-BE49-F238E27FC236}">
                        <a16:creationId xmlns:a16="http://schemas.microsoft.com/office/drawing/2014/main" id="{672977FA-CD9F-86C3-9DB1-B9D140DDE81D}"/>
                      </a:ext>
                    </a:extLst>
                  </p:cNvPr>
                  <p:cNvPicPr/>
                  <p:nvPr/>
                </p:nvPicPr>
                <p:blipFill>
                  <a:blip r:embed="rId13"/>
                  <a:stretch>
                    <a:fillRect/>
                  </a:stretch>
                </p:blipFill>
                <p:spPr>
                  <a:xfrm>
                    <a:off x="8332204" y="3401205"/>
                    <a:ext cx="37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45" name="Ink 44">
                    <a:extLst>
                      <a:ext uri="{FF2B5EF4-FFF2-40B4-BE49-F238E27FC236}">
                        <a16:creationId xmlns:a16="http://schemas.microsoft.com/office/drawing/2014/main" id="{41CD49D1-81DF-F5BA-D663-E12395876DF4}"/>
                      </a:ext>
                    </a:extLst>
                  </p14:cNvPr>
                  <p14:cNvContentPartPr/>
                  <p14:nvPr/>
                </p14:nvContentPartPr>
                <p14:xfrm>
                  <a:off x="8309884" y="3402645"/>
                  <a:ext cx="41400" cy="54720"/>
                </p14:xfrm>
              </p:contentPart>
            </mc:Choice>
            <mc:Fallback xmlns="">
              <p:pic>
                <p:nvPicPr>
                  <p:cNvPr id="9" name="Ink 8">
                    <a:extLst>
                      <a:ext uri="{FF2B5EF4-FFF2-40B4-BE49-F238E27FC236}">
                        <a16:creationId xmlns:a16="http://schemas.microsoft.com/office/drawing/2014/main" id="{FF536861-62B4-C40E-0898-DD7154949FE8}"/>
                      </a:ext>
                    </a:extLst>
                  </p:cNvPr>
                  <p:cNvPicPr/>
                  <p:nvPr/>
                </p:nvPicPr>
                <p:blipFill>
                  <a:blip r:embed="rId15"/>
                  <a:stretch>
                    <a:fillRect/>
                  </a:stretch>
                </p:blipFill>
                <p:spPr>
                  <a:xfrm>
                    <a:off x="8305564" y="3398325"/>
                    <a:ext cx="50040" cy="63360"/>
                  </a:xfrm>
                  <a:prstGeom prst="rect">
                    <a:avLst/>
                  </a:prstGeom>
                </p:spPr>
              </p:pic>
            </mc:Fallback>
          </mc:AlternateContent>
        </p:grpSp>
      </p:grpSp>
      <p:grpSp>
        <p:nvGrpSpPr>
          <p:cNvPr id="93" name="Group 92">
            <a:extLst>
              <a:ext uri="{FF2B5EF4-FFF2-40B4-BE49-F238E27FC236}">
                <a16:creationId xmlns:a16="http://schemas.microsoft.com/office/drawing/2014/main" id="{5E675D7D-E83C-26E7-DFE4-507E5AAC9B5B}"/>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94" name="Rectangle 93">
              <a:extLst>
                <a:ext uri="{FF2B5EF4-FFF2-40B4-BE49-F238E27FC236}">
                  <a16:creationId xmlns:a16="http://schemas.microsoft.com/office/drawing/2014/main" id="{681756E2-4CB0-9F10-F9ED-E3AAC7EEA383}"/>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a:extLst>
                <a:ext uri="{FF2B5EF4-FFF2-40B4-BE49-F238E27FC236}">
                  <a16:creationId xmlns:a16="http://schemas.microsoft.com/office/drawing/2014/main" id="{3C8F59DD-B96B-F07F-67CB-9C160837B756}"/>
                </a:ext>
              </a:extLst>
            </p:cNvPr>
            <p:cNvPicPr>
              <a:picLocks noChangeAspect="1"/>
            </p:cNvPicPr>
            <p:nvPr/>
          </p:nvPicPr>
          <p:blipFill rotWithShape="1">
            <a:blip r:embed="rId11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98" name="TextBox 97">
              <a:extLst>
                <a:ext uri="{FF2B5EF4-FFF2-40B4-BE49-F238E27FC236}">
                  <a16:creationId xmlns:a16="http://schemas.microsoft.com/office/drawing/2014/main" id="{1E547B80-F112-952F-22FE-1207E9C66DB3}"/>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grpSp>
        <p:nvGrpSpPr>
          <p:cNvPr id="46" name="Group 45" descr="Map Key &#10;Missouri River - 2,546 miles&#10;Mississippi River - 2,350 miles&#10;Ohio River - 981 miles">
            <a:extLst>
              <a:ext uri="{FF2B5EF4-FFF2-40B4-BE49-F238E27FC236}">
                <a16:creationId xmlns:a16="http://schemas.microsoft.com/office/drawing/2014/main" id="{052B1DDB-94EC-DA26-7BC9-598C2CC9C54E}"/>
              </a:ext>
            </a:extLst>
          </p:cNvPr>
          <p:cNvGrpSpPr/>
          <p:nvPr/>
        </p:nvGrpSpPr>
        <p:grpSpPr>
          <a:xfrm>
            <a:off x="1471352" y="4968304"/>
            <a:ext cx="4011930" cy="1271024"/>
            <a:chOff x="1370135" y="3770305"/>
            <a:chExt cx="4011930" cy="1271024"/>
          </a:xfrm>
        </p:grpSpPr>
        <p:sp>
          <p:nvSpPr>
            <p:cNvPr id="47" name="Rectangle 46">
              <a:extLst>
                <a:ext uri="{FF2B5EF4-FFF2-40B4-BE49-F238E27FC236}">
                  <a16:creationId xmlns:a16="http://schemas.microsoft.com/office/drawing/2014/main" id="{EEDD6B20-DC65-BFF1-59AD-E44ECB99D8EE}"/>
                </a:ext>
              </a:extLst>
            </p:cNvPr>
            <p:cNvSpPr/>
            <p:nvPr/>
          </p:nvSpPr>
          <p:spPr>
            <a:xfrm>
              <a:off x="1370135" y="3770305"/>
              <a:ext cx="4011930" cy="127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5C9CE8FB-1D69-0541-ED3E-CC8DDE4B5D41}"/>
                </a:ext>
              </a:extLst>
            </p:cNvPr>
            <p:cNvSpPr/>
            <p:nvPr/>
          </p:nvSpPr>
          <p:spPr>
            <a:xfrm>
              <a:off x="1453392" y="3958821"/>
              <a:ext cx="896112" cy="1005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8664338-0308-7654-CA56-6CFFAF2206A9}"/>
                </a:ext>
              </a:extLst>
            </p:cNvPr>
            <p:cNvSpPr txBox="1"/>
            <p:nvPr/>
          </p:nvSpPr>
          <p:spPr>
            <a:xfrm>
              <a:off x="2355924" y="3824447"/>
              <a:ext cx="2827377" cy="369332"/>
            </a:xfrm>
            <a:prstGeom prst="rect">
              <a:avLst/>
            </a:prstGeom>
            <a:noFill/>
          </p:spPr>
          <p:txBody>
            <a:bodyPr wrap="none" rtlCol="0">
              <a:spAutoFit/>
            </a:bodyPr>
            <a:lstStyle/>
            <a:p>
              <a:r>
                <a:rPr lang="en-US" dirty="0"/>
                <a:t>Missouri River – 2,546 Miles</a:t>
              </a:r>
            </a:p>
          </p:txBody>
        </p:sp>
        <p:sp>
          <p:nvSpPr>
            <p:cNvPr id="50" name="TextBox 49">
              <a:extLst>
                <a:ext uri="{FF2B5EF4-FFF2-40B4-BE49-F238E27FC236}">
                  <a16:creationId xmlns:a16="http://schemas.microsoft.com/office/drawing/2014/main" id="{E2CFC5E3-6AE7-C475-8C7A-217180895E8A}"/>
                </a:ext>
              </a:extLst>
            </p:cNvPr>
            <p:cNvSpPr txBox="1"/>
            <p:nvPr/>
          </p:nvSpPr>
          <p:spPr>
            <a:xfrm>
              <a:off x="2349504" y="4244936"/>
              <a:ext cx="3032561" cy="369332"/>
            </a:xfrm>
            <a:prstGeom prst="rect">
              <a:avLst/>
            </a:prstGeom>
            <a:noFill/>
          </p:spPr>
          <p:txBody>
            <a:bodyPr wrap="none" rtlCol="0">
              <a:spAutoFit/>
            </a:bodyPr>
            <a:lstStyle/>
            <a:p>
              <a:r>
                <a:rPr lang="en-US" dirty="0"/>
                <a:t>Mississippi River – 2,350 Miles</a:t>
              </a:r>
            </a:p>
          </p:txBody>
        </p:sp>
        <p:sp>
          <p:nvSpPr>
            <p:cNvPr id="51" name="TextBox 50">
              <a:extLst>
                <a:ext uri="{FF2B5EF4-FFF2-40B4-BE49-F238E27FC236}">
                  <a16:creationId xmlns:a16="http://schemas.microsoft.com/office/drawing/2014/main" id="{93542E8A-1EB1-5848-ED46-27D468C5B7E8}"/>
                </a:ext>
              </a:extLst>
            </p:cNvPr>
            <p:cNvSpPr txBox="1"/>
            <p:nvPr/>
          </p:nvSpPr>
          <p:spPr>
            <a:xfrm>
              <a:off x="2355924" y="4671997"/>
              <a:ext cx="2295180" cy="369332"/>
            </a:xfrm>
            <a:prstGeom prst="rect">
              <a:avLst/>
            </a:prstGeom>
            <a:noFill/>
          </p:spPr>
          <p:txBody>
            <a:bodyPr wrap="none" rtlCol="0">
              <a:spAutoFit/>
            </a:bodyPr>
            <a:lstStyle/>
            <a:p>
              <a:r>
                <a:rPr lang="en-US" dirty="0"/>
                <a:t>Ohio River – 981 Miles</a:t>
              </a:r>
            </a:p>
          </p:txBody>
        </p:sp>
        <p:sp>
          <p:nvSpPr>
            <p:cNvPr id="52" name="Rectangle 51">
              <a:extLst>
                <a:ext uri="{FF2B5EF4-FFF2-40B4-BE49-F238E27FC236}">
                  <a16:creationId xmlns:a16="http://schemas.microsoft.com/office/drawing/2014/main" id="{BD9B2243-5747-C58A-3708-34C0F4706B06}"/>
                </a:ext>
              </a:extLst>
            </p:cNvPr>
            <p:cNvSpPr/>
            <p:nvPr/>
          </p:nvSpPr>
          <p:spPr>
            <a:xfrm>
              <a:off x="1453392" y="4382596"/>
              <a:ext cx="896112" cy="100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1CA9E57-E8AB-C69A-3BB0-E8C8FA9189DF}"/>
                </a:ext>
              </a:extLst>
            </p:cNvPr>
            <p:cNvSpPr/>
            <p:nvPr/>
          </p:nvSpPr>
          <p:spPr>
            <a:xfrm>
              <a:off x="1453392" y="4806371"/>
              <a:ext cx="896112" cy="10058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8539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10;&#10;Description automatically generated">
            <a:extLst>
              <a:ext uri="{FF2B5EF4-FFF2-40B4-BE49-F238E27FC236}">
                <a16:creationId xmlns:a16="http://schemas.microsoft.com/office/drawing/2014/main" id="{06F883FE-F40C-67E5-C698-EC624A508B83}"/>
              </a:ext>
            </a:extLst>
          </p:cNvPr>
          <p:cNvPicPr>
            <a:picLocks noChangeAspect="1"/>
          </p:cNvPicPr>
          <p:nvPr/>
        </p:nvPicPr>
        <p:blipFill rotWithShape="1">
          <a:blip r:embed="rId3">
            <a:extLst>
              <a:ext uri="{28A0092B-C50C-407E-A947-70E740481C1C}">
                <a14:useLocalDpi xmlns:a14="http://schemas.microsoft.com/office/drawing/2010/main" val="0"/>
              </a:ext>
            </a:extLst>
          </a:blip>
          <a:srcRect t="11357" b="7737"/>
          <a:stretch/>
        </p:blipFill>
        <p:spPr>
          <a:xfrm>
            <a:off x="1304143" y="0"/>
            <a:ext cx="9248931" cy="6858000"/>
          </a:xfrm>
          <a:prstGeom prst="rect">
            <a:avLst/>
          </a:prstGeom>
        </p:spPr>
      </p:pic>
      <p:grpSp>
        <p:nvGrpSpPr>
          <p:cNvPr id="38" name="Group 37" descr="This is a map like the previous one, except there are arrows showing the flow of the 3 rivers toward the Gulf of Mexico.">
            <a:extLst>
              <a:ext uri="{FF2B5EF4-FFF2-40B4-BE49-F238E27FC236}">
                <a16:creationId xmlns:a16="http://schemas.microsoft.com/office/drawing/2014/main" id="{32867AED-5CAE-83CF-B729-41BE86931F5D}"/>
              </a:ext>
            </a:extLst>
          </p:cNvPr>
          <p:cNvGrpSpPr/>
          <p:nvPr/>
        </p:nvGrpSpPr>
        <p:grpSpPr>
          <a:xfrm>
            <a:off x="7668732" y="2447380"/>
            <a:ext cx="1855020" cy="1510302"/>
            <a:chOff x="7668732" y="2447380"/>
            <a:chExt cx="1855020" cy="1510302"/>
          </a:xfrm>
          <a:solidFill>
            <a:srgbClr val="FF0000"/>
          </a:solidFill>
        </p:grpSpPr>
        <p:sp>
          <p:nvSpPr>
            <p:cNvPr id="8" name="Arrow: Down 7">
              <a:extLst>
                <a:ext uri="{FF2B5EF4-FFF2-40B4-BE49-F238E27FC236}">
                  <a16:creationId xmlns:a16="http://schemas.microsoft.com/office/drawing/2014/main" id="{28E22644-B839-3E4F-C85E-F78D7C423B44}"/>
                </a:ext>
              </a:extLst>
            </p:cNvPr>
            <p:cNvSpPr/>
            <p:nvPr/>
          </p:nvSpPr>
          <p:spPr>
            <a:xfrm rot="3668705">
              <a:off x="7848614" y="3403046"/>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F2544E0E-EFEB-7B7B-61AD-534C1A27356A}"/>
                </a:ext>
              </a:extLst>
            </p:cNvPr>
            <p:cNvSpPr/>
            <p:nvPr/>
          </p:nvSpPr>
          <p:spPr>
            <a:xfrm rot="3997644">
              <a:off x="8495632" y="2873874"/>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35EF17EB-A1F2-3745-42BF-4C3B2E490B43}"/>
                </a:ext>
              </a:extLst>
            </p:cNvPr>
            <p:cNvSpPr/>
            <p:nvPr/>
          </p:nvSpPr>
          <p:spPr>
            <a:xfrm rot="1323639">
              <a:off x="9148998" y="2447380"/>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924510D9-602F-1CE5-96A6-A359C9682DFE}"/>
              </a:ext>
              <a:ext uri="{C183D7F6-B498-43B3-948B-1728B52AA6E4}">
                <adec:decorative xmlns:adec="http://schemas.microsoft.com/office/drawing/2017/decorative" val="1"/>
              </a:ext>
            </a:extLst>
          </p:cNvPr>
          <p:cNvGrpSpPr/>
          <p:nvPr/>
        </p:nvGrpSpPr>
        <p:grpSpPr>
          <a:xfrm>
            <a:off x="5999849" y="1045033"/>
            <a:ext cx="1659419" cy="5589688"/>
            <a:chOff x="5999849" y="1045033"/>
            <a:chExt cx="1659419" cy="5589688"/>
          </a:xfrm>
          <a:solidFill>
            <a:srgbClr val="002060"/>
          </a:solidFill>
        </p:grpSpPr>
        <p:sp>
          <p:nvSpPr>
            <p:cNvPr id="3" name="Arrow: Down 2">
              <a:extLst>
                <a:ext uri="{FF2B5EF4-FFF2-40B4-BE49-F238E27FC236}">
                  <a16:creationId xmlns:a16="http://schemas.microsoft.com/office/drawing/2014/main" id="{7DC32068-7B43-640D-53F8-31A6F1DEB3D4}"/>
                </a:ext>
              </a:extLst>
            </p:cNvPr>
            <p:cNvSpPr/>
            <p:nvPr/>
          </p:nvSpPr>
          <p:spPr>
            <a:xfrm rot="1120061">
              <a:off x="7284514" y="4009338"/>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05B82C47-8A18-457C-BC7E-BE9E4661CB35}"/>
                </a:ext>
              </a:extLst>
            </p:cNvPr>
            <p:cNvSpPr/>
            <p:nvPr/>
          </p:nvSpPr>
          <p:spPr>
            <a:xfrm>
              <a:off x="7097137" y="4942405"/>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970B1D9A-9597-E9F4-83D8-A587C0A151F2}"/>
                </a:ext>
              </a:extLst>
            </p:cNvPr>
            <p:cNvSpPr/>
            <p:nvPr/>
          </p:nvSpPr>
          <p:spPr>
            <a:xfrm rot="20612721">
              <a:off x="6869763" y="2560814"/>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EFBFEF7A-6D73-5097-84C5-E1A085E6C9E5}"/>
                </a:ext>
              </a:extLst>
            </p:cNvPr>
            <p:cNvSpPr/>
            <p:nvPr/>
          </p:nvSpPr>
          <p:spPr>
            <a:xfrm rot="20194009">
              <a:off x="6829837" y="1579359"/>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E69E23CE-27C0-E0B1-95BE-2A68C5667C93}"/>
                </a:ext>
              </a:extLst>
            </p:cNvPr>
            <p:cNvSpPr/>
            <p:nvPr/>
          </p:nvSpPr>
          <p:spPr>
            <a:xfrm rot="19760435">
              <a:off x="7236544" y="3269598"/>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E0F07DC6-C915-74DF-E1FC-A2E84FC5A7B1}"/>
                </a:ext>
              </a:extLst>
            </p:cNvPr>
            <p:cNvSpPr/>
            <p:nvPr/>
          </p:nvSpPr>
          <p:spPr>
            <a:xfrm rot="19311663">
              <a:off x="7184586" y="5900203"/>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7FDA8894-70AA-57F2-9B6A-D3EB70B9A07D}"/>
                </a:ext>
              </a:extLst>
            </p:cNvPr>
            <p:cNvSpPr/>
            <p:nvPr/>
          </p:nvSpPr>
          <p:spPr>
            <a:xfrm rot="18408925">
              <a:off x="6179731" y="865151"/>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34C01C06-A168-ED6F-7FFA-36790D927551}"/>
              </a:ext>
              <a:ext uri="{C183D7F6-B498-43B3-948B-1728B52AA6E4}">
                <adec:decorative xmlns:adec="http://schemas.microsoft.com/office/drawing/2017/decorative" val="1"/>
              </a:ext>
            </a:extLst>
          </p:cNvPr>
          <p:cNvGrpSpPr/>
          <p:nvPr/>
        </p:nvGrpSpPr>
        <p:grpSpPr>
          <a:xfrm>
            <a:off x="2063023" y="169036"/>
            <a:ext cx="5064323" cy="3378099"/>
            <a:chOff x="2063023" y="169036"/>
            <a:chExt cx="5064323" cy="3378099"/>
          </a:xfrm>
        </p:grpSpPr>
        <p:sp>
          <p:nvSpPr>
            <p:cNvPr id="4" name="Arrow: Down 3">
              <a:extLst>
                <a:ext uri="{FF2B5EF4-FFF2-40B4-BE49-F238E27FC236}">
                  <a16:creationId xmlns:a16="http://schemas.microsoft.com/office/drawing/2014/main" id="{7A07CBD6-4E31-92CD-1E3B-1C204D7E2424}"/>
                </a:ext>
              </a:extLst>
            </p:cNvPr>
            <p:cNvSpPr/>
            <p:nvPr/>
          </p:nvSpPr>
          <p:spPr>
            <a:xfrm rot="19703382">
              <a:off x="5768745" y="2624769"/>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3292DA10-A8A9-2503-DC54-AE81EA3DBA08}"/>
                </a:ext>
              </a:extLst>
            </p:cNvPr>
            <p:cNvSpPr/>
            <p:nvPr/>
          </p:nvSpPr>
          <p:spPr>
            <a:xfrm rot="19388717">
              <a:off x="4340104" y="304366"/>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2439D572-5043-9BCF-1760-B998F146F6F3}"/>
                </a:ext>
              </a:extLst>
            </p:cNvPr>
            <p:cNvSpPr/>
            <p:nvPr/>
          </p:nvSpPr>
          <p:spPr>
            <a:xfrm rot="19286590">
              <a:off x="4666475" y="1235235"/>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B0A1FC18-AB76-415E-D946-50D060076D7C}"/>
                </a:ext>
              </a:extLst>
            </p:cNvPr>
            <p:cNvSpPr/>
            <p:nvPr/>
          </p:nvSpPr>
          <p:spPr>
            <a:xfrm rot="19220494">
              <a:off x="5330100" y="1811463"/>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8605F249-72C1-8242-373E-AB1808EBF87F}"/>
                </a:ext>
              </a:extLst>
            </p:cNvPr>
            <p:cNvSpPr/>
            <p:nvPr/>
          </p:nvSpPr>
          <p:spPr>
            <a:xfrm rot="17407488">
              <a:off x="6572710" y="2992499"/>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0075647-AE1D-ABF6-72C6-8FC733B67F1F}"/>
                </a:ext>
              </a:extLst>
            </p:cNvPr>
            <p:cNvSpPr/>
            <p:nvPr/>
          </p:nvSpPr>
          <p:spPr>
            <a:xfrm rot="16431583">
              <a:off x="3590857" y="-10846"/>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E01AAB48-BA24-520E-FC9B-225E140F8B6D}"/>
                </a:ext>
              </a:extLst>
            </p:cNvPr>
            <p:cNvSpPr/>
            <p:nvPr/>
          </p:nvSpPr>
          <p:spPr>
            <a:xfrm rot="16784168">
              <a:off x="2683635" y="-8890"/>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35B96DAA-A6C8-F148-6A6B-B9EF3F23554A}"/>
                </a:ext>
              </a:extLst>
            </p:cNvPr>
            <p:cNvSpPr/>
            <p:nvPr/>
          </p:nvSpPr>
          <p:spPr>
            <a:xfrm rot="12647222">
              <a:off x="2063023" y="495065"/>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EAF2ED46-2DAA-6E85-ED21-EFFF7A3D4BAD}"/>
              </a:ext>
              <a:ext uri="{C183D7F6-B498-43B3-948B-1728B52AA6E4}">
                <adec:decorative xmlns:adec="http://schemas.microsoft.com/office/drawing/2017/decorative" val="1"/>
              </a:ext>
            </a:extLst>
          </p:cNvPr>
          <p:cNvGrpSpPr/>
          <p:nvPr/>
        </p:nvGrpSpPr>
        <p:grpSpPr>
          <a:xfrm>
            <a:off x="1338163" y="4926016"/>
            <a:ext cx="4011930" cy="1271024"/>
            <a:chOff x="1370135" y="3770305"/>
            <a:chExt cx="4011930" cy="1271024"/>
          </a:xfrm>
        </p:grpSpPr>
        <p:sp>
          <p:nvSpPr>
            <p:cNvPr id="23" name="Rectangle 22">
              <a:extLst>
                <a:ext uri="{FF2B5EF4-FFF2-40B4-BE49-F238E27FC236}">
                  <a16:creationId xmlns:a16="http://schemas.microsoft.com/office/drawing/2014/main" id="{D7ABC14F-7BF1-1511-A09C-DCA10D0BE73E}"/>
                </a:ext>
              </a:extLst>
            </p:cNvPr>
            <p:cNvSpPr/>
            <p:nvPr/>
          </p:nvSpPr>
          <p:spPr>
            <a:xfrm>
              <a:off x="1370135" y="3770305"/>
              <a:ext cx="4011930" cy="127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9C70C6-C3C7-4B12-E30F-25F3E6513CB8}"/>
                </a:ext>
              </a:extLst>
            </p:cNvPr>
            <p:cNvSpPr/>
            <p:nvPr/>
          </p:nvSpPr>
          <p:spPr>
            <a:xfrm>
              <a:off x="1453392" y="3958821"/>
              <a:ext cx="896112" cy="1005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8AAB1D4-F910-F8CB-F2B8-679C263D504A}"/>
                </a:ext>
              </a:extLst>
            </p:cNvPr>
            <p:cNvSpPr txBox="1"/>
            <p:nvPr/>
          </p:nvSpPr>
          <p:spPr>
            <a:xfrm>
              <a:off x="2355924" y="3824447"/>
              <a:ext cx="2827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Missouri River – 2,546 Miles</a:t>
              </a:r>
            </a:p>
          </p:txBody>
        </p:sp>
        <p:sp>
          <p:nvSpPr>
            <p:cNvPr id="26" name="TextBox 25">
              <a:extLst>
                <a:ext uri="{FF2B5EF4-FFF2-40B4-BE49-F238E27FC236}">
                  <a16:creationId xmlns:a16="http://schemas.microsoft.com/office/drawing/2014/main" id="{AA0B6D6D-B3A4-B648-CBFF-F91524226E58}"/>
                </a:ext>
              </a:extLst>
            </p:cNvPr>
            <p:cNvSpPr txBox="1"/>
            <p:nvPr/>
          </p:nvSpPr>
          <p:spPr>
            <a:xfrm>
              <a:off x="2349504" y="4244936"/>
              <a:ext cx="30325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Mississippi River – 2,350 Miles</a:t>
              </a:r>
            </a:p>
          </p:txBody>
        </p:sp>
        <p:sp>
          <p:nvSpPr>
            <p:cNvPr id="27" name="TextBox 26">
              <a:extLst>
                <a:ext uri="{FF2B5EF4-FFF2-40B4-BE49-F238E27FC236}">
                  <a16:creationId xmlns:a16="http://schemas.microsoft.com/office/drawing/2014/main" id="{4AF448F5-5EA5-C802-246E-789F49C76F2F}"/>
                </a:ext>
              </a:extLst>
            </p:cNvPr>
            <p:cNvSpPr txBox="1"/>
            <p:nvPr/>
          </p:nvSpPr>
          <p:spPr>
            <a:xfrm>
              <a:off x="2355924" y="4671997"/>
              <a:ext cx="2295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Ohio River – 981 Miles</a:t>
              </a:r>
            </a:p>
          </p:txBody>
        </p:sp>
        <p:sp>
          <p:nvSpPr>
            <p:cNvPr id="28" name="Rectangle 27">
              <a:extLst>
                <a:ext uri="{FF2B5EF4-FFF2-40B4-BE49-F238E27FC236}">
                  <a16:creationId xmlns:a16="http://schemas.microsoft.com/office/drawing/2014/main" id="{587EAC59-92F1-6B7D-703F-44882BF78631}"/>
                </a:ext>
              </a:extLst>
            </p:cNvPr>
            <p:cNvSpPr/>
            <p:nvPr/>
          </p:nvSpPr>
          <p:spPr>
            <a:xfrm>
              <a:off x="1453392" y="4382596"/>
              <a:ext cx="896112" cy="100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21C90DC-72E0-52A6-AC1C-14EF01AB8DC5}"/>
                </a:ext>
              </a:extLst>
            </p:cNvPr>
            <p:cNvSpPr/>
            <p:nvPr/>
          </p:nvSpPr>
          <p:spPr>
            <a:xfrm>
              <a:off x="1453392" y="4806371"/>
              <a:ext cx="896112" cy="10058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26B7DF62-5ACE-CBD6-DF4E-41AF6F4FFF38}"/>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42" name="Rectangle 41">
              <a:extLst>
                <a:ext uri="{FF2B5EF4-FFF2-40B4-BE49-F238E27FC236}">
                  <a16:creationId xmlns:a16="http://schemas.microsoft.com/office/drawing/2014/main" id="{F8107D67-56FC-240C-1FCA-EA26938E6EF6}"/>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6D5FB8D2-E413-213C-496C-EBEFE505B468}"/>
                </a:ext>
              </a:extLst>
            </p:cNvPr>
            <p:cNvPicPr>
              <a:picLocks noChangeAspect="1"/>
            </p:cNvPicPr>
            <p:nvPr/>
          </p:nvPicPr>
          <p:blipFill rotWithShape="1">
            <a:blip r:embed="rId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4" name="TextBox 43">
              <a:extLst>
                <a:ext uri="{FF2B5EF4-FFF2-40B4-BE49-F238E27FC236}">
                  <a16:creationId xmlns:a16="http://schemas.microsoft.com/office/drawing/2014/main" id="{8B510BF7-776A-05CD-4057-9AE3CF6ECAAA}"/>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18" name="Title 17">
            <a:extLst>
              <a:ext uri="{FF2B5EF4-FFF2-40B4-BE49-F238E27FC236}">
                <a16:creationId xmlns:a16="http://schemas.microsoft.com/office/drawing/2014/main" id="{0194F8F4-C9CA-8FB4-1515-C57814F4467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Major Rivers Flow Direction</a:t>
            </a:r>
          </a:p>
        </p:txBody>
      </p:sp>
    </p:spTree>
    <p:extLst>
      <p:ext uri="{BB962C8B-B14F-4D97-AF65-F5344CB8AC3E}">
        <p14:creationId xmlns:p14="http://schemas.microsoft.com/office/powerpoint/2010/main" val="115734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E6B329-857E-832C-C7BC-146CF16CFA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7128" y="435922"/>
            <a:ext cx="5666212" cy="3831277"/>
          </a:xfrm>
          <a:prstGeom prst="rect">
            <a:avLst/>
          </a:prstGeom>
        </p:spPr>
      </p:pic>
      <p:pic>
        <p:nvPicPr>
          <p:cNvPr id="9" name="Picture 8">
            <a:extLst>
              <a:ext uri="{FF2B5EF4-FFF2-40B4-BE49-F238E27FC236}">
                <a16:creationId xmlns:a16="http://schemas.microsoft.com/office/drawing/2014/main" id="{FF491858-3179-24BA-1F1A-E167FE3035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75313" y="428303"/>
            <a:ext cx="5594342" cy="3831276"/>
          </a:xfrm>
          <a:prstGeom prst="rect">
            <a:avLst/>
          </a:prstGeom>
        </p:spPr>
      </p:pic>
      <p:sp>
        <p:nvSpPr>
          <p:cNvPr id="11" name="TextBox 10">
            <a:extLst>
              <a:ext uri="{FF2B5EF4-FFF2-40B4-BE49-F238E27FC236}">
                <a16:creationId xmlns:a16="http://schemas.microsoft.com/office/drawing/2014/main" id="{CA785DD2-437E-2925-51B3-A6E93867CA4A}"/>
              </a:ext>
            </a:extLst>
          </p:cNvPr>
          <p:cNvSpPr txBox="1"/>
          <p:nvPr/>
        </p:nvSpPr>
        <p:spPr>
          <a:xfrm>
            <a:off x="1246909" y="4710545"/>
            <a:ext cx="969818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Why did steamboats have an advantage over other types of watercraft? Use evidence in your response. </a:t>
            </a:r>
          </a:p>
        </p:txBody>
      </p:sp>
      <p:sp>
        <p:nvSpPr>
          <p:cNvPr id="2" name="Title 1">
            <a:extLst>
              <a:ext uri="{FF2B5EF4-FFF2-40B4-BE49-F238E27FC236}">
                <a16:creationId xmlns:a16="http://schemas.microsoft.com/office/drawing/2014/main" id="{B1896C0F-B305-8B9E-5E41-6CFE7F803C3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Discussion</a:t>
            </a:r>
          </a:p>
        </p:txBody>
      </p:sp>
    </p:spTree>
    <p:extLst>
      <p:ext uri="{BB962C8B-B14F-4D97-AF65-F5344CB8AC3E}">
        <p14:creationId xmlns:p14="http://schemas.microsoft.com/office/powerpoint/2010/main" val="2312832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is is an image of a world map">
            <a:extLst>
              <a:ext uri="{FF2B5EF4-FFF2-40B4-BE49-F238E27FC236}">
                <a16:creationId xmlns:a16="http://schemas.microsoft.com/office/drawing/2014/main" id="{69E0A0EE-5128-34AE-3B32-DE8E4A06BDFA}"/>
              </a:ext>
            </a:extLst>
          </p:cNvPr>
          <p:cNvPicPr>
            <a:picLocks noChangeAspect="1"/>
          </p:cNvPicPr>
          <p:nvPr/>
        </p:nvPicPr>
        <p:blipFill>
          <a:blip r:embed="rId3"/>
          <a:stretch>
            <a:fillRect/>
          </a:stretch>
        </p:blipFill>
        <p:spPr>
          <a:xfrm>
            <a:off x="0" y="222250"/>
            <a:ext cx="12138640" cy="6413500"/>
          </a:xfrm>
          <a:prstGeom prst="rect">
            <a:avLst/>
          </a:prstGeom>
        </p:spPr>
      </p:pic>
      <p:sp>
        <p:nvSpPr>
          <p:cNvPr id="2" name="Title 1">
            <a:extLst>
              <a:ext uri="{FF2B5EF4-FFF2-40B4-BE49-F238E27FC236}">
                <a16:creationId xmlns:a16="http://schemas.microsoft.com/office/drawing/2014/main" id="{A3DB7437-A2EF-6EFC-595B-37F58E067A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World Map</a:t>
            </a:r>
          </a:p>
        </p:txBody>
      </p:sp>
    </p:spTree>
    <p:extLst>
      <p:ext uri="{BB962C8B-B14F-4D97-AF65-F5344CB8AC3E}">
        <p14:creationId xmlns:p14="http://schemas.microsoft.com/office/powerpoint/2010/main" val="289295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s the world map zoomed in to show the northwestern hemisphere. Louisville, New Orleans, the Caribbean and Europe have arrows showing trade between them.">
            <a:extLst>
              <a:ext uri="{FF2B5EF4-FFF2-40B4-BE49-F238E27FC236}">
                <a16:creationId xmlns:a16="http://schemas.microsoft.com/office/drawing/2014/main" id="{316B4BD6-A5DE-520C-2824-676FF114796F}"/>
              </a:ext>
            </a:extLst>
          </p:cNvPr>
          <p:cNvPicPr>
            <a:picLocks noChangeAspect="1"/>
          </p:cNvPicPr>
          <p:nvPr/>
        </p:nvPicPr>
        <p:blipFill>
          <a:blip r:embed="rId3"/>
          <a:stretch>
            <a:fillRect/>
          </a:stretch>
        </p:blipFill>
        <p:spPr>
          <a:xfrm>
            <a:off x="234462" y="73583"/>
            <a:ext cx="11723076" cy="6710834"/>
          </a:xfrm>
          <a:prstGeom prst="rect">
            <a:avLst/>
          </a:prstGeom>
        </p:spPr>
      </p:pic>
      <p:sp>
        <p:nvSpPr>
          <p:cNvPr id="5" name="Star: 5 Points 4">
            <a:extLst>
              <a:ext uri="{FF2B5EF4-FFF2-40B4-BE49-F238E27FC236}">
                <a16:creationId xmlns:a16="http://schemas.microsoft.com/office/drawing/2014/main" id="{AAB3EC23-0C55-B761-513F-4F407C052EDB}"/>
              </a:ext>
              <a:ext uri="{C183D7F6-B498-43B3-948B-1728B52AA6E4}">
                <adec:decorative xmlns:adec="http://schemas.microsoft.com/office/drawing/2017/decorative" val="1"/>
              </a:ext>
            </a:extLst>
          </p:cNvPr>
          <p:cNvSpPr/>
          <p:nvPr/>
        </p:nvSpPr>
        <p:spPr>
          <a:xfrm>
            <a:off x="3118338" y="3856892"/>
            <a:ext cx="234462" cy="23446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4DFB82-2859-058F-1D67-9C30A8C6A588}"/>
              </a:ext>
              <a:ext uri="{C183D7F6-B498-43B3-948B-1728B52AA6E4}">
                <adec:decorative xmlns:adec="http://schemas.microsoft.com/office/drawing/2017/decorative" val="1"/>
              </a:ext>
            </a:extLst>
          </p:cNvPr>
          <p:cNvSpPr/>
          <p:nvPr/>
        </p:nvSpPr>
        <p:spPr>
          <a:xfrm>
            <a:off x="2450123" y="4818185"/>
            <a:ext cx="199292" cy="1758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776C9EA0-7DEA-7A4E-2DEC-D1CF37A1C4A4}"/>
              </a:ext>
              <a:ext uri="{C183D7F6-B498-43B3-948B-1728B52AA6E4}">
                <adec:decorative xmlns:adec="http://schemas.microsoft.com/office/drawing/2017/decorative" val="1"/>
              </a:ext>
            </a:extLst>
          </p:cNvPr>
          <p:cNvCxnSpPr>
            <a:cxnSpLocks/>
          </p:cNvCxnSpPr>
          <p:nvPr/>
        </p:nvCxnSpPr>
        <p:spPr>
          <a:xfrm flipV="1">
            <a:off x="2649415" y="4091354"/>
            <a:ext cx="468923" cy="59787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ADCAA7-D6AA-76E7-7CDF-9FDEE5D7A806}"/>
              </a:ext>
              <a:ext uri="{C183D7F6-B498-43B3-948B-1728B52AA6E4}">
                <adec:decorative xmlns:adec="http://schemas.microsoft.com/office/drawing/2017/decorative" val="1"/>
              </a:ext>
            </a:extLst>
          </p:cNvPr>
          <p:cNvCxnSpPr>
            <a:cxnSpLocks/>
          </p:cNvCxnSpPr>
          <p:nvPr/>
        </p:nvCxnSpPr>
        <p:spPr>
          <a:xfrm>
            <a:off x="2766646" y="5052647"/>
            <a:ext cx="1359877" cy="72683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9905DB-5266-2351-2A08-E2ADC05403FF}"/>
              </a:ext>
              <a:ext uri="{C183D7F6-B498-43B3-948B-1728B52AA6E4}">
                <adec:decorative xmlns:adec="http://schemas.microsoft.com/office/drawing/2017/decorative" val="1"/>
              </a:ext>
            </a:extLst>
          </p:cNvPr>
          <p:cNvCxnSpPr>
            <a:cxnSpLocks/>
          </p:cNvCxnSpPr>
          <p:nvPr/>
        </p:nvCxnSpPr>
        <p:spPr>
          <a:xfrm flipV="1">
            <a:off x="2766646" y="3001108"/>
            <a:ext cx="7666892" cy="199292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1F3961-B0AF-BD5A-D6B5-A168B992BC4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World Map showing trade with Louisville/New Orleans</a:t>
            </a:r>
          </a:p>
        </p:txBody>
      </p:sp>
    </p:spTree>
    <p:extLst>
      <p:ext uri="{BB962C8B-B14F-4D97-AF65-F5344CB8AC3E}">
        <p14:creationId xmlns:p14="http://schemas.microsoft.com/office/powerpoint/2010/main" val="252157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ttons with different patterns&#10;&#10;Description automatically generated">
            <a:extLst>
              <a:ext uri="{FF2B5EF4-FFF2-40B4-BE49-F238E27FC236}">
                <a16:creationId xmlns:a16="http://schemas.microsoft.com/office/drawing/2014/main" id="{B3293E68-C7FA-0BBD-4C22-3BC8E653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908" y="0"/>
            <a:ext cx="7490184" cy="6858000"/>
          </a:xfrm>
          <a:prstGeom prst="rect">
            <a:avLst/>
          </a:prstGeom>
        </p:spPr>
      </p:pic>
      <p:grpSp>
        <p:nvGrpSpPr>
          <p:cNvPr id="4" name="Group 3">
            <a:extLst>
              <a:ext uri="{FF2B5EF4-FFF2-40B4-BE49-F238E27FC236}">
                <a16:creationId xmlns:a16="http://schemas.microsoft.com/office/drawing/2014/main" id="{F0A3B0DE-06E6-946A-3CEC-F5B5D19756C6}"/>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5" name="Rectangle 4">
              <a:extLst>
                <a:ext uri="{FF2B5EF4-FFF2-40B4-BE49-F238E27FC236}">
                  <a16:creationId xmlns:a16="http://schemas.microsoft.com/office/drawing/2014/main" id="{2A8B0B72-F38D-49AE-9B6B-DB4332EA769A}"/>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4CD7BC5-B94D-C5B3-9BC1-F9F50ED6F2F3}"/>
                </a:ext>
              </a:extLst>
            </p:cNvPr>
            <p:cNvPicPr>
              <a:picLocks noChangeAspect="1"/>
            </p:cNvPicPr>
            <p:nvPr/>
          </p:nvPicPr>
          <p:blipFill rotWithShape="1">
            <a:blip r:embed="rId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7" name="TextBox 6">
              <a:extLst>
                <a:ext uri="{FF2B5EF4-FFF2-40B4-BE49-F238E27FC236}">
                  <a16:creationId xmlns:a16="http://schemas.microsoft.com/office/drawing/2014/main" id="{3AA1F28C-CC55-27BD-FFE6-CF48C30CD045}"/>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2" name="Title 1">
            <a:extLst>
              <a:ext uri="{FF2B5EF4-FFF2-40B4-BE49-F238E27FC236}">
                <a16:creationId xmlns:a16="http://schemas.microsoft.com/office/drawing/2014/main" id="{9B528214-1944-7EBD-4878-47F7AA9C4D1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Buttons</a:t>
            </a:r>
          </a:p>
        </p:txBody>
      </p:sp>
    </p:spTree>
    <p:extLst>
      <p:ext uri="{BB962C8B-B14F-4D97-AF65-F5344CB8AC3E}">
        <p14:creationId xmlns:p14="http://schemas.microsoft.com/office/powerpoint/2010/main" val="100872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58E-D7EE-D6DF-73EE-B68D83EBDD9D}"/>
              </a:ext>
            </a:extLst>
          </p:cNvPr>
          <p:cNvSpPr>
            <a:spLocks noGrp="1"/>
          </p:cNvSpPr>
          <p:nvPr>
            <p:ph type="title"/>
          </p:nvPr>
        </p:nvSpPr>
        <p:spPr>
          <a:xfrm>
            <a:off x="749153" y="-314814"/>
            <a:ext cx="10515600" cy="1325563"/>
          </a:xfrm>
        </p:spPr>
        <p:txBody>
          <a:bodyPr/>
          <a:lstStyle/>
          <a:p>
            <a:pPr algn="ctr"/>
            <a:r>
              <a:rPr lang="en-US" dirty="0"/>
              <a:t>See, Think, Wonder</a:t>
            </a:r>
          </a:p>
        </p:txBody>
      </p:sp>
      <p:pic>
        <p:nvPicPr>
          <p:cNvPr id="4" name="Picture 3"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E007C31F-758B-AD77-95F6-F7406C709DAA}"/>
              </a:ext>
            </a:extLst>
          </p:cNvPr>
          <p:cNvPicPr>
            <a:picLocks noChangeAspect="1"/>
          </p:cNvPicPr>
          <p:nvPr/>
        </p:nvPicPr>
        <p:blipFill>
          <a:blip r:embed="rId3"/>
          <a:stretch>
            <a:fillRect/>
          </a:stretch>
        </p:blipFill>
        <p:spPr>
          <a:xfrm>
            <a:off x="367029" y="1010749"/>
            <a:ext cx="8238044" cy="4663220"/>
          </a:xfrm>
          <a:prstGeom prst="rect">
            <a:avLst/>
          </a:prstGeom>
        </p:spPr>
      </p:pic>
      <p:sp>
        <p:nvSpPr>
          <p:cNvPr id="3" name="TextBox 2">
            <a:extLst>
              <a:ext uri="{FF2B5EF4-FFF2-40B4-BE49-F238E27FC236}">
                <a16:creationId xmlns:a16="http://schemas.microsoft.com/office/drawing/2014/main" id="{B5EA8053-69D1-6D2E-30DC-D1EACF7793DC}"/>
              </a:ext>
            </a:extLst>
          </p:cNvPr>
          <p:cNvSpPr txBox="1"/>
          <p:nvPr/>
        </p:nvSpPr>
        <p:spPr>
          <a:xfrm>
            <a:off x="8856219" y="1166842"/>
            <a:ext cx="2968752"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 you see?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about that?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does it make you wonder?</a:t>
            </a:r>
          </a:p>
        </p:txBody>
      </p:sp>
    </p:spTree>
    <p:extLst>
      <p:ext uri="{BB962C8B-B14F-4D97-AF65-F5344CB8AC3E}">
        <p14:creationId xmlns:p14="http://schemas.microsoft.com/office/powerpoint/2010/main" val="66566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38"/>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are Standards?</a:t>
            </a:r>
            <a:endParaRPr dirty="0">
              <a:latin typeface="Franklin Gothic Medium" panose="020B0603020102020204" pitchFamily="34" charset="0"/>
            </a:endParaRPr>
          </a:p>
        </p:txBody>
      </p:sp>
      <p:sp>
        <p:nvSpPr>
          <p:cNvPr id="157" name="Google Shape;157;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4" name="Google Shape;154;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extLst>
              <p:ext uri="{D42A27DB-BD31-4B8C-83A1-F6EECF244321}">
                <p14:modId xmlns:p14="http://schemas.microsoft.com/office/powerpoint/2010/main" val="975777119"/>
              </p:ext>
            </p:extLst>
          </p:nvPr>
        </p:nvGraphicFramePr>
        <p:xfrm>
          <a:off x="1082200" y="2674167"/>
          <a:ext cx="10027600" cy="2668904"/>
        </p:xfrm>
        <a:graphic>
          <a:graphicData uri="http://schemas.openxmlformats.org/drawingml/2006/table">
            <a:tbl>
              <a:tblPr firstRow="1" firstCol="1">
                <a:noFill/>
                <a:tableStyleId>{7536AE7E-8A28-43DD-9494-68CC7674C8D5}</a:tableStyleId>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Franklin Gothic Book" panose="020B0503020102020204" pitchFamily="34" charset="0"/>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Definition</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Know</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facts, dates, places, people, definitions, rules or information</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Franklin Gothic Book" panose="020B0503020102020204" pitchFamily="34" charset="0"/>
                          <a:ea typeface="Libre Franklin Medium"/>
                          <a:cs typeface="Libre Franklin Medium"/>
                          <a:sym typeface="Libre Franklin Medium"/>
                        </a:rPr>
                        <a:t>Understand</a:t>
                      </a:r>
                      <a:endParaRPr sz="17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theories, generalizations or “big ideas”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Do</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skills such as communication, reading, computation, application and transfer to new situations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58E-D7EE-D6DF-73EE-B68D83EBDD9D}"/>
              </a:ext>
            </a:extLst>
          </p:cNvPr>
          <p:cNvSpPr>
            <a:spLocks noGrp="1"/>
          </p:cNvSpPr>
          <p:nvPr>
            <p:ph type="title"/>
          </p:nvPr>
        </p:nvSpPr>
        <p:spPr/>
        <p:txBody>
          <a:bodyPr/>
          <a:lstStyle/>
          <a:p>
            <a:pPr algn="ctr"/>
            <a:r>
              <a:rPr lang="en-US" dirty="0"/>
              <a:t>Try to make sense of the artifacts</a:t>
            </a:r>
          </a:p>
        </p:txBody>
      </p:sp>
      <p:pic>
        <p:nvPicPr>
          <p:cNvPr id="4" name="Picture 3"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E007C31F-758B-AD77-95F6-F7406C709DAA}"/>
              </a:ext>
            </a:extLst>
          </p:cNvPr>
          <p:cNvPicPr>
            <a:picLocks noChangeAspect="1"/>
          </p:cNvPicPr>
          <p:nvPr/>
        </p:nvPicPr>
        <p:blipFill>
          <a:blip r:embed="rId3"/>
          <a:stretch>
            <a:fillRect/>
          </a:stretch>
        </p:blipFill>
        <p:spPr>
          <a:xfrm>
            <a:off x="5511758" y="2175190"/>
            <a:ext cx="6248442" cy="3536988"/>
          </a:xfrm>
          <a:prstGeom prst="rect">
            <a:avLst/>
          </a:prstGeom>
        </p:spPr>
      </p:pic>
      <p:sp>
        <p:nvSpPr>
          <p:cNvPr id="3" name="TextBox 2">
            <a:extLst>
              <a:ext uri="{FF2B5EF4-FFF2-40B4-BE49-F238E27FC236}">
                <a16:creationId xmlns:a16="http://schemas.microsoft.com/office/drawing/2014/main" id="{FC3DF81D-96B8-2915-1A5B-3CBA40A88A2B}"/>
              </a:ext>
            </a:extLst>
          </p:cNvPr>
          <p:cNvSpPr txBox="1"/>
          <p:nvPr/>
        </p:nvSpPr>
        <p:spPr>
          <a:xfrm>
            <a:off x="431800" y="2054578"/>
            <a:ext cx="467077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Pick one artifact, and answer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the artifact was used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 do you think would have used the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do you think these items were traded?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does the object tell us about the time period when it was made and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we still use this object today? If so, how it is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34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234461" y="4020556"/>
            <a:ext cx="11640547" cy="2708490"/>
          </a:xfrm>
        </p:spPr>
        <p:txBody>
          <a:bodyPr anchor="t">
            <a:normAutofit fontScale="92500"/>
          </a:bodyPr>
          <a:lstStyle/>
          <a:p>
            <a:pPr marL="0" indent="0" algn="ctr">
              <a:buNone/>
            </a:pPr>
            <a:r>
              <a:rPr lang="en-US" sz="3600" b="1" dirty="0"/>
              <a:t>Claim, Support, Question</a:t>
            </a:r>
          </a:p>
          <a:p>
            <a:pPr marL="514350" indent="-514350">
              <a:buAutoNum type="arabicPeriod"/>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Write a claim that answers this question: “How did Kentucky benefit from the opportunities steamboats provided?”</a:t>
            </a:r>
          </a:p>
          <a:p>
            <a:pPr marL="514350" indent="-514350">
              <a:buAutoNum type="arabicPeriod"/>
            </a:pP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Identify evidence from the sources to support your claim.</a:t>
            </a:r>
          </a:p>
          <a:p>
            <a:pPr marL="514350" indent="-514350">
              <a:buAutoNum type="arabicPeriod"/>
            </a:pP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Ask a question related to your claim or the supports. What isn’t explained?</a:t>
            </a:r>
            <a:endParaRPr lang="en-US" sz="5200" dirty="0"/>
          </a:p>
        </p:txBody>
      </p:sp>
      <p:pic>
        <p:nvPicPr>
          <p:cNvPr id="5" name="Picture 4"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6C31D593-8E0C-F328-105E-629A44A3B0AD}"/>
              </a:ext>
            </a:extLst>
          </p:cNvPr>
          <p:cNvPicPr>
            <a:picLocks noChangeAspect="1"/>
          </p:cNvPicPr>
          <p:nvPr/>
        </p:nvPicPr>
        <p:blipFill>
          <a:blip r:embed="rId3"/>
          <a:stretch>
            <a:fillRect/>
          </a:stretch>
        </p:blipFill>
        <p:spPr>
          <a:xfrm>
            <a:off x="6288301" y="827353"/>
            <a:ext cx="5067611" cy="2868568"/>
          </a:xfrm>
          <a:prstGeom prst="rect">
            <a:avLst/>
          </a:prstGeom>
        </p:spPr>
      </p:pic>
      <p:pic>
        <p:nvPicPr>
          <p:cNvPr id="4" name="Picture 3" descr="World map">
            <a:extLst>
              <a:ext uri="{FF2B5EF4-FFF2-40B4-BE49-F238E27FC236}">
                <a16:creationId xmlns:a16="http://schemas.microsoft.com/office/drawing/2014/main" id="{B1D7CD51-D454-C225-0C81-3ADFFCE49C77}"/>
              </a:ext>
            </a:extLst>
          </p:cNvPr>
          <p:cNvPicPr>
            <a:picLocks noChangeAspect="1"/>
          </p:cNvPicPr>
          <p:nvPr/>
        </p:nvPicPr>
        <p:blipFill>
          <a:blip r:embed="rId4"/>
          <a:stretch>
            <a:fillRect/>
          </a:stretch>
        </p:blipFill>
        <p:spPr>
          <a:xfrm>
            <a:off x="426431" y="788021"/>
            <a:ext cx="5477269" cy="2907900"/>
          </a:xfrm>
          <a:prstGeom prst="rect">
            <a:avLst/>
          </a:prstGeom>
        </p:spPr>
      </p:pic>
      <p:sp>
        <p:nvSpPr>
          <p:cNvPr id="2" name="Title 1">
            <a:extLst>
              <a:ext uri="{FF2B5EF4-FFF2-40B4-BE49-F238E27FC236}">
                <a16:creationId xmlns:a16="http://schemas.microsoft.com/office/drawing/2014/main" id="{5A9B3653-0504-FBCA-6064-38B47C007C6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Claim, Support, Question</a:t>
            </a:r>
          </a:p>
        </p:txBody>
      </p:sp>
    </p:spTree>
    <p:extLst>
      <p:ext uri="{BB962C8B-B14F-4D97-AF65-F5344CB8AC3E}">
        <p14:creationId xmlns:p14="http://schemas.microsoft.com/office/powerpoint/2010/main" val="3884751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8450-213D-BE36-3D6F-854FCB7C4883}"/>
              </a:ext>
            </a:extLst>
          </p:cNvPr>
          <p:cNvSpPr>
            <a:spLocks noGrp="1"/>
          </p:cNvSpPr>
          <p:nvPr>
            <p:ph type="title"/>
          </p:nvPr>
        </p:nvSpPr>
        <p:spPr>
          <a:xfrm>
            <a:off x="838200" y="365126"/>
            <a:ext cx="10515600" cy="763764"/>
          </a:xfrm>
        </p:spPr>
        <p:txBody>
          <a:bodyPr>
            <a:normAutofit/>
          </a:bodyPr>
          <a:lstStyle/>
          <a:p>
            <a:r>
              <a:rPr lang="en-US"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Analyze a Photograph</a:t>
            </a:r>
            <a:r>
              <a:rPr lang="en-US"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8800" dirty="0"/>
          </a:p>
        </p:txBody>
      </p:sp>
      <p:sp>
        <p:nvSpPr>
          <p:cNvPr id="3" name="Content Placeholder 2">
            <a:extLst>
              <a:ext uri="{FF2B5EF4-FFF2-40B4-BE49-F238E27FC236}">
                <a16:creationId xmlns:a16="http://schemas.microsoft.com/office/drawing/2014/main" id="{B52C57A4-E9EB-58BB-48ED-810139D4106E}"/>
              </a:ext>
            </a:extLst>
          </p:cNvPr>
          <p:cNvSpPr>
            <a:spLocks noGrp="1"/>
          </p:cNvSpPr>
          <p:nvPr>
            <p:ph idx="1"/>
          </p:nvPr>
        </p:nvSpPr>
        <p:spPr>
          <a:xfrm>
            <a:off x="838200" y="4889851"/>
            <a:ext cx="4614333" cy="1603023"/>
          </a:xfrm>
        </p:spPr>
        <p:txBody>
          <a:bodyPr>
            <a:normAutofit fontScale="77500" lnSpcReduction="20000"/>
          </a:bodyPr>
          <a:lstStyle/>
          <a:p>
            <a:r>
              <a:rPr lang="en-US" dirty="0"/>
              <a:t>Meet the photo:</a:t>
            </a:r>
          </a:p>
          <a:p>
            <a:pPr lvl="1"/>
            <a:r>
              <a:rPr lang="en-US" dirty="0"/>
              <a:t>What do you see? </a:t>
            </a:r>
          </a:p>
          <a:p>
            <a:pPr lvl="1"/>
            <a:r>
              <a:rPr lang="en-US" dirty="0"/>
              <a:t>Is the photo black and white or color?</a:t>
            </a:r>
          </a:p>
          <a:p>
            <a:pPr lvl="1"/>
            <a:r>
              <a:rPr lang="en-US" dirty="0"/>
              <a:t>Is there a caption?</a:t>
            </a:r>
          </a:p>
          <a:p>
            <a:pPr lvl="1"/>
            <a:r>
              <a:rPr lang="en-US" dirty="0"/>
              <a:t>If so, what does the caption tell you? </a:t>
            </a:r>
          </a:p>
        </p:txBody>
      </p:sp>
      <p:pic>
        <p:nvPicPr>
          <p:cNvPr id="4" name="Picture 3" descr="Image of a barge on the Ohio River in downtown Louisville.">
            <a:extLst>
              <a:ext uri="{FF2B5EF4-FFF2-40B4-BE49-F238E27FC236}">
                <a16:creationId xmlns:a16="http://schemas.microsoft.com/office/drawing/2014/main" id="{B11A9B3F-80F8-1F1C-5F2E-AF06EC63B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32727"/>
            <a:ext cx="5688366" cy="2844183"/>
          </a:xfrm>
          <a:prstGeom prst="rect">
            <a:avLst/>
          </a:prstGeom>
        </p:spPr>
      </p:pic>
      <p:pic>
        <p:nvPicPr>
          <p:cNvPr id="5" name="Picture 4" descr="An image of a barge with coal on the Ohio River in Louisville.">
            <a:extLst>
              <a:ext uri="{FF2B5EF4-FFF2-40B4-BE49-F238E27FC236}">
                <a16:creationId xmlns:a16="http://schemas.microsoft.com/office/drawing/2014/main" id="{32CE9232-D6CB-DD56-FD79-0E21058B4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1" y="1231107"/>
            <a:ext cx="4827234" cy="3205470"/>
          </a:xfrm>
          <a:prstGeom prst="rect">
            <a:avLst/>
          </a:prstGeom>
        </p:spPr>
      </p:pic>
      <p:sp>
        <p:nvSpPr>
          <p:cNvPr id="6" name="Content Placeholder 2">
            <a:extLst>
              <a:ext uri="{FF2B5EF4-FFF2-40B4-BE49-F238E27FC236}">
                <a16:creationId xmlns:a16="http://schemas.microsoft.com/office/drawing/2014/main" id="{ACDFC675-6DD1-BD32-007C-119E007D18DB}"/>
              </a:ext>
            </a:extLst>
          </p:cNvPr>
          <p:cNvSpPr txBox="1">
            <a:spLocks/>
          </p:cNvSpPr>
          <p:nvPr/>
        </p:nvSpPr>
        <p:spPr>
          <a:xfrm>
            <a:off x="6096000" y="4889850"/>
            <a:ext cx="5836356" cy="160302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Observe its parts: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you see people, objects, or both in the photo?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people doing in the photo?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objects used for in the photo?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two wors that describe the photo?</a:t>
            </a:r>
          </a:p>
        </p:txBody>
      </p:sp>
    </p:spTree>
    <p:extLst>
      <p:ext uri="{BB962C8B-B14F-4D97-AF65-F5344CB8AC3E}">
        <p14:creationId xmlns:p14="http://schemas.microsoft.com/office/powerpoint/2010/main" val="2857481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8450-213D-BE36-3D6F-854FCB7C4883}"/>
              </a:ext>
            </a:extLst>
          </p:cNvPr>
          <p:cNvSpPr>
            <a:spLocks noGrp="1"/>
          </p:cNvSpPr>
          <p:nvPr>
            <p:ph type="title"/>
          </p:nvPr>
        </p:nvSpPr>
        <p:spPr>
          <a:xfrm>
            <a:off x="838200" y="365126"/>
            <a:ext cx="10515600" cy="763764"/>
          </a:xfrm>
        </p:spPr>
        <p:txBody>
          <a:bodyPr>
            <a:normAutofit/>
          </a:bodyPr>
          <a:lstStyle/>
          <a:p>
            <a:r>
              <a:rPr lang="en-US" kern="0" dirty="0">
                <a:effectLst/>
                <a:latin typeface="Calibri" panose="020F0502020204030204" pitchFamily="34" charset="0"/>
                <a:ea typeface="Calibri" panose="020F0502020204030204" pitchFamily="34" charset="0"/>
                <a:cs typeface="Times New Roman" panose="02020603050405020304" pitchFamily="18" charset="0"/>
              </a:rPr>
              <a:t>Discussion</a:t>
            </a:r>
            <a:endParaRPr lang="en-US" sz="8800" dirty="0"/>
          </a:p>
        </p:txBody>
      </p:sp>
      <p:sp>
        <p:nvSpPr>
          <p:cNvPr id="3" name="Content Placeholder 2">
            <a:extLst>
              <a:ext uri="{FF2B5EF4-FFF2-40B4-BE49-F238E27FC236}">
                <a16:creationId xmlns:a16="http://schemas.microsoft.com/office/drawing/2014/main" id="{B52C57A4-E9EB-58BB-48ED-810139D4106E}"/>
              </a:ext>
            </a:extLst>
          </p:cNvPr>
          <p:cNvSpPr>
            <a:spLocks noGrp="1"/>
          </p:cNvSpPr>
          <p:nvPr>
            <p:ph idx="1"/>
          </p:nvPr>
        </p:nvSpPr>
        <p:spPr>
          <a:xfrm>
            <a:off x="838200" y="4889851"/>
            <a:ext cx="10946166" cy="1603023"/>
          </a:xfrm>
        </p:spPr>
        <p:txBody>
          <a:bodyPr>
            <a:normAutofit/>
          </a:bodyPr>
          <a:lstStyle/>
          <a:p>
            <a:pPr marL="0" indent="0">
              <a:buNone/>
            </a:pPr>
            <a:r>
              <a:rPr lang="en-US" dirty="0"/>
              <a:t>How have the trade systems we use today changed over time? </a:t>
            </a:r>
          </a:p>
        </p:txBody>
      </p:sp>
      <p:pic>
        <p:nvPicPr>
          <p:cNvPr id="4" name="Picture 3" descr="Image of a barge on the Ohio River in downtown Louisville.">
            <a:extLst>
              <a:ext uri="{FF2B5EF4-FFF2-40B4-BE49-F238E27FC236}">
                <a16:creationId xmlns:a16="http://schemas.microsoft.com/office/drawing/2014/main" id="{B11A9B3F-80F8-1F1C-5F2E-AF06EC63B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32727"/>
            <a:ext cx="5688366" cy="2844183"/>
          </a:xfrm>
          <a:prstGeom prst="rect">
            <a:avLst/>
          </a:prstGeom>
        </p:spPr>
      </p:pic>
      <p:pic>
        <p:nvPicPr>
          <p:cNvPr id="5" name="Picture 4" descr="An image of a barge with coal on the Ohio River in Louisville.">
            <a:extLst>
              <a:ext uri="{FF2B5EF4-FFF2-40B4-BE49-F238E27FC236}">
                <a16:creationId xmlns:a16="http://schemas.microsoft.com/office/drawing/2014/main" id="{32CE9232-D6CB-DD56-FD79-0E21058B4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1" y="1231107"/>
            <a:ext cx="4827234" cy="3205470"/>
          </a:xfrm>
          <a:prstGeom prst="rect">
            <a:avLst/>
          </a:prstGeom>
        </p:spPr>
      </p:pic>
    </p:spTree>
    <p:extLst>
      <p:ext uri="{BB962C8B-B14F-4D97-AF65-F5344CB8AC3E}">
        <p14:creationId xmlns:p14="http://schemas.microsoft.com/office/powerpoint/2010/main" val="3604098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7BF7-F4F4-1108-1F7A-492AF9025500}"/>
              </a:ext>
            </a:extLst>
          </p:cNvPr>
          <p:cNvSpPr>
            <a:spLocks noGrp="1"/>
          </p:cNvSpPr>
          <p:nvPr>
            <p:ph type="title"/>
          </p:nvPr>
        </p:nvSpPr>
        <p:spPr/>
        <p:txBody>
          <a:bodyPr/>
          <a:lstStyle/>
          <a:p>
            <a:pPr algn="ctr"/>
            <a:r>
              <a:rPr lang="en-US" dirty="0"/>
              <a:t>Task Aligned to the Supporting Question</a:t>
            </a:r>
          </a:p>
        </p:txBody>
      </p:sp>
      <p:sp>
        <p:nvSpPr>
          <p:cNvPr id="3" name="Content Placeholder 2">
            <a:extLst>
              <a:ext uri="{FF2B5EF4-FFF2-40B4-BE49-F238E27FC236}">
                <a16:creationId xmlns:a16="http://schemas.microsoft.com/office/drawing/2014/main" id="{09CC10B0-4311-CB16-DCD4-1758BF07D0F6}"/>
              </a:ext>
            </a:extLst>
          </p:cNvPr>
          <p:cNvSpPr>
            <a:spLocks noGrp="1"/>
          </p:cNvSpPr>
          <p:nvPr>
            <p:ph idx="1"/>
          </p:nvPr>
        </p:nvSpPr>
        <p:spPr>
          <a:xfrm>
            <a:off x="478887" y="2197101"/>
            <a:ext cx="10874913" cy="3979862"/>
          </a:xfrm>
        </p:spPr>
        <p:txBody>
          <a:bodyPr>
            <a:normAutofit/>
          </a:bodyPr>
          <a:lstStyle/>
          <a:p>
            <a:pPr marL="0" indent="0" algn="ctr">
              <a:buNone/>
            </a:pPr>
            <a:r>
              <a:rPr lang="en-US" dirty="0"/>
              <a:t>Answer the supporting question:</a:t>
            </a:r>
          </a:p>
          <a:p>
            <a:pPr marL="0" indent="0" algn="ctr">
              <a:buNone/>
            </a:pPr>
            <a:endParaRPr lang="en-US" dirty="0"/>
          </a:p>
          <a:p>
            <a:pPr marL="0" indent="0" algn="ctr">
              <a:buNone/>
            </a:pPr>
            <a:r>
              <a:rPr lang="en-US" b="1" dirty="0"/>
              <a:t>How have steamboats expanded travel and trade to benefit Kentucky? </a:t>
            </a:r>
          </a:p>
          <a:p>
            <a:pPr marL="0" indent="0" algn="ctr">
              <a:buNone/>
            </a:pPr>
            <a:r>
              <a:rPr lang="en-US" dirty="0"/>
              <a:t>In your response, provide evidence from at least two different sources you investigated. </a:t>
            </a:r>
          </a:p>
          <a:p>
            <a:pPr marL="0" indent="0" algn="ctr">
              <a:buNone/>
            </a:pPr>
            <a:endParaRPr lang="en-US" dirty="0"/>
          </a:p>
          <a:p>
            <a:pPr marL="0" indent="0" algn="ctr">
              <a:buNone/>
            </a:pPr>
            <a:endParaRPr lang="en-US" dirty="0"/>
          </a:p>
          <a:p>
            <a:pPr marL="0" indent="0" algn="ctr">
              <a:buNone/>
            </a:pPr>
            <a:r>
              <a:rPr lang="en-US" dirty="0"/>
              <a:t>When directed, submit your responses in the chat. </a:t>
            </a:r>
          </a:p>
        </p:txBody>
      </p:sp>
    </p:spTree>
    <p:extLst>
      <p:ext uri="{BB962C8B-B14F-4D97-AF65-F5344CB8AC3E}">
        <p14:creationId xmlns:p14="http://schemas.microsoft.com/office/powerpoint/2010/main" val="112579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at on the water&#10;&#10;Description automatically generated">
            <a:extLst>
              <a:ext uri="{FF2B5EF4-FFF2-40B4-BE49-F238E27FC236}">
                <a16:creationId xmlns:a16="http://schemas.microsoft.com/office/drawing/2014/main" id="{A77B7B44-F801-A9CC-BE85-118931C11EFE}"/>
              </a:ext>
            </a:extLst>
          </p:cNvPr>
          <p:cNvPicPr>
            <a:picLocks noChangeAspect="1"/>
          </p:cNvPicPr>
          <p:nvPr/>
        </p:nvPicPr>
        <p:blipFill rotWithShape="1">
          <a:blip r:embed="rId2">
            <a:extLst>
              <a:ext uri="{28A0092B-C50C-407E-A947-70E740481C1C}">
                <a14:useLocalDpi xmlns:a14="http://schemas.microsoft.com/office/drawing/2010/main" val="0"/>
              </a:ext>
            </a:extLst>
          </a:blip>
          <a:srcRect r="2720"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extBox 1">
            <a:extLst>
              <a:ext uri="{FF2B5EF4-FFF2-40B4-BE49-F238E27FC236}">
                <a16:creationId xmlns:a16="http://schemas.microsoft.com/office/drawing/2014/main" id="{64114198-D83E-D362-2C92-055412C9C1DE}"/>
              </a:ext>
            </a:extLst>
          </p:cNvPr>
          <p:cNvSpPr txBox="1"/>
          <p:nvPr/>
        </p:nvSpPr>
        <p:spPr>
          <a:xfrm>
            <a:off x="4654294" y="4562856"/>
            <a:ext cx="6903721" cy="16002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Compelling Question: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have innovations in river watercraft impacted the lives of Americans?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Supporting Question: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have steamboats </a:t>
            </a:r>
            <a:r>
              <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expanded travel and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trade to benefit Kentucky?</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elle of Louisville logo">
            <a:extLst>
              <a:ext uri="{FF2B5EF4-FFF2-40B4-BE49-F238E27FC236}">
                <a16:creationId xmlns:a16="http://schemas.microsoft.com/office/drawing/2014/main" id="{A17FA321-1C88-3F0B-1818-EAA0E5F554B6}"/>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cxnSp>
        <p:nvCxnSpPr>
          <p:cNvPr id="9" name="Straight Connector 8">
            <a:extLst>
              <a:ext uri="{FF2B5EF4-FFF2-40B4-BE49-F238E27FC236}">
                <a16:creationId xmlns:a16="http://schemas.microsoft.com/office/drawing/2014/main" id="{C8FEE846-592F-A568-894E-B43C66F1328D}"/>
              </a:ext>
              <a:ext uri="{C183D7F6-B498-43B3-948B-1728B52AA6E4}">
                <adec:decorative xmlns:adec="http://schemas.microsoft.com/office/drawing/2017/decorative" val="1"/>
              </a:ext>
            </a:extLst>
          </p:cNvPr>
          <p:cNvCxnSpPr/>
          <p:nvPr/>
        </p:nvCxnSpPr>
        <p:spPr>
          <a:xfrm>
            <a:off x="4617718" y="4562856"/>
            <a:ext cx="0" cy="1563624"/>
          </a:xfrm>
          <a:prstGeom prst="line">
            <a:avLst/>
          </a:prstGeom>
          <a:ln w="76200">
            <a:solidFill>
              <a:srgbClr val="FA020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04F30FF-B58B-FCBE-06B9-494141660E2F}"/>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10" name="Rectangle 9">
              <a:extLst>
                <a:ext uri="{FF2B5EF4-FFF2-40B4-BE49-F238E27FC236}">
                  <a16:creationId xmlns:a16="http://schemas.microsoft.com/office/drawing/2014/main" id="{3357E483-CFCD-8804-CFFF-120F5E8E0AEE}"/>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62F6D8-5FBC-7DB9-AEC1-5ED078E5D1E7}"/>
                </a:ext>
              </a:extLst>
            </p:cNvPr>
            <p:cNvPicPr>
              <a:picLocks noChangeAspect="1"/>
            </p:cNvPicPr>
            <p:nvPr/>
          </p:nvPicPr>
          <p:blipFill rotWithShape="1">
            <a:blip r:embed="rId3">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 name="TextBox 3">
              <a:extLst>
                <a:ext uri="{FF2B5EF4-FFF2-40B4-BE49-F238E27FC236}">
                  <a16:creationId xmlns:a16="http://schemas.microsoft.com/office/drawing/2014/main" id="{D9381BF6-9E74-15B5-3FFE-C7314C15AAAE}"/>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7" name="Title 6">
            <a:extLst>
              <a:ext uri="{FF2B5EF4-FFF2-40B4-BE49-F238E27FC236}">
                <a16:creationId xmlns:a16="http://schemas.microsoft.com/office/drawing/2014/main" id="{BE2A25A1-F339-E9A7-8848-BBD199326EC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Belle of Louisville conclusion</a:t>
            </a:r>
          </a:p>
        </p:txBody>
      </p:sp>
    </p:spTree>
    <p:extLst>
      <p:ext uri="{BB962C8B-B14F-4D97-AF65-F5344CB8AC3E}">
        <p14:creationId xmlns:p14="http://schemas.microsoft.com/office/powerpoint/2010/main" val="2152904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97B-29E4-7BBB-FFFE-1F44424EC38D}"/>
              </a:ext>
            </a:extLst>
          </p:cNvPr>
          <p:cNvSpPr>
            <a:spLocks noGrp="1"/>
          </p:cNvSpPr>
          <p:nvPr>
            <p:ph type="title"/>
          </p:nvPr>
        </p:nvSpPr>
        <p:spPr>
          <a:xfrm>
            <a:off x="350497" y="25940"/>
            <a:ext cx="11080893" cy="669710"/>
          </a:xfrm>
        </p:spPr>
        <p:txBody>
          <a:bodyPr>
            <a:normAutofit fontScale="90000"/>
          </a:bodyPr>
          <a:lstStyle/>
          <a:p>
            <a:r>
              <a:rPr lang="en-US" dirty="0"/>
              <a:t>Reflection</a:t>
            </a:r>
          </a:p>
        </p:txBody>
      </p:sp>
      <p:sp>
        <p:nvSpPr>
          <p:cNvPr id="3" name="Text Placeholder 2">
            <a:extLst>
              <a:ext uri="{FF2B5EF4-FFF2-40B4-BE49-F238E27FC236}">
                <a16:creationId xmlns:a16="http://schemas.microsoft.com/office/drawing/2014/main" id="{1C531AC1-2E67-A750-9FB3-428F919F1737}"/>
              </a:ext>
            </a:extLst>
          </p:cNvPr>
          <p:cNvSpPr>
            <a:spLocks noGrp="1"/>
          </p:cNvSpPr>
          <p:nvPr>
            <p:ph type="body" idx="1"/>
          </p:nvPr>
        </p:nvSpPr>
        <p:spPr>
          <a:xfrm>
            <a:off x="350497" y="2936838"/>
            <a:ext cx="11579734" cy="3663946"/>
          </a:xfrm>
        </p:spPr>
        <p:txBody>
          <a:bodyPr>
            <a:normAutofit/>
          </a:bodyPr>
          <a:lstStyle/>
          <a:p>
            <a:r>
              <a:rPr lang="en-US" dirty="0"/>
              <a:t>Today’s webinar was designed to support you in experiencing what the </a:t>
            </a:r>
            <a:r>
              <a:rPr lang="en-US" i="1" dirty="0"/>
              <a:t>KAS for Social Studies</a:t>
            </a:r>
            <a:r>
              <a:rPr lang="en-US" dirty="0"/>
              <a:t> looks like in practice. Complete the </a:t>
            </a:r>
            <a:r>
              <a:rPr lang="en-US" dirty="0">
                <a:hlinkClick r:id="rId2"/>
              </a:rPr>
              <a:t>Connect, Extend, Challenge </a:t>
            </a:r>
            <a:r>
              <a:rPr lang="en-US" dirty="0"/>
              <a:t>strategy to reflect on how what you experienced will help students </a:t>
            </a:r>
            <a:r>
              <a:rPr lang="en-US" b="1" dirty="0"/>
              <a:t>do</a:t>
            </a:r>
            <a:r>
              <a:rPr lang="en-US" dirty="0"/>
              <a:t> social studies and </a:t>
            </a:r>
            <a:r>
              <a:rPr lang="en-US" b="1" dirty="0"/>
              <a:t>demonstrate mastery</a:t>
            </a:r>
            <a:r>
              <a:rPr lang="en-US" dirty="0"/>
              <a:t> of the standards. </a:t>
            </a:r>
          </a:p>
        </p:txBody>
      </p:sp>
      <p:graphicFrame>
        <p:nvGraphicFramePr>
          <p:cNvPr id="4" name="Google Shape;208;p46">
            <a:extLst>
              <a:ext uri="{FF2B5EF4-FFF2-40B4-BE49-F238E27FC236}">
                <a16:creationId xmlns:a16="http://schemas.microsoft.com/office/drawing/2014/main" id="{B7C3C0DB-B1A2-F2C9-7B8C-4B65102D4989}"/>
              </a:ext>
            </a:extLst>
          </p:cNvPr>
          <p:cNvGraphicFramePr/>
          <p:nvPr/>
        </p:nvGraphicFramePr>
        <p:xfrm>
          <a:off x="1025237" y="953646"/>
          <a:ext cx="10626436" cy="1725196"/>
        </p:xfrm>
        <a:graphic>
          <a:graphicData uri="http://schemas.openxmlformats.org/drawingml/2006/table">
            <a:tbl>
              <a:tblPr firstRow="1">
                <a:noFill/>
              </a:tblPr>
              <a:tblGrid>
                <a:gridCol w="2341418">
                  <a:extLst>
                    <a:ext uri="{9D8B030D-6E8A-4147-A177-3AD203B41FA5}">
                      <a16:colId xmlns:a16="http://schemas.microsoft.com/office/drawing/2014/main" val="20000"/>
                    </a:ext>
                  </a:extLst>
                </a:gridCol>
                <a:gridCol w="1620982">
                  <a:extLst>
                    <a:ext uri="{9D8B030D-6E8A-4147-A177-3AD203B41FA5}">
                      <a16:colId xmlns:a16="http://schemas.microsoft.com/office/drawing/2014/main" val="20001"/>
                    </a:ext>
                  </a:extLst>
                </a:gridCol>
                <a:gridCol w="6664036">
                  <a:extLst>
                    <a:ext uri="{9D8B030D-6E8A-4147-A177-3AD203B41FA5}">
                      <a16:colId xmlns:a16="http://schemas.microsoft.com/office/drawing/2014/main" val="20002"/>
                    </a:ext>
                  </a:extLst>
                </a:gridCol>
              </a:tblGrid>
              <a:tr h="29702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1328986">
                <a:tc>
                  <a:txBody>
                    <a:bodyPr/>
                    <a:lstStyle/>
                    <a:p>
                      <a:pPr marL="0" marR="0" lvl="0" indent="0" algn="l" rtl="0">
                        <a:lnSpc>
                          <a:spcPct val="100000"/>
                        </a:lnSpc>
                        <a:spcBef>
                          <a:spcPts val="0"/>
                        </a:spcBef>
                        <a:spcAft>
                          <a:spcPts val="0"/>
                        </a:spcAft>
                        <a:buClr>
                          <a:srgbClr val="000000"/>
                        </a:buClr>
                        <a:buSzPts val="1800"/>
                        <a:buFont typeface="Arial"/>
                        <a:buNone/>
                      </a:pPr>
                      <a:r>
                        <a:rPr lang="en-US" sz="1200" b="1" u="none" strike="noStrike" cap="none" dirty="0"/>
                        <a:t>E: </a:t>
                      </a:r>
                      <a:r>
                        <a:rPr lang="en-US" sz="1200" b="1" dirty="0"/>
                        <a:t>Kentucky Economics</a:t>
                      </a:r>
                      <a:endParaRPr sz="12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2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200" dirty="0"/>
                        <a:t>groups can benefit Kentucky.</a:t>
                      </a:r>
                      <a:endParaRPr sz="12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2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7517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97B-29E4-7BBB-FFFE-1F44424EC38D}"/>
              </a:ext>
            </a:extLst>
          </p:cNvPr>
          <p:cNvSpPr>
            <a:spLocks noGrp="1"/>
          </p:cNvSpPr>
          <p:nvPr>
            <p:ph type="title"/>
          </p:nvPr>
        </p:nvSpPr>
        <p:spPr>
          <a:xfrm>
            <a:off x="254887" y="30281"/>
            <a:ext cx="11080893" cy="669710"/>
          </a:xfrm>
        </p:spPr>
        <p:txBody>
          <a:bodyPr>
            <a:normAutofit fontScale="90000"/>
          </a:bodyPr>
          <a:lstStyle/>
          <a:p>
            <a:r>
              <a:rPr lang="en-US" dirty="0"/>
              <a:t>Reflection (2)</a:t>
            </a:r>
          </a:p>
        </p:txBody>
      </p:sp>
      <p:sp>
        <p:nvSpPr>
          <p:cNvPr id="3" name="Text Placeholder 2">
            <a:extLst>
              <a:ext uri="{FF2B5EF4-FFF2-40B4-BE49-F238E27FC236}">
                <a16:creationId xmlns:a16="http://schemas.microsoft.com/office/drawing/2014/main" id="{1C531AC1-2E67-A750-9FB3-428F919F1737}"/>
              </a:ext>
            </a:extLst>
          </p:cNvPr>
          <p:cNvSpPr>
            <a:spLocks noGrp="1"/>
          </p:cNvSpPr>
          <p:nvPr>
            <p:ph type="body" idx="1"/>
          </p:nvPr>
        </p:nvSpPr>
        <p:spPr>
          <a:xfrm>
            <a:off x="350497" y="2463501"/>
            <a:ext cx="11579734" cy="4137283"/>
          </a:xfrm>
        </p:spPr>
        <p:txBody>
          <a:bodyPr>
            <a:normAutofit/>
          </a:bodyPr>
          <a:lstStyle/>
          <a:p>
            <a:r>
              <a:rPr lang="en-US" dirty="0"/>
              <a:t>Consider what you have just read, seen, or heard, and then ask yourself:  </a:t>
            </a:r>
          </a:p>
          <a:p>
            <a:pPr marL="1143000" lvl="1" indent="-457200">
              <a:buFont typeface="Arial" panose="020B0604020202020204" pitchFamily="34" charset="0"/>
              <a:buChar char="•"/>
            </a:pPr>
            <a:r>
              <a:rPr lang="en-US" dirty="0"/>
              <a:t>How are the ideas and information </a:t>
            </a:r>
            <a:r>
              <a:rPr lang="en-US" b="1" dirty="0"/>
              <a:t>connected</a:t>
            </a:r>
            <a:r>
              <a:rPr lang="en-US" dirty="0"/>
              <a:t> to what you already know? </a:t>
            </a:r>
          </a:p>
          <a:p>
            <a:pPr marL="1143000" lvl="1" indent="-457200">
              <a:buFont typeface="Arial" panose="020B0604020202020204" pitchFamily="34" charset="0"/>
              <a:buChar char="•"/>
            </a:pPr>
            <a:r>
              <a:rPr lang="en-US" dirty="0"/>
              <a:t>What new ideas did you get that broadened your thinking or </a:t>
            </a:r>
            <a:r>
              <a:rPr lang="en-US" b="1" dirty="0"/>
              <a:t>extended</a:t>
            </a:r>
            <a:r>
              <a:rPr lang="en-US" dirty="0"/>
              <a:t> it in different  directions?</a:t>
            </a:r>
          </a:p>
          <a:p>
            <a:pPr marL="1143000" lvl="1" indent="-457200">
              <a:buFont typeface="Arial" panose="020B0604020202020204" pitchFamily="34" charset="0"/>
              <a:buChar char="•"/>
            </a:pPr>
            <a:r>
              <a:rPr lang="en-US" dirty="0"/>
              <a:t>What </a:t>
            </a:r>
            <a:r>
              <a:rPr lang="en-US" b="1" dirty="0"/>
              <a:t>challenges</a:t>
            </a:r>
            <a:r>
              <a:rPr lang="en-US" dirty="0"/>
              <a:t> or puzzles emerge for you?</a:t>
            </a:r>
          </a:p>
          <a:p>
            <a:endParaRPr lang="en-US" dirty="0"/>
          </a:p>
        </p:txBody>
      </p:sp>
      <p:graphicFrame>
        <p:nvGraphicFramePr>
          <p:cNvPr id="4" name="Google Shape;208;p46">
            <a:extLst>
              <a:ext uri="{FF2B5EF4-FFF2-40B4-BE49-F238E27FC236}">
                <a16:creationId xmlns:a16="http://schemas.microsoft.com/office/drawing/2014/main" id="{335EA92E-361B-8DFF-DE0F-448FF69585A7}"/>
              </a:ext>
            </a:extLst>
          </p:cNvPr>
          <p:cNvGraphicFramePr/>
          <p:nvPr/>
        </p:nvGraphicFramePr>
        <p:xfrm>
          <a:off x="709344" y="738305"/>
          <a:ext cx="10626436" cy="1725196"/>
        </p:xfrm>
        <a:graphic>
          <a:graphicData uri="http://schemas.openxmlformats.org/drawingml/2006/table">
            <a:tbl>
              <a:tblPr firstRow="1">
                <a:noFill/>
              </a:tblPr>
              <a:tblGrid>
                <a:gridCol w="2341418">
                  <a:extLst>
                    <a:ext uri="{9D8B030D-6E8A-4147-A177-3AD203B41FA5}">
                      <a16:colId xmlns:a16="http://schemas.microsoft.com/office/drawing/2014/main" val="20000"/>
                    </a:ext>
                  </a:extLst>
                </a:gridCol>
                <a:gridCol w="1620982">
                  <a:extLst>
                    <a:ext uri="{9D8B030D-6E8A-4147-A177-3AD203B41FA5}">
                      <a16:colId xmlns:a16="http://schemas.microsoft.com/office/drawing/2014/main" val="20001"/>
                    </a:ext>
                  </a:extLst>
                </a:gridCol>
                <a:gridCol w="6664036">
                  <a:extLst>
                    <a:ext uri="{9D8B030D-6E8A-4147-A177-3AD203B41FA5}">
                      <a16:colId xmlns:a16="http://schemas.microsoft.com/office/drawing/2014/main" val="20002"/>
                    </a:ext>
                  </a:extLst>
                </a:gridCol>
              </a:tblGrid>
              <a:tr h="29702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1328986">
                <a:tc>
                  <a:txBody>
                    <a:bodyPr/>
                    <a:lstStyle/>
                    <a:p>
                      <a:pPr marL="0" marR="0" lvl="0" indent="0" algn="l" rtl="0">
                        <a:lnSpc>
                          <a:spcPct val="100000"/>
                        </a:lnSpc>
                        <a:spcBef>
                          <a:spcPts val="0"/>
                        </a:spcBef>
                        <a:spcAft>
                          <a:spcPts val="0"/>
                        </a:spcAft>
                        <a:buClr>
                          <a:srgbClr val="000000"/>
                        </a:buClr>
                        <a:buSzPts val="1800"/>
                        <a:buFont typeface="Arial"/>
                        <a:buNone/>
                      </a:pPr>
                      <a:r>
                        <a:rPr lang="en-US" sz="1200" b="1" u="none" strike="noStrike" cap="none" dirty="0"/>
                        <a:t>E: </a:t>
                      </a:r>
                      <a:r>
                        <a:rPr lang="en-US" sz="1200" b="1" dirty="0"/>
                        <a:t>Kentucky Economics</a:t>
                      </a:r>
                      <a:endParaRPr sz="12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2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200" dirty="0"/>
                        <a:t>groups can benefit Kentucky.</a:t>
                      </a:r>
                      <a:endParaRPr sz="12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2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79315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D46C-7E7C-EBC5-C5B0-C06CB558C4CF}"/>
              </a:ext>
            </a:extLst>
          </p:cNvPr>
          <p:cNvSpPr>
            <a:spLocks noGrp="1"/>
          </p:cNvSpPr>
          <p:nvPr>
            <p:ph type="title"/>
          </p:nvPr>
        </p:nvSpPr>
        <p:spPr>
          <a:xfrm>
            <a:off x="1385520" y="341883"/>
            <a:ext cx="8992572" cy="1320800"/>
          </a:xfrm>
        </p:spPr>
        <p:txBody>
          <a:bodyPr/>
          <a:lstStyle/>
          <a:p>
            <a:pPr algn="ctr"/>
            <a:r>
              <a:rPr lang="en-US" dirty="0"/>
              <a:t>We need to hear from you!</a:t>
            </a:r>
          </a:p>
        </p:txBody>
      </p:sp>
      <p:sp>
        <p:nvSpPr>
          <p:cNvPr id="3" name="Text Placeholder 2">
            <a:extLst>
              <a:ext uri="{FF2B5EF4-FFF2-40B4-BE49-F238E27FC236}">
                <a16:creationId xmlns:a16="http://schemas.microsoft.com/office/drawing/2014/main" id="{AB0736F1-423B-110C-D317-6B6B16BA12CD}"/>
              </a:ext>
            </a:extLst>
          </p:cNvPr>
          <p:cNvSpPr>
            <a:spLocks noGrp="1"/>
          </p:cNvSpPr>
          <p:nvPr>
            <p:ph type="body" idx="1"/>
          </p:nvPr>
        </p:nvSpPr>
        <p:spPr>
          <a:xfrm>
            <a:off x="581634" y="1796387"/>
            <a:ext cx="11119299" cy="3537613"/>
          </a:xfrm>
        </p:spPr>
        <p:txBody>
          <a:bodyPr/>
          <a:lstStyle/>
          <a:p>
            <a:pPr algn="ctr"/>
            <a:r>
              <a:rPr lang="en-US" dirty="0"/>
              <a:t>Please complete the </a:t>
            </a:r>
            <a:r>
              <a:rPr lang="en-US" dirty="0">
                <a:hlinkClick r:id="rId3"/>
              </a:rPr>
              <a:t>Elementary Webinar Series Feedback Form for April 24, 2024</a:t>
            </a:r>
            <a:r>
              <a:rPr lang="en-US" dirty="0"/>
              <a:t>. </a:t>
            </a:r>
          </a:p>
          <a:p>
            <a:pPr algn="ctr"/>
            <a:endParaRPr lang="en-US" dirty="0"/>
          </a:p>
          <a:p>
            <a:pPr algn="ctr"/>
            <a:r>
              <a:rPr lang="en-US" dirty="0"/>
              <a:t>Your feedback is essential to helping us continue to offer learning experiences that best meet your needs moving forward.</a:t>
            </a:r>
          </a:p>
        </p:txBody>
      </p:sp>
    </p:spTree>
    <p:extLst>
      <p:ext uri="{BB962C8B-B14F-4D97-AF65-F5344CB8AC3E}">
        <p14:creationId xmlns:p14="http://schemas.microsoft.com/office/powerpoint/2010/main" val="364562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a:extLst>
              <a:ext uri="{C183D7F6-B498-43B3-948B-1728B52AA6E4}">
                <adec:decorative xmlns:adec="http://schemas.microsoft.com/office/drawing/2017/decorative" val="0"/>
              </a:ext>
            </a:extLst>
          </p:cNvPr>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a:t>
            </a:r>
            <a:endParaRPr dirty="0">
              <a:latin typeface="Franklin Gothic Medium" panose="020B0603020102020204" pitchFamily="34" charset="0"/>
            </a:endParaRPr>
          </a:p>
        </p:txBody>
      </p:sp>
      <p:sp>
        <p:nvSpPr>
          <p:cNvPr id="164" name="Google Shape;164;p40">
            <a:extLst>
              <a:ext uri="{C183D7F6-B498-43B3-948B-1728B52AA6E4}">
                <adec:decorative xmlns:adec="http://schemas.microsoft.com/office/drawing/2017/decorative" val="0"/>
              </a:ext>
            </a:extLst>
          </p:cNvPr>
          <p:cNvSpPr txBox="1">
            <a:spLocks noGrp="1"/>
          </p:cNvSpPr>
          <p:nvPr>
            <p:ph type="body" idx="1"/>
          </p:nvPr>
        </p:nvSpPr>
        <p:spPr>
          <a:xfrm>
            <a:off x="298011" y="813875"/>
            <a:ext cx="11064000" cy="4664114"/>
          </a:xfrm>
          <a:prstGeom prst="rect">
            <a:avLst/>
          </a:prstGeom>
          <a:noFill/>
          <a:ln>
            <a:noFill/>
          </a:ln>
        </p:spPr>
        <p:txBody>
          <a:bodyPr spcFirstLastPara="1" wrap="square" lIns="0" tIns="0" rIns="0" bIns="0" anchor="t" anchorCtr="0">
            <a:noAutofit/>
          </a:bodyPr>
          <a:lstStyle/>
          <a:p>
            <a:pPr marL="88900" lvl="0" indent="0" algn="l" rtl="0">
              <a:lnSpc>
                <a:spcPct val="115000"/>
              </a:lnSpc>
              <a:spcBef>
                <a:spcPts val="800"/>
              </a:spcBef>
              <a:spcAft>
                <a:spcPts val="0"/>
              </a:spcAft>
              <a:buClr>
                <a:schemeClr val="dk1"/>
              </a:buClr>
              <a:buSzPts val="2200"/>
              <a:buNone/>
            </a:pPr>
            <a:r>
              <a:rPr lang="en-US"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p>
          <a:p>
            <a:pPr marL="546100" lvl="1" indent="0" algn="l" rtl="0">
              <a:lnSpc>
                <a:spcPct val="115000"/>
              </a:lnSpc>
              <a:spcBef>
                <a:spcPts val="0"/>
              </a:spcBef>
              <a:spcAft>
                <a:spcPts val="0"/>
              </a:spcAft>
              <a:buClr>
                <a:schemeClr val="dk1"/>
              </a:buClr>
              <a:buSzPts val="2200"/>
              <a:buNone/>
            </a:pPr>
            <a:r>
              <a:rPr lang="en-US" b="1" kern="0" dirty="0">
                <a:effectLst/>
                <a:latin typeface="Calibri" panose="020F0502020204030204" pitchFamily="34" charset="0"/>
                <a:ea typeface="Calibri" panose="020F0502020204030204" pitchFamily="34" charset="0"/>
                <a:cs typeface="Calibri" panose="020F0502020204030204" pitchFamily="34" charset="0"/>
              </a:rPr>
              <a:t>3.E.KE.1 Explain how trade between people and groups can benefit Kentucky.</a:t>
            </a:r>
            <a:endParaRPr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diagram of a standard number&#10;&#10;Description automatically generated">
            <a:extLst>
              <a:ext uri="{FF2B5EF4-FFF2-40B4-BE49-F238E27FC236}">
                <a16:creationId xmlns:a16="http://schemas.microsoft.com/office/drawing/2014/main" id="{78572363-6D41-6951-AEBE-1CC763B7DFF6}"/>
              </a:ext>
              <a:ext uri="{C183D7F6-B498-43B3-948B-1728B52AA6E4}">
                <adec:decorative xmlns:adec="http://schemas.microsoft.com/office/drawing/2017/decorative" val="0"/>
              </a:ext>
            </a:extLst>
          </p:cNvPr>
          <p:cNvPicPr>
            <a:picLocks noChangeAspect="1"/>
          </p:cNvPicPr>
          <p:nvPr/>
        </p:nvPicPr>
        <p:blipFill rotWithShape="1">
          <a:blip r:embed="rId3"/>
          <a:srcRect t="17725" b="40606"/>
          <a:stretch/>
        </p:blipFill>
        <p:spPr>
          <a:xfrm>
            <a:off x="1523999" y="3101035"/>
            <a:ext cx="7648297" cy="2671594"/>
          </a:xfrm>
          <a:prstGeom prst="rect">
            <a:avLst/>
          </a:prstGeom>
        </p:spPr>
      </p:pic>
      <p:graphicFrame>
        <p:nvGraphicFramePr>
          <p:cNvPr id="4" name="Table 3">
            <a:extLst>
              <a:ext uri="{FF2B5EF4-FFF2-40B4-BE49-F238E27FC236}">
                <a16:creationId xmlns:a16="http://schemas.microsoft.com/office/drawing/2014/main" id="{EF11994C-35B3-8707-A544-47138E460853}"/>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61386945"/>
              </p:ext>
            </p:extLst>
          </p:nvPr>
        </p:nvGraphicFramePr>
        <p:xfrm>
          <a:off x="8778888" y="2364837"/>
          <a:ext cx="3135745" cy="2519680"/>
        </p:xfrm>
        <a:graphic>
          <a:graphicData uri="http://schemas.openxmlformats.org/drawingml/2006/table">
            <a:tbl>
              <a:tblPr firstRow="1" bandRow="1">
                <a:tableStyleId>{7536AE7E-8A28-43DD-9494-68CC7674C8D5}</a:tableStyleId>
              </a:tblPr>
              <a:tblGrid>
                <a:gridCol w="3135745">
                  <a:extLst>
                    <a:ext uri="{9D8B030D-6E8A-4147-A177-3AD203B41FA5}">
                      <a16:colId xmlns:a16="http://schemas.microsoft.com/office/drawing/2014/main" val="2810213004"/>
                    </a:ext>
                  </a:extLst>
                </a:gridCol>
              </a:tblGrid>
              <a:tr h="370840">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Economics (E)</a:t>
                      </a:r>
                    </a:p>
                  </a:txBody>
                  <a:tcPr>
                    <a:solidFill>
                      <a:schemeClr val="accent4">
                        <a:lumMod val="20000"/>
                        <a:lumOff val="80000"/>
                      </a:schemeClr>
                    </a:solidFill>
                  </a:tcPr>
                </a:tc>
                <a:extLst>
                  <a:ext uri="{0D108BD9-81ED-4DB2-BD59-A6C34878D82A}">
                    <a16:rowId xmlns:a16="http://schemas.microsoft.com/office/drawing/2014/main" val="2970386638"/>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Microeconomics (MI)</a:t>
                      </a:r>
                    </a:p>
                  </a:txBody>
                  <a:tcPr>
                    <a:solidFill>
                      <a:schemeClr val="accent4">
                        <a:lumMod val="20000"/>
                        <a:lumOff val="80000"/>
                      </a:schemeClr>
                    </a:solidFill>
                  </a:tcPr>
                </a:tc>
                <a:extLst>
                  <a:ext uri="{0D108BD9-81ED-4DB2-BD59-A6C34878D82A}">
                    <a16:rowId xmlns:a16="http://schemas.microsoft.com/office/drawing/2014/main" val="1275141099"/>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Macroeconomics (MA)</a:t>
                      </a:r>
                    </a:p>
                  </a:txBody>
                  <a:tcPr>
                    <a:solidFill>
                      <a:schemeClr val="accent4">
                        <a:lumMod val="20000"/>
                        <a:lumOff val="80000"/>
                      </a:schemeClr>
                    </a:solidFill>
                  </a:tcPr>
                </a:tc>
                <a:extLst>
                  <a:ext uri="{0D108BD9-81ED-4DB2-BD59-A6C34878D82A}">
                    <a16:rowId xmlns:a16="http://schemas.microsoft.com/office/drawing/2014/main" val="3388267761"/>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Specialization, Trade and Interdependence (ST)</a:t>
                      </a:r>
                    </a:p>
                  </a:txBody>
                  <a:tcPr>
                    <a:solidFill>
                      <a:schemeClr val="accent4">
                        <a:lumMod val="20000"/>
                        <a:lumOff val="80000"/>
                      </a:schemeClr>
                    </a:solidFill>
                  </a:tcPr>
                </a:tc>
                <a:extLst>
                  <a:ext uri="{0D108BD9-81ED-4DB2-BD59-A6C34878D82A}">
                    <a16:rowId xmlns:a16="http://schemas.microsoft.com/office/drawing/2014/main" val="1580788152"/>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Incentives, Choices and Decision Making (IC)</a:t>
                      </a:r>
                    </a:p>
                  </a:txBody>
                  <a:tcPr>
                    <a:solidFill>
                      <a:schemeClr val="accent4">
                        <a:lumMod val="20000"/>
                        <a:lumOff val="80000"/>
                      </a:schemeClr>
                    </a:solidFill>
                  </a:tcPr>
                </a:tc>
                <a:extLst>
                  <a:ext uri="{0D108BD9-81ED-4DB2-BD59-A6C34878D82A}">
                    <a16:rowId xmlns:a16="http://schemas.microsoft.com/office/drawing/2014/main" val="1828117527"/>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Kentucky Economics (KE)</a:t>
                      </a:r>
                    </a:p>
                  </a:txBody>
                  <a:tcPr>
                    <a:solidFill>
                      <a:schemeClr val="accent4">
                        <a:lumMod val="20000"/>
                        <a:lumOff val="80000"/>
                      </a:schemeClr>
                    </a:solidFill>
                  </a:tcPr>
                </a:tc>
                <a:extLst>
                  <a:ext uri="{0D108BD9-81ED-4DB2-BD59-A6C34878D82A}">
                    <a16:rowId xmlns:a16="http://schemas.microsoft.com/office/drawing/2014/main" val="550432055"/>
                  </a:ext>
                </a:extLst>
              </a:tr>
            </a:tbl>
          </a:graphicData>
        </a:graphic>
      </p:graphicFrame>
      <p:graphicFrame>
        <p:nvGraphicFramePr>
          <p:cNvPr id="5" name="Table 4">
            <a:extLst>
              <a:ext uri="{FF2B5EF4-FFF2-40B4-BE49-F238E27FC236}">
                <a16:creationId xmlns:a16="http://schemas.microsoft.com/office/drawing/2014/main" id="{D7EAADAF-62DA-A741-433D-70E8134578F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257017709"/>
              </p:ext>
            </p:extLst>
          </p:nvPr>
        </p:nvGraphicFramePr>
        <p:xfrm>
          <a:off x="298011" y="2547516"/>
          <a:ext cx="8128000" cy="370840"/>
        </p:xfrm>
        <a:graphic>
          <a:graphicData uri="http://schemas.openxmlformats.org/drawingml/2006/table">
            <a:tbl>
              <a:tblPr firstRow="1" bandRow="1">
                <a:tableStyleId>{7536AE7E-8A28-43DD-9494-68CC7674C8D5}</a:tableStyleId>
              </a:tblPr>
              <a:tblGrid>
                <a:gridCol w="2032000">
                  <a:extLst>
                    <a:ext uri="{9D8B030D-6E8A-4147-A177-3AD203B41FA5}">
                      <a16:colId xmlns:a16="http://schemas.microsoft.com/office/drawing/2014/main" val="1915875570"/>
                    </a:ext>
                  </a:extLst>
                </a:gridCol>
                <a:gridCol w="2032000">
                  <a:extLst>
                    <a:ext uri="{9D8B030D-6E8A-4147-A177-3AD203B41FA5}">
                      <a16:colId xmlns:a16="http://schemas.microsoft.com/office/drawing/2014/main" val="579892268"/>
                    </a:ext>
                  </a:extLst>
                </a:gridCol>
                <a:gridCol w="2032000">
                  <a:extLst>
                    <a:ext uri="{9D8B030D-6E8A-4147-A177-3AD203B41FA5}">
                      <a16:colId xmlns:a16="http://schemas.microsoft.com/office/drawing/2014/main" val="4111778639"/>
                    </a:ext>
                  </a:extLst>
                </a:gridCol>
                <a:gridCol w="2032000">
                  <a:extLst>
                    <a:ext uri="{9D8B030D-6E8A-4147-A177-3AD203B41FA5}">
                      <a16:colId xmlns:a16="http://schemas.microsoft.com/office/drawing/2014/main" val="1302209919"/>
                    </a:ext>
                  </a:extLst>
                </a:gridCol>
              </a:tblGrid>
              <a:tr h="370840">
                <a:tc>
                  <a:txBody>
                    <a:bodyPr/>
                    <a:lstStyle/>
                    <a:p>
                      <a:pPr algn="ctr"/>
                      <a:r>
                        <a:rPr lang="en-US" b="1" dirty="0"/>
                        <a:t>Civics (C)</a:t>
                      </a:r>
                    </a:p>
                  </a:txBody>
                  <a:tcPr>
                    <a:solidFill>
                      <a:schemeClr val="accent1">
                        <a:lumMod val="40000"/>
                        <a:lumOff val="60000"/>
                      </a:schemeClr>
                    </a:solidFill>
                  </a:tcPr>
                </a:tc>
                <a:tc>
                  <a:txBody>
                    <a:bodyPr/>
                    <a:lstStyle/>
                    <a:p>
                      <a:pPr algn="ctr"/>
                      <a:r>
                        <a:rPr lang="en-US" b="1" dirty="0"/>
                        <a:t>Economics (E)</a:t>
                      </a:r>
                    </a:p>
                  </a:txBody>
                  <a:tcPr>
                    <a:solidFill>
                      <a:schemeClr val="accent4">
                        <a:lumMod val="20000"/>
                        <a:lumOff val="80000"/>
                      </a:schemeClr>
                    </a:solidFill>
                  </a:tcPr>
                </a:tc>
                <a:tc>
                  <a:txBody>
                    <a:bodyPr/>
                    <a:lstStyle/>
                    <a:p>
                      <a:pPr algn="ctr"/>
                      <a:r>
                        <a:rPr lang="en-US" b="1" dirty="0"/>
                        <a:t>Geography (G)</a:t>
                      </a:r>
                    </a:p>
                  </a:txBody>
                  <a:tcPr>
                    <a:solidFill>
                      <a:schemeClr val="accent6">
                        <a:lumMod val="60000"/>
                        <a:lumOff val="40000"/>
                      </a:schemeClr>
                    </a:solidFill>
                  </a:tcPr>
                </a:tc>
                <a:tc>
                  <a:txBody>
                    <a:bodyPr/>
                    <a:lstStyle/>
                    <a:p>
                      <a:pPr algn="ctr"/>
                      <a:r>
                        <a:rPr lang="en-US" b="1" dirty="0"/>
                        <a:t>History (H)</a:t>
                      </a:r>
                    </a:p>
                  </a:txBody>
                  <a:tcPr>
                    <a:solidFill>
                      <a:srgbClr val="FF99FF"/>
                    </a:solidFill>
                  </a:tcPr>
                </a:tc>
                <a:extLst>
                  <a:ext uri="{0D108BD9-81ED-4DB2-BD59-A6C34878D82A}">
                    <a16:rowId xmlns:a16="http://schemas.microsoft.com/office/drawing/2014/main" val="186333679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 (2)</a:t>
            </a:r>
            <a:endParaRPr dirty="0">
              <a:latin typeface="Franklin Gothic Medium" panose="020B0603020102020204" pitchFamily="34" charset="0"/>
            </a:endParaRPr>
          </a:p>
        </p:txBody>
      </p:sp>
      <p:sp>
        <p:nvSpPr>
          <p:cNvPr id="164" name="Google Shape;164;p40"/>
          <p:cNvSpPr txBox="1">
            <a:spLocks noGrp="1"/>
          </p:cNvSpPr>
          <p:nvPr>
            <p:ph type="body" idx="1"/>
          </p:nvPr>
        </p:nvSpPr>
        <p:spPr>
          <a:xfrm>
            <a:off x="298011" y="1215614"/>
            <a:ext cx="11064000" cy="4664114"/>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p>
          <a:p>
            <a:pPr marL="88900" lvl="0" indent="0" algn="l" rtl="0">
              <a:lnSpc>
                <a:spcPct val="115000"/>
              </a:lnSpc>
              <a:spcBef>
                <a:spcPts val="800"/>
              </a:spcBef>
              <a:spcAft>
                <a:spcPts val="0"/>
              </a:spcAft>
              <a:buClr>
                <a:schemeClr val="dk1"/>
              </a:buClr>
              <a:buSzPts val="2200"/>
              <a:buNone/>
            </a:pPr>
            <a:endParaRPr sz="2200" dirty="0">
              <a:solidFill>
                <a:schemeClr val="dk1"/>
              </a:solidFill>
              <a:latin typeface="Franklin Gothic Book" panose="020B0503020102020204" pitchFamily="34" charset="0"/>
            </a:endParaRPr>
          </a:p>
          <a:p>
            <a:pPr marL="914400" lvl="1" indent="-368300" algn="l" rtl="0">
              <a:lnSpc>
                <a:spcPct val="115000"/>
              </a:lnSpc>
              <a:spcBef>
                <a:spcPts val="0"/>
              </a:spcBef>
              <a:spcAft>
                <a:spcPts val="0"/>
              </a:spcAft>
              <a:buClr>
                <a:schemeClr val="dk1"/>
              </a:buClr>
              <a:buSzPts val="2200"/>
              <a:buFont typeface="Libre Franklin"/>
              <a:buChar char="•"/>
            </a:pPr>
            <a:r>
              <a:rPr lang="en-US" b="1" kern="0" dirty="0">
                <a:effectLst/>
                <a:latin typeface="Calibri" panose="020F0502020204030204" pitchFamily="34" charset="0"/>
                <a:ea typeface="Calibri" panose="020F0502020204030204" pitchFamily="34" charset="0"/>
                <a:cs typeface="Calibri" panose="020F0502020204030204" pitchFamily="34" charset="0"/>
              </a:rPr>
              <a:t>3.E.KE.1 Explain how trade between people and groups can benefit Kentucky.</a:t>
            </a:r>
            <a:endParaRPr sz="2800" b="1" dirty="0">
              <a:latin typeface="Calibri" panose="020F0502020204030204" pitchFamily="34" charset="0"/>
              <a:ea typeface="Calibri" panose="020F0502020204030204" pitchFamily="34" charset="0"/>
              <a:cs typeface="Calibri" panose="020F0502020204030204" pitchFamily="34" charset="0"/>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explain</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Or, does it mean to “support ideas with details and examples”?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extLst>
      <p:ext uri="{BB962C8B-B14F-4D97-AF65-F5344CB8AC3E}">
        <p14:creationId xmlns:p14="http://schemas.microsoft.com/office/powerpoint/2010/main" val="188645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When Unpacking a Standard, </a:t>
            </a:r>
            <a:br>
              <a:rPr lang="en-US" dirty="0"/>
            </a:br>
            <a:r>
              <a:rPr lang="en-US" dirty="0"/>
              <a:t>Ask a Series of Questions:</a:t>
            </a:r>
            <a:endParaRPr dirty="0"/>
          </a:p>
        </p:txBody>
      </p:sp>
      <p:sp>
        <p:nvSpPr>
          <p:cNvPr id="525" name="Google Shape;525;p71"/>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lvl="0" indent="-457200" algn="l" rtl="0">
              <a:spcBef>
                <a:spcPts val="0"/>
              </a:spcBef>
              <a:spcAft>
                <a:spcPts val="0"/>
              </a:spcAft>
              <a:buSzPts val="3200"/>
              <a:buFont typeface="Arial" panose="020B0604020202020204" pitchFamily="34" charset="0"/>
              <a:buChar char="•"/>
            </a:pPr>
            <a:r>
              <a:rPr lang="en-US" sz="3200" dirty="0">
                <a:latin typeface="Franklin Gothic Book" panose="020B0503020102020204" pitchFamily="34" charset="0"/>
              </a:rPr>
              <a:t>What knowledge will students need to demonstrate the intended learning?</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What understandings will they need to master?</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What skills will they need to apply to demonstrate mastery?</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How might students demonstrate the requisite skills through learning experiences?</a:t>
            </a:r>
            <a:endParaRPr dirty="0">
              <a:latin typeface="Franklin Gothic Book" panose="020B05030201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3">
            <a:extLst>
              <a:ext uri="{C183D7F6-B498-43B3-948B-1728B52AA6E4}">
                <adec:decorative xmlns:adec="http://schemas.microsoft.com/office/drawing/2017/decorative" val="0"/>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endParaRPr>
          </a:p>
        </p:txBody>
      </p:sp>
      <p:sp>
        <p:nvSpPr>
          <p:cNvPr id="178" name="Google Shape;178;p43">
            <a:extLst>
              <a:ext uri="{C183D7F6-B498-43B3-948B-1728B52AA6E4}">
                <adec:decorative xmlns:adec="http://schemas.microsoft.com/office/drawing/2017/decorative" val="0"/>
              </a:ext>
            </a:extLst>
          </p:cNvPr>
          <p:cNvSpPr txBox="1"/>
          <p:nvPr/>
        </p:nvSpPr>
        <p:spPr>
          <a:xfrm>
            <a:off x="1169759" y="156535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1</a:t>
            </a:r>
            <a:endParaRPr sz="1400" b="0" i="0" u="none" strike="noStrike" cap="none" dirty="0">
              <a:solidFill>
                <a:srgbClr val="000000"/>
              </a:solidFill>
              <a:latin typeface="Franklin Gothic Book" panose="020B0503020102020204" pitchFamily="34" charset="0"/>
              <a:sym typeface="Arial"/>
            </a:endParaRPr>
          </a:p>
        </p:txBody>
      </p:sp>
      <p:sp>
        <p:nvSpPr>
          <p:cNvPr id="179" name="Google Shape;179;p43" descr="Indicates that the first column is the standard. " title="Down arrow"/>
          <p:cNvSpPr/>
          <p:nvPr/>
        </p:nvSpPr>
        <p:spPr>
          <a:xfrm>
            <a:off x="1490993" y="19782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0" name="Google Shape;180;p43"/>
          <p:cNvSpPr txBox="1"/>
          <p:nvPr/>
        </p:nvSpPr>
        <p:spPr>
          <a:xfrm>
            <a:off x="3442317"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2</a:t>
            </a:r>
            <a:endParaRPr sz="1400" b="0" i="0" u="none" strike="noStrike" cap="none" dirty="0">
              <a:solidFill>
                <a:srgbClr val="000000"/>
              </a:solidFill>
              <a:latin typeface="Franklin Gothic Book" panose="020B0503020102020204" pitchFamily="34" charset="0"/>
              <a:sym typeface="Arial"/>
            </a:endParaRPr>
          </a:p>
        </p:txBody>
      </p:sp>
      <p:sp>
        <p:nvSpPr>
          <p:cNvPr id="181" name="Google Shape;181;p43" descr="Indicates that the second step in this chart is to identify What Knowledge/Concepts/ Vocabulary do students need to know to reach this standard?&#10;" title="Down arrow Step Two"/>
          <p:cNvSpPr/>
          <p:nvPr/>
        </p:nvSpPr>
        <p:spPr>
          <a:xfrm>
            <a:off x="3747367" y="177505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2" name="Google Shape;182;p43"/>
          <p:cNvSpPr txBox="1"/>
          <p:nvPr/>
        </p:nvSpPr>
        <p:spPr>
          <a:xfrm>
            <a:off x="5712338" y="4792065"/>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3</a:t>
            </a:r>
            <a:endParaRPr sz="1400" b="0" i="0" u="none" strike="noStrike" cap="none" dirty="0">
              <a:solidFill>
                <a:srgbClr val="000000"/>
              </a:solidFill>
              <a:latin typeface="Franklin Gothic Book" panose="020B0503020102020204" pitchFamily="34" charset="0"/>
              <a:sym typeface="Arial"/>
            </a:endParaRPr>
          </a:p>
        </p:txBody>
      </p:sp>
      <p:sp>
        <p:nvSpPr>
          <p:cNvPr id="183" name="Google Shape;183;p43" descr="Indicates that step 3 is identifying what skills do students need to be able to do to reach this standard. &#10;" title="Upward arrow"/>
          <p:cNvSpPr/>
          <p:nvPr/>
        </p:nvSpPr>
        <p:spPr>
          <a:xfrm rot="10800000">
            <a:off x="6032379" y="41899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4" name="Google Shape;184;p43"/>
          <p:cNvSpPr txBox="1"/>
          <p:nvPr/>
        </p:nvSpPr>
        <p:spPr>
          <a:xfrm>
            <a:off x="7987434"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4</a:t>
            </a:r>
            <a:endParaRPr sz="1400" b="0" i="0" u="none" strike="noStrike" cap="none" dirty="0">
              <a:solidFill>
                <a:srgbClr val="000000"/>
              </a:solidFill>
              <a:latin typeface="Franklin Gothic Book" panose="020B0503020102020204" pitchFamily="34" charset="0"/>
              <a:sym typeface="Arial"/>
            </a:endParaRPr>
          </a:p>
        </p:txBody>
      </p:sp>
      <p:sp>
        <p:nvSpPr>
          <p:cNvPr id="185" name="Google Shape;185;p43" descr="Indicates that what level of proficiency do students need to be at in order to reach this standard needs to be identified. &#10;" title="Down arrow 4"/>
          <p:cNvSpPr/>
          <p:nvPr/>
        </p:nvSpPr>
        <p:spPr>
          <a:xfrm>
            <a:off x="8307474" y="1799851"/>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2" name="TextBox 1">
            <a:extLst>
              <a:ext uri="{FF2B5EF4-FFF2-40B4-BE49-F238E27FC236}">
                <a16:creationId xmlns:a16="http://schemas.microsoft.com/office/drawing/2014/main" id="{50455AC3-A598-0674-0DB3-A58E8D81ADC1}"/>
              </a:ext>
            </a:extLst>
          </p:cNvPr>
          <p:cNvSpPr txBox="1"/>
          <p:nvPr/>
        </p:nvSpPr>
        <p:spPr>
          <a:xfrm>
            <a:off x="2794861" y="2432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86" name="Google Shape;186;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363422816"/>
              </p:ext>
            </p:extLst>
          </p:nvPr>
        </p:nvGraphicFramePr>
        <p:xfrm>
          <a:off x="699900" y="2956555"/>
          <a:ext cx="9036050" cy="944890"/>
        </p:xfrm>
        <a:graphic>
          <a:graphicData uri="http://schemas.openxmlformats.org/drawingml/2006/table">
            <a:tbl>
              <a:tblPr firstRow="1" firstCol="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endParaRPr lang="en-US" dirty="0"/>
                    </a:p>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4"/>
          <p:cNvSpPr txBox="1">
            <a:spLocks noGrp="1"/>
          </p:cNvSpPr>
          <p:nvPr>
            <p:ph type="title"/>
          </p:nvPr>
        </p:nvSpPr>
        <p:spPr>
          <a:xfrm>
            <a:off x="555786" y="365125"/>
            <a:ext cx="10798014"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rPr>
              <a:t>Step 1: List the Standards for Your Grade/Course</a:t>
            </a:r>
            <a:endParaRPr dirty="0">
              <a:latin typeface="Franklin Gothic Medium" panose="020B0603020102020204" pitchFamily="34" charset="0"/>
            </a:endParaRPr>
          </a:p>
        </p:txBody>
      </p:sp>
      <p:sp>
        <p:nvSpPr>
          <p:cNvPr id="192" name="Google Shape;192;p44"/>
          <p:cNvSpPr txBox="1">
            <a:spLocks noGrp="1"/>
          </p:cNvSpPr>
          <p:nvPr>
            <p:ph type="body" idx="1"/>
          </p:nvPr>
        </p:nvSpPr>
        <p:spPr>
          <a:xfrm>
            <a:off x="555786" y="1773451"/>
            <a:ext cx="9188715" cy="9958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6" name="TextBox 5">
            <a:extLst>
              <a:ext uri="{FF2B5EF4-FFF2-40B4-BE49-F238E27FC236}">
                <a16:creationId xmlns:a16="http://schemas.microsoft.com/office/drawing/2014/main" id="{A12B88CA-6448-3793-3AA0-AC09E5C88376}"/>
              </a:ext>
            </a:extLst>
          </p:cNvPr>
          <p:cNvSpPr txBox="1"/>
          <p:nvPr/>
        </p:nvSpPr>
        <p:spPr>
          <a:xfrm>
            <a:off x="2677912" y="2507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93" name="Google Shape;193;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745669056"/>
              </p:ext>
            </p:extLst>
          </p:nvPr>
        </p:nvGraphicFramePr>
        <p:xfrm>
          <a:off x="582951" y="2991385"/>
          <a:ext cx="9036050" cy="240794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Franklin Gothic Medium" panose="020B0603020102020204" pitchFamily="34" charset="0"/>
                          <a:ea typeface="Calibri"/>
                          <a:cs typeface="Calibri"/>
                          <a:sym typeface="Calibri"/>
                        </a:rPr>
                        <a:t>Standard</a:t>
                      </a:r>
                      <a:endParaRPr sz="1400" b="1" i="0" u="none" strike="noStrike" cap="none" dirty="0">
                        <a:solidFill>
                          <a:schemeClr val="lt1"/>
                        </a:solidFill>
                        <a:latin typeface="Franklin Gothic Medium" panose="020B0603020102020204" pitchFamily="34" charset="0"/>
                        <a:ea typeface="Calibri"/>
                        <a:cs typeface="Calibri"/>
                        <a:sym typeface="Calibri"/>
                      </a:endParaRPr>
                    </a:p>
                  </a:txBody>
                  <a:tcPr marL="45725" marR="45725" marT="45725" marB="45725" anchor="b">
                    <a:lnL w="12700" cap="flat" cmpd="sng" algn="ctr">
                      <a:solidFill>
                        <a:schemeClr val="dk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34050">
                <a:tc>
                  <a:txBody>
                    <a:bodyPr/>
                    <a:lstStyle/>
                    <a:p>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266700" y="257025"/>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(1)</a:t>
            </a:r>
            <a:endParaRPr dirty="0">
              <a:latin typeface="Franklin Gothic Medium" panose="020B0603020102020204" pitchFamily="34" charset="0"/>
            </a:endParaRPr>
          </a:p>
        </p:txBody>
      </p:sp>
      <p:sp>
        <p:nvSpPr>
          <p:cNvPr id="200" name="Google Shape;200;p45"/>
          <p:cNvSpPr txBox="1">
            <a:spLocks noGrp="1"/>
          </p:cNvSpPr>
          <p:nvPr>
            <p:ph type="body" idx="1"/>
          </p:nvPr>
        </p:nvSpPr>
        <p:spPr>
          <a:xfrm>
            <a:off x="838200" y="1717082"/>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Franklin Gothic Book" panose="020B0503020102020204" pitchFamily="34" charset="0"/>
            </a:endParaRPr>
          </a:p>
        </p:txBody>
      </p:sp>
      <p:sp>
        <p:nvSpPr>
          <p:cNvPr id="2" name="TextBox 1">
            <a:extLst>
              <a:ext uri="{FF2B5EF4-FFF2-40B4-BE49-F238E27FC236}">
                <a16:creationId xmlns:a16="http://schemas.microsoft.com/office/drawing/2014/main" id="{97C32B67-BE77-4EE5-64C6-43DDF9C3742E}"/>
              </a:ext>
            </a:extLst>
          </p:cNvPr>
          <p:cNvSpPr txBox="1"/>
          <p:nvPr/>
        </p:nvSpPr>
        <p:spPr>
          <a:xfrm>
            <a:off x="2756703" y="3167390"/>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01" name="Google Shape;201;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416532582"/>
              </p:ext>
            </p:extLst>
          </p:nvPr>
        </p:nvGraphicFramePr>
        <p:xfrm>
          <a:off x="661742" y="3665876"/>
          <a:ext cx="9036050" cy="188978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853618">
                <a:tc>
                  <a:txBody>
                    <a:bodyPr/>
                    <a:lstStyle/>
                    <a:p>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Trade</a:t>
                      </a: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Benefit</a:t>
                      </a: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Kentucky</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2024-04-30T14:17:47+00:00</Publication_x0020_Date>
    <Audience1 xmlns="3a62de7d-ba57-4f43-9dae-9623ba637be0"/>
    <_dlc_DocId xmlns="3a62de7d-ba57-4f43-9dae-9623ba637be0">KYED-536-2022</_dlc_DocId>
    <_dlc_DocIdUrl xmlns="3a62de7d-ba57-4f43-9dae-9623ba637be0">
      <Url>https://education-edit.ky.gov/curriculum/standards/kyacadstand/_layouts/15/DocIdRedir.aspx?ID=KYED-536-2022</Url>
      <Description>KYED-536-2022</Description>
    </_dlc_DocIdUrl>
  </documentManagement>
</p:properties>
</file>

<file path=customXml/itemProps1.xml><?xml version="1.0" encoding="utf-8"?>
<ds:datastoreItem xmlns:ds="http://schemas.openxmlformats.org/officeDocument/2006/customXml" ds:itemID="{6D4591B5-B70C-4AEF-A12A-32E4EC49EEBC}">
  <ds:schemaRefs>
    <ds:schemaRef ds:uri="http://schemas.microsoft.com/sharepoint/events"/>
  </ds:schemaRefs>
</ds:datastoreItem>
</file>

<file path=customXml/itemProps2.xml><?xml version="1.0" encoding="utf-8"?>
<ds:datastoreItem xmlns:ds="http://schemas.openxmlformats.org/officeDocument/2006/customXml" ds:itemID="{B2B3794E-BA1B-4FBB-808C-C51A52A13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2A5F27-1F41-4819-88BC-8B6F2D2C307E}">
  <ds:schemaRefs>
    <ds:schemaRef ds:uri="http://schemas.microsoft.com/sharepoint/v3/contenttype/forms"/>
  </ds:schemaRefs>
</ds:datastoreItem>
</file>

<file path=customXml/itemProps4.xml><?xml version="1.0" encoding="utf-8"?>
<ds:datastoreItem xmlns:ds="http://schemas.openxmlformats.org/officeDocument/2006/customXml" ds:itemID="{D2ABF603-D6B0-4B9F-8E40-9052CEE53887}">
  <ds:schemaRefs>
    <ds:schemaRef ds:uri="http://purl.org/dc/dcmitype/"/>
    <ds:schemaRef ds:uri="http://purl.org/dc/elements/1.1/"/>
    <ds:schemaRef ds:uri="cd1a358b-61e7-4e2c-963a-bbcfb053c0f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c0b1e42e-e745-4677-b45a-9176f49c91ef"/>
    <ds:schemaRef ds:uri="http://schemas.microsoft.com/office/2006/metadata/properties"/>
    <ds:schemaRef ds:uri="http://www.w3.org/XML/1998/namespace"/>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5291</TotalTime>
  <Words>4159</Words>
  <Application>Microsoft Office PowerPoint</Application>
  <PresentationFormat>Widescreen</PresentationFormat>
  <Paragraphs>377</Paragraphs>
  <Slides>38</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Georgia</vt:lpstr>
      <vt:lpstr>Symbol</vt:lpstr>
      <vt:lpstr>Calibri Light</vt:lpstr>
      <vt:lpstr>Noto Sans Symbols</vt:lpstr>
      <vt:lpstr>Arial</vt:lpstr>
      <vt:lpstr>Calibri</vt:lpstr>
      <vt:lpstr>Aptos</vt:lpstr>
      <vt:lpstr>Libre Franklin</vt:lpstr>
      <vt:lpstr>Franklin Gothic Medium</vt:lpstr>
      <vt:lpstr>Libre Franklin Medium</vt:lpstr>
      <vt:lpstr>Franklin Gothic Book</vt:lpstr>
      <vt:lpstr>Office Theme</vt:lpstr>
      <vt:lpstr>1_Office Theme</vt:lpstr>
      <vt:lpstr>What do the Kentucky Academic Standards (KAS) for Social Studies look like in practice?</vt:lpstr>
      <vt:lpstr>Webinar Goals</vt:lpstr>
      <vt:lpstr>What are Standards?</vt:lpstr>
      <vt:lpstr>What Does it Mean to Unpack a Standard?</vt:lpstr>
      <vt:lpstr>What Does it Mean to Unpack a Standard? (2)</vt:lpstr>
      <vt:lpstr>When Unpacking a Standard,  Ask a Series of Questions:</vt:lpstr>
      <vt:lpstr>Tool to Unpack Standards</vt:lpstr>
      <vt:lpstr>Step 1: List the Standards for Your Grade/Course</vt:lpstr>
      <vt:lpstr>Step 2: What Knowledge, Concepts, Vocabulary will they need to Master? (1)</vt:lpstr>
      <vt:lpstr>Step 2: What Knowledge, Concepts, Vocabulary will they need to Master? (2)</vt:lpstr>
      <vt:lpstr>Step 2: What Knowledge, Concepts, Vocabulary will they need to Master? (3)</vt:lpstr>
      <vt:lpstr>Step 3: What Skills will they need to Master?</vt:lpstr>
      <vt:lpstr>Step 4: What Level of Proficiency do Students need to be in order to Reach this Standard? </vt:lpstr>
      <vt:lpstr>What do the KAS for Social Studies look like in practice?</vt:lpstr>
      <vt:lpstr>Belle of Louisville lesson introduction</vt:lpstr>
      <vt:lpstr>Main Street- Belle of Louisville </vt:lpstr>
      <vt:lpstr>Comparing steamboats</vt:lpstr>
      <vt:lpstr>Rivers</vt:lpstr>
      <vt:lpstr>Meet the Map  What do you see? Does the map have a title? </vt:lpstr>
      <vt:lpstr>Observe the map</vt:lpstr>
      <vt:lpstr>Discuss</vt:lpstr>
      <vt:lpstr>Quick Write</vt:lpstr>
      <vt:lpstr>Major Rivers of the US</vt:lpstr>
      <vt:lpstr>Major Rivers Flow Direction</vt:lpstr>
      <vt:lpstr>Discussion</vt:lpstr>
      <vt:lpstr>World Map</vt:lpstr>
      <vt:lpstr>World Map showing trade with Louisville/New Orleans</vt:lpstr>
      <vt:lpstr>Buttons</vt:lpstr>
      <vt:lpstr>See, Think, Wonder</vt:lpstr>
      <vt:lpstr>Try to make sense of the artifacts</vt:lpstr>
      <vt:lpstr>Claim, Support, Question</vt:lpstr>
      <vt:lpstr>Analyze a Photograph </vt:lpstr>
      <vt:lpstr>Discussion</vt:lpstr>
      <vt:lpstr>Task Aligned to the Supporting Question</vt:lpstr>
      <vt:lpstr>Belle of Louisville conclusion</vt:lpstr>
      <vt:lpstr>Reflection</vt:lpstr>
      <vt:lpstr>Reflection (2)</vt:lpstr>
      <vt:lpstr>We need to hear from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 KAS for Social Studies look like in practice?</dc:title>
  <dc:creator>Ransom, Heather - Division of Academic Program Standards</dc:creator>
  <cp:lastModifiedBy>Placido, Tabor - Office of Teaching and Learning</cp:lastModifiedBy>
  <cp:revision>14</cp:revision>
  <dcterms:modified xsi:type="dcterms:W3CDTF">2024-05-01T17:34:41Z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ca521ee9-4691-4e20-a36e-34b9f5ae852d</vt:lpwstr>
  </property>
</Properties>
</file>