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6" r:id="rId6"/>
    <p:sldId id="269" r:id="rId7"/>
    <p:sldId id="258" r:id="rId8"/>
    <p:sldId id="270" r:id="rId9"/>
    <p:sldId id="277" r:id="rId10"/>
    <p:sldId id="278" r:id="rId11"/>
    <p:sldId id="279"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0F9572-FF81-4157-AFA3-F2465BA736CE}" v="416" dt="2025-04-16T18:00:50.76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CFF94816-FB80-4608-81B6-A05F53FF2FC2}"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1C29D0FD-34D6-4A5C-A3AA-89970EDA9E8A}" type="slidenum">
              <a:rPr lang="en-US" smtClean="0"/>
              <a:t>‹#›</a:t>
            </a:fld>
            <a:endParaRPr lang="en-US"/>
          </a:p>
        </p:txBody>
      </p:sp>
    </p:spTree>
    <p:extLst>
      <p:ext uri="{BB962C8B-B14F-4D97-AF65-F5344CB8AC3E}">
        <p14:creationId xmlns:p14="http://schemas.microsoft.com/office/powerpoint/2010/main" val="364686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29D0FD-34D6-4A5C-A3AA-89970EDA9E8A}" type="slidenum">
              <a:rPr lang="en-US" smtClean="0"/>
              <a:t>1</a:t>
            </a:fld>
            <a:endParaRPr lang="en-US"/>
          </a:p>
        </p:txBody>
      </p:sp>
    </p:spTree>
    <p:extLst>
      <p:ext uri="{BB962C8B-B14F-4D97-AF65-F5344CB8AC3E}">
        <p14:creationId xmlns:p14="http://schemas.microsoft.com/office/powerpoint/2010/main" val="3350396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1996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1080081" y="5080127"/>
            <a:ext cx="3642417" cy="2144267"/>
          </a:xfrm>
          <a:prstGeom prst="rect">
            <a:avLst/>
          </a:prstGeom>
        </p:spPr>
      </p:pic>
      <p:pic>
        <p:nvPicPr>
          <p:cNvPr id="17" name="bg object 17"/>
          <p:cNvPicPr/>
          <p:nvPr/>
        </p:nvPicPr>
        <p:blipFill>
          <a:blip r:embed="rId3" cstate="print"/>
          <a:stretch>
            <a:fillRect/>
          </a:stretch>
        </p:blipFill>
        <p:spPr>
          <a:xfrm>
            <a:off x="11080081" y="8168893"/>
            <a:ext cx="585843" cy="791337"/>
          </a:xfrm>
          <a:prstGeom prst="rect">
            <a:avLst/>
          </a:prstGeom>
        </p:spPr>
      </p:pic>
      <p:pic>
        <p:nvPicPr>
          <p:cNvPr id="18" name="bg object 18"/>
          <p:cNvPicPr/>
          <p:nvPr/>
        </p:nvPicPr>
        <p:blipFill>
          <a:blip r:embed="rId4" cstate="print"/>
          <a:stretch>
            <a:fillRect/>
          </a:stretch>
        </p:blipFill>
        <p:spPr>
          <a:xfrm>
            <a:off x="13194207" y="8092313"/>
            <a:ext cx="1961301" cy="459486"/>
          </a:xfrm>
          <a:prstGeom prst="rect">
            <a:avLst/>
          </a:prstGeom>
        </p:spPr>
      </p:pic>
      <p:sp>
        <p:nvSpPr>
          <p:cNvPr id="19" name="bg object 19"/>
          <p:cNvSpPr/>
          <p:nvPr/>
        </p:nvSpPr>
        <p:spPr>
          <a:xfrm>
            <a:off x="6151355" y="178943"/>
            <a:ext cx="0" cy="1786889"/>
          </a:xfrm>
          <a:custGeom>
            <a:avLst/>
            <a:gdLst/>
            <a:ahLst/>
            <a:cxnLst/>
            <a:rect l="l" t="t" r="r" b="b"/>
            <a:pathLst>
              <a:path h="1786889">
                <a:moveTo>
                  <a:pt x="0" y="1786889"/>
                </a:moveTo>
                <a:lnTo>
                  <a:pt x="0" y="0"/>
                </a:lnTo>
              </a:path>
            </a:pathLst>
          </a:custGeom>
          <a:ln w="38207">
            <a:solidFill>
              <a:srgbClr val="000000"/>
            </a:solidFill>
          </a:ln>
        </p:spPr>
        <p:txBody>
          <a:bodyPr wrap="square" lIns="0" tIns="0" rIns="0" bIns="0" rtlCol="0"/>
          <a:lstStyle/>
          <a:p>
            <a:endParaRPr/>
          </a:p>
        </p:txBody>
      </p:sp>
      <p:sp>
        <p:nvSpPr>
          <p:cNvPr id="20" name="bg object 20"/>
          <p:cNvSpPr/>
          <p:nvPr/>
        </p:nvSpPr>
        <p:spPr>
          <a:xfrm>
            <a:off x="11131023" y="5105653"/>
            <a:ext cx="0" cy="689610"/>
          </a:xfrm>
          <a:custGeom>
            <a:avLst/>
            <a:gdLst/>
            <a:ahLst/>
            <a:cxnLst/>
            <a:rect l="l" t="t" r="r" b="b"/>
            <a:pathLst>
              <a:path h="689610">
                <a:moveTo>
                  <a:pt x="0" y="689228"/>
                </a:moveTo>
                <a:lnTo>
                  <a:pt x="0" y="0"/>
                </a:lnTo>
              </a:path>
            </a:pathLst>
          </a:custGeom>
          <a:ln w="12735">
            <a:solidFill>
              <a:srgbClr val="000000"/>
            </a:solidFill>
          </a:ln>
        </p:spPr>
        <p:txBody>
          <a:bodyPr wrap="square" lIns="0" tIns="0" rIns="0" bIns="0" rtlCol="0"/>
          <a:lstStyle/>
          <a:p>
            <a:endParaRPr/>
          </a:p>
        </p:txBody>
      </p:sp>
      <p:sp>
        <p:nvSpPr>
          <p:cNvPr id="21" name="bg object 21"/>
          <p:cNvSpPr/>
          <p:nvPr/>
        </p:nvSpPr>
        <p:spPr>
          <a:xfrm>
            <a:off x="11487623" y="7377556"/>
            <a:ext cx="0" cy="740410"/>
          </a:xfrm>
          <a:custGeom>
            <a:avLst/>
            <a:gdLst/>
            <a:ahLst/>
            <a:cxnLst/>
            <a:rect l="l" t="t" r="r" b="b"/>
            <a:pathLst>
              <a:path h="740409">
                <a:moveTo>
                  <a:pt x="0" y="740282"/>
                </a:moveTo>
                <a:lnTo>
                  <a:pt x="0" y="0"/>
                </a:lnTo>
              </a:path>
            </a:pathLst>
          </a:custGeom>
          <a:ln w="25471">
            <a:solidFill>
              <a:srgbClr val="000000"/>
            </a:solidFill>
          </a:ln>
        </p:spPr>
        <p:txBody>
          <a:bodyPr wrap="square" lIns="0" tIns="0" rIns="0" bIns="0" rtlCol="0"/>
          <a:lstStyle/>
          <a:p>
            <a:endParaRPr/>
          </a:p>
        </p:txBody>
      </p:sp>
      <p:sp>
        <p:nvSpPr>
          <p:cNvPr id="22" name="bg object 22"/>
          <p:cNvSpPr/>
          <p:nvPr/>
        </p:nvSpPr>
        <p:spPr>
          <a:xfrm>
            <a:off x="11844224" y="8092313"/>
            <a:ext cx="0" cy="740410"/>
          </a:xfrm>
          <a:custGeom>
            <a:avLst/>
            <a:gdLst/>
            <a:ahLst/>
            <a:cxnLst/>
            <a:rect l="l" t="t" r="r" b="b"/>
            <a:pathLst>
              <a:path h="740409">
                <a:moveTo>
                  <a:pt x="0" y="740282"/>
                </a:moveTo>
                <a:lnTo>
                  <a:pt x="0" y="0"/>
                </a:lnTo>
              </a:path>
            </a:pathLst>
          </a:custGeom>
          <a:ln w="38207">
            <a:solidFill>
              <a:srgbClr val="000000"/>
            </a:solidFill>
          </a:ln>
        </p:spPr>
        <p:txBody>
          <a:bodyPr wrap="square" lIns="0" tIns="0" rIns="0" bIns="0" rtlCol="0"/>
          <a:lstStyle/>
          <a:p>
            <a:endParaRPr/>
          </a:p>
        </p:txBody>
      </p:sp>
      <p:sp>
        <p:nvSpPr>
          <p:cNvPr id="23" name="bg object 23"/>
          <p:cNvSpPr/>
          <p:nvPr/>
        </p:nvSpPr>
        <p:spPr>
          <a:xfrm>
            <a:off x="11844224" y="7377556"/>
            <a:ext cx="0" cy="561975"/>
          </a:xfrm>
          <a:custGeom>
            <a:avLst/>
            <a:gdLst/>
            <a:ahLst/>
            <a:cxnLst/>
            <a:rect l="l" t="t" r="r" b="b"/>
            <a:pathLst>
              <a:path h="561975">
                <a:moveTo>
                  <a:pt x="0" y="561593"/>
                </a:moveTo>
                <a:lnTo>
                  <a:pt x="0" y="0"/>
                </a:lnTo>
              </a:path>
            </a:pathLst>
          </a:custGeom>
          <a:ln w="38207">
            <a:solidFill>
              <a:srgbClr val="000000"/>
            </a:solidFill>
          </a:ln>
        </p:spPr>
        <p:txBody>
          <a:bodyPr wrap="square" lIns="0" tIns="0" rIns="0" bIns="0" rtlCol="0"/>
          <a:lstStyle/>
          <a:p>
            <a:endParaRPr/>
          </a:p>
        </p:txBody>
      </p:sp>
      <p:sp>
        <p:nvSpPr>
          <p:cNvPr id="24" name="bg object 24"/>
          <p:cNvSpPr/>
          <p:nvPr/>
        </p:nvSpPr>
        <p:spPr>
          <a:xfrm>
            <a:off x="12200824" y="7377556"/>
            <a:ext cx="0" cy="1761489"/>
          </a:xfrm>
          <a:custGeom>
            <a:avLst/>
            <a:gdLst/>
            <a:ahLst/>
            <a:cxnLst/>
            <a:rect l="l" t="t" r="r" b="b"/>
            <a:pathLst>
              <a:path h="1761490">
                <a:moveTo>
                  <a:pt x="0" y="1761362"/>
                </a:moveTo>
                <a:lnTo>
                  <a:pt x="0" y="0"/>
                </a:lnTo>
              </a:path>
            </a:pathLst>
          </a:custGeom>
          <a:ln w="25471">
            <a:solidFill>
              <a:srgbClr val="000000"/>
            </a:solidFill>
          </a:ln>
        </p:spPr>
        <p:txBody>
          <a:bodyPr wrap="square" lIns="0" tIns="0" rIns="0" bIns="0" rtlCol="0"/>
          <a:lstStyle/>
          <a:p>
            <a:endParaRPr/>
          </a:p>
        </p:txBody>
      </p:sp>
      <p:sp>
        <p:nvSpPr>
          <p:cNvPr id="25" name="bg object 25"/>
          <p:cNvSpPr/>
          <p:nvPr/>
        </p:nvSpPr>
        <p:spPr>
          <a:xfrm>
            <a:off x="12570160" y="7377556"/>
            <a:ext cx="0" cy="1761489"/>
          </a:xfrm>
          <a:custGeom>
            <a:avLst/>
            <a:gdLst/>
            <a:ahLst/>
            <a:cxnLst/>
            <a:rect l="l" t="t" r="r" b="b"/>
            <a:pathLst>
              <a:path h="1761490">
                <a:moveTo>
                  <a:pt x="0" y="1761362"/>
                </a:moveTo>
                <a:lnTo>
                  <a:pt x="0" y="0"/>
                </a:lnTo>
              </a:path>
            </a:pathLst>
          </a:custGeom>
          <a:ln w="25471">
            <a:solidFill>
              <a:srgbClr val="000000"/>
            </a:solidFill>
          </a:ln>
        </p:spPr>
        <p:txBody>
          <a:bodyPr wrap="square" lIns="0" tIns="0" rIns="0" bIns="0" rtlCol="0"/>
          <a:lstStyle/>
          <a:p>
            <a:endParaRPr/>
          </a:p>
        </p:txBody>
      </p:sp>
      <p:sp>
        <p:nvSpPr>
          <p:cNvPr id="26" name="bg object 26"/>
          <p:cNvSpPr/>
          <p:nvPr/>
        </p:nvSpPr>
        <p:spPr>
          <a:xfrm>
            <a:off x="12926760" y="8092313"/>
            <a:ext cx="0" cy="765810"/>
          </a:xfrm>
          <a:custGeom>
            <a:avLst/>
            <a:gdLst/>
            <a:ahLst/>
            <a:cxnLst/>
            <a:rect l="l" t="t" r="r" b="b"/>
            <a:pathLst>
              <a:path h="765809">
                <a:moveTo>
                  <a:pt x="0" y="765809"/>
                </a:moveTo>
                <a:lnTo>
                  <a:pt x="0" y="0"/>
                </a:lnTo>
              </a:path>
            </a:pathLst>
          </a:custGeom>
          <a:ln w="25471">
            <a:solidFill>
              <a:srgbClr val="000000"/>
            </a:solidFill>
          </a:ln>
        </p:spPr>
        <p:txBody>
          <a:bodyPr wrap="square" lIns="0" tIns="0" rIns="0" bIns="0" rtlCol="0"/>
          <a:lstStyle/>
          <a:p>
            <a:endParaRPr/>
          </a:p>
        </p:txBody>
      </p:sp>
      <p:sp>
        <p:nvSpPr>
          <p:cNvPr id="27" name="bg object 27"/>
          <p:cNvSpPr/>
          <p:nvPr/>
        </p:nvSpPr>
        <p:spPr>
          <a:xfrm>
            <a:off x="12926760"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28" name="bg object 28"/>
          <p:cNvSpPr/>
          <p:nvPr/>
        </p:nvSpPr>
        <p:spPr>
          <a:xfrm>
            <a:off x="13283361"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29" name="bg object 29"/>
          <p:cNvSpPr/>
          <p:nvPr/>
        </p:nvSpPr>
        <p:spPr>
          <a:xfrm>
            <a:off x="13639961"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30" name="bg object 30"/>
          <p:cNvSpPr/>
          <p:nvPr/>
        </p:nvSpPr>
        <p:spPr>
          <a:xfrm>
            <a:off x="14009296" y="7377556"/>
            <a:ext cx="0" cy="561975"/>
          </a:xfrm>
          <a:custGeom>
            <a:avLst/>
            <a:gdLst/>
            <a:ahLst/>
            <a:cxnLst/>
            <a:rect l="l" t="t" r="r" b="b"/>
            <a:pathLst>
              <a:path h="561975">
                <a:moveTo>
                  <a:pt x="0" y="561593"/>
                </a:moveTo>
                <a:lnTo>
                  <a:pt x="0" y="0"/>
                </a:lnTo>
              </a:path>
            </a:pathLst>
          </a:custGeom>
          <a:ln w="12735">
            <a:solidFill>
              <a:srgbClr val="000000"/>
            </a:solidFill>
          </a:ln>
        </p:spPr>
        <p:txBody>
          <a:bodyPr wrap="square" lIns="0" tIns="0" rIns="0" bIns="0" rtlCol="0"/>
          <a:lstStyle/>
          <a:p>
            <a:endParaRPr/>
          </a:p>
        </p:txBody>
      </p:sp>
      <p:sp>
        <p:nvSpPr>
          <p:cNvPr id="31" name="bg object 31"/>
          <p:cNvSpPr/>
          <p:nvPr/>
        </p:nvSpPr>
        <p:spPr>
          <a:xfrm>
            <a:off x="14365898"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32" name="bg object 32"/>
          <p:cNvSpPr/>
          <p:nvPr/>
        </p:nvSpPr>
        <p:spPr>
          <a:xfrm>
            <a:off x="14735233" y="8602853"/>
            <a:ext cx="0" cy="536575"/>
          </a:xfrm>
          <a:custGeom>
            <a:avLst/>
            <a:gdLst/>
            <a:ahLst/>
            <a:cxnLst/>
            <a:rect l="l" t="t" r="r" b="b"/>
            <a:pathLst>
              <a:path h="536575">
                <a:moveTo>
                  <a:pt x="0" y="536066"/>
                </a:moveTo>
                <a:lnTo>
                  <a:pt x="0" y="0"/>
                </a:lnTo>
              </a:path>
            </a:pathLst>
          </a:custGeom>
          <a:ln w="12735">
            <a:solidFill>
              <a:srgbClr val="000000"/>
            </a:solidFill>
          </a:ln>
        </p:spPr>
        <p:txBody>
          <a:bodyPr wrap="square" lIns="0" tIns="0" rIns="0" bIns="0" rtlCol="0"/>
          <a:lstStyle/>
          <a:p>
            <a:endParaRPr/>
          </a:p>
        </p:txBody>
      </p:sp>
      <p:sp>
        <p:nvSpPr>
          <p:cNvPr id="33" name="bg object 33"/>
          <p:cNvSpPr/>
          <p:nvPr/>
        </p:nvSpPr>
        <p:spPr>
          <a:xfrm>
            <a:off x="14722498" y="5105653"/>
            <a:ext cx="0" cy="2834005"/>
          </a:xfrm>
          <a:custGeom>
            <a:avLst/>
            <a:gdLst/>
            <a:ahLst/>
            <a:cxnLst/>
            <a:rect l="l" t="t" r="r" b="b"/>
            <a:pathLst>
              <a:path h="2834004">
                <a:moveTo>
                  <a:pt x="0" y="2833496"/>
                </a:moveTo>
                <a:lnTo>
                  <a:pt x="0" y="0"/>
                </a:lnTo>
              </a:path>
            </a:pathLst>
          </a:custGeom>
          <a:ln w="12735">
            <a:solidFill>
              <a:srgbClr val="000000"/>
            </a:solidFill>
          </a:ln>
        </p:spPr>
        <p:txBody>
          <a:bodyPr wrap="square" lIns="0" tIns="0" rIns="0" bIns="0" rtlCol="0"/>
          <a:lstStyle/>
          <a:p>
            <a:endParaRPr/>
          </a:p>
        </p:txBody>
      </p:sp>
      <p:sp>
        <p:nvSpPr>
          <p:cNvPr id="34" name="bg object 34"/>
          <p:cNvSpPr/>
          <p:nvPr/>
        </p:nvSpPr>
        <p:spPr>
          <a:xfrm>
            <a:off x="15091833" y="5105653"/>
            <a:ext cx="0" cy="2834005"/>
          </a:xfrm>
          <a:custGeom>
            <a:avLst/>
            <a:gdLst/>
            <a:ahLst/>
            <a:cxnLst/>
            <a:rect l="l" t="t" r="r" b="b"/>
            <a:pathLst>
              <a:path h="2834004">
                <a:moveTo>
                  <a:pt x="0" y="2833496"/>
                </a:moveTo>
                <a:lnTo>
                  <a:pt x="0" y="0"/>
                </a:lnTo>
              </a:path>
            </a:pathLst>
          </a:custGeom>
          <a:ln w="25471">
            <a:solidFill>
              <a:srgbClr val="000000"/>
            </a:solidFill>
          </a:ln>
        </p:spPr>
        <p:txBody>
          <a:bodyPr wrap="square" lIns="0" tIns="0" rIns="0" bIns="0" rtlCol="0"/>
          <a:lstStyle/>
          <a:p>
            <a:endParaRPr/>
          </a:p>
        </p:txBody>
      </p:sp>
      <p:sp>
        <p:nvSpPr>
          <p:cNvPr id="35" name="bg object 35"/>
          <p:cNvSpPr/>
          <p:nvPr/>
        </p:nvSpPr>
        <p:spPr>
          <a:xfrm>
            <a:off x="4381089" y="191706"/>
            <a:ext cx="1808480" cy="0"/>
          </a:xfrm>
          <a:custGeom>
            <a:avLst/>
            <a:gdLst/>
            <a:ahLst/>
            <a:cxnLst/>
            <a:rect l="l" t="t" r="r" b="b"/>
            <a:pathLst>
              <a:path w="1808479">
                <a:moveTo>
                  <a:pt x="0" y="0"/>
                </a:moveTo>
                <a:lnTo>
                  <a:pt x="1808472" y="0"/>
                </a:lnTo>
              </a:path>
            </a:pathLst>
          </a:custGeom>
          <a:ln w="25526">
            <a:solidFill>
              <a:srgbClr val="000000"/>
            </a:solidFill>
          </a:ln>
        </p:spPr>
        <p:txBody>
          <a:bodyPr wrap="square" lIns="0" tIns="0" rIns="0" bIns="0" rtlCol="0"/>
          <a:lstStyle/>
          <a:p>
            <a:endParaRPr/>
          </a:p>
        </p:txBody>
      </p:sp>
      <p:sp>
        <p:nvSpPr>
          <p:cNvPr id="36" name="bg object 36"/>
          <p:cNvSpPr/>
          <p:nvPr/>
        </p:nvSpPr>
        <p:spPr>
          <a:xfrm>
            <a:off x="15843242" y="242760"/>
            <a:ext cx="815340" cy="0"/>
          </a:xfrm>
          <a:custGeom>
            <a:avLst/>
            <a:gdLst/>
            <a:ahLst/>
            <a:cxnLst/>
            <a:rect l="l" t="t" r="r" b="b"/>
            <a:pathLst>
              <a:path w="815340">
                <a:moveTo>
                  <a:pt x="0" y="0"/>
                </a:moveTo>
                <a:lnTo>
                  <a:pt x="815086" y="0"/>
                </a:lnTo>
              </a:path>
            </a:pathLst>
          </a:custGeom>
          <a:ln w="12763">
            <a:solidFill>
              <a:srgbClr val="000000"/>
            </a:solidFill>
          </a:ln>
        </p:spPr>
        <p:txBody>
          <a:bodyPr wrap="square" lIns="0" tIns="0" rIns="0" bIns="0" rtlCol="0"/>
          <a:lstStyle/>
          <a:p>
            <a:endParaRPr/>
          </a:p>
        </p:txBody>
      </p:sp>
      <p:sp>
        <p:nvSpPr>
          <p:cNvPr id="37" name="bg object 37"/>
          <p:cNvSpPr/>
          <p:nvPr/>
        </p:nvSpPr>
        <p:spPr>
          <a:xfrm>
            <a:off x="15537584" y="2016886"/>
            <a:ext cx="1120775" cy="0"/>
          </a:xfrm>
          <a:custGeom>
            <a:avLst/>
            <a:gdLst/>
            <a:ahLst/>
            <a:cxnLst/>
            <a:rect l="l" t="t" r="r" b="b"/>
            <a:pathLst>
              <a:path w="1120775">
                <a:moveTo>
                  <a:pt x="0" y="0"/>
                </a:moveTo>
                <a:lnTo>
                  <a:pt x="1120743" y="0"/>
                </a:lnTo>
              </a:path>
            </a:pathLst>
          </a:custGeom>
          <a:ln w="12763">
            <a:solidFill>
              <a:srgbClr val="000000"/>
            </a:solidFill>
          </a:ln>
        </p:spPr>
        <p:txBody>
          <a:bodyPr wrap="square" lIns="0" tIns="0" rIns="0" bIns="0" rtlCol="0"/>
          <a:lstStyle/>
          <a:p>
            <a:endParaRPr/>
          </a:p>
        </p:txBody>
      </p:sp>
      <p:sp>
        <p:nvSpPr>
          <p:cNvPr id="38" name="bg object 38"/>
          <p:cNvSpPr/>
          <p:nvPr/>
        </p:nvSpPr>
        <p:spPr>
          <a:xfrm>
            <a:off x="14722498" y="5845936"/>
            <a:ext cx="407670" cy="0"/>
          </a:xfrm>
          <a:custGeom>
            <a:avLst/>
            <a:gdLst/>
            <a:ahLst/>
            <a:cxnLst/>
            <a:rect l="l" t="t" r="r" b="b"/>
            <a:pathLst>
              <a:path w="407669">
                <a:moveTo>
                  <a:pt x="0" y="0"/>
                </a:moveTo>
                <a:lnTo>
                  <a:pt x="407543" y="0"/>
                </a:lnTo>
              </a:path>
            </a:pathLst>
          </a:custGeom>
          <a:ln w="12763">
            <a:solidFill>
              <a:srgbClr val="000000"/>
            </a:solidFill>
          </a:ln>
        </p:spPr>
        <p:txBody>
          <a:bodyPr wrap="square" lIns="0" tIns="0" rIns="0" bIns="0" rtlCol="0"/>
          <a:lstStyle/>
          <a:p>
            <a:endParaRPr/>
          </a:p>
        </p:txBody>
      </p:sp>
      <p:sp>
        <p:nvSpPr>
          <p:cNvPr id="39" name="bg object 39"/>
          <p:cNvSpPr/>
          <p:nvPr/>
        </p:nvSpPr>
        <p:spPr>
          <a:xfrm>
            <a:off x="14722498" y="6216078"/>
            <a:ext cx="407670" cy="0"/>
          </a:xfrm>
          <a:custGeom>
            <a:avLst/>
            <a:gdLst/>
            <a:ahLst/>
            <a:cxnLst/>
            <a:rect l="l" t="t" r="r" b="b"/>
            <a:pathLst>
              <a:path w="407669">
                <a:moveTo>
                  <a:pt x="0" y="0"/>
                </a:moveTo>
                <a:lnTo>
                  <a:pt x="407543" y="0"/>
                </a:lnTo>
              </a:path>
            </a:pathLst>
          </a:custGeom>
          <a:ln w="25526">
            <a:solidFill>
              <a:srgbClr val="000000"/>
            </a:solidFill>
          </a:ln>
        </p:spPr>
        <p:txBody>
          <a:bodyPr wrap="square" lIns="0" tIns="0" rIns="0" bIns="0" rtlCol="0"/>
          <a:lstStyle/>
          <a:p>
            <a:endParaRPr/>
          </a:p>
        </p:txBody>
      </p:sp>
      <p:sp>
        <p:nvSpPr>
          <p:cNvPr id="40" name="bg object 40"/>
          <p:cNvSpPr/>
          <p:nvPr/>
        </p:nvSpPr>
        <p:spPr>
          <a:xfrm>
            <a:off x="14722498" y="6930834"/>
            <a:ext cx="407670" cy="0"/>
          </a:xfrm>
          <a:custGeom>
            <a:avLst/>
            <a:gdLst/>
            <a:ahLst/>
            <a:cxnLst/>
            <a:rect l="l" t="t" r="r" b="b"/>
            <a:pathLst>
              <a:path w="407669">
                <a:moveTo>
                  <a:pt x="0" y="0"/>
                </a:moveTo>
                <a:lnTo>
                  <a:pt x="407543" y="0"/>
                </a:lnTo>
              </a:path>
            </a:pathLst>
          </a:custGeom>
          <a:ln w="25526">
            <a:solidFill>
              <a:srgbClr val="000000"/>
            </a:solidFill>
          </a:ln>
        </p:spPr>
        <p:txBody>
          <a:bodyPr wrap="square" lIns="0" tIns="0" rIns="0" bIns="0" rtlCol="0"/>
          <a:lstStyle/>
          <a:p>
            <a:endParaRPr/>
          </a:p>
        </p:txBody>
      </p:sp>
      <p:sp>
        <p:nvSpPr>
          <p:cNvPr id="41" name="bg object 41"/>
          <p:cNvSpPr/>
          <p:nvPr/>
        </p:nvSpPr>
        <p:spPr>
          <a:xfrm>
            <a:off x="11564038" y="7658354"/>
            <a:ext cx="3133090" cy="0"/>
          </a:xfrm>
          <a:custGeom>
            <a:avLst/>
            <a:gdLst/>
            <a:ahLst/>
            <a:cxnLst/>
            <a:rect l="l" t="t" r="r" b="b"/>
            <a:pathLst>
              <a:path w="3133090">
                <a:moveTo>
                  <a:pt x="0" y="0"/>
                </a:moveTo>
                <a:lnTo>
                  <a:pt x="3132988" y="0"/>
                </a:lnTo>
              </a:path>
            </a:pathLst>
          </a:custGeom>
          <a:ln w="38290">
            <a:solidFill>
              <a:srgbClr val="000000"/>
            </a:solidFill>
          </a:ln>
        </p:spPr>
        <p:txBody>
          <a:bodyPr wrap="square" lIns="0" tIns="0" rIns="0" bIns="0" rtlCol="0"/>
          <a:lstStyle/>
          <a:p>
            <a:endParaRPr/>
          </a:p>
        </p:txBody>
      </p:sp>
      <p:sp>
        <p:nvSpPr>
          <p:cNvPr id="42" name="bg object 42"/>
          <p:cNvSpPr/>
          <p:nvPr/>
        </p:nvSpPr>
        <p:spPr>
          <a:xfrm>
            <a:off x="11691395" y="8373109"/>
            <a:ext cx="1477645" cy="0"/>
          </a:xfrm>
          <a:custGeom>
            <a:avLst/>
            <a:gdLst/>
            <a:ahLst/>
            <a:cxnLst/>
            <a:rect l="l" t="t" r="r" b="b"/>
            <a:pathLst>
              <a:path w="1477644">
                <a:moveTo>
                  <a:pt x="0" y="0"/>
                </a:moveTo>
                <a:lnTo>
                  <a:pt x="1477344" y="0"/>
                </a:lnTo>
              </a:path>
            </a:pathLst>
          </a:custGeom>
          <a:ln w="25526">
            <a:solidFill>
              <a:srgbClr val="000000"/>
            </a:solidFill>
          </a:ln>
        </p:spPr>
        <p:txBody>
          <a:bodyPr wrap="square" lIns="0" tIns="0" rIns="0" bIns="0" rtlCol="0"/>
          <a:lstStyle/>
          <a:p>
            <a:endParaRPr/>
          </a:p>
        </p:txBody>
      </p:sp>
      <p:sp>
        <p:nvSpPr>
          <p:cNvPr id="43" name="bg object 43"/>
          <p:cNvSpPr/>
          <p:nvPr/>
        </p:nvSpPr>
        <p:spPr>
          <a:xfrm>
            <a:off x="11691395" y="8743251"/>
            <a:ext cx="840740" cy="0"/>
          </a:xfrm>
          <a:custGeom>
            <a:avLst/>
            <a:gdLst/>
            <a:ahLst/>
            <a:cxnLst/>
            <a:rect l="l" t="t" r="r" b="b"/>
            <a:pathLst>
              <a:path w="840740">
                <a:moveTo>
                  <a:pt x="0" y="0"/>
                </a:moveTo>
                <a:lnTo>
                  <a:pt x="840557" y="0"/>
                </a:lnTo>
              </a:path>
            </a:pathLst>
          </a:custGeom>
          <a:ln w="38290">
            <a:solidFill>
              <a:srgbClr val="000000"/>
            </a:solidFill>
          </a:ln>
        </p:spPr>
        <p:txBody>
          <a:bodyPr wrap="square" lIns="0" tIns="0" rIns="0" bIns="0" rtlCol="0"/>
          <a:lstStyle/>
          <a:p>
            <a:endParaRPr/>
          </a:p>
        </p:txBody>
      </p:sp>
      <p:sp>
        <p:nvSpPr>
          <p:cNvPr id="44" name="bg object 44"/>
          <p:cNvSpPr/>
          <p:nvPr/>
        </p:nvSpPr>
        <p:spPr>
          <a:xfrm>
            <a:off x="12124410" y="9087866"/>
            <a:ext cx="662305" cy="0"/>
          </a:xfrm>
          <a:custGeom>
            <a:avLst/>
            <a:gdLst/>
            <a:ahLst/>
            <a:cxnLst/>
            <a:rect l="l" t="t" r="r" b="b"/>
            <a:pathLst>
              <a:path w="662304">
                <a:moveTo>
                  <a:pt x="0" y="0"/>
                </a:moveTo>
                <a:lnTo>
                  <a:pt x="662257" y="0"/>
                </a:lnTo>
              </a:path>
            </a:pathLst>
          </a:custGeom>
          <a:ln w="25526">
            <a:solidFill>
              <a:srgbClr val="000000"/>
            </a:solidFill>
          </a:ln>
        </p:spPr>
        <p:txBody>
          <a:bodyPr wrap="square" lIns="0" tIns="0" rIns="0" bIns="0" rtlCol="0"/>
          <a:lstStyle/>
          <a:p>
            <a:endParaRPr/>
          </a:p>
        </p:txBody>
      </p:sp>
      <p:sp>
        <p:nvSpPr>
          <p:cNvPr id="45" name="bg object 45"/>
          <p:cNvSpPr/>
          <p:nvPr/>
        </p:nvSpPr>
        <p:spPr>
          <a:xfrm>
            <a:off x="14697026" y="9087866"/>
            <a:ext cx="433070" cy="0"/>
          </a:xfrm>
          <a:custGeom>
            <a:avLst/>
            <a:gdLst/>
            <a:ahLst/>
            <a:cxnLst/>
            <a:rect l="l" t="t" r="r" b="b"/>
            <a:pathLst>
              <a:path w="433069">
                <a:moveTo>
                  <a:pt x="0" y="0"/>
                </a:moveTo>
                <a:lnTo>
                  <a:pt x="433014" y="0"/>
                </a:lnTo>
              </a:path>
            </a:pathLst>
          </a:custGeom>
          <a:ln w="25526">
            <a:solidFill>
              <a:srgbClr val="00000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6" name="Holder 6"/>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4" name="Holder 4"/>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757530" y="1046861"/>
            <a:ext cx="433014" cy="1123188"/>
          </a:xfrm>
          <a:prstGeom prst="rect">
            <a:avLst/>
          </a:prstGeom>
        </p:spPr>
      </p:pic>
      <p:pic>
        <p:nvPicPr>
          <p:cNvPr id="17" name="bg object 17"/>
          <p:cNvPicPr/>
          <p:nvPr/>
        </p:nvPicPr>
        <p:blipFill>
          <a:blip r:embed="rId3" cstate="print"/>
          <a:stretch>
            <a:fillRect/>
          </a:stretch>
        </p:blipFill>
        <p:spPr>
          <a:xfrm>
            <a:off x="2470730" y="536320"/>
            <a:ext cx="433014" cy="1633727"/>
          </a:xfrm>
          <a:prstGeom prst="rect">
            <a:avLst/>
          </a:prstGeom>
        </p:spPr>
      </p:pic>
      <p:pic>
        <p:nvPicPr>
          <p:cNvPr id="18" name="bg object 18"/>
          <p:cNvPicPr/>
          <p:nvPr/>
        </p:nvPicPr>
        <p:blipFill>
          <a:blip r:embed="rId4" cstate="print"/>
          <a:stretch>
            <a:fillRect/>
          </a:stretch>
        </p:blipFill>
        <p:spPr>
          <a:xfrm>
            <a:off x="3285816" y="127888"/>
            <a:ext cx="407543" cy="2195322"/>
          </a:xfrm>
          <a:prstGeom prst="rect">
            <a:avLst/>
          </a:prstGeom>
        </p:spPr>
      </p:pic>
      <p:pic>
        <p:nvPicPr>
          <p:cNvPr id="19" name="bg object 19"/>
          <p:cNvPicPr/>
          <p:nvPr/>
        </p:nvPicPr>
        <p:blipFill>
          <a:blip r:embed="rId5" cstate="print"/>
          <a:stretch>
            <a:fillRect/>
          </a:stretch>
        </p:blipFill>
        <p:spPr>
          <a:xfrm>
            <a:off x="4381089" y="1072388"/>
            <a:ext cx="1044329" cy="382904"/>
          </a:xfrm>
          <a:prstGeom prst="rect">
            <a:avLst/>
          </a:prstGeom>
        </p:spPr>
      </p:pic>
      <p:pic>
        <p:nvPicPr>
          <p:cNvPr id="20" name="bg object 20"/>
          <p:cNvPicPr/>
          <p:nvPr/>
        </p:nvPicPr>
        <p:blipFill>
          <a:blip r:embed="rId6" cstate="print"/>
          <a:stretch>
            <a:fillRect/>
          </a:stretch>
        </p:blipFill>
        <p:spPr>
          <a:xfrm>
            <a:off x="3999017" y="1787144"/>
            <a:ext cx="2317901" cy="433958"/>
          </a:xfrm>
          <a:prstGeom prst="rect">
            <a:avLst/>
          </a:prstGeom>
        </p:spPr>
      </p:pic>
      <p:sp>
        <p:nvSpPr>
          <p:cNvPr id="21" name="bg object 21"/>
          <p:cNvSpPr/>
          <p:nvPr/>
        </p:nvSpPr>
        <p:spPr>
          <a:xfrm>
            <a:off x="17065871" y="3114548"/>
            <a:ext cx="509905" cy="0"/>
          </a:xfrm>
          <a:custGeom>
            <a:avLst/>
            <a:gdLst/>
            <a:ahLst/>
            <a:cxnLst/>
            <a:rect l="l" t="t" r="r" b="b"/>
            <a:pathLst>
              <a:path w="509905">
                <a:moveTo>
                  <a:pt x="0" y="0"/>
                </a:moveTo>
                <a:lnTo>
                  <a:pt x="509428" y="0"/>
                </a:lnTo>
              </a:path>
            </a:pathLst>
          </a:custGeom>
          <a:ln w="25526">
            <a:solidFill>
              <a:srgbClr val="000000"/>
            </a:solidFill>
          </a:ln>
        </p:spPr>
        <p:txBody>
          <a:bodyPr wrap="square" lIns="0" tIns="0" rIns="0" bIns="0" rtlCol="0"/>
          <a:lstStyle/>
          <a:p>
            <a:endParaRPr/>
          </a:p>
        </p:txBody>
      </p:sp>
      <p:sp>
        <p:nvSpPr>
          <p:cNvPr id="22" name="bg object 22"/>
          <p:cNvSpPr/>
          <p:nvPr/>
        </p:nvSpPr>
        <p:spPr>
          <a:xfrm>
            <a:off x="1082536" y="3420872"/>
            <a:ext cx="1490345" cy="0"/>
          </a:xfrm>
          <a:custGeom>
            <a:avLst/>
            <a:gdLst/>
            <a:ahLst/>
            <a:cxnLst/>
            <a:rect l="l" t="t" r="r" b="b"/>
            <a:pathLst>
              <a:path w="1490345">
                <a:moveTo>
                  <a:pt x="0" y="0"/>
                </a:moveTo>
                <a:lnTo>
                  <a:pt x="1490079" y="0"/>
                </a:lnTo>
              </a:path>
            </a:pathLst>
          </a:custGeom>
          <a:ln w="12763">
            <a:solidFill>
              <a:srgbClr val="000000"/>
            </a:solidFill>
          </a:ln>
        </p:spPr>
        <p:txBody>
          <a:bodyPr wrap="square" lIns="0" tIns="0" rIns="0" bIns="0" rtlCol="0"/>
          <a:lstStyle/>
          <a:p>
            <a:endParaRPr/>
          </a:p>
        </p:txBody>
      </p:sp>
      <p:sp>
        <p:nvSpPr>
          <p:cNvPr id="23" name="bg object 23"/>
          <p:cNvSpPr/>
          <p:nvPr/>
        </p:nvSpPr>
        <p:spPr>
          <a:xfrm>
            <a:off x="1082536" y="3956939"/>
            <a:ext cx="5476875" cy="0"/>
          </a:xfrm>
          <a:custGeom>
            <a:avLst/>
            <a:gdLst/>
            <a:ahLst/>
            <a:cxnLst/>
            <a:rect l="l" t="t" r="r" b="b"/>
            <a:pathLst>
              <a:path w="5476875">
                <a:moveTo>
                  <a:pt x="0" y="0"/>
                </a:moveTo>
                <a:lnTo>
                  <a:pt x="5476361" y="0"/>
                </a:lnTo>
              </a:path>
            </a:pathLst>
          </a:custGeom>
          <a:ln w="25526">
            <a:solidFill>
              <a:srgbClr val="000000"/>
            </a:solidFill>
          </a:ln>
        </p:spPr>
        <p:txBody>
          <a:bodyPr wrap="square" lIns="0" tIns="0" rIns="0" bIns="0" rtlCol="0"/>
          <a:lstStyle/>
          <a:p>
            <a:endParaRPr/>
          </a:p>
        </p:txBody>
      </p:sp>
      <p:sp>
        <p:nvSpPr>
          <p:cNvPr id="24" name="bg object 24"/>
          <p:cNvSpPr/>
          <p:nvPr/>
        </p:nvSpPr>
        <p:spPr>
          <a:xfrm>
            <a:off x="1082536" y="3420872"/>
            <a:ext cx="0" cy="5527040"/>
          </a:xfrm>
          <a:custGeom>
            <a:avLst/>
            <a:gdLst/>
            <a:ahLst/>
            <a:cxnLst/>
            <a:rect l="l" t="t" r="r" b="b"/>
            <a:pathLst>
              <a:path h="5527040">
                <a:moveTo>
                  <a:pt x="0" y="5526595"/>
                </a:moveTo>
                <a:lnTo>
                  <a:pt x="0" y="0"/>
                </a:lnTo>
              </a:path>
            </a:pathLst>
          </a:custGeom>
          <a:ln w="12735">
            <a:solidFill>
              <a:srgbClr val="000000"/>
            </a:solidFill>
          </a:ln>
        </p:spPr>
        <p:txBody>
          <a:bodyPr wrap="square" lIns="0" tIns="0" rIns="0" bIns="0" rtlCol="0"/>
          <a:lstStyle/>
          <a:p>
            <a:endParaRPr/>
          </a:p>
        </p:txBody>
      </p:sp>
      <p:sp>
        <p:nvSpPr>
          <p:cNvPr id="25" name="bg object 25"/>
          <p:cNvSpPr/>
          <p:nvPr/>
        </p:nvSpPr>
        <p:spPr>
          <a:xfrm>
            <a:off x="1579229" y="3420872"/>
            <a:ext cx="1490345" cy="5527040"/>
          </a:xfrm>
          <a:custGeom>
            <a:avLst/>
            <a:gdLst/>
            <a:ahLst/>
            <a:cxnLst/>
            <a:rect l="l" t="t" r="r" b="b"/>
            <a:pathLst>
              <a:path w="1490345" h="5527040">
                <a:moveTo>
                  <a:pt x="0" y="5526595"/>
                </a:moveTo>
                <a:lnTo>
                  <a:pt x="0" y="0"/>
                </a:lnTo>
              </a:path>
              <a:path w="1490345" h="5527040">
                <a:moveTo>
                  <a:pt x="496693" y="548830"/>
                </a:moveTo>
                <a:lnTo>
                  <a:pt x="496693" y="0"/>
                </a:lnTo>
              </a:path>
              <a:path w="1490345" h="5527040">
                <a:moveTo>
                  <a:pt x="980650" y="5526595"/>
                </a:moveTo>
                <a:lnTo>
                  <a:pt x="980650" y="0"/>
                </a:lnTo>
              </a:path>
              <a:path w="1490345" h="5527040">
                <a:moveTo>
                  <a:pt x="1490079" y="5526595"/>
                </a:moveTo>
                <a:lnTo>
                  <a:pt x="1490079" y="0"/>
                </a:lnTo>
              </a:path>
            </a:pathLst>
          </a:custGeom>
          <a:ln w="25499">
            <a:solidFill>
              <a:srgbClr val="000000"/>
            </a:solidFill>
          </a:ln>
        </p:spPr>
        <p:txBody>
          <a:bodyPr wrap="square" lIns="0" tIns="0" rIns="0" bIns="0" rtlCol="0"/>
          <a:lstStyle/>
          <a:p>
            <a:endParaRPr/>
          </a:p>
        </p:txBody>
      </p:sp>
      <p:sp>
        <p:nvSpPr>
          <p:cNvPr id="26" name="bg object 26"/>
          <p:cNvSpPr/>
          <p:nvPr/>
        </p:nvSpPr>
        <p:spPr>
          <a:xfrm>
            <a:off x="3056573" y="3420872"/>
            <a:ext cx="522605" cy="0"/>
          </a:xfrm>
          <a:custGeom>
            <a:avLst/>
            <a:gdLst/>
            <a:ahLst/>
            <a:cxnLst/>
            <a:rect l="l" t="t" r="r" b="b"/>
            <a:pathLst>
              <a:path w="522604">
                <a:moveTo>
                  <a:pt x="0" y="0"/>
                </a:moveTo>
                <a:lnTo>
                  <a:pt x="522164" y="0"/>
                </a:lnTo>
              </a:path>
            </a:pathLst>
          </a:custGeom>
          <a:ln w="12763">
            <a:solidFill>
              <a:srgbClr val="000000"/>
            </a:solidFill>
          </a:ln>
        </p:spPr>
        <p:txBody>
          <a:bodyPr wrap="square" lIns="0" tIns="0" rIns="0" bIns="0" rtlCol="0"/>
          <a:lstStyle/>
          <a:p>
            <a:endParaRPr/>
          </a:p>
        </p:txBody>
      </p:sp>
      <p:sp>
        <p:nvSpPr>
          <p:cNvPr id="27" name="bg object 27"/>
          <p:cNvSpPr/>
          <p:nvPr/>
        </p:nvSpPr>
        <p:spPr>
          <a:xfrm>
            <a:off x="3566002" y="3420872"/>
            <a:ext cx="1490345" cy="5527040"/>
          </a:xfrm>
          <a:custGeom>
            <a:avLst/>
            <a:gdLst/>
            <a:ahLst/>
            <a:cxnLst/>
            <a:rect l="l" t="t" r="r" b="b"/>
            <a:pathLst>
              <a:path w="1490345" h="5527040">
                <a:moveTo>
                  <a:pt x="0" y="5526595"/>
                </a:moveTo>
                <a:lnTo>
                  <a:pt x="0" y="0"/>
                </a:lnTo>
              </a:path>
              <a:path w="1490345" h="5527040">
                <a:moveTo>
                  <a:pt x="993386" y="5526595"/>
                </a:moveTo>
                <a:lnTo>
                  <a:pt x="993386" y="0"/>
                </a:lnTo>
              </a:path>
              <a:path w="1490345" h="5527040">
                <a:moveTo>
                  <a:pt x="1490079" y="5526595"/>
                </a:moveTo>
                <a:lnTo>
                  <a:pt x="1490079" y="0"/>
                </a:lnTo>
              </a:path>
            </a:pathLst>
          </a:custGeom>
          <a:ln w="25499">
            <a:solidFill>
              <a:srgbClr val="000000"/>
            </a:solidFill>
          </a:ln>
        </p:spPr>
        <p:txBody>
          <a:bodyPr wrap="square" lIns="0" tIns="0" rIns="0" bIns="0" rtlCol="0"/>
          <a:lstStyle/>
          <a:p>
            <a:endParaRPr/>
          </a:p>
        </p:txBody>
      </p:sp>
      <p:sp>
        <p:nvSpPr>
          <p:cNvPr id="28" name="bg object 28"/>
          <p:cNvSpPr/>
          <p:nvPr/>
        </p:nvSpPr>
        <p:spPr>
          <a:xfrm>
            <a:off x="5043347" y="3420872"/>
            <a:ext cx="1515745" cy="0"/>
          </a:xfrm>
          <a:custGeom>
            <a:avLst/>
            <a:gdLst/>
            <a:ahLst/>
            <a:cxnLst/>
            <a:rect l="l" t="t" r="r" b="b"/>
            <a:pathLst>
              <a:path w="1515745">
                <a:moveTo>
                  <a:pt x="0" y="0"/>
                </a:moveTo>
                <a:lnTo>
                  <a:pt x="1515551" y="0"/>
                </a:lnTo>
              </a:path>
            </a:pathLst>
          </a:custGeom>
          <a:ln w="12763">
            <a:solidFill>
              <a:srgbClr val="000000"/>
            </a:solidFill>
          </a:ln>
        </p:spPr>
        <p:txBody>
          <a:bodyPr wrap="square" lIns="0" tIns="0" rIns="0" bIns="0" rtlCol="0"/>
          <a:lstStyle/>
          <a:p>
            <a:endParaRPr/>
          </a:p>
        </p:txBody>
      </p:sp>
      <p:sp>
        <p:nvSpPr>
          <p:cNvPr id="29" name="bg object 29"/>
          <p:cNvSpPr/>
          <p:nvPr/>
        </p:nvSpPr>
        <p:spPr>
          <a:xfrm>
            <a:off x="1069800" y="3420872"/>
            <a:ext cx="5489575" cy="5527040"/>
          </a:xfrm>
          <a:custGeom>
            <a:avLst/>
            <a:gdLst/>
            <a:ahLst/>
            <a:cxnLst/>
            <a:rect l="l" t="t" r="r" b="b"/>
            <a:pathLst>
              <a:path w="5489575" h="5527040">
                <a:moveTo>
                  <a:pt x="4482975" y="548830"/>
                </a:moveTo>
                <a:lnTo>
                  <a:pt x="4482975" y="0"/>
                </a:lnTo>
              </a:path>
              <a:path w="5489575" h="5527040">
                <a:moveTo>
                  <a:pt x="4979668" y="5526595"/>
                </a:moveTo>
                <a:lnTo>
                  <a:pt x="4979668" y="0"/>
                </a:lnTo>
              </a:path>
              <a:path w="5489575" h="5527040">
                <a:moveTo>
                  <a:pt x="5476361" y="5526595"/>
                </a:moveTo>
                <a:lnTo>
                  <a:pt x="5476361" y="0"/>
                </a:lnTo>
              </a:path>
              <a:path w="5489575" h="5527040">
                <a:moveTo>
                  <a:pt x="0" y="1033843"/>
                </a:moveTo>
                <a:lnTo>
                  <a:pt x="5489097" y="1033843"/>
                </a:lnTo>
              </a:path>
              <a:path w="5489575" h="5527040">
                <a:moveTo>
                  <a:pt x="0" y="1544383"/>
                </a:moveTo>
                <a:lnTo>
                  <a:pt x="5489097" y="1544383"/>
                </a:lnTo>
              </a:path>
              <a:path w="5489575" h="5527040">
                <a:moveTo>
                  <a:pt x="1006122" y="3050476"/>
                </a:moveTo>
                <a:lnTo>
                  <a:pt x="1006122" y="1021079"/>
                </a:lnTo>
              </a:path>
              <a:path w="5489575" h="5527040">
                <a:moveTo>
                  <a:pt x="2980159" y="5526595"/>
                </a:moveTo>
                <a:lnTo>
                  <a:pt x="2980159" y="1021079"/>
                </a:lnTo>
              </a:path>
              <a:path w="5489575" h="5527040">
                <a:moveTo>
                  <a:pt x="4482975" y="5526595"/>
                </a:moveTo>
                <a:lnTo>
                  <a:pt x="4482975" y="1021079"/>
                </a:lnTo>
              </a:path>
              <a:path w="5489575" h="5527040">
                <a:moveTo>
                  <a:pt x="0" y="2029396"/>
                </a:moveTo>
                <a:lnTo>
                  <a:pt x="5489097" y="2029396"/>
                </a:lnTo>
              </a:path>
              <a:path w="5489575" h="5527040">
                <a:moveTo>
                  <a:pt x="0" y="2539936"/>
                </a:moveTo>
                <a:lnTo>
                  <a:pt x="5489097" y="2539936"/>
                </a:lnTo>
              </a:path>
              <a:path w="5489575" h="5527040">
                <a:moveTo>
                  <a:pt x="0" y="3037712"/>
                </a:moveTo>
                <a:lnTo>
                  <a:pt x="5489097" y="3037712"/>
                </a:lnTo>
              </a:path>
              <a:path w="5489575" h="5527040">
                <a:moveTo>
                  <a:pt x="0" y="3522725"/>
                </a:moveTo>
                <a:lnTo>
                  <a:pt x="5489097" y="3522725"/>
                </a:lnTo>
              </a:path>
              <a:path w="5489575" h="5527040">
                <a:moveTo>
                  <a:pt x="0" y="4020502"/>
                </a:moveTo>
                <a:lnTo>
                  <a:pt x="5489097" y="4020502"/>
                </a:lnTo>
              </a:path>
              <a:path w="5489575" h="5527040">
                <a:moveTo>
                  <a:pt x="1006122" y="4543805"/>
                </a:moveTo>
                <a:lnTo>
                  <a:pt x="1006122" y="3509962"/>
                </a:lnTo>
              </a:path>
              <a:path w="5489575" h="5527040">
                <a:moveTo>
                  <a:pt x="0" y="4531042"/>
                </a:moveTo>
                <a:lnTo>
                  <a:pt x="5489097" y="4531042"/>
                </a:lnTo>
              </a:path>
              <a:path w="5489575" h="5527040">
                <a:moveTo>
                  <a:pt x="0" y="5028818"/>
                </a:moveTo>
                <a:lnTo>
                  <a:pt x="522164" y="5028818"/>
                </a:lnTo>
              </a:path>
              <a:path w="5489575" h="5527040">
                <a:moveTo>
                  <a:pt x="1477344" y="5028818"/>
                </a:moveTo>
                <a:lnTo>
                  <a:pt x="4992404" y="5028818"/>
                </a:lnTo>
              </a:path>
            </a:pathLst>
          </a:custGeom>
          <a:ln w="25499">
            <a:solidFill>
              <a:srgbClr val="000000"/>
            </a:solidFill>
          </a:ln>
        </p:spPr>
        <p:txBody>
          <a:bodyPr wrap="square" lIns="0" tIns="0" rIns="0" bIns="0" rtlCol="0"/>
          <a:lstStyle/>
          <a:p>
            <a:endParaRPr/>
          </a:p>
        </p:txBody>
      </p:sp>
      <p:sp>
        <p:nvSpPr>
          <p:cNvPr id="30" name="bg object 30"/>
          <p:cNvSpPr/>
          <p:nvPr/>
        </p:nvSpPr>
        <p:spPr>
          <a:xfrm>
            <a:off x="6036733" y="8449691"/>
            <a:ext cx="522605" cy="0"/>
          </a:xfrm>
          <a:custGeom>
            <a:avLst/>
            <a:gdLst/>
            <a:ahLst/>
            <a:cxnLst/>
            <a:rect l="l" t="t" r="r" b="b"/>
            <a:pathLst>
              <a:path w="522604">
                <a:moveTo>
                  <a:pt x="0" y="0"/>
                </a:moveTo>
                <a:lnTo>
                  <a:pt x="522164" y="0"/>
                </a:lnTo>
              </a:path>
            </a:pathLst>
          </a:custGeom>
          <a:ln w="38290">
            <a:solidFill>
              <a:srgbClr val="000000"/>
            </a:solidFill>
          </a:ln>
        </p:spPr>
        <p:txBody>
          <a:bodyPr wrap="square" lIns="0" tIns="0" rIns="0" bIns="0" rtlCol="0"/>
          <a:lstStyle/>
          <a:p>
            <a:endParaRPr/>
          </a:p>
        </p:txBody>
      </p:sp>
      <p:sp>
        <p:nvSpPr>
          <p:cNvPr id="31" name="bg object 31"/>
          <p:cNvSpPr/>
          <p:nvPr/>
        </p:nvSpPr>
        <p:spPr>
          <a:xfrm>
            <a:off x="1069800" y="8934704"/>
            <a:ext cx="5489575" cy="0"/>
          </a:xfrm>
          <a:custGeom>
            <a:avLst/>
            <a:gdLst/>
            <a:ahLst/>
            <a:cxnLst/>
            <a:rect l="l" t="t" r="r" b="b"/>
            <a:pathLst>
              <a:path w="5489575">
                <a:moveTo>
                  <a:pt x="0" y="0"/>
                </a:moveTo>
                <a:lnTo>
                  <a:pt x="5489097" y="0"/>
                </a:lnTo>
              </a:path>
            </a:pathLst>
          </a:custGeom>
          <a:ln w="25526">
            <a:solidFill>
              <a:srgbClr val="000000"/>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3" name="Holder 3"/>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15591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565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020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901011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757530" y="1046861"/>
            <a:ext cx="433014" cy="1123188"/>
          </a:xfrm>
          <a:prstGeom prst="rect">
            <a:avLst/>
          </a:prstGeom>
        </p:spPr>
      </p:pic>
      <p:pic>
        <p:nvPicPr>
          <p:cNvPr id="17" name="bg object 17"/>
          <p:cNvPicPr/>
          <p:nvPr/>
        </p:nvPicPr>
        <p:blipFill>
          <a:blip r:embed="rId8" cstate="print"/>
          <a:stretch>
            <a:fillRect/>
          </a:stretch>
        </p:blipFill>
        <p:spPr>
          <a:xfrm>
            <a:off x="2470730" y="536320"/>
            <a:ext cx="433014" cy="1633727"/>
          </a:xfrm>
          <a:prstGeom prst="rect">
            <a:avLst/>
          </a:prstGeom>
        </p:spPr>
      </p:pic>
      <p:pic>
        <p:nvPicPr>
          <p:cNvPr id="18" name="bg object 18"/>
          <p:cNvPicPr/>
          <p:nvPr/>
        </p:nvPicPr>
        <p:blipFill>
          <a:blip r:embed="rId9" cstate="print"/>
          <a:stretch>
            <a:fillRect/>
          </a:stretch>
        </p:blipFill>
        <p:spPr>
          <a:xfrm>
            <a:off x="3285816" y="127888"/>
            <a:ext cx="407543" cy="2195322"/>
          </a:xfrm>
          <a:prstGeom prst="rect">
            <a:avLst/>
          </a:prstGeom>
        </p:spPr>
      </p:pic>
      <p:sp>
        <p:nvSpPr>
          <p:cNvPr id="2" name="Holder 2"/>
          <p:cNvSpPr>
            <a:spLocks noGrp="1"/>
          </p:cNvSpPr>
          <p:nvPr>
            <p:ph type="title"/>
          </p:nvPr>
        </p:nvSpPr>
        <p:spPr>
          <a:xfrm>
            <a:off x="5629314" y="-50736"/>
            <a:ext cx="6800770" cy="1068800"/>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3766008" y="3062281"/>
            <a:ext cx="10728960" cy="4939665"/>
          </a:xfrm>
          <a:prstGeom prst="rect">
            <a:avLst/>
          </a:prstGeom>
        </p:spPr>
        <p:txBody>
          <a:bodyPr wrap="square" lIns="0" tIns="0" rIns="0" bIns="0">
            <a:spAutoFit/>
          </a:bodyPr>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a:xfrm>
            <a:off x="10029876" y="9071140"/>
            <a:ext cx="210820" cy="343534"/>
          </a:xfrm>
          <a:prstGeom prst="rect">
            <a:avLst/>
          </a:prstGeom>
        </p:spPr>
        <p:txBody>
          <a:bodyPr wrap="square" lIns="0" tIns="0" rIns="0" bIns="0">
            <a:spAutoFit/>
          </a:bodyPr>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a:xfrm>
            <a:off x="15111717" y="9071140"/>
            <a:ext cx="348615" cy="343534"/>
          </a:xfrm>
          <a:prstGeom prst="rect">
            <a:avLst/>
          </a:prstGeom>
        </p:spPr>
        <p:txBody>
          <a:bodyPr wrap="square" lIns="0" tIns="0" rIns="0" bIns="0">
            <a:spAutoFit/>
          </a:bodyPr>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7235125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9C8C8E6B-83B0-7622-5DFC-63E82D2C6986}"/>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Battleship – Introduction Slide</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Battleship</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 5</a:t>
            </a:r>
          </a:p>
          <a:p>
            <a:pPr algn="ctr">
              <a:spcAft>
                <a:spcPts val="1200"/>
              </a:spcAf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practice plotting points in the first quadrant of the coordinate plane and naming coordinates of points. </a:t>
            </a:r>
            <a:r>
              <a:rPr lang="en-US" sz="3200">
                <a:solidFill>
                  <a:srgbClr val="102649"/>
                </a:solidFill>
              </a:rPr>
              <a:t> </a:t>
            </a: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921444" y="5787814"/>
            <a:ext cx="16383000" cy="3231654"/>
          </a:xfrm>
          <a:prstGeom prst="rect">
            <a:avLst/>
          </a:prstGeom>
          <a:noFill/>
        </p:spPr>
        <p:txBody>
          <a:bodyPr wrap="square" rtlCol="0">
            <a:spAutoFit/>
          </a:bodyPr>
          <a:lstStyle/>
          <a:p>
            <a:r>
              <a:rPr lang="en-US" sz="2800" b="1" i="0" u="none" strike="noStrike" baseline="0">
                <a:solidFill>
                  <a:srgbClr val="102649"/>
                </a:solidFill>
                <a:latin typeface="+mj-lt"/>
              </a:rPr>
              <a:t>Fifth Grade Geometry</a:t>
            </a:r>
          </a:p>
          <a:p>
            <a:r>
              <a:rPr lang="en-US" sz="2800" b="1" i="0" u="sng" strike="noStrike" baseline="0">
                <a:solidFill>
                  <a:srgbClr val="102649"/>
                </a:solidFill>
                <a:latin typeface="+mj-lt"/>
              </a:rPr>
              <a:t>KY.5.G.1 </a:t>
            </a:r>
            <a:r>
              <a:rPr lang="en-US" sz="2800" b="0" i="0" u="none" strike="noStrike" baseline="0">
                <a:solidFill>
                  <a:srgbClr val="102649"/>
                </a:solidFill>
                <a:latin typeface="+mj-lt"/>
              </a:rPr>
              <a:t>Use a pair perpendicular number lines, called axes, to define a coordinate system, with the intersection of the lines (the origin) arranged to coincide with the 0 on each line and a given point in the plane located by using an ordered pair of numbers, called its coordinates. Understand that the first number indicates how far to travel from the origin in the direction of one axis and the second number indicates how far to travel in the direction of the second. </a:t>
            </a:r>
            <a:endParaRPr kumimoji="0" lang="en-US" sz="28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921444" y="8578502"/>
            <a:ext cx="9046564" cy="1384995"/>
          </a:xfrm>
          <a:prstGeom prst="rect">
            <a:avLst/>
          </a:prstGeom>
          <a:noFill/>
        </p:spPr>
        <p:txBody>
          <a:bodyPr wrap="square" lIns="91440" tIns="45720" rIns="91440" bIns="45720" anchor="t">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Standards for Mathematical Practice </a:t>
            </a:r>
            <a:endParaRPr lang="en-US" sz="2800" b="1" i="0" u="none" strike="noStrike" baseline="0">
              <a:solidFill>
                <a:srgbClr val="102649"/>
              </a:solidFill>
              <a:latin typeface="+mn-lt"/>
              <a:ea typeface="Calibri"/>
              <a:cs typeface="Calibri"/>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MP.2 </a:t>
            </a:r>
            <a:r>
              <a:rPr lang="en-US" sz="2800" b="0" i="0" u="none" strike="noStrike" baseline="0">
                <a:solidFill>
                  <a:srgbClr val="102649"/>
                </a:solidFill>
                <a:latin typeface="+mn-lt"/>
              </a:rPr>
              <a:t>Reason abstractly and quantitatively. </a:t>
            </a:r>
            <a:endParaRPr lang="en-US" sz="2800" b="0" i="0" u="none" strike="noStrike" baseline="0">
              <a:solidFill>
                <a:srgbClr val="102649"/>
              </a:solidFill>
              <a:latin typeface="+mn-lt"/>
              <a:ea typeface="Calibri"/>
              <a:cs typeface="Calibri"/>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MP.6 </a:t>
            </a:r>
            <a:r>
              <a:rPr lang="en-US" sz="2800" b="0" i="0" u="none" strike="noStrike" baseline="0">
                <a:solidFill>
                  <a:srgbClr val="102649"/>
                </a:solidFill>
                <a:latin typeface="+mn-lt"/>
              </a:rPr>
              <a:t>Attend to precision </a:t>
            </a:r>
            <a:endParaRPr lang="en-US" sz="2800" b="0" i="0" u="none" strike="noStrike" kern="0" cap="none" spc="0" normalizeH="0" baseline="0" noProof="0">
              <a:ln>
                <a:noFill/>
              </a:ln>
              <a:solidFill>
                <a:srgbClr val="102649"/>
              </a:solidFill>
              <a:effectLst/>
              <a:uLnTx/>
              <a:uFillTx/>
              <a:latin typeface="+mn-lt"/>
              <a:ea typeface="Calibri"/>
              <a:cs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DB0429-EB94-64CA-1E37-348A6BF88C2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Battleship-Instructions</a:t>
            </a:r>
          </a:p>
        </p:txBody>
      </p:sp>
      <p:sp>
        <p:nvSpPr>
          <p:cNvPr id="6" name="object 22" descr="KY Family Math Night- Geometry Activity 1e Battleship&#10;&#10;">
            <a:extLst>
              <a:ext uri="{FF2B5EF4-FFF2-40B4-BE49-F238E27FC236}">
                <a16:creationId xmlns:a16="http://schemas.microsoft.com/office/drawing/2014/main" id="{AB745964-2C68-B683-F4D2-34CE40737F5D}"/>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Instructions</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DE73BBA7-932B-4E24-D7A0-AE93921ACFA9}"/>
              </a:ext>
            </a:extLst>
          </p:cNvPr>
          <p:cNvSpPr txBox="1"/>
          <p:nvPr/>
        </p:nvSpPr>
        <p:spPr>
          <a:xfrm>
            <a:off x="7998444" y="1303937"/>
            <a:ext cx="9054058" cy="830997"/>
          </a:xfrm>
          <a:prstGeom prst="rect">
            <a:avLst/>
          </a:prstGeom>
          <a:noFill/>
        </p:spPr>
        <p:txBody>
          <a:bodyPr wrap="square" lIns="91440" tIns="45720" rIns="91440" bIns="45720" anchor="t">
            <a:spAutoFit/>
          </a:bodyPr>
          <a:lstStyle>
            <a:defPPr>
              <a:defRPr kern="0"/>
            </a:defPPr>
          </a:lstStyle>
          <a:p>
            <a:pPr algn="ctr"/>
            <a:r>
              <a:rPr lang="en-US" sz="2400" b="1">
                <a:solidFill>
                  <a:srgbClr val="102649"/>
                </a:solidFill>
                <a:latin typeface="+mn-lt"/>
              </a:rPr>
              <a:t>Players: </a:t>
            </a:r>
            <a:r>
              <a:rPr lang="en-US" sz="2400">
                <a:solidFill>
                  <a:srgbClr val="102649"/>
                </a:solidFill>
                <a:latin typeface="+mn-lt"/>
              </a:rPr>
              <a:t>Two players</a:t>
            </a:r>
          </a:p>
          <a:p>
            <a:pPr algn="ctr"/>
            <a:r>
              <a:rPr lang="en-US" sz="2400" b="1">
                <a:solidFill>
                  <a:srgbClr val="102649"/>
                </a:solidFill>
                <a:latin typeface="+mn-lt"/>
              </a:rPr>
              <a:t>Goal: </a:t>
            </a:r>
            <a:r>
              <a:rPr lang="en-US" sz="2400">
                <a:solidFill>
                  <a:srgbClr val="102649"/>
                </a:solidFill>
                <a:latin typeface="+mn-lt"/>
              </a:rPr>
              <a:t>Sink your opponent's ships.</a:t>
            </a:r>
            <a:endParaRPr lang="en-US" sz="2400" b="1">
              <a:solidFill>
                <a:srgbClr val="102649"/>
              </a:solidFill>
              <a:latin typeface="+mn-lt"/>
            </a:endParaRPr>
          </a:p>
        </p:txBody>
      </p:sp>
      <p:pic>
        <p:nvPicPr>
          <p:cNvPr id="11" name="Picture 10" descr="Activity Instructions for how to play Battleship using grid paper. ">
            <a:extLst>
              <a:ext uri="{FF2B5EF4-FFF2-40B4-BE49-F238E27FC236}">
                <a16:creationId xmlns:a16="http://schemas.microsoft.com/office/drawing/2014/main" id="{F1529944-3044-1DF0-8D97-7109C408AA14}"/>
              </a:ext>
            </a:extLst>
          </p:cNvPr>
          <p:cNvPicPr>
            <a:picLocks noChangeAspect="1"/>
          </p:cNvPicPr>
          <p:nvPr/>
        </p:nvPicPr>
        <p:blipFill>
          <a:blip r:embed="rId2"/>
          <a:stretch>
            <a:fillRect/>
          </a:stretch>
        </p:blipFill>
        <p:spPr>
          <a:xfrm>
            <a:off x="647700" y="1498600"/>
            <a:ext cx="7582031" cy="7924800"/>
          </a:xfrm>
          <a:prstGeom prst="rect">
            <a:avLst/>
          </a:prstGeom>
        </p:spPr>
      </p:pic>
      <p:pic>
        <p:nvPicPr>
          <p:cNvPr id="17" name="Picture 16" descr="Activity Instructions for playing in PowerPoint: 1. Each player has their own slide. 2. No peeking at the other slides until the end. 3. If you need more markers, just copy and paste. 4. The red dots need to be positioned at the intersections of the grid. ">
            <a:extLst>
              <a:ext uri="{FF2B5EF4-FFF2-40B4-BE49-F238E27FC236}">
                <a16:creationId xmlns:a16="http://schemas.microsoft.com/office/drawing/2014/main" id="{064CF139-685B-55B2-B039-E88A971CD2CD}"/>
              </a:ext>
            </a:extLst>
          </p:cNvPr>
          <p:cNvPicPr>
            <a:picLocks noChangeAspect="1"/>
          </p:cNvPicPr>
          <p:nvPr/>
        </p:nvPicPr>
        <p:blipFill>
          <a:blip r:embed="rId3"/>
          <a:stretch>
            <a:fillRect/>
          </a:stretch>
        </p:blipFill>
        <p:spPr>
          <a:xfrm>
            <a:off x="9563100" y="2532743"/>
            <a:ext cx="7458559" cy="2514600"/>
          </a:xfrm>
          <a:prstGeom prst="rect">
            <a:avLst/>
          </a:prstGeom>
        </p:spPr>
      </p:pic>
      <p:pic>
        <p:nvPicPr>
          <p:cNvPr id="19" name="Picture 18" descr="My Board Battleship gameboard - A graph with blue ships with dots at the intersections">
            <a:extLst>
              <a:ext uri="{FF2B5EF4-FFF2-40B4-BE49-F238E27FC236}">
                <a16:creationId xmlns:a16="http://schemas.microsoft.com/office/drawing/2014/main" id="{7DF8C96D-DE0B-F4F9-A315-5B80AAB26D0E}"/>
              </a:ext>
            </a:extLst>
          </p:cNvPr>
          <p:cNvPicPr>
            <a:picLocks noChangeAspect="1"/>
          </p:cNvPicPr>
          <p:nvPr/>
        </p:nvPicPr>
        <p:blipFill>
          <a:blip r:embed="rId4"/>
          <a:stretch>
            <a:fillRect/>
          </a:stretch>
        </p:blipFill>
        <p:spPr>
          <a:xfrm>
            <a:off x="11163300" y="4590143"/>
            <a:ext cx="4728491" cy="5257800"/>
          </a:xfrm>
          <a:prstGeom prst="rect">
            <a:avLst/>
          </a:prstGeom>
        </p:spPr>
      </p:pic>
    </p:spTree>
    <p:extLst>
      <p:ext uri="{BB962C8B-B14F-4D97-AF65-F5344CB8AC3E}">
        <p14:creationId xmlns:p14="http://schemas.microsoft.com/office/powerpoint/2010/main" val="3005400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8C759-B9E7-4C36-8A33-C3741A8CDAB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 Family Prompts</a:t>
            </a:r>
          </a:p>
        </p:txBody>
      </p:sp>
      <p:sp>
        <p:nvSpPr>
          <p:cNvPr id="9" name="object 22" descr="KY Family Math Night- Geometry Activity 1e Battleship&#10;&#10;">
            <a:extLst>
              <a:ext uri="{FF2B5EF4-FFF2-40B4-BE49-F238E27FC236}">
                <a16:creationId xmlns:a16="http://schemas.microsoft.com/office/drawing/2014/main" id="{702A812C-95D0-FEEF-F9B8-3FCC553C0520}"/>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Family Prompts</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479319" y="1494971"/>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11" name="Picture 10" descr="Family Prompts&#10;When you plot your points how do you use the x- and y- axis? What would happen rf you and your opponent didn't have a standard rule for calling out your points?&#10;How did you choose your coordinates? Was there a strategy you used to place your ·battJeships&quot;? Was there a strategy you used to select the coordinates you guessed for your opponent's &quot;battleships&quot;?&#10;Do you want to play again?&#10;Did you try a method for guessing that did not work? Why didn't it work? Would it ever work? Why or why not?&#10;Can you give an example of how we use coordinates like this other than&#10;when playing Battleship?&#10;">
            <a:extLst>
              <a:ext uri="{FF2B5EF4-FFF2-40B4-BE49-F238E27FC236}">
                <a16:creationId xmlns:a16="http://schemas.microsoft.com/office/drawing/2014/main" id="{7D9CD0B1-C9AB-E551-9483-6F1C22F6FBA0}"/>
              </a:ext>
            </a:extLst>
          </p:cNvPr>
          <p:cNvPicPr>
            <a:picLocks noChangeAspect="1"/>
          </p:cNvPicPr>
          <p:nvPr/>
        </p:nvPicPr>
        <p:blipFill>
          <a:blip r:embed="rId2"/>
          <a:stretch>
            <a:fillRect/>
          </a:stretch>
        </p:blipFill>
        <p:spPr>
          <a:xfrm>
            <a:off x="3017733" y="2260600"/>
            <a:ext cx="12023934" cy="6400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73A07-6C18-8B2F-82C4-7CBF718416B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50D72DF-A29C-1837-5779-CAC33EDAAC7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1</a:t>
            </a:r>
          </a:p>
        </p:txBody>
      </p:sp>
      <p:sp>
        <p:nvSpPr>
          <p:cNvPr id="9" name="object 22" descr="KY Family Math Night- Geometry Activity 1e Battleship&#10;&#10;">
            <a:extLst>
              <a:ext uri="{FF2B5EF4-FFF2-40B4-BE49-F238E27FC236}">
                <a16:creationId xmlns:a16="http://schemas.microsoft.com/office/drawing/2014/main" id="{68277946-F7B9-4E89-3FE7-7ABB0C3E2D8D}"/>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2D707BD-F17A-A4ED-765A-537C395A12E6}"/>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sp>
        <p:nvSpPr>
          <p:cNvPr id="10" name="TextBox 9">
            <a:extLst>
              <a:ext uri="{FF2B5EF4-FFF2-40B4-BE49-F238E27FC236}">
                <a16:creationId xmlns:a16="http://schemas.microsoft.com/office/drawing/2014/main" id="{0C3F9CD1-CBA9-6769-7AC1-718B3A197EE3}"/>
              </a:ext>
            </a:extLst>
          </p:cNvPr>
          <p:cNvSpPr txBox="1"/>
          <p:nvPr/>
        </p:nvSpPr>
        <p:spPr>
          <a:xfrm>
            <a:off x="2208196" y="8119586"/>
            <a:ext cx="13629552" cy="1631216"/>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When you plot your points how do you use the x-and y-axis? </a:t>
            </a:r>
          </a:p>
          <a:p>
            <a:pPr marL="342900" indent="-342900">
              <a:buFont typeface="Arial" panose="020B0604020202020204" pitchFamily="34" charset="0"/>
              <a:buChar char="•"/>
            </a:pPr>
            <a:r>
              <a:rPr lang="en-US" sz="2400" b="0" i="0" u="none" strike="noStrike" baseline="0">
                <a:solidFill>
                  <a:srgbClr val="102649"/>
                </a:solidFill>
                <a:latin typeface="+mn-lt"/>
              </a:rPr>
              <a:t>What would happen if you and your opponent didn’t have a standard rule for calling out your points?</a:t>
            </a:r>
          </a:p>
        </p:txBody>
      </p:sp>
      <p:pic>
        <p:nvPicPr>
          <p:cNvPr id="3" name="Picture 2" descr="My Board Battleship gameboard - on graph paper with x y chart">
            <a:extLst>
              <a:ext uri="{FF2B5EF4-FFF2-40B4-BE49-F238E27FC236}">
                <a16:creationId xmlns:a16="http://schemas.microsoft.com/office/drawing/2014/main" id="{65ECC9BB-0C6F-5192-C205-103AA41085C7}"/>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CCBC8E11-FA08-789D-9ADE-BE706C60CC24}"/>
              </a:ext>
            </a:extLst>
          </p:cNvPr>
          <p:cNvPicPr>
            <a:picLocks noChangeAspect="1"/>
          </p:cNvPicPr>
          <p:nvPr/>
        </p:nvPicPr>
        <p:blipFill>
          <a:blip r:embed="rId3"/>
          <a:stretch>
            <a:fillRect/>
          </a:stretch>
        </p:blipFill>
        <p:spPr>
          <a:xfrm>
            <a:off x="9625025" y="2507770"/>
            <a:ext cx="6946230" cy="6046887"/>
          </a:xfrm>
          <a:prstGeom prst="rect">
            <a:avLst/>
          </a:prstGeom>
        </p:spPr>
      </p:pic>
      <p:pic>
        <p:nvPicPr>
          <p:cNvPr id="8" name="Picture 7" descr="Blue battleship with red dots to match at intersections on the grid.">
            <a:extLst>
              <a:ext uri="{FF2B5EF4-FFF2-40B4-BE49-F238E27FC236}">
                <a16:creationId xmlns:a16="http://schemas.microsoft.com/office/drawing/2014/main" id="{462BA206-6DCB-CF7F-6F7E-0C9118DEAA75}"/>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16" name="Picture 15" descr="Blue battleship with red dots to match at intersections on the grid.">
            <a:extLst>
              <a:ext uri="{FF2B5EF4-FFF2-40B4-BE49-F238E27FC236}">
                <a16:creationId xmlns:a16="http://schemas.microsoft.com/office/drawing/2014/main" id="{D7B6157D-77D6-0CFD-C5FC-86F9569379D5}"/>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8" name="Picture 17" descr="Blue battleship with red dots to match at intersections on the grid.">
            <a:extLst>
              <a:ext uri="{FF2B5EF4-FFF2-40B4-BE49-F238E27FC236}">
                <a16:creationId xmlns:a16="http://schemas.microsoft.com/office/drawing/2014/main" id="{AD6486D5-44E0-CFE5-E618-CE1F55B5DDEC}"/>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6" name="Picture 5" descr="Blue battleship with red dots to match at intersections on the grid.">
            <a:extLst>
              <a:ext uri="{FF2B5EF4-FFF2-40B4-BE49-F238E27FC236}">
                <a16:creationId xmlns:a16="http://schemas.microsoft.com/office/drawing/2014/main" id="{AE8F2B48-5FE5-4C8E-4ADD-E295ED53C52A}"/>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95C8A396-4993-C63D-0AD5-8BD82CFF487C}"/>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332824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72C6C-4B63-2080-0BB4-EC15CFF7B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77EC0-8443-3670-07FD-4B9712FA4DDA}"/>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2</a:t>
            </a:r>
          </a:p>
        </p:txBody>
      </p:sp>
      <p:sp>
        <p:nvSpPr>
          <p:cNvPr id="9" name="object 22" descr="KY Family Math Night- Geometry Activity 1e Battleship&#10;&#10;">
            <a:extLst>
              <a:ext uri="{FF2B5EF4-FFF2-40B4-BE49-F238E27FC236}">
                <a16:creationId xmlns:a16="http://schemas.microsoft.com/office/drawing/2014/main" id="{3BA49245-F968-DCB3-F24B-72FD566EA6DC}"/>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CD0698E-405A-E7EA-B724-3B4E3B23E65D}"/>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1A34E5D5-8D37-2E3E-1E2D-8DFBC8EAB8C8}"/>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485246E8-705D-BC3F-40EE-A8A1E49FAF9B}"/>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7167C908-66E4-7AC2-AEEE-279344CCD6A9}"/>
              </a:ext>
            </a:extLst>
          </p:cNvPr>
          <p:cNvSpPr txBox="1"/>
          <p:nvPr/>
        </p:nvSpPr>
        <p:spPr>
          <a:xfrm>
            <a:off x="2146164" y="8139103"/>
            <a:ext cx="13716000" cy="1631216"/>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How did you choose your coordinates? Was there a strategy you used to place your “battleships” ? </a:t>
            </a:r>
          </a:p>
          <a:p>
            <a:pPr marL="342900" indent="-342900">
              <a:buFont typeface="Arial" panose="020B0604020202020204" pitchFamily="34" charset="0"/>
              <a:buChar char="•"/>
            </a:pPr>
            <a:r>
              <a:rPr lang="en-US" sz="2400" b="0" i="0" u="none" strike="noStrike" baseline="0">
                <a:solidFill>
                  <a:srgbClr val="102649"/>
                </a:solidFill>
                <a:latin typeface="+mn-lt"/>
              </a:rPr>
              <a:t>Was there a strategy you used to select the coordinates you guessed for your opponent’s “battleships”?</a:t>
            </a:r>
          </a:p>
        </p:txBody>
      </p:sp>
      <p:pic>
        <p:nvPicPr>
          <p:cNvPr id="6" name="Picture 5" descr="Blue battleship with red dots to match at intersections on the grid.">
            <a:extLst>
              <a:ext uri="{FF2B5EF4-FFF2-40B4-BE49-F238E27FC236}">
                <a16:creationId xmlns:a16="http://schemas.microsoft.com/office/drawing/2014/main" id="{02627611-0E3D-942A-8B49-7680E552433E}"/>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DE6A4061-3D74-0091-E68E-CB413937F299}"/>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7614DA91-2001-E3C6-F7CB-7618D9837DA9}"/>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3870A28D-19DB-845F-F552-06DC79519E95}"/>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2EC51F21-08C8-A8BD-ADB1-64E79930026E}"/>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3154528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5160D-C616-BDB9-A4CB-4B6104F91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25861-81A4-3B7A-7F4F-01961EA7EEBC}"/>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3</a:t>
            </a:r>
          </a:p>
        </p:txBody>
      </p:sp>
      <p:sp>
        <p:nvSpPr>
          <p:cNvPr id="9" name="object 22" descr="KY Family Math Night- Geometry Activity 1e Battleship&#10;&#10;">
            <a:extLst>
              <a:ext uri="{FF2B5EF4-FFF2-40B4-BE49-F238E27FC236}">
                <a16:creationId xmlns:a16="http://schemas.microsoft.com/office/drawing/2014/main" id="{FDBCEF22-F1B1-007C-652B-98AE1267B314}"/>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4AF6319-0280-9CCD-085B-E405F2D53B11}"/>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FF3DA0B8-4BDB-5453-900B-DE87E729E966}"/>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69A904AF-7CFC-62FF-23FB-4F5993B750CD}"/>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364D1A0E-4139-8AB4-BD13-4530F34D30BE}"/>
              </a:ext>
            </a:extLst>
          </p:cNvPr>
          <p:cNvSpPr txBox="1"/>
          <p:nvPr/>
        </p:nvSpPr>
        <p:spPr>
          <a:xfrm>
            <a:off x="4172886" y="7957874"/>
            <a:ext cx="9657012" cy="2000548"/>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chemeClr val="tx1"/>
                </a:solidFill>
                <a:latin typeface="+mn-lt"/>
              </a:rPr>
              <a:t>Family Prompts </a:t>
            </a:r>
          </a:p>
          <a:p>
            <a:pPr marL="342900" indent="-342900">
              <a:buFont typeface="Arial" panose="020B0604020202020204" pitchFamily="34" charset="0"/>
              <a:buChar char="•"/>
            </a:pPr>
            <a:r>
              <a:rPr lang="en-US" sz="2400" b="0" i="0" u="none" strike="noStrike" baseline="0">
                <a:latin typeface="+mn-lt"/>
              </a:rPr>
              <a:t>Do you want to play again?</a:t>
            </a:r>
          </a:p>
          <a:p>
            <a:pPr marL="342900" indent="-342900">
              <a:buFont typeface="Arial" panose="020B0604020202020204" pitchFamily="34" charset="0"/>
              <a:buChar char="•"/>
            </a:pPr>
            <a:r>
              <a:rPr lang="en-US" sz="2400" b="0" i="0" u="none" strike="noStrike" baseline="0">
                <a:latin typeface="+mn-lt"/>
              </a:rPr>
              <a:t>Did you try a method for guessing that did not work? Why didn’t it work? </a:t>
            </a:r>
          </a:p>
          <a:p>
            <a:pPr marL="342900" indent="-342900">
              <a:buFont typeface="Arial" panose="020B0604020202020204" pitchFamily="34" charset="0"/>
              <a:buChar char="•"/>
            </a:pPr>
            <a:r>
              <a:rPr lang="en-US" sz="2400" b="0" i="0" u="none" strike="noStrike" baseline="0">
                <a:latin typeface="+mn-lt"/>
              </a:rPr>
              <a:t>Would it ever work? Why or why not?</a:t>
            </a:r>
          </a:p>
        </p:txBody>
      </p:sp>
      <p:pic>
        <p:nvPicPr>
          <p:cNvPr id="6" name="Picture 5" descr="Blue battleship with red dots to match at intersections on the grid.">
            <a:extLst>
              <a:ext uri="{FF2B5EF4-FFF2-40B4-BE49-F238E27FC236}">
                <a16:creationId xmlns:a16="http://schemas.microsoft.com/office/drawing/2014/main" id="{70BDA468-25FA-4FFC-04C7-DCD85BAA5BCA}"/>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4D4D3558-3425-FFDA-9C76-234F5E3F3F90}"/>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9834C098-8611-D2E9-C1D0-FB304DC9460A}"/>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0FF4837C-5960-C432-D52B-C6DEA8BB5893}"/>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EAC71543-503F-1BBF-57F4-FA5E7BC5FA8C}"/>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485206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A55D-4D36-1144-9EE3-FE534FEB9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83377-6C33-B2A6-6A2B-D8A89B351968}"/>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4</a:t>
            </a:r>
          </a:p>
        </p:txBody>
      </p:sp>
      <p:sp>
        <p:nvSpPr>
          <p:cNvPr id="9" name="object 22" descr="KY Family Math Night- Geometry Activity 1e Battleship&#10;&#10;">
            <a:extLst>
              <a:ext uri="{FF2B5EF4-FFF2-40B4-BE49-F238E27FC236}">
                <a16:creationId xmlns:a16="http://schemas.microsoft.com/office/drawing/2014/main" id="{EF195708-1ECE-A40A-79AE-957DD2928BEC}"/>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6DB0E16-7EDA-CD59-CC06-46E410E1D8D7}"/>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2B4436C5-01E6-0988-17F0-92D0ECDCBA90}"/>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1ACF268E-8FC0-E5D2-4C50-A59F44816AF3}"/>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EDFE3448-A4FD-C3CF-0EFD-AC026822B59C}"/>
              </a:ext>
            </a:extLst>
          </p:cNvPr>
          <p:cNvSpPr txBox="1"/>
          <p:nvPr/>
        </p:nvSpPr>
        <p:spPr>
          <a:xfrm>
            <a:off x="1862045" y="8154507"/>
            <a:ext cx="14308155" cy="1261884"/>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Can you give an example of how we use coordinates like this other than when playing Battleship?</a:t>
            </a:r>
          </a:p>
        </p:txBody>
      </p:sp>
      <p:pic>
        <p:nvPicPr>
          <p:cNvPr id="6" name="Picture 5" descr="Blue battleship with red dots to match at intersections on the grid.">
            <a:extLst>
              <a:ext uri="{FF2B5EF4-FFF2-40B4-BE49-F238E27FC236}">
                <a16:creationId xmlns:a16="http://schemas.microsoft.com/office/drawing/2014/main" id="{415E0C81-D0F0-0AF8-477F-80B4456F72D2}"/>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1A71AB98-C31E-9791-BFF2-7B09B7E2D893}"/>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BEF370BF-7F3B-FE23-E2E9-C1652692C9F7}"/>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BA2C944C-0EC4-ED13-C3D6-FE00322161DC}"/>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5A293FAF-7C7A-A0F5-EEF7-63457134703F}"/>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1489729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365E5D2-FDA4-4184-AA87-CFEC3C420F5E}"/>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Battleship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Battleship</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KYED-497-206</_dlc_DocId>
    <_dlc_DocIdUrl xmlns="3a62de7d-ba57-4f43-9dae-9623ba637be0">
      <Url>https://www.education.ky.gov/curriculum/conpro/_layouts/15/DocIdRedir.aspx?ID=KYED-497-206</Url>
      <Description>KYED-497-206</Description>
    </_dlc_DocIdUrl>
    <Content_x0020_Review_x0020_Status xmlns="3a62de7d-ba57-4f43-9dae-9623ba637be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6992ED4-3664-4F0B-920B-EA1B86C683D6}"/>
</file>

<file path=customXml/itemProps2.xml><?xml version="1.0" encoding="utf-8"?>
<ds:datastoreItem xmlns:ds="http://schemas.openxmlformats.org/officeDocument/2006/customXml" ds:itemID="{D1878B82-572C-4A58-8D9F-A0CE58A5A4BF}">
  <ds:schemaRefs>
    <ds:schemaRef ds:uri="29be550e-5ac2-4cd5-b5b7-8a250a579b24"/>
    <ds:schemaRef ds:uri="http://schemas.microsoft.com/office/2006/metadata/properties"/>
    <ds:schemaRef ds:uri="http://purl.org/dc/elements/1.1/"/>
    <ds:schemaRef ds:uri="http://schemas.microsoft.com/office/2006/documentManagement/types"/>
    <ds:schemaRef ds:uri="http://schemas.microsoft.com/office/infopath/2007/PartnerControls"/>
    <ds:schemaRef ds:uri="5bc9d522-2386-425a-9f2a-a617cf877ec0"/>
    <ds:schemaRef ds:uri="http://schemas.openxmlformats.org/package/2006/metadata/core-properties"/>
    <ds:schemaRef ds:uri="cd1a358b-61e7-4e2c-963a-bbcfb053c0fe"/>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DFCA3B0D-A725-42C6-8721-CF0D0C3C3D69}">
  <ds:schemaRefs>
    <ds:schemaRef ds:uri="http://schemas.microsoft.com/sharepoint/v3/contenttype/forms"/>
  </ds:schemaRefs>
</ds:datastoreItem>
</file>

<file path=customXml/itemProps4.xml><?xml version="1.0" encoding="utf-8"?>
<ds:datastoreItem xmlns:ds="http://schemas.openxmlformats.org/officeDocument/2006/customXml" ds:itemID="{8CCEEFA0-2561-4CEC-A067-1118457A165A}"/>
</file>

<file path=docProps/app.xml><?xml version="1.0" encoding="utf-8"?>
<Properties xmlns="http://schemas.openxmlformats.org/officeDocument/2006/extended-properties" xmlns:vt="http://schemas.openxmlformats.org/officeDocument/2006/docPropsVTypes">
  <Template/>
  <TotalTime>0</TotalTime>
  <Words>591</Words>
  <Application>Microsoft Office PowerPoint</Application>
  <PresentationFormat>Custom</PresentationFormat>
  <Paragraphs>66</Paragraphs>
  <Slides>8</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Aptos</vt:lpstr>
      <vt:lpstr>Arial</vt:lpstr>
      <vt:lpstr>Calibri</vt:lpstr>
      <vt:lpstr>Courier New</vt:lpstr>
      <vt:lpstr>Office Theme</vt:lpstr>
      <vt:lpstr>1_Office Theme</vt:lpstr>
      <vt:lpstr>Battleship – Introduction Slide</vt:lpstr>
      <vt:lpstr>Battleship-Instructions</vt:lpstr>
      <vt:lpstr>Battleship – Family Prompts</vt:lpstr>
      <vt:lpstr>Battleship Game Board 1</vt:lpstr>
      <vt:lpstr>Battleship Game Board 2</vt:lpstr>
      <vt:lpstr>Battleship Game Board 3</vt:lpstr>
      <vt:lpstr>Battleship Game Board 4</vt:lpstr>
      <vt:lpstr>Battleship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Battleship KFMN</dc:title>
  <dc:creator>Waggoner, Debbie - Division of Academic Program Standards</dc:creator>
  <cp:lastModifiedBy>Doyle, Maggie - Division of Academic Program Standards</cp:lastModifiedBy>
  <cp:revision>2</cp:revision>
  <dcterms:created xsi:type="dcterms:W3CDTF">2024-12-24T16:22:27Z</dcterms:created>
  <dcterms:modified xsi:type="dcterms:W3CDTF">2025-04-17T14:07:54Z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2024-12-28T05:22:54Z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6b6fcb6e-1c9f-4ed3-ad24-818d6bd34db0</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6582330a-8365-4b59-ac40-0be9cb0cceeb</vt:lpwstr>
  </property>
</Properties>
</file>