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51.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80" r:id="rId3"/>
    <p:sldMasterId id="2147483699" r:id="rId4"/>
    <p:sldMasterId id="2147483716" r:id="rId5"/>
  </p:sldMasterIdLst>
  <p:notesMasterIdLst>
    <p:notesMasterId r:id="rId23"/>
  </p:notesMasterIdLst>
  <p:sldIdLst>
    <p:sldId id="268" r:id="rId6"/>
    <p:sldId id="280" r:id="rId7"/>
    <p:sldId id="281" r:id="rId8"/>
    <p:sldId id="282" r:id="rId9"/>
    <p:sldId id="283" r:id="rId10"/>
    <p:sldId id="284" r:id="rId11"/>
    <p:sldId id="257" r:id="rId12"/>
    <p:sldId id="258" r:id="rId13"/>
    <p:sldId id="259" r:id="rId14"/>
    <p:sldId id="260" r:id="rId15"/>
    <p:sldId id="261" r:id="rId16"/>
    <p:sldId id="262" r:id="rId17"/>
    <p:sldId id="263" r:id="rId18"/>
    <p:sldId id="264" r:id="rId19"/>
    <p:sldId id="265" r:id="rId20"/>
    <p:sldId id="266" r:id="rId21"/>
    <p:sldId id="267"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Georgia" panose="02040502050405020303" pitchFamily="18" charset="0"/>
      <p:regular r:id="rId28"/>
      <p:bold r:id="rId29"/>
      <p:italic r:id="rId30"/>
      <p:boldItalic r:id="rId31"/>
    </p:embeddedFont>
    <p:embeddedFont>
      <p:font typeface="Source Sans Pro" panose="020B0503030403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C/COMIdaDk4oh33p7Cjcq7EN06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ouse, Thomas - Division of Program Standards" initials="CT-DoPS" lastIdx="3" clrIdx="0">
    <p:extLst>
      <p:ext uri="{19B8F6BF-5375-455C-9EA6-DF929625EA0E}">
        <p15:presenceInfo xmlns:p15="http://schemas.microsoft.com/office/powerpoint/2012/main" userId="S-1-5-21-2077426921-23679709-1353397897-479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598" autoAdjust="0"/>
  </p:normalViewPr>
  <p:slideViewPr>
    <p:cSldViewPr snapToGrid="0">
      <p:cViewPr varScale="1">
        <p:scale>
          <a:sx n="37" d="100"/>
          <a:sy n="37" d="100"/>
        </p:scale>
        <p:origin x="960" y="42"/>
      </p:cViewPr>
      <p:guideLst/>
    </p:cSldViewPr>
  </p:slideViewPr>
  <p:outlineViewPr>
    <p:cViewPr>
      <p:scale>
        <a:sx n="33" d="100"/>
        <a:sy n="33" d="100"/>
      </p:scale>
      <p:origin x="0" y="-154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font" Target="fonts/font11.fntdata"/><Relationship Id="rId42" Type="http://schemas.openxmlformats.org/officeDocument/2006/relationships/customXml" Target="../customXml/item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commentAuthors" Target="commentAuthors.xml"/><Relationship Id="rId40" Type="http://schemas.openxmlformats.org/officeDocument/2006/relationships/theme" Target="theme/theme1.xml"/><Relationship Id="rId45" Type="http://schemas.openxmlformats.org/officeDocument/2006/relationships/customXml" Target="../customXml/item4.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5.fntdata"/><Relationship Id="rId36" Type="http://customschemas.google.com/relationships/presentationmetadata" Target="meta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8.fntdata"/><Relationship Id="rId44"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customXml" Target="../customXml/item2.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1467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6f43cea96b_0_28:notes"/>
          <p:cNvSpPr txBox="1">
            <a:spLocks noGrp="1"/>
          </p:cNvSpPr>
          <p:nvPr>
            <p:ph type="body" idx="1"/>
          </p:nvPr>
        </p:nvSpPr>
        <p:spPr>
          <a:xfrm>
            <a:off x="685800" y="4400550"/>
            <a:ext cx="5486400" cy="3600600"/>
          </a:xfrm>
          <a:prstGeom prst="rect">
            <a:avLst/>
          </a:prstGeom>
          <a:noFill/>
          <a:ln>
            <a:noFill/>
          </a:ln>
        </p:spPr>
        <p:txBody>
          <a:bodyPr spcFirstLastPara="1" wrap="square" lIns="91275" tIns="91275" rIns="91275" bIns="91275" anchor="ctr" anchorCtr="0">
            <a:noAutofit/>
          </a:bodyPr>
          <a:lstStyle/>
          <a:p>
            <a:pPr marL="0" lvl="0" indent="0" algn="l" rtl="0">
              <a:lnSpc>
                <a:spcPct val="100000"/>
              </a:lnSpc>
              <a:spcBef>
                <a:spcPts val="0"/>
              </a:spcBef>
              <a:spcAft>
                <a:spcPts val="0"/>
              </a:spcAft>
              <a:buSzPts val="1100"/>
              <a:buNone/>
            </a:pPr>
            <a:endParaRPr/>
          </a:p>
        </p:txBody>
      </p:sp>
      <p:sp>
        <p:nvSpPr>
          <p:cNvPr id="935" name="Google Shape;935;g6f43cea96b_0_28:notes"/>
          <p:cNvSpPr>
            <a:spLocks noGrp="1" noRot="1" noChangeAspect="1"/>
          </p:cNvSpPr>
          <p:nvPr>
            <p:ph type="sldImg" idx="2"/>
          </p:nvPr>
        </p:nvSpPr>
        <p:spPr>
          <a:xfrm>
            <a:off x="702232" y="1143000"/>
            <a:ext cx="5453400" cy="3085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86047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5deb5ffee9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g5deb5ffee9_0_19: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0" lvl="0" indent="0" algn="l" rtl="0">
              <a:spcBef>
                <a:spcPts val="0"/>
              </a:spcBef>
              <a:spcAft>
                <a:spcPts val="0"/>
              </a:spcAft>
              <a:buClr>
                <a:schemeClr val="dk1"/>
              </a:buClr>
              <a:buSzPts val="1400"/>
              <a:buFont typeface="Calibri"/>
              <a:buNone/>
            </a:pPr>
            <a:r>
              <a:rPr lang="en" b="1" u="sng"/>
              <a:t>Talking points: </a:t>
            </a:r>
            <a:r>
              <a:rPr lang="en"/>
              <a:t>Mention that this resource is a perfect place to start if you are not sure of your next steps of implementation of the KAS for mathematics.</a:t>
            </a:r>
            <a:endParaRPr/>
          </a:p>
        </p:txBody>
      </p:sp>
      <p:sp>
        <p:nvSpPr>
          <p:cNvPr id="443" name="Google Shape;443;g5deb5ffee9_0_19: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sz="1200">
                <a:solidFill>
                  <a:srgbClr val="000000"/>
                </a:solidFill>
              </a:rPr>
              <a:t>11</a:t>
            </a:fld>
            <a:endParaRPr sz="1200">
              <a:solidFill>
                <a:srgbClr val="000000"/>
              </a:solidFill>
            </a:endParaRPr>
          </a:p>
        </p:txBody>
      </p:sp>
    </p:spTree>
    <p:extLst>
      <p:ext uri="{BB962C8B-B14F-4D97-AF65-F5344CB8AC3E}">
        <p14:creationId xmlns:p14="http://schemas.microsoft.com/office/powerpoint/2010/main" val="221790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e68d7db1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g6de68d7db1_0_7: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r>
              <a:rPr lang="en" b="1" u="sng"/>
              <a:t>Talking points: </a:t>
            </a:r>
            <a:r>
              <a:rPr lang="en"/>
              <a:t>If not brought up, perhaps mention the discovery tasks hyperlinked and resources such as the Engaging the SMPs document, coherence card sort and many more.</a:t>
            </a:r>
            <a:endParaRPr/>
          </a:p>
        </p:txBody>
      </p:sp>
      <p:sp>
        <p:nvSpPr>
          <p:cNvPr id="452" name="Google Shape;452;g6de68d7db1_0_7: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sz="1200">
                <a:solidFill>
                  <a:srgbClr val="000000"/>
                </a:solidFill>
              </a:rPr>
              <a:t>12</a:t>
            </a:fld>
            <a:endParaRPr sz="1200">
              <a:solidFill>
                <a:srgbClr val="000000"/>
              </a:solidFill>
            </a:endParaRPr>
          </a:p>
        </p:txBody>
      </p:sp>
    </p:spTree>
    <p:extLst>
      <p:ext uri="{BB962C8B-B14F-4D97-AF65-F5344CB8AC3E}">
        <p14:creationId xmlns:p14="http://schemas.microsoft.com/office/powerpoint/2010/main" val="1634026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7: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0" lvl="0" indent="0" algn="l" rtl="0">
              <a:spcBef>
                <a:spcPts val="0"/>
              </a:spcBef>
              <a:spcAft>
                <a:spcPts val="0"/>
              </a:spcAft>
              <a:buClr>
                <a:schemeClr val="dk1"/>
              </a:buClr>
              <a:buSzPts val="1400"/>
              <a:buFont typeface="Calibri"/>
              <a:buNone/>
            </a:pPr>
            <a:r>
              <a:rPr lang="en" b="1" u="sng"/>
              <a:t>Talking points: </a:t>
            </a:r>
            <a:r>
              <a:rPr lang="en"/>
              <a:t>Coming soon, April 23 there will be a Breaking Down a Standard resource for each grade level and each conceptual category in high school.</a:t>
            </a:r>
            <a:endParaRPr/>
          </a:p>
        </p:txBody>
      </p:sp>
      <p:sp>
        <p:nvSpPr>
          <p:cNvPr id="461" name="Google Shape;461;p7: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sz="1200">
                <a:solidFill>
                  <a:srgbClr val="000000"/>
                </a:solidFill>
              </a:rPr>
              <a:t>13</a:t>
            </a:fld>
            <a:endParaRPr sz="1200">
              <a:solidFill>
                <a:srgbClr val="000000"/>
              </a:solidFill>
            </a:endParaRPr>
          </a:p>
        </p:txBody>
      </p:sp>
    </p:spTree>
    <p:extLst>
      <p:ext uri="{BB962C8B-B14F-4D97-AF65-F5344CB8AC3E}">
        <p14:creationId xmlns:p14="http://schemas.microsoft.com/office/powerpoint/2010/main" val="3773417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8: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r>
              <a:rPr lang="en" b="1" u="sng"/>
              <a:t>Talking points: </a:t>
            </a:r>
            <a:r>
              <a:rPr lang="en"/>
              <a:t>Please check out the professional learning sway around how to utilize the Assignment Review Protocol for Mathematics. Coming soon, April 23 we will release an Assignment Review Protocol on a task for each grade level that is aligned to the Breaking Down a Standard protocol. </a:t>
            </a:r>
            <a:endParaRPr/>
          </a:p>
        </p:txBody>
      </p:sp>
      <p:sp>
        <p:nvSpPr>
          <p:cNvPr id="470" name="Google Shape;470;p8: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sz="1200">
                <a:solidFill>
                  <a:srgbClr val="000000"/>
                </a:solidFill>
              </a:rPr>
              <a:t>14</a:t>
            </a:fld>
            <a:endParaRPr sz="1200">
              <a:solidFill>
                <a:srgbClr val="000000"/>
              </a:solidFill>
            </a:endParaRPr>
          </a:p>
        </p:txBody>
      </p:sp>
    </p:spTree>
    <p:extLst>
      <p:ext uri="{BB962C8B-B14F-4D97-AF65-F5344CB8AC3E}">
        <p14:creationId xmlns:p14="http://schemas.microsoft.com/office/powerpoint/2010/main" val="3727281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10: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0" lvl="0" indent="0" algn="l" rtl="0">
              <a:spcBef>
                <a:spcPts val="0"/>
              </a:spcBef>
              <a:spcAft>
                <a:spcPts val="0"/>
              </a:spcAft>
              <a:buClr>
                <a:schemeClr val="dk1"/>
              </a:buClr>
              <a:buSzPts val="1400"/>
              <a:buFont typeface="Calibri"/>
              <a:buNone/>
            </a:pPr>
            <a:r>
              <a:rPr lang="en" b="1" u="sng"/>
              <a:t>Talking points: </a:t>
            </a:r>
            <a:endParaRPr/>
          </a:p>
        </p:txBody>
      </p:sp>
      <p:sp>
        <p:nvSpPr>
          <p:cNvPr id="479" name="Google Shape;479;p10: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sz="1200">
                <a:solidFill>
                  <a:srgbClr val="000000"/>
                </a:solidFill>
              </a:rPr>
              <a:t>15</a:t>
            </a:fld>
            <a:endParaRPr sz="1200">
              <a:solidFill>
                <a:srgbClr val="000000"/>
              </a:solidFill>
            </a:endParaRPr>
          </a:p>
        </p:txBody>
      </p:sp>
    </p:spTree>
    <p:extLst>
      <p:ext uri="{BB962C8B-B14F-4D97-AF65-F5344CB8AC3E}">
        <p14:creationId xmlns:p14="http://schemas.microsoft.com/office/powerpoint/2010/main" val="3153209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11: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r>
              <a:rPr lang="en" b="1" u="sng"/>
              <a:t>Talking points: </a:t>
            </a:r>
            <a:endParaRPr/>
          </a:p>
        </p:txBody>
      </p:sp>
      <p:sp>
        <p:nvSpPr>
          <p:cNvPr id="488" name="Google Shape;488;p11: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sz="1200">
                <a:solidFill>
                  <a:srgbClr val="000000"/>
                </a:solidFill>
              </a:rPr>
              <a:t>16</a:t>
            </a:fld>
            <a:endParaRPr sz="1200">
              <a:solidFill>
                <a:srgbClr val="000000"/>
              </a:solidFill>
            </a:endParaRPr>
          </a:p>
        </p:txBody>
      </p:sp>
    </p:spTree>
    <p:extLst>
      <p:ext uri="{BB962C8B-B14F-4D97-AF65-F5344CB8AC3E}">
        <p14:creationId xmlns:p14="http://schemas.microsoft.com/office/powerpoint/2010/main" val="2516111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5deb5ffee9_0_5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496" name="Google Shape;496;g5deb5ffee9_0_5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6862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7d677bfa7_1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7d677bfa7_1_13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Jackie</a:t>
            </a:r>
            <a:endParaRPr/>
          </a:p>
          <a:p>
            <a:pPr marL="0" lvl="0" indent="0" algn="l" rtl="0">
              <a:spcBef>
                <a:spcPts val="0"/>
              </a:spcBef>
              <a:spcAft>
                <a:spcPts val="0"/>
              </a:spcAft>
              <a:buNone/>
            </a:pPr>
            <a:r>
              <a:rPr lang="en-US"/>
              <a:t>GoSoapbox KAS</a:t>
            </a:r>
            <a:endParaRPr/>
          </a:p>
        </p:txBody>
      </p:sp>
      <p:sp>
        <p:nvSpPr>
          <p:cNvPr id="139" name="Google Shape;139;g37d677bfa7_1_1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extLst>
      <p:ext uri="{BB962C8B-B14F-4D97-AF65-F5344CB8AC3E}">
        <p14:creationId xmlns:p14="http://schemas.microsoft.com/office/powerpoint/2010/main" val="1403980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c02211214_1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c02211214_1_12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Misty</a:t>
            </a:r>
            <a:endParaRPr/>
          </a:p>
        </p:txBody>
      </p:sp>
      <p:sp>
        <p:nvSpPr>
          <p:cNvPr id="147" name="Google Shape;147;g3c02211214_1_1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2017816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7d21d6c93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7d21d6c938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Be sure to note that the digital professional learning opportunity will be different each month in terms of topic and potentially format.  Each DPLO will be directly tied to the 2nd webcast of each month</a:t>
            </a:r>
            <a:endParaRPr/>
          </a:p>
        </p:txBody>
      </p:sp>
      <p:sp>
        <p:nvSpPr>
          <p:cNvPr id="155" name="Google Shape;155;g7d21d6c93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1606971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7d21d6c938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7d21d6c938_0_1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g7d21d6c938_0_1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extLst>
      <p:ext uri="{BB962C8B-B14F-4D97-AF65-F5344CB8AC3E}">
        <p14:creationId xmlns:p14="http://schemas.microsoft.com/office/powerpoint/2010/main" val="994910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5deb5ffee9_0_0:notes"/>
          <p:cNvSpPr txBox="1">
            <a:spLocks noGrp="1"/>
          </p:cNvSpPr>
          <p:nvPr>
            <p:ph type="body" idx="1"/>
          </p:nvPr>
        </p:nvSpPr>
        <p:spPr>
          <a:xfrm>
            <a:off x="685800" y="4400551"/>
            <a:ext cx="5486400" cy="3600300"/>
          </a:xfrm>
          <a:prstGeom prst="rect">
            <a:avLst/>
          </a:prstGeom>
          <a:noFill/>
          <a:ln>
            <a:noFill/>
          </a:ln>
        </p:spPr>
        <p:txBody>
          <a:bodyPr spcFirstLastPara="1" wrap="square" lIns="89300" tIns="89300" rIns="89300" bIns="89300" anchor="ctr" anchorCtr="0">
            <a:noAutofit/>
          </a:bodyPr>
          <a:lstStyle/>
          <a:p>
            <a:pPr marL="0" lvl="0" indent="0" algn="l" rtl="0">
              <a:lnSpc>
                <a:spcPct val="100000"/>
              </a:lnSpc>
              <a:spcBef>
                <a:spcPts val="0"/>
              </a:spcBef>
              <a:spcAft>
                <a:spcPts val="0"/>
              </a:spcAft>
              <a:buClr>
                <a:schemeClr val="dk1"/>
              </a:buClr>
              <a:buSzPts val="1400"/>
              <a:buFont typeface="Calibri"/>
              <a:buNone/>
            </a:pPr>
            <a:endParaRPr sz="1400"/>
          </a:p>
        </p:txBody>
      </p:sp>
      <p:sp>
        <p:nvSpPr>
          <p:cNvPr id="415" name="Google Shape;415;g5deb5ffee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173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 b="1" u="sng"/>
              <a:t>Talking points:</a:t>
            </a:r>
            <a:endParaRPr/>
          </a:p>
          <a:p>
            <a:pPr marL="457200" marR="0" lvl="0" indent="-228600" algn="l" rtl="0">
              <a:lnSpc>
                <a:spcPct val="100000"/>
              </a:lnSpc>
              <a:spcBef>
                <a:spcPts val="0"/>
              </a:spcBef>
              <a:spcAft>
                <a:spcPts val="0"/>
              </a:spcAft>
              <a:buClr>
                <a:srgbClr val="000000"/>
              </a:buClr>
              <a:buSzPts val="1400"/>
              <a:buFont typeface="Arial"/>
              <a:buNone/>
            </a:pPr>
            <a:r>
              <a:rPr lang="en" b="0" u="none"/>
              <a:t>Let’s take a deep dive into the tools and resources available on www.kystandards.org, remind parti</a:t>
            </a:r>
            <a:r>
              <a:rPr lang="en"/>
              <a:t>cipants to subscribe to kystandards.org for updates.</a:t>
            </a:r>
            <a:endParaRPr b="0" u="none"/>
          </a:p>
        </p:txBody>
      </p:sp>
      <p:sp>
        <p:nvSpPr>
          <p:cNvPr id="423" name="Google Shape;42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1865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 b="1" u="sng"/>
              <a:t>Talking points:</a:t>
            </a:r>
            <a:endParaRPr/>
          </a:p>
          <a:p>
            <a:pPr marL="457200" marR="0" lvl="0" indent="-228600" algn="l" rtl="0">
              <a:lnSpc>
                <a:spcPct val="100000"/>
              </a:lnSpc>
              <a:spcBef>
                <a:spcPts val="0"/>
              </a:spcBef>
              <a:spcAft>
                <a:spcPts val="0"/>
              </a:spcAft>
              <a:buClr>
                <a:srgbClr val="000000"/>
              </a:buClr>
              <a:buSzPts val="1400"/>
              <a:buFont typeface="Arial"/>
              <a:buNone/>
            </a:pPr>
            <a:r>
              <a:rPr lang="en"/>
              <a:t>Here are the resources we currently have in the mathematics section on kystandards.org and we continue to add as we develop to meet the needs of our educators. </a:t>
            </a:r>
            <a:endParaRPr b="0" u="none"/>
          </a:p>
        </p:txBody>
      </p:sp>
      <p:sp>
        <p:nvSpPr>
          <p:cNvPr id="430" name="Google Shape;43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6039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en" b="1" u="sng"/>
              <a:t>Talking points: </a:t>
            </a:r>
            <a:endParaRPr/>
          </a:p>
        </p:txBody>
      </p:sp>
      <p:sp>
        <p:nvSpPr>
          <p:cNvPr id="436" name="Google Shape;43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9049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1_Title Slide">
    <p:spTree>
      <p:nvGrpSpPr>
        <p:cNvPr id="1" name="Shape 15"/>
        <p:cNvGrpSpPr/>
        <p:nvPr/>
      </p:nvGrpSpPr>
      <p:grpSpPr>
        <a:xfrm>
          <a:off x="0" y="0"/>
          <a:ext cx="0" cy="0"/>
          <a:chOff x="0" y="0"/>
          <a:chExt cx="0" cy="0"/>
        </a:xfrm>
      </p:grpSpPr>
      <p:sp>
        <p:nvSpPr>
          <p:cNvPr id="16" name="Google Shape;16;g5deb5ffee9_0_172"/>
          <p:cNvSpPr txBox="1">
            <a:spLocks noGrp="1"/>
          </p:cNvSpPr>
          <p:nvPr>
            <p:ph type="ctrTitle"/>
          </p:nvPr>
        </p:nvSpPr>
        <p:spPr>
          <a:xfrm>
            <a:off x="874469" y="1477104"/>
            <a:ext cx="8664900" cy="1646400"/>
          </a:xfrm>
          <a:prstGeom prst="rect">
            <a:avLst/>
          </a:prstGeom>
          <a:noFill/>
          <a:ln>
            <a:noFill/>
          </a:ln>
        </p:spPr>
        <p:txBody>
          <a:bodyPr spcFirstLastPara="1" wrap="square" lIns="51425" tIns="25700" rIns="51425" bIns="25700" anchor="b" anchorCtr="0">
            <a:noAutofit/>
          </a:bodyPr>
          <a:lstStyle>
            <a:lvl1pPr marR="0" lvl="0" algn="l">
              <a:lnSpc>
                <a:spcPct val="100000"/>
              </a:lnSpc>
              <a:spcBef>
                <a:spcPts val="0"/>
              </a:spcBef>
              <a:spcAft>
                <a:spcPts val="0"/>
              </a:spcAft>
              <a:buClr>
                <a:srgbClr val="072B62"/>
              </a:buClr>
              <a:buSzPts val="3100"/>
              <a:buFont typeface="Georgia"/>
              <a:buNone/>
              <a:defRPr sz="41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17" name="Google Shape;17;g5deb5ffee9_0_172"/>
          <p:cNvSpPr txBox="1">
            <a:spLocks noGrp="1"/>
          </p:cNvSpPr>
          <p:nvPr>
            <p:ph type="subTitle" idx="1"/>
          </p:nvPr>
        </p:nvSpPr>
        <p:spPr>
          <a:xfrm>
            <a:off x="1285101" y="3346212"/>
            <a:ext cx="8298300" cy="1096800"/>
          </a:xfrm>
          <a:prstGeom prst="rect">
            <a:avLst/>
          </a:prstGeom>
          <a:noFill/>
          <a:ln>
            <a:noFill/>
          </a:ln>
        </p:spPr>
        <p:txBody>
          <a:bodyPr spcFirstLastPara="1" wrap="square" lIns="51425" tIns="25700" rIns="51425" bIns="25700" anchor="t" anchorCtr="0">
            <a:noAutofit/>
          </a:bodyPr>
          <a:lstStyle>
            <a:lvl1pPr marR="0" lvl="0" algn="r">
              <a:lnSpc>
                <a:spcPct val="100000"/>
              </a:lnSpc>
              <a:spcBef>
                <a:spcPts val="800"/>
              </a:spcBef>
              <a:spcAft>
                <a:spcPts val="0"/>
              </a:spcAft>
              <a:buClr>
                <a:srgbClr val="D2BD24"/>
              </a:buClr>
              <a:buSzPts val="1600"/>
              <a:buFont typeface="Noto Sans Symbols"/>
              <a:buNone/>
              <a:defRPr sz="2100" b="0" i="0" u="none" strike="noStrike" cap="none">
                <a:solidFill>
                  <a:srgbClr val="7F7F7F"/>
                </a:solidFill>
                <a:latin typeface="Source Sans Pro"/>
                <a:ea typeface="Source Sans Pro"/>
                <a:cs typeface="Source Sans Pro"/>
                <a:sym typeface="Source Sans Pro"/>
              </a:defRPr>
            </a:lvl1pPr>
            <a:lvl2pPr marR="0" lvl="1" algn="ctr">
              <a:lnSpc>
                <a:spcPct val="100000"/>
              </a:lnSpc>
              <a:spcBef>
                <a:spcPts val="800"/>
              </a:spcBef>
              <a:spcAft>
                <a:spcPts val="0"/>
              </a:spcAft>
              <a:buClr>
                <a:srgbClr val="D2BD24"/>
              </a:buClr>
              <a:buSzPts val="1400"/>
              <a:buFont typeface="Source Sans Pro"/>
              <a:buNone/>
              <a:defRPr sz="2400" b="0" i="0" u="none" strike="noStrike" cap="none">
                <a:solidFill>
                  <a:srgbClr val="888888"/>
                </a:solidFill>
                <a:latin typeface="Source Sans Pro"/>
                <a:ea typeface="Source Sans Pro"/>
                <a:cs typeface="Source Sans Pro"/>
                <a:sym typeface="Source Sans Pro"/>
              </a:defRPr>
            </a:lvl2pPr>
            <a:lvl3pPr marR="0" lvl="2" algn="ctr">
              <a:lnSpc>
                <a:spcPct val="100000"/>
              </a:lnSpc>
              <a:spcBef>
                <a:spcPts val="800"/>
              </a:spcBef>
              <a:spcAft>
                <a:spcPts val="0"/>
              </a:spcAft>
              <a:buClr>
                <a:srgbClr val="D2BD24"/>
              </a:buClr>
              <a:buSzPts val="1600"/>
              <a:buFont typeface="Noto Sans Symbols"/>
              <a:buNone/>
              <a:defRPr sz="2100" b="0" i="0" u="none" strike="noStrike" cap="none">
                <a:solidFill>
                  <a:srgbClr val="888888"/>
                </a:solidFill>
                <a:latin typeface="Source Sans Pro"/>
                <a:ea typeface="Source Sans Pro"/>
                <a:cs typeface="Source Sans Pro"/>
                <a:sym typeface="Source Sans Pro"/>
              </a:defRPr>
            </a:lvl3pPr>
            <a:lvl4pPr marR="0" lvl="3" algn="ctr">
              <a:lnSpc>
                <a:spcPct val="100000"/>
              </a:lnSpc>
              <a:spcBef>
                <a:spcPts val="800"/>
              </a:spcBef>
              <a:spcAft>
                <a:spcPts val="0"/>
              </a:spcAft>
              <a:buClr>
                <a:srgbClr val="D2BD24"/>
              </a:buClr>
              <a:buSzPts val="1400"/>
              <a:buFont typeface="Noto Sans Symbols"/>
              <a:buNone/>
              <a:defRPr sz="1800" b="0" i="0" u="none" strike="noStrike" cap="none">
                <a:solidFill>
                  <a:srgbClr val="888888"/>
                </a:solidFill>
                <a:latin typeface="Source Sans Pro"/>
                <a:ea typeface="Source Sans Pro"/>
                <a:cs typeface="Source Sans Pro"/>
                <a:sym typeface="Source Sans Pro"/>
              </a:defRPr>
            </a:lvl4pPr>
            <a:lvl5pPr marR="0" lvl="4" algn="ctr">
              <a:lnSpc>
                <a:spcPct val="100000"/>
              </a:lnSpc>
              <a:spcBef>
                <a:spcPts val="800"/>
              </a:spcBef>
              <a:spcAft>
                <a:spcPts val="0"/>
              </a:spcAft>
              <a:buClr>
                <a:srgbClr val="D2BD24"/>
              </a:buClr>
              <a:buSzPts val="1400"/>
              <a:buFont typeface="Noto Sans Symbols"/>
              <a:buNone/>
              <a:defRPr sz="1800" b="0" i="0" u="none" strike="noStrike" cap="none">
                <a:solidFill>
                  <a:srgbClr val="888888"/>
                </a:solidFill>
                <a:latin typeface="Source Sans Pro"/>
                <a:ea typeface="Source Sans Pro"/>
                <a:cs typeface="Source Sans Pro"/>
                <a:sym typeface="Source Sans Pro"/>
              </a:defRPr>
            </a:lvl5pPr>
            <a:lvl6pPr marR="0" lvl="5" algn="ctr">
              <a:lnSpc>
                <a:spcPct val="100000"/>
              </a:lnSpc>
              <a:spcBef>
                <a:spcPts val="800"/>
              </a:spcBef>
              <a:spcAft>
                <a:spcPts val="0"/>
              </a:spcAft>
              <a:buClr>
                <a:schemeClr val="accent1"/>
              </a:buClr>
              <a:buSzPts val="500"/>
              <a:buFont typeface="Noto Sans Symbols"/>
              <a:buNone/>
              <a:defRPr sz="900" b="0" i="0" u="none" strike="noStrike" cap="none">
                <a:solidFill>
                  <a:srgbClr val="888888"/>
                </a:solidFill>
                <a:latin typeface="Source Sans Pro"/>
                <a:ea typeface="Source Sans Pro"/>
                <a:cs typeface="Source Sans Pro"/>
                <a:sym typeface="Source Sans Pro"/>
              </a:defRPr>
            </a:lvl6pPr>
            <a:lvl7pPr marR="0" lvl="6" algn="ctr">
              <a:lnSpc>
                <a:spcPct val="100000"/>
              </a:lnSpc>
              <a:spcBef>
                <a:spcPts val="800"/>
              </a:spcBef>
              <a:spcAft>
                <a:spcPts val="0"/>
              </a:spcAft>
              <a:buClr>
                <a:schemeClr val="accent1"/>
              </a:buClr>
              <a:buSzPts val="500"/>
              <a:buFont typeface="Noto Sans Symbols"/>
              <a:buNone/>
              <a:defRPr sz="900" b="0" i="0" u="none" strike="noStrike" cap="none">
                <a:solidFill>
                  <a:srgbClr val="888888"/>
                </a:solidFill>
                <a:latin typeface="Source Sans Pro"/>
                <a:ea typeface="Source Sans Pro"/>
                <a:cs typeface="Source Sans Pro"/>
                <a:sym typeface="Source Sans Pro"/>
              </a:defRPr>
            </a:lvl7pPr>
            <a:lvl8pPr marR="0" lvl="7" algn="ctr">
              <a:lnSpc>
                <a:spcPct val="100000"/>
              </a:lnSpc>
              <a:spcBef>
                <a:spcPts val="800"/>
              </a:spcBef>
              <a:spcAft>
                <a:spcPts val="0"/>
              </a:spcAft>
              <a:buClr>
                <a:schemeClr val="accent1"/>
              </a:buClr>
              <a:buSzPts val="500"/>
              <a:buFont typeface="Noto Sans Symbols"/>
              <a:buNone/>
              <a:defRPr sz="900" b="0" i="0" u="none" strike="noStrike" cap="none">
                <a:solidFill>
                  <a:srgbClr val="888888"/>
                </a:solidFill>
                <a:latin typeface="Source Sans Pro"/>
                <a:ea typeface="Source Sans Pro"/>
                <a:cs typeface="Source Sans Pro"/>
                <a:sym typeface="Source Sans Pro"/>
              </a:defRPr>
            </a:lvl8pPr>
            <a:lvl9pPr marR="0" lvl="8" algn="ctr">
              <a:lnSpc>
                <a:spcPct val="100000"/>
              </a:lnSpc>
              <a:spcBef>
                <a:spcPts val="800"/>
              </a:spcBef>
              <a:spcAft>
                <a:spcPts val="0"/>
              </a:spcAft>
              <a:buClr>
                <a:schemeClr val="accent1"/>
              </a:buClr>
              <a:buSzPts val="500"/>
              <a:buFont typeface="Noto Sans Symbols"/>
              <a:buNone/>
              <a:defRPr sz="900" b="0" i="0" u="none" strike="noStrike" cap="none">
                <a:solidFill>
                  <a:srgbClr val="888888"/>
                </a:solidFill>
                <a:latin typeface="Source Sans Pro"/>
                <a:ea typeface="Source Sans Pro"/>
                <a:cs typeface="Source Sans Pro"/>
                <a:sym typeface="Source Sans Pro"/>
              </a:defRPr>
            </a:lvl9pPr>
          </a:lstStyle>
          <a:p>
            <a:endParaRPr/>
          </a:p>
        </p:txBody>
      </p:sp>
      <p:grpSp>
        <p:nvGrpSpPr>
          <p:cNvPr id="18" name="Google Shape;18;g5deb5ffee9_0_172"/>
          <p:cNvGrpSpPr/>
          <p:nvPr/>
        </p:nvGrpSpPr>
        <p:grpSpPr>
          <a:xfrm>
            <a:off x="1" y="0"/>
            <a:ext cx="12192133" cy="6866567"/>
            <a:chOff x="0" y="-8467"/>
            <a:chExt cx="12192133" cy="6866567"/>
          </a:xfrm>
        </p:grpSpPr>
        <p:cxnSp>
          <p:nvCxnSpPr>
            <p:cNvPr id="19" name="Google Shape;19;g5deb5ffee9_0_172"/>
            <p:cNvCxnSpPr/>
            <p:nvPr/>
          </p:nvCxnSpPr>
          <p:spPr>
            <a:xfrm>
              <a:off x="9169166" y="-8467"/>
              <a:ext cx="1783200" cy="6856500"/>
            </a:xfrm>
            <a:prstGeom prst="straightConnector1">
              <a:avLst/>
            </a:prstGeom>
            <a:noFill/>
            <a:ln w="9525" cap="flat" cmpd="sng">
              <a:solidFill>
                <a:schemeClr val="accent1">
                  <a:alpha val="66666"/>
                </a:schemeClr>
              </a:solidFill>
              <a:prstDash val="solid"/>
              <a:round/>
              <a:headEnd type="none" w="sm" len="sm"/>
              <a:tailEnd type="none" w="sm" len="sm"/>
            </a:ln>
          </p:spPr>
        </p:cxnSp>
        <p:cxnSp>
          <p:nvCxnSpPr>
            <p:cNvPr id="20" name="Google Shape;20;g5deb5ffee9_0_172"/>
            <p:cNvCxnSpPr/>
            <p:nvPr/>
          </p:nvCxnSpPr>
          <p:spPr>
            <a:xfrm flipH="1">
              <a:off x="8475125" y="3681413"/>
              <a:ext cx="3713700" cy="3166500"/>
            </a:xfrm>
            <a:prstGeom prst="straightConnector1">
              <a:avLst/>
            </a:prstGeom>
            <a:noFill/>
            <a:ln w="9525" cap="flat" cmpd="sng">
              <a:solidFill>
                <a:schemeClr val="accent1">
                  <a:alpha val="66666"/>
                </a:schemeClr>
              </a:solidFill>
              <a:prstDash val="solid"/>
              <a:round/>
              <a:headEnd type="none" w="sm" len="sm"/>
              <a:tailEnd type="none" w="sm" len="sm"/>
            </a:ln>
          </p:spPr>
        </p:cxnSp>
        <p:sp>
          <p:nvSpPr>
            <p:cNvPr id="21" name="Google Shape;21;g5deb5ffee9_0_17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2549"/>
              </a:schemeClr>
            </a:solidFill>
            <a:ln>
              <a:noFill/>
            </a:ln>
          </p:spPr>
        </p:sp>
        <p:sp>
          <p:nvSpPr>
            <p:cNvPr id="22" name="Google Shape;22;g5deb5ffee9_0_172"/>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3" name="Google Shape;23;g5deb5ffee9_0_172"/>
            <p:cNvSpPr/>
            <p:nvPr/>
          </p:nvSpPr>
          <p:spPr>
            <a:xfrm>
              <a:off x="8932333" y="3048000"/>
              <a:ext cx="3259800" cy="3810000"/>
            </a:xfrm>
            <a:prstGeom prst="triangle">
              <a:avLst>
                <a:gd name="adj" fmla="val 100000"/>
              </a:avLst>
            </a:prstGeom>
            <a:solidFill>
              <a:srgbClr val="374C81">
                <a:alpha val="62352"/>
              </a:srgbClr>
            </a:solidFill>
            <a:ln>
              <a:noFill/>
            </a:ln>
          </p:spPr>
          <p:txBody>
            <a:bodyPr spcFirstLastPara="1" wrap="square" lIns="51425" tIns="51425" rIns="51425" bIns="5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1100" b="0" i="0" u="none" strike="noStrike" cap="none">
                <a:solidFill>
                  <a:srgbClr val="000000"/>
                </a:solidFill>
                <a:latin typeface="Arial"/>
                <a:ea typeface="Arial"/>
                <a:cs typeface="Arial"/>
                <a:sym typeface="Arial"/>
              </a:endParaRPr>
            </a:p>
          </p:txBody>
        </p:sp>
        <p:sp>
          <p:nvSpPr>
            <p:cNvPr id="24" name="Google Shape;24;g5deb5ffee9_0_172"/>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6666"/>
              </a:srgbClr>
            </a:solidFill>
            <a:ln>
              <a:noFill/>
            </a:ln>
          </p:spPr>
        </p:sp>
        <p:sp>
          <p:nvSpPr>
            <p:cNvPr id="25" name="Google Shape;25;g5deb5ffee9_0_172"/>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6666"/>
              </a:srgbClr>
            </a:solidFill>
            <a:ln>
              <a:noFill/>
            </a:ln>
          </p:spPr>
        </p:sp>
        <p:sp>
          <p:nvSpPr>
            <p:cNvPr id="26" name="Google Shape;26;g5deb5ffee9_0_172"/>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27" name="Google Shape;27;g5deb5ffee9_0_172"/>
            <p:cNvSpPr/>
            <p:nvPr/>
          </p:nvSpPr>
          <p:spPr>
            <a:xfrm>
              <a:off x="10371666" y="3589867"/>
              <a:ext cx="1817100" cy="3268200"/>
            </a:xfrm>
            <a:prstGeom prst="triangle">
              <a:avLst>
                <a:gd name="adj" fmla="val 100000"/>
              </a:avLst>
            </a:prstGeom>
            <a:solidFill>
              <a:srgbClr val="374C81">
                <a:alpha val="62352"/>
              </a:srgbClr>
            </a:solidFill>
            <a:ln>
              <a:noFill/>
            </a:ln>
          </p:spPr>
          <p:txBody>
            <a:bodyPr spcFirstLastPara="1" wrap="square" lIns="51425" tIns="51425" rIns="51425" bIns="5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1100" b="0" i="0" u="none" strike="noStrike" cap="none">
                <a:solidFill>
                  <a:srgbClr val="000000"/>
                </a:solidFill>
                <a:latin typeface="Arial"/>
                <a:ea typeface="Arial"/>
                <a:cs typeface="Arial"/>
                <a:sym typeface="Arial"/>
              </a:endParaRPr>
            </a:p>
          </p:txBody>
        </p:sp>
        <p:sp>
          <p:nvSpPr>
            <p:cNvPr id="28" name="Google Shape;28;g5deb5ffee9_0_172"/>
            <p:cNvSpPr/>
            <p:nvPr/>
          </p:nvSpPr>
          <p:spPr>
            <a:xfrm>
              <a:off x="0" y="4013200"/>
              <a:ext cx="448800" cy="2844900"/>
            </a:xfrm>
            <a:prstGeom prst="triangle">
              <a:avLst>
                <a:gd name="adj" fmla="val 0"/>
              </a:avLst>
            </a:prstGeom>
            <a:solidFill>
              <a:srgbClr val="072B62">
                <a:alpha val="66666"/>
              </a:srgbClr>
            </a:solidFill>
            <a:ln>
              <a:noFill/>
            </a:ln>
          </p:spPr>
          <p:txBody>
            <a:bodyPr spcFirstLastPara="1" wrap="square" lIns="51425" tIns="51425" rIns="51425" bIns="5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1100" b="0" i="0" u="none" strike="noStrike" cap="none">
                <a:solidFill>
                  <a:srgbClr val="000000"/>
                </a:solidFill>
                <a:latin typeface="Arial"/>
                <a:ea typeface="Arial"/>
                <a:cs typeface="Arial"/>
                <a:sym typeface="Arial"/>
              </a:endParaRPr>
            </a:p>
          </p:txBody>
        </p:sp>
      </p:grpSp>
      <p:pic>
        <p:nvPicPr>
          <p:cNvPr id="29" name="Google Shape;29;g5deb5ffee9_0_172"/>
          <p:cNvPicPr preferRelativeResize="0"/>
          <p:nvPr/>
        </p:nvPicPr>
        <p:blipFill rotWithShape="1">
          <a:blip r:embed="rId2">
            <a:alphaModFix/>
          </a:blip>
          <a:srcRect/>
          <a:stretch/>
        </p:blipFill>
        <p:spPr>
          <a:xfrm>
            <a:off x="9747105" y="0"/>
            <a:ext cx="1783080" cy="1783078"/>
          </a:xfrm>
          <a:prstGeom prst="rect">
            <a:avLst/>
          </a:prstGeom>
          <a:noFill/>
          <a:ln>
            <a:noFill/>
          </a:ln>
        </p:spPr>
      </p:pic>
      <p:sp>
        <p:nvSpPr>
          <p:cNvPr id="30" name="Google Shape;30;g5deb5ffee9_0_172"/>
          <p:cNvSpPr/>
          <p:nvPr/>
        </p:nvSpPr>
        <p:spPr>
          <a:xfrm rot="10800000" flipH="1">
            <a:off x="1" y="-127"/>
            <a:ext cx="1177500" cy="5336400"/>
          </a:xfrm>
          <a:prstGeom prst="triangle">
            <a:avLst>
              <a:gd name="adj" fmla="val 0"/>
            </a:avLst>
          </a:prstGeom>
          <a:solidFill>
            <a:srgbClr val="6F81AC">
              <a:alpha val="8000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1100" b="0" i="0" u="none" strike="noStrike" cap="none">
              <a:solidFill>
                <a:srgbClr val="000000"/>
              </a:solidFill>
              <a:latin typeface="Arial"/>
              <a:ea typeface="Arial"/>
              <a:cs typeface="Arial"/>
              <a:sym typeface="Arial"/>
            </a:endParaRPr>
          </a:p>
        </p:txBody>
      </p:sp>
      <p:sp>
        <p:nvSpPr>
          <p:cNvPr id="31" name="Google Shape;31;g5deb5ffee9_0_172"/>
          <p:cNvSpPr txBox="1">
            <a:spLocks noGrp="1"/>
          </p:cNvSpPr>
          <p:nvPr>
            <p:ph type="dt" idx="10"/>
          </p:nvPr>
        </p:nvSpPr>
        <p:spPr>
          <a:xfrm>
            <a:off x="10650823" y="6289723"/>
            <a:ext cx="1416000" cy="387900"/>
          </a:xfrm>
          <a:prstGeom prst="rect">
            <a:avLst/>
          </a:prstGeom>
          <a:noFill/>
          <a:ln>
            <a:noFill/>
          </a:ln>
        </p:spPr>
        <p:txBody>
          <a:bodyPr spcFirstLastPara="1" wrap="square" lIns="51425" tIns="25700" rIns="51425" bIns="25700" anchor="t" anchorCtr="0">
            <a:noAutofit/>
          </a:bodyPr>
          <a:lstStyle>
            <a:lvl1pPr marR="0" lvl="0" algn="r">
              <a:lnSpc>
                <a:spcPct val="100000"/>
              </a:lnSpc>
              <a:spcBef>
                <a:spcPts val="0"/>
              </a:spcBef>
              <a:spcAft>
                <a:spcPts val="0"/>
              </a:spcAft>
              <a:buClr>
                <a:srgbClr val="000000"/>
              </a:buClr>
              <a:buSzPts val="800"/>
              <a:buFont typeface="Arial"/>
              <a:buNone/>
              <a:defRPr sz="1200" b="0" i="0" u="none" strike="noStrike" cap="none">
                <a:solidFill>
                  <a:schemeClr val="lt1"/>
                </a:solidFill>
                <a:latin typeface="Source Sans Pro"/>
                <a:ea typeface="Source Sans Pro"/>
                <a:cs typeface="Source Sans Pro"/>
                <a:sym typeface="Source Sans Pro"/>
              </a:defRPr>
            </a:lvl1pPr>
            <a:lvl2pPr marR="0" lvl="1" algn="l">
              <a:lnSpc>
                <a:spcPct val="100000"/>
              </a:lnSpc>
              <a:spcBef>
                <a:spcPts val="0"/>
              </a:spcBef>
              <a:spcAft>
                <a:spcPts val="0"/>
              </a:spcAft>
              <a:buClr>
                <a:srgbClr val="000000"/>
              </a:buClr>
              <a:buSzPts val="800"/>
              <a:buFont typeface="Arial"/>
              <a:buNone/>
              <a:defRPr sz="1400" b="0" i="0" u="none" strike="noStrike" cap="none">
                <a:solidFill>
                  <a:schemeClr val="dk1"/>
                </a:solidFill>
                <a:latin typeface="Source Sans Pro"/>
                <a:ea typeface="Source Sans Pro"/>
                <a:cs typeface="Source Sans Pro"/>
                <a:sym typeface="Source Sans Pro"/>
              </a:defRPr>
            </a:lvl2pPr>
            <a:lvl3pPr marR="0" lvl="2" algn="l">
              <a:lnSpc>
                <a:spcPct val="100000"/>
              </a:lnSpc>
              <a:spcBef>
                <a:spcPts val="0"/>
              </a:spcBef>
              <a:spcAft>
                <a:spcPts val="0"/>
              </a:spcAft>
              <a:buClr>
                <a:srgbClr val="000000"/>
              </a:buClr>
              <a:buSzPts val="800"/>
              <a:buFont typeface="Arial"/>
              <a:buNone/>
              <a:defRPr sz="1400" b="0" i="0" u="none" strike="noStrike" cap="none">
                <a:solidFill>
                  <a:schemeClr val="dk1"/>
                </a:solidFill>
                <a:latin typeface="Source Sans Pro"/>
                <a:ea typeface="Source Sans Pro"/>
                <a:cs typeface="Source Sans Pro"/>
                <a:sym typeface="Source Sans Pro"/>
              </a:defRPr>
            </a:lvl3pPr>
            <a:lvl4pPr marR="0" lvl="3" algn="l">
              <a:lnSpc>
                <a:spcPct val="100000"/>
              </a:lnSpc>
              <a:spcBef>
                <a:spcPts val="0"/>
              </a:spcBef>
              <a:spcAft>
                <a:spcPts val="0"/>
              </a:spcAft>
              <a:buClr>
                <a:srgbClr val="000000"/>
              </a:buClr>
              <a:buSzPts val="800"/>
              <a:buFont typeface="Arial"/>
              <a:buNone/>
              <a:defRPr sz="1400" b="0" i="0" u="none" strike="noStrike" cap="none">
                <a:solidFill>
                  <a:schemeClr val="dk1"/>
                </a:solidFill>
                <a:latin typeface="Source Sans Pro"/>
                <a:ea typeface="Source Sans Pro"/>
                <a:cs typeface="Source Sans Pro"/>
                <a:sym typeface="Source Sans Pro"/>
              </a:defRPr>
            </a:lvl4pPr>
            <a:lvl5pPr marR="0" lvl="4" algn="l">
              <a:lnSpc>
                <a:spcPct val="100000"/>
              </a:lnSpc>
              <a:spcBef>
                <a:spcPts val="0"/>
              </a:spcBef>
              <a:spcAft>
                <a:spcPts val="0"/>
              </a:spcAft>
              <a:buClr>
                <a:srgbClr val="000000"/>
              </a:buClr>
              <a:buSzPts val="800"/>
              <a:buFont typeface="Arial"/>
              <a:buNone/>
              <a:defRPr sz="1400" b="0" i="0" u="none" strike="noStrike" cap="none">
                <a:solidFill>
                  <a:schemeClr val="dk1"/>
                </a:solidFill>
                <a:latin typeface="Source Sans Pro"/>
                <a:ea typeface="Source Sans Pro"/>
                <a:cs typeface="Source Sans Pro"/>
                <a:sym typeface="Source Sans Pro"/>
              </a:defRPr>
            </a:lvl5pPr>
            <a:lvl6pPr marR="0" lvl="5" algn="l">
              <a:lnSpc>
                <a:spcPct val="100000"/>
              </a:lnSpc>
              <a:spcBef>
                <a:spcPts val="0"/>
              </a:spcBef>
              <a:spcAft>
                <a:spcPts val="0"/>
              </a:spcAft>
              <a:buClr>
                <a:srgbClr val="000000"/>
              </a:buClr>
              <a:buSzPts val="800"/>
              <a:buFont typeface="Arial"/>
              <a:buNone/>
              <a:defRPr sz="1400" b="0" i="0" u="none" strike="noStrike" cap="none">
                <a:solidFill>
                  <a:schemeClr val="dk1"/>
                </a:solidFill>
                <a:latin typeface="Source Sans Pro"/>
                <a:ea typeface="Source Sans Pro"/>
                <a:cs typeface="Source Sans Pro"/>
                <a:sym typeface="Source Sans Pro"/>
              </a:defRPr>
            </a:lvl6pPr>
            <a:lvl7pPr marR="0" lvl="6" algn="l">
              <a:lnSpc>
                <a:spcPct val="100000"/>
              </a:lnSpc>
              <a:spcBef>
                <a:spcPts val="0"/>
              </a:spcBef>
              <a:spcAft>
                <a:spcPts val="0"/>
              </a:spcAft>
              <a:buClr>
                <a:srgbClr val="000000"/>
              </a:buClr>
              <a:buSzPts val="800"/>
              <a:buFont typeface="Arial"/>
              <a:buNone/>
              <a:defRPr sz="1400" b="0" i="0" u="none" strike="noStrike" cap="none">
                <a:solidFill>
                  <a:schemeClr val="dk1"/>
                </a:solidFill>
                <a:latin typeface="Source Sans Pro"/>
                <a:ea typeface="Source Sans Pro"/>
                <a:cs typeface="Source Sans Pro"/>
                <a:sym typeface="Source Sans Pro"/>
              </a:defRPr>
            </a:lvl7pPr>
            <a:lvl8pPr marR="0" lvl="7" algn="l">
              <a:lnSpc>
                <a:spcPct val="100000"/>
              </a:lnSpc>
              <a:spcBef>
                <a:spcPts val="0"/>
              </a:spcBef>
              <a:spcAft>
                <a:spcPts val="0"/>
              </a:spcAft>
              <a:buClr>
                <a:srgbClr val="000000"/>
              </a:buClr>
              <a:buSzPts val="800"/>
              <a:buFont typeface="Arial"/>
              <a:buNone/>
              <a:defRPr sz="1400" b="0" i="0" u="none" strike="noStrike" cap="none">
                <a:solidFill>
                  <a:schemeClr val="dk1"/>
                </a:solidFill>
                <a:latin typeface="Source Sans Pro"/>
                <a:ea typeface="Source Sans Pro"/>
                <a:cs typeface="Source Sans Pro"/>
                <a:sym typeface="Source Sans Pro"/>
              </a:defRPr>
            </a:lvl8pPr>
            <a:lvl9pPr marR="0" lvl="8" algn="l">
              <a:lnSpc>
                <a:spcPct val="100000"/>
              </a:lnSpc>
              <a:spcBef>
                <a:spcPts val="0"/>
              </a:spcBef>
              <a:spcAft>
                <a:spcPts val="0"/>
              </a:spcAft>
              <a:buClr>
                <a:srgbClr val="000000"/>
              </a:buClr>
              <a:buSzPts val="800"/>
              <a:buFont typeface="Arial"/>
              <a:buNone/>
              <a:defRPr sz="1400" b="0" i="0" u="none" strike="noStrike" cap="none">
                <a:solidFill>
                  <a:schemeClr val="dk1"/>
                </a:solidFill>
                <a:latin typeface="Source Sans Pro"/>
                <a:ea typeface="Source Sans Pro"/>
                <a:cs typeface="Source Sans Pro"/>
                <a:sym typeface="Source Sans Pro"/>
              </a:defRPr>
            </a:lvl9pPr>
          </a:lstStyle>
          <a:p>
            <a:endParaRPr/>
          </a:p>
        </p:txBody>
      </p:sp>
      <p:sp>
        <p:nvSpPr>
          <p:cNvPr id="32" name="Google Shape;32;g5deb5ffee9_0_172"/>
          <p:cNvSpPr txBox="1">
            <a:spLocks noGrp="1"/>
          </p:cNvSpPr>
          <p:nvPr>
            <p:ph type="sldNum" idx="12"/>
          </p:nvPr>
        </p:nvSpPr>
        <p:spPr>
          <a:xfrm>
            <a:off x="11409045" y="6333135"/>
            <a:ext cx="731700" cy="524700"/>
          </a:xfrm>
          <a:prstGeom prst="rect">
            <a:avLst/>
          </a:prstGeom>
          <a:noFill/>
          <a:ln>
            <a:noFill/>
          </a:ln>
        </p:spPr>
        <p:txBody>
          <a:bodyPr spcFirstLastPara="1" wrap="square" lIns="51425" tIns="25700" rIns="51425" bIns="25700" anchor="t" anchorCtr="0">
            <a:noAutofit/>
          </a:bodyPr>
          <a:lstStyle>
            <a:lvl1pPr marL="0" marR="0" lvl="0" indent="0" algn="r">
              <a:lnSpc>
                <a:spcPct val="100000"/>
              </a:lnSpc>
              <a:spcBef>
                <a:spcPts val="0"/>
              </a:spcBef>
              <a:spcAft>
                <a:spcPts val="0"/>
              </a:spcAft>
              <a:buClr>
                <a:srgbClr val="3F3F3F"/>
              </a:buClr>
              <a:buSzPts val="1300"/>
              <a:buFont typeface="Calibri"/>
              <a:buNone/>
              <a:defRPr sz="1300" b="0" i="0" u="none" strike="noStrike" cap="none">
                <a:solidFill>
                  <a:srgbClr val="3F3F3F"/>
                </a:solidFill>
                <a:latin typeface="Calibri"/>
                <a:ea typeface="Calibri"/>
                <a:cs typeface="Calibri"/>
                <a:sym typeface="Calibri"/>
              </a:defRPr>
            </a:lvl1pPr>
            <a:lvl2pPr marL="0" marR="0" lvl="1" indent="0" algn="r">
              <a:lnSpc>
                <a:spcPct val="100000"/>
              </a:lnSpc>
              <a:spcBef>
                <a:spcPts val="0"/>
              </a:spcBef>
              <a:spcAft>
                <a:spcPts val="0"/>
              </a:spcAft>
              <a:buClr>
                <a:srgbClr val="3F3F3F"/>
              </a:buClr>
              <a:buSzPts val="1300"/>
              <a:buFont typeface="Calibri"/>
              <a:buNone/>
              <a:defRPr sz="1300" b="0" i="0" u="none" strike="noStrike" cap="none">
                <a:solidFill>
                  <a:srgbClr val="3F3F3F"/>
                </a:solidFill>
                <a:latin typeface="Calibri"/>
                <a:ea typeface="Calibri"/>
                <a:cs typeface="Calibri"/>
                <a:sym typeface="Calibri"/>
              </a:defRPr>
            </a:lvl2pPr>
            <a:lvl3pPr marL="0" marR="0" lvl="2" indent="0" algn="r">
              <a:lnSpc>
                <a:spcPct val="100000"/>
              </a:lnSpc>
              <a:spcBef>
                <a:spcPts val="0"/>
              </a:spcBef>
              <a:spcAft>
                <a:spcPts val="0"/>
              </a:spcAft>
              <a:buClr>
                <a:srgbClr val="3F3F3F"/>
              </a:buClr>
              <a:buSzPts val="1300"/>
              <a:buFont typeface="Calibri"/>
              <a:buNone/>
              <a:defRPr sz="1300" b="0" i="0" u="none" strike="noStrike" cap="none">
                <a:solidFill>
                  <a:srgbClr val="3F3F3F"/>
                </a:solidFill>
                <a:latin typeface="Calibri"/>
                <a:ea typeface="Calibri"/>
                <a:cs typeface="Calibri"/>
                <a:sym typeface="Calibri"/>
              </a:defRPr>
            </a:lvl3pPr>
            <a:lvl4pPr marL="0" marR="0" lvl="3" indent="0" algn="r">
              <a:lnSpc>
                <a:spcPct val="100000"/>
              </a:lnSpc>
              <a:spcBef>
                <a:spcPts val="0"/>
              </a:spcBef>
              <a:spcAft>
                <a:spcPts val="0"/>
              </a:spcAft>
              <a:buClr>
                <a:srgbClr val="3F3F3F"/>
              </a:buClr>
              <a:buSzPts val="1300"/>
              <a:buFont typeface="Calibri"/>
              <a:buNone/>
              <a:defRPr sz="1300" b="0" i="0" u="none" strike="noStrike" cap="none">
                <a:solidFill>
                  <a:srgbClr val="3F3F3F"/>
                </a:solidFill>
                <a:latin typeface="Calibri"/>
                <a:ea typeface="Calibri"/>
                <a:cs typeface="Calibri"/>
                <a:sym typeface="Calibri"/>
              </a:defRPr>
            </a:lvl4pPr>
            <a:lvl5pPr marL="0" marR="0" lvl="4" indent="0" algn="r">
              <a:lnSpc>
                <a:spcPct val="100000"/>
              </a:lnSpc>
              <a:spcBef>
                <a:spcPts val="0"/>
              </a:spcBef>
              <a:spcAft>
                <a:spcPts val="0"/>
              </a:spcAft>
              <a:buClr>
                <a:srgbClr val="3F3F3F"/>
              </a:buClr>
              <a:buSzPts val="1300"/>
              <a:buFont typeface="Calibri"/>
              <a:buNone/>
              <a:defRPr sz="1300" b="0" i="0" u="none" strike="noStrike" cap="none">
                <a:solidFill>
                  <a:srgbClr val="3F3F3F"/>
                </a:solidFill>
                <a:latin typeface="Calibri"/>
                <a:ea typeface="Calibri"/>
                <a:cs typeface="Calibri"/>
                <a:sym typeface="Calibri"/>
              </a:defRPr>
            </a:lvl5pPr>
            <a:lvl6pPr marL="0" marR="0" lvl="5" indent="0" algn="r">
              <a:lnSpc>
                <a:spcPct val="100000"/>
              </a:lnSpc>
              <a:spcBef>
                <a:spcPts val="0"/>
              </a:spcBef>
              <a:spcAft>
                <a:spcPts val="0"/>
              </a:spcAft>
              <a:buClr>
                <a:srgbClr val="3F3F3F"/>
              </a:buClr>
              <a:buSzPts val="1300"/>
              <a:buFont typeface="Calibri"/>
              <a:buNone/>
              <a:defRPr sz="1300" b="0" i="0" u="none" strike="noStrike" cap="none">
                <a:solidFill>
                  <a:srgbClr val="3F3F3F"/>
                </a:solidFill>
                <a:latin typeface="Calibri"/>
                <a:ea typeface="Calibri"/>
                <a:cs typeface="Calibri"/>
                <a:sym typeface="Calibri"/>
              </a:defRPr>
            </a:lvl6pPr>
            <a:lvl7pPr marL="0" marR="0" lvl="6" indent="0" algn="r">
              <a:lnSpc>
                <a:spcPct val="100000"/>
              </a:lnSpc>
              <a:spcBef>
                <a:spcPts val="0"/>
              </a:spcBef>
              <a:spcAft>
                <a:spcPts val="0"/>
              </a:spcAft>
              <a:buClr>
                <a:srgbClr val="3F3F3F"/>
              </a:buClr>
              <a:buSzPts val="1300"/>
              <a:buFont typeface="Calibri"/>
              <a:buNone/>
              <a:defRPr sz="1300" b="0" i="0" u="none" strike="noStrike" cap="none">
                <a:solidFill>
                  <a:srgbClr val="3F3F3F"/>
                </a:solidFill>
                <a:latin typeface="Calibri"/>
                <a:ea typeface="Calibri"/>
                <a:cs typeface="Calibri"/>
                <a:sym typeface="Calibri"/>
              </a:defRPr>
            </a:lvl7pPr>
            <a:lvl8pPr marL="0" marR="0" lvl="7" indent="0" algn="r">
              <a:lnSpc>
                <a:spcPct val="100000"/>
              </a:lnSpc>
              <a:spcBef>
                <a:spcPts val="0"/>
              </a:spcBef>
              <a:spcAft>
                <a:spcPts val="0"/>
              </a:spcAft>
              <a:buClr>
                <a:srgbClr val="3F3F3F"/>
              </a:buClr>
              <a:buSzPts val="1300"/>
              <a:buFont typeface="Calibri"/>
              <a:buNone/>
              <a:defRPr sz="1300" b="0" i="0" u="none" strike="noStrike" cap="none">
                <a:solidFill>
                  <a:srgbClr val="3F3F3F"/>
                </a:solidFill>
                <a:latin typeface="Calibri"/>
                <a:ea typeface="Calibri"/>
                <a:cs typeface="Calibri"/>
                <a:sym typeface="Calibri"/>
              </a:defRPr>
            </a:lvl8pPr>
            <a:lvl9pPr marL="0" marR="0" lvl="8" indent="0" algn="r">
              <a:lnSpc>
                <a:spcPct val="100000"/>
              </a:lnSpc>
              <a:spcBef>
                <a:spcPts val="0"/>
              </a:spcBef>
              <a:spcAft>
                <a:spcPts val="0"/>
              </a:spcAft>
              <a:buClr>
                <a:srgbClr val="3F3F3F"/>
              </a:buClr>
              <a:buSzPts val="1300"/>
              <a:buFont typeface="Calibri"/>
              <a:buNone/>
              <a:defRPr sz="1300" b="0" i="0" u="none" strike="noStrike" cap="none">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g5deb5ffee9_0_240"/>
          <p:cNvSpPr txBox="1">
            <a:spLocks noGrp="1"/>
          </p:cNvSpPr>
          <p:nvPr>
            <p:ph type="title"/>
          </p:nvPr>
        </p:nvSpPr>
        <p:spPr>
          <a:xfrm>
            <a:off x="839788" y="457200"/>
            <a:ext cx="3932400" cy="15999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g5deb5ffee9_0_240"/>
          <p:cNvSpPr>
            <a:spLocks noGrp="1"/>
          </p:cNvSpPr>
          <p:nvPr>
            <p:ph type="pic" idx="2"/>
          </p:nvPr>
        </p:nvSpPr>
        <p:spPr>
          <a:xfrm>
            <a:off x="5183188" y="987425"/>
            <a:ext cx="6171900" cy="48735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86" name="Google Shape;86;g5deb5ffee9_0_240"/>
          <p:cNvSpPr txBox="1">
            <a:spLocks noGrp="1"/>
          </p:cNvSpPr>
          <p:nvPr>
            <p:ph type="body" idx="1"/>
          </p:nvPr>
        </p:nvSpPr>
        <p:spPr>
          <a:xfrm>
            <a:off x="839788" y="2057400"/>
            <a:ext cx="3932400" cy="38115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87" name="Google Shape;87;g5deb5ffee9_0_240"/>
          <p:cNvSpPr txBox="1">
            <a:spLocks noGrp="1"/>
          </p:cNvSpPr>
          <p:nvPr>
            <p:ph type="dt" idx="10"/>
          </p:nvPr>
        </p:nvSpPr>
        <p:spPr>
          <a:xfrm>
            <a:off x="838200" y="6356350"/>
            <a:ext cx="2743200" cy="3651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 name="Google Shape;88;g5deb5ffee9_0_240"/>
          <p:cNvSpPr txBox="1">
            <a:spLocks noGrp="1"/>
          </p:cNvSpPr>
          <p:nvPr>
            <p:ph type="ftr" idx="11"/>
          </p:nvPr>
        </p:nvSpPr>
        <p:spPr>
          <a:xfrm>
            <a:off x="4038600" y="6356350"/>
            <a:ext cx="4114800" cy="3651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9" name="Google Shape;89;g5deb5ffee9_0_240"/>
          <p:cNvSpPr txBox="1">
            <a:spLocks noGrp="1"/>
          </p:cNvSpPr>
          <p:nvPr>
            <p:ph type="sldNum" idx="12"/>
          </p:nvPr>
        </p:nvSpPr>
        <p:spPr>
          <a:xfrm>
            <a:off x="8610600" y="6356350"/>
            <a:ext cx="27432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g5deb5ffee9_0_247"/>
          <p:cNvSpPr txBox="1">
            <a:spLocks noGrp="1"/>
          </p:cNvSpPr>
          <p:nvPr>
            <p:ph type="title"/>
          </p:nvPr>
        </p:nvSpPr>
        <p:spPr>
          <a:xfrm>
            <a:off x="838200" y="365125"/>
            <a:ext cx="10515600" cy="1325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2" name="Google Shape;92;g5deb5ffee9_0_247"/>
          <p:cNvSpPr txBox="1">
            <a:spLocks noGrp="1"/>
          </p:cNvSpPr>
          <p:nvPr>
            <p:ph type="body" idx="1"/>
          </p:nvPr>
        </p:nvSpPr>
        <p:spPr>
          <a:xfrm rot="5400000">
            <a:off x="3920400" y="-1256575"/>
            <a:ext cx="4351200" cy="105156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3" name="Google Shape;93;g5deb5ffee9_0_247"/>
          <p:cNvSpPr txBox="1">
            <a:spLocks noGrp="1"/>
          </p:cNvSpPr>
          <p:nvPr>
            <p:ph type="dt" idx="10"/>
          </p:nvPr>
        </p:nvSpPr>
        <p:spPr>
          <a:xfrm>
            <a:off x="838200" y="6356350"/>
            <a:ext cx="2743200" cy="3651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4" name="Google Shape;94;g5deb5ffee9_0_247"/>
          <p:cNvSpPr txBox="1">
            <a:spLocks noGrp="1"/>
          </p:cNvSpPr>
          <p:nvPr>
            <p:ph type="ftr" idx="11"/>
          </p:nvPr>
        </p:nvSpPr>
        <p:spPr>
          <a:xfrm>
            <a:off x="4038600" y="6356350"/>
            <a:ext cx="4114800" cy="3651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5" name="Google Shape;95;g5deb5ffee9_0_247"/>
          <p:cNvSpPr txBox="1">
            <a:spLocks noGrp="1"/>
          </p:cNvSpPr>
          <p:nvPr>
            <p:ph type="sldNum" idx="12"/>
          </p:nvPr>
        </p:nvSpPr>
        <p:spPr>
          <a:xfrm>
            <a:off x="8610600" y="6356350"/>
            <a:ext cx="27432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6"/>
        <p:cNvGrpSpPr/>
        <p:nvPr/>
      </p:nvGrpSpPr>
      <p:grpSpPr>
        <a:xfrm>
          <a:off x="0" y="0"/>
          <a:ext cx="0" cy="0"/>
          <a:chOff x="0" y="0"/>
          <a:chExt cx="0" cy="0"/>
        </a:xfrm>
      </p:grpSpPr>
      <p:sp>
        <p:nvSpPr>
          <p:cNvPr id="97" name="Google Shape;97;g5deb5ffee9_0_253"/>
          <p:cNvSpPr txBox="1">
            <a:spLocks noGrp="1"/>
          </p:cNvSpPr>
          <p:nvPr>
            <p:ph type="title"/>
          </p:nvPr>
        </p:nvSpPr>
        <p:spPr>
          <a:xfrm rot="5400000">
            <a:off x="7133400" y="1956625"/>
            <a:ext cx="5811900" cy="26289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g5deb5ffee9_0_253"/>
          <p:cNvSpPr txBox="1">
            <a:spLocks noGrp="1"/>
          </p:cNvSpPr>
          <p:nvPr>
            <p:ph type="body" idx="1"/>
          </p:nvPr>
        </p:nvSpPr>
        <p:spPr>
          <a:xfrm rot="5400000">
            <a:off x="1799400" y="-596075"/>
            <a:ext cx="5811900" cy="7734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9" name="Google Shape;99;g5deb5ffee9_0_253"/>
          <p:cNvSpPr txBox="1">
            <a:spLocks noGrp="1"/>
          </p:cNvSpPr>
          <p:nvPr>
            <p:ph type="dt" idx="10"/>
          </p:nvPr>
        </p:nvSpPr>
        <p:spPr>
          <a:xfrm>
            <a:off x="838200" y="6356350"/>
            <a:ext cx="2743200" cy="3651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0" name="Google Shape;100;g5deb5ffee9_0_253"/>
          <p:cNvSpPr txBox="1">
            <a:spLocks noGrp="1"/>
          </p:cNvSpPr>
          <p:nvPr>
            <p:ph type="ftr" idx="11"/>
          </p:nvPr>
        </p:nvSpPr>
        <p:spPr>
          <a:xfrm>
            <a:off x="4038600" y="6356350"/>
            <a:ext cx="4114800" cy="3651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1" name="Google Shape;101;g5deb5ffee9_0_253"/>
          <p:cNvSpPr txBox="1">
            <a:spLocks noGrp="1"/>
          </p:cNvSpPr>
          <p:nvPr>
            <p:ph type="sldNum" idx="12"/>
          </p:nvPr>
        </p:nvSpPr>
        <p:spPr>
          <a:xfrm>
            <a:off x="8610600" y="6356350"/>
            <a:ext cx="27432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spTree>
      <p:nvGrpSpPr>
        <p:cNvPr id="1" name="Shape 118"/>
        <p:cNvGrpSpPr/>
        <p:nvPr/>
      </p:nvGrpSpPr>
      <p:grpSpPr>
        <a:xfrm>
          <a:off x="0" y="0"/>
          <a:ext cx="0" cy="0"/>
          <a:chOff x="0" y="0"/>
          <a:chExt cx="0" cy="0"/>
        </a:xfrm>
      </p:grpSpPr>
      <p:sp>
        <p:nvSpPr>
          <p:cNvPr id="119" name="Google Shape;119;p35"/>
          <p:cNvSpPr txBox="1">
            <a:spLocks noGrp="1"/>
          </p:cNvSpPr>
          <p:nvPr>
            <p:ph type="title"/>
          </p:nvPr>
        </p:nvSpPr>
        <p:spPr>
          <a:xfrm>
            <a:off x="555785" y="257025"/>
            <a:ext cx="8596800" cy="13208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0" name="Google Shape;120;p35"/>
          <p:cNvSpPr txBox="1">
            <a:spLocks noGrp="1"/>
          </p:cNvSpPr>
          <p:nvPr>
            <p:ph type="body" idx="1"/>
          </p:nvPr>
        </p:nvSpPr>
        <p:spPr>
          <a:xfrm>
            <a:off x="555785" y="1773451"/>
            <a:ext cx="9188800" cy="4901200"/>
          </a:xfrm>
          <a:prstGeom prst="rect">
            <a:avLst/>
          </a:prstGeom>
          <a:noFill/>
          <a:ln>
            <a:noFill/>
          </a:ln>
        </p:spPr>
        <p:txBody>
          <a:bodyPr spcFirstLastPara="1" wrap="square" lIns="68575" tIns="34275" rIns="68575" bIns="34275" anchor="t" anchorCtr="0">
            <a:noAutofit/>
          </a:bodyPr>
          <a:lstStyle>
            <a:lvl1pPr marL="457200" lvl="0" indent="-400050" algn="l">
              <a:lnSpc>
                <a:spcPct val="100000"/>
              </a:lnSpc>
              <a:spcBef>
                <a:spcPts val="1067"/>
              </a:spcBef>
              <a:spcAft>
                <a:spcPts val="0"/>
              </a:spcAft>
              <a:buSzPts val="2700"/>
              <a:buChar char="▶"/>
              <a:defRPr/>
            </a:lvl1pPr>
            <a:lvl2pPr marL="914400" lvl="1" indent="-349250" algn="l">
              <a:lnSpc>
                <a:spcPct val="100000"/>
              </a:lnSpc>
              <a:spcBef>
                <a:spcPts val="1067"/>
              </a:spcBef>
              <a:spcAft>
                <a:spcPts val="0"/>
              </a:spcAft>
              <a:buSzPts val="1900"/>
              <a:buChar char="●"/>
              <a:defRPr/>
            </a:lvl2pPr>
            <a:lvl3pPr marL="1371600" lvl="2" indent="-361950" algn="l">
              <a:lnSpc>
                <a:spcPct val="100000"/>
              </a:lnSpc>
              <a:spcBef>
                <a:spcPts val="1067"/>
              </a:spcBef>
              <a:spcAft>
                <a:spcPts val="0"/>
              </a:spcAft>
              <a:buSzPts val="2100"/>
              <a:buChar char="✓"/>
              <a:defRPr/>
            </a:lvl3pPr>
            <a:lvl4pPr marL="1828800" lvl="3" indent="-342900" algn="l">
              <a:lnSpc>
                <a:spcPct val="100000"/>
              </a:lnSpc>
              <a:spcBef>
                <a:spcPts val="1067"/>
              </a:spcBef>
              <a:spcAft>
                <a:spcPts val="0"/>
              </a:spcAft>
              <a:buSzPts val="1800"/>
              <a:buChar char="▶"/>
              <a:defRPr/>
            </a:lvl4pPr>
            <a:lvl5pPr marL="2286000" lvl="4" indent="-342900" algn="l">
              <a:lnSpc>
                <a:spcPct val="100000"/>
              </a:lnSpc>
              <a:spcBef>
                <a:spcPts val="1067"/>
              </a:spcBef>
              <a:spcAft>
                <a:spcPts val="0"/>
              </a:spcAft>
              <a:buSzPts val="1800"/>
              <a:buFont typeface="Source Sans Pro"/>
              <a:buChar char="●"/>
              <a:defRPr/>
            </a:lvl5pPr>
            <a:lvl6pPr marL="2743200" lvl="5" indent="-273050" algn="l">
              <a:lnSpc>
                <a:spcPct val="100000"/>
              </a:lnSpc>
              <a:spcBef>
                <a:spcPts val="1067"/>
              </a:spcBef>
              <a:spcAft>
                <a:spcPts val="0"/>
              </a:spcAft>
              <a:buSzPts val="700"/>
              <a:buChar char="▶"/>
              <a:defRPr/>
            </a:lvl6pPr>
            <a:lvl7pPr marL="3200400" lvl="6" indent="-273050" algn="l">
              <a:lnSpc>
                <a:spcPct val="100000"/>
              </a:lnSpc>
              <a:spcBef>
                <a:spcPts val="1067"/>
              </a:spcBef>
              <a:spcAft>
                <a:spcPts val="0"/>
              </a:spcAft>
              <a:buSzPts val="700"/>
              <a:buChar char="▶"/>
              <a:defRPr/>
            </a:lvl7pPr>
            <a:lvl8pPr marL="3657600" lvl="7" indent="-273050" algn="l">
              <a:lnSpc>
                <a:spcPct val="100000"/>
              </a:lnSpc>
              <a:spcBef>
                <a:spcPts val="1067"/>
              </a:spcBef>
              <a:spcAft>
                <a:spcPts val="0"/>
              </a:spcAft>
              <a:buSzPts val="700"/>
              <a:buChar char="▶"/>
              <a:defRPr/>
            </a:lvl8pPr>
            <a:lvl9pPr marL="4114800" lvl="8" indent="-273050" algn="l">
              <a:lnSpc>
                <a:spcPct val="100000"/>
              </a:lnSpc>
              <a:spcBef>
                <a:spcPts val="1067"/>
              </a:spcBef>
              <a:spcAft>
                <a:spcPts val="0"/>
              </a:spcAft>
              <a:buSzPts val="700"/>
              <a:buChar char="▶"/>
              <a:defRPr/>
            </a:lvl9pPr>
          </a:lstStyle>
          <a:p>
            <a:endParaRPr/>
          </a:p>
        </p:txBody>
      </p:sp>
      <p:sp>
        <p:nvSpPr>
          <p:cNvPr id="121" name="Google Shape;121;p35"/>
          <p:cNvSpPr txBox="1">
            <a:spLocks noGrp="1"/>
          </p:cNvSpPr>
          <p:nvPr>
            <p:ph type="sldNum" idx="12"/>
          </p:nvPr>
        </p:nvSpPr>
        <p:spPr>
          <a:xfrm>
            <a:off x="11030413" y="6314033"/>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22" name="Google Shape;122;p35"/>
          <p:cNvSpPr txBox="1">
            <a:spLocks noGrp="1"/>
          </p:cNvSpPr>
          <p:nvPr>
            <p:ph type="ftr" idx="11"/>
          </p:nvPr>
        </p:nvSpPr>
        <p:spPr>
          <a:xfrm>
            <a:off x="489456" y="6461464"/>
            <a:ext cx="4114800" cy="365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467" b="0" i="0" u="none" strike="noStrike" cap="none">
                <a:solidFill>
                  <a:srgbClr val="224F7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555785" y="257025"/>
            <a:ext cx="8596800" cy="1320800"/>
          </a:xfrm>
          <a:prstGeom prst="rect">
            <a:avLst/>
          </a:prstGeom>
          <a:noFill/>
          <a:ln>
            <a:noFill/>
          </a:ln>
        </p:spPr>
        <p:txBody>
          <a:bodyPr spcFirstLastPara="1" wrap="square" lIns="68575" tIns="68575" rIns="68575" bIns="68575" anchor="t" anchorCtr="0">
            <a:noAutofit/>
          </a:bodyPr>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125" name="Google Shape;125;p23"/>
          <p:cNvSpPr txBox="1">
            <a:spLocks noGrp="1"/>
          </p:cNvSpPr>
          <p:nvPr>
            <p:ph type="body" idx="1"/>
          </p:nvPr>
        </p:nvSpPr>
        <p:spPr>
          <a:xfrm>
            <a:off x="555785" y="1773451"/>
            <a:ext cx="9188800" cy="4901200"/>
          </a:xfrm>
          <a:prstGeom prst="rect">
            <a:avLst/>
          </a:prstGeom>
          <a:noFill/>
          <a:ln>
            <a:noFill/>
          </a:ln>
        </p:spPr>
        <p:txBody>
          <a:bodyPr spcFirstLastPara="1" wrap="square" lIns="68575" tIns="68575" rIns="68575" bIns="68575" anchor="t" anchorCtr="0">
            <a:noAutofit/>
          </a:bodyPr>
          <a:lstStyle>
            <a:lvl1pPr marL="457200" marR="0" lvl="0" indent="-400050"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49250"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361950"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42900"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42900" algn="l">
              <a:lnSpc>
                <a:spcPct val="100000"/>
              </a:lnSpc>
              <a:spcBef>
                <a:spcPts val="1067"/>
              </a:spcBef>
              <a:spcAft>
                <a:spcPts val="0"/>
              </a:spcAft>
              <a:buClr>
                <a:srgbClr val="D2BD24"/>
              </a:buClr>
              <a:buSzPts val="18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26" name="Google Shape;126;p23"/>
          <p:cNvSpPr txBox="1">
            <a:spLocks noGrp="1"/>
          </p:cNvSpPr>
          <p:nvPr>
            <p:ph type="sldNum" idx="12"/>
          </p:nvPr>
        </p:nvSpPr>
        <p:spPr>
          <a:xfrm>
            <a:off x="11030413" y="6314033"/>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3_Custom Layout">
  <p:cSld name="3_Custom Layout">
    <p:spTree>
      <p:nvGrpSpPr>
        <p:cNvPr id="1" name="Shape 127"/>
        <p:cNvGrpSpPr/>
        <p:nvPr/>
      </p:nvGrpSpPr>
      <p:grpSpPr>
        <a:xfrm>
          <a:off x="0" y="0"/>
          <a:ext cx="0" cy="0"/>
          <a:chOff x="0" y="0"/>
          <a:chExt cx="0" cy="0"/>
        </a:xfrm>
      </p:grpSpPr>
      <p:sp>
        <p:nvSpPr>
          <p:cNvPr id="128" name="Google Shape;128;p36"/>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129"/>
        <p:cNvGrpSpPr/>
        <p:nvPr/>
      </p:nvGrpSpPr>
      <p:grpSpPr>
        <a:xfrm>
          <a:off x="0" y="0"/>
          <a:ext cx="0" cy="0"/>
          <a:chOff x="0" y="0"/>
          <a:chExt cx="0" cy="0"/>
        </a:xfrm>
      </p:grpSpPr>
      <p:sp>
        <p:nvSpPr>
          <p:cNvPr id="130" name="Google Shape;130;p37"/>
          <p:cNvSpPr txBox="1">
            <a:spLocks noGrp="1"/>
          </p:cNvSpPr>
          <p:nvPr>
            <p:ph type="title"/>
          </p:nvPr>
        </p:nvSpPr>
        <p:spPr>
          <a:xfrm>
            <a:off x="555785" y="257025"/>
            <a:ext cx="8596800" cy="13208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1" name="Google Shape;131;p37"/>
          <p:cNvSpPr txBox="1">
            <a:spLocks noGrp="1"/>
          </p:cNvSpPr>
          <p:nvPr>
            <p:ph type="body" idx="1"/>
          </p:nvPr>
        </p:nvSpPr>
        <p:spPr>
          <a:xfrm>
            <a:off x="555785" y="1773451"/>
            <a:ext cx="9188800" cy="4901200"/>
          </a:xfrm>
          <a:prstGeom prst="rect">
            <a:avLst/>
          </a:prstGeom>
          <a:noFill/>
          <a:ln>
            <a:noFill/>
          </a:ln>
        </p:spPr>
        <p:txBody>
          <a:bodyPr spcFirstLastPara="1" wrap="square" lIns="68575" tIns="34275" rIns="68575" bIns="34275" anchor="t" anchorCtr="0">
            <a:noAutofit/>
          </a:bodyPr>
          <a:lstStyle>
            <a:lvl1pPr marL="457200" lvl="0" indent="-400050" algn="l">
              <a:lnSpc>
                <a:spcPct val="100000"/>
              </a:lnSpc>
              <a:spcBef>
                <a:spcPts val="1067"/>
              </a:spcBef>
              <a:spcAft>
                <a:spcPts val="0"/>
              </a:spcAft>
              <a:buSzPts val="2700"/>
              <a:buChar char="▶"/>
              <a:defRPr/>
            </a:lvl1pPr>
            <a:lvl2pPr marL="914400" lvl="1" indent="-349250" algn="l">
              <a:lnSpc>
                <a:spcPct val="100000"/>
              </a:lnSpc>
              <a:spcBef>
                <a:spcPts val="1067"/>
              </a:spcBef>
              <a:spcAft>
                <a:spcPts val="0"/>
              </a:spcAft>
              <a:buSzPts val="1900"/>
              <a:buChar char="●"/>
              <a:defRPr/>
            </a:lvl2pPr>
            <a:lvl3pPr marL="1371600" lvl="2" indent="-361950" algn="l">
              <a:lnSpc>
                <a:spcPct val="100000"/>
              </a:lnSpc>
              <a:spcBef>
                <a:spcPts val="1067"/>
              </a:spcBef>
              <a:spcAft>
                <a:spcPts val="0"/>
              </a:spcAft>
              <a:buSzPts val="2100"/>
              <a:buChar char="✓"/>
              <a:defRPr/>
            </a:lvl3pPr>
            <a:lvl4pPr marL="1828800" lvl="3" indent="-342900" algn="l">
              <a:lnSpc>
                <a:spcPct val="100000"/>
              </a:lnSpc>
              <a:spcBef>
                <a:spcPts val="1067"/>
              </a:spcBef>
              <a:spcAft>
                <a:spcPts val="0"/>
              </a:spcAft>
              <a:buSzPts val="1800"/>
              <a:buChar char="▶"/>
              <a:defRPr/>
            </a:lvl4pPr>
            <a:lvl5pPr marL="2286000" lvl="4" indent="-342900" algn="l">
              <a:lnSpc>
                <a:spcPct val="100000"/>
              </a:lnSpc>
              <a:spcBef>
                <a:spcPts val="1067"/>
              </a:spcBef>
              <a:spcAft>
                <a:spcPts val="0"/>
              </a:spcAft>
              <a:buSzPts val="1800"/>
              <a:buFont typeface="Source Sans Pro"/>
              <a:buChar char="●"/>
              <a:defRPr/>
            </a:lvl5pPr>
            <a:lvl6pPr marL="2743200" lvl="5" indent="-273050" algn="l">
              <a:lnSpc>
                <a:spcPct val="100000"/>
              </a:lnSpc>
              <a:spcBef>
                <a:spcPts val="1067"/>
              </a:spcBef>
              <a:spcAft>
                <a:spcPts val="0"/>
              </a:spcAft>
              <a:buSzPts val="700"/>
              <a:buChar char="▶"/>
              <a:defRPr/>
            </a:lvl6pPr>
            <a:lvl7pPr marL="3200400" lvl="6" indent="-273050" algn="l">
              <a:lnSpc>
                <a:spcPct val="100000"/>
              </a:lnSpc>
              <a:spcBef>
                <a:spcPts val="1067"/>
              </a:spcBef>
              <a:spcAft>
                <a:spcPts val="0"/>
              </a:spcAft>
              <a:buSzPts val="700"/>
              <a:buChar char="▶"/>
              <a:defRPr/>
            </a:lvl7pPr>
            <a:lvl8pPr marL="3657600" lvl="7" indent="-273050" algn="l">
              <a:lnSpc>
                <a:spcPct val="100000"/>
              </a:lnSpc>
              <a:spcBef>
                <a:spcPts val="1067"/>
              </a:spcBef>
              <a:spcAft>
                <a:spcPts val="0"/>
              </a:spcAft>
              <a:buSzPts val="700"/>
              <a:buChar char="▶"/>
              <a:defRPr/>
            </a:lvl8pPr>
            <a:lvl9pPr marL="4114800" lvl="8" indent="-273050" algn="l">
              <a:lnSpc>
                <a:spcPct val="100000"/>
              </a:lnSpc>
              <a:spcBef>
                <a:spcPts val="1067"/>
              </a:spcBef>
              <a:spcAft>
                <a:spcPts val="0"/>
              </a:spcAft>
              <a:buSzPts val="700"/>
              <a:buChar char="▶"/>
              <a:defRPr/>
            </a:lvl9pPr>
          </a:lstStyle>
          <a:p>
            <a:endParaRPr/>
          </a:p>
        </p:txBody>
      </p:sp>
      <p:sp>
        <p:nvSpPr>
          <p:cNvPr id="132" name="Google Shape;132;p37"/>
          <p:cNvSpPr txBox="1">
            <a:spLocks noGrp="1"/>
          </p:cNvSpPr>
          <p:nvPr>
            <p:ph type="sldNum" idx="12"/>
          </p:nvPr>
        </p:nvSpPr>
        <p:spPr>
          <a:xfrm>
            <a:off x="11030413" y="6314033"/>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33" name="Google Shape;133;p37"/>
          <p:cNvSpPr txBox="1">
            <a:spLocks noGrp="1"/>
          </p:cNvSpPr>
          <p:nvPr>
            <p:ph type="ftr" idx="11"/>
          </p:nvPr>
        </p:nvSpPr>
        <p:spPr>
          <a:xfrm>
            <a:off x="489456" y="6461464"/>
            <a:ext cx="4114800" cy="365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467" b="0" i="0" u="none" strike="noStrike" cap="none">
                <a:solidFill>
                  <a:srgbClr val="224F7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4"/>
        <p:cNvGrpSpPr/>
        <p:nvPr/>
      </p:nvGrpSpPr>
      <p:grpSpPr>
        <a:xfrm>
          <a:off x="0" y="0"/>
          <a:ext cx="0" cy="0"/>
          <a:chOff x="0" y="0"/>
          <a:chExt cx="0" cy="0"/>
        </a:xfrm>
      </p:grpSpPr>
      <p:sp>
        <p:nvSpPr>
          <p:cNvPr id="135" name="Google Shape;135;p38"/>
          <p:cNvSpPr txBox="1">
            <a:spLocks noGrp="1"/>
          </p:cNvSpPr>
          <p:nvPr>
            <p:ph type="title"/>
          </p:nvPr>
        </p:nvSpPr>
        <p:spPr>
          <a:xfrm>
            <a:off x="555785" y="257025"/>
            <a:ext cx="8596800" cy="1320800"/>
          </a:xfrm>
          <a:prstGeom prst="rect">
            <a:avLst/>
          </a:prstGeom>
          <a:noFill/>
          <a:ln>
            <a:noFill/>
          </a:ln>
        </p:spPr>
        <p:txBody>
          <a:bodyPr spcFirstLastPara="1" wrap="square" lIns="68575" tIns="68575" rIns="68575" bIns="68575" anchor="t" anchorCtr="0">
            <a:noAutofit/>
          </a:bodyPr>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100"/>
              <a:buNone/>
              <a:defRPr sz="1867" b="0" i="0" u="none" strike="noStrike" cap="none">
                <a:solidFill>
                  <a:schemeClr val="dk2"/>
                </a:solidFill>
              </a:defRPr>
            </a:lvl2pPr>
            <a:lvl3pPr marR="0" lvl="2" algn="l">
              <a:lnSpc>
                <a:spcPct val="100000"/>
              </a:lnSpc>
              <a:spcBef>
                <a:spcPts val="0"/>
              </a:spcBef>
              <a:spcAft>
                <a:spcPts val="0"/>
              </a:spcAft>
              <a:buSzPts val="1100"/>
              <a:buNone/>
              <a:defRPr sz="1867" b="0" i="0" u="none" strike="noStrike" cap="none">
                <a:solidFill>
                  <a:schemeClr val="dk2"/>
                </a:solidFill>
              </a:defRPr>
            </a:lvl3pPr>
            <a:lvl4pPr marR="0" lvl="3" algn="l">
              <a:lnSpc>
                <a:spcPct val="100000"/>
              </a:lnSpc>
              <a:spcBef>
                <a:spcPts val="0"/>
              </a:spcBef>
              <a:spcAft>
                <a:spcPts val="0"/>
              </a:spcAft>
              <a:buSzPts val="1100"/>
              <a:buNone/>
              <a:defRPr sz="1867" b="0" i="0" u="none" strike="noStrike" cap="none">
                <a:solidFill>
                  <a:schemeClr val="dk2"/>
                </a:solidFill>
              </a:defRPr>
            </a:lvl4pPr>
            <a:lvl5pPr marR="0" lvl="4" algn="l">
              <a:lnSpc>
                <a:spcPct val="100000"/>
              </a:lnSpc>
              <a:spcBef>
                <a:spcPts val="0"/>
              </a:spcBef>
              <a:spcAft>
                <a:spcPts val="0"/>
              </a:spcAft>
              <a:buSzPts val="1100"/>
              <a:buNone/>
              <a:defRPr sz="1867" b="0" i="0" u="none" strike="noStrike" cap="none">
                <a:solidFill>
                  <a:schemeClr val="dk2"/>
                </a:solidFill>
              </a:defRPr>
            </a:lvl5pPr>
            <a:lvl6pPr marR="0" lvl="5" algn="l">
              <a:lnSpc>
                <a:spcPct val="100000"/>
              </a:lnSpc>
              <a:spcBef>
                <a:spcPts val="0"/>
              </a:spcBef>
              <a:spcAft>
                <a:spcPts val="0"/>
              </a:spcAft>
              <a:buSzPts val="1100"/>
              <a:buNone/>
              <a:defRPr sz="1867" b="0" i="0" u="none" strike="noStrike" cap="none">
                <a:solidFill>
                  <a:schemeClr val="dk2"/>
                </a:solidFill>
              </a:defRPr>
            </a:lvl6pPr>
            <a:lvl7pPr marR="0" lvl="6" algn="l">
              <a:lnSpc>
                <a:spcPct val="100000"/>
              </a:lnSpc>
              <a:spcBef>
                <a:spcPts val="0"/>
              </a:spcBef>
              <a:spcAft>
                <a:spcPts val="0"/>
              </a:spcAft>
              <a:buSzPts val="1100"/>
              <a:buNone/>
              <a:defRPr sz="1867" b="0" i="0" u="none" strike="noStrike" cap="none">
                <a:solidFill>
                  <a:schemeClr val="dk2"/>
                </a:solidFill>
              </a:defRPr>
            </a:lvl7pPr>
            <a:lvl8pPr marR="0" lvl="7" algn="l">
              <a:lnSpc>
                <a:spcPct val="100000"/>
              </a:lnSpc>
              <a:spcBef>
                <a:spcPts val="0"/>
              </a:spcBef>
              <a:spcAft>
                <a:spcPts val="0"/>
              </a:spcAft>
              <a:buSzPts val="1100"/>
              <a:buNone/>
              <a:defRPr sz="1867" b="0" i="0" u="none" strike="noStrike" cap="none">
                <a:solidFill>
                  <a:schemeClr val="dk2"/>
                </a:solidFill>
              </a:defRPr>
            </a:lvl8pPr>
            <a:lvl9pPr marR="0" lvl="8" algn="l">
              <a:lnSpc>
                <a:spcPct val="100000"/>
              </a:lnSpc>
              <a:spcBef>
                <a:spcPts val="0"/>
              </a:spcBef>
              <a:spcAft>
                <a:spcPts val="0"/>
              </a:spcAft>
              <a:buSzPts val="1100"/>
              <a:buNone/>
              <a:defRPr sz="1867" b="0" i="0" u="none" strike="noStrike" cap="none">
                <a:solidFill>
                  <a:schemeClr val="dk2"/>
                </a:solidFill>
              </a:defRPr>
            </a:lvl9pPr>
          </a:lstStyle>
          <a:p>
            <a:endParaRPr/>
          </a:p>
        </p:txBody>
      </p:sp>
      <p:sp>
        <p:nvSpPr>
          <p:cNvPr id="136" name="Google Shape;136;p38"/>
          <p:cNvSpPr txBox="1">
            <a:spLocks noGrp="1"/>
          </p:cNvSpPr>
          <p:nvPr>
            <p:ph type="body" idx="1"/>
          </p:nvPr>
        </p:nvSpPr>
        <p:spPr>
          <a:xfrm>
            <a:off x="555785" y="1773451"/>
            <a:ext cx="9188800" cy="4901200"/>
          </a:xfrm>
          <a:prstGeom prst="rect">
            <a:avLst/>
          </a:prstGeom>
          <a:noFill/>
          <a:ln>
            <a:noFill/>
          </a:ln>
        </p:spPr>
        <p:txBody>
          <a:bodyPr spcFirstLastPara="1" wrap="square" lIns="68575" tIns="68575" rIns="68575" bIns="68575" anchor="t" anchorCtr="0">
            <a:noAutofit/>
          </a:bodyPr>
          <a:lstStyle>
            <a:lvl1pPr marL="457200" marR="0" lvl="0" indent="-400050"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49250"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361950"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42900"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42900" algn="l">
              <a:lnSpc>
                <a:spcPct val="100000"/>
              </a:lnSpc>
              <a:spcBef>
                <a:spcPts val="1067"/>
              </a:spcBef>
              <a:spcAft>
                <a:spcPts val="0"/>
              </a:spcAft>
              <a:buClr>
                <a:srgbClr val="D2BD24"/>
              </a:buClr>
              <a:buSzPts val="18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37" name="Google Shape;137;p38"/>
          <p:cNvSpPr txBox="1">
            <a:spLocks noGrp="1"/>
          </p:cNvSpPr>
          <p:nvPr>
            <p:ph type="sldNum" idx="12"/>
          </p:nvPr>
        </p:nvSpPr>
        <p:spPr>
          <a:xfrm>
            <a:off x="11030413" y="6314033"/>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138"/>
        <p:cNvGrpSpPr/>
        <p:nvPr/>
      </p:nvGrpSpPr>
      <p:grpSpPr>
        <a:xfrm>
          <a:off x="0" y="0"/>
          <a:ext cx="0" cy="0"/>
          <a:chOff x="0" y="0"/>
          <a:chExt cx="0" cy="0"/>
        </a:xfrm>
      </p:grpSpPr>
      <p:sp>
        <p:nvSpPr>
          <p:cNvPr id="139" name="Google Shape;139;p39"/>
          <p:cNvSpPr txBox="1">
            <a:spLocks noGrp="1"/>
          </p:cNvSpPr>
          <p:nvPr>
            <p:ph type="title"/>
          </p:nvPr>
        </p:nvSpPr>
        <p:spPr>
          <a:xfrm>
            <a:off x="677335" y="1622695"/>
            <a:ext cx="8596800" cy="1826800"/>
          </a:xfrm>
          <a:prstGeom prst="rect">
            <a:avLst/>
          </a:prstGeom>
          <a:noFill/>
          <a:ln>
            <a:noFill/>
          </a:ln>
        </p:spPr>
        <p:txBody>
          <a:bodyPr spcFirstLastPara="1" wrap="square" lIns="68575" tIns="34275" rIns="68575" bIns="34275" anchor="b" anchorCtr="0">
            <a:noAutofit/>
          </a:bodyPr>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140" name="Google Shape;140;p39"/>
          <p:cNvSpPr txBox="1">
            <a:spLocks noGrp="1"/>
          </p:cNvSpPr>
          <p:nvPr>
            <p:ph type="body" idx="1"/>
          </p:nvPr>
        </p:nvSpPr>
        <p:spPr>
          <a:xfrm>
            <a:off x="677335" y="3722231"/>
            <a:ext cx="8596800" cy="860400"/>
          </a:xfrm>
          <a:prstGeom prst="rect">
            <a:avLst/>
          </a:prstGeom>
          <a:noFill/>
          <a:ln>
            <a:noFill/>
          </a:ln>
        </p:spPr>
        <p:txBody>
          <a:bodyPr spcFirstLastPara="1" wrap="square" lIns="68575" tIns="34275" rIns="68575" bIns="34275" anchor="t" anchorCtr="0">
            <a:noAutofit/>
          </a:bodyPr>
          <a:lstStyle>
            <a:lvl1pPr marL="457200" marR="0" lvl="0" indent="-228600" algn="l">
              <a:lnSpc>
                <a:spcPct val="100000"/>
              </a:lnSpc>
              <a:spcBef>
                <a:spcPts val="1067"/>
              </a:spcBef>
              <a:spcAft>
                <a:spcPts val="0"/>
              </a:spcAft>
              <a:buClr>
                <a:srgbClr val="D2BD24"/>
              </a:buClr>
              <a:buSzPts val="2100"/>
              <a:buFont typeface="Noto Sans Symbols"/>
              <a:buNone/>
              <a:defRPr sz="2800" b="0" i="0" u="none" strike="noStrike" cap="none">
                <a:solidFill>
                  <a:schemeClr val="dk1"/>
                </a:solidFill>
                <a:latin typeface="Source Sans Pro"/>
                <a:ea typeface="Source Sans Pro"/>
                <a:cs typeface="Source Sans Pro"/>
                <a:sym typeface="Source Sans Pro"/>
              </a:defRPr>
            </a:lvl1pPr>
            <a:lvl2pPr marL="914400" marR="0" lvl="1" indent="-228600" algn="l">
              <a:lnSpc>
                <a:spcPct val="100000"/>
              </a:lnSpc>
              <a:spcBef>
                <a:spcPts val="1067"/>
              </a:spcBef>
              <a:spcAft>
                <a:spcPts val="0"/>
              </a:spcAft>
              <a:buClr>
                <a:srgbClr val="D2BD24"/>
              </a:buClr>
              <a:buSzPts val="1100"/>
              <a:buFont typeface="Source Sans Pro"/>
              <a:buNone/>
              <a:defRPr sz="1867" b="0" i="0" u="none" strike="noStrike" cap="none">
                <a:solidFill>
                  <a:srgbClr val="888888"/>
                </a:solidFill>
                <a:latin typeface="Source Sans Pro"/>
                <a:ea typeface="Source Sans Pro"/>
                <a:cs typeface="Source Sans Pro"/>
                <a:sym typeface="Source Sans Pro"/>
              </a:defRPr>
            </a:lvl2pPr>
            <a:lvl3pPr marL="1371600" marR="0" lvl="2" indent="-228600" algn="l">
              <a:lnSpc>
                <a:spcPct val="100000"/>
              </a:lnSpc>
              <a:spcBef>
                <a:spcPts val="1067"/>
              </a:spcBef>
              <a:spcAft>
                <a:spcPts val="0"/>
              </a:spcAft>
              <a:buClr>
                <a:srgbClr val="D2BD24"/>
              </a:buClr>
              <a:buSzPts val="12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a:lnSpc>
                <a:spcPct val="100000"/>
              </a:lnSpc>
              <a:spcBef>
                <a:spcPts val="1067"/>
              </a:spcBef>
              <a:spcAft>
                <a:spcPts val="0"/>
              </a:spcAft>
              <a:buClr>
                <a:srgbClr val="D2BD24"/>
              </a:buClr>
              <a:buSzPts val="1100"/>
              <a:buFont typeface="Noto Sans Symbols"/>
              <a:buNone/>
              <a:defRPr sz="1467" b="0" i="0" u="none" strike="noStrike" cap="none">
                <a:solidFill>
                  <a:srgbClr val="888888"/>
                </a:solidFill>
                <a:latin typeface="Source Sans Pro"/>
                <a:ea typeface="Source Sans Pro"/>
                <a:cs typeface="Source Sans Pro"/>
                <a:sym typeface="Source Sans Pro"/>
              </a:defRPr>
            </a:lvl4pPr>
            <a:lvl5pPr marL="2286000" marR="0" lvl="4" indent="-228600" algn="l">
              <a:lnSpc>
                <a:spcPct val="100000"/>
              </a:lnSpc>
              <a:spcBef>
                <a:spcPts val="1067"/>
              </a:spcBef>
              <a:spcAft>
                <a:spcPts val="0"/>
              </a:spcAft>
              <a:buClr>
                <a:srgbClr val="D2BD24"/>
              </a:buClr>
              <a:buSzPts val="1100"/>
              <a:buFont typeface="Noto Sans Symbols"/>
              <a:buNone/>
              <a:defRPr sz="1467" b="0" i="0" u="none" strike="noStrike" cap="none">
                <a:solidFill>
                  <a:srgbClr val="888888"/>
                </a:solidFill>
                <a:latin typeface="Source Sans Pro"/>
                <a:ea typeface="Source Sans Pro"/>
                <a:cs typeface="Source Sans Pro"/>
                <a:sym typeface="Source Sans Pro"/>
              </a:defRPr>
            </a:lvl5pPr>
            <a:lvl6pPr marL="2743200" marR="0" lvl="5" indent="-228600"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6pPr>
            <a:lvl7pPr marL="3200400" marR="0" lvl="6" indent="-228600"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7pPr>
            <a:lvl8pPr marL="3657600" marR="0" lvl="7" indent="-228600"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8pPr>
            <a:lvl9pPr marL="4114800" marR="0" lvl="8" indent="-228600"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9pPr>
          </a:lstStyle>
          <a:p>
            <a:endParaRPr/>
          </a:p>
        </p:txBody>
      </p:sp>
      <p:sp>
        <p:nvSpPr>
          <p:cNvPr id="141" name="Google Shape;141;p39"/>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2"/>
        <p:cNvGrpSpPr/>
        <p:nvPr/>
      </p:nvGrpSpPr>
      <p:grpSpPr>
        <a:xfrm>
          <a:off x="0" y="0"/>
          <a:ext cx="0" cy="0"/>
          <a:chOff x="0" y="0"/>
          <a:chExt cx="0" cy="0"/>
        </a:xfrm>
      </p:grpSpPr>
      <p:sp>
        <p:nvSpPr>
          <p:cNvPr id="143" name="Google Shape;143;p40"/>
          <p:cNvSpPr txBox="1">
            <a:spLocks noGrp="1"/>
          </p:cNvSpPr>
          <p:nvPr>
            <p:ph type="title"/>
          </p:nvPr>
        </p:nvSpPr>
        <p:spPr>
          <a:xfrm>
            <a:off x="555785" y="257216"/>
            <a:ext cx="8992400" cy="13208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144" name="Google Shape;144;p40"/>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45" name="Google Shape;145;p40"/>
          <p:cNvSpPr txBox="1">
            <a:spLocks noGrp="1"/>
          </p:cNvSpPr>
          <p:nvPr>
            <p:ph type="body" idx="1"/>
          </p:nvPr>
        </p:nvSpPr>
        <p:spPr>
          <a:xfrm>
            <a:off x="581633" y="1796387"/>
            <a:ext cx="9090000" cy="4878400"/>
          </a:xfrm>
          <a:prstGeom prst="rect">
            <a:avLst/>
          </a:prstGeom>
          <a:noFill/>
          <a:ln>
            <a:noFill/>
          </a:ln>
        </p:spPr>
        <p:txBody>
          <a:bodyPr spcFirstLastPara="1" wrap="square" lIns="68575" tIns="34275" rIns="68575" bIns="34275" anchor="t" anchorCtr="0">
            <a:noAutofit/>
          </a:bodyPr>
          <a:lstStyle>
            <a:lvl1pPr marL="457200" marR="0" lvl="0" indent="-228600" algn="l">
              <a:lnSpc>
                <a:spcPct val="100000"/>
              </a:lnSpc>
              <a:spcBef>
                <a:spcPts val="1067"/>
              </a:spcBef>
              <a:spcAft>
                <a:spcPts val="0"/>
              </a:spcAft>
              <a:buClr>
                <a:srgbClr val="D2BD24"/>
              </a:buClr>
              <a:buSzPts val="27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49250"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361950"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42900"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42900"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
        <p:cNvGrpSpPr/>
        <p:nvPr/>
      </p:nvGrpSpPr>
      <p:grpSpPr>
        <a:xfrm>
          <a:off x="0" y="0"/>
          <a:ext cx="0" cy="0"/>
          <a:chOff x="0" y="0"/>
          <a:chExt cx="0" cy="0"/>
        </a:xfrm>
      </p:grpSpPr>
      <p:sp>
        <p:nvSpPr>
          <p:cNvPr id="34" name="Google Shape;34;g5deb5ffee9_0_190"/>
          <p:cNvSpPr txBox="1">
            <a:spLocks noGrp="1"/>
          </p:cNvSpPr>
          <p:nvPr>
            <p:ph type="ctrTitle"/>
          </p:nvPr>
        </p:nvSpPr>
        <p:spPr>
          <a:xfrm>
            <a:off x="1524000" y="1122363"/>
            <a:ext cx="9144000" cy="2387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 name="Google Shape;35;g5deb5ffee9_0_190"/>
          <p:cNvSpPr txBox="1">
            <a:spLocks noGrp="1"/>
          </p:cNvSpPr>
          <p:nvPr>
            <p:ph type="subTitle" idx="1"/>
          </p:nvPr>
        </p:nvSpPr>
        <p:spPr>
          <a:xfrm>
            <a:off x="1524000" y="3602038"/>
            <a:ext cx="9144000" cy="16557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6" name="Google Shape;36;g5deb5ffee9_0_190"/>
          <p:cNvSpPr txBox="1">
            <a:spLocks noGrp="1"/>
          </p:cNvSpPr>
          <p:nvPr>
            <p:ph type="dt" idx="10"/>
          </p:nvPr>
        </p:nvSpPr>
        <p:spPr>
          <a:xfrm>
            <a:off x="838200" y="6356350"/>
            <a:ext cx="2743200" cy="3651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 name="Google Shape;37;g5deb5ffee9_0_190"/>
          <p:cNvSpPr txBox="1">
            <a:spLocks noGrp="1"/>
          </p:cNvSpPr>
          <p:nvPr>
            <p:ph type="ftr" idx="11"/>
          </p:nvPr>
        </p:nvSpPr>
        <p:spPr>
          <a:xfrm>
            <a:off x="4038600" y="6356350"/>
            <a:ext cx="4114800" cy="3651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 name="Google Shape;38;g5deb5ffee9_0_190"/>
          <p:cNvSpPr txBox="1">
            <a:spLocks noGrp="1"/>
          </p:cNvSpPr>
          <p:nvPr>
            <p:ph type="sldNum" idx="12"/>
          </p:nvPr>
        </p:nvSpPr>
        <p:spPr>
          <a:xfrm>
            <a:off x="8610600" y="6356350"/>
            <a:ext cx="27432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46"/>
        <p:cNvGrpSpPr/>
        <p:nvPr/>
      </p:nvGrpSpPr>
      <p:grpSpPr>
        <a:xfrm>
          <a:off x="0" y="0"/>
          <a:ext cx="0" cy="0"/>
          <a:chOff x="0" y="0"/>
          <a:chExt cx="0" cy="0"/>
        </a:xfrm>
      </p:grpSpPr>
      <p:sp>
        <p:nvSpPr>
          <p:cNvPr id="147" name="Google Shape;147;p41"/>
          <p:cNvSpPr txBox="1">
            <a:spLocks noGrp="1"/>
          </p:cNvSpPr>
          <p:nvPr>
            <p:ph type="title"/>
          </p:nvPr>
        </p:nvSpPr>
        <p:spPr>
          <a:xfrm>
            <a:off x="581633" y="311380"/>
            <a:ext cx="8944400" cy="13208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148" name="Google Shape;148;p41"/>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49" name="Google Shape;149;p41"/>
          <p:cNvSpPr txBox="1">
            <a:spLocks noGrp="1"/>
          </p:cNvSpPr>
          <p:nvPr>
            <p:ph type="body" idx="1"/>
          </p:nvPr>
        </p:nvSpPr>
        <p:spPr>
          <a:xfrm>
            <a:off x="581633" y="1801625"/>
            <a:ext cx="4298000" cy="4694800"/>
          </a:xfrm>
          <a:prstGeom prst="rect">
            <a:avLst/>
          </a:prstGeom>
          <a:noFill/>
          <a:ln>
            <a:noFill/>
          </a:ln>
        </p:spPr>
        <p:txBody>
          <a:bodyPr spcFirstLastPara="1" wrap="square" lIns="68575" tIns="34275" rIns="68575" bIns="34275" anchor="t" anchorCtr="0">
            <a:noAutofit/>
          </a:bodyPr>
          <a:lstStyle>
            <a:lvl1pPr marL="457200" marR="0" lvl="0" indent="-400050"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49250"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361950"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42900"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42900" algn="l">
              <a:lnSpc>
                <a:spcPct val="100000"/>
              </a:lnSpc>
              <a:spcBef>
                <a:spcPts val="1067"/>
              </a:spcBef>
              <a:spcAft>
                <a:spcPts val="0"/>
              </a:spcAft>
              <a:buClr>
                <a:srgbClr val="D2BD24"/>
              </a:buClr>
              <a:buSzPts val="18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50" name="Google Shape;150;p41"/>
          <p:cNvSpPr txBox="1">
            <a:spLocks noGrp="1"/>
          </p:cNvSpPr>
          <p:nvPr>
            <p:ph type="body" idx="2"/>
          </p:nvPr>
        </p:nvSpPr>
        <p:spPr>
          <a:xfrm>
            <a:off x="5228456" y="1801625"/>
            <a:ext cx="4298000" cy="4694800"/>
          </a:xfrm>
          <a:prstGeom prst="rect">
            <a:avLst/>
          </a:prstGeom>
          <a:noFill/>
          <a:ln>
            <a:noFill/>
          </a:ln>
        </p:spPr>
        <p:txBody>
          <a:bodyPr spcFirstLastPara="1" wrap="square" lIns="68575" tIns="34275" rIns="68575" bIns="34275" anchor="t" anchorCtr="0">
            <a:noAutofit/>
          </a:bodyPr>
          <a:lstStyle>
            <a:lvl1pPr marL="457200" marR="0" lvl="0" indent="-400050"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49250"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361950"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42900"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42900" algn="l">
              <a:lnSpc>
                <a:spcPct val="100000"/>
              </a:lnSpc>
              <a:spcBef>
                <a:spcPts val="1067"/>
              </a:spcBef>
              <a:spcAft>
                <a:spcPts val="0"/>
              </a:spcAft>
              <a:buClr>
                <a:srgbClr val="D2BD24"/>
              </a:buClr>
              <a:buSzPts val="18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51"/>
        <p:cNvGrpSpPr/>
        <p:nvPr/>
      </p:nvGrpSpPr>
      <p:grpSpPr>
        <a:xfrm>
          <a:off x="0" y="0"/>
          <a:ext cx="0" cy="0"/>
          <a:chOff x="0" y="0"/>
          <a:chExt cx="0" cy="0"/>
        </a:xfrm>
      </p:grpSpPr>
      <p:sp>
        <p:nvSpPr>
          <p:cNvPr id="152" name="Google Shape;152;p42"/>
          <p:cNvSpPr txBox="1">
            <a:spLocks noGrp="1"/>
          </p:cNvSpPr>
          <p:nvPr>
            <p:ph type="title"/>
          </p:nvPr>
        </p:nvSpPr>
        <p:spPr>
          <a:xfrm>
            <a:off x="581633" y="311380"/>
            <a:ext cx="8944400" cy="13208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153" name="Google Shape;153;p42"/>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54" name="Google Shape;154;p42"/>
          <p:cNvSpPr txBox="1">
            <a:spLocks noGrp="1"/>
          </p:cNvSpPr>
          <p:nvPr>
            <p:ph type="body" idx="1"/>
          </p:nvPr>
        </p:nvSpPr>
        <p:spPr>
          <a:xfrm>
            <a:off x="5228456" y="1801625"/>
            <a:ext cx="4298000" cy="4694800"/>
          </a:xfrm>
          <a:prstGeom prst="rect">
            <a:avLst/>
          </a:prstGeom>
          <a:noFill/>
          <a:ln>
            <a:noFill/>
          </a:ln>
        </p:spPr>
        <p:txBody>
          <a:bodyPr spcFirstLastPara="1" wrap="square" lIns="68575" tIns="34275" rIns="68575" bIns="34275" anchor="t" anchorCtr="0">
            <a:noAutofit/>
          </a:bodyPr>
          <a:lstStyle>
            <a:lvl1pPr marL="457200" marR="0" lvl="0" indent="-400050"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49250"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361950"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42900"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42900" algn="l">
              <a:lnSpc>
                <a:spcPct val="100000"/>
              </a:lnSpc>
              <a:spcBef>
                <a:spcPts val="1067"/>
              </a:spcBef>
              <a:spcAft>
                <a:spcPts val="0"/>
              </a:spcAft>
              <a:buClr>
                <a:srgbClr val="D2BD24"/>
              </a:buClr>
              <a:buSzPts val="18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55" name="Google Shape;155;p42"/>
          <p:cNvSpPr>
            <a:spLocks noGrp="1"/>
          </p:cNvSpPr>
          <p:nvPr>
            <p:ph type="pic" idx="2"/>
          </p:nvPr>
        </p:nvSpPr>
        <p:spPr>
          <a:xfrm>
            <a:off x="581025" y="1801813"/>
            <a:ext cx="4481200" cy="4694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56"/>
        <p:cNvGrpSpPr/>
        <p:nvPr/>
      </p:nvGrpSpPr>
      <p:grpSpPr>
        <a:xfrm>
          <a:off x="0" y="0"/>
          <a:ext cx="0" cy="0"/>
          <a:chOff x="0" y="0"/>
          <a:chExt cx="0" cy="0"/>
        </a:xfrm>
      </p:grpSpPr>
      <p:sp>
        <p:nvSpPr>
          <p:cNvPr id="157" name="Google Shape;157;p43"/>
          <p:cNvSpPr txBox="1">
            <a:spLocks noGrp="1"/>
          </p:cNvSpPr>
          <p:nvPr>
            <p:ph type="title"/>
          </p:nvPr>
        </p:nvSpPr>
        <p:spPr>
          <a:xfrm>
            <a:off x="555785" y="257216"/>
            <a:ext cx="8992400" cy="13208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158" name="Google Shape;158;p43"/>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59" name="Google Shape;159;p43"/>
          <p:cNvSpPr txBox="1">
            <a:spLocks noGrp="1"/>
          </p:cNvSpPr>
          <p:nvPr>
            <p:ph type="body" idx="1"/>
          </p:nvPr>
        </p:nvSpPr>
        <p:spPr>
          <a:xfrm>
            <a:off x="581633" y="1801625"/>
            <a:ext cx="4298000" cy="4694800"/>
          </a:xfrm>
          <a:prstGeom prst="rect">
            <a:avLst/>
          </a:prstGeom>
          <a:noFill/>
          <a:ln>
            <a:noFill/>
          </a:ln>
        </p:spPr>
        <p:txBody>
          <a:bodyPr spcFirstLastPara="1" wrap="square" lIns="68575" tIns="34275" rIns="68575" bIns="34275" anchor="t" anchorCtr="0">
            <a:noAutofit/>
          </a:bodyPr>
          <a:lstStyle>
            <a:lvl1pPr marL="457200" marR="0" lvl="0" indent="-228600" algn="l">
              <a:lnSpc>
                <a:spcPct val="100000"/>
              </a:lnSpc>
              <a:spcBef>
                <a:spcPts val="1067"/>
              </a:spcBef>
              <a:spcAft>
                <a:spcPts val="0"/>
              </a:spcAft>
              <a:buClr>
                <a:srgbClr val="D2BD24"/>
              </a:buClr>
              <a:buSzPts val="27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49250"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361950"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42900"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42900"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60" name="Google Shape;160;p43"/>
          <p:cNvSpPr txBox="1">
            <a:spLocks noGrp="1"/>
          </p:cNvSpPr>
          <p:nvPr>
            <p:ph type="body" idx="2"/>
          </p:nvPr>
        </p:nvSpPr>
        <p:spPr>
          <a:xfrm>
            <a:off x="5228456" y="1801625"/>
            <a:ext cx="4298000" cy="4694800"/>
          </a:xfrm>
          <a:prstGeom prst="rect">
            <a:avLst/>
          </a:prstGeom>
          <a:noFill/>
          <a:ln>
            <a:noFill/>
          </a:ln>
        </p:spPr>
        <p:txBody>
          <a:bodyPr spcFirstLastPara="1" wrap="square" lIns="68575" tIns="34275" rIns="68575" bIns="34275" anchor="t" anchorCtr="0">
            <a:noAutofit/>
          </a:bodyPr>
          <a:lstStyle>
            <a:lvl1pPr marL="457200" marR="0" lvl="0" indent="-228600" algn="l">
              <a:lnSpc>
                <a:spcPct val="100000"/>
              </a:lnSpc>
              <a:spcBef>
                <a:spcPts val="1067"/>
              </a:spcBef>
              <a:spcAft>
                <a:spcPts val="0"/>
              </a:spcAft>
              <a:buClr>
                <a:srgbClr val="D2BD24"/>
              </a:buClr>
              <a:buSzPts val="27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49250"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361950"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42900"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42900"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61"/>
        <p:cNvGrpSpPr/>
        <p:nvPr/>
      </p:nvGrpSpPr>
      <p:grpSpPr>
        <a:xfrm>
          <a:off x="0" y="0"/>
          <a:ext cx="0" cy="0"/>
          <a:chOff x="0" y="0"/>
          <a:chExt cx="0" cy="0"/>
        </a:xfrm>
      </p:grpSpPr>
      <p:sp>
        <p:nvSpPr>
          <p:cNvPr id="162" name="Google Shape;162;p44"/>
          <p:cNvSpPr txBox="1">
            <a:spLocks noGrp="1"/>
          </p:cNvSpPr>
          <p:nvPr>
            <p:ph type="title"/>
          </p:nvPr>
        </p:nvSpPr>
        <p:spPr>
          <a:xfrm>
            <a:off x="555785" y="257216"/>
            <a:ext cx="8992400" cy="13208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163" name="Google Shape;163;p44"/>
          <p:cNvSpPr txBox="1">
            <a:spLocks noGrp="1"/>
          </p:cNvSpPr>
          <p:nvPr>
            <p:ph type="body" idx="1"/>
          </p:nvPr>
        </p:nvSpPr>
        <p:spPr>
          <a:xfrm>
            <a:off x="581633" y="1872852"/>
            <a:ext cx="4298000" cy="576400"/>
          </a:xfrm>
          <a:prstGeom prst="rect">
            <a:avLst/>
          </a:prstGeom>
          <a:noFill/>
          <a:ln>
            <a:noFill/>
          </a:ln>
        </p:spPr>
        <p:txBody>
          <a:bodyPr spcFirstLastPara="1" wrap="square" lIns="68575" tIns="34275" rIns="68575" bIns="34275" anchor="b" anchorCtr="0">
            <a:noAutofit/>
          </a:bodyPr>
          <a:lstStyle>
            <a:lvl1pPr marL="457200" marR="0" lvl="0" indent="-228600" algn="l">
              <a:lnSpc>
                <a:spcPct val="100000"/>
              </a:lnSpc>
              <a:spcBef>
                <a:spcPts val="1067"/>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914400" marR="0" lvl="1" indent="-228600" algn="l">
              <a:lnSpc>
                <a:spcPct val="100000"/>
              </a:lnSpc>
              <a:spcBef>
                <a:spcPts val="1067"/>
              </a:spcBef>
              <a:spcAft>
                <a:spcPts val="0"/>
              </a:spcAft>
              <a:buClr>
                <a:srgbClr val="D2BD24"/>
              </a:buClr>
              <a:buSzPts val="1200"/>
              <a:buFont typeface="Source Sans Pro"/>
              <a:buNone/>
              <a:defRPr sz="2000" b="1" i="0" u="none" strike="noStrike" cap="none">
                <a:solidFill>
                  <a:srgbClr val="3F3F3F"/>
                </a:solidFill>
                <a:latin typeface="Source Sans Pro"/>
                <a:ea typeface="Source Sans Pro"/>
                <a:cs typeface="Source Sans Pro"/>
                <a:sym typeface="Source Sans Pro"/>
              </a:defRPr>
            </a:lvl2pPr>
            <a:lvl3pPr marL="1371600" marR="0" lvl="2" indent="-228600" algn="l">
              <a:lnSpc>
                <a:spcPct val="100000"/>
              </a:lnSpc>
              <a:spcBef>
                <a:spcPts val="1067"/>
              </a:spcBef>
              <a:spcAft>
                <a:spcPts val="0"/>
              </a:spcAft>
              <a:buClr>
                <a:srgbClr val="D2BD24"/>
              </a:buClr>
              <a:buSzPts val="1400"/>
              <a:buFont typeface="Noto Sans Symbols"/>
              <a:buNone/>
              <a:defRPr sz="1867" b="1" i="0" u="none" strike="noStrike" cap="none">
                <a:solidFill>
                  <a:srgbClr val="3F3F3F"/>
                </a:solidFill>
                <a:latin typeface="Source Sans Pro"/>
                <a:ea typeface="Source Sans Pro"/>
                <a:cs typeface="Source Sans Pro"/>
                <a:sym typeface="Source Sans Pro"/>
              </a:defRPr>
            </a:lvl3pPr>
            <a:lvl4pPr marL="1828800" marR="0" lvl="3" indent="-228600" algn="l">
              <a:lnSpc>
                <a:spcPct val="100000"/>
              </a:lnSpc>
              <a:spcBef>
                <a:spcPts val="1067"/>
              </a:spcBef>
              <a:spcAft>
                <a:spcPts val="0"/>
              </a:spcAft>
              <a:buClr>
                <a:srgbClr val="D2BD24"/>
              </a:buClr>
              <a:buSzPts val="1200"/>
              <a:buFont typeface="Noto Sans Symbols"/>
              <a:buNone/>
              <a:defRPr sz="1600" b="1" i="0" u="none" strike="noStrike" cap="none">
                <a:solidFill>
                  <a:srgbClr val="3F3F3F"/>
                </a:solidFill>
                <a:latin typeface="Source Sans Pro"/>
                <a:ea typeface="Source Sans Pro"/>
                <a:cs typeface="Source Sans Pro"/>
                <a:sym typeface="Source Sans Pro"/>
              </a:defRPr>
            </a:lvl4pPr>
            <a:lvl5pPr marL="2286000" marR="0" lvl="4" indent="-228600" algn="l">
              <a:lnSpc>
                <a:spcPct val="100000"/>
              </a:lnSpc>
              <a:spcBef>
                <a:spcPts val="1067"/>
              </a:spcBef>
              <a:spcAft>
                <a:spcPts val="0"/>
              </a:spcAft>
              <a:buClr>
                <a:srgbClr val="D2BD24"/>
              </a:buClr>
              <a:buSzPts val="1200"/>
              <a:buFont typeface="Noto Sans Symbols"/>
              <a:buNone/>
              <a:defRPr sz="1600" b="1" i="0" u="none" strike="noStrike" cap="none">
                <a:solidFill>
                  <a:srgbClr val="3F3F3F"/>
                </a:solidFill>
                <a:latin typeface="Source Sans Pro"/>
                <a:ea typeface="Source Sans Pro"/>
                <a:cs typeface="Source Sans Pro"/>
                <a:sym typeface="Source Sans Pro"/>
              </a:defRPr>
            </a:lvl5pPr>
            <a:lvl6pPr marL="2743200" marR="0" lvl="5" indent="-228600"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6pPr>
            <a:lvl7pPr marL="3200400" marR="0" lvl="6" indent="-228600"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7pPr>
            <a:lvl8pPr marL="3657600" marR="0" lvl="7" indent="-228600"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8pPr>
            <a:lvl9pPr marL="4114800" marR="0" lvl="8" indent="-228600"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9pPr>
          </a:lstStyle>
          <a:p>
            <a:endParaRPr/>
          </a:p>
        </p:txBody>
      </p:sp>
      <p:sp>
        <p:nvSpPr>
          <p:cNvPr id="164" name="Google Shape;164;p44"/>
          <p:cNvSpPr txBox="1">
            <a:spLocks noGrp="1"/>
          </p:cNvSpPr>
          <p:nvPr>
            <p:ph type="body" idx="2"/>
          </p:nvPr>
        </p:nvSpPr>
        <p:spPr>
          <a:xfrm>
            <a:off x="5228455" y="1872852"/>
            <a:ext cx="4298000" cy="576400"/>
          </a:xfrm>
          <a:prstGeom prst="rect">
            <a:avLst/>
          </a:prstGeom>
          <a:noFill/>
          <a:ln>
            <a:noFill/>
          </a:ln>
        </p:spPr>
        <p:txBody>
          <a:bodyPr spcFirstLastPara="1" wrap="square" lIns="68575" tIns="34275" rIns="68575" bIns="34275" anchor="b" anchorCtr="0">
            <a:noAutofit/>
          </a:bodyPr>
          <a:lstStyle>
            <a:lvl1pPr marL="457200" marR="0" lvl="0" indent="-228600" algn="l">
              <a:lnSpc>
                <a:spcPct val="100000"/>
              </a:lnSpc>
              <a:spcBef>
                <a:spcPts val="1067"/>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914400" marR="0" lvl="1" indent="-228600" algn="l">
              <a:lnSpc>
                <a:spcPct val="100000"/>
              </a:lnSpc>
              <a:spcBef>
                <a:spcPts val="1067"/>
              </a:spcBef>
              <a:spcAft>
                <a:spcPts val="0"/>
              </a:spcAft>
              <a:buClr>
                <a:srgbClr val="D2BD24"/>
              </a:buClr>
              <a:buSzPts val="1200"/>
              <a:buFont typeface="Source Sans Pro"/>
              <a:buNone/>
              <a:defRPr sz="2000" b="1" i="0" u="none" strike="noStrike" cap="none">
                <a:solidFill>
                  <a:srgbClr val="3F3F3F"/>
                </a:solidFill>
                <a:latin typeface="Source Sans Pro"/>
                <a:ea typeface="Source Sans Pro"/>
                <a:cs typeface="Source Sans Pro"/>
                <a:sym typeface="Source Sans Pro"/>
              </a:defRPr>
            </a:lvl2pPr>
            <a:lvl3pPr marL="1371600" marR="0" lvl="2" indent="-228600" algn="l">
              <a:lnSpc>
                <a:spcPct val="100000"/>
              </a:lnSpc>
              <a:spcBef>
                <a:spcPts val="1067"/>
              </a:spcBef>
              <a:spcAft>
                <a:spcPts val="0"/>
              </a:spcAft>
              <a:buClr>
                <a:srgbClr val="D2BD24"/>
              </a:buClr>
              <a:buSzPts val="1400"/>
              <a:buFont typeface="Noto Sans Symbols"/>
              <a:buNone/>
              <a:defRPr sz="1867" b="1" i="0" u="none" strike="noStrike" cap="none">
                <a:solidFill>
                  <a:srgbClr val="3F3F3F"/>
                </a:solidFill>
                <a:latin typeface="Source Sans Pro"/>
                <a:ea typeface="Source Sans Pro"/>
                <a:cs typeface="Source Sans Pro"/>
                <a:sym typeface="Source Sans Pro"/>
              </a:defRPr>
            </a:lvl3pPr>
            <a:lvl4pPr marL="1828800" marR="0" lvl="3" indent="-228600" algn="l">
              <a:lnSpc>
                <a:spcPct val="100000"/>
              </a:lnSpc>
              <a:spcBef>
                <a:spcPts val="1067"/>
              </a:spcBef>
              <a:spcAft>
                <a:spcPts val="0"/>
              </a:spcAft>
              <a:buClr>
                <a:srgbClr val="D2BD24"/>
              </a:buClr>
              <a:buSzPts val="1200"/>
              <a:buFont typeface="Noto Sans Symbols"/>
              <a:buNone/>
              <a:defRPr sz="1600" b="1" i="0" u="none" strike="noStrike" cap="none">
                <a:solidFill>
                  <a:srgbClr val="3F3F3F"/>
                </a:solidFill>
                <a:latin typeface="Source Sans Pro"/>
                <a:ea typeface="Source Sans Pro"/>
                <a:cs typeface="Source Sans Pro"/>
                <a:sym typeface="Source Sans Pro"/>
              </a:defRPr>
            </a:lvl4pPr>
            <a:lvl5pPr marL="2286000" marR="0" lvl="4" indent="-228600" algn="l">
              <a:lnSpc>
                <a:spcPct val="100000"/>
              </a:lnSpc>
              <a:spcBef>
                <a:spcPts val="1067"/>
              </a:spcBef>
              <a:spcAft>
                <a:spcPts val="0"/>
              </a:spcAft>
              <a:buClr>
                <a:srgbClr val="D2BD24"/>
              </a:buClr>
              <a:buSzPts val="1200"/>
              <a:buFont typeface="Noto Sans Symbols"/>
              <a:buNone/>
              <a:defRPr sz="1600" b="1" i="0" u="none" strike="noStrike" cap="none">
                <a:solidFill>
                  <a:srgbClr val="3F3F3F"/>
                </a:solidFill>
                <a:latin typeface="Source Sans Pro"/>
                <a:ea typeface="Source Sans Pro"/>
                <a:cs typeface="Source Sans Pro"/>
                <a:sym typeface="Source Sans Pro"/>
              </a:defRPr>
            </a:lvl5pPr>
            <a:lvl6pPr marL="2743200" marR="0" lvl="5" indent="-228600"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6pPr>
            <a:lvl7pPr marL="3200400" marR="0" lvl="6" indent="-228600"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7pPr>
            <a:lvl8pPr marL="3657600" marR="0" lvl="7" indent="-228600"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8pPr>
            <a:lvl9pPr marL="4114800" marR="0" lvl="8" indent="-228600"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9pPr>
          </a:lstStyle>
          <a:p>
            <a:endParaRPr/>
          </a:p>
        </p:txBody>
      </p:sp>
      <p:sp>
        <p:nvSpPr>
          <p:cNvPr id="165" name="Google Shape;165;p44"/>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66" name="Google Shape;166;p44"/>
          <p:cNvSpPr txBox="1">
            <a:spLocks noGrp="1"/>
          </p:cNvSpPr>
          <p:nvPr>
            <p:ph type="body" idx="3"/>
          </p:nvPr>
        </p:nvSpPr>
        <p:spPr>
          <a:xfrm>
            <a:off x="581633" y="2689785"/>
            <a:ext cx="4298000" cy="3806400"/>
          </a:xfrm>
          <a:prstGeom prst="rect">
            <a:avLst/>
          </a:prstGeom>
          <a:noFill/>
          <a:ln>
            <a:noFill/>
          </a:ln>
        </p:spPr>
        <p:txBody>
          <a:bodyPr spcFirstLastPara="1" wrap="square" lIns="68575" tIns="34275" rIns="68575" bIns="34275" anchor="t" anchorCtr="0">
            <a:noAutofit/>
          </a:bodyPr>
          <a:lstStyle>
            <a:lvl1pPr marL="457200" marR="0" lvl="0" indent="-400050"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49250"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361950"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42900"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42900"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67" name="Google Shape;167;p44"/>
          <p:cNvSpPr txBox="1">
            <a:spLocks noGrp="1"/>
          </p:cNvSpPr>
          <p:nvPr>
            <p:ph type="body" idx="4"/>
          </p:nvPr>
        </p:nvSpPr>
        <p:spPr>
          <a:xfrm>
            <a:off x="5228456" y="2689787"/>
            <a:ext cx="4298000" cy="3806400"/>
          </a:xfrm>
          <a:prstGeom prst="rect">
            <a:avLst/>
          </a:prstGeom>
          <a:noFill/>
          <a:ln>
            <a:noFill/>
          </a:ln>
        </p:spPr>
        <p:txBody>
          <a:bodyPr spcFirstLastPara="1" wrap="square" lIns="68575" tIns="34275" rIns="68575" bIns="34275" anchor="t" anchorCtr="0">
            <a:noAutofit/>
          </a:bodyPr>
          <a:lstStyle>
            <a:lvl1pPr marL="457200" marR="0" lvl="0" indent="-400050"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49250"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361950"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42900"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42900"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168"/>
        <p:cNvGrpSpPr/>
        <p:nvPr/>
      </p:nvGrpSpPr>
      <p:grpSpPr>
        <a:xfrm>
          <a:off x="0" y="0"/>
          <a:ext cx="0" cy="0"/>
          <a:chOff x="0" y="0"/>
          <a:chExt cx="0" cy="0"/>
        </a:xfrm>
      </p:grpSpPr>
      <p:sp>
        <p:nvSpPr>
          <p:cNvPr id="169" name="Google Shape;169;p45"/>
          <p:cNvSpPr txBox="1">
            <a:spLocks noGrp="1"/>
          </p:cNvSpPr>
          <p:nvPr>
            <p:ph type="title"/>
          </p:nvPr>
        </p:nvSpPr>
        <p:spPr>
          <a:xfrm>
            <a:off x="677333" y="609600"/>
            <a:ext cx="8596800" cy="13208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170" name="Google Shape;170;p45"/>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71"/>
        <p:cNvGrpSpPr/>
        <p:nvPr/>
      </p:nvGrpSpPr>
      <p:grpSpPr>
        <a:xfrm>
          <a:off x="0" y="0"/>
          <a:ext cx="0" cy="0"/>
          <a:chOff x="0" y="0"/>
          <a:chExt cx="0" cy="0"/>
        </a:xfrm>
      </p:grpSpPr>
      <p:sp>
        <p:nvSpPr>
          <p:cNvPr id="172" name="Google Shape;172;p46"/>
          <p:cNvSpPr txBox="1">
            <a:spLocks noGrp="1"/>
          </p:cNvSpPr>
          <p:nvPr>
            <p:ph type="body" idx="1"/>
          </p:nvPr>
        </p:nvSpPr>
        <p:spPr>
          <a:xfrm>
            <a:off x="3507475" y="514924"/>
            <a:ext cx="5766400" cy="6022400"/>
          </a:xfrm>
          <a:prstGeom prst="rect">
            <a:avLst/>
          </a:prstGeom>
          <a:noFill/>
          <a:ln>
            <a:noFill/>
          </a:ln>
        </p:spPr>
        <p:txBody>
          <a:bodyPr spcFirstLastPara="1" wrap="square" lIns="68575" tIns="34275" rIns="68575" bIns="34275" anchor="t" anchorCtr="0">
            <a:noAutofit/>
          </a:bodyPr>
          <a:lstStyle>
            <a:lvl1pPr marL="457200" marR="0" lvl="0" indent="-400050"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49250"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361950"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42900"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42900"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73" name="Google Shape;173;p46"/>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74" name="Google Shape;174;p46"/>
          <p:cNvSpPr>
            <a:spLocks noGrp="1"/>
          </p:cNvSpPr>
          <p:nvPr>
            <p:ph type="pic" idx="2"/>
          </p:nvPr>
        </p:nvSpPr>
        <p:spPr>
          <a:xfrm>
            <a:off x="573088" y="2629957"/>
            <a:ext cx="2525600" cy="17924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75" name="Google Shape;175;p46"/>
          <p:cNvSpPr>
            <a:spLocks noGrp="1"/>
          </p:cNvSpPr>
          <p:nvPr>
            <p:ph type="pic" idx="3"/>
          </p:nvPr>
        </p:nvSpPr>
        <p:spPr>
          <a:xfrm>
            <a:off x="573088" y="514924"/>
            <a:ext cx="2525600" cy="17924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76" name="Google Shape;176;p46"/>
          <p:cNvSpPr>
            <a:spLocks noGrp="1"/>
          </p:cNvSpPr>
          <p:nvPr>
            <p:ph type="pic" idx="4"/>
          </p:nvPr>
        </p:nvSpPr>
        <p:spPr>
          <a:xfrm>
            <a:off x="573088" y="4744989"/>
            <a:ext cx="2525600" cy="17924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77"/>
        <p:cNvGrpSpPr/>
        <p:nvPr/>
      </p:nvGrpSpPr>
      <p:grpSpPr>
        <a:xfrm>
          <a:off x="0" y="0"/>
          <a:ext cx="0" cy="0"/>
          <a:chOff x="0" y="0"/>
          <a:chExt cx="0" cy="0"/>
        </a:xfrm>
      </p:grpSpPr>
      <p:sp>
        <p:nvSpPr>
          <p:cNvPr id="178" name="Google Shape;178;p47"/>
          <p:cNvSpPr txBox="1">
            <a:spLocks noGrp="1"/>
          </p:cNvSpPr>
          <p:nvPr>
            <p:ph type="title"/>
          </p:nvPr>
        </p:nvSpPr>
        <p:spPr>
          <a:xfrm>
            <a:off x="931333" y="609600"/>
            <a:ext cx="8094000" cy="3022400"/>
          </a:xfrm>
          <a:prstGeom prst="rect">
            <a:avLst/>
          </a:prstGeom>
          <a:noFill/>
          <a:ln>
            <a:noFill/>
          </a:ln>
        </p:spPr>
        <p:txBody>
          <a:bodyPr spcFirstLastPara="1" wrap="square" lIns="68575" tIns="34275" rIns="68575" bIns="34275" anchor="ctr" anchorCtr="0">
            <a:noAutofit/>
          </a:bodyPr>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179" name="Google Shape;179;p47"/>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80" name="Google Shape;180;p47"/>
          <p:cNvSpPr txBox="1"/>
          <p:nvPr/>
        </p:nvSpPr>
        <p:spPr>
          <a:xfrm>
            <a:off x="541871" y="790377"/>
            <a:ext cx="609600" cy="584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8000" b="0" i="0" u="none" strike="noStrike" cap="none">
                <a:solidFill>
                  <a:srgbClr val="8FA1CF"/>
                </a:solidFill>
                <a:latin typeface="Arial"/>
                <a:ea typeface="Arial"/>
                <a:cs typeface="Arial"/>
                <a:sym typeface="Arial"/>
              </a:rPr>
              <a:t>“</a:t>
            </a:r>
            <a:endParaRPr sz="1467" b="0" i="0" u="none" strike="noStrike" cap="none">
              <a:solidFill>
                <a:srgbClr val="000000"/>
              </a:solidFill>
              <a:latin typeface="Arial"/>
              <a:ea typeface="Arial"/>
              <a:cs typeface="Arial"/>
              <a:sym typeface="Arial"/>
            </a:endParaRPr>
          </a:p>
        </p:txBody>
      </p:sp>
      <p:sp>
        <p:nvSpPr>
          <p:cNvPr id="181" name="Google Shape;181;p47"/>
          <p:cNvSpPr txBox="1"/>
          <p:nvPr/>
        </p:nvSpPr>
        <p:spPr>
          <a:xfrm>
            <a:off x="8893011" y="2886556"/>
            <a:ext cx="609600" cy="584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8000" b="0" i="0" u="none" strike="noStrike" cap="none">
                <a:solidFill>
                  <a:srgbClr val="8FA1CF"/>
                </a:solidFill>
                <a:latin typeface="Arial"/>
                <a:ea typeface="Arial"/>
                <a:cs typeface="Arial"/>
                <a:sym typeface="Arial"/>
              </a:rPr>
              <a:t>”</a:t>
            </a:r>
            <a:endParaRPr sz="14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82"/>
        <p:cNvGrpSpPr/>
        <p:nvPr/>
      </p:nvGrpSpPr>
      <p:grpSpPr>
        <a:xfrm>
          <a:off x="0" y="0"/>
          <a:ext cx="0" cy="0"/>
          <a:chOff x="0" y="0"/>
          <a:chExt cx="0" cy="0"/>
        </a:xfrm>
      </p:grpSpPr>
      <p:sp>
        <p:nvSpPr>
          <p:cNvPr id="183" name="Google Shape;183;p48"/>
          <p:cNvSpPr txBox="1">
            <a:spLocks noGrp="1"/>
          </p:cNvSpPr>
          <p:nvPr>
            <p:ph type="title"/>
          </p:nvPr>
        </p:nvSpPr>
        <p:spPr>
          <a:xfrm>
            <a:off x="677335" y="609600"/>
            <a:ext cx="8348000" cy="3022400"/>
          </a:xfrm>
          <a:prstGeom prst="rect">
            <a:avLst/>
          </a:prstGeom>
          <a:noFill/>
          <a:ln>
            <a:noFill/>
          </a:ln>
        </p:spPr>
        <p:txBody>
          <a:bodyPr spcFirstLastPara="1" wrap="square" lIns="68575" tIns="34275" rIns="68575" bIns="34275" anchor="ctr" anchorCtr="0">
            <a:noAutofit/>
          </a:bodyPr>
          <a:lstStyle>
            <a:lvl1pPr marR="0" lvl="0" algn="l">
              <a:lnSpc>
                <a:spcPct val="100000"/>
              </a:lnSpc>
              <a:spcBef>
                <a:spcPts val="0"/>
              </a:spcBef>
              <a:spcAft>
                <a:spcPts val="0"/>
              </a:spcAft>
              <a:buClr>
                <a:srgbClr val="072B62"/>
              </a:buClr>
              <a:buSzPts val="3300"/>
              <a:buFont typeface="Georgia"/>
              <a:buNone/>
              <a:defRPr sz="4400" b="0" i="1"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184" name="Google Shape;184;p48"/>
          <p:cNvSpPr txBox="1">
            <a:spLocks noGrp="1"/>
          </p:cNvSpPr>
          <p:nvPr>
            <p:ph type="body" idx="1"/>
          </p:nvPr>
        </p:nvSpPr>
        <p:spPr>
          <a:xfrm>
            <a:off x="601141" y="3903133"/>
            <a:ext cx="8596800" cy="514000"/>
          </a:xfrm>
          <a:prstGeom prst="rect">
            <a:avLst/>
          </a:prstGeom>
          <a:noFill/>
          <a:ln>
            <a:noFill/>
          </a:ln>
        </p:spPr>
        <p:txBody>
          <a:bodyPr spcFirstLastPara="1" wrap="square" lIns="68575" tIns="34275" rIns="68575" bIns="34275" anchor="b" anchorCtr="0">
            <a:noAutofit/>
          </a:bodyPr>
          <a:lstStyle>
            <a:lvl1pPr marL="457200" marR="0" lvl="0" indent="-228600" algn="r">
              <a:lnSpc>
                <a:spcPct val="100000"/>
              </a:lnSpc>
              <a:spcBef>
                <a:spcPts val="1067"/>
              </a:spcBef>
              <a:spcAft>
                <a:spcPts val="0"/>
              </a:spcAft>
              <a:buClr>
                <a:srgbClr val="D2BD24"/>
              </a:buClr>
              <a:buSzPts val="2400"/>
              <a:buFont typeface="Noto Sans Symbols"/>
              <a:buNone/>
              <a:defRPr sz="3200" b="0" i="0" u="none" strike="noStrike" cap="none">
                <a:solidFill>
                  <a:srgbClr val="3F3F3F"/>
                </a:solidFill>
                <a:latin typeface="Source Sans Pro"/>
                <a:ea typeface="Source Sans Pro"/>
                <a:cs typeface="Source Sans Pro"/>
                <a:sym typeface="Source Sans Pro"/>
              </a:defRPr>
            </a:lvl1pPr>
            <a:lvl2pPr marL="914400" marR="0" lvl="1" indent="-228600" algn="l">
              <a:lnSpc>
                <a:spcPct val="100000"/>
              </a:lnSpc>
              <a:spcBef>
                <a:spcPts val="1067"/>
              </a:spcBef>
              <a:spcAft>
                <a:spcPts val="0"/>
              </a:spcAft>
              <a:buClr>
                <a:srgbClr val="D2BD24"/>
              </a:buClr>
              <a:buSzPts val="1900"/>
              <a:buFont typeface="Source Sans Pro"/>
              <a:buNone/>
              <a:defRPr sz="3200" b="0" i="0" u="none" strike="noStrike" cap="none">
                <a:solidFill>
                  <a:srgbClr val="3F3F3F"/>
                </a:solidFill>
                <a:latin typeface="Source Sans Pro"/>
                <a:ea typeface="Source Sans Pro"/>
                <a:cs typeface="Source Sans Pro"/>
                <a:sym typeface="Source Sans Pro"/>
              </a:defRPr>
            </a:lvl2pPr>
            <a:lvl3pPr marL="1371600" marR="0" lvl="2" indent="-228600" algn="l">
              <a:lnSpc>
                <a:spcPct val="100000"/>
              </a:lnSpc>
              <a:spcBef>
                <a:spcPts val="1067"/>
              </a:spcBef>
              <a:spcAft>
                <a:spcPts val="0"/>
              </a:spcAft>
              <a:buClr>
                <a:srgbClr val="D2BD24"/>
              </a:buClr>
              <a:buSzPts val="2100"/>
              <a:buFont typeface="Noto Sans Symbols"/>
              <a:buNone/>
              <a:defRPr sz="2800" b="0" i="0" u="none" strike="noStrike" cap="none">
                <a:solidFill>
                  <a:srgbClr val="3F3F3F"/>
                </a:solidFill>
                <a:latin typeface="Source Sans Pro"/>
                <a:ea typeface="Source Sans Pro"/>
                <a:cs typeface="Source Sans Pro"/>
                <a:sym typeface="Source Sans Pro"/>
              </a:defRPr>
            </a:lvl3pPr>
            <a:lvl4pPr marL="1828800" marR="0" lvl="3" indent="-228600" algn="l">
              <a:lnSpc>
                <a:spcPct val="100000"/>
              </a:lnSpc>
              <a:spcBef>
                <a:spcPts val="1067"/>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4pPr>
            <a:lvl5pPr marL="2286000" marR="0" lvl="4" indent="-228600" algn="l">
              <a:lnSpc>
                <a:spcPct val="100000"/>
              </a:lnSpc>
              <a:spcBef>
                <a:spcPts val="1067"/>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85" name="Google Shape;185;p48"/>
          <p:cNvSpPr txBox="1">
            <a:spLocks noGrp="1"/>
          </p:cNvSpPr>
          <p:nvPr>
            <p:ph type="body" idx="2"/>
          </p:nvPr>
        </p:nvSpPr>
        <p:spPr>
          <a:xfrm>
            <a:off x="677335" y="4527448"/>
            <a:ext cx="8520400" cy="1514000"/>
          </a:xfrm>
          <a:prstGeom prst="rect">
            <a:avLst/>
          </a:prstGeom>
          <a:noFill/>
          <a:ln>
            <a:noFill/>
          </a:ln>
        </p:spPr>
        <p:txBody>
          <a:bodyPr spcFirstLastPara="1" wrap="square" lIns="68575" tIns="34275" rIns="68575" bIns="34275" anchor="t" anchorCtr="0">
            <a:noAutofit/>
          </a:bodyPr>
          <a:lstStyle>
            <a:lvl1pPr marL="457200" marR="0" lvl="0" indent="-228600" algn="r">
              <a:lnSpc>
                <a:spcPct val="100000"/>
              </a:lnSpc>
              <a:spcBef>
                <a:spcPts val="1067"/>
              </a:spcBef>
              <a:spcAft>
                <a:spcPts val="0"/>
              </a:spcAft>
              <a:buClr>
                <a:srgbClr val="D2BD24"/>
              </a:buClr>
              <a:buSzPts val="1800"/>
              <a:buFont typeface="Noto Sans Symbols"/>
              <a:buNone/>
              <a:defRPr sz="2400" b="0" i="0" u="none" strike="noStrike" cap="none">
                <a:solidFill>
                  <a:srgbClr val="7F7F7F"/>
                </a:solidFill>
                <a:latin typeface="Source Sans Pro"/>
                <a:ea typeface="Source Sans Pro"/>
                <a:cs typeface="Source Sans Pro"/>
                <a:sym typeface="Source Sans Pro"/>
              </a:defRPr>
            </a:lvl1pPr>
            <a:lvl2pPr marL="914400" marR="0" lvl="1" indent="-228600" algn="l">
              <a:lnSpc>
                <a:spcPct val="100000"/>
              </a:lnSpc>
              <a:spcBef>
                <a:spcPts val="1067"/>
              </a:spcBef>
              <a:spcAft>
                <a:spcPts val="0"/>
              </a:spcAft>
              <a:buClr>
                <a:srgbClr val="D2BD24"/>
              </a:buClr>
              <a:buSzPts val="1100"/>
              <a:buFont typeface="Source Sans Pro"/>
              <a:buNone/>
              <a:defRPr sz="1867" b="0" i="0" u="none" strike="noStrike" cap="none">
                <a:solidFill>
                  <a:srgbClr val="888888"/>
                </a:solidFill>
                <a:latin typeface="Source Sans Pro"/>
                <a:ea typeface="Source Sans Pro"/>
                <a:cs typeface="Source Sans Pro"/>
                <a:sym typeface="Source Sans Pro"/>
              </a:defRPr>
            </a:lvl2pPr>
            <a:lvl3pPr marL="1371600" marR="0" lvl="2" indent="-228600" algn="l">
              <a:lnSpc>
                <a:spcPct val="100000"/>
              </a:lnSpc>
              <a:spcBef>
                <a:spcPts val="1067"/>
              </a:spcBef>
              <a:spcAft>
                <a:spcPts val="0"/>
              </a:spcAft>
              <a:buClr>
                <a:srgbClr val="D2BD24"/>
              </a:buClr>
              <a:buSzPts val="12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a:lnSpc>
                <a:spcPct val="100000"/>
              </a:lnSpc>
              <a:spcBef>
                <a:spcPts val="1067"/>
              </a:spcBef>
              <a:spcAft>
                <a:spcPts val="0"/>
              </a:spcAft>
              <a:buClr>
                <a:srgbClr val="D2BD24"/>
              </a:buClr>
              <a:buSzPts val="1100"/>
              <a:buFont typeface="Noto Sans Symbols"/>
              <a:buNone/>
              <a:defRPr sz="1467" b="0" i="0" u="none" strike="noStrike" cap="none">
                <a:solidFill>
                  <a:srgbClr val="888888"/>
                </a:solidFill>
                <a:latin typeface="Source Sans Pro"/>
                <a:ea typeface="Source Sans Pro"/>
                <a:cs typeface="Source Sans Pro"/>
                <a:sym typeface="Source Sans Pro"/>
              </a:defRPr>
            </a:lvl4pPr>
            <a:lvl5pPr marL="2286000" marR="0" lvl="4" indent="-228600" algn="l">
              <a:lnSpc>
                <a:spcPct val="100000"/>
              </a:lnSpc>
              <a:spcBef>
                <a:spcPts val="1067"/>
              </a:spcBef>
              <a:spcAft>
                <a:spcPts val="0"/>
              </a:spcAft>
              <a:buClr>
                <a:srgbClr val="D2BD24"/>
              </a:buClr>
              <a:buSzPts val="1100"/>
              <a:buFont typeface="Noto Sans Symbols"/>
              <a:buNone/>
              <a:defRPr sz="1467" b="0" i="0" u="none" strike="noStrike" cap="none">
                <a:solidFill>
                  <a:srgbClr val="888888"/>
                </a:solidFill>
                <a:latin typeface="Source Sans Pro"/>
                <a:ea typeface="Source Sans Pro"/>
                <a:cs typeface="Source Sans Pro"/>
                <a:sym typeface="Source Sans Pro"/>
              </a:defRPr>
            </a:lvl5pPr>
            <a:lvl6pPr marL="2743200" marR="0" lvl="5" indent="-228600"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6pPr>
            <a:lvl7pPr marL="3200400" marR="0" lvl="6" indent="-228600"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7pPr>
            <a:lvl8pPr marL="3657600" marR="0" lvl="7" indent="-228600"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8pPr>
            <a:lvl9pPr marL="4114800" marR="0" lvl="8" indent="-228600"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9pPr>
          </a:lstStyle>
          <a:p>
            <a:endParaRPr/>
          </a:p>
        </p:txBody>
      </p:sp>
      <p:sp>
        <p:nvSpPr>
          <p:cNvPr id="186" name="Google Shape;186;p48"/>
          <p:cNvSpPr txBox="1"/>
          <p:nvPr/>
        </p:nvSpPr>
        <p:spPr>
          <a:xfrm>
            <a:off x="541871" y="790377"/>
            <a:ext cx="609600" cy="584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8000" b="0" i="0" u="none" strike="noStrike" cap="none">
                <a:solidFill>
                  <a:srgbClr val="8FA1CF"/>
                </a:solidFill>
                <a:latin typeface="Arial"/>
                <a:ea typeface="Arial"/>
                <a:cs typeface="Arial"/>
                <a:sym typeface="Arial"/>
              </a:rPr>
              <a:t>“</a:t>
            </a:r>
            <a:endParaRPr sz="1467" b="0" i="0" u="none" strike="noStrike" cap="none">
              <a:solidFill>
                <a:srgbClr val="000000"/>
              </a:solidFill>
              <a:latin typeface="Arial"/>
              <a:ea typeface="Arial"/>
              <a:cs typeface="Arial"/>
              <a:sym typeface="Arial"/>
            </a:endParaRPr>
          </a:p>
        </p:txBody>
      </p:sp>
      <p:sp>
        <p:nvSpPr>
          <p:cNvPr id="187" name="Google Shape;187;p48"/>
          <p:cNvSpPr txBox="1"/>
          <p:nvPr/>
        </p:nvSpPr>
        <p:spPr>
          <a:xfrm>
            <a:off x="8893011" y="2886556"/>
            <a:ext cx="609600" cy="584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8000" b="0" i="0" u="none" strike="noStrike" cap="none">
                <a:solidFill>
                  <a:srgbClr val="8FA1CF"/>
                </a:solidFill>
                <a:latin typeface="Arial"/>
                <a:ea typeface="Arial"/>
                <a:cs typeface="Arial"/>
                <a:sym typeface="Arial"/>
              </a:rPr>
              <a:t>”</a:t>
            </a:r>
            <a:endParaRPr sz="1467" b="0" i="0" u="none" strike="noStrike" cap="none">
              <a:solidFill>
                <a:srgbClr val="000000"/>
              </a:solidFill>
              <a:latin typeface="Arial"/>
              <a:ea typeface="Arial"/>
              <a:cs typeface="Arial"/>
              <a:sym typeface="Arial"/>
            </a:endParaRPr>
          </a:p>
        </p:txBody>
      </p:sp>
      <p:sp>
        <p:nvSpPr>
          <p:cNvPr id="188" name="Google Shape;188;p48"/>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89"/>
        <p:cNvGrpSpPr/>
        <p:nvPr/>
      </p:nvGrpSpPr>
      <p:grpSpPr>
        <a:xfrm>
          <a:off x="0" y="0"/>
          <a:ext cx="0" cy="0"/>
          <a:chOff x="0" y="0"/>
          <a:chExt cx="0" cy="0"/>
        </a:xfrm>
      </p:grpSpPr>
      <p:sp>
        <p:nvSpPr>
          <p:cNvPr id="190" name="Google Shape;190;p49"/>
          <p:cNvSpPr txBox="1">
            <a:spLocks noGrp="1"/>
          </p:cNvSpPr>
          <p:nvPr>
            <p:ph type="title"/>
          </p:nvPr>
        </p:nvSpPr>
        <p:spPr>
          <a:xfrm>
            <a:off x="677335" y="1931988"/>
            <a:ext cx="8596800" cy="2595600"/>
          </a:xfrm>
          <a:prstGeom prst="rect">
            <a:avLst/>
          </a:prstGeom>
          <a:noFill/>
          <a:ln>
            <a:noFill/>
          </a:ln>
        </p:spPr>
        <p:txBody>
          <a:bodyPr spcFirstLastPara="1" wrap="square" lIns="68575" tIns="34275" rIns="68575" bIns="34275" anchor="b" anchorCtr="0">
            <a:noAutofit/>
          </a:bodyPr>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191" name="Google Shape;191;p49"/>
          <p:cNvSpPr txBox="1">
            <a:spLocks noGrp="1"/>
          </p:cNvSpPr>
          <p:nvPr>
            <p:ph type="body" idx="1"/>
          </p:nvPr>
        </p:nvSpPr>
        <p:spPr>
          <a:xfrm>
            <a:off x="677335" y="4527448"/>
            <a:ext cx="8596800" cy="1514000"/>
          </a:xfrm>
          <a:prstGeom prst="rect">
            <a:avLst/>
          </a:prstGeom>
          <a:noFill/>
          <a:ln>
            <a:noFill/>
          </a:ln>
        </p:spPr>
        <p:txBody>
          <a:bodyPr spcFirstLastPara="1" wrap="square" lIns="68575" tIns="34275" rIns="68575" bIns="34275" anchor="t" anchorCtr="0">
            <a:noAutofit/>
          </a:bodyPr>
          <a:lstStyle>
            <a:lvl1pPr marL="457200" marR="0" lvl="0" indent="-228600" algn="l">
              <a:lnSpc>
                <a:spcPct val="100000"/>
              </a:lnSpc>
              <a:spcBef>
                <a:spcPts val="1067"/>
              </a:spcBef>
              <a:spcAft>
                <a:spcPts val="0"/>
              </a:spcAft>
              <a:buClr>
                <a:srgbClr val="D2BD24"/>
              </a:buClr>
              <a:buSzPts val="2100"/>
              <a:buFont typeface="Noto Sans Symbols"/>
              <a:buNone/>
              <a:defRPr sz="2800" b="0" i="0" u="none" strike="noStrike" cap="none">
                <a:solidFill>
                  <a:srgbClr val="3F3F3F"/>
                </a:solidFill>
                <a:latin typeface="Source Sans Pro"/>
                <a:ea typeface="Source Sans Pro"/>
                <a:cs typeface="Source Sans Pro"/>
                <a:sym typeface="Source Sans Pro"/>
              </a:defRPr>
            </a:lvl1pPr>
            <a:lvl2pPr marL="914400" marR="0" lvl="1" indent="-228600" algn="l">
              <a:lnSpc>
                <a:spcPct val="100000"/>
              </a:lnSpc>
              <a:spcBef>
                <a:spcPts val="1067"/>
              </a:spcBef>
              <a:spcAft>
                <a:spcPts val="0"/>
              </a:spcAft>
              <a:buClr>
                <a:srgbClr val="D2BD24"/>
              </a:buClr>
              <a:buSzPts val="1100"/>
              <a:buFont typeface="Source Sans Pro"/>
              <a:buNone/>
              <a:defRPr sz="1867" b="0" i="0" u="none" strike="noStrike" cap="none">
                <a:solidFill>
                  <a:srgbClr val="888888"/>
                </a:solidFill>
                <a:latin typeface="Source Sans Pro"/>
                <a:ea typeface="Source Sans Pro"/>
                <a:cs typeface="Source Sans Pro"/>
                <a:sym typeface="Source Sans Pro"/>
              </a:defRPr>
            </a:lvl2pPr>
            <a:lvl3pPr marL="1371600" marR="0" lvl="2" indent="-228600" algn="l">
              <a:lnSpc>
                <a:spcPct val="100000"/>
              </a:lnSpc>
              <a:spcBef>
                <a:spcPts val="1067"/>
              </a:spcBef>
              <a:spcAft>
                <a:spcPts val="0"/>
              </a:spcAft>
              <a:buClr>
                <a:srgbClr val="D2BD24"/>
              </a:buClr>
              <a:buSzPts val="12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a:lnSpc>
                <a:spcPct val="100000"/>
              </a:lnSpc>
              <a:spcBef>
                <a:spcPts val="1067"/>
              </a:spcBef>
              <a:spcAft>
                <a:spcPts val="0"/>
              </a:spcAft>
              <a:buClr>
                <a:srgbClr val="D2BD24"/>
              </a:buClr>
              <a:buSzPts val="1100"/>
              <a:buFont typeface="Noto Sans Symbols"/>
              <a:buNone/>
              <a:defRPr sz="1467" b="0" i="0" u="none" strike="noStrike" cap="none">
                <a:solidFill>
                  <a:srgbClr val="888888"/>
                </a:solidFill>
                <a:latin typeface="Source Sans Pro"/>
                <a:ea typeface="Source Sans Pro"/>
                <a:cs typeface="Source Sans Pro"/>
                <a:sym typeface="Source Sans Pro"/>
              </a:defRPr>
            </a:lvl4pPr>
            <a:lvl5pPr marL="2286000" marR="0" lvl="4" indent="-228600" algn="l">
              <a:lnSpc>
                <a:spcPct val="100000"/>
              </a:lnSpc>
              <a:spcBef>
                <a:spcPts val="1067"/>
              </a:spcBef>
              <a:spcAft>
                <a:spcPts val="0"/>
              </a:spcAft>
              <a:buClr>
                <a:srgbClr val="D2BD24"/>
              </a:buClr>
              <a:buSzPts val="1100"/>
              <a:buFont typeface="Noto Sans Symbols"/>
              <a:buNone/>
              <a:defRPr sz="1467" b="0" i="0" u="none" strike="noStrike" cap="none">
                <a:solidFill>
                  <a:srgbClr val="888888"/>
                </a:solidFill>
                <a:latin typeface="Source Sans Pro"/>
                <a:ea typeface="Source Sans Pro"/>
                <a:cs typeface="Source Sans Pro"/>
                <a:sym typeface="Source Sans Pro"/>
              </a:defRPr>
            </a:lvl5pPr>
            <a:lvl6pPr marL="2743200" marR="0" lvl="5" indent="-228600"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6pPr>
            <a:lvl7pPr marL="3200400" marR="0" lvl="6" indent="-228600"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7pPr>
            <a:lvl8pPr marL="3657600" marR="0" lvl="7" indent="-228600"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8pPr>
            <a:lvl9pPr marL="4114800" marR="0" lvl="8" indent="-228600"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9pPr>
          </a:lstStyle>
          <a:p>
            <a:endParaRPr/>
          </a:p>
        </p:txBody>
      </p:sp>
      <p:sp>
        <p:nvSpPr>
          <p:cNvPr id="192" name="Google Shape;192;p49"/>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ICAL_TITLE_AND_VERTICAL_TEXT" type="vertTitleAndTx">
  <p:cSld name="VERTICAL_TITLE_AND_VERTICAL_TEXT">
    <p:spTree>
      <p:nvGrpSpPr>
        <p:cNvPr id="1" name="Shape 193"/>
        <p:cNvGrpSpPr/>
        <p:nvPr/>
      </p:nvGrpSpPr>
      <p:grpSpPr>
        <a:xfrm>
          <a:off x="0" y="0"/>
          <a:ext cx="0" cy="0"/>
          <a:chOff x="0" y="0"/>
          <a:chExt cx="0" cy="0"/>
        </a:xfrm>
      </p:grpSpPr>
      <p:sp>
        <p:nvSpPr>
          <p:cNvPr id="194" name="Google Shape;194;p50"/>
          <p:cNvSpPr txBox="1">
            <a:spLocks noGrp="1"/>
          </p:cNvSpPr>
          <p:nvPr>
            <p:ph type="title"/>
          </p:nvPr>
        </p:nvSpPr>
        <p:spPr>
          <a:xfrm rot="5400000">
            <a:off x="5994216" y="2582999"/>
            <a:ext cx="5251600" cy="1304800"/>
          </a:xfrm>
          <a:prstGeom prst="rect">
            <a:avLst/>
          </a:prstGeom>
          <a:noFill/>
          <a:ln>
            <a:noFill/>
          </a:ln>
        </p:spPr>
        <p:txBody>
          <a:bodyPr spcFirstLastPara="1" wrap="square" lIns="68575" tIns="34275" rIns="68575" bIns="34275" anchor="ctr" anchorCtr="0">
            <a:noAutofit/>
          </a:bodyPr>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195" name="Google Shape;195;p50"/>
          <p:cNvSpPr txBox="1">
            <a:spLocks noGrp="1"/>
          </p:cNvSpPr>
          <p:nvPr>
            <p:ph type="body" idx="1"/>
          </p:nvPr>
        </p:nvSpPr>
        <p:spPr>
          <a:xfrm rot="5400000">
            <a:off x="1581485" y="-294800"/>
            <a:ext cx="5251600" cy="7060400"/>
          </a:xfrm>
          <a:prstGeom prst="rect">
            <a:avLst/>
          </a:prstGeom>
          <a:noFill/>
          <a:ln>
            <a:noFill/>
          </a:ln>
        </p:spPr>
        <p:txBody>
          <a:bodyPr spcFirstLastPara="1" wrap="square" lIns="68575" tIns="34275" rIns="68575" bIns="34275" anchor="t" anchorCtr="0">
            <a:noAutofit/>
          </a:bodyPr>
          <a:lstStyle>
            <a:lvl1pPr marL="457200" marR="0" lvl="0" indent="-400050"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49250"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361950"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42900"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42900"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96" name="Google Shape;196;p50"/>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
        <p:cNvGrpSpPr/>
        <p:nvPr/>
      </p:nvGrpSpPr>
      <p:grpSpPr>
        <a:xfrm>
          <a:off x="0" y="0"/>
          <a:ext cx="0" cy="0"/>
          <a:chOff x="0" y="0"/>
          <a:chExt cx="0" cy="0"/>
        </a:xfrm>
      </p:grpSpPr>
      <p:sp>
        <p:nvSpPr>
          <p:cNvPr id="40" name="Google Shape;40;g5deb5ffee9_0_196"/>
          <p:cNvSpPr txBox="1">
            <a:spLocks noGrp="1"/>
          </p:cNvSpPr>
          <p:nvPr>
            <p:ph type="title"/>
          </p:nvPr>
        </p:nvSpPr>
        <p:spPr>
          <a:xfrm>
            <a:off x="838200" y="365125"/>
            <a:ext cx="10515600" cy="1325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 name="Google Shape;41;g5deb5ffee9_0_196"/>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 name="Google Shape;42;g5deb5ffee9_0_196"/>
          <p:cNvSpPr txBox="1">
            <a:spLocks noGrp="1"/>
          </p:cNvSpPr>
          <p:nvPr>
            <p:ph type="dt" idx="10"/>
          </p:nvPr>
        </p:nvSpPr>
        <p:spPr>
          <a:xfrm>
            <a:off x="838200" y="6356350"/>
            <a:ext cx="2743200" cy="3651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g5deb5ffee9_0_196"/>
          <p:cNvSpPr txBox="1">
            <a:spLocks noGrp="1"/>
          </p:cNvSpPr>
          <p:nvPr>
            <p:ph type="ftr" idx="11"/>
          </p:nvPr>
        </p:nvSpPr>
        <p:spPr>
          <a:xfrm>
            <a:off x="4038600" y="6356350"/>
            <a:ext cx="4114800" cy="3651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 name="Google Shape;44;g5deb5ffee9_0_196"/>
          <p:cNvSpPr txBox="1">
            <a:spLocks noGrp="1"/>
          </p:cNvSpPr>
          <p:nvPr>
            <p:ph type="sldNum" idx="12"/>
          </p:nvPr>
        </p:nvSpPr>
        <p:spPr>
          <a:xfrm>
            <a:off x="8610600" y="6356350"/>
            <a:ext cx="27432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KDE Custom Layout">
  <p:cSld name="KDE Custom Layout">
    <p:spTree>
      <p:nvGrpSpPr>
        <p:cNvPr id="1" name="Shape 197"/>
        <p:cNvGrpSpPr/>
        <p:nvPr/>
      </p:nvGrpSpPr>
      <p:grpSpPr>
        <a:xfrm>
          <a:off x="0" y="0"/>
          <a:ext cx="0" cy="0"/>
          <a:chOff x="0" y="0"/>
          <a:chExt cx="0" cy="0"/>
        </a:xfrm>
      </p:grpSpPr>
      <p:pic>
        <p:nvPicPr>
          <p:cNvPr id="198" name="Google Shape;198;p51"/>
          <p:cNvPicPr preferRelativeResize="0"/>
          <p:nvPr/>
        </p:nvPicPr>
        <p:blipFill rotWithShape="1">
          <a:blip r:embed="rId2">
            <a:alphaModFix/>
          </a:blip>
          <a:srcRect/>
          <a:stretch/>
        </p:blipFill>
        <p:spPr>
          <a:xfrm>
            <a:off x="1844343" y="-550863"/>
            <a:ext cx="7232655" cy="7958141"/>
          </a:xfrm>
          <a:prstGeom prst="rect">
            <a:avLst/>
          </a:prstGeom>
          <a:noFill/>
          <a:ln>
            <a:noFill/>
          </a:ln>
        </p:spPr>
      </p:pic>
      <p:sp>
        <p:nvSpPr>
          <p:cNvPr id="199" name="Google Shape;199;p51"/>
          <p:cNvSpPr txBox="1">
            <a:spLocks noGrp="1"/>
          </p:cNvSpPr>
          <p:nvPr>
            <p:ph type="sldNum" idx="12"/>
          </p:nvPr>
        </p:nvSpPr>
        <p:spPr>
          <a:xfrm>
            <a:off x="11409045" y="6333135"/>
            <a:ext cx="731600" cy="5248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1400"/>
              <a:buFont typeface="Arial"/>
              <a:buNone/>
              <a:defRPr sz="1733" b="0" i="0" u="none" strike="noStrike" cap="none">
                <a:solidFill>
                  <a:srgbClr val="3F3F3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733" b="0" i="0" u="none" strike="noStrike" cap="none">
                <a:solidFill>
                  <a:srgbClr val="3F3F3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733" b="0" i="0" u="none" strike="noStrike" cap="none">
                <a:solidFill>
                  <a:srgbClr val="3F3F3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733" b="0" i="0" u="none" strike="noStrike" cap="none">
                <a:solidFill>
                  <a:srgbClr val="3F3F3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733" b="0" i="0" u="none" strike="noStrike" cap="none">
                <a:solidFill>
                  <a:srgbClr val="3F3F3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733" b="0" i="0" u="none" strike="noStrike" cap="none">
                <a:solidFill>
                  <a:srgbClr val="3F3F3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733" b="0" i="0" u="none" strike="noStrike" cap="none">
                <a:solidFill>
                  <a:srgbClr val="3F3F3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733" b="0" i="0" u="none" strike="noStrike" cap="none">
                <a:solidFill>
                  <a:srgbClr val="3F3F3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733" b="0" i="0" u="none" strike="noStrike" cap="none">
                <a:solidFill>
                  <a:srgbClr val="3F3F3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16"/>
        <p:cNvGrpSpPr/>
        <p:nvPr/>
      </p:nvGrpSpPr>
      <p:grpSpPr>
        <a:xfrm>
          <a:off x="0" y="0"/>
          <a:ext cx="0" cy="0"/>
          <a:chOff x="0" y="0"/>
          <a:chExt cx="0" cy="0"/>
        </a:xfrm>
      </p:grpSpPr>
      <p:sp>
        <p:nvSpPr>
          <p:cNvPr id="217" name="Google Shape;217;g5deb5ffee9_0_275"/>
          <p:cNvSpPr txBox="1">
            <a:spLocks noGrp="1"/>
          </p:cNvSpPr>
          <p:nvPr>
            <p:ph type="title"/>
          </p:nvPr>
        </p:nvSpPr>
        <p:spPr>
          <a:xfrm>
            <a:off x="555785" y="257025"/>
            <a:ext cx="8596800" cy="1320900"/>
          </a:xfrm>
          <a:prstGeom prst="rect">
            <a:avLst/>
          </a:prstGeom>
          <a:noFill/>
          <a:ln>
            <a:noFill/>
          </a:ln>
        </p:spPr>
        <p:txBody>
          <a:bodyPr spcFirstLastPara="1" wrap="square" lIns="51425" tIns="25700" rIns="51425" bIns="25700" anchor="t" anchorCtr="0">
            <a:noAutofit/>
          </a:bodyPr>
          <a:lstStyle>
            <a:lvl1pPr lvl="0" algn="l">
              <a:lnSpc>
                <a:spcPct val="100000"/>
              </a:lnSpc>
              <a:spcBef>
                <a:spcPts val="0"/>
              </a:spcBef>
              <a:spcAft>
                <a:spcPts val="0"/>
              </a:spcAft>
              <a:buSzPts val="25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218" name="Google Shape;218;g5deb5ffee9_0_275"/>
          <p:cNvSpPr txBox="1">
            <a:spLocks noGrp="1"/>
          </p:cNvSpPr>
          <p:nvPr>
            <p:ph type="body" idx="1"/>
          </p:nvPr>
        </p:nvSpPr>
        <p:spPr>
          <a:xfrm>
            <a:off x="555785" y="1773451"/>
            <a:ext cx="9188700" cy="4901100"/>
          </a:xfrm>
          <a:prstGeom prst="rect">
            <a:avLst/>
          </a:prstGeom>
          <a:noFill/>
          <a:ln>
            <a:noFill/>
          </a:ln>
        </p:spPr>
        <p:txBody>
          <a:bodyPr spcFirstLastPara="1" wrap="square" lIns="51425" tIns="25700" rIns="51425" bIns="25700" anchor="t" anchorCtr="0">
            <a:noAutofit/>
          </a:bodyPr>
          <a:lstStyle>
            <a:lvl1pPr marL="457200" lvl="0" indent="-355600" algn="l">
              <a:lnSpc>
                <a:spcPct val="100000"/>
              </a:lnSpc>
              <a:spcBef>
                <a:spcPts val="800"/>
              </a:spcBef>
              <a:spcAft>
                <a:spcPts val="0"/>
              </a:spcAft>
              <a:buSzPts val="2000"/>
              <a:buChar char="▶"/>
              <a:defRPr/>
            </a:lvl1pPr>
            <a:lvl2pPr marL="914400" lvl="1" indent="-317500" algn="l">
              <a:lnSpc>
                <a:spcPct val="100000"/>
              </a:lnSpc>
              <a:spcBef>
                <a:spcPts val="800"/>
              </a:spcBef>
              <a:spcAft>
                <a:spcPts val="0"/>
              </a:spcAft>
              <a:buSzPts val="1400"/>
              <a:buChar char="●"/>
              <a:defRPr/>
            </a:lvl2pPr>
            <a:lvl3pPr marL="1371600" lvl="2" indent="-330200" algn="l">
              <a:lnSpc>
                <a:spcPct val="100000"/>
              </a:lnSpc>
              <a:spcBef>
                <a:spcPts val="800"/>
              </a:spcBef>
              <a:spcAft>
                <a:spcPts val="0"/>
              </a:spcAft>
              <a:buSzPts val="16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Font typeface="Source Sans Pro"/>
              <a:buChar char="●"/>
              <a:defRPr/>
            </a:lvl5pPr>
            <a:lvl6pPr marL="2743200" lvl="5" indent="-260350" algn="l">
              <a:lnSpc>
                <a:spcPct val="100000"/>
              </a:lnSpc>
              <a:spcBef>
                <a:spcPts val="800"/>
              </a:spcBef>
              <a:spcAft>
                <a:spcPts val="0"/>
              </a:spcAft>
              <a:buSzPts val="500"/>
              <a:buChar char="▶"/>
              <a:defRPr/>
            </a:lvl6pPr>
            <a:lvl7pPr marL="3200400" lvl="6" indent="-260350" algn="l">
              <a:lnSpc>
                <a:spcPct val="100000"/>
              </a:lnSpc>
              <a:spcBef>
                <a:spcPts val="800"/>
              </a:spcBef>
              <a:spcAft>
                <a:spcPts val="0"/>
              </a:spcAft>
              <a:buSzPts val="500"/>
              <a:buChar char="▶"/>
              <a:defRPr/>
            </a:lvl7pPr>
            <a:lvl8pPr marL="3657600" lvl="7" indent="-260350" algn="l">
              <a:lnSpc>
                <a:spcPct val="100000"/>
              </a:lnSpc>
              <a:spcBef>
                <a:spcPts val="800"/>
              </a:spcBef>
              <a:spcAft>
                <a:spcPts val="0"/>
              </a:spcAft>
              <a:buSzPts val="500"/>
              <a:buChar char="▶"/>
              <a:defRPr/>
            </a:lvl8pPr>
            <a:lvl9pPr marL="4114800" lvl="8" indent="-260350" algn="l">
              <a:lnSpc>
                <a:spcPct val="100000"/>
              </a:lnSpc>
              <a:spcBef>
                <a:spcPts val="800"/>
              </a:spcBef>
              <a:spcAft>
                <a:spcPts val="0"/>
              </a:spcAft>
              <a:buSzPts val="500"/>
              <a:buChar char="▶"/>
              <a:defRPr/>
            </a:lvl9pPr>
          </a:lstStyle>
          <a:p>
            <a:endParaRPr/>
          </a:p>
        </p:txBody>
      </p:sp>
      <p:sp>
        <p:nvSpPr>
          <p:cNvPr id="219" name="Google Shape;219;g5deb5ffee9_0_275"/>
          <p:cNvSpPr txBox="1">
            <a:spLocks noGrp="1"/>
          </p:cNvSpPr>
          <p:nvPr>
            <p:ph type="sldNum" idx="12"/>
          </p:nvPr>
        </p:nvSpPr>
        <p:spPr>
          <a:xfrm>
            <a:off x="11030413" y="6314033"/>
            <a:ext cx="683700" cy="365100"/>
          </a:xfrm>
          <a:prstGeom prst="rect">
            <a:avLst/>
          </a:prstGeom>
          <a:noFill/>
          <a:ln>
            <a:noFill/>
          </a:ln>
        </p:spPr>
        <p:txBody>
          <a:bodyPr spcFirstLastPara="1" wrap="square" lIns="51425" tIns="25700" rIns="51425" bIns="25700" anchor="ctr" anchorCtr="0">
            <a:noAutofit/>
          </a:bodyPr>
          <a:lstStyle>
            <a:lvl1pPr marL="0" marR="0" lvl="0"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spTree>
      <p:nvGrpSpPr>
        <p:cNvPr id="1" name="Shape 220"/>
        <p:cNvGrpSpPr/>
        <p:nvPr/>
      </p:nvGrpSpPr>
      <p:grpSpPr>
        <a:xfrm>
          <a:off x="0" y="0"/>
          <a:ext cx="0" cy="0"/>
          <a:chOff x="0" y="0"/>
          <a:chExt cx="0" cy="0"/>
        </a:xfrm>
      </p:grpSpPr>
      <p:sp>
        <p:nvSpPr>
          <p:cNvPr id="221" name="Google Shape;221;g5deb5ffee9_0_301"/>
          <p:cNvSpPr txBox="1">
            <a:spLocks noGrp="1"/>
          </p:cNvSpPr>
          <p:nvPr>
            <p:ph type="title"/>
          </p:nvPr>
        </p:nvSpPr>
        <p:spPr>
          <a:xfrm>
            <a:off x="555785" y="257025"/>
            <a:ext cx="8596800" cy="1320900"/>
          </a:xfrm>
          <a:prstGeom prst="rect">
            <a:avLst/>
          </a:prstGeom>
          <a:noFill/>
          <a:ln>
            <a:noFill/>
          </a:ln>
        </p:spPr>
        <p:txBody>
          <a:bodyPr spcFirstLastPara="1" wrap="square" lIns="51425" tIns="25700" rIns="51425" bIns="25700" anchor="t" anchorCtr="0">
            <a:noAutofit/>
          </a:bodyPr>
          <a:lstStyle>
            <a:lvl1pPr lvl="0" algn="l">
              <a:lnSpc>
                <a:spcPct val="100000"/>
              </a:lnSpc>
              <a:spcBef>
                <a:spcPts val="0"/>
              </a:spcBef>
              <a:spcAft>
                <a:spcPts val="0"/>
              </a:spcAft>
              <a:buSzPts val="25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222" name="Google Shape;222;g5deb5ffee9_0_301"/>
          <p:cNvSpPr txBox="1">
            <a:spLocks noGrp="1"/>
          </p:cNvSpPr>
          <p:nvPr>
            <p:ph type="body" idx="1"/>
          </p:nvPr>
        </p:nvSpPr>
        <p:spPr>
          <a:xfrm>
            <a:off x="555785" y="1773451"/>
            <a:ext cx="9188700" cy="4901100"/>
          </a:xfrm>
          <a:prstGeom prst="rect">
            <a:avLst/>
          </a:prstGeom>
          <a:noFill/>
          <a:ln>
            <a:noFill/>
          </a:ln>
        </p:spPr>
        <p:txBody>
          <a:bodyPr spcFirstLastPara="1" wrap="square" lIns="51425" tIns="25700" rIns="51425" bIns="25700" anchor="t" anchorCtr="0">
            <a:noAutofit/>
          </a:bodyPr>
          <a:lstStyle>
            <a:lvl1pPr marL="457200" lvl="0" indent="-355600" algn="l">
              <a:lnSpc>
                <a:spcPct val="100000"/>
              </a:lnSpc>
              <a:spcBef>
                <a:spcPts val="800"/>
              </a:spcBef>
              <a:spcAft>
                <a:spcPts val="0"/>
              </a:spcAft>
              <a:buSzPts val="2000"/>
              <a:buChar char="▶"/>
              <a:defRPr/>
            </a:lvl1pPr>
            <a:lvl2pPr marL="914400" lvl="1" indent="-317500" algn="l">
              <a:lnSpc>
                <a:spcPct val="100000"/>
              </a:lnSpc>
              <a:spcBef>
                <a:spcPts val="800"/>
              </a:spcBef>
              <a:spcAft>
                <a:spcPts val="0"/>
              </a:spcAft>
              <a:buSzPts val="1400"/>
              <a:buChar char="●"/>
              <a:defRPr/>
            </a:lvl2pPr>
            <a:lvl3pPr marL="1371600" lvl="2" indent="-330200" algn="l">
              <a:lnSpc>
                <a:spcPct val="100000"/>
              </a:lnSpc>
              <a:spcBef>
                <a:spcPts val="800"/>
              </a:spcBef>
              <a:spcAft>
                <a:spcPts val="0"/>
              </a:spcAft>
              <a:buSzPts val="16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Font typeface="Source Sans Pro"/>
              <a:buChar char="●"/>
              <a:defRPr/>
            </a:lvl5pPr>
            <a:lvl6pPr marL="2743200" lvl="5" indent="-260350" algn="l">
              <a:lnSpc>
                <a:spcPct val="100000"/>
              </a:lnSpc>
              <a:spcBef>
                <a:spcPts val="800"/>
              </a:spcBef>
              <a:spcAft>
                <a:spcPts val="0"/>
              </a:spcAft>
              <a:buSzPts val="500"/>
              <a:buChar char="▶"/>
              <a:defRPr/>
            </a:lvl6pPr>
            <a:lvl7pPr marL="3200400" lvl="6" indent="-260350" algn="l">
              <a:lnSpc>
                <a:spcPct val="100000"/>
              </a:lnSpc>
              <a:spcBef>
                <a:spcPts val="800"/>
              </a:spcBef>
              <a:spcAft>
                <a:spcPts val="0"/>
              </a:spcAft>
              <a:buSzPts val="500"/>
              <a:buChar char="▶"/>
              <a:defRPr/>
            </a:lvl7pPr>
            <a:lvl8pPr marL="3657600" lvl="7" indent="-260350" algn="l">
              <a:lnSpc>
                <a:spcPct val="100000"/>
              </a:lnSpc>
              <a:spcBef>
                <a:spcPts val="800"/>
              </a:spcBef>
              <a:spcAft>
                <a:spcPts val="0"/>
              </a:spcAft>
              <a:buSzPts val="500"/>
              <a:buChar char="▶"/>
              <a:defRPr/>
            </a:lvl8pPr>
            <a:lvl9pPr marL="4114800" lvl="8" indent="-260350" algn="l">
              <a:lnSpc>
                <a:spcPct val="100000"/>
              </a:lnSpc>
              <a:spcBef>
                <a:spcPts val="800"/>
              </a:spcBef>
              <a:spcAft>
                <a:spcPts val="0"/>
              </a:spcAft>
              <a:buSzPts val="500"/>
              <a:buChar char="▶"/>
              <a:defRPr/>
            </a:lvl9pPr>
          </a:lstStyle>
          <a:p>
            <a:endParaRPr/>
          </a:p>
        </p:txBody>
      </p:sp>
      <p:sp>
        <p:nvSpPr>
          <p:cNvPr id="223" name="Google Shape;223;g5deb5ffee9_0_301"/>
          <p:cNvSpPr txBox="1">
            <a:spLocks noGrp="1"/>
          </p:cNvSpPr>
          <p:nvPr>
            <p:ph type="sldNum" idx="12"/>
          </p:nvPr>
        </p:nvSpPr>
        <p:spPr>
          <a:xfrm>
            <a:off x="11030413" y="6314033"/>
            <a:ext cx="683700" cy="365100"/>
          </a:xfrm>
          <a:prstGeom prst="rect">
            <a:avLst/>
          </a:prstGeom>
          <a:noFill/>
          <a:ln>
            <a:noFill/>
          </a:ln>
        </p:spPr>
        <p:txBody>
          <a:bodyPr spcFirstLastPara="1" wrap="square" lIns="51425" tIns="25700" rIns="51425" bIns="25700" anchor="ctr" anchorCtr="0">
            <a:noAutofit/>
          </a:bodyPr>
          <a:lstStyle>
            <a:lvl1pPr marL="0" marR="0" lvl="0"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224" name="Google Shape;224;g5deb5ffee9_0_301"/>
          <p:cNvSpPr txBox="1">
            <a:spLocks noGrp="1"/>
          </p:cNvSpPr>
          <p:nvPr>
            <p:ph type="ftr" idx="11"/>
          </p:nvPr>
        </p:nvSpPr>
        <p:spPr>
          <a:xfrm>
            <a:off x="489456" y="6461464"/>
            <a:ext cx="4114800" cy="365100"/>
          </a:xfrm>
          <a:prstGeom prst="rect">
            <a:avLst/>
          </a:prstGeom>
          <a:noFill/>
          <a:ln>
            <a:noFill/>
          </a:ln>
        </p:spPr>
        <p:txBody>
          <a:bodyPr spcFirstLastPara="1" wrap="square" lIns="51425" tIns="25700" rIns="51425" bIns="25700" anchor="ctr" anchorCtr="0">
            <a:noAutofit/>
          </a:bodyPr>
          <a:lstStyle>
            <a:lvl1pPr marR="0" lvl="0" algn="l" rtl="0">
              <a:lnSpc>
                <a:spcPct val="100000"/>
              </a:lnSpc>
              <a:spcBef>
                <a:spcPts val="0"/>
              </a:spcBef>
              <a:spcAft>
                <a:spcPts val="0"/>
              </a:spcAft>
              <a:buClr>
                <a:srgbClr val="000000"/>
              </a:buClr>
              <a:buSzPts val="800"/>
              <a:buFont typeface="Arial"/>
              <a:buNone/>
              <a:defRPr sz="1100" b="0" i="0" u="none" strike="noStrike" cap="none">
                <a:solidFill>
                  <a:srgbClr val="224F76"/>
                </a:solidFill>
                <a:latin typeface="Arial"/>
                <a:ea typeface="Arial"/>
                <a:cs typeface="Arial"/>
                <a:sym typeface="Arial"/>
              </a:defRPr>
            </a:lvl1pPr>
            <a:lvl2pPr marR="0" lvl="1"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3_Custom Layout">
  <p:cSld name="3_Custom Layout">
    <p:spTree>
      <p:nvGrpSpPr>
        <p:cNvPr id="1" name="Shape 225"/>
        <p:cNvGrpSpPr/>
        <p:nvPr/>
      </p:nvGrpSpPr>
      <p:grpSpPr>
        <a:xfrm>
          <a:off x="0" y="0"/>
          <a:ext cx="0" cy="0"/>
          <a:chOff x="0" y="0"/>
          <a:chExt cx="0" cy="0"/>
        </a:xfrm>
      </p:grpSpPr>
      <p:sp>
        <p:nvSpPr>
          <p:cNvPr id="226" name="Google Shape;226;g5deb5ffee9_0_306"/>
          <p:cNvSpPr txBox="1">
            <a:spLocks noGrp="1"/>
          </p:cNvSpPr>
          <p:nvPr>
            <p:ph type="sldNum" idx="12"/>
          </p:nvPr>
        </p:nvSpPr>
        <p:spPr>
          <a:xfrm>
            <a:off x="11016765" y="6309651"/>
            <a:ext cx="683700" cy="365100"/>
          </a:xfrm>
          <a:prstGeom prst="rect">
            <a:avLst/>
          </a:prstGeom>
          <a:noFill/>
          <a:ln>
            <a:noFill/>
          </a:ln>
        </p:spPr>
        <p:txBody>
          <a:bodyPr spcFirstLastPara="1" wrap="square" lIns="51425" tIns="25700" rIns="51425" bIns="25700" anchor="ctr" anchorCtr="0">
            <a:noAutofit/>
          </a:bodyPr>
          <a:lstStyle>
            <a:lvl1pPr marL="0" marR="0" lvl="0"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227"/>
        <p:cNvGrpSpPr/>
        <p:nvPr/>
      </p:nvGrpSpPr>
      <p:grpSpPr>
        <a:xfrm>
          <a:off x="0" y="0"/>
          <a:ext cx="0" cy="0"/>
          <a:chOff x="0" y="0"/>
          <a:chExt cx="0" cy="0"/>
        </a:xfrm>
      </p:grpSpPr>
      <p:sp>
        <p:nvSpPr>
          <p:cNvPr id="228" name="Google Shape;228;g5deb5ffee9_0_308"/>
          <p:cNvSpPr txBox="1">
            <a:spLocks noGrp="1"/>
          </p:cNvSpPr>
          <p:nvPr>
            <p:ph type="title"/>
          </p:nvPr>
        </p:nvSpPr>
        <p:spPr>
          <a:xfrm>
            <a:off x="555785" y="257025"/>
            <a:ext cx="8596800" cy="1320900"/>
          </a:xfrm>
          <a:prstGeom prst="rect">
            <a:avLst/>
          </a:prstGeom>
          <a:noFill/>
          <a:ln>
            <a:noFill/>
          </a:ln>
        </p:spPr>
        <p:txBody>
          <a:bodyPr spcFirstLastPara="1" wrap="square" lIns="51425" tIns="25700" rIns="51425" bIns="25700" anchor="t" anchorCtr="0">
            <a:noAutofit/>
          </a:bodyPr>
          <a:lstStyle>
            <a:lvl1pPr lvl="0" algn="l">
              <a:lnSpc>
                <a:spcPct val="100000"/>
              </a:lnSpc>
              <a:spcBef>
                <a:spcPts val="0"/>
              </a:spcBef>
              <a:spcAft>
                <a:spcPts val="0"/>
              </a:spcAft>
              <a:buSzPts val="2500"/>
              <a:buNone/>
              <a:defRPr/>
            </a:lvl1pPr>
            <a:lvl2pPr lvl="1" algn="l">
              <a:lnSpc>
                <a:spcPct val="100000"/>
              </a:lnSpc>
              <a:spcBef>
                <a:spcPts val="0"/>
              </a:spcBef>
              <a:spcAft>
                <a:spcPts val="0"/>
              </a:spcAft>
              <a:buSzPts val="800"/>
              <a:buNone/>
              <a:defRPr/>
            </a:lvl2pPr>
            <a:lvl3pPr lvl="2" algn="l">
              <a:lnSpc>
                <a:spcPct val="100000"/>
              </a:lnSpc>
              <a:spcBef>
                <a:spcPts val="0"/>
              </a:spcBef>
              <a:spcAft>
                <a:spcPts val="0"/>
              </a:spcAft>
              <a:buSzPts val="800"/>
              <a:buNone/>
              <a:defRPr/>
            </a:lvl3pPr>
            <a:lvl4pPr lvl="3" algn="l">
              <a:lnSpc>
                <a:spcPct val="100000"/>
              </a:lnSpc>
              <a:spcBef>
                <a:spcPts val="0"/>
              </a:spcBef>
              <a:spcAft>
                <a:spcPts val="0"/>
              </a:spcAft>
              <a:buSzPts val="80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800"/>
              <a:buNone/>
              <a:defRPr/>
            </a:lvl6pPr>
            <a:lvl7pPr lvl="6" algn="l">
              <a:lnSpc>
                <a:spcPct val="100000"/>
              </a:lnSpc>
              <a:spcBef>
                <a:spcPts val="0"/>
              </a:spcBef>
              <a:spcAft>
                <a:spcPts val="0"/>
              </a:spcAft>
              <a:buSzPts val="800"/>
              <a:buNone/>
              <a:defRPr/>
            </a:lvl7pPr>
            <a:lvl8pPr lvl="7" algn="l">
              <a:lnSpc>
                <a:spcPct val="100000"/>
              </a:lnSpc>
              <a:spcBef>
                <a:spcPts val="0"/>
              </a:spcBef>
              <a:spcAft>
                <a:spcPts val="0"/>
              </a:spcAft>
              <a:buSzPts val="800"/>
              <a:buNone/>
              <a:defRPr/>
            </a:lvl8pPr>
            <a:lvl9pPr lvl="8" algn="l">
              <a:lnSpc>
                <a:spcPct val="100000"/>
              </a:lnSpc>
              <a:spcBef>
                <a:spcPts val="0"/>
              </a:spcBef>
              <a:spcAft>
                <a:spcPts val="0"/>
              </a:spcAft>
              <a:buSzPts val="800"/>
              <a:buNone/>
              <a:defRPr/>
            </a:lvl9pPr>
          </a:lstStyle>
          <a:p>
            <a:endParaRPr/>
          </a:p>
        </p:txBody>
      </p:sp>
      <p:sp>
        <p:nvSpPr>
          <p:cNvPr id="229" name="Google Shape;229;g5deb5ffee9_0_308"/>
          <p:cNvSpPr txBox="1">
            <a:spLocks noGrp="1"/>
          </p:cNvSpPr>
          <p:nvPr>
            <p:ph type="body" idx="1"/>
          </p:nvPr>
        </p:nvSpPr>
        <p:spPr>
          <a:xfrm>
            <a:off x="555785" y="1773451"/>
            <a:ext cx="9188700" cy="4901100"/>
          </a:xfrm>
          <a:prstGeom prst="rect">
            <a:avLst/>
          </a:prstGeom>
          <a:noFill/>
          <a:ln>
            <a:noFill/>
          </a:ln>
        </p:spPr>
        <p:txBody>
          <a:bodyPr spcFirstLastPara="1" wrap="square" lIns="51425" tIns="25700" rIns="51425" bIns="25700" anchor="t" anchorCtr="0">
            <a:noAutofit/>
          </a:bodyPr>
          <a:lstStyle>
            <a:lvl1pPr marL="457200" lvl="0" indent="-355600" algn="l">
              <a:lnSpc>
                <a:spcPct val="100000"/>
              </a:lnSpc>
              <a:spcBef>
                <a:spcPts val="800"/>
              </a:spcBef>
              <a:spcAft>
                <a:spcPts val="0"/>
              </a:spcAft>
              <a:buSzPts val="2000"/>
              <a:buChar char="▶"/>
              <a:defRPr/>
            </a:lvl1pPr>
            <a:lvl2pPr marL="914400" lvl="1" indent="-317500" algn="l">
              <a:lnSpc>
                <a:spcPct val="100000"/>
              </a:lnSpc>
              <a:spcBef>
                <a:spcPts val="800"/>
              </a:spcBef>
              <a:spcAft>
                <a:spcPts val="0"/>
              </a:spcAft>
              <a:buSzPts val="1400"/>
              <a:buChar char="●"/>
              <a:defRPr/>
            </a:lvl2pPr>
            <a:lvl3pPr marL="1371600" lvl="2" indent="-330200" algn="l">
              <a:lnSpc>
                <a:spcPct val="100000"/>
              </a:lnSpc>
              <a:spcBef>
                <a:spcPts val="800"/>
              </a:spcBef>
              <a:spcAft>
                <a:spcPts val="0"/>
              </a:spcAft>
              <a:buSzPts val="1600"/>
              <a:buChar char="✓"/>
              <a:defRPr/>
            </a:lvl3pPr>
            <a:lvl4pPr marL="1828800" lvl="3" indent="-317500" algn="l">
              <a:lnSpc>
                <a:spcPct val="100000"/>
              </a:lnSpc>
              <a:spcBef>
                <a:spcPts val="800"/>
              </a:spcBef>
              <a:spcAft>
                <a:spcPts val="0"/>
              </a:spcAft>
              <a:buSzPts val="1400"/>
              <a:buChar char="▶"/>
              <a:defRPr/>
            </a:lvl4pPr>
            <a:lvl5pPr marL="2286000" lvl="4" indent="-317500" algn="l">
              <a:lnSpc>
                <a:spcPct val="100000"/>
              </a:lnSpc>
              <a:spcBef>
                <a:spcPts val="800"/>
              </a:spcBef>
              <a:spcAft>
                <a:spcPts val="0"/>
              </a:spcAft>
              <a:buSzPts val="1400"/>
              <a:buFont typeface="Source Sans Pro"/>
              <a:buChar char="●"/>
              <a:defRPr/>
            </a:lvl5pPr>
            <a:lvl6pPr marL="2743200" lvl="5" indent="-260350" algn="l">
              <a:lnSpc>
                <a:spcPct val="100000"/>
              </a:lnSpc>
              <a:spcBef>
                <a:spcPts val="800"/>
              </a:spcBef>
              <a:spcAft>
                <a:spcPts val="0"/>
              </a:spcAft>
              <a:buSzPts val="500"/>
              <a:buChar char="▶"/>
              <a:defRPr/>
            </a:lvl6pPr>
            <a:lvl7pPr marL="3200400" lvl="6" indent="-260350" algn="l">
              <a:lnSpc>
                <a:spcPct val="100000"/>
              </a:lnSpc>
              <a:spcBef>
                <a:spcPts val="800"/>
              </a:spcBef>
              <a:spcAft>
                <a:spcPts val="0"/>
              </a:spcAft>
              <a:buSzPts val="500"/>
              <a:buChar char="▶"/>
              <a:defRPr/>
            </a:lvl7pPr>
            <a:lvl8pPr marL="3657600" lvl="7" indent="-260350" algn="l">
              <a:lnSpc>
                <a:spcPct val="100000"/>
              </a:lnSpc>
              <a:spcBef>
                <a:spcPts val="800"/>
              </a:spcBef>
              <a:spcAft>
                <a:spcPts val="0"/>
              </a:spcAft>
              <a:buSzPts val="500"/>
              <a:buChar char="▶"/>
              <a:defRPr/>
            </a:lvl8pPr>
            <a:lvl9pPr marL="4114800" lvl="8" indent="-260350" algn="l">
              <a:lnSpc>
                <a:spcPct val="100000"/>
              </a:lnSpc>
              <a:spcBef>
                <a:spcPts val="800"/>
              </a:spcBef>
              <a:spcAft>
                <a:spcPts val="0"/>
              </a:spcAft>
              <a:buSzPts val="500"/>
              <a:buChar char="▶"/>
              <a:defRPr/>
            </a:lvl9pPr>
          </a:lstStyle>
          <a:p>
            <a:endParaRPr/>
          </a:p>
        </p:txBody>
      </p:sp>
      <p:sp>
        <p:nvSpPr>
          <p:cNvPr id="230" name="Google Shape;230;g5deb5ffee9_0_308"/>
          <p:cNvSpPr txBox="1">
            <a:spLocks noGrp="1"/>
          </p:cNvSpPr>
          <p:nvPr>
            <p:ph type="sldNum" idx="12"/>
          </p:nvPr>
        </p:nvSpPr>
        <p:spPr>
          <a:xfrm>
            <a:off x="11030413" y="6314033"/>
            <a:ext cx="683700" cy="365100"/>
          </a:xfrm>
          <a:prstGeom prst="rect">
            <a:avLst/>
          </a:prstGeom>
          <a:noFill/>
          <a:ln>
            <a:noFill/>
          </a:ln>
        </p:spPr>
        <p:txBody>
          <a:bodyPr spcFirstLastPara="1" wrap="square" lIns="51425" tIns="25700" rIns="51425" bIns="25700" anchor="ctr" anchorCtr="0">
            <a:noAutofit/>
          </a:bodyPr>
          <a:lstStyle>
            <a:lvl1pPr marL="0" marR="0" lvl="0"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231" name="Google Shape;231;g5deb5ffee9_0_308"/>
          <p:cNvSpPr txBox="1">
            <a:spLocks noGrp="1"/>
          </p:cNvSpPr>
          <p:nvPr>
            <p:ph type="ftr" idx="11"/>
          </p:nvPr>
        </p:nvSpPr>
        <p:spPr>
          <a:xfrm>
            <a:off x="489456" y="6461464"/>
            <a:ext cx="4114800" cy="365100"/>
          </a:xfrm>
          <a:prstGeom prst="rect">
            <a:avLst/>
          </a:prstGeom>
          <a:noFill/>
          <a:ln>
            <a:noFill/>
          </a:ln>
        </p:spPr>
        <p:txBody>
          <a:bodyPr spcFirstLastPara="1" wrap="square" lIns="51425" tIns="25700" rIns="51425" bIns="25700" anchor="ctr" anchorCtr="0">
            <a:noAutofit/>
          </a:bodyPr>
          <a:lstStyle>
            <a:lvl1pPr marR="0" lvl="0" algn="l" rtl="0">
              <a:lnSpc>
                <a:spcPct val="100000"/>
              </a:lnSpc>
              <a:spcBef>
                <a:spcPts val="0"/>
              </a:spcBef>
              <a:spcAft>
                <a:spcPts val="0"/>
              </a:spcAft>
              <a:buClr>
                <a:srgbClr val="000000"/>
              </a:buClr>
              <a:buSzPts val="800"/>
              <a:buFont typeface="Arial"/>
              <a:buNone/>
              <a:defRPr sz="1100" b="0" i="0" u="none" strike="noStrike" cap="none">
                <a:solidFill>
                  <a:srgbClr val="224F76"/>
                </a:solidFill>
                <a:latin typeface="Arial"/>
                <a:ea typeface="Arial"/>
                <a:cs typeface="Arial"/>
                <a:sym typeface="Arial"/>
              </a:defRPr>
            </a:lvl1pPr>
            <a:lvl2pPr marR="0" lvl="1"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2"/>
        <p:cNvGrpSpPr/>
        <p:nvPr/>
      </p:nvGrpSpPr>
      <p:grpSpPr>
        <a:xfrm>
          <a:off x="0" y="0"/>
          <a:ext cx="0" cy="0"/>
          <a:chOff x="0" y="0"/>
          <a:chExt cx="0" cy="0"/>
        </a:xfrm>
      </p:grpSpPr>
      <p:sp>
        <p:nvSpPr>
          <p:cNvPr id="233" name="Google Shape;233;g5deb5ffee9_0_313"/>
          <p:cNvSpPr txBox="1">
            <a:spLocks noGrp="1"/>
          </p:cNvSpPr>
          <p:nvPr>
            <p:ph type="title"/>
          </p:nvPr>
        </p:nvSpPr>
        <p:spPr>
          <a:xfrm>
            <a:off x="555785" y="257025"/>
            <a:ext cx="8596800" cy="1320900"/>
          </a:xfrm>
          <a:prstGeom prst="rect">
            <a:avLst/>
          </a:prstGeom>
          <a:noFill/>
          <a:ln>
            <a:noFill/>
          </a:ln>
        </p:spPr>
        <p:txBody>
          <a:bodyPr spcFirstLastPara="1" wrap="square" lIns="51425" tIns="51425" rIns="51425" bIns="51425" anchor="t" anchorCtr="0">
            <a:noAutofit/>
          </a:bodyPr>
          <a:lstStyle>
            <a:lvl1pPr marR="0" lvl="0" algn="l">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800"/>
              <a:buNone/>
              <a:defRPr sz="1400" b="0" i="0" u="none" strike="noStrike" cap="none">
                <a:solidFill>
                  <a:schemeClr val="dk2"/>
                </a:solidFill>
              </a:defRPr>
            </a:lvl2pPr>
            <a:lvl3pPr marR="0" lvl="2" algn="l">
              <a:lnSpc>
                <a:spcPct val="100000"/>
              </a:lnSpc>
              <a:spcBef>
                <a:spcPts val="0"/>
              </a:spcBef>
              <a:spcAft>
                <a:spcPts val="0"/>
              </a:spcAft>
              <a:buSzPts val="800"/>
              <a:buNone/>
              <a:defRPr sz="1400" b="0" i="0" u="none" strike="noStrike" cap="none">
                <a:solidFill>
                  <a:schemeClr val="dk2"/>
                </a:solidFill>
              </a:defRPr>
            </a:lvl3pPr>
            <a:lvl4pPr marR="0" lvl="3" algn="l">
              <a:lnSpc>
                <a:spcPct val="100000"/>
              </a:lnSpc>
              <a:spcBef>
                <a:spcPts val="0"/>
              </a:spcBef>
              <a:spcAft>
                <a:spcPts val="0"/>
              </a:spcAft>
              <a:buSzPts val="800"/>
              <a:buNone/>
              <a:defRPr sz="1400" b="0" i="0" u="none" strike="noStrike" cap="none">
                <a:solidFill>
                  <a:schemeClr val="dk2"/>
                </a:solidFill>
              </a:defRPr>
            </a:lvl4pPr>
            <a:lvl5pPr marR="0" lvl="4" algn="l">
              <a:lnSpc>
                <a:spcPct val="100000"/>
              </a:lnSpc>
              <a:spcBef>
                <a:spcPts val="0"/>
              </a:spcBef>
              <a:spcAft>
                <a:spcPts val="0"/>
              </a:spcAft>
              <a:buSzPts val="800"/>
              <a:buNone/>
              <a:defRPr sz="1400" b="0" i="0" u="none" strike="noStrike" cap="none">
                <a:solidFill>
                  <a:schemeClr val="dk2"/>
                </a:solidFill>
              </a:defRPr>
            </a:lvl5pPr>
            <a:lvl6pPr marR="0" lvl="5" algn="l">
              <a:lnSpc>
                <a:spcPct val="100000"/>
              </a:lnSpc>
              <a:spcBef>
                <a:spcPts val="0"/>
              </a:spcBef>
              <a:spcAft>
                <a:spcPts val="0"/>
              </a:spcAft>
              <a:buSzPts val="800"/>
              <a:buNone/>
              <a:defRPr sz="1400" b="0" i="0" u="none" strike="noStrike" cap="none">
                <a:solidFill>
                  <a:schemeClr val="dk2"/>
                </a:solidFill>
              </a:defRPr>
            </a:lvl6pPr>
            <a:lvl7pPr marR="0" lvl="6" algn="l">
              <a:lnSpc>
                <a:spcPct val="100000"/>
              </a:lnSpc>
              <a:spcBef>
                <a:spcPts val="0"/>
              </a:spcBef>
              <a:spcAft>
                <a:spcPts val="0"/>
              </a:spcAft>
              <a:buSzPts val="800"/>
              <a:buNone/>
              <a:defRPr sz="1400" b="0" i="0" u="none" strike="noStrike" cap="none">
                <a:solidFill>
                  <a:schemeClr val="dk2"/>
                </a:solidFill>
              </a:defRPr>
            </a:lvl7pPr>
            <a:lvl8pPr marR="0" lvl="7" algn="l">
              <a:lnSpc>
                <a:spcPct val="100000"/>
              </a:lnSpc>
              <a:spcBef>
                <a:spcPts val="0"/>
              </a:spcBef>
              <a:spcAft>
                <a:spcPts val="0"/>
              </a:spcAft>
              <a:buSzPts val="800"/>
              <a:buNone/>
              <a:defRPr sz="1400" b="0" i="0" u="none" strike="noStrike" cap="none">
                <a:solidFill>
                  <a:schemeClr val="dk2"/>
                </a:solidFill>
              </a:defRPr>
            </a:lvl8pPr>
            <a:lvl9pPr marR="0" lvl="8" algn="l">
              <a:lnSpc>
                <a:spcPct val="100000"/>
              </a:lnSpc>
              <a:spcBef>
                <a:spcPts val="0"/>
              </a:spcBef>
              <a:spcAft>
                <a:spcPts val="0"/>
              </a:spcAft>
              <a:buSzPts val="800"/>
              <a:buNone/>
              <a:defRPr sz="1400" b="0" i="0" u="none" strike="noStrike" cap="none">
                <a:solidFill>
                  <a:schemeClr val="dk2"/>
                </a:solidFill>
              </a:defRPr>
            </a:lvl9pPr>
          </a:lstStyle>
          <a:p>
            <a:endParaRPr/>
          </a:p>
        </p:txBody>
      </p:sp>
      <p:sp>
        <p:nvSpPr>
          <p:cNvPr id="234" name="Google Shape;234;g5deb5ffee9_0_313"/>
          <p:cNvSpPr txBox="1">
            <a:spLocks noGrp="1"/>
          </p:cNvSpPr>
          <p:nvPr>
            <p:ph type="body" idx="1"/>
          </p:nvPr>
        </p:nvSpPr>
        <p:spPr>
          <a:xfrm>
            <a:off x="555785" y="1773451"/>
            <a:ext cx="9188700" cy="4901100"/>
          </a:xfrm>
          <a:prstGeom prst="rect">
            <a:avLst/>
          </a:prstGeom>
          <a:noFill/>
          <a:ln>
            <a:noFill/>
          </a:ln>
        </p:spPr>
        <p:txBody>
          <a:bodyPr spcFirstLastPara="1" wrap="square" lIns="51425" tIns="51425" rIns="51425" bIns="51425" anchor="t" anchorCtr="0">
            <a:noAutofit/>
          </a:bodyPr>
          <a:lstStyle>
            <a:lvl1pPr marL="457200" marR="0" lvl="0" indent="-355600" algn="l">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17500" algn="l">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a:lnSpc>
                <a:spcPct val="100000"/>
              </a:lnSpc>
              <a:spcBef>
                <a:spcPts val="800"/>
              </a:spcBef>
              <a:spcAft>
                <a:spcPts val="0"/>
              </a:spcAft>
              <a:buClr>
                <a:srgbClr val="D2BD24"/>
              </a:buClr>
              <a:buSzPts val="14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235" name="Google Shape;235;g5deb5ffee9_0_313"/>
          <p:cNvSpPr txBox="1">
            <a:spLocks noGrp="1"/>
          </p:cNvSpPr>
          <p:nvPr>
            <p:ph type="sldNum" idx="12"/>
          </p:nvPr>
        </p:nvSpPr>
        <p:spPr>
          <a:xfrm>
            <a:off x="11030413" y="6314033"/>
            <a:ext cx="683700" cy="365100"/>
          </a:xfrm>
          <a:prstGeom prst="rect">
            <a:avLst/>
          </a:prstGeom>
          <a:noFill/>
          <a:ln>
            <a:noFill/>
          </a:ln>
        </p:spPr>
        <p:txBody>
          <a:bodyPr spcFirstLastPara="1" wrap="square" lIns="51425" tIns="25700" rIns="51425" bIns="25700" anchor="ctr" anchorCtr="0">
            <a:noAutofit/>
          </a:bodyPr>
          <a:lstStyle>
            <a:lvl1pPr marL="0" marR="0" lvl="0"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6"/>
        <p:cNvGrpSpPr/>
        <p:nvPr/>
      </p:nvGrpSpPr>
      <p:grpSpPr>
        <a:xfrm>
          <a:off x="0" y="0"/>
          <a:ext cx="0" cy="0"/>
          <a:chOff x="0" y="0"/>
          <a:chExt cx="0" cy="0"/>
        </a:xfrm>
      </p:grpSpPr>
      <p:sp>
        <p:nvSpPr>
          <p:cNvPr id="237" name="Google Shape;237;g5deb5ffee9_0_317"/>
          <p:cNvSpPr txBox="1">
            <a:spLocks noGrp="1"/>
          </p:cNvSpPr>
          <p:nvPr>
            <p:ph type="title"/>
          </p:nvPr>
        </p:nvSpPr>
        <p:spPr>
          <a:xfrm>
            <a:off x="677335" y="1622695"/>
            <a:ext cx="8596800" cy="1826700"/>
          </a:xfrm>
          <a:prstGeom prst="rect">
            <a:avLst/>
          </a:prstGeom>
          <a:noFill/>
          <a:ln>
            <a:noFill/>
          </a:ln>
        </p:spPr>
        <p:txBody>
          <a:bodyPr spcFirstLastPara="1" wrap="square" lIns="51425" tIns="25700" rIns="51425" bIns="25700" anchor="b" anchorCtr="0">
            <a:noAutofit/>
          </a:bodyPr>
          <a:lstStyle>
            <a:lvl1pPr marR="0" lvl="0" algn="l">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238" name="Google Shape;238;g5deb5ffee9_0_317"/>
          <p:cNvSpPr txBox="1">
            <a:spLocks noGrp="1"/>
          </p:cNvSpPr>
          <p:nvPr>
            <p:ph type="body" idx="1"/>
          </p:nvPr>
        </p:nvSpPr>
        <p:spPr>
          <a:xfrm>
            <a:off x="677335" y="3722231"/>
            <a:ext cx="8596800" cy="860400"/>
          </a:xfrm>
          <a:prstGeom prst="rect">
            <a:avLst/>
          </a:prstGeom>
          <a:noFill/>
          <a:ln>
            <a:noFill/>
          </a:ln>
        </p:spPr>
        <p:txBody>
          <a:bodyPr spcFirstLastPara="1" wrap="square" lIns="51425" tIns="25700" rIns="51425" bIns="25700" anchor="t" anchorCtr="0">
            <a:noAutofit/>
          </a:bodyPr>
          <a:lstStyle>
            <a:lvl1pPr marL="457200" marR="0" lvl="0" indent="-228600" algn="l">
              <a:lnSpc>
                <a:spcPct val="100000"/>
              </a:lnSpc>
              <a:spcBef>
                <a:spcPts val="800"/>
              </a:spcBef>
              <a:spcAft>
                <a:spcPts val="0"/>
              </a:spcAft>
              <a:buClr>
                <a:srgbClr val="D2BD24"/>
              </a:buClr>
              <a:buSzPts val="1600"/>
              <a:buFont typeface="Noto Sans Symbols"/>
              <a:buNone/>
              <a:defRPr sz="2100" b="0" i="0" u="none" strike="noStrike" cap="none">
                <a:solidFill>
                  <a:schemeClr val="dk1"/>
                </a:solidFill>
                <a:latin typeface="Source Sans Pro"/>
                <a:ea typeface="Source Sans Pro"/>
                <a:cs typeface="Source Sans Pro"/>
                <a:sym typeface="Source Sans Pro"/>
              </a:defRPr>
            </a:lvl1pPr>
            <a:lvl2pPr marL="914400" marR="0" lvl="1" indent="-228600" algn="l">
              <a:lnSpc>
                <a:spcPct val="100000"/>
              </a:lnSpc>
              <a:spcBef>
                <a:spcPts val="800"/>
              </a:spcBef>
              <a:spcAft>
                <a:spcPts val="0"/>
              </a:spcAft>
              <a:buClr>
                <a:srgbClr val="D2BD24"/>
              </a:buClr>
              <a:buSzPts val="800"/>
              <a:buFont typeface="Source Sans Pro"/>
              <a:buNone/>
              <a:defRPr sz="1400" b="0" i="0" u="none" strike="noStrike" cap="none">
                <a:solidFill>
                  <a:srgbClr val="888888"/>
                </a:solidFill>
                <a:latin typeface="Source Sans Pro"/>
                <a:ea typeface="Source Sans Pro"/>
                <a:cs typeface="Source Sans Pro"/>
                <a:sym typeface="Source Sans Pro"/>
              </a:defRPr>
            </a:lvl2pPr>
            <a:lvl3pPr marL="1371600" marR="0" lvl="2" indent="-228600" algn="l">
              <a:lnSpc>
                <a:spcPct val="100000"/>
              </a:lnSpc>
              <a:spcBef>
                <a:spcPts val="800"/>
              </a:spcBef>
              <a:spcAft>
                <a:spcPts val="0"/>
              </a:spcAft>
              <a:buClr>
                <a:srgbClr val="D2BD24"/>
              </a:buClr>
              <a:buSzPts val="900"/>
              <a:buFont typeface="Noto Sans Symbols"/>
              <a:buNone/>
              <a:defRPr sz="1200" b="0" i="0" u="none" strike="noStrike" cap="none">
                <a:solidFill>
                  <a:srgbClr val="888888"/>
                </a:solidFill>
                <a:latin typeface="Source Sans Pro"/>
                <a:ea typeface="Source Sans Pro"/>
                <a:cs typeface="Source Sans Pro"/>
                <a:sym typeface="Source Sans Pro"/>
              </a:defRPr>
            </a:lvl3pPr>
            <a:lvl4pPr marL="1828800" marR="0" lvl="3" indent="-228600" algn="l">
              <a:lnSpc>
                <a:spcPct val="100000"/>
              </a:lnSpc>
              <a:spcBef>
                <a:spcPts val="800"/>
              </a:spcBef>
              <a:spcAft>
                <a:spcPts val="0"/>
              </a:spcAft>
              <a:buClr>
                <a:srgbClr val="D2BD24"/>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4pPr>
            <a:lvl5pPr marL="2286000" marR="0" lvl="4" indent="-228600" algn="l">
              <a:lnSpc>
                <a:spcPct val="100000"/>
              </a:lnSpc>
              <a:spcBef>
                <a:spcPts val="800"/>
              </a:spcBef>
              <a:spcAft>
                <a:spcPts val="0"/>
              </a:spcAft>
              <a:buClr>
                <a:srgbClr val="D2BD24"/>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5pPr>
            <a:lvl6pPr marL="2743200" marR="0" lvl="5" indent="-228600" algn="l">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6pPr>
            <a:lvl7pPr marL="3200400" marR="0" lvl="6" indent="-228600" algn="l">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7pPr>
            <a:lvl8pPr marL="3657600" marR="0" lvl="7" indent="-228600" algn="l">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8pPr>
            <a:lvl9pPr marL="4114800" marR="0" lvl="8" indent="-228600" algn="l">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9pPr>
          </a:lstStyle>
          <a:p>
            <a:endParaRPr/>
          </a:p>
        </p:txBody>
      </p:sp>
      <p:sp>
        <p:nvSpPr>
          <p:cNvPr id="239" name="Google Shape;239;g5deb5ffee9_0_317"/>
          <p:cNvSpPr txBox="1">
            <a:spLocks noGrp="1"/>
          </p:cNvSpPr>
          <p:nvPr>
            <p:ph type="sldNum" idx="12"/>
          </p:nvPr>
        </p:nvSpPr>
        <p:spPr>
          <a:xfrm>
            <a:off x="11016765" y="6309651"/>
            <a:ext cx="683700" cy="365100"/>
          </a:xfrm>
          <a:prstGeom prst="rect">
            <a:avLst/>
          </a:prstGeom>
          <a:noFill/>
          <a:ln>
            <a:noFill/>
          </a:ln>
        </p:spPr>
        <p:txBody>
          <a:bodyPr spcFirstLastPara="1" wrap="square" lIns="51425" tIns="25700" rIns="51425" bIns="25700" anchor="ctr" anchorCtr="0">
            <a:noAutofit/>
          </a:bodyPr>
          <a:lstStyle>
            <a:lvl1pPr marL="0" marR="0" lvl="0"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40"/>
        <p:cNvGrpSpPr/>
        <p:nvPr/>
      </p:nvGrpSpPr>
      <p:grpSpPr>
        <a:xfrm>
          <a:off x="0" y="0"/>
          <a:ext cx="0" cy="0"/>
          <a:chOff x="0" y="0"/>
          <a:chExt cx="0" cy="0"/>
        </a:xfrm>
      </p:grpSpPr>
      <p:sp>
        <p:nvSpPr>
          <p:cNvPr id="241" name="Google Shape;241;g5deb5ffee9_0_321"/>
          <p:cNvSpPr txBox="1">
            <a:spLocks noGrp="1"/>
          </p:cNvSpPr>
          <p:nvPr>
            <p:ph type="title"/>
          </p:nvPr>
        </p:nvSpPr>
        <p:spPr>
          <a:xfrm>
            <a:off x="555785" y="257216"/>
            <a:ext cx="8992500" cy="1320900"/>
          </a:xfrm>
          <a:prstGeom prst="rect">
            <a:avLst/>
          </a:prstGeom>
          <a:noFill/>
          <a:ln>
            <a:noFill/>
          </a:ln>
        </p:spPr>
        <p:txBody>
          <a:bodyPr spcFirstLastPara="1" wrap="square" lIns="51425" tIns="25700" rIns="51425" bIns="25700" anchor="t" anchorCtr="0">
            <a:noAutofit/>
          </a:bodyPr>
          <a:lstStyle>
            <a:lvl1pPr marR="0" lvl="0" algn="l">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242" name="Google Shape;242;g5deb5ffee9_0_321"/>
          <p:cNvSpPr txBox="1">
            <a:spLocks noGrp="1"/>
          </p:cNvSpPr>
          <p:nvPr>
            <p:ph type="sldNum" idx="12"/>
          </p:nvPr>
        </p:nvSpPr>
        <p:spPr>
          <a:xfrm>
            <a:off x="11016765" y="6309651"/>
            <a:ext cx="683700" cy="365100"/>
          </a:xfrm>
          <a:prstGeom prst="rect">
            <a:avLst/>
          </a:prstGeom>
          <a:noFill/>
          <a:ln>
            <a:noFill/>
          </a:ln>
        </p:spPr>
        <p:txBody>
          <a:bodyPr spcFirstLastPara="1" wrap="square" lIns="51425" tIns="25700" rIns="51425" bIns="25700" anchor="ctr" anchorCtr="0">
            <a:noAutofit/>
          </a:bodyPr>
          <a:lstStyle>
            <a:lvl1pPr marL="0" marR="0" lvl="0"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243" name="Google Shape;243;g5deb5ffee9_0_321"/>
          <p:cNvSpPr txBox="1">
            <a:spLocks noGrp="1"/>
          </p:cNvSpPr>
          <p:nvPr>
            <p:ph type="body" idx="1"/>
          </p:nvPr>
        </p:nvSpPr>
        <p:spPr>
          <a:xfrm>
            <a:off x="581633" y="1796387"/>
            <a:ext cx="9090000" cy="4878300"/>
          </a:xfrm>
          <a:prstGeom prst="rect">
            <a:avLst/>
          </a:prstGeom>
          <a:noFill/>
          <a:ln>
            <a:noFill/>
          </a:ln>
        </p:spPr>
        <p:txBody>
          <a:bodyPr spcFirstLastPara="1" wrap="square" lIns="51425" tIns="25700" rIns="51425" bIns="25700" anchor="t" anchorCtr="0">
            <a:noAutofit/>
          </a:bodyPr>
          <a:lstStyle>
            <a:lvl1pPr marL="457200" marR="0" lvl="0" indent="-228600" algn="l">
              <a:lnSpc>
                <a:spcPct val="100000"/>
              </a:lnSpc>
              <a:spcBef>
                <a:spcPts val="800"/>
              </a:spcBef>
              <a:spcAft>
                <a:spcPts val="0"/>
              </a:spcAft>
              <a:buClr>
                <a:srgbClr val="D2BD24"/>
              </a:buClr>
              <a:buSzPts val="2000"/>
              <a:buFont typeface="Noto Sans Symbols"/>
              <a:buNone/>
              <a:defRPr sz="2700" b="0" i="0" u="none" strike="noStrike" cap="none">
                <a:solidFill>
                  <a:srgbClr val="3F3F3F"/>
                </a:solidFill>
                <a:latin typeface="Source Sans Pro"/>
                <a:ea typeface="Source Sans Pro"/>
                <a:cs typeface="Source Sans Pro"/>
                <a:sym typeface="Source Sans Pro"/>
              </a:defRPr>
            </a:lvl1pPr>
            <a:lvl2pPr marL="914400" marR="0" lvl="1" indent="-317500" algn="l">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44"/>
        <p:cNvGrpSpPr/>
        <p:nvPr/>
      </p:nvGrpSpPr>
      <p:grpSpPr>
        <a:xfrm>
          <a:off x="0" y="0"/>
          <a:ext cx="0" cy="0"/>
          <a:chOff x="0" y="0"/>
          <a:chExt cx="0" cy="0"/>
        </a:xfrm>
      </p:grpSpPr>
      <p:sp>
        <p:nvSpPr>
          <p:cNvPr id="245" name="Google Shape;245;g5deb5ffee9_0_325"/>
          <p:cNvSpPr txBox="1">
            <a:spLocks noGrp="1"/>
          </p:cNvSpPr>
          <p:nvPr>
            <p:ph type="title"/>
          </p:nvPr>
        </p:nvSpPr>
        <p:spPr>
          <a:xfrm>
            <a:off x="581633" y="311380"/>
            <a:ext cx="8944500" cy="1320900"/>
          </a:xfrm>
          <a:prstGeom prst="rect">
            <a:avLst/>
          </a:prstGeom>
          <a:noFill/>
          <a:ln>
            <a:noFill/>
          </a:ln>
        </p:spPr>
        <p:txBody>
          <a:bodyPr spcFirstLastPara="1" wrap="square" lIns="51425" tIns="25700" rIns="51425" bIns="25700" anchor="t" anchorCtr="0">
            <a:noAutofit/>
          </a:bodyPr>
          <a:lstStyle>
            <a:lvl1pPr marR="0" lvl="0" algn="l">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246" name="Google Shape;246;g5deb5ffee9_0_325"/>
          <p:cNvSpPr txBox="1">
            <a:spLocks noGrp="1"/>
          </p:cNvSpPr>
          <p:nvPr>
            <p:ph type="sldNum" idx="12"/>
          </p:nvPr>
        </p:nvSpPr>
        <p:spPr>
          <a:xfrm>
            <a:off x="11016765" y="6309651"/>
            <a:ext cx="683700" cy="365100"/>
          </a:xfrm>
          <a:prstGeom prst="rect">
            <a:avLst/>
          </a:prstGeom>
          <a:noFill/>
          <a:ln>
            <a:noFill/>
          </a:ln>
        </p:spPr>
        <p:txBody>
          <a:bodyPr spcFirstLastPara="1" wrap="square" lIns="51425" tIns="25700" rIns="51425" bIns="25700" anchor="ctr" anchorCtr="0">
            <a:noAutofit/>
          </a:bodyPr>
          <a:lstStyle>
            <a:lvl1pPr marL="0" marR="0" lvl="0"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247" name="Google Shape;247;g5deb5ffee9_0_325"/>
          <p:cNvSpPr txBox="1">
            <a:spLocks noGrp="1"/>
          </p:cNvSpPr>
          <p:nvPr>
            <p:ph type="body" idx="1"/>
          </p:nvPr>
        </p:nvSpPr>
        <p:spPr>
          <a:xfrm>
            <a:off x="581633" y="1801625"/>
            <a:ext cx="4298100" cy="4694700"/>
          </a:xfrm>
          <a:prstGeom prst="rect">
            <a:avLst/>
          </a:prstGeom>
          <a:noFill/>
          <a:ln>
            <a:noFill/>
          </a:ln>
        </p:spPr>
        <p:txBody>
          <a:bodyPr spcFirstLastPara="1" wrap="square" lIns="51425" tIns="25700" rIns="51425" bIns="25700" anchor="t" anchorCtr="0">
            <a:noAutofit/>
          </a:bodyPr>
          <a:lstStyle>
            <a:lvl1pPr marL="457200" marR="0" lvl="0" indent="-355600" algn="l">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17500" algn="l">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a:lnSpc>
                <a:spcPct val="100000"/>
              </a:lnSpc>
              <a:spcBef>
                <a:spcPts val="800"/>
              </a:spcBef>
              <a:spcAft>
                <a:spcPts val="0"/>
              </a:spcAft>
              <a:buClr>
                <a:srgbClr val="D2BD24"/>
              </a:buClr>
              <a:buSzPts val="14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248" name="Google Shape;248;g5deb5ffee9_0_325"/>
          <p:cNvSpPr txBox="1">
            <a:spLocks noGrp="1"/>
          </p:cNvSpPr>
          <p:nvPr>
            <p:ph type="body" idx="2"/>
          </p:nvPr>
        </p:nvSpPr>
        <p:spPr>
          <a:xfrm>
            <a:off x="5228456" y="1801625"/>
            <a:ext cx="4298100" cy="4694700"/>
          </a:xfrm>
          <a:prstGeom prst="rect">
            <a:avLst/>
          </a:prstGeom>
          <a:noFill/>
          <a:ln>
            <a:noFill/>
          </a:ln>
        </p:spPr>
        <p:txBody>
          <a:bodyPr spcFirstLastPara="1" wrap="square" lIns="51425" tIns="25700" rIns="51425" bIns="25700" anchor="t" anchorCtr="0">
            <a:noAutofit/>
          </a:bodyPr>
          <a:lstStyle>
            <a:lvl1pPr marL="457200" marR="0" lvl="0" indent="-355600" algn="l">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17500" algn="l">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a:lnSpc>
                <a:spcPct val="100000"/>
              </a:lnSpc>
              <a:spcBef>
                <a:spcPts val="800"/>
              </a:spcBef>
              <a:spcAft>
                <a:spcPts val="0"/>
              </a:spcAft>
              <a:buClr>
                <a:srgbClr val="D2BD24"/>
              </a:buClr>
              <a:buSzPts val="14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249"/>
        <p:cNvGrpSpPr/>
        <p:nvPr/>
      </p:nvGrpSpPr>
      <p:grpSpPr>
        <a:xfrm>
          <a:off x="0" y="0"/>
          <a:ext cx="0" cy="0"/>
          <a:chOff x="0" y="0"/>
          <a:chExt cx="0" cy="0"/>
        </a:xfrm>
      </p:grpSpPr>
      <p:sp>
        <p:nvSpPr>
          <p:cNvPr id="250" name="Google Shape;250;g5deb5ffee9_0_330"/>
          <p:cNvSpPr txBox="1">
            <a:spLocks noGrp="1"/>
          </p:cNvSpPr>
          <p:nvPr>
            <p:ph type="title"/>
          </p:nvPr>
        </p:nvSpPr>
        <p:spPr>
          <a:xfrm>
            <a:off x="581633" y="311380"/>
            <a:ext cx="8944500" cy="1320900"/>
          </a:xfrm>
          <a:prstGeom prst="rect">
            <a:avLst/>
          </a:prstGeom>
          <a:noFill/>
          <a:ln>
            <a:noFill/>
          </a:ln>
        </p:spPr>
        <p:txBody>
          <a:bodyPr spcFirstLastPara="1" wrap="square" lIns="51425" tIns="25700" rIns="51425" bIns="25700" anchor="t" anchorCtr="0">
            <a:noAutofit/>
          </a:bodyPr>
          <a:lstStyle>
            <a:lvl1pPr marR="0" lvl="0" algn="l">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251" name="Google Shape;251;g5deb5ffee9_0_330"/>
          <p:cNvSpPr txBox="1">
            <a:spLocks noGrp="1"/>
          </p:cNvSpPr>
          <p:nvPr>
            <p:ph type="sldNum" idx="12"/>
          </p:nvPr>
        </p:nvSpPr>
        <p:spPr>
          <a:xfrm>
            <a:off x="11016765" y="6309651"/>
            <a:ext cx="683700" cy="365100"/>
          </a:xfrm>
          <a:prstGeom prst="rect">
            <a:avLst/>
          </a:prstGeom>
          <a:noFill/>
          <a:ln>
            <a:noFill/>
          </a:ln>
        </p:spPr>
        <p:txBody>
          <a:bodyPr spcFirstLastPara="1" wrap="square" lIns="51425" tIns="25700" rIns="51425" bIns="25700" anchor="ctr" anchorCtr="0">
            <a:noAutofit/>
          </a:bodyPr>
          <a:lstStyle>
            <a:lvl1pPr marL="0" marR="0" lvl="0"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252" name="Google Shape;252;g5deb5ffee9_0_330"/>
          <p:cNvSpPr txBox="1">
            <a:spLocks noGrp="1"/>
          </p:cNvSpPr>
          <p:nvPr>
            <p:ph type="body" idx="1"/>
          </p:nvPr>
        </p:nvSpPr>
        <p:spPr>
          <a:xfrm>
            <a:off x="5228456" y="1801625"/>
            <a:ext cx="4298100" cy="4694700"/>
          </a:xfrm>
          <a:prstGeom prst="rect">
            <a:avLst/>
          </a:prstGeom>
          <a:noFill/>
          <a:ln>
            <a:noFill/>
          </a:ln>
        </p:spPr>
        <p:txBody>
          <a:bodyPr spcFirstLastPara="1" wrap="square" lIns="51425" tIns="25700" rIns="51425" bIns="25700" anchor="t" anchorCtr="0">
            <a:noAutofit/>
          </a:bodyPr>
          <a:lstStyle>
            <a:lvl1pPr marL="457200" marR="0" lvl="0" indent="-355600" algn="l">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17500" algn="l">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a:lnSpc>
                <a:spcPct val="100000"/>
              </a:lnSpc>
              <a:spcBef>
                <a:spcPts val="800"/>
              </a:spcBef>
              <a:spcAft>
                <a:spcPts val="0"/>
              </a:spcAft>
              <a:buClr>
                <a:srgbClr val="D2BD24"/>
              </a:buClr>
              <a:buSzPts val="14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253" name="Google Shape;253;g5deb5ffee9_0_330"/>
          <p:cNvSpPr>
            <a:spLocks noGrp="1"/>
          </p:cNvSpPr>
          <p:nvPr>
            <p:ph type="pic" idx="2"/>
          </p:nvPr>
        </p:nvSpPr>
        <p:spPr>
          <a:xfrm>
            <a:off x="581025" y="1801813"/>
            <a:ext cx="4481100" cy="46941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g5deb5ffee9_0_202"/>
          <p:cNvSpPr txBox="1">
            <a:spLocks noGrp="1"/>
          </p:cNvSpPr>
          <p:nvPr>
            <p:ph type="title"/>
          </p:nvPr>
        </p:nvSpPr>
        <p:spPr>
          <a:xfrm>
            <a:off x="831850" y="1709738"/>
            <a:ext cx="10515600" cy="28527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g5deb5ffee9_0_202"/>
          <p:cNvSpPr txBox="1">
            <a:spLocks noGrp="1"/>
          </p:cNvSpPr>
          <p:nvPr>
            <p:ph type="body" idx="1"/>
          </p:nvPr>
        </p:nvSpPr>
        <p:spPr>
          <a:xfrm>
            <a:off x="831850" y="4589463"/>
            <a:ext cx="10515600" cy="1500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48" name="Google Shape;48;g5deb5ffee9_0_202"/>
          <p:cNvSpPr txBox="1">
            <a:spLocks noGrp="1"/>
          </p:cNvSpPr>
          <p:nvPr>
            <p:ph type="dt" idx="10"/>
          </p:nvPr>
        </p:nvSpPr>
        <p:spPr>
          <a:xfrm>
            <a:off x="838200" y="6356350"/>
            <a:ext cx="2743200" cy="3651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 name="Google Shape;49;g5deb5ffee9_0_202"/>
          <p:cNvSpPr txBox="1">
            <a:spLocks noGrp="1"/>
          </p:cNvSpPr>
          <p:nvPr>
            <p:ph type="ftr" idx="11"/>
          </p:nvPr>
        </p:nvSpPr>
        <p:spPr>
          <a:xfrm>
            <a:off x="4038600" y="6356350"/>
            <a:ext cx="4114800" cy="3651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g5deb5ffee9_0_202"/>
          <p:cNvSpPr txBox="1">
            <a:spLocks noGrp="1"/>
          </p:cNvSpPr>
          <p:nvPr>
            <p:ph type="sldNum" idx="12"/>
          </p:nvPr>
        </p:nvSpPr>
        <p:spPr>
          <a:xfrm>
            <a:off x="8610600" y="6356350"/>
            <a:ext cx="27432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54"/>
        <p:cNvGrpSpPr/>
        <p:nvPr/>
      </p:nvGrpSpPr>
      <p:grpSpPr>
        <a:xfrm>
          <a:off x="0" y="0"/>
          <a:ext cx="0" cy="0"/>
          <a:chOff x="0" y="0"/>
          <a:chExt cx="0" cy="0"/>
        </a:xfrm>
      </p:grpSpPr>
      <p:sp>
        <p:nvSpPr>
          <p:cNvPr id="255" name="Google Shape;255;g5deb5ffee9_0_335"/>
          <p:cNvSpPr txBox="1">
            <a:spLocks noGrp="1"/>
          </p:cNvSpPr>
          <p:nvPr>
            <p:ph type="title"/>
          </p:nvPr>
        </p:nvSpPr>
        <p:spPr>
          <a:xfrm>
            <a:off x="555785" y="257216"/>
            <a:ext cx="8992500" cy="1320900"/>
          </a:xfrm>
          <a:prstGeom prst="rect">
            <a:avLst/>
          </a:prstGeom>
          <a:noFill/>
          <a:ln>
            <a:noFill/>
          </a:ln>
        </p:spPr>
        <p:txBody>
          <a:bodyPr spcFirstLastPara="1" wrap="square" lIns="51425" tIns="25700" rIns="51425" bIns="25700" anchor="t" anchorCtr="0">
            <a:noAutofit/>
          </a:bodyPr>
          <a:lstStyle>
            <a:lvl1pPr marR="0" lvl="0" algn="l">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256" name="Google Shape;256;g5deb5ffee9_0_335"/>
          <p:cNvSpPr txBox="1">
            <a:spLocks noGrp="1"/>
          </p:cNvSpPr>
          <p:nvPr>
            <p:ph type="sldNum" idx="12"/>
          </p:nvPr>
        </p:nvSpPr>
        <p:spPr>
          <a:xfrm>
            <a:off x="11016765" y="6309651"/>
            <a:ext cx="683700" cy="365100"/>
          </a:xfrm>
          <a:prstGeom prst="rect">
            <a:avLst/>
          </a:prstGeom>
          <a:noFill/>
          <a:ln>
            <a:noFill/>
          </a:ln>
        </p:spPr>
        <p:txBody>
          <a:bodyPr spcFirstLastPara="1" wrap="square" lIns="51425" tIns="25700" rIns="51425" bIns="25700" anchor="ctr" anchorCtr="0">
            <a:noAutofit/>
          </a:bodyPr>
          <a:lstStyle>
            <a:lvl1pPr marL="0" marR="0" lvl="0"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257" name="Google Shape;257;g5deb5ffee9_0_335"/>
          <p:cNvSpPr txBox="1">
            <a:spLocks noGrp="1"/>
          </p:cNvSpPr>
          <p:nvPr>
            <p:ph type="body" idx="1"/>
          </p:nvPr>
        </p:nvSpPr>
        <p:spPr>
          <a:xfrm>
            <a:off x="581633" y="1801625"/>
            <a:ext cx="4298100" cy="4694700"/>
          </a:xfrm>
          <a:prstGeom prst="rect">
            <a:avLst/>
          </a:prstGeom>
          <a:noFill/>
          <a:ln>
            <a:noFill/>
          </a:ln>
        </p:spPr>
        <p:txBody>
          <a:bodyPr spcFirstLastPara="1" wrap="square" lIns="51425" tIns="25700" rIns="51425" bIns="25700" anchor="t" anchorCtr="0">
            <a:noAutofit/>
          </a:bodyPr>
          <a:lstStyle>
            <a:lvl1pPr marL="457200" marR="0" lvl="0" indent="-228600" algn="l">
              <a:lnSpc>
                <a:spcPct val="100000"/>
              </a:lnSpc>
              <a:spcBef>
                <a:spcPts val="800"/>
              </a:spcBef>
              <a:spcAft>
                <a:spcPts val="0"/>
              </a:spcAft>
              <a:buClr>
                <a:srgbClr val="D2BD24"/>
              </a:buClr>
              <a:buSzPts val="2000"/>
              <a:buFont typeface="Noto Sans Symbols"/>
              <a:buNone/>
              <a:defRPr sz="2700" b="0" i="0" u="none" strike="noStrike" cap="none">
                <a:solidFill>
                  <a:srgbClr val="3F3F3F"/>
                </a:solidFill>
                <a:latin typeface="Source Sans Pro"/>
                <a:ea typeface="Source Sans Pro"/>
                <a:cs typeface="Source Sans Pro"/>
                <a:sym typeface="Source Sans Pro"/>
              </a:defRPr>
            </a:lvl1pPr>
            <a:lvl2pPr marL="914400" marR="0" lvl="1" indent="-317500" algn="l">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258" name="Google Shape;258;g5deb5ffee9_0_335"/>
          <p:cNvSpPr txBox="1">
            <a:spLocks noGrp="1"/>
          </p:cNvSpPr>
          <p:nvPr>
            <p:ph type="body" idx="2"/>
          </p:nvPr>
        </p:nvSpPr>
        <p:spPr>
          <a:xfrm>
            <a:off x="5228456" y="1801625"/>
            <a:ext cx="4298100" cy="4694700"/>
          </a:xfrm>
          <a:prstGeom prst="rect">
            <a:avLst/>
          </a:prstGeom>
          <a:noFill/>
          <a:ln>
            <a:noFill/>
          </a:ln>
        </p:spPr>
        <p:txBody>
          <a:bodyPr spcFirstLastPara="1" wrap="square" lIns="51425" tIns="25700" rIns="51425" bIns="25700" anchor="t" anchorCtr="0">
            <a:noAutofit/>
          </a:bodyPr>
          <a:lstStyle>
            <a:lvl1pPr marL="457200" marR="0" lvl="0" indent="-228600" algn="l">
              <a:lnSpc>
                <a:spcPct val="100000"/>
              </a:lnSpc>
              <a:spcBef>
                <a:spcPts val="800"/>
              </a:spcBef>
              <a:spcAft>
                <a:spcPts val="0"/>
              </a:spcAft>
              <a:buClr>
                <a:srgbClr val="D2BD24"/>
              </a:buClr>
              <a:buSzPts val="2000"/>
              <a:buFont typeface="Noto Sans Symbols"/>
              <a:buNone/>
              <a:defRPr sz="2700" b="0" i="0" u="none" strike="noStrike" cap="none">
                <a:solidFill>
                  <a:srgbClr val="3F3F3F"/>
                </a:solidFill>
                <a:latin typeface="Source Sans Pro"/>
                <a:ea typeface="Source Sans Pro"/>
                <a:cs typeface="Source Sans Pro"/>
                <a:sym typeface="Source Sans Pro"/>
              </a:defRPr>
            </a:lvl1pPr>
            <a:lvl2pPr marL="914400" marR="0" lvl="1" indent="-317500" algn="l">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9"/>
        <p:cNvGrpSpPr/>
        <p:nvPr/>
      </p:nvGrpSpPr>
      <p:grpSpPr>
        <a:xfrm>
          <a:off x="0" y="0"/>
          <a:ext cx="0" cy="0"/>
          <a:chOff x="0" y="0"/>
          <a:chExt cx="0" cy="0"/>
        </a:xfrm>
      </p:grpSpPr>
      <p:sp>
        <p:nvSpPr>
          <p:cNvPr id="260" name="Google Shape;260;g5deb5ffee9_0_340"/>
          <p:cNvSpPr txBox="1">
            <a:spLocks noGrp="1"/>
          </p:cNvSpPr>
          <p:nvPr>
            <p:ph type="title"/>
          </p:nvPr>
        </p:nvSpPr>
        <p:spPr>
          <a:xfrm>
            <a:off x="555785" y="257216"/>
            <a:ext cx="8992500" cy="1320900"/>
          </a:xfrm>
          <a:prstGeom prst="rect">
            <a:avLst/>
          </a:prstGeom>
          <a:noFill/>
          <a:ln>
            <a:noFill/>
          </a:ln>
        </p:spPr>
        <p:txBody>
          <a:bodyPr spcFirstLastPara="1" wrap="square" lIns="51425" tIns="25700" rIns="51425" bIns="25700" anchor="t" anchorCtr="0">
            <a:noAutofit/>
          </a:bodyPr>
          <a:lstStyle>
            <a:lvl1pPr marR="0" lvl="0" algn="l">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261" name="Google Shape;261;g5deb5ffee9_0_340"/>
          <p:cNvSpPr txBox="1">
            <a:spLocks noGrp="1"/>
          </p:cNvSpPr>
          <p:nvPr>
            <p:ph type="body" idx="1"/>
          </p:nvPr>
        </p:nvSpPr>
        <p:spPr>
          <a:xfrm>
            <a:off x="581633" y="1872852"/>
            <a:ext cx="4298100" cy="576300"/>
          </a:xfrm>
          <a:prstGeom prst="rect">
            <a:avLst/>
          </a:prstGeom>
          <a:noFill/>
          <a:ln>
            <a:noFill/>
          </a:ln>
        </p:spPr>
        <p:txBody>
          <a:bodyPr spcFirstLastPara="1" wrap="square" lIns="51425" tIns="25700" rIns="51425" bIns="25700" anchor="b" anchorCtr="0">
            <a:noAutofit/>
          </a:bodyPr>
          <a:lstStyle>
            <a:lvl1pPr marL="457200" marR="0" lvl="0" indent="-228600" algn="l">
              <a:lnSpc>
                <a:spcPct val="100000"/>
              </a:lnSpc>
              <a:spcBef>
                <a:spcPts val="800"/>
              </a:spcBef>
              <a:spcAft>
                <a:spcPts val="0"/>
              </a:spcAft>
              <a:buClr>
                <a:srgbClr val="D2BD24"/>
              </a:buClr>
              <a:buSzPts val="1400"/>
              <a:buFont typeface="Noto Sans Symbols"/>
              <a:buNone/>
              <a:defRPr sz="1800" b="0" i="0" u="none" strike="noStrike" cap="none">
                <a:solidFill>
                  <a:srgbClr val="3F3F3F"/>
                </a:solidFill>
                <a:latin typeface="Source Sans Pro"/>
                <a:ea typeface="Source Sans Pro"/>
                <a:cs typeface="Source Sans Pro"/>
                <a:sym typeface="Source Sans Pro"/>
              </a:defRPr>
            </a:lvl1pPr>
            <a:lvl2pPr marL="914400" marR="0" lvl="1" indent="-228600" algn="l">
              <a:lnSpc>
                <a:spcPct val="100000"/>
              </a:lnSpc>
              <a:spcBef>
                <a:spcPts val="800"/>
              </a:spcBef>
              <a:spcAft>
                <a:spcPts val="0"/>
              </a:spcAft>
              <a:buClr>
                <a:srgbClr val="D2BD24"/>
              </a:buClr>
              <a:buSzPts val="900"/>
              <a:buFont typeface="Source Sans Pro"/>
              <a:buNone/>
              <a:defRPr sz="1500" b="1" i="0" u="none" strike="noStrike" cap="none">
                <a:solidFill>
                  <a:srgbClr val="3F3F3F"/>
                </a:solidFill>
                <a:latin typeface="Source Sans Pro"/>
                <a:ea typeface="Source Sans Pro"/>
                <a:cs typeface="Source Sans Pro"/>
                <a:sym typeface="Source Sans Pro"/>
              </a:defRPr>
            </a:lvl2pPr>
            <a:lvl3pPr marL="1371600" marR="0" lvl="2" indent="-228600" algn="l">
              <a:lnSpc>
                <a:spcPct val="100000"/>
              </a:lnSpc>
              <a:spcBef>
                <a:spcPts val="800"/>
              </a:spcBef>
              <a:spcAft>
                <a:spcPts val="0"/>
              </a:spcAft>
              <a:buClr>
                <a:srgbClr val="D2BD24"/>
              </a:buClr>
              <a:buSzPts val="1100"/>
              <a:buFont typeface="Noto Sans Symbols"/>
              <a:buNone/>
              <a:defRPr sz="1400" b="1" i="0" u="none" strike="noStrike" cap="none">
                <a:solidFill>
                  <a:srgbClr val="3F3F3F"/>
                </a:solidFill>
                <a:latin typeface="Source Sans Pro"/>
                <a:ea typeface="Source Sans Pro"/>
                <a:cs typeface="Source Sans Pro"/>
                <a:sym typeface="Source Sans Pro"/>
              </a:defRPr>
            </a:lvl3pPr>
            <a:lvl4pPr marL="1828800" marR="0" lvl="3" indent="-228600" algn="l">
              <a:lnSpc>
                <a:spcPct val="100000"/>
              </a:lnSpc>
              <a:spcBef>
                <a:spcPts val="800"/>
              </a:spcBef>
              <a:spcAft>
                <a:spcPts val="0"/>
              </a:spcAft>
              <a:buClr>
                <a:srgbClr val="D2BD24"/>
              </a:buClr>
              <a:buSzPts val="900"/>
              <a:buFont typeface="Noto Sans Symbols"/>
              <a:buNone/>
              <a:defRPr sz="1200" b="1" i="0" u="none" strike="noStrike" cap="none">
                <a:solidFill>
                  <a:srgbClr val="3F3F3F"/>
                </a:solidFill>
                <a:latin typeface="Source Sans Pro"/>
                <a:ea typeface="Source Sans Pro"/>
                <a:cs typeface="Source Sans Pro"/>
                <a:sym typeface="Source Sans Pro"/>
              </a:defRPr>
            </a:lvl4pPr>
            <a:lvl5pPr marL="2286000" marR="0" lvl="4" indent="-228600" algn="l">
              <a:lnSpc>
                <a:spcPct val="100000"/>
              </a:lnSpc>
              <a:spcBef>
                <a:spcPts val="800"/>
              </a:spcBef>
              <a:spcAft>
                <a:spcPts val="0"/>
              </a:spcAft>
              <a:buClr>
                <a:srgbClr val="D2BD24"/>
              </a:buClr>
              <a:buSzPts val="900"/>
              <a:buFont typeface="Noto Sans Symbols"/>
              <a:buNone/>
              <a:defRPr sz="1200" b="1" i="0" u="none" strike="noStrike" cap="none">
                <a:solidFill>
                  <a:srgbClr val="3F3F3F"/>
                </a:solidFill>
                <a:latin typeface="Source Sans Pro"/>
                <a:ea typeface="Source Sans Pro"/>
                <a:cs typeface="Source Sans Pro"/>
                <a:sym typeface="Source Sans Pro"/>
              </a:defRPr>
            </a:lvl5pPr>
            <a:lvl6pPr marL="2743200" marR="0" lvl="5" indent="-228600" algn="l">
              <a:lnSpc>
                <a:spcPct val="100000"/>
              </a:lnSpc>
              <a:spcBef>
                <a:spcPts val="800"/>
              </a:spcBef>
              <a:spcAft>
                <a:spcPts val="0"/>
              </a:spcAft>
              <a:buClr>
                <a:schemeClr val="accent1"/>
              </a:buClr>
              <a:buSzPts val="800"/>
              <a:buFont typeface="Noto Sans Symbols"/>
              <a:buNone/>
              <a:defRPr sz="1200" b="1" i="0" u="none" strike="noStrike" cap="none">
                <a:solidFill>
                  <a:srgbClr val="3F3F3F"/>
                </a:solidFill>
                <a:latin typeface="Source Sans Pro"/>
                <a:ea typeface="Source Sans Pro"/>
                <a:cs typeface="Source Sans Pro"/>
                <a:sym typeface="Source Sans Pro"/>
              </a:defRPr>
            </a:lvl6pPr>
            <a:lvl7pPr marL="3200400" marR="0" lvl="6" indent="-228600" algn="l">
              <a:lnSpc>
                <a:spcPct val="100000"/>
              </a:lnSpc>
              <a:spcBef>
                <a:spcPts val="800"/>
              </a:spcBef>
              <a:spcAft>
                <a:spcPts val="0"/>
              </a:spcAft>
              <a:buClr>
                <a:schemeClr val="accent1"/>
              </a:buClr>
              <a:buSzPts val="800"/>
              <a:buFont typeface="Noto Sans Symbols"/>
              <a:buNone/>
              <a:defRPr sz="1200" b="1" i="0" u="none" strike="noStrike" cap="none">
                <a:solidFill>
                  <a:srgbClr val="3F3F3F"/>
                </a:solidFill>
                <a:latin typeface="Source Sans Pro"/>
                <a:ea typeface="Source Sans Pro"/>
                <a:cs typeface="Source Sans Pro"/>
                <a:sym typeface="Source Sans Pro"/>
              </a:defRPr>
            </a:lvl7pPr>
            <a:lvl8pPr marL="3657600" marR="0" lvl="7" indent="-228600" algn="l">
              <a:lnSpc>
                <a:spcPct val="100000"/>
              </a:lnSpc>
              <a:spcBef>
                <a:spcPts val="800"/>
              </a:spcBef>
              <a:spcAft>
                <a:spcPts val="0"/>
              </a:spcAft>
              <a:buClr>
                <a:schemeClr val="accent1"/>
              </a:buClr>
              <a:buSzPts val="800"/>
              <a:buFont typeface="Noto Sans Symbols"/>
              <a:buNone/>
              <a:defRPr sz="1200" b="1" i="0" u="none" strike="noStrike" cap="none">
                <a:solidFill>
                  <a:srgbClr val="3F3F3F"/>
                </a:solidFill>
                <a:latin typeface="Source Sans Pro"/>
                <a:ea typeface="Source Sans Pro"/>
                <a:cs typeface="Source Sans Pro"/>
                <a:sym typeface="Source Sans Pro"/>
              </a:defRPr>
            </a:lvl8pPr>
            <a:lvl9pPr marL="4114800" marR="0" lvl="8" indent="-228600" algn="l">
              <a:lnSpc>
                <a:spcPct val="100000"/>
              </a:lnSpc>
              <a:spcBef>
                <a:spcPts val="800"/>
              </a:spcBef>
              <a:spcAft>
                <a:spcPts val="0"/>
              </a:spcAft>
              <a:buClr>
                <a:schemeClr val="accent1"/>
              </a:buClr>
              <a:buSzPts val="800"/>
              <a:buFont typeface="Noto Sans Symbols"/>
              <a:buNone/>
              <a:defRPr sz="1200" b="1" i="0" u="none" strike="noStrike" cap="none">
                <a:solidFill>
                  <a:srgbClr val="3F3F3F"/>
                </a:solidFill>
                <a:latin typeface="Source Sans Pro"/>
                <a:ea typeface="Source Sans Pro"/>
                <a:cs typeface="Source Sans Pro"/>
                <a:sym typeface="Source Sans Pro"/>
              </a:defRPr>
            </a:lvl9pPr>
          </a:lstStyle>
          <a:p>
            <a:endParaRPr/>
          </a:p>
        </p:txBody>
      </p:sp>
      <p:sp>
        <p:nvSpPr>
          <p:cNvPr id="262" name="Google Shape;262;g5deb5ffee9_0_340"/>
          <p:cNvSpPr txBox="1">
            <a:spLocks noGrp="1"/>
          </p:cNvSpPr>
          <p:nvPr>
            <p:ph type="body" idx="2"/>
          </p:nvPr>
        </p:nvSpPr>
        <p:spPr>
          <a:xfrm>
            <a:off x="5228455" y="1872852"/>
            <a:ext cx="4298100" cy="576300"/>
          </a:xfrm>
          <a:prstGeom prst="rect">
            <a:avLst/>
          </a:prstGeom>
          <a:noFill/>
          <a:ln>
            <a:noFill/>
          </a:ln>
        </p:spPr>
        <p:txBody>
          <a:bodyPr spcFirstLastPara="1" wrap="square" lIns="51425" tIns="25700" rIns="51425" bIns="25700" anchor="b" anchorCtr="0">
            <a:noAutofit/>
          </a:bodyPr>
          <a:lstStyle>
            <a:lvl1pPr marL="457200" marR="0" lvl="0" indent="-228600" algn="l">
              <a:lnSpc>
                <a:spcPct val="100000"/>
              </a:lnSpc>
              <a:spcBef>
                <a:spcPts val="800"/>
              </a:spcBef>
              <a:spcAft>
                <a:spcPts val="0"/>
              </a:spcAft>
              <a:buClr>
                <a:srgbClr val="D2BD24"/>
              </a:buClr>
              <a:buSzPts val="1400"/>
              <a:buFont typeface="Noto Sans Symbols"/>
              <a:buNone/>
              <a:defRPr sz="1800" b="0" i="0" u="none" strike="noStrike" cap="none">
                <a:solidFill>
                  <a:srgbClr val="3F3F3F"/>
                </a:solidFill>
                <a:latin typeface="Source Sans Pro"/>
                <a:ea typeface="Source Sans Pro"/>
                <a:cs typeface="Source Sans Pro"/>
                <a:sym typeface="Source Sans Pro"/>
              </a:defRPr>
            </a:lvl1pPr>
            <a:lvl2pPr marL="914400" marR="0" lvl="1" indent="-228600" algn="l">
              <a:lnSpc>
                <a:spcPct val="100000"/>
              </a:lnSpc>
              <a:spcBef>
                <a:spcPts val="800"/>
              </a:spcBef>
              <a:spcAft>
                <a:spcPts val="0"/>
              </a:spcAft>
              <a:buClr>
                <a:srgbClr val="D2BD24"/>
              </a:buClr>
              <a:buSzPts val="900"/>
              <a:buFont typeface="Source Sans Pro"/>
              <a:buNone/>
              <a:defRPr sz="1500" b="1" i="0" u="none" strike="noStrike" cap="none">
                <a:solidFill>
                  <a:srgbClr val="3F3F3F"/>
                </a:solidFill>
                <a:latin typeface="Source Sans Pro"/>
                <a:ea typeface="Source Sans Pro"/>
                <a:cs typeface="Source Sans Pro"/>
                <a:sym typeface="Source Sans Pro"/>
              </a:defRPr>
            </a:lvl2pPr>
            <a:lvl3pPr marL="1371600" marR="0" lvl="2" indent="-228600" algn="l">
              <a:lnSpc>
                <a:spcPct val="100000"/>
              </a:lnSpc>
              <a:spcBef>
                <a:spcPts val="800"/>
              </a:spcBef>
              <a:spcAft>
                <a:spcPts val="0"/>
              </a:spcAft>
              <a:buClr>
                <a:srgbClr val="D2BD24"/>
              </a:buClr>
              <a:buSzPts val="1100"/>
              <a:buFont typeface="Noto Sans Symbols"/>
              <a:buNone/>
              <a:defRPr sz="1400" b="1" i="0" u="none" strike="noStrike" cap="none">
                <a:solidFill>
                  <a:srgbClr val="3F3F3F"/>
                </a:solidFill>
                <a:latin typeface="Source Sans Pro"/>
                <a:ea typeface="Source Sans Pro"/>
                <a:cs typeface="Source Sans Pro"/>
                <a:sym typeface="Source Sans Pro"/>
              </a:defRPr>
            </a:lvl3pPr>
            <a:lvl4pPr marL="1828800" marR="0" lvl="3" indent="-228600" algn="l">
              <a:lnSpc>
                <a:spcPct val="100000"/>
              </a:lnSpc>
              <a:spcBef>
                <a:spcPts val="800"/>
              </a:spcBef>
              <a:spcAft>
                <a:spcPts val="0"/>
              </a:spcAft>
              <a:buClr>
                <a:srgbClr val="D2BD24"/>
              </a:buClr>
              <a:buSzPts val="900"/>
              <a:buFont typeface="Noto Sans Symbols"/>
              <a:buNone/>
              <a:defRPr sz="1200" b="1" i="0" u="none" strike="noStrike" cap="none">
                <a:solidFill>
                  <a:srgbClr val="3F3F3F"/>
                </a:solidFill>
                <a:latin typeface="Source Sans Pro"/>
                <a:ea typeface="Source Sans Pro"/>
                <a:cs typeface="Source Sans Pro"/>
                <a:sym typeface="Source Sans Pro"/>
              </a:defRPr>
            </a:lvl4pPr>
            <a:lvl5pPr marL="2286000" marR="0" lvl="4" indent="-228600" algn="l">
              <a:lnSpc>
                <a:spcPct val="100000"/>
              </a:lnSpc>
              <a:spcBef>
                <a:spcPts val="800"/>
              </a:spcBef>
              <a:spcAft>
                <a:spcPts val="0"/>
              </a:spcAft>
              <a:buClr>
                <a:srgbClr val="D2BD24"/>
              </a:buClr>
              <a:buSzPts val="900"/>
              <a:buFont typeface="Noto Sans Symbols"/>
              <a:buNone/>
              <a:defRPr sz="1200" b="1" i="0" u="none" strike="noStrike" cap="none">
                <a:solidFill>
                  <a:srgbClr val="3F3F3F"/>
                </a:solidFill>
                <a:latin typeface="Source Sans Pro"/>
                <a:ea typeface="Source Sans Pro"/>
                <a:cs typeface="Source Sans Pro"/>
                <a:sym typeface="Source Sans Pro"/>
              </a:defRPr>
            </a:lvl5pPr>
            <a:lvl6pPr marL="2743200" marR="0" lvl="5" indent="-228600" algn="l">
              <a:lnSpc>
                <a:spcPct val="100000"/>
              </a:lnSpc>
              <a:spcBef>
                <a:spcPts val="800"/>
              </a:spcBef>
              <a:spcAft>
                <a:spcPts val="0"/>
              </a:spcAft>
              <a:buClr>
                <a:schemeClr val="accent1"/>
              </a:buClr>
              <a:buSzPts val="800"/>
              <a:buFont typeface="Noto Sans Symbols"/>
              <a:buNone/>
              <a:defRPr sz="1200" b="1" i="0" u="none" strike="noStrike" cap="none">
                <a:solidFill>
                  <a:srgbClr val="3F3F3F"/>
                </a:solidFill>
                <a:latin typeface="Source Sans Pro"/>
                <a:ea typeface="Source Sans Pro"/>
                <a:cs typeface="Source Sans Pro"/>
                <a:sym typeface="Source Sans Pro"/>
              </a:defRPr>
            </a:lvl6pPr>
            <a:lvl7pPr marL="3200400" marR="0" lvl="6" indent="-228600" algn="l">
              <a:lnSpc>
                <a:spcPct val="100000"/>
              </a:lnSpc>
              <a:spcBef>
                <a:spcPts val="800"/>
              </a:spcBef>
              <a:spcAft>
                <a:spcPts val="0"/>
              </a:spcAft>
              <a:buClr>
                <a:schemeClr val="accent1"/>
              </a:buClr>
              <a:buSzPts val="800"/>
              <a:buFont typeface="Noto Sans Symbols"/>
              <a:buNone/>
              <a:defRPr sz="1200" b="1" i="0" u="none" strike="noStrike" cap="none">
                <a:solidFill>
                  <a:srgbClr val="3F3F3F"/>
                </a:solidFill>
                <a:latin typeface="Source Sans Pro"/>
                <a:ea typeface="Source Sans Pro"/>
                <a:cs typeface="Source Sans Pro"/>
                <a:sym typeface="Source Sans Pro"/>
              </a:defRPr>
            </a:lvl7pPr>
            <a:lvl8pPr marL="3657600" marR="0" lvl="7" indent="-228600" algn="l">
              <a:lnSpc>
                <a:spcPct val="100000"/>
              </a:lnSpc>
              <a:spcBef>
                <a:spcPts val="800"/>
              </a:spcBef>
              <a:spcAft>
                <a:spcPts val="0"/>
              </a:spcAft>
              <a:buClr>
                <a:schemeClr val="accent1"/>
              </a:buClr>
              <a:buSzPts val="800"/>
              <a:buFont typeface="Noto Sans Symbols"/>
              <a:buNone/>
              <a:defRPr sz="1200" b="1" i="0" u="none" strike="noStrike" cap="none">
                <a:solidFill>
                  <a:srgbClr val="3F3F3F"/>
                </a:solidFill>
                <a:latin typeface="Source Sans Pro"/>
                <a:ea typeface="Source Sans Pro"/>
                <a:cs typeface="Source Sans Pro"/>
                <a:sym typeface="Source Sans Pro"/>
              </a:defRPr>
            </a:lvl8pPr>
            <a:lvl9pPr marL="4114800" marR="0" lvl="8" indent="-228600" algn="l">
              <a:lnSpc>
                <a:spcPct val="100000"/>
              </a:lnSpc>
              <a:spcBef>
                <a:spcPts val="800"/>
              </a:spcBef>
              <a:spcAft>
                <a:spcPts val="0"/>
              </a:spcAft>
              <a:buClr>
                <a:schemeClr val="accent1"/>
              </a:buClr>
              <a:buSzPts val="800"/>
              <a:buFont typeface="Noto Sans Symbols"/>
              <a:buNone/>
              <a:defRPr sz="1200" b="1" i="0" u="none" strike="noStrike" cap="none">
                <a:solidFill>
                  <a:srgbClr val="3F3F3F"/>
                </a:solidFill>
                <a:latin typeface="Source Sans Pro"/>
                <a:ea typeface="Source Sans Pro"/>
                <a:cs typeface="Source Sans Pro"/>
                <a:sym typeface="Source Sans Pro"/>
              </a:defRPr>
            </a:lvl9pPr>
          </a:lstStyle>
          <a:p>
            <a:endParaRPr/>
          </a:p>
        </p:txBody>
      </p:sp>
      <p:sp>
        <p:nvSpPr>
          <p:cNvPr id="263" name="Google Shape;263;g5deb5ffee9_0_340"/>
          <p:cNvSpPr txBox="1">
            <a:spLocks noGrp="1"/>
          </p:cNvSpPr>
          <p:nvPr>
            <p:ph type="sldNum" idx="12"/>
          </p:nvPr>
        </p:nvSpPr>
        <p:spPr>
          <a:xfrm>
            <a:off x="11016765" y="6309651"/>
            <a:ext cx="683700" cy="365100"/>
          </a:xfrm>
          <a:prstGeom prst="rect">
            <a:avLst/>
          </a:prstGeom>
          <a:noFill/>
          <a:ln>
            <a:noFill/>
          </a:ln>
        </p:spPr>
        <p:txBody>
          <a:bodyPr spcFirstLastPara="1" wrap="square" lIns="51425" tIns="25700" rIns="51425" bIns="25700" anchor="ctr" anchorCtr="0">
            <a:noAutofit/>
          </a:bodyPr>
          <a:lstStyle>
            <a:lvl1pPr marL="0" marR="0" lvl="0"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264" name="Google Shape;264;g5deb5ffee9_0_340"/>
          <p:cNvSpPr txBox="1">
            <a:spLocks noGrp="1"/>
          </p:cNvSpPr>
          <p:nvPr>
            <p:ph type="body" idx="3"/>
          </p:nvPr>
        </p:nvSpPr>
        <p:spPr>
          <a:xfrm>
            <a:off x="581633" y="2689785"/>
            <a:ext cx="4298100" cy="3806400"/>
          </a:xfrm>
          <a:prstGeom prst="rect">
            <a:avLst/>
          </a:prstGeom>
          <a:noFill/>
          <a:ln>
            <a:noFill/>
          </a:ln>
        </p:spPr>
        <p:txBody>
          <a:bodyPr spcFirstLastPara="1" wrap="square" lIns="51425" tIns="25700" rIns="51425" bIns="25700" anchor="t" anchorCtr="0">
            <a:noAutofit/>
          </a:bodyPr>
          <a:lstStyle>
            <a:lvl1pPr marL="457200" marR="0" lvl="0" indent="-355600" algn="l">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17500" algn="l">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265" name="Google Shape;265;g5deb5ffee9_0_340"/>
          <p:cNvSpPr txBox="1">
            <a:spLocks noGrp="1"/>
          </p:cNvSpPr>
          <p:nvPr>
            <p:ph type="body" idx="4"/>
          </p:nvPr>
        </p:nvSpPr>
        <p:spPr>
          <a:xfrm>
            <a:off x="5228456" y="2689787"/>
            <a:ext cx="4298100" cy="3806400"/>
          </a:xfrm>
          <a:prstGeom prst="rect">
            <a:avLst/>
          </a:prstGeom>
          <a:noFill/>
          <a:ln>
            <a:noFill/>
          </a:ln>
        </p:spPr>
        <p:txBody>
          <a:bodyPr spcFirstLastPara="1" wrap="square" lIns="51425" tIns="25700" rIns="51425" bIns="25700" anchor="t" anchorCtr="0">
            <a:noAutofit/>
          </a:bodyPr>
          <a:lstStyle>
            <a:lvl1pPr marL="457200" marR="0" lvl="0" indent="-355600" algn="l">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17500" algn="l">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6"/>
        <p:cNvGrpSpPr/>
        <p:nvPr/>
      </p:nvGrpSpPr>
      <p:grpSpPr>
        <a:xfrm>
          <a:off x="0" y="0"/>
          <a:ext cx="0" cy="0"/>
          <a:chOff x="0" y="0"/>
          <a:chExt cx="0" cy="0"/>
        </a:xfrm>
      </p:grpSpPr>
      <p:sp>
        <p:nvSpPr>
          <p:cNvPr id="267" name="Google Shape;267;g5deb5ffee9_0_347"/>
          <p:cNvSpPr txBox="1">
            <a:spLocks noGrp="1"/>
          </p:cNvSpPr>
          <p:nvPr>
            <p:ph type="title"/>
          </p:nvPr>
        </p:nvSpPr>
        <p:spPr>
          <a:xfrm>
            <a:off x="677333" y="609600"/>
            <a:ext cx="8596800" cy="1320900"/>
          </a:xfrm>
          <a:prstGeom prst="rect">
            <a:avLst/>
          </a:prstGeom>
          <a:noFill/>
          <a:ln>
            <a:noFill/>
          </a:ln>
        </p:spPr>
        <p:txBody>
          <a:bodyPr spcFirstLastPara="1" wrap="square" lIns="51425" tIns="25700" rIns="51425" bIns="25700" anchor="t" anchorCtr="0">
            <a:noAutofit/>
          </a:bodyPr>
          <a:lstStyle>
            <a:lvl1pPr marR="0" lvl="0" algn="l">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268" name="Google Shape;268;g5deb5ffee9_0_347"/>
          <p:cNvSpPr txBox="1">
            <a:spLocks noGrp="1"/>
          </p:cNvSpPr>
          <p:nvPr>
            <p:ph type="sldNum" idx="12"/>
          </p:nvPr>
        </p:nvSpPr>
        <p:spPr>
          <a:xfrm>
            <a:off x="11016765" y="6309651"/>
            <a:ext cx="683700" cy="365100"/>
          </a:xfrm>
          <a:prstGeom prst="rect">
            <a:avLst/>
          </a:prstGeom>
          <a:noFill/>
          <a:ln>
            <a:noFill/>
          </a:ln>
        </p:spPr>
        <p:txBody>
          <a:bodyPr spcFirstLastPara="1" wrap="square" lIns="51425" tIns="25700" rIns="51425" bIns="25700" anchor="ctr" anchorCtr="0">
            <a:noAutofit/>
          </a:bodyPr>
          <a:lstStyle>
            <a:lvl1pPr marL="0" marR="0" lvl="0"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69"/>
        <p:cNvGrpSpPr/>
        <p:nvPr/>
      </p:nvGrpSpPr>
      <p:grpSpPr>
        <a:xfrm>
          <a:off x="0" y="0"/>
          <a:ext cx="0" cy="0"/>
          <a:chOff x="0" y="0"/>
          <a:chExt cx="0" cy="0"/>
        </a:xfrm>
      </p:grpSpPr>
      <p:sp>
        <p:nvSpPr>
          <p:cNvPr id="270" name="Google Shape;270;g5deb5ffee9_0_350"/>
          <p:cNvSpPr txBox="1">
            <a:spLocks noGrp="1"/>
          </p:cNvSpPr>
          <p:nvPr>
            <p:ph type="body" idx="1"/>
          </p:nvPr>
        </p:nvSpPr>
        <p:spPr>
          <a:xfrm>
            <a:off x="3507475" y="514924"/>
            <a:ext cx="5766300" cy="6022500"/>
          </a:xfrm>
          <a:prstGeom prst="rect">
            <a:avLst/>
          </a:prstGeom>
          <a:noFill/>
          <a:ln>
            <a:noFill/>
          </a:ln>
        </p:spPr>
        <p:txBody>
          <a:bodyPr spcFirstLastPara="1" wrap="square" lIns="51425" tIns="25700" rIns="51425" bIns="25700" anchor="t" anchorCtr="0">
            <a:noAutofit/>
          </a:bodyPr>
          <a:lstStyle>
            <a:lvl1pPr marL="457200" marR="0" lvl="0" indent="-355600" algn="l">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17500" algn="l">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271" name="Google Shape;271;g5deb5ffee9_0_350"/>
          <p:cNvSpPr txBox="1">
            <a:spLocks noGrp="1"/>
          </p:cNvSpPr>
          <p:nvPr>
            <p:ph type="sldNum" idx="12"/>
          </p:nvPr>
        </p:nvSpPr>
        <p:spPr>
          <a:xfrm>
            <a:off x="11016765" y="6309651"/>
            <a:ext cx="683700" cy="365100"/>
          </a:xfrm>
          <a:prstGeom prst="rect">
            <a:avLst/>
          </a:prstGeom>
          <a:noFill/>
          <a:ln>
            <a:noFill/>
          </a:ln>
        </p:spPr>
        <p:txBody>
          <a:bodyPr spcFirstLastPara="1" wrap="square" lIns="51425" tIns="25700" rIns="51425" bIns="25700" anchor="ctr" anchorCtr="0">
            <a:noAutofit/>
          </a:bodyPr>
          <a:lstStyle>
            <a:lvl1pPr marL="0" marR="0" lvl="0"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272" name="Google Shape;272;g5deb5ffee9_0_350"/>
          <p:cNvSpPr>
            <a:spLocks noGrp="1"/>
          </p:cNvSpPr>
          <p:nvPr>
            <p:ph type="pic" idx="2"/>
          </p:nvPr>
        </p:nvSpPr>
        <p:spPr>
          <a:xfrm>
            <a:off x="573088" y="2629957"/>
            <a:ext cx="2525700" cy="17925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273" name="Google Shape;273;g5deb5ffee9_0_350"/>
          <p:cNvSpPr>
            <a:spLocks noGrp="1"/>
          </p:cNvSpPr>
          <p:nvPr>
            <p:ph type="pic" idx="3"/>
          </p:nvPr>
        </p:nvSpPr>
        <p:spPr>
          <a:xfrm>
            <a:off x="573088" y="514924"/>
            <a:ext cx="2525700" cy="17925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274" name="Google Shape;274;g5deb5ffee9_0_350"/>
          <p:cNvSpPr>
            <a:spLocks noGrp="1"/>
          </p:cNvSpPr>
          <p:nvPr>
            <p:ph type="pic" idx="4"/>
          </p:nvPr>
        </p:nvSpPr>
        <p:spPr>
          <a:xfrm>
            <a:off x="573088" y="4744989"/>
            <a:ext cx="2525700" cy="17925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275"/>
        <p:cNvGrpSpPr/>
        <p:nvPr/>
      </p:nvGrpSpPr>
      <p:grpSpPr>
        <a:xfrm>
          <a:off x="0" y="0"/>
          <a:ext cx="0" cy="0"/>
          <a:chOff x="0" y="0"/>
          <a:chExt cx="0" cy="0"/>
        </a:xfrm>
      </p:grpSpPr>
      <p:sp>
        <p:nvSpPr>
          <p:cNvPr id="276" name="Google Shape;276;g5deb5ffee9_0_356"/>
          <p:cNvSpPr txBox="1">
            <a:spLocks noGrp="1"/>
          </p:cNvSpPr>
          <p:nvPr>
            <p:ph type="title"/>
          </p:nvPr>
        </p:nvSpPr>
        <p:spPr>
          <a:xfrm>
            <a:off x="931333" y="609600"/>
            <a:ext cx="8094000" cy="3022500"/>
          </a:xfrm>
          <a:prstGeom prst="rect">
            <a:avLst/>
          </a:prstGeom>
          <a:noFill/>
          <a:ln>
            <a:noFill/>
          </a:ln>
        </p:spPr>
        <p:txBody>
          <a:bodyPr spcFirstLastPara="1" wrap="square" lIns="51425" tIns="25700" rIns="51425" bIns="25700" anchor="ctr" anchorCtr="0">
            <a:noAutofit/>
          </a:bodyPr>
          <a:lstStyle>
            <a:lvl1pPr marR="0" lvl="0" algn="l">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277" name="Google Shape;277;g5deb5ffee9_0_356"/>
          <p:cNvSpPr txBox="1">
            <a:spLocks noGrp="1"/>
          </p:cNvSpPr>
          <p:nvPr>
            <p:ph type="sldNum" idx="12"/>
          </p:nvPr>
        </p:nvSpPr>
        <p:spPr>
          <a:xfrm>
            <a:off x="11016765" y="6309651"/>
            <a:ext cx="683700" cy="365100"/>
          </a:xfrm>
          <a:prstGeom prst="rect">
            <a:avLst/>
          </a:prstGeom>
          <a:noFill/>
          <a:ln>
            <a:noFill/>
          </a:ln>
        </p:spPr>
        <p:txBody>
          <a:bodyPr spcFirstLastPara="1" wrap="square" lIns="51425" tIns="25700" rIns="51425" bIns="25700" anchor="ctr" anchorCtr="0">
            <a:noAutofit/>
          </a:bodyPr>
          <a:lstStyle>
            <a:lvl1pPr marL="0" marR="0" lvl="0"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278" name="Google Shape;278;g5deb5ffee9_0_356"/>
          <p:cNvSpPr txBox="1"/>
          <p:nvPr/>
        </p:nvSpPr>
        <p:spPr>
          <a:xfrm>
            <a:off x="541871" y="790377"/>
            <a:ext cx="609600" cy="5847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4500"/>
              <a:buFont typeface="Arial"/>
              <a:buNone/>
            </a:pPr>
            <a:r>
              <a:rPr lang="en" sz="6000" b="0" i="0" u="none" strike="noStrike" cap="none">
                <a:solidFill>
                  <a:srgbClr val="8FA1CF"/>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279" name="Google Shape;279;g5deb5ffee9_0_356"/>
          <p:cNvSpPr txBox="1"/>
          <p:nvPr/>
        </p:nvSpPr>
        <p:spPr>
          <a:xfrm>
            <a:off x="8893011" y="2886556"/>
            <a:ext cx="609600" cy="5847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4500"/>
              <a:buFont typeface="Arial"/>
              <a:buNone/>
            </a:pPr>
            <a:r>
              <a:rPr lang="en" sz="6000" b="0" i="0" u="none" strike="noStrike" cap="none">
                <a:solidFill>
                  <a:srgbClr val="8FA1CF"/>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280"/>
        <p:cNvGrpSpPr/>
        <p:nvPr/>
      </p:nvGrpSpPr>
      <p:grpSpPr>
        <a:xfrm>
          <a:off x="0" y="0"/>
          <a:ext cx="0" cy="0"/>
          <a:chOff x="0" y="0"/>
          <a:chExt cx="0" cy="0"/>
        </a:xfrm>
      </p:grpSpPr>
      <p:sp>
        <p:nvSpPr>
          <p:cNvPr id="281" name="Google Shape;281;g5deb5ffee9_0_361"/>
          <p:cNvSpPr txBox="1">
            <a:spLocks noGrp="1"/>
          </p:cNvSpPr>
          <p:nvPr>
            <p:ph type="title"/>
          </p:nvPr>
        </p:nvSpPr>
        <p:spPr>
          <a:xfrm>
            <a:off x="677335" y="609600"/>
            <a:ext cx="8348100" cy="3022500"/>
          </a:xfrm>
          <a:prstGeom prst="rect">
            <a:avLst/>
          </a:prstGeom>
          <a:noFill/>
          <a:ln>
            <a:noFill/>
          </a:ln>
        </p:spPr>
        <p:txBody>
          <a:bodyPr spcFirstLastPara="1" wrap="square" lIns="51425" tIns="25700" rIns="51425" bIns="25700" anchor="ctr" anchorCtr="0">
            <a:noAutofit/>
          </a:bodyPr>
          <a:lstStyle>
            <a:lvl1pPr marR="0" lvl="0" algn="l">
              <a:lnSpc>
                <a:spcPct val="100000"/>
              </a:lnSpc>
              <a:spcBef>
                <a:spcPts val="0"/>
              </a:spcBef>
              <a:spcAft>
                <a:spcPts val="0"/>
              </a:spcAft>
              <a:buClr>
                <a:srgbClr val="072B62"/>
              </a:buClr>
              <a:buSzPts val="2500"/>
              <a:buFont typeface="Georgia"/>
              <a:buNone/>
              <a:defRPr sz="3300" b="0" i="1"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282" name="Google Shape;282;g5deb5ffee9_0_361"/>
          <p:cNvSpPr txBox="1">
            <a:spLocks noGrp="1"/>
          </p:cNvSpPr>
          <p:nvPr>
            <p:ph type="body" idx="1"/>
          </p:nvPr>
        </p:nvSpPr>
        <p:spPr>
          <a:xfrm>
            <a:off x="601141" y="3903133"/>
            <a:ext cx="8596800" cy="513900"/>
          </a:xfrm>
          <a:prstGeom prst="rect">
            <a:avLst/>
          </a:prstGeom>
          <a:noFill/>
          <a:ln>
            <a:noFill/>
          </a:ln>
        </p:spPr>
        <p:txBody>
          <a:bodyPr spcFirstLastPara="1" wrap="square" lIns="51425" tIns="25700" rIns="51425" bIns="25700" anchor="b" anchorCtr="0">
            <a:noAutofit/>
          </a:bodyPr>
          <a:lstStyle>
            <a:lvl1pPr marL="457200" marR="0" lvl="0" indent="-228600" algn="r">
              <a:lnSpc>
                <a:spcPct val="100000"/>
              </a:lnSpc>
              <a:spcBef>
                <a:spcPts val="800"/>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914400" marR="0" lvl="1" indent="-228600" algn="l">
              <a:lnSpc>
                <a:spcPct val="100000"/>
              </a:lnSpc>
              <a:spcBef>
                <a:spcPts val="800"/>
              </a:spcBef>
              <a:spcAft>
                <a:spcPts val="0"/>
              </a:spcAft>
              <a:buClr>
                <a:srgbClr val="D2BD24"/>
              </a:buClr>
              <a:buSzPts val="1400"/>
              <a:buFont typeface="Source Sans Pro"/>
              <a:buNone/>
              <a:defRPr sz="2400" b="0" i="0" u="none" strike="noStrike" cap="none">
                <a:solidFill>
                  <a:srgbClr val="3F3F3F"/>
                </a:solidFill>
                <a:latin typeface="Source Sans Pro"/>
                <a:ea typeface="Source Sans Pro"/>
                <a:cs typeface="Source Sans Pro"/>
                <a:sym typeface="Source Sans Pro"/>
              </a:defRPr>
            </a:lvl2pPr>
            <a:lvl3pPr marL="1371600" marR="0" lvl="2" indent="-228600" algn="l">
              <a:lnSpc>
                <a:spcPct val="100000"/>
              </a:lnSpc>
              <a:spcBef>
                <a:spcPts val="800"/>
              </a:spcBef>
              <a:spcAft>
                <a:spcPts val="0"/>
              </a:spcAft>
              <a:buClr>
                <a:srgbClr val="D2BD24"/>
              </a:buClr>
              <a:buSzPts val="1600"/>
              <a:buFont typeface="Noto Sans Symbols"/>
              <a:buNone/>
              <a:defRPr sz="2100" b="0" i="0" u="none" strike="noStrike" cap="none">
                <a:solidFill>
                  <a:srgbClr val="3F3F3F"/>
                </a:solidFill>
                <a:latin typeface="Source Sans Pro"/>
                <a:ea typeface="Source Sans Pro"/>
                <a:cs typeface="Source Sans Pro"/>
                <a:sym typeface="Source Sans Pro"/>
              </a:defRPr>
            </a:lvl3pPr>
            <a:lvl4pPr marL="1828800" marR="0" lvl="3" indent="-228600" algn="l">
              <a:lnSpc>
                <a:spcPct val="100000"/>
              </a:lnSpc>
              <a:spcBef>
                <a:spcPts val="800"/>
              </a:spcBef>
              <a:spcAft>
                <a:spcPts val="0"/>
              </a:spcAft>
              <a:buClr>
                <a:srgbClr val="D2BD24"/>
              </a:buClr>
              <a:buSzPts val="1400"/>
              <a:buFont typeface="Noto Sans Symbols"/>
              <a:buNone/>
              <a:defRPr sz="1800" b="0" i="0" u="none" strike="noStrike" cap="none">
                <a:solidFill>
                  <a:srgbClr val="3F3F3F"/>
                </a:solidFill>
                <a:latin typeface="Source Sans Pro"/>
                <a:ea typeface="Source Sans Pro"/>
                <a:cs typeface="Source Sans Pro"/>
                <a:sym typeface="Source Sans Pro"/>
              </a:defRPr>
            </a:lvl4pPr>
            <a:lvl5pPr marL="2286000" marR="0" lvl="4" indent="-228600" algn="l">
              <a:lnSpc>
                <a:spcPct val="100000"/>
              </a:lnSpc>
              <a:spcBef>
                <a:spcPts val="800"/>
              </a:spcBef>
              <a:spcAft>
                <a:spcPts val="0"/>
              </a:spcAft>
              <a:buClr>
                <a:srgbClr val="D2BD24"/>
              </a:buClr>
              <a:buSzPts val="1400"/>
              <a:buFont typeface="Noto Sans Symbols"/>
              <a:buNone/>
              <a:defRPr sz="1800" b="0" i="0" u="none" strike="noStrike" cap="none">
                <a:solidFill>
                  <a:srgbClr val="3F3F3F"/>
                </a:solidFill>
                <a:latin typeface="Source Sans Pro"/>
                <a:ea typeface="Source Sans Pro"/>
                <a:cs typeface="Source Sans Pro"/>
                <a:sym typeface="Source Sans Pro"/>
              </a:defRPr>
            </a:lvl5pPr>
            <a:lvl6pPr marL="2743200" marR="0" lvl="5"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283" name="Google Shape;283;g5deb5ffee9_0_361"/>
          <p:cNvSpPr txBox="1">
            <a:spLocks noGrp="1"/>
          </p:cNvSpPr>
          <p:nvPr>
            <p:ph type="body" idx="2"/>
          </p:nvPr>
        </p:nvSpPr>
        <p:spPr>
          <a:xfrm>
            <a:off x="677335" y="4527448"/>
            <a:ext cx="8520300" cy="1514100"/>
          </a:xfrm>
          <a:prstGeom prst="rect">
            <a:avLst/>
          </a:prstGeom>
          <a:noFill/>
          <a:ln>
            <a:noFill/>
          </a:ln>
        </p:spPr>
        <p:txBody>
          <a:bodyPr spcFirstLastPara="1" wrap="square" lIns="51425" tIns="25700" rIns="51425" bIns="25700" anchor="t" anchorCtr="0">
            <a:noAutofit/>
          </a:bodyPr>
          <a:lstStyle>
            <a:lvl1pPr marL="457200" marR="0" lvl="0" indent="-228600" algn="r">
              <a:lnSpc>
                <a:spcPct val="100000"/>
              </a:lnSpc>
              <a:spcBef>
                <a:spcPts val="800"/>
              </a:spcBef>
              <a:spcAft>
                <a:spcPts val="0"/>
              </a:spcAft>
              <a:buClr>
                <a:srgbClr val="D2BD24"/>
              </a:buClr>
              <a:buSzPts val="1400"/>
              <a:buFont typeface="Noto Sans Symbols"/>
              <a:buNone/>
              <a:defRPr sz="1800" b="0" i="0" u="none" strike="noStrike" cap="none">
                <a:solidFill>
                  <a:srgbClr val="7F7F7F"/>
                </a:solidFill>
                <a:latin typeface="Source Sans Pro"/>
                <a:ea typeface="Source Sans Pro"/>
                <a:cs typeface="Source Sans Pro"/>
                <a:sym typeface="Source Sans Pro"/>
              </a:defRPr>
            </a:lvl1pPr>
            <a:lvl2pPr marL="914400" marR="0" lvl="1" indent="-228600" algn="l">
              <a:lnSpc>
                <a:spcPct val="100000"/>
              </a:lnSpc>
              <a:spcBef>
                <a:spcPts val="800"/>
              </a:spcBef>
              <a:spcAft>
                <a:spcPts val="0"/>
              </a:spcAft>
              <a:buClr>
                <a:srgbClr val="D2BD24"/>
              </a:buClr>
              <a:buSzPts val="800"/>
              <a:buFont typeface="Source Sans Pro"/>
              <a:buNone/>
              <a:defRPr sz="1400" b="0" i="0" u="none" strike="noStrike" cap="none">
                <a:solidFill>
                  <a:srgbClr val="888888"/>
                </a:solidFill>
                <a:latin typeface="Source Sans Pro"/>
                <a:ea typeface="Source Sans Pro"/>
                <a:cs typeface="Source Sans Pro"/>
                <a:sym typeface="Source Sans Pro"/>
              </a:defRPr>
            </a:lvl2pPr>
            <a:lvl3pPr marL="1371600" marR="0" lvl="2" indent="-228600" algn="l">
              <a:lnSpc>
                <a:spcPct val="100000"/>
              </a:lnSpc>
              <a:spcBef>
                <a:spcPts val="800"/>
              </a:spcBef>
              <a:spcAft>
                <a:spcPts val="0"/>
              </a:spcAft>
              <a:buClr>
                <a:srgbClr val="D2BD24"/>
              </a:buClr>
              <a:buSzPts val="900"/>
              <a:buFont typeface="Noto Sans Symbols"/>
              <a:buNone/>
              <a:defRPr sz="1200" b="0" i="0" u="none" strike="noStrike" cap="none">
                <a:solidFill>
                  <a:srgbClr val="888888"/>
                </a:solidFill>
                <a:latin typeface="Source Sans Pro"/>
                <a:ea typeface="Source Sans Pro"/>
                <a:cs typeface="Source Sans Pro"/>
                <a:sym typeface="Source Sans Pro"/>
              </a:defRPr>
            </a:lvl3pPr>
            <a:lvl4pPr marL="1828800" marR="0" lvl="3" indent="-228600" algn="l">
              <a:lnSpc>
                <a:spcPct val="100000"/>
              </a:lnSpc>
              <a:spcBef>
                <a:spcPts val="800"/>
              </a:spcBef>
              <a:spcAft>
                <a:spcPts val="0"/>
              </a:spcAft>
              <a:buClr>
                <a:srgbClr val="D2BD24"/>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4pPr>
            <a:lvl5pPr marL="2286000" marR="0" lvl="4" indent="-228600" algn="l">
              <a:lnSpc>
                <a:spcPct val="100000"/>
              </a:lnSpc>
              <a:spcBef>
                <a:spcPts val="800"/>
              </a:spcBef>
              <a:spcAft>
                <a:spcPts val="0"/>
              </a:spcAft>
              <a:buClr>
                <a:srgbClr val="D2BD24"/>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5pPr>
            <a:lvl6pPr marL="2743200" marR="0" lvl="5" indent="-228600" algn="l">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6pPr>
            <a:lvl7pPr marL="3200400" marR="0" lvl="6" indent="-228600" algn="l">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7pPr>
            <a:lvl8pPr marL="3657600" marR="0" lvl="7" indent="-228600" algn="l">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8pPr>
            <a:lvl9pPr marL="4114800" marR="0" lvl="8" indent="-228600" algn="l">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9pPr>
          </a:lstStyle>
          <a:p>
            <a:endParaRPr/>
          </a:p>
        </p:txBody>
      </p:sp>
      <p:sp>
        <p:nvSpPr>
          <p:cNvPr id="284" name="Google Shape;284;g5deb5ffee9_0_361"/>
          <p:cNvSpPr txBox="1"/>
          <p:nvPr/>
        </p:nvSpPr>
        <p:spPr>
          <a:xfrm>
            <a:off x="541871" y="790377"/>
            <a:ext cx="609600" cy="5847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4500"/>
              <a:buFont typeface="Arial"/>
              <a:buNone/>
            </a:pPr>
            <a:r>
              <a:rPr lang="en" sz="6000" b="0" i="0" u="none" strike="noStrike" cap="none">
                <a:solidFill>
                  <a:srgbClr val="8FA1CF"/>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285" name="Google Shape;285;g5deb5ffee9_0_361"/>
          <p:cNvSpPr txBox="1"/>
          <p:nvPr/>
        </p:nvSpPr>
        <p:spPr>
          <a:xfrm>
            <a:off x="8893011" y="2886556"/>
            <a:ext cx="609600" cy="5847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4500"/>
              <a:buFont typeface="Arial"/>
              <a:buNone/>
            </a:pPr>
            <a:r>
              <a:rPr lang="en" sz="6000" b="0" i="0" u="none" strike="noStrike" cap="none">
                <a:solidFill>
                  <a:srgbClr val="8FA1CF"/>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286" name="Google Shape;286;g5deb5ffee9_0_361"/>
          <p:cNvSpPr txBox="1">
            <a:spLocks noGrp="1"/>
          </p:cNvSpPr>
          <p:nvPr>
            <p:ph type="sldNum" idx="12"/>
          </p:nvPr>
        </p:nvSpPr>
        <p:spPr>
          <a:xfrm>
            <a:off x="11016765" y="6309651"/>
            <a:ext cx="683700" cy="365100"/>
          </a:xfrm>
          <a:prstGeom prst="rect">
            <a:avLst/>
          </a:prstGeom>
          <a:noFill/>
          <a:ln>
            <a:noFill/>
          </a:ln>
        </p:spPr>
        <p:txBody>
          <a:bodyPr spcFirstLastPara="1" wrap="square" lIns="51425" tIns="25700" rIns="51425" bIns="25700" anchor="ctr" anchorCtr="0">
            <a:noAutofit/>
          </a:bodyPr>
          <a:lstStyle>
            <a:lvl1pPr marL="0" marR="0" lvl="0"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287"/>
        <p:cNvGrpSpPr/>
        <p:nvPr/>
      </p:nvGrpSpPr>
      <p:grpSpPr>
        <a:xfrm>
          <a:off x="0" y="0"/>
          <a:ext cx="0" cy="0"/>
          <a:chOff x="0" y="0"/>
          <a:chExt cx="0" cy="0"/>
        </a:xfrm>
      </p:grpSpPr>
      <p:sp>
        <p:nvSpPr>
          <p:cNvPr id="288" name="Google Shape;288;g5deb5ffee9_0_368"/>
          <p:cNvSpPr txBox="1">
            <a:spLocks noGrp="1"/>
          </p:cNvSpPr>
          <p:nvPr>
            <p:ph type="title"/>
          </p:nvPr>
        </p:nvSpPr>
        <p:spPr>
          <a:xfrm>
            <a:off x="677335" y="1931988"/>
            <a:ext cx="8596800" cy="2595600"/>
          </a:xfrm>
          <a:prstGeom prst="rect">
            <a:avLst/>
          </a:prstGeom>
          <a:noFill/>
          <a:ln>
            <a:noFill/>
          </a:ln>
        </p:spPr>
        <p:txBody>
          <a:bodyPr spcFirstLastPara="1" wrap="square" lIns="51425" tIns="25700" rIns="51425" bIns="25700" anchor="b" anchorCtr="0">
            <a:noAutofit/>
          </a:bodyPr>
          <a:lstStyle>
            <a:lvl1pPr marR="0" lvl="0" algn="l">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289" name="Google Shape;289;g5deb5ffee9_0_368"/>
          <p:cNvSpPr txBox="1">
            <a:spLocks noGrp="1"/>
          </p:cNvSpPr>
          <p:nvPr>
            <p:ph type="body" idx="1"/>
          </p:nvPr>
        </p:nvSpPr>
        <p:spPr>
          <a:xfrm>
            <a:off x="677335" y="4527448"/>
            <a:ext cx="8596800" cy="1514100"/>
          </a:xfrm>
          <a:prstGeom prst="rect">
            <a:avLst/>
          </a:prstGeom>
          <a:noFill/>
          <a:ln>
            <a:noFill/>
          </a:ln>
        </p:spPr>
        <p:txBody>
          <a:bodyPr spcFirstLastPara="1" wrap="square" lIns="51425" tIns="25700" rIns="51425" bIns="25700" anchor="t" anchorCtr="0">
            <a:noAutofit/>
          </a:bodyPr>
          <a:lstStyle>
            <a:lvl1pPr marL="457200" marR="0" lvl="0" indent="-228600" algn="l">
              <a:lnSpc>
                <a:spcPct val="100000"/>
              </a:lnSpc>
              <a:spcBef>
                <a:spcPts val="800"/>
              </a:spcBef>
              <a:spcAft>
                <a:spcPts val="0"/>
              </a:spcAft>
              <a:buClr>
                <a:srgbClr val="D2BD24"/>
              </a:buClr>
              <a:buSzPts val="1600"/>
              <a:buFont typeface="Noto Sans Symbols"/>
              <a:buNone/>
              <a:defRPr sz="2100" b="0" i="0" u="none" strike="noStrike" cap="none">
                <a:solidFill>
                  <a:srgbClr val="3F3F3F"/>
                </a:solidFill>
                <a:latin typeface="Source Sans Pro"/>
                <a:ea typeface="Source Sans Pro"/>
                <a:cs typeface="Source Sans Pro"/>
                <a:sym typeface="Source Sans Pro"/>
              </a:defRPr>
            </a:lvl1pPr>
            <a:lvl2pPr marL="914400" marR="0" lvl="1" indent="-228600" algn="l">
              <a:lnSpc>
                <a:spcPct val="100000"/>
              </a:lnSpc>
              <a:spcBef>
                <a:spcPts val="800"/>
              </a:spcBef>
              <a:spcAft>
                <a:spcPts val="0"/>
              </a:spcAft>
              <a:buClr>
                <a:srgbClr val="D2BD24"/>
              </a:buClr>
              <a:buSzPts val="800"/>
              <a:buFont typeface="Source Sans Pro"/>
              <a:buNone/>
              <a:defRPr sz="1400" b="0" i="0" u="none" strike="noStrike" cap="none">
                <a:solidFill>
                  <a:srgbClr val="888888"/>
                </a:solidFill>
                <a:latin typeface="Source Sans Pro"/>
                <a:ea typeface="Source Sans Pro"/>
                <a:cs typeface="Source Sans Pro"/>
                <a:sym typeface="Source Sans Pro"/>
              </a:defRPr>
            </a:lvl2pPr>
            <a:lvl3pPr marL="1371600" marR="0" lvl="2" indent="-228600" algn="l">
              <a:lnSpc>
                <a:spcPct val="100000"/>
              </a:lnSpc>
              <a:spcBef>
                <a:spcPts val="800"/>
              </a:spcBef>
              <a:spcAft>
                <a:spcPts val="0"/>
              </a:spcAft>
              <a:buClr>
                <a:srgbClr val="D2BD24"/>
              </a:buClr>
              <a:buSzPts val="900"/>
              <a:buFont typeface="Noto Sans Symbols"/>
              <a:buNone/>
              <a:defRPr sz="1200" b="0" i="0" u="none" strike="noStrike" cap="none">
                <a:solidFill>
                  <a:srgbClr val="888888"/>
                </a:solidFill>
                <a:latin typeface="Source Sans Pro"/>
                <a:ea typeface="Source Sans Pro"/>
                <a:cs typeface="Source Sans Pro"/>
                <a:sym typeface="Source Sans Pro"/>
              </a:defRPr>
            </a:lvl3pPr>
            <a:lvl4pPr marL="1828800" marR="0" lvl="3" indent="-228600" algn="l">
              <a:lnSpc>
                <a:spcPct val="100000"/>
              </a:lnSpc>
              <a:spcBef>
                <a:spcPts val="800"/>
              </a:spcBef>
              <a:spcAft>
                <a:spcPts val="0"/>
              </a:spcAft>
              <a:buClr>
                <a:srgbClr val="D2BD24"/>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4pPr>
            <a:lvl5pPr marL="2286000" marR="0" lvl="4" indent="-228600" algn="l">
              <a:lnSpc>
                <a:spcPct val="100000"/>
              </a:lnSpc>
              <a:spcBef>
                <a:spcPts val="800"/>
              </a:spcBef>
              <a:spcAft>
                <a:spcPts val="0"/>
              </a:spcAft>
              <a:buClr>
                <a:srgbClr val="D2BD24"/>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5pPr>
            <a:lvl6pPr marL="2743200" marR="0" lvl="5" indent="-228600" algn="l">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6pPr>
            <a:lvl7pPr marL="3200400" marR="0" lvl="6" indent="-228600" algn="l">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7pPr>
            <a:lvl8pPr marL="3657600" marR="0" lvl="7" indent="-228600" algn="l">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8pPr>
            <a:lvl9pPr marL="4114800" marR="0" lvl="8" indent="-228600" algn="l">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9pPr>
          </a:lstStyle>
          <a:p>
            <a:endParaRPr/>
          </a:p>
        </p:txBody>
      </p:sp>
      <p:sp>
        <p:nvSpPr>
          <p:cNvPr id="290" name="Google Shape;290;g5deb5ffee9_0_368"/>
          <p:cNvSpPr txBox="1">
            <a:spLocks noGrp="1"/>
          </p:cNvSpPr>
          <p:nvPr>
            <p:ph type="sldNum" idx="12"/>
          </p:nvPr>
        </p:nvSpPr>
        <p:spPr>
          <a:xfrm>
            <a:off x="11016765" y="6309651"/>
            <a:ext cx="683700" cy="365100"/>
          </a:xfrm>
          <a:prstGeom prst="rect">
            <a:avLst/>
          </a:prstGeom>
          <a:noFill/>
          <a:ln>
            <a:noFill/>
          </a:ln>
        </p:spPr>
        <p:txBody>
          <a:bodyPr spcFirstLastPara="1" wrap="square" lIns="51425" tIns="25700" rIns="51425" bIns="25700" anchor="ctr" anchorCtr="0">
            <a:noAutofit/>
          </a:bodyPr>
          <a:lstStyle>
            <a:lvl1pPr marL="0" marR="0" lvl="0"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91"/>
        <p:cNvGrpSpPr/>
        <p:nvPr/>
      </p:nvGrpSpPr>
      <p:grpSpPr>
        <a:xfrm>
          <a:off x="0" y="0"/>
          <a:ext cx="0" cy="0"/>
          <a:chOff x="0" y="0"/>
          <a:chExt cx="0" cy="0"/>
        </a:xfrm>
      </p:grpSpPr>
      <p:sp>
        <p:nvSpPr>
          <p:cNvPr id="292" name="Google Shape;292;g5deb5ffee9_0_372"/>
          <p:cNvSpPr txBox="1">
            <a:spLocks noGrp="1"/>
          </p:cNvSpPr>
          <p:nvPr>
            <p:ph type="title"/>
          </p:nvPr>
        </p:nvSpPr>
        <p:spPr>
          <a:xfrm rot="5400000">
            <a:off x="5994316" y="2582999"/>
            <a:ext cx="5251500" cy="1304700"/>
          </a:xfrm>
          <a:prstGeom prst="rect">
            <a:avLst/>
          </a:prstGeom>
          <a:noFill/>
          <a:ln>
            <a:noFill/>
          </a:ln>
        </p:spPr>
        <p:txBody>
          <a:bodyPr spcFirstLastPara="1" wrap="square" lIns="51425" tIns="25700" rIns="51425" bIns="25700" anchor="ctr" anchorCtr="0">
            <a:noAutofit/>
          </a:bodyPr>
          <a:lstStyle>
            <a:lvl1pPr marR="0" lvl="0" algn="l">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293" name="Google Shape;293;g5deb5ffee9_0_372"/>
          <p:cNvSpPr txBox="1">
            <a:spLocks noGrp="1"/>
          </p:cNvSpPr>
          <p:nvPr>
            <p:ph type="body" idx="1"/>
          </p:nvPr>
        </p:nvSpPr>
        <p:spPr>
          <a:xfrm rot="5400000">
            <a:off x="1581485" y="-294900"/>
            <a:ext cx="5251500" cy="7060500"/>
          </a:xfrm>
          <a:prstGeom prst="rect">
            <a:avLst/>
          </a:prstGeom>
          <a:noFill/>
          <a:ln>
            <a:noFill/>
          </a:ln>
        </p:spPr>
        <p:txBody>
          <a:bodyPr spcFirstLastPara="1" wrap="square" lIns="51425" tIns="25700" rIns="51425" bIns="25700" anchor="t" anchorCtr="0">
            <a:noAutofit/>
          </a:bodyPr>
          <a:lstStyle>
            <a:lvl1pPr marL="457200" marR="0" lvl="0" indent="-355600" algn="l">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17500" algn="l">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294" name="Google Shape;294;g5deb5ffee9_0_372"/>
          <p:cNvSpPr txBox="1">
            <a:spLocks noGrp="1"/>
          </p:cNvSpPr>
          <p:nvPr>
            <p:ph type="sldNum" idx="12"/>
          </p:nvPr>
        </p:nvSpPr>
        <p:spPr>
          <a:xfrm>
            <a:off x="11016765" y="6309651"/>
            <a:ext cx="683700" cy="365100"/>
          </a:xfrm>
          <a:prstGeom prst="rect">
            <a:avLst/>
          </a:prstGeom>
          <a:noFill/>
          <a:ln>
            <a:noFill/>
          </a:ln>
        </p:spPr>
        <p:txBody>
          <a:bodyPr spcFirstLastPara="1" wrap="square" lIns="51425" tIns="25700" rIns="51425" bIns="25700" anchor="ctr" anchorCtr="0">
            <a:noAutofit/>
          </a:bodyPr>
          <a:lstStyle>
            <a:lvl1pPr marL="0" marR="0" lvl="0"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KDE Custom Layout">
  <p:cSld name="KDE Custom Layout">
    <p:spTree>
      <p:nvGrpSpPr>
        <p:cNvPr id="1" name="Shape 295"/>
        <p:cNvGrpSpPr/>
        <p:nvPr/>
      </p:nvGrpSpPr>
      <p:grpSpPr>
        <a:xfrm>
          <a:off x="0" y="0"/>
          <a:ext cx="0" cy="0"/>
          <a:chOff x="0" y="0"/>
          <a:chExt cx="0" cy="0"/>
        </a:xfrm>
      </p:grpSpPr>
      <p:pic>
        <p:nvPicPr>
          <p:cNvPr id="296" name="Google Shape;296;g5deb5ffee9_0_376"/>
          <p:cNvPicPr preferRelativeResize="0"/>
          <p:nvPr/>
        </p:nvPicPr>
        <p:blipFill rotWithShape="1">
          <a:blip r:embed="rId2">
            <a:alphaModFix/>
          </a:blip>
          <a:srcRect/>
          <a:stretch/>
        </p:blipFill>
        <p:spPr>
          <a:xfrm>
            <a:off x="1844343" y="-550863"/>
            <a:ext cx="5424491" cy="5968606"/>
          </a:xfrm>
          <a:prstGeom prst="rect">
            <a:avLst/>
          </a:prstGeom>
          <a:noFill/>
          <a:ln>
            <a:noFill/>
          </a:ln>
        </p:spPr>
      </p:pic>
      <p:sp>
        <p:nvSpPr>
          <p:cNvPr id="297" name="Google Shape;297;g5deb5ffee9_0_376"/>
          <p:cNvSpPr txBox="1">
            <a:spLocks noGrp="1"/>
          </p:cNvSpPr>
          <p:nvPr>
            <p:ph type="sldNum" idx="12"/>
          </p:nvPr>
        </p:nvSpPr>
        <p:spPr>
          <a:xfrm>
            <a:off x="11409045" y="6333135"/>
            <a:ext cx="731700" cy="524700"/>
          </a:xfrm>
          <a:prstGeom prst="rect">
            <a:avLst/>
          </a:prstGeom>
          <a:noFill/>
          <a:ln>
            <a:noFill/>
          </a:ln>
        </p:spPr>
        <p:txBody>
          <a:bodyPr spcFirstLastPara="1" wrap="square" lIns="51425" tIns="25700" rIns="51425" bIns="25700" anchor="t" anchorCtr="0">
            <a:noAutofit/>
          </a:bodyPr>
          <a:lstStyle>
            <a:lvl1pPr marL="0" marR="0" lvl="0" indent="0" algn="r">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14"/>
        <p:cNvGrpSpPr/>
        <p:nvPr/>
      </p:nvGrpSpPr>
      <p:grpSpPr>
        <a:xfrm>
          <a:off x="0" y="0"/>
          <a:ext cx="0" cy="0"/>
          <a:chOff x="0" y="0"/>
          <a:chExt cx="0" cy="0"/>
        </a:xfrm>
      </p:grpSpPr>
      <p:sp>
        <p:nvSpPr>
          <p:cNvPr id="315" name="Google Shape;315;g5deb5ffee9_0_698"/>
          <p:cNvSpPr txBox="1">
            <a:spLocks noGrp="1"/>
          </p:cNvSpPr>
          <p:nvPr>
            <p:ph type="title"/>
          </p:nvPr>
        </p:nvSpPr>
        <p:spPr>
          <a:xfrm>
            <a:off x="555785" y="257025"/>
            <a:ext cx="8596800" cy="13209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6" name="Google Shape;316;g5deb5ffee9_0_698"/>
          <p:cNvSpPr txBox="1">
            <a:spLocks noGrp="1"/>
          </p:cNvSpPr>
          <p:nvPr>
            <p:ph type="body" idx="1"/>
          </p:nvPr>
        </p:nvSpPr>
        <p:spPr>
          <a:xfrm>
            <a:off x="555785" y="1773451"/>
            <a:ext cx="9188700" cy="4901100"/>
          </a:xfrm>
          <a:prstGeom prst="rect">
            <a:avLst/>
          </a:prstGeom>
          <a:noFill/>
          <a:ln>
            <a:noFill/>
          </a:ln>
        </p:spPr>
        <p:txBody>
          <a:bodyPr spcFirstLastPara="1" wrap="square" lIns="68575" tIns="34275" rIns="68575" bIns="34275" anchor="t" anchorCtr="0">
            <a:noAutofit/>
          </a:bodyPr>
          <a:lstStyle>
            <a:lvl1pPr marL="457200" lvl="0" indent="-400050" algn="l">
              <a:lnSpc>
                <a:spcPct val="100000"/>
              </a:lnSpc>
              <a:spcBef>
                <a:spcPts val="1067"/>
              </a:spcBef>
              <a:spcAft>
                <a:spcPts val="0"/>
              </a:spcAft>
              <a:buSzPts val="2700"/>
              <a:buChar char="▶"/>
              <a:defRPr/>
            </a:lvl1pPr>
            <a:lvl2pPr marL="914400" lvl="1" indent="-349250" algn="l">
              <a:lnSpc>
                <a:spcPct val="100000"/>
              </a:lnSpc>
              <a:spcBef>
                <a:spcPts val="1067"/>
              </a:spcBef>
              <a:spcAft>
                <a:spcPts val="0"/>
              </a:spcAft>
              <a:buSzPts val="1900"/>
              <a:buChar char="●"/>
              <a:defRPr/>
            </a:lvl2pPr>
            <a:lvl3pPr marL="1371600" lvl="2" indent="-361950" algn="l">
              <a:lnSpc>
                <a:spcPct val="100000"/>
              </a:lnSpc>
              <a:spcBef>
                <a:spcPts val="1067"/>
              </a:spcBef>
              <a:spcAft>
                <a:spcPts val="0"/>
              </a:spcAft>
              <a:buSzPts val="2100"/>
              <a:buChar char="✓"/>
              <a:defRPr/>
            </a:lvl3pPr>
            <a:lvl4pPr marL="1828800" lvl="3" indent="-342900" algn="l">
              <a:lnSpc>
                <a:spcPct val="100000"/>
              </a:lnSpc>
              <a:spcBef>
                <a:spcPts val="1067"/>
              </a:spcBef>
              <a:spcAft>
                <a:spcPts val="0"/>
              </a:spcAft>
              <a:buSzPts val="1800"/>
              <a:buChar char="▶"/>
              <a:defRPr/>
            </a:lvl4pPr>
            <a:lvl5pPr marL="2286000" lvl="4" indent="-342900" algn="l">
              <a:lnSpc>
                <a:spcPct val="100000"/>
              </a:lnSpc>
              <a:spcBef>
                <a:spcPts val="1067"/>
              </a:spcBef>
              <a:spcAft>
                <a:spcPts val="0"/>
              </a:spcAft>
              <a:buSzPts val="1800"/>
              <a:buFont typeface="Source Sans Pro"/>
              <a:buChar char="●"/>
              <a:defRPr/>
            </a:lvl5pPr>
            <a:lvl6pPr marL="2743200" lvl="5" indent="-273050" algn="l">
              <a:lnSpc>
                <a:spcPct val="100000"/>
              </a:lnSpc>
              <a:spcBef>
                <a:spcPts val="1067"/>
              </a:spcBef>
              <a:spcAft>
                <a:spcPts val="0"/>
              </a:spcAft>
              <a:buSzPts val="700"/>
              <a:buChar char="▶"/>
              <a:defRPr/>
            </a:lvl6pPr>
            <a:lvl7pPr marL="3200400" lvl="6" indent="-273050" algn="l">
              <a:lnSpc>
                <a:spcPct val="100000"/>
              </a:lnSpc>
              <a:spcBef>
                <a:spcPts val="1067"/>
              </a:spcBef>
              <a:spcAft>
                <a:spcPts val="0"/>
              </a:spcAft>
              <a:buSzPts val="700"/>
              <a:buChar char="▶"/>
              <a:defRPr/>
            </a:lvl7pPr>
            <a:lvl8pPr marL="3657600" lvl="7" indent="-273050" algn="l">
              <a:lnSpc>
                <a:spcPct val="100000"/>
              </a:lnSpc>
              <a:spcBef>
                <a:spcPts val="1067"/>
              </a:spcBef>
              <a:spcAft>
                <a:spcPts val="0"/>
              </a:spcAft>
              <a:buSzPts val="700"/>
              <a:buChar char="▶"/>
              <a:defRPr/>
            </a:lvl8pPr>
            <a:lvl9pPr marL="4114800" lvl="8" indent="-273050" algn="l">
              <a:lnSpc>
                <a:spcPct val="100000"/>
              </a:lnSpc>
              <a:spcBef>
                <a:spcPts val="1067"/>
              </a:spcBef>
              <a:spcAft>
                <a:spcPts val="0"/>
              </a:spcAft>
              <a:buSzPts val="700"/>
              <a:buChar char="▶"/>
              <a:defRPr/>
            </a:lvl9pPr>
          </a:lstStyle>
          <a:p>
            <a:endParaRPr/>
          </a:p>
        </p:txBody>
      </p:sp>
      <p:sp>
        <p:nvSpPr>
          <p:cNvPr id="317" name="Google Shape;317;g5deb5ffee9_0_698"/>
          <p:cNvSpPr txBox="1">
            <a:spLocks noGrp="1"/>
          </p:cNvSpPr>
          <p:nvPr>
            <p:ph type="sldNum" idx="12"/>
          </p:nvPr>
        </p:nvSpPr>
        <p:spPr>
          <a:xfrm>
            <a:off x="11030413" y="6314033"/>
            <a:ext cx="6837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g5deb5ffee9_0_208"/>
          <p:cNvSpPr txBox="1">
            <a:spLocks noGrp="1"/>
          </p:cNvSpPr>
          <p:nvPr>
            <p:ph type="title"/>
          </p:nvPr>
        </p:nvSpPr>
        <p:spPr>
          <a:xfrm>
            <a:off x="838200" y="365125"/>
            <a:ext cx="10515600" cy="1325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g5deb5ffee9_0_208"/>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4" name="Google Shape;54;g5deb5ffee9_0_208"/>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5" name="Google Shape;55;g5deb5ffee9_0_208"/>
          <p:cNvSpPr txBox="1">
            <a:spLocks noGrp="1"/>
          </p:cNvSpPr>
          <p:nvPr>
            <p:ph type="dt" idx="10"/>
          </p:nvPr>
        </p:nvSpPr>
        <p:spPr>
          <a:xfrm>
            <a:off x="838200" y="6356350"/>
            <a:ext cx="2743200" cy="3651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g5deb5ffee9_0_208"/>
          <p:cNvSpPr txBox="1">
            <a:spLocks noGrp="1"/>
          </p:cNvSpPr>
          <p:nvPr>
            <p:ph type="ftr" idx="11"/>
          </p:nvPr>
        </p:nvSpPr>
        <p:spPr>
          <a:xfrm>
            <a:off x="4038600" y="6356350"/>
            <a:ext cx="4114800" cy="3651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g5deb5ffee9_0_208"/>
          <p:cNvSpPr txBox="1">
            <a:spLocks noGrp="1"/>
          </p:cNvSpPr>
          <p:nvPr>
            <p:ph type="sldNum" idx="12"/>
          </p:nvPr>
        </p:nvSpPr>
        <p:spPr>
          <a:xfrm>
            <a:off x="8610600" y="6356350"/>
            <a:ext cx="27432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spTree>
      <p:nvGrpSpPr>
        <p:cNvPr id="1" name="Shape 318"/>
        <p:cNvGrpSpPr/>
        <p:nvPr/>
      </p:nvGrpSpPr>
      <p:grpSpPr>
        <a:xfrm>
          <a:off x="0" y="0"/>
          <a:ext cx="0" cy="0"/>
          <a:chOff x="0" y="0"/>
          <a:chExt cx="0" cy="0"/>
        </a:xfrm>
      </p:grpSpPr>
      <p:sp>
        <p:nvSpPr>
          <p:cNvPr id="319" name="Google Shape;319;g5deb5ffee9_0_731"/>
          <p:cNvSpPr txBox="1">
            <a:spLocks noGrp="1"/>
          </p:cNvSpPr>
          <p:nvPr>
            <p:ph type="title"/>
          </p:nvPr>
        </p:nvSpPr>
        <p:spPr>
          <a:xfrm>
            <a:off x="555785" y="257025"/>
            <a:ext cx="8596800" cy="13209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0" name="Google Shape;320;g5deb5ffee9_0_731"/>
          <p:cNvSpPr txBox="1">
            <a:spLocks noGrp="1"/>
          </p:cNvSpPr>
          <p:nvPr>
            <p:ph type="body" idx="1"/>
          </p:nvPr>
        </p:nvSpPr>
        <p:spPr>
          <a:xfrm>
            <a:off x="555785" y="1773451"/>
            <a:ext cx="9188700" cy="4901100"/>
          </a:xfrm>
          <a:prstGeom prst="rect">
            <a:avLst/>
          </a:prstGeom>
          <a:noFill/>
          <a:ln>
            <a:noFill/>
          </a:ln>
        </p:spPr>
        <p:txBody>
          <a:bodyPr spcFirstLastPara="1" wrap="square" lIns="68575" tIns="34275" rIns="68575" bIns="34275" anchor="t" anchorCtr="0">
            <a:noAutofit/>
          </a:bodyPr>
          <a:lstStyle>
            <a:lvl1pPr marL="457200" lvl="0" indent="-400050" algn="l">
              <a:lnSpc>
                <a:spcPct val="100000"/>
              </a:lnSpc>
              <a:spcBef>
                <a:spcPts val="1067"/>
              </a:spcBef>
              <a:spcAft>
                <a:spcPts val="0"/>
              </a:spcAft>
              <a:buSzPts val="2700"/>
              <a:buChar char="▶"/>
              <a:defRPr/>
            </a:lvl1pPr>
            <a:lvl2pPr marL="914400" lvl="1" indent="-349250" algn="l">
              <a:lnSpc>
                <a:spcPct val="100000"/>
              </a:lnSpc>
              <a:spcBef>
                <a:spcPts val="1067"/>
              </a:spcBef>
              <a:spcAft>
                <a:spcPts val="0"/>
              </a:spcAft>
              <a:buSzPts val="1900"/>
              <a:buChar char="●"/>
              <a:defRPr/>
            </a:lvl2pPr>
            <a:lvl3pPr marL="1371600" lvl="2" indent="-361950" algn="l">
              <a:lnSpc>
                <a:spcPct val="100000"/>
              </a:lnSpc>
              <a:spcBef>
                <a:spcPts val="1067"/>
              </a:spcBef>
              <a:spcAft>
                <a:spcPts val="0"/>
              </a:spcAft>
              <a:buSzPts val="2100"/>
              <a:buChar char="✓"/>
              <a:defRPr/>
            </a:lvl3pPr>
            <a:lvl4pPr marL="1828800" lvl="3" indent="-342900" algn="l">
              <a:lnSpc>
                <a:spcPct val="100000"/>
              </a:lnSpc>
              <a:spcBef>
                <a:spcPts val="1067"/>
              </a:spcBef>
              <a:spcAft>
                <a:spcPts val="0"/>
              </a:spcAft>
              <a:buSzPts val="1800"/>
              <a:buChar char="▶"/>
              <a:defRPr/>
            </a:lvl4pPr>
            <a:lvl5pPr marL="2286000" lvl="4" indent="-342900" algn="l">
              <a:lnSpc>
                <a:spcPct val="100000"/>
              </a:lnSpc>
              <a:spcBef>
                <a:spcPts val="1067"/>
              </a:spcBef>
              <a:spcAft>
                <a:spcPts val="0"/>
              </a:spcAft>
              <a:buSzPts val="1800"/>
              <a:buFont typeface="Source Sans Pro"/>
              <a:buChar char="●"/>
              <a:defRPr/>
            </a:lvl5pPr>
            <a:lvl6pPr marL="2743200" lvl="5" indent="-273050" algn="l">
              <a:lnSpc>
                <a:spcPct val="100000"/>
              </a:lnSpc>
              <a:spcBef>
                <a:spcPts val="1067"/>
              </a:spcBef>
              <a:spcAft>
                <a:spcPts val="0"/>
              </a:spcAft>
              <a:buSzPts val="700"/>
              <a:buChar char="▶"/>
              <a:defRPr/>
            </a:lvl6pPr>
            <a:lvl7pPr marL="3200400" lvl="6" indent="-273050" algn="l">
              <a:lnSpc>
                <a:spcPct val="100000"/>
              </a:lnSpc>
              <a:spcBef>
                <a:spcPts val="1067"/>
              </a:spcBef>
              <a:spcAft>
                <a:spcPts val="0"/>
              </a:spcAft>
              <a:buSzPts val="700"/>
              <a:buChar char="▶"/>
              <a:defRPr/>
            </a:lvl7pPr>
            <a:lvl8pPr marL="3657600" lvl="7" indent="-273050" algn="l">
              <a:lnSpc>
                <a:spcPct val="100000"/>
              </a:lnSpc>
              <a:spcBef>
                <a:spcPts val="1067"/>
              </a:spcBef>
              <a:spcAft>
                <a:spcPts val="0"/>
              </a:spcAft>
              <a:buSzPts val="700"/>
              <a:buChar char="▶"/>
              <a:defRPr/>
            </a:lvl8pPr>
            <a:lvl9pPr marL="4114800" lvl="8" indent="-273050" algn="l">
              <a:lnSpc>
                <a:spcPct val="100000"/>
              </a:lnSpc>
              <a:spcBef>
                <a:spcPts val="1067"/>
              </a:spcBef>
              <a:spcAft>
                <a:spcPts val="0"/>
              </a:spcAft>
              <a:buSzPts val="700"/>
              <a:buChar char="▶"/>
              <a:defRPr/>
            </a:lvl9pPr>
          </a:lstStyle>
          <a:p>
            <a:endParaRPr/>
          </a:p>
        </p:txBody>
      </p:sp>
      <p:sp>
        <p:nvSpPr>
          <p:cNvPr id="321" name="Google Shape;321;g5deb5ffee9_0_731"/>
          <p:cNvSpPr txBox="1">
            <a:spLocks noGrp="1"/>
          </p:cNvSpPr>
          <p:nvPr>
            <p:ph type="sldNum" idx="12"/>
          </p:nvPr>
        </p:nvSpPr>
        <p:spPr>
          <a:xfrm>
            <a:off x="11030413" y="6314033"/>
            <a:ext cx="6837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22" name="Google Shape;322;g5deb5ffee9_0_731"/>
          <p:cNvSpPr txBox="1">
            <a:spLocks noGrp="1"/>
          </p:cNvSpPr>
          <p:nvPr>
            <p:ph type="ftr" idx="11"/>
          </p:nvPr>
        </p:nvSpPr>
        <p:spPr>
          <a:xfrm>
            <a:off x="489456" y="6461464"/>
            <a:ext cx="4114800" cy="3651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467" b="0" i="0" u="none" strike="noStrike" cap="none">
                <a:solidFill>
                  <a:srgbClr val="224F7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323"/>
        <p:cNvGrpSpPr/>
        <p:nvPr/>
      </p:nvGrpSpPr>
      <p:grpSpPr>
        <a:xfrm>
          <a:off x="0" y="0"/>
          <a:ext cx="0" cy="0"/>
          <a:chOff x="0" y="0"/>
          <a:chExt cx="0" cy="0"/>
        </a:xfrm>
      </p:grpSpPr>
      <p:sp>
        <p:nvSpPr>
          <p:cNvPr id="324" name="Google Shape;324;g5deb5ffee9_0_736"/>
          <p:cNvSpPr txBox="1">
            <a:spLocks noGrp="1"/>
          </p:cNvSpPr>
          <p:nvPr>
            <p:ph type="title"/>
          </p:nvPr>
        </p:nvSpPr>
        <p:spPr>
          <a:xfrm>
            <a:off x="555785" y="257025"/>
            <a:ext cx="8596800" cy="13209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5" name="Google Shape;325;g5deb5ffee9_0_736"/>
          <p:cNvSpPr txBox="1">
            <a:spLocks noGrp="1"/>
          </p:cNvSpPr>
          <p:nvPr>
            <p:ph type="body" idx="1"/>
          </p:nvPr>
        </p:nvSpPr>
        <p:spPr>
          <a:xfrm>
            <a:off x="555785" y="1773451"/>
            <a:ext cx="9188700" cy="4901100"/>
          </a:xfrm>
          <a:prstGeom prst="rect">
            <a:avLst/>
          </a:prstGeom>
          <a:noFill/>
          <a:ln>
            <a:noFill/>
          </a:ln>
        </p:spPr>
        <p:txBody>
          <a:bodyPr spcFirstLastPara="1" wrap="square" lIns="68575" tIns="34275" rIns="68575" bIns="34275" anchor="t" anchorCtr="0">
            <a:noAutofit/>
          </a:bodyPr>
          <a:lstStyle>
            <a:lvl1pPr marL="457200" lvl="0" indent="-400050" algn="l">
              <a:lnSpc>
                <a:spcPct val="100000"/>
              </a:lnSpc>
              <a:spcBef>
                <a:spcPts val="1067"/>
              </a:spcBef>
              <a:spcAft>
                <a:spcPts val="0"/>
              </a:spcAft>
              <a:buSzPts val="2700"/>
              <a:buChar char="▶"/>
              <a:defRPr/>
            </a:lvl1pPr>
            <a:lvl2pPr marL="914400" lvl="1" indent="-349250" algn="l">
              <a:lnSpc>
                <a:spcPct val="100000"/>
              </a:lnSpc>
              <a:spcBef>
                <a:spcPts val="1067"/>
              </a:spcBef>
              <a:spcAft>
                <a:spcPts val="0"/>
              </a:spcAft>
              <a:buSzPts val="1900"/>
              <a:buChar char="●"/>
              <a:defRPr/>
            </a:lvl2pPr>
            <a:lvl3pPr marL="1371600" lvl="2" indent="-361950" algn="l">
              <a:lnSpc>
                <a:spcPct val="100000"/>
              </a:lnSpc>
              <a:spcBef>
                <a:spcPts val="1067"/>
              </a:spcBef>
              <a:spcAft>
                <a:spcPts val="0"/>
              </a:spcAft>
              <a:buSzPts val="2100"/>
              <a:buChar char="✓"/>
              <a:defRPr/>
            </a:lvl3pPr>
            <a:lvl4pPr marL="1828800" lvl="3" indent="-342900" algn="l">
              <a:lnSpc>
                <a:spcPct val="100000"/>
              </a:lnSpc>
              <a:spcBef>
                <a:spcPts val="1067"/>
              </a:spcBef>
              <a:spcAft>
                <a:spcPts val="0"/>
              </a:spcAft>
              <a:buSzPts val="1800"/>
              <a:buChar char="▶"/>
              <a:defRPr/>
            </a:lvl4pPr>
            <a:lvl5pPr marL="2286000" lvl="4" indent="-342900" algn="l">
              <a:lnSpc>
                <a:spcPct val="100000"/>
              </a:lnSpc>
              <a:spcBef>
                <a:spcPts val="1067"/>
              </a:spcBef>
              <a:spcAft>
                <a:spcPts val="0"/>
              </a:spcAft>
              <a:buSzPts val="1800"/>
              <a:buFont typeface="Source Sans Pro"/>
              <a:buChar char="●"/>
              <a:defRPr/>
            </a:lvl5pPr>
            <a:lvl6pPr marL="2743200" lvl="5" indent="-273050" algn="l">
              <a:lnSpc>
                <a:spcPct val="100000"/>
              </a:lnSpc>
              <a:spcBef>
                <a:spcPts val="1067"/>
              </a:spcBef>
              <a:spcAft>
                <a:spcPts val="0"/>
              </a:spcAft>
              <a:buSzPts val="700"/>
              <a:buChar char="▶"/>
              <a:defRPr/>
            </a:lvl6pPr>
            <a:lvl7pPr marL="3200400" lvl="6" indent="-273050" algn="l">
              <a:lnSpc>
                <a:spcPct val="100000"/>
              </a:lnSpc>
              <a:spcBef>
                <a:spcPts val="1067"/>
              </a:spcBef>
              <a:spcAft>
                <a:spcPts val="0"/>
              </a:spcAft>
              <a:buSzPts val="700"/>
              <a:buChar char="▶"/>
              <a:defRPr/>
            </a:lvl7pPr>
            <a:lvl8pPr marL="3657600" lvl="7" indent="-273050" algn="l">
              <a:lnSpc>
                <a:spcPct val="100000"/>
              </a:lnSpc>
              <a:spcBef>
                <a:spcPts val="1067"/>
              </a:spcBef>
              <a:spcAft>
                <a:spcPts val="0"/>
              </a:spcAft>
              <a:buSzPts val="700"/>
              <a:buChar char="▶"/>
              <a:defRPr/>
            </a:lvl8pPr>
            <a:lvl9pPr marL="4114800" lvl="8" indent="-273050" algn="l">
              <a:lnSpc>
                <a:spcPct val="100000"/>
              </a:lnSpc>
              <a:spcBef>
                <a:spcPts val="1067"/>
              </a:spcBef>
              <a:spcAft>
                <a:spcPts val="0"/>
              </a:spcAft>
              <a:buSzPts val="700"/>
              <a:buChar char="▶"/>
              <a:defRPr/>
            </a:lvl9pPr>
          </a:lstStyle>
          <a:p>
            <a:endParaRPr/>
          </a:p>
        </p:txBody>
      </p:sp>
      <p:sp>
        <p:nvSpPr>
          <p:cNvPr id="326" name="Google Shape;326;g5deb5ffee9_0_736"/>
          <p:cNvSpPr txBox="1">
            <a:spLocks noGrp="1"/>
          </p:cNvSpPr>
          <p:nvPr>
            <p:ph type="sldNum" idx="12"/>
          </p:nvPr>
        </p:nvSpPr>
        <p:spPr>
          <a:xfrm>
            <a:off x="11030413" y="6314033"/>
            <a:ext cx="6837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27" name="Google Shape;327;g5deb5ffee9_0_736"/>
          <p:cNvSpPr txBox="1">
            <a:spLocks noGrp="1"/>
          </p:cNvSpPr>
          <p:nvPr>
            <p:ph type="ftr" idx="11"/>
          </p:nvPr>
        </p:nvSpPr>
        <p:spPr>
          <a:xfrm>
            <a:off x="489456" y="6461464"/>
            <a:ext cx="4114800" cy="3651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467" b="0" i="0" u="none" strike="noStrike" cap="none">
                <a:solidFill>
                  <a:srgbClr val="224F7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28"/>
        <p:cNvGrpSpPr/>
        <p:nvPr/>
      </p:nvGrpSpPr>
      <p:grpSpPr>
        <a:xfrm>
          <a:off x="0" y="0"/>
          <a:ext cx="0" cy="0"/>
          <a:chOff x="0" y="0"/>
          <a:chExt cx="0" cy="0"/>
        </a:xfrm>
      </p:grpSpPr>
      <p:sp>
        <p:nvSpPr>
          <p:cNvPr id="329" name="Google Shape;329;g5deb5ffee9_0_741"/>
          <p:cNvSpPr txBox="1">
            <a:spLocks noGrp="1"/>
          </p:cNvSpPr>
          <p:nvPr>
            <p:ph type="title"/>
          </p:nvPr>
        </p:nvSpPr>
        <p:spPr>
          <a:xfrm>
            <a:off x="555785" y="257025"/>
            <a:ext cx="8596800" cy="1320900"/>
          </a:xfrm>
          <a:prstGeom prst="rect">
            <a:avLst/>
          </a:prstGeom>
          <a:noFill/>
          <a:ln>
            <a:noFill/>
          </a:ln>
        </p:spPr>
        <p:txBody>
          <a:bodyPr spcFirstLastPara="1" wrap="square" lIns="68575" tIns="68575" rIns="68575" bIns="68575" anchor="t" anchorCtr="0">
            <a:noAutofit/>
          </a:bodyPr>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100"/>
              <a:buNone/>
              <a:defRPr sz="1867" b="0" i="0" u="none" strike="noStrike" cap="none">
                <a:solidFill>
                  <a:schemeClr val="dk2"/>
                </a:solidFill>
              </a:defRPr>
            </a:lvl2pPr>
            <a:lvl3pPr marR="0" lvl="2" algn="l">
              <a:lnSpc>
                <a:spcPct val="100000"/>
              </a:lnSpc>
              <a:spcBef>
                <a:spcPts val="0"/>
              </a:spcBef>
              <a:spcAft>
                <a:spcPts val="0"/>
              </a:spcAft>
              <a:buSzPts val="1100"/>
              <a:buNone/>
              <a:defRPr sz="1867" b="0" i="0" u="none" strike="noStrike" cap="none">
                <a:solidFill>
                  <a:schemeClr val="dk2"/>
                </a:solidFill>
              </a:defRPr>
            </a:lvl3pPr>
            <a:lvl4pPr marR="0" lvl="3" algn="l">
              <a:lnSpc>
                <a:spcPct val="100000"/>
              </a:lnSpc>
              <a:spcBef>
                <a:spcPts val="0"/>
              </a:spcBef>
              <a:spcAft>
                <a:spcPts val="0"/>
              </a:spcAft>
              <a:buSzPts val="1100"/>
              <a:buNone/>
              <a:defRPr sz="1867" b="0" i="0" u="none" strike="noStrike" cap="none">
                <a:solidFill>
                  <a:schemeClr val="dk2"/>
                </a:solidFill>
              </a:defRPr>
            </a:lvl4pPr>
            <a:lvl5pPr marR="0" lvl="4" algn="l">
              <a:lnSpc>
                <a:spcPct val="100000"/>
              </a:lnSpc>
              <a:spcBef>
                <a:spcPts val="0"/>
              </a:spcBef>
              <a:spcAft>
                <a:spcPts val="0"/>
              </a:spcAft>
              <a:buSzPts val="1100"/>
              <a:buNone/>
              <a:defRPr sz="1867" b="0" i="0" u="none" strike="noStrike" cap="none">
                <a:solidFill>
                  <a:schemeClr val="dk2"/>
                </a:solidFill>
              </a:defRPr>
            </a:lvl5pPr>
            <a:lvl6pPr marR="0" lvl="5" algn="l">
              <a:lnSpc>
                <a:spcPct val="100000"/>
              </a:lnSpc>
              <a:spcBef>
                <a:spcPts val="0"/>
              </a:spcBef>
              <a:spcAft>
                <a:spcPts val="0"/>
              </a:spcAft>
              <a:buSzPts val="1100"/>
              <a:buNone/>
              <a:defRPr sz="1867" b="0" i="0" u="none" strike="noStrike" cap="none">
                <a:solidFill>
                  <a:schemeClr val="dk2"/>
                </a:solidFill>
              </a:defRPr>
            </a:lvl6pPr>
            <a:lvl7pPr marR="0" lvl="6" algn="l">
              <a:lnSpc>
                <a:spcPct val="100000"/>
              </a:lnSpc>
              <a:spcBef>
                <a:spcPts val="0"/>
              </a:spcBef>
              <a:spcAft>
                <a:spcPts val="0"/>
              </a:spcAft>
              <a:buSzPts val="1100"/>
              <a:buNone/>
              <a:defRPr sz="1867" b="0" i="0" u="none" strike="noStrike" cap="none">
                <a:solidFill>
                  <a:schemeClr val="dk2"/>
                </a:solidFill>
              </a:defRPr>
            </a:lvl7pPr>
            <a:lvl8pPr marR="0" lvl="7" algn="l">
              <a:lnSpc>
                <a:spcPct val="100000"/>
              </a:lnSpc>
              <a:spcBef>
                <a:spcPts val="0"/>
              </a:spcBef>
              <a:spcAft>
                <a:spcPts val="0"/>
              </a:spcAft>
              <a:buSzPts val="1100"/>
              <a:buNone/>
              <a:defRPr sz="1867" b="0" i="0" u="none" strike="noStrike" cap="none">
                <a:solidFill>
                  <a:schemeClr val="dk2"/>
                </a:solidFill>
              </a:defRPr>
            </a:lvl8pPr>
            <a:lvl9pPr marR="0" lvl="8" algn="l">
              <a:lnSpc>
                <a:spcPct val="100000"/>
              </a:lnSpc>
              <a:spcBef>
                <a:spcPts val="0"/>
              </a:spcBef>
              <a:spcAft>
                <a:spcPts val="0"/>
              </a:spcAft>
              <a:buSzPts val="1100"/>
              <a:buNone/>
              <a:defRPr sz="1867" b="0" i="0" u="none" strike="noStrike" cap="none">
                <a:solidFill>
                  <a:schemeClr val="dk2"/>
                </a:solidFill>
              </a:defRPr>
            </a:lvl9pPr>
          </a:lstStyle>
          <a:p>
            <a:endParaRPr/>
          </a:p>
        </p:txBody>
      </p:sp>
      <p:sp>
        <p:nvSpPr>
          <p:cNvPr id="330" name="Google Shape;330;g5deb5ffee9_0_741"/>
          <p:cNvSpPr txBox="1">
            <a:spLocks noGrp="1"/>
          </p:cNvSpPr>
          <p:nvPr>
            <p:ph type="body" idx="1"/>
          </p:nvPr>
        </p:nvSpPr>
        <p:spPr>
          <a:xfrm>
            <a:off x="555785" y="1773451"/>
            <a:ext cx="9188700" cy="4901100"/>
          </a:xfrm>
          <a:prstGeom prst="rect">
            <a:avLst/>
          </a:prstGeom>
          <a:noFill/>
          <a:ln>
            <a:noFill/>
          </a:ln>
        </p:spPr>
        <p:txBody>
          <a:bodyPr spcFirstLastPara="1" wrap="square" lIns="68575" tIns="68575" rIns="68575" bIns="68575" anchor="t" anchorCtr="0">
            <a:noAutofit/>
          </a:bodyPr>
          <a:lstStyle>
            <a:lvl1pPr marL="457200" marR="0" lvl="0" indent="-400050"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49250"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361950"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42900"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42900" algn="l">
              <a:lnSpc>
                <a:spcPct val="100000"/>
              </a:lnSpc>
              <a:spcBef>
                <a:spcPts val="1067"/>
              </a:spcBef>
              <a:spcAft>
                <a:spcPts val="0"/>
              </a:spcAft>
              <a:buClr>
                <a:srgbClr val="D2BD24"/>
              </a:buClr>
              <a:buSzPts val="18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331" name="Google Shape;331;g5deb5ffee9_0_741"/>
          <p:cNvSpPr txBox="1">
            <a:spLocks noGrp="1"/>
          </p:cNvSpPr>
          <p:nvPr>
            <p:ph type="sldNum" idx="12"/>
          </p:nvPr>
        </p:nvSpPr>
        <p:spPr>
          <a:xfrm>
            <a:off x="11030413" y="6314033"/>
            <a:ext cx="6837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2"/>
        <p:cNvGrpSpPr/>
        <p:nvPr/>
      </p:nvGrpSpPr>
      <p:grpSpPr>
        <a:xfrm>
          <a:off x="0" y="0"/>
          <a:ext cx="0" cy="0"/>
          <a:chOff x="0" y="0"/>
          <a:chExt cx="0" cy="0"/>
        </a:xfrm>
      </p:grpSpPr>
      <p:sp>
        <p:nvSpPr>
          <p:cNvPr id="333" name="Google Shape;333;g5deb5ffee9_0_745"/>
          <p:cNvSpPr txBox="1">
            <a:spLocks noGrp="1"/>
          </p:cNvSpPr>
          <p:nvPr>
            <p:ph type="title"/>
          </p:nvPr>
        </p:nvSpPr>
        <p:spPr>
          <a:xfrm>
            <a:off x="677335" y="1622695"/>
            <a:ext cx="8596800" cy="1826700"/>
          </a:xfrm>
          <a:prstGeom prst="rect">
            <a:avLst/>
          </a:prstGeom>
          <a:noFill/>
          <a:ln>
            <a:noFill/>
          </a:ln>
        </p:spPr>
        <p:txBody>
          <a:bodyPr spcFirstLastPara="1" wrap="square" lIns="68575" tIns="34275" rIns="68575" bIns="34275" anchor="b" anchorCtr="0">
            <a:noAutofit/>
          </a:bodyPr>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334" name="Google Shape;334;g5deb5ffee9_0_745"/>
          <p:cNvSpPr txBox="1">
            <a:spLocks noGrp="1"/>
          </p:cNvSpPr>
          <p:nvPr>
            <p:ph type="body" idx="1"/>
          </p:nvPr>
        </p:nvSpPr>
        <p:spPr>
          <a:xfrm>
            <a:off x="677335" y="3722231"/>
            <a:ext cx="8596800" cy="860400"/>
          </a:xfrm>
          <a:prstGeom prst="rect">
            <a:avLst/>
          </a:prstGeom>
          <a:noFill/>
          <a:ln>
            <a:noFill/>
          </a:ln>
        </p:spPr>
        <p:txBody>
          <a:bodyPr spcFirstLastPara="1" wrap="square" lIns="68575" tIns="34275" rIns="68575" bIns="34275" anchor="t" anchorCtr="0">
            <a:noAutofit/>
          </a:bodyPr>
          <a:lstStyle>
            <a:lvl1pPr marL="457200" marR="0" lvl="0" indent="-228600" algn="l">
              <a:lnSpc>
                <a:spcPct val="100000"/>
              </a:lnSpc>
              <a:spcBef>
                <a:spcPts val="1067"/>
              </a:spcBef>
              <a:spcAft>
                <a:spcPts val="0"/>
              </a:spcAft>
              <a:buClr>
                <a:srgbClr val="D2BD24"/>
              </a:buClr>
              <a:buSzPts val="2100"/>
              <a:buFont typeface="Noto Sans Symbols"/>
              <a:buNone/>
              <a:defRPr sz="2800" b="0" i="0" u="none" strike="noStrike" cap="none">
                <a:solidFill>
                  <a:schemeClr val="dk1"/>
                </a:solidFill>
                <a:latin typeface="Source Sans Pro"/>
                <a:ea typeface="Source Sans Pro"/>
                <a:cs typeface="Source Sans Pro"/>
                <a:sym typeface="Source Sans Pro"/>
              </a:defRPr>
            </a:lvl1pPr>
            <a:lvl2pPr marL="914400" marR="0" lvl="1" indent="-228600" algn="l">
              <a:lnSpc>
                <a:spcPct val="100000"/>
              </a:lnSpc>
              <a:spcBef>
                <a:spcPts val="1067"/>
              </a:spcBef>
              <a:spcAft>
                <a:spcPts val="0"/>
              </a:spcAft>
              <a:buClr>
                <a:srgbClr val="D2BD24"/>
              </a:buClr>
              <a:buSzPts val="1100"/>
              <a:buFont typeface="Source Sans Pro"/>
              <a:buNone/>
              <a:defRPr sz="1867" b="0" i="0" u="none" strike="noStrike" cap="none">
                <a:solidFill>
                  <a:srgbClr val="888888"/>
                </a:solidFill>
                <a:latin typeface="Source Sans Pro"/>
                <a:ea typeface="Source Sans Pro"/>
                <a:cs typeface="Source Sans Pro"/>
                <a:sym typeface="Source Sans Pro"/>
              </a:defRPr>
            </a:lvl2pPr>
            <a:lvl3pPr marL="1371600" marR="0" lvl="2" indent="-228600" algn="l">
              <a:lnSpc>
                <a:spcPct val="100000"/>
              </a:lnSpc>
              <a:spcBef>
                <a:spcPts val="1067"/>
              </a:spcBef>
              <a:spcAft>
                <a:spcPts val="0"/>
              </a:spcAft>
              <a:buClr>
                <a:srgbClr val="D2BD24"/>
              </a:buClr>
              <a:buSzPts val="12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a:lnSpc>
                <a:spcPct val="100000"/>
              </a:lnSpc>
              <a:spcBef>
                <a:spcPts val="1067"/>
              </a:spcBef>
              <a:spcAft>
                <a:spcPts val="0"/>
              </a:spcAft>
              <a:buClr>
                <a:srgbClr val="D2BD24"/>
              </a:buClr>
              <a:buSzPts val="1100"/>
              <a:buFont typeface="Noto Sans Symbols"/>
              <a:buNone/>
              <a:defRPr sz="1467" b="0" i="0" u="none" strike="noStrike" cap="none">
                <a:solidFill>
                  <a:srgbClr val="888888"/>
                </a:solidFill>
                <a:latin typeface="Source Sans Pro"/>
                <a:ea typeface="Source Sans Pro"/>
                <a:cs typeface="Source Sans Pro"/>
                <a:sym typeface="Source Sans Pro"/>
              </a:defRPr>
            </a:lvl4pPr>
            <a:lvl5pPr marL="2286000" marR="0" lvl="4" indent="-228600" algn="l">
              <a:lnSpc>
                <a:spcPct val="100000"/>
              </a:lnSpc>
              <a:spcBef>
                <a:spcPts val="1067"/>
              </a:spcBef>
              <a:spcAft>
                <a:spcPts val="0"/>
              </a:spcAft>
              <a:buClr>
                <a:srgbClr val="D2BD24"/>
              </a:buClr>
              <a:buSzPts val="1100"/>
              <a:buFont typeface="Noto Sans Symbols"/>
              <a:buNone/>
              <a:defRPr sz="1467" b="0" i="0" u="none" strike="noStrike" cap="none">
                <a:solidFill>
                  <a:srgbClr val="888888"/>
                </a:solidFill>
                <a:latin typeface="Source Sans Pro"/>
                <a:ea typeface="Source Sans Pro"/>
                <a:cs typeface="Source Sans Pro"/>
                <a:sym typeface="Source Sans Pro"/>
              </a:defRPr>
            </a:lvl5pPr>
            <a:lvl6pPr marL="2743200" marR="0" lvl="5" indent="-228600"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6pPr>
            <a:lvl7pPr marL="3200400" marR="0" lvl="6" indent="-228600"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7pPr>
            <a:lvl8pPr marL="3657600" marR="0" lvl="7" indent="-228600"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8pPr>
            <a:lvl9pPr marL="4114800" marR="0" lvl="8" indent="-228600"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9pPr>
          </a:lstStyle>
          <a:p>
            <a:endParaRPr/>
          </a:p>
        </p:txBody>
      </p:sp>
      <p:sp>
        <p:nvSpPr>
          <p:cNvPr id="335" name="Google Shape;335;g5deb5ffee9_0_745"/>
          <p:cNvSpPr txBox="1">
            <a:spLocks noGrp="1"/>
          </p:cNvSpPr>
          <p:nvPr>
            <p:ph type="sldNum" idx="12"/>
          </p:nvPr>
        </p:nvSpPr>
        <p:spPr>
          <a:xfrm>
            <a:off x="11016765" y="6309651"/>
            <a:ext cx="6837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36"/>
        <p:cNvGrpSpPr/>
        <p:nvPr/>
      </p:nvGrpSpPr>
      <p:grpSpPr>
        <a:xfrm>
          <a:off x="0" y="0"/>
          <a:ext cx="0" cy="0"/>
          <a:chOff x="0" y="0"/>
          <a:chExt cx="0" cy="0"/>
        </a:xfrm>
      </p:grpSpPr>
      <p:sp>
        <p:nvSpPr>
          <p:cNvPr id="337" name="Google Shape;337;g5deb5ffee9_0_749"/>
          <p:cNvSpPr txBox="1">
            <a:spLocks noGrp="1"/>
          </p:cNvSpPr>
          <p:nvPr>
            <p:ph type="title"/>
          </p:nvPr>
        </p:nvSpPr>
        <p:spPr>
          <a:xfrm>
            <a:off x="555785" y="257216"/>
            <a:ext cx="8992500" cy="1320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338" name="Google Shape;338;g5deb5ffee9_0_749"/>
          <p:cNvSpPr txBox="1">
            <a:spLocks noGrp="1"/>
          </p:cNvSpPr>
          <p:nvPr>
            <p:ph type="sldNum" idx="12"/>
          </p:nvPr>
        </p:nvSpPr>
        <p:spPr>
          <a:xfrm>
            <a:off x="11016765" y="6309651"/>
            <a:ext cx="6837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39" name="Google Shape;339;g5deb5ffee9_0_749"/>
          <p:cNvSpPr txBox="1">
            <a:spLocks noGrp="1"/>
          </p:cNvSpPr>
          <p:nvPr>
            <p:ph type="body" idx="1"/>
          </p:nvPr>
        </p:nvSpPr>
        <p:spPr>
          <a:xfrm>
            <a:off x="581633" y="1796387"/>
            <a:ext cx="9090000" cy="4878300"/>
          </a:xfrm>
          <a:prstGeom prst="rect">
            <a:avLst/>
          </a:prstGeom>
          <a:noFill/>
          <a:ln>
            <a:noFill/>
          </a:ln>
        </p:spPr>
        <p:txBody>
          <a:bodyPr spcFirstLastPara="1" wrap="square" lIns="68575" tIns="34275" rIns="68575" bIns="34275" anchor="t" anchorCtr="0">
            <a:noAutofit/>
          </a:bodyPr>
          <a:lstStyle>
            <a:lvl1pPr marL="457200" marR="0" lvl="0" indent="-228600" algn="l">
              <a:lnSpc>
                <a:spcPct val="100000"/>
              </a:lnSpc>
              <a:spcBef>
                <a:spcPts val="1067"/>
              </a:spcBef>
              <a:spcAft>
                <a:spcPts val="0"/>
              </a:spcAft>
              <a:buClr>
                <a:srgbClr val="D2BD24"/>
              </a:buClr>
              <a:buSzPts val="27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49250"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361950"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42900"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42900"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40"/>
        <p:cNvGrpSpPr/>
        <p:nvPr/>
      </p:nvGrpSpPr>
      <p:grpSpPr>
        <a:xfrm>
          <a:off x="0" y="0"/>
          <a:ext cx="0" cy="0"/>
          <a:chOff x="0" y="0"/>
          <a:chExt cx="0" cy="0"/>
        </a:xfrm>
      </p:grpSpPr>
      <p:sp>
        <p:nvSpPr>
          <p:cNvPr id="341" name="Google Shape;341;g5deb5ffee9_0_753"/>
          <p:cNvSpPr txBox="1">
            <a:spLocks noGrp="1"/>
          </p:cNvSpPr>
          <p:nvPr>
            <p:ph type="title"/>
          </p:nvPr>
        </p:nvSpPr>
        <p:spPr>
          <a:xfrm>
            <a:off x="581633" y="311380"/>
            <a:ext cx="8944500" cy="1320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342" name="Google Shape;342;g5deb5ffee9_0_753"/>
          <p:cNvSpPr txBox="1">
            <a:spLocks noGrp="1"/>
          </p:cNvSpPr>
          <p:nvPr>
            <p:ph type="sldNum" idx="12"/>
          </p:nvPr>
        </p:nvSpPr>
        <p:spPr>
          <a:xfrm>
            <a:off x="11016765" y="6309651"/>
            <a:ext cx="6837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43" name="Google Shape;343;g5deb5ffee9_0_753"/>
          <p:cNvSpPr txBox="1">
            <a:spLocks noGrp="1"/>
          </p:cNvSpPr>
          <p:nvPr>
            <p:ph type="body" idx="1"/>
          </p:nvPr>
        </p:nvSpPr>
        <p:spPr>
          <a:xfrm>
            <a:off x="581633" y="1801625"/>
            <a:ext cx="4298100" cy="4694700"/>
          </a:xfrm>
          <a:prstGeom prst="rect">
            <a:avLst/>
          </a:prstGeom>
          <a:noFill/>
          <a:ln>
            <a:noFill/>
          </a:ln>
        </p:spPr>
        <p:txBody>
          <a:bodyPr spcFirstLastPara="1" wrap="square" lIns="68575" tIns="34275" rIns="68575" bIns="34275" anchor="t" anchorCtr="0">
            <a:noAutofit/>
          </a:bodyPr>
          <a:lstStyle>
            <a:lvl1pPr marL="457200" marR="0" lvl="0" indent="-400050"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49250"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361950"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42900"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42900" algn="l">
              <a:lnSpc>
                <a:spcPct val="100000"/>
              </a:lnSpc>
              <a:spcBef>
                <a:spcPts val="1067"/>
              </a:spcBef>
              <a:spcAft>
                <a:spcPts val="0"/>
              </a:spcAft>
              <a:buClr>
                <a:srgbClr val="D2BD24"/>
              </a:buClr>
              <a:buSzPts val="18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344" name="Google Shape;344;g5deb5ffee9_0_753"/>
          <p:cNvSpPr txBox="1">
            <a:spLocks noGrp="1"/>
          </p:cNvSpPr>
          <p:nvPr>
            <p:ph type="body" idx="2"/>
          </p:nvPr>
        </p:nvSpPr>
        <p:spPr>
          <a:xfrm>
            <a:off x="5228456" y="1801625"/>
            <a:ext cx="4298100" cy="4694700"/>
          </a:xfrm>
          <a:prstGeom prst="rect">
            <a:avLst/>
          </a:prstGeom>
          <a:noFill/>
          <a:ln>
            <a:noFill/>
          </a:ln>
        </p:spPr>
        <p:txBody>
          <a:bodyPr spcFirstLastPara="1" wrap="square" lIns="68575" tIns="34275" rIns="68575" bIns="34275" anchor="t" anchorCtr="0">
            <a:noAutofit/>
          </a:bodyPr>
          <a:lstStyle>
            <a:lvl1pPr marL="457200" marR="0" lvl="0" indent="-400050"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49250"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361950"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42900"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42900" algn="l">
              <a:lnSpc>
                <a:spcPct val="100000"/>
              </a:lnSpc>
              <a:spcBef>
                <a:spcPts val="1067"/>
              </a:spcBef>
              <a:spcAft>
                <a:spcPts val="0"/>
              </a:spcAft>
              <a:buClr>
                <a:srgbClr val="D2BD24"/>
              </a:buClr>
              <a:buSzPts val="18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345"/>
        <p:cNvGrpSpPr/>
        <p:nvPr/>
      </p:nvGrpSpPr>
      <p:grpSpPr>
        <a:xfrm>
          <a:off x="0" y="0"/>
          <a:ext cx="0" cy="0"/>
          <a:chOff x="0" y="0"/>
          <a:chExt cx="0" cy="0"/>
        </a:xfrm>
      </p:grpSpPr>
      <p:sp>
        <p:nvSpPr>
          <p:cNvPr id="346" name="Google Shape;346;g5deb5ffee9_0_758"/>
          <p:cNvSpPr txBox="1">
            <a:spLocks noGrp="1"/>
          </p:cNvSpPr>
          <p:nvPr>
            <p:ph type="title"/>
          </p:nvPr>
        </p:nvSpPr>
        <p:spPr>
          <a:xfrm>
            <a:off x="581633" y="311380"/>
            <a:ext cx="8944500" cy="1320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347" name="Google Shape;347;g5deb5ffee9_0_758"/>
          <p:cNvSpPr txBox="1">
            <a:spLocks noGrp="1"/>
          </p:cNvSpPr>
          <p:nvPr>
            <p:ph type="sldNum" idx="12"/>
          </p:nvPr>
        </p:nvSpPr>
        <p:spPr>
          <a:xfrm>
            <a:off x="11016765" y="6309651"/>
            <a:ext cx="6837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48" name="Google Shape;348;g5deb5ffee9_0_758"/>
          <p:cNvSpPr txBox="1">
            <a:spLocks noGrp="1"/>
          </p:cNvSpPr>
          <p:nvPr>
            <p:ph type="body" idx="1"/>
          </p:nvPr>
        </p:nvSpPr>
        <p:spPr>
          <a:xfrm>
            <a:off x="5228456" y="1801625"/>
            <a:ext cx="4298100" cy="4694700"/>
          </a:xfrm>
          <a:prstGeom prst="rect">
            <a:avLst/>
          </a:prstGeom>
          <a:noFill/>
          <a:ln>
            <a:noFill/>
          </a:ln>
        </p:spPr>
        <p:txBody>
          <a:bodyPr spcFirstLastPara="1" wrap="square" lIns="68575" tIns="34275" rIns="68575" bIns="34275" anchor="t" anchorCtr="0">
            <a:noAutofit/>
          </a:bodyPr>
          <a:lstStyle>
            <a:lvl1pPr marL="457200" marR="0" lvl="0" indent="-400050"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49250"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361950"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42900"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42900" algn="l">
              <a:lnSpc>
                <a:spcPct val="100000"/>
              </a:lnSpc>
              <a:spcBef>
                <a:spcPts val="1067"/>
              </a:spcBef>
              <a:spcAft>
                <a:spcPts val="0"/>
              </a:spcAft>
              <a:buClr>
                <a:srgbClr val="D2BD24"/>
              </a:buClr>
              <a:buSzPts val="18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349" name="Google Shape;349;g5deb5ffee9_0_758"/>
          <p:cNvSpPr>
            <a:spLocks noGrp="1"/>
          </p:cNvSpPr>
          <p:nvPr>
            <p:ph type="pic" idx="2"/>
          </p:nvPr>
        </p:nvSpPr>
        <p:spPr>
          <a:xfrm>
            <a:off x="581025" y="1801813"/>
            <a:ext cx="4481100" cy="4694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50"/>
        <p:cNvGrpSpPr/>
        <p:nvPr/>
      </p:nvGrpSpPr>
      <p:grpSpPr>
        <a:xfrm>
          <a:off x="0" y="0"/>
          <a:ext cx="0" cy="0"/>
          <a:chOff x="0" y="0"/>
          <a:chExt cx="0" cy="0"/>
        </a:xfrm>
      </p:grpSpPr>
      <p:sp>
        <p:nvSpPr>
          <p:cNvPr id="351" name="Google Shape;351;g5deb5ffee9_0_763"/>
          <p:cNvSpPr txBox="1">
            <a:spLocks noGrp="1"/>
          </p:cNvSpPr>
          <p:nvPr>
            <p:ph type="title"/>
          </p:nvPr>
        </p:nvSpPr>
        <p:spPr>
          <a:xfrm>
            <a:off x="555785" y="257216"/>
            <a:ext cx="8992500" cy="1320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352" name="Google Shape;352;g5deb5ffee9_0_763"/>
          <p:cNvSpPr txBox="1">
            <a:spLocks noGrp="1"/>
          </p:cNvSpPr>
          <p:nvPr>
            <p:ph type="body" idx="1"/>
          </p:nvPr>
        </p:nvSpPr>
        <p:spPr>
          <a:xfrm>
            <a:off x="581633" y="1872852"/>
            <a:ext cx="4298100" cy="576300"/>
          </a:xfrm>
          <a:prstGeom prst="rect">
            <a:avLst/>
          </a:prstGeom>
          <a:noFill/>
          <a:ln>
            <a:noFill/>
          </a:ln>
        </p:spPr>
        <p:txBody>
          <a:bodyPr spcFirstLastPara="1" wrap="square" lIns="68575" tIns="34275" rIns="68575" bIns="34275" anchor="b" anchorCtr="0">
            <a:noAutofit/>
          </a:bodyPr>
          <a:lstStyle>
            <a:lvl1pPr marL="457200" marR="0" lvl="0" indent="-228600" algn="l">
              <a:lnSpc>
                <a:spcPct val="100000"/>
              </a:lnSpc>
              <a:spcBef>
                <a:spcPts val="1067"/>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914400" marR="0" lvl="1" indent="-228600" algn="l">
              <a:lnSpc>
                <a:spcPct val="100000"/>
              </a:lnSpc>
              <a:spcBef>
                <a:spcPts val="1067"/>
              </a:spcBef>
              <a:spcAft>
                <a:spcPts val="0"/>
              </a:spcAft>
              <a:buClr>
                <a:srgbClr val="D2BD24"/>
              </a:buClr>
              <a:buSzPts val="1200"/>
              <a:buFont typeface="Source Sans Pro"/>
              <a:buNone/>
              <a:defRPr sz="2000" b="1" i="0" u="none" strike="noStrike" cap="none">
                <a:solidFill>
                  <a:srgbClr val="3F3F3F"/>
                </a:solidFill>
                <a:latin typeface="Source Sans Pro"/>
                <a:ea typeface="Source Sans Pro"/>
                <a:cs typeface="Source Sans Pro"/>
                <a:sym typeface="Source Sans Pro"/>
              </a:defRPr>
            </a:lvl2pPr>
            <a:lvl3pPr marL="1371600" marR="0" lvl="2" indent="-228600" algn="l">
              <a:lnSpc>
                <a:spcPct val="100000"/>
              </a:lnSpc>
              <a:spcBef>
                <a:spcPts val="1067"/>
              </a:spcBef>
              <a:spcAft>
                <a:spcPts val="0"/>
              </a:spcAft>
              <a:buClr>
                <a:srgbClr val="D2BD24"/>
              </a:buClr>
              <a:buSzPts val="1400"/>
              <a:buFont typeface="Noto Sans Symbols"/>
              <a:buNone/>
              <a:defRPr sz="1867" b="1" i="0" u="none" strike="noStrike" cap="none">
                <a:solidFill>
                  <a:srgbClr val="3F3F3F"/>
                </a:solidFill>
                <a:latin typeface="Source Sans Pro"/>
                <a:ea typeface="Source Sans Pro"/>
                <a:cs typeface="Source Sans Pro"/>
                <a:sym typeface="Source Sans Pro"/>
              </a:defRPr>
            </a:lvl3pPr>
            <a:lvl4pPr marL="1828800" marR="0" lvl="3" indent="-228600" algn="l">
              <a:lnSpc>
                <a:spcPct val="100000"/>
              </a:lnSpc>
              <a:spcBef>
                <a:spcPts val="1067"/>
              </a:spcBef>
              <a:spcAft>
                <a:spcPts val="0"/>
              </a:spcAft>
              <a:buClr>
                <a:srgbClr val="D2BD24"/>
              </a:buClr>
              <a:buSzPts val="1200"/>
              <a:buFont typeface="Noto Sans Symbols"/>
              <a:buNone/>
              <a:defRPr sz="1600" b="1" i="0" u="none" strike="noStrike" cap="none">
                <a:solidFill>
                  <a:srgbClr val="3F3F3F"/>
                </a:solidFill>
                <a:latin typeface="Source Sans Pro"/>
                <a:ea typeface="Source Sans Pro"/>
                <a:cs typeface="Source Sans Pro"/>
                <a:sym typeface="Source Sans Pro"/>
              </a:defRPr>
            </a:lvl4pPr>
            <a:lvl5pPr marL="2286000" marR="0" lvl="4" indent="-228600" algn="l">
              <a:lnSpc>
                <a:spcPct val="100000"/>
              </a:lnSpc>
              <a:spcBef>
                <a:spcPts val="1067"/>
              </a:spcBef>
              <a:spcAft>
                <a:spcPts val="0"/>
              </a:spcAft>
              <a:buClr>
                <a:srgbClr val="D2BD24"/>
              </a:buClr>
              <a:buSzPts val="1200"/>
              <a:buFont typeface="Noto Sans Symbols"/>
              <a:buNone/>
              <a:defRPr sz="1600" b="1" i="0" u="none" strike="noStrike" cap="none">
                <a:solidFill>
                  <a:srgbClr val="3F3F3F"/>
                </a:solidFill>
                <a:latin typeface="Source Sans Pro"/>
                <a:ea typeface="Source Sans Pro"/>
                <a:cs typeface="Source Sans Pro"/>
                <a:sym typeface="Source Sans Pro"/>
              </a:defRPr>
            </a:lvl5pPr>
            <a:lvl6pPr marL="2743200" marR="0" lvl="5" indent="-228600"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6pPr>
            <a:lvl7pPr marL="3200400" marR="0" lvl="6" indent="-228600"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7pPr>
            <a:lvl8pPr marL="3657600" marR="0" lvl="7" indent="-228600"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8pPr>
            <a:lvl9pPr marL="4114800" marR="0" lvl="8" indent="-228600"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9pPr>
          </a:lstStyle>
          <a:p>
            <a:endParaRPr/>
          </a:p>
        </p:txBody>
      </p:sp>
      <p:sp>
        <p:nvSpPr>
          <p:cNvPr id="353" name="Google Shape;353;g5deb5ffee9_0_763"/>
          <p:cNvSpPr txBox="1">
            <a:spLocks noGrp="1"/>
          </p:cNvSpPr>
          <p:nvPr>
            <p:ph type="body" idx="2"/>
          </p:nvPr>
        </p:nvSpPr>
        <p:spPr>
          <a:xfrm>
            <a:off x="5228455" y="1872852"/>
            <a:ext cx="4298100" cy="576300"/>
          </a:xfrm>
          <a:prstGeom prst="rect">
            <a:avLst/>
          </a:prstGeom>
          <a:noFill/>
          <a:ln>
            <a:noFill/>
          </a:ln>
        </p:spPr>
        <p:txBody>
          <a:bodyPr spcFirstLastPara="1" wrap="square" lIns="68575" tIns="34275" rIns="68575" bIns="34275" anchor="b" anchorCtr="0">
            <a:noAutofit/>
          </a:bodyPr>
          <a:lstStyle>
            <a:lvl1pPr marL="457200" marR="0" lvl="0" indent="-228600" algn="l">
              <a:lnSpc>
                <a:spcPct val="100000"/>
              </a:lnSpc>
              <a:spcBef>
                <a:spcPts val="1067"/>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914400" marR="0" lvl="1" indent="-228600" algn="l">
              <a:lnSpc>
                <a:spcPct val="100000"/>
              </a:lnSpc>
              <a:spcBef>
                <a:spcPts val="1067"/>
              </a:spcBef>
              <a:spcAft>
                <a:spcPts val="0"/>
              </a:spcAft>
              <a:buClr>
                <a:srgbClr val="D2BD24"/>
              </a:buClr>
              <a:buSzPts val="1200"/>
              <a:buFont typeface="Source Sans Pro"/>
              <a:buNone/>
              <a:defRPr sz="2000" b="1" i="0" u="none" strike="noStrike" cap="none">
                <a:solidFill>
                  <a:srgbClr val="3F3F3F"/>
                </a:solidFill>
                <a:latin typeface="Source Sans Pro"/>
                <a:ea typeface="Source Sans Pro"/>
                <a:cs typeface="Source Sans Pro"/>
                <a:sym typeface="Source Sans Pro"/>
              </a:defRPr>
            </a:lvl2pPr>
            <a:lvl3pPr marL="1371600" marR="0" lvl="2" indent="-228600" algn="l">
              <a:lnSpc>
                <a:spcPct val="100000"/>
              </a:lnSpc>
              <a:spcBef>
                <a:spcPts val="1067"/>
              </a:spcBef>
              <a:spcAft>
                <a:spcPts val="0"/>
              </a:spcAft>
              <a:buClr>
                <a:srgbClr val="D2BD24"/>
              </a:buClr>
              <a:buSzPts val="1400"/>
              <a:buFont typeface="Noto Sans Symbols"/>
              <a:buNone/>
              <a:defRPr sz="1867" b="1" i="0" u="none" strike="noStrike" cap="none">
                <a:solidFill>
                  <a:srgbClr val="3F3F3F"/>
                </a:solidFill>
                <a:latin typeface="Source Sans Pro"/>
                <a:ea typeface="Source Sans Pro"/>
                <a:cs typeface="Source Sans Pro"/>
                <a:sym typeface="Source Sans Pro"/>
              </a:defRPr>
            </a:lvl3pPr>
            <a:lvl4pPr marL="1828800" marR="0" lvl="3" indent="-228600" algn="l">
              <a:lnSpc>
                <a:spcPct val="100000"/>
              </a:lnSpc>
              <a:spcBef>
                <a:spcPts val="1067"/>
              </a:spcBef>
              <a:spcAft>
                <a:spcPts val="0"/>
              </a:spcAft>
              <a:buClr>
                <a:srgbClr val="D2BD24"/>
              </a:buClr>
              <a:buSzPts val="1200"/>
              <a:buFont typeface="Noto Sans Symbols"/>
              <a:buNone/>
              <a:defRPr sz="1600" b="1" i="0" u="none" strike="noStrike" cap="none">
                <a:solidFill>
                  <a:srgbClr val="3F3F3F"/>
                </a:solidFill>
                <a:latin typeface="Source Sans Pro"/>
                <a:ea typeface="Source Sans Pro"/>
                <a:cs typeface="Source Sans Pro"/>
                <a:sym typeface="Source Sans Pro"/>
              </a:defRPr>
            </a:lvl4pPr>
            <a:lvl5pPr marL="2286000" marR="0" lvl="4" indent="-228600" algn="l">
              <a:lnSpc>
                <a:spcPct val="100000"/>
              </a:lnSpc>
              <a:spcBef>
                <a:spcPts val="1067"/>
              </a:spcBef>
              <a:spcAft>
                <a:spcPts val="0"/>
              </a:spcAft>
              <a:buClr>
                <a:srgbClr val="D2BD24"/>
              </a:buClr>
              <a:buSzPts val="1200"/>
              <a:buFont typeface="Noto Sans Symbols"/>
              <a:buNone/>
              <a:defRPr sz="1600" b="1" i="0" u="none" strike="noStrike" cap="none">
                <a:solidFill>
                  <a:srgbClr val="3F3F3F"/>
                </a:solidFill>
                <a:latin typeface="Source Sans Pro"/>
                <a:ea typeface="Source Sans Pro"/>
                <a:cs typeface="Source Sans Pro"/>
                <a:sym typeface="Source Sans Pro"/>
              </a:defRPr>
            </a:lvl5pPr>
            <a:lvl6pPr marL="2743200" marR="0" lvl="5" indent="-228600"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6pPr>
            <a:lvl7pPr marL="3200400" marR="0" lvl="6" indent="-228600"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7pPr>
            <a:lvl8pPr marL="3657600" marR="0" lvl="7" indent="-228600"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8pPr>
            <a:lvl9pPr marL="4114800" marR="0" lvl="8" indent="-228600" algn="l">
              <a:lnSpc>
                <a:spcPct val="100000"/>
              </a:lnSpc>
              <a:spcBef>
                <a:spcPts val="1067"/>
              </a:spcBef>
              <a:spcAft>
                <a:spcPts val="0"/>
              </a:spcAft>
              <a:buClr>
                <a:schemeClr val="accent1"/>
              </a:buClr>
              <a:buSzPts val="1000"/>
              <a:buFont typeface="Noto Sans Symbols"/>
              <a:buNone/>
              <a:defRPr sz="1600" b="1" i="0" u="none" strike="noStrike" cap="none">
                <a:solidFill>
                  <a:srgbClr val="3F3F3F"/>
                </a:solidFill>
                <a:latin typeface="Source Sans Pro"/>
                <a:ea typeface="Source Sans Pro"/>
                <a:cs typeface="Source Sans Pro"/>
                <a:sym typeface="Source Sans Pro"/>
              </a:defRPr>
            </a:lvl9pPr>
          </a:lstStyle>
          <a:p>
            <a:endParaRPr/>
          </a:p>
        </p:txBody>
      </p:sp>
      <p:sp>
        <p:nvSpPr>
          <p:cNvPr id="354" name="Google Shape;354;g5deb5ffee9_0_763"/>
          <p:cNvSpPr txBox="1">
            <a:spLocks noGrp="1"/>
          </p:cNvSpPr>
          <p:nvPr>
            <p:ph type="sldNum" idx="12"/>
          </p:nvPr>
        </p:nvSpPr>
        <p:spPr>
          <a:xfrm>
            <a:off x="11016765" y="6309651"/>
            <a:ext cx="6837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55" name="Google Shape;355;g5deb5ffee9_0_763"/>
          <p:cNvSpPr txBox="1">
            <a:spLocks noGrp="1"/>
          </p:cNvSpPr>
          <p:nvPr>
            <p:ph type="body" idx="3"/>
          </p:nvPr>
        </p:nvSpPr>
        <p:spPr>
          <a:xfrm>
            <a:off x="581633" y="2689785"/>
            <a:ext cx="4298100" cy="3806400"/>
          </a:xfrm>
          <a:prstGeom prst="rect">
            <a:avLst/>
          </a:prstGeom>
          <a:noFill/>
          <a:ln>
            <a:noFill/>
          </a:ln>
        </p:spPr>
        <p:txBody>
          <a:bodyPr spcFirstLastPara="1" wrap="square" lIns="68575" tIns="34275" rIns="68575" bIns="34275" anchor="t" anchorCtr="0">
            <a:noAutofit/>
          </a:bodyPr>
          <a:lstStyle>
            <a:lvl1pPr marL="457200" marR="0" lvl="0" indent="-400050"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49250"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361950"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42900"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42900"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356" name="Google Shape;356;g5deb5ffee9_0_763"/>
          <p:cNvSpPr txBox="1">
            <a:spLocks noGrp="1"/>
          </p:cNvSpPr>
          <p:nvPr>
            <p:ph type="body" idx="4"/>
          </p:nvPr>
        </p:nvSpPr>
        <p:spPr>
          <a:xfrm>
            <a:off x="5228456" y="2689787"/>
            <a:ext cx="4298100" cy="3806400"/>
          </a:xfrm>
          <a:prstGeom prst="rect">
            <a:avLst/>
          </a:prstGeom>
          <a:noFill/>
          <a:ln>
            <a:noFill/>
          </a:ln>
        </p:spPr>
        <p:txBody>
          <a:bodyPr spcFirstLastPara="1" wrap="square" lIns="68575" tIns="34275" rIns="68575" bIns="34275" anchor="t" anchorCtr="0">
            <a:noAutofit/>
          </a:bodyPr>
          <a:lstStyle>
            <a:lvl1pPr marL="457200" marR="0" lvl="0" indent="-400050"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49250"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361950"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42900"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42900"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7"/>
        <p:cNvGrpSpPr/>
        <p:nvPr/>
      </p:nvGrpSpPr>
      <p:grpSpPr>
        <a:xfrm>
          <a:off x="0" y="0"/>
          <a:ext cx="0" cy="0"/>
          <a:chOff x="0" y="0"/>
          <a:chExt cx="0" cy="0"/>
        </a:xfrm>
      </p:grpSpPr>
      <p:sp>
        <p:nvSpPr>
          <p:cNvPr id="358" name="Google Shape;358;g5deb5ffee9_0_770"/>
          <p:cNvSpPr txBox="1">
            <a:spLocks noGrp="1"/>
          </p:cNvSpPr>
          <p:nvPr>
            <p:ph type="title"/>
          </p:nvPr>
        </p:nvSpPr>
        <p:spPr>
          <a:xfrm>
            <a:off x="677333" y="609600"/>
            <a:ext cx="8596800" cy="1320900"/>
          </a:xfrm>
          <a:prstGeom prst="rect">
            <a:avLst/>
          </a:prstGeom>
          <a:noFill/>
          <a:ln>
            <a:noFill/>
          </a:ln>
        </p:spPr>
        <p:txBody>
          <a:bodyPr spcFirstLastPara="1" wrap="square" lIns="68575" tIns="34275" rIns="68575" bIns="34275" anchor="t" anchorCtr="0">
            <a:noAutofit/>
          </a:bodyPr>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359" name="Google Shape;359;g5deb5ffee9_0_770"/>
          <p:cNvSpPr txBox="1">
            <a:spLocks noGrp="1"/>
          </p:cNvSpPr>
          <p:nvPr>
            <p:ph type="sldNum" idx="12"/>
          </p:nvPr>
        </p:nvSpPr>
        <p:spPr>
          <a:xfrm>
            <a:off x="11016765" y="6309651"/>
            <a:ext cx="6837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60"/>
        <p:cNvGrpSpPr/>
        <p:nvPr/>
      </p:nvGrpSpPr>
      <p:grpSpPr>
        <a:xfrm>
          <a:off x="0" y="0"/>
          <a:ext cx="0" cy="0"/>
          <a:chOff x="0" y="0"/>
          <a:chExt cx="0" cy="0"/>
        </a:xfrm>
      </p:grpSpPr>
      <p:sp>
        <p:nvSpPr>
          <p:cNvPr id="361" name="Google Shape;361;g5deb5ffee9_0_773"/>
          <p:cNvSpPr txBox="1">
            <a:spLocks noGrp="1"/>
          </p:cNvSpPr>
          <p:nvPr>
            <p:ph type="body" idx="1"/>
          </p:nvPr>
        </p:nvSpPr>
        <p:spPr>
          <a:xfrm>
            <a:off x="3507475" y="514924"/>
            <a:ext cx="5766300" cy="6022500"/>
          </a:xfrm>
          <a:prstGeom prst="rect">
            <a:avLst/>
          </a:prstGeom>
          <a:noFill/>
          <a:ln>
            <a:noFill/>
          </a:ln>
        </p:spPr>
        <p:txBody>
          <a:bodyPr spcFirstLastPara="1" wrap="square" lIns="68575" tIns="34275" rIns="68575" bIns="34275" anchor="t" anchorCtr="0">
            <a:noAutofit/>
          </a:bodyPr>
          <a:lstStyle>
            <a:lvl1pPr marL="457200" marR="0" lvl="0" indent="-400050"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49250"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361950"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42900"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42900"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362" name="Google Shape;362;g5deb5ffee9_0_773"/>
          <p:cNvSpPr txBox="1">
            <a:spLocks noGrp="1"/>
          </p:cNvSpPr>
          <p:nvPr>
            <p:ph type="sldNum" idx="12"/>
          </p:nvPr>
        </p:nvSpPr>
        <p:spPr>
          <a:xfrm>
            <a:off x="11016765" y="6309651"/>
            <a:ext cx="6837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63" name="Google Shape;363;g5deb5ffee9_0_773"/>
          <p:cNvSpPr>
            <a:spLocks noGrp="1"/>
          </p:cNvSpPr>
          <p:nvPr>
            <p:ph type="pic" idx="2"/>
          </p:nvPr>
        </p:nvSpPr>
        <p:spPr>
          <a:xfrm>
            <a:off x="573088" y="2629957"/>
            <a:ext cx="2525700" cy="17925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364" name="Google Shape;364;g5deb5ffee9_0_773"/>
          <p:cNvSpPr>
            <a:spLocks noGrp="1"/>
          </p:cNvSpPr>
          <p:nvPr>
            <p:ph type="pic" idx="3"/>
          </p:nvPr>
        </p:nvSpPr>
        <p:spPr>
          <a:xfrm>
            <a:off x="573088" y="514924"/>
            <a:ext cx="2525700" cy="17925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365" name="Google Shape;365;g5deb5ffee9_0_773"/>
          <p:cNvSpPr>
            <a:spLocks noGrp="1"/>
          </p:cNvSpPr>
          <p:nvPr>
            <p:ph type="pic" idx="4"/>
          </p:nvPr>
        </p:nvSpPr>
        <p:spPr>
          <a:xfrm>
            <a:off x="573088" y="4744989"/>
            <a:ext cx="2525700" cy="17925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g5deb5ffee9_0_215"/>
          <p:cNvSpPr txBox="1">
            <a:spLocks noGrp="1"/>
          </p:cNvSpPr>
          <p:nvPr>
            <p:ph type="title"/>
          </p:nvPr>
        </p:nvSpPr>
        <p:spPr>
          <a:xfrm>
            <a:off x="839788" y="365125"/>
            <a:ext cx="10515600" cy="1325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g5deb5ffee9_0_215"/>
          <p:cNvSpPr txBox="1">
            <a:spLocks noGrp="1"/>
          </p:cNvSpPr>
          <p:nvPr>
            <p:ph type="body" idx="1"/>
          </p:nvPr>
        </p:nvSpPr>
        <p:spPr>
          <a:xfrm>
            <a:off x="839788" y="1681163"/>
            <a:ext cx="5157600" cy="8241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61" name="Google Shape;61;g5deb5ffee9_0_215"/>
          <p:cNvSpPr txBox="1">
            <a:spLocks noGrp="1"/>
          </p:cNvSpPr>
          <p:nvPr>
            <p:ph type="body" idx="2"/>
          </p:nvPr>
        </p:nvSpPr>
        <p:spPr>
          <a:xfrm>
            <a:off x="839788" y="2505075"/>
            <a:ext cx="5157600" cy="3684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2" name="Google Shape;62;g5deb5ffee9_0_215"/>
          <p:cNvSpPr txBox="1">
            <a:spLocks noGrp="1"/>
          </p:cNvSpPr>
          <p:nvPr>
            <p:ph type="body" idx="3"/>
          </p:nvPr>
        </p:nvSpPr>
        <p:spPr>
          <a:xfrm>
            <a:off x="6172200" y="1681163"/>
            <a:ext cx="5183100" cy="8241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63" name="Google Shape;63;g5deb5ffee9_0_215"/>
          <p:cNvSpPr txBox="1">
            <a:spLocks noGrp="1"/>
          </p:cNvSpPr>
          <p:nvPr>
            <p:ph type="body" idx="4"/>
          </p:nvPr>
        </p:nvSpPr>
        <p:spPr>
          <a:xfrm>
            <a:off x="6172200" y="2505075"/>
            <a:ext cx="5183100" cy="3684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4" name="Google Shape;64;g5deb5ffee9_0_215"/>
          <p:cNvSpPr txBox="1">
            <a:spLocks noGrp="1"/>
          </p:cNvSpPr>
          <p:nvPr>
            <p:ph type="dt" idx="10"/>
          </p:nvPr>
        </p:nvSpPr>
        <p:spPr>
          <a:xfrm>
            <a:off x="838200" y="6356350"/>
            <a:ext cx="2743200" cy="3651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g5deb5ffee9_0_215"/>
          <p:cNvSpPr txBox="1">
            <a:spLocks noGrp="1"/>
          </p:cNvSpPr>
          <p:nvPr>
            <p:ph type="ftr" idx="11"/>
          </p:nvPr>
        </p:nvSpPr>
        <p:spPr>
          <a:xfrm>
            <a:off x="4038600" y="6356350"/>
            <a:ext cx="4114800" cy="3651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g5deb5ffee9_0_215"/>
          <p:cNvSpPr txBox="1">
            <a:spLocks noGrp="1"/>
          </p:cNvSpPr>
          <p:nvPr>
            <p:ph type="sldNum" idx="12"/>
          </p:nvPr>
        </p:nvSpPr>
        <p:spPr>
          <a:xfrm>
            <a:off x="8610600" y="6356350"/>
            <a:ext cx="27432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366"/>
        <p:cNvGrpSpPr/>
        <p:nvPr/>
      </p:nvGrpSpPr>
      <p:grpSpPr>
        <a:xfrm>
          <a:off x="0" y="0"/>
          <a:ext cx="0" cy="0"/>
          <a:chOff x="0" y="0"/>
          <a:chExt cx="0" cy="0"/>
        </a:xfrm>
      </p:grpSpPr>
      <p:sp>
        <p:nvSpPr>
          <p:cNvPr id="367" name="Google Shape;367;g5deb5ffee9_0_779"/>
          <p:cNvSpPr txBox="1">
            <a:spLocks noGrp="1"/>
          </p:cNvSpPr>
          <p:nvPr>
            <p:ph type="title"/>
          </p:nvPr>
        </p:nvSpPr>
        <p:spPr>
          <a:xfrm>
            <a:off x="931333" y="609600"/>
            <a:ext cx="8094000" cy="3022500"/>
          </a:xfrm>
          <a:prstGeom prst="rect">
            <a:avLst/>
          </a:prstGeom>
          <a:noFill/>
          <a:ln>
            <a:noFill/>
          </a:ln>
        </p:spPr>
        <p:txBody>
          <a:bodyPr spcFirstLastPara="1" wrap="square" lIns="68575" tIns="34275" rIns="68575" bIns="34275" anchor="ctr" anchorCtr="0">
            <a:noAutofit/>
          </a:bodyPr>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368" name="Google Shape;368;g5deb5ffee9_0_779"/>
          <p:cNvSpPr txBox="1">
            <a:spLocks noGrp="1"/>
          </p:cNvSpPr>
          <p:nvPr>
            <p:ph type="sldNum" idx="12"/>
          </p:nvPr>
        </p:nvSpPr>
        <p:spPr>
          <a:xfrm>
            <a:off x="11016765" y="6309651"/>
            <a:ext cx="6837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69" name="Google Shape;369;g5deb5ffee9_0_779"/>
          <p:cNvSpPr txBox="1"/>
          <p:nvPr/>
        </p:nvSpPr>
        <p:spPr>
          <a:xfrm>
            <a:off x="541871" y="790377"/>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8000" b="0" i="0" u="none" strike="noStrike" cap="none">
                <a:solidFill>
                  <a:srgbClr val="8FA1CF"/>
                </a:solidFill>
                <a:latin typeface="Arial"/>
                <a:ea typeface="Arial"/>
                <a:cs typeface="Arial"/>
                <a:sym typeface="Arial"/>
              </a:rPr>
              <a:t>“</a:t>
            </a:r>
            <a:endParaRPr sz="1467" b="0" i="0" u="none" strike="noStrike" cap="none">
              <a:solidFill>
                <a:srgbClr val="000000"/>
              </a:solidFill>
              <a:latin typeface="Arial"/>
              <a:ea typeface="Arial"/>
              <a:cs typeface="Arial"/>
              <a:sym typeface="Arial"/>
            </a:endParaRPr>
          </a:p>
        </p:txBody>
      </p:sp>
      <p:sp>
        <p:nvSpPr>
          <p:cNvPr id="370" name="Google Shape;370;g5deb5ffee9_0_779"/>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8000" b="0" i="0" u="none" strike="noStrike" cap="none">
                <a:solidFill>
                  <a:srgbClr val="8FA1CF"/>
                </a:solidFill>
                <a:latin typeface="Arial"/>
                <a:ea typeface="Arial"/>
                <a:cs typeface="Arial"/>
                <a:sym typeface="Arial"/>
              </a:rPr>
              <a:t>”</a:t>
            </a:r>
            <a:endParaRPr sz="14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371"/>
        <p:cNvGrpSpPr/>
        <p:nvPr/>
      </p:nvGrpSpPr>
      <p:grpSpPr>
        <a:xfrm>
          <a:off x="0" y="0"/>
          <a:ext cx="0" cy="0"/>
          <a:chOff x="0" y="0"/>
          <a:chExt cx="0" cy="0"/>
        </a:xfrm>
      </p:grpSpPr>
      <p:sp>
        <p:nvSpPr>
          <p:cNvPr id="372" name="Google Shape;372;g5deb5ffee9_0_784"/>
          <p:cNvSpPr txBox="1">
            <a:spLocks noGrp="1"/>
          </p:cNvSpPr>
          <p:nvPr>
            <p:ph type="title"/>
          </p:nvPr>
        </p:nvSpPr>
        <p:spPr>
          <a:xfrm>
            <a:off x="677335" y="609600"/>
            <a:ext cx="8348100" cy="3022500"/>
          </a:xfrm>
          <a:prstGeom prst="rect">
            <a:avLst/>
          </a:prstGeom>
          <a:noFill/>
          <a:ln>
            <a:noFill/>
          </a:ln>
        </p:spPr>
        <p:txBody>
          <a:bodyPr spcFirstLastPara="1" wrap="square" lIns="68575" tIns="34275" rIns="68575" bIns="34275" anchor="ctr" anchorCtr="0">
            <a:noAutofit/>
          </a:bodyPr>
          <a:lstStyle>
            <a:lvl1pPr marR="0" lvl="0" algn="l">
              <a:lnSpc>
                <a:spcPct val="100000"/>
              </a:lnSpc>
              <a:spcBef>
                <a:spcPts val="0"/>
              </a:spcBef>
              <a:spcAft>
                <a:spcPts val="0"/>
              </a:spcAft>
              <a:buClr>
                <a:srgbClr val="072B62"/>
              </a:buClr>
              <a:buSzPts val="3300"/>
              <a:buFont typeface="Georgia"/>
              <a:buNone/>
              <a:defRPr sz="4400" b="0" i="1"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373" name="Google Shape;373;g5deb5ffee9_0_784"/>
          <p:cNvSpPr txBox="1">
            <a:spLocks noGrp="1"/>
          </p:cNvSpPr>
          <p:nvPr>
            <p:ph type="body" idx="1"/>
          </p:nvPr>
        </p:nvSpPr>
        <p:spPr>
          <a:xfrm>
            <a:off x="601141" y="3903133"/>
            <a:ext cx="8596800" cy="513900"/>
          </a:xfrm>
          <a:prstGeom prst="rect">
            <a:avLst/>
          </a:prstGeom>
          <a:noFill/>
          <a:ln>
            <a:noFill/>
          </a:ln>
        </p:spPr>
        <p:txBody>
          <a:bodyPr spcFirstLastPara="1" wrap="square" lIns="68575" tIns="34275" rIns="68575" bIns="34275" anchor="b" anchorCtr="0">
            <a:noAutofit/>
          </a:bodyPr>
          <a:lstStyle>
            <a:lvl1pPr marL="457200" marR="0" lvl="0" indent="-228600" algn="r">
              <a:lnSpc>
                <a:spcPct val="100000"/>
              </a:lnSpc>
              <a:spcBef>
                <a:spcPts val="1067"/>
              </a:spcBef>
              <a:spcAft>
                <a:spcPts val="0"/>
              </a:spcAft>
              <a:buClr>
                <a:srgbClr val="D2BD24"/>
              </a:buClr>
              <a:buSzPts val="2400"/>
              <a:buFont typeface="Noto Sans Symbols"/>
              <a:buNone/>
              <a:defRPr sz="3200" b="0" i="0" u="none" strike="noStrike" cap="none">
                <a:solidFill>
                  <a:srgbClr val="3F3F3F"/>
                </a:solidFill>
                <a:latin typeface="Source Sans Pro"/>
                <a:ea typeface="Source Sans Pro"/>
                <a:cs typeface="Source Sans Pro"/>
                <a:sym typeface="Source Sans Pro"/>
              </a:defRPr>
            </a:lvl1pPr>
            <a:lvl2pPr marL="914400" marR="0" lvl="1" indent="-228600" algn="l">
              <a:lnSpc>
                <a:spcPct val="100000"/>
              </a:lnSpc>
              <a:spcBef>
                <a:spcPts val="1067"/>
              </a:spcBef>
              <a:spcAft>
                <a:spcPts val="0"/>
              </a:spcAft>
              <a:buClr>
                <a:srgbClr val="D2BD24"/>
              </a:buClr>
              <a:buSzPts val="1900"/>
              <a:buFont typeface="Source Sans Pro"/>
              <a:buNone/>
              <a:defRPr sz="3200" b="0" i="0" u="none" strike="noStrike" cap="none">
                <a:solidFill>
                  <a:srgbClr val="3F3F3F"/>
                </a:solidFill>
                <a:latin typeface="Source Sans Pro"/>
                <a:ea typeface="Source Sans Pro"/>
                <a:cs typeface="Source Sans Pro"/>
                <a:sym typeface="Source Sans Pro"/>
              </a:defRPr>
            </a:lvl2pPr>
            <a:lvl3pPr marL="1371600" marR="0" lvl="2" indent="-228600" algn="l">
              <a:lnSpc>
                <a:spcPct val="100000"/>
              </a:lnSpc>
              <a:spcBef>
                <a:spcPts val="1067"/>
              </a:spcBef>
              <a:spcAft>
                <a:spcPts val="0"/>
              </a:spcAft>
              <a:buClr>
                <a:srgbClr val="D2BD24"/>
              </a:buClr>
              <a:buSzPts val="2100"/>
              <a:buFont typeface="Noto Sans Symbols"/>
              <a:buNone/>
              <a:defRPr sz="2800" b="0" i="0" u="none" strike="noStrike" cap="none">
                <a:solidFill>
                  <a:srgbClr val="3F3F3F"/>
                </a:solidFill>
                <a:latin typeface="Source Sans Pro"/>
                <a:ea typeface="Source Sans Pro"/>
                <a:cs typeface="Source Sans Pro"/>
                <a:sym typeface="Source Sans Pro"/>
              </a:defRPr>
            </a:lvl3pPr>
            <a:lvl4pPr marL="1828800" marR="0" lvl="3" indent="-228600" algn="l">
              <a:lnSpc>
                <a:spcPct val="100000"/>
              </a:lnSpc>
              <a:spcBef>
                <a:spcPts val="1067"/>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4pPr>
            <a:lvl5pPr marL="2286000" marR="0" lvl="4" indent="-228600" algn="l">
              <a:lnSpc>
                <a:spcPct val="100000"/>
              </a:lnSpc>
              <a:spcBef>
                <a:spcPts val="1067"/>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374" name="Google Shape;374;g5deb5ffee9_0_784"/>
          <p:cNvSpPr txBox="1">
            <a:spLocks noGrp="1"/>
          </p:cNvSpPr>
          <p:nvPr>
            <p:ph type="body" idx="2"/>
          </p:nvPr>
        </p:nvSpPr>
        <p:spPr>
          <a:xfrm>
            <a:off x="677335" y="4527448"/>
            <a:ext cx="8520300" cy="1514100"/>
          </a:xfrm>
          <a:prstGeom prst="rect">
            <a:avLst/>
          </a:prstGeom>
          <a:noFill/>
          <a:ln>
            <a:noFill/>
          </a:ln>
        </p:spPr>
        <p:txBody>
          <a:bodyPr spcFirstLastPara="1" wrap="square" lIns="68575" tIns="34275" rIns="68575" bIns="34275" anchor="t" anchorCtr="0">
            <a:noAutofit/>
          </a:bodyPr>
          <a:lstStyle>
            <a:lvl1pPr marL="457200" marR="0" lvl="0" indent="-228600" algn="r">
              <a:lnSpc>
                <a:spcPct val="100000"/>
              </a:lnSpc>
              <a:spcBef>
                <a:spcPts val="1067"/>
              </a:spcBef>
              <a:spcAft>
                <a:spcPts val="0"/>
              </a:spcAft>
              <a:buClr>
                <a:srgbClr val="D2BD24"/>
              </a:buClr>
              <a:buSzPts val="1800"/>
              <a:buFont typeface="Noto Sans Symbols"/>
              <a:buNone/>
              <a:defRPr sz="2400" b="0" i="0" u="none" strike="noStrike" cap="none">
                <a:solidFill>
                  <a:srgbClr val="7F7F7F"/>
                </a:solidFill>
                <a:latin typeface="Source Sans Pro"/>
                <a:ea typeface="Source Sans Pro"/>
                <a:cs typeface="Source Sans Pro"/>
                <a:sym typeface="Source Sans Pro"/>
              </a:defRPr>
            </a:lvl1pPr>
            <a:lvl2pPr marL="914400" marR="0" lvl="1" indent="-228600" algn="l">
              <a:lnSpc>
                <a:spcPct val="100000"/>
              </a:lnSpc>
              <a:spcBef>
                <a:spcPts val="1067"/>
              </a:spcBef>
              <a:spcAft>
                <a:spcPts val="0"/>
              </a:spcAft>
              <a:buClr>
                <a:srgbClr val="D2BD24"/>
              </a:buClr>
              <a:buSzPts val="1100"/>
              <a:buFont typeface="Source Sans Pro"/>
              <a:buNone/>
              <a:defRPr sz="1867" b="0" i="0" u="none" strike="noStrike" cap="none">
                <a:solidFill>
                  <a:srgbClr val="888888"/>
                </a:solidFill>
                <a:latin typeface="Source Sans Pro"/>
                <a:ea typeface="Source Sans Pro"/>
                <a:cs typeface="Source Sans Pro"/>
                <a:sym typeface="Source Sans Pro"/>
              </a:defRPr>
            </a:lvl2pPr>
            <a:lvl3pPr marL="1371600" marR="0" lvl="2" indent="-228600" algn="l">
              <a:lnSpc>
                <a:spcPct val="100000"/>
              </a:lnSpc>
              <a:spcBef>
                <a:spcPts val="1067"/>
              </a:spcBef>
              <a:spcAft>
                <a:spcPts val="0"/>
              </a:spcAft>
              <a:buClr>
                <a:srgbClr val="D2BD24"/>
              </a:buClr>
              <a:buSzPts val="12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a:lnSpc>
                <a:spcPct val="100000"/>
              </a:lnSpc>
              <a:spcBef>
                <a:spcPts val="1067"/>
              </a:spcBef>
              <a:spcAft>
                <a:spcPts val="0"/>
              </a:spcAft>
              <a:buClr>
                <a:srgbClr val="D2BD24"/>
              </a:buClr>
              <a:buSzPts val="1100"/>
              <a:buFont typeface="Noto Sans Symbols"/>
              <a:buNone/>
              <a:defRPr sz="1467" b="0" i="0" u="none" strike="noStrike" cap="none">
                <a:solidFill>
                  <a:srgbClr val="888888"/>
                </a:solidFill>
                <a:latin typeface="Source Sans Pro"/>
                <a:ea typeface="Source Sans Pro"/>
                <a:cs typeface="Source Sans Pro"/>
                <a:sym typeface="Source Sans Pro"/>
              </a:defRPr>
            </a:lvl4pPr>
            <a:lvl5pPr marL="2286000" marR="0" lvl="4" indent="-228600" algn="l">
              <a:lnSpc>
                <a:spcPct val="100000"/>
              </a:lnSpc>
              <a:spcBef>
                <a:spcPts val="1067"/>
              </a:spcBef>
              <a:spcAft>
                <a:spcPts val="0"/>
              </a:spcAft>
              <a:buClr>
                <a:srgbClr val="D2BD24"/>
              </a:buClr>
              <a:buSzPts val="1100"/>
              <a:buFont typeface="Noto Sans Symbols"/>
              <a:buNone/>
              <a:defRPr sz="1467" b="0" i="0" u="none" strike="noStrike" cap="none">
                <a:solidFill>
                  <a:srgbClr val="888888"/>
                </a:solidFill>
                <a:latin typeface="Source Sans Pro"/>
                <a:ea typeface="Source Sans Pro"/>
                <a:cs typeface="Source Sans Pro"/>
                <a:sym typeface="Source Sans Pro"/>
              </a:defRPr>
            </a:lvl5pPr>
            <a:lvl6pPr marL="2743200" marR="0" lvl="5" indent="-228600"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6pPr>
            <a:lvl7pPr marL="3200400" marR="0" lvl="6" indent="-228600"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7pPr>
            <a:lvl8pPr marL="3657600" marR="0" lvl="7" indent="-228600"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8pPr>
            <a:lvl9pPr marL="4114800" marR="0" lvl="8" indent="-228600"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9pPr>
          </a:lstStyle>
          <a:p>
            <a:endParaRPr/>
          </a:p>
        </p:txBody>
      </p:sp>
      <p:sp>
        <p:nvSpPr>
          <p:cNvPr id="375" name="Google Shape;375;g5deb5ffee9_0_784"/>
          <p:cNvSpPr txBox="1"/>
          <p:nvPr/>
        </p:nvSpPr>
        <p:spPr>
          <a:xfrm>
            <a:off x="541871" y="790377"/>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8000" b="0" i="0" u="none" strike="noStrike" cap="none">
                <a:solidFill>
                  <a:srgbClr val="8FA1CF"/>
                </a:solidFill>
                <a:latin typeface="Arial"/>
                <a:ea typeface="Arial"/>
                <a:cs typeface="Arial"/>
                <a:sym typeface="Arial"/>
              </a:rPr>
              <a:t>“</a:t>
            </a:r>
            <a:endParaRPr sz="1467" b="0" i="0" u="none" strike="noStrike" cap="none">
              <a:solidFill>
                <a:srgbClr val="000000"/>
              </a:solidFill>
              <a:latin typeface="Arial"/>
              <a:ea typeface="Arial"/>
              <a:cs typeface="Arial"/>
              <a:sym typeface="Arial"/>
            </a:endParaRPr>
          </a:p>
        </p:txBody>
      </p:sp>
      <p:sp>
        <p:nvSpPr>
          <p:cNvPr id="376" name="Google Shape;376;g5deb5ffee9_0_784"/>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8000" b="0" i="0" u="none" strike="noStrike" cap="none">
                <a:solidFill>
                  <a:srgbClr val="8FA1CF"/>
                </a:solidFill>
                <a:latin typeface="Arial"/>
                <a:ea typeface="Arial"/>
                <a:cs typeface="Arial"/>
                <a:sym typeface="Arial"/>
              </a:rPr>
              <a:t>”</a:t>
            </a:r>
            <a:endParaRPr sz="1467" b="0" i="0" u="none" strike="noStrike" cap="none">
              <a:solidFill>
                <a:srgbClr val="000000"/>
              </a:solidFill>
              <a:latin typeface="Arial"/>
              <a:ea typeface="Arial"/>
              <a:cs typeface="Arial"/>
              <a:sym typeface="Arial"/>
            </a:endParaRPr>
          </a:p>
        </p:txBody>
      </p:sp>
      <p:sp>
        <p:nvSpPr>
          <p:cNvPr id="377" name="Google Shape;377;g5deb5ffee9_0_784"/>
          <p:cNvSpPr txBox="1">
            <a:spLocks noGrp="1"/>
          </p:cNvSpPr>
          <p:nvPr>
            <p:ph type="sldNum" idx="12"/>
          </p:nvPr>
        </p:nvSpPr>
        <p:spPr>
          <a:xfrm>
            <a:off x="11016765" y="6309651"/>
            <a:ext cx="6837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378"/>
        <p:cNvGrpSpPr/>
        <p:nvPr/>
      </p:nvGrpSpPr>
      <p:grpSpPr>
        <a:xfrm>
          <a:off x="0" y="0"/>
          <a:ext cx="0" cy="0"/>
          <a:chOff x="0" y="0"/>
          <a:chExt cx="0" cy="0"/>
        </a:xfrm>
      </p:grpSpPr>
      <p:sp>
        <p:nvSpPr>
          <p:cNvPr id="379" name="Google Shape;379;g5deb5ffee9_0_791"/>
          <p:cNvSpPr txBox="1">
            <a:spLocks noGrp="1"/>
          </p:cNvSpPr>
          <p:nvPr>
            <p:ph type="title"/>
          </p:nvPr>
        </p:nvSpPr>
        <p:spPr>
          <a:xfrm>
            <a:off x="677335" y="1931988"/>
            <a:ext cx="8596800" cy="2595600"/>
          </a:xfrm>
          <a:prstGeom prst="rect">
            <a:avLst/>
          </a:prstGeom>
          <a:noFill/>
          <a:ln>
            <a:noFill/>
          </a:ln>
        </p:spPr>
        <p:txBody>
          <a:bodyPr spcFirstLastPara="1" wrap="square" lIns="68575" tIns="34275" rIns="68575" bIns="34275" anchor="b" anchorCtr="0">
            <a:noAutofit/>
          </a:bodyPr>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380" name="Google Shape;380;g5deb5ffee9_0_791"/>
          <p:cNvSpPr txBox="1">
            <a:spLocks noGrp="1"/>
          </p:cNvSpPr>
          <p:nvPr>
            <p:ph type="body" idx="1"/>
          </p:nvPr>
        </p:nvSpPr>
        <p:spPr>
          <a:xfrm>
            <a:off x="677335" y="4527448"/>
            <a:ext cx="8596800" cy="1514100"/>
          </a:xfrm>
          <a:prstGeom prst="rect">
            <a:avLst/>
          </a:prstGeom>
          <a:noFill/>
          <a:ln>
            <a:noFill/>
          </a:ln>
        </p:spPr>
        <p:txBody>
          <a:bodyPr spcFirstLastPara="1" wrap="square" lIns="68575" tIns="34275" rIns="68575" bIns="34275" anchor="t" anchorCtr="0">
            <a:noAutofit/>
          </a:bodyPr>
          <a:lstStyle>
            <a:lvl1pPr marL="457200" marR="0" lvl="0" indent="-228600" algn="l">
              <a:lnSpc>
                <a:spcPct val="100000"/>
              </a:lnSpc>
              <a:spcBef>
                <a:spcPts val="1067"/>
              </a:spcBef>
              <a:spcAft>
                <a:spcPts val="0"/>
              </a:spcAft>
              <a:buClr>
                <a:srgbClr val="D2BD24"/>
              </a:buClr>
              <a:buSzPts val="2100"/>
              <a:buFont typeface="Noto Sans Symbols"/>
              <a:buNone/>
              <a:defRPr sz="2800" b="0" i="0" u="none" strike="noStrike" cap="none">
                <a:solidFill>
                  <a:srgbClr val="3F3F3F"/>
                </a:solidFill>
                <a:latin typeface="Source Sans Pro"/>
                <a:ea typeface="Source Sans Pro"/>
                <a:cs typeface="Source Sans Pro"/>
                <a:sym typeface="Source Sans Pro"/>
              </a:defRPr>
            </a:lvl1pPr>
            <a:lvl2pPr marL="914400" marR="0" lvl="1" indent="-228600" algn="l">
              <a:lnSpc>
                <a:spcPct val="100000"/>
              </a:lnSpc>
              <a:spcBef>
                <a:spcPts val="1067"/>
              </a:spcBef>
              <a:spcAft>
                <a:spcPts val="0"/>
              </a:spcAft>
              <a:buClr>
                <a:srgbClr val="D2BD24"/>
              </a:buClr>
              <a:buSzPts val="1100"/>
              <a:buFont typeface="Source Sans Pro"/>
              <a:buNone/>
              <a:defRPr sz="1867" b="0" i="0" u="none" strike="noStrike" cap="none">
                <a:solidFill>
                  <a:srgbClr val="888888"/>
                </a:solidFill>
                <a:latin typeface="Source Sans Pro"/>
                <a:ea typeface="Source Sans Pro"/>
                <a:cs typeface="Source Sans Pro"/>
                <a:sym typeface="Source Sans Pro"/>
              </a:defRPr>
            </a:lvl2pPr>
            <a:lvl3pPr marL="1371600" marR="0" lvl="2" indent="-228600" algn="l">
              <a:lnSpc>
                <a:spcPct val="100000"/>
              </a:lnSpc>
              <a:spcBef>
                <a:spcPts val="1067"/>
              </a:spcBef>
              <a:spcAft>
                <a:spcPts val="0"/>
              </a:spcAft>
              <a:buClr>
                <a:srgbClr val="D2BD24"/>
              </a:buClr>
              <a:buSzPts val="12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a:lnSpc>
                <a:spcPct val="100000"/>
              </a:lnSpc>
              <a:spcBef>
                <a:spcPts val="1067"/>
              </a:spcBef>
              <a:spcAft>
                <a:spcPts val="0"/>
              </a:spcAft>
              <a:buClr>
                <a:srgbClr val="D2BD24"/>
              </a:buClr>
              <a:buSzPts val="1100"/>
              <a:buFont typeface="Noto Sans Symbols"/>
              <a:buNone/>
              <a:defRPr sz="1467" b="0" i="0" u="none" strike="noStrike" cap="none">
                <a:solidFill>
                  <a:srgbClr val="888888"/>
                </a:solidFill>
                <a:latin typeface="Source Sans Pro"/>
                <a:ea typeface="Source Sans Pro"/>
                <a:cs typeface="Source Sans Pro"/>
                <a:sym typeface="Source Sans Pro"/>
              </a:defRPr>
            </a:lvl4pPr>
            <a:lvl5pPr marL="2286000" marR="0" lvl="4" indent="-228600" algn="l">
              <a:lnSpc>
                <a:spcPct val="100000"/>
              </a:lnSpc>
              <a:spcBef>
                <a:spcPts val="1067"/>
              </a:spcBef>
              <a:spcAft>
                <a:spcPts val="0"/>
              </a:spcAft>
              <a:buClr>
                <a:srgbClr val="D2BD24"/>
              </a:buClr>
              <a:buSzPts val="1100"/>
              <a:buFont typeface="Noto Sans Symbols"/>
              <a:buNone/>
              <a:defRPr sz="1467" b="0" i="0" u="none" strike="noStrike" cap="none">
                <a:solidFill>
                  <a:srgbClr val="888888"/>
                </a:solidFill>
                <a:latin typeface="Source Sans Pro"/>
                <a:ea typeface="Source Sans Pro"/>
                <a:cs typeface="Source Sans Pro"/>
                <a:sym typeface="Source Sans Pro"/>
              </a:defRPr>
            </a:lvl5pPr>
            <a:lvl6pPr marL="2743200" marR="0" lvl="5" indent="-228600"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6pPr>
            <a:lvl7pPr marL="3200400" marR="0" lvl="6" indent="-228600"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7pPr>
            <a:lvl8pPr marL="3657600" marR="0" lvl="7" indent="-228600"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8pPr>
            <a:lvl9pPr marL="4114800" marR="0" lvl="8" indent="-228600" algn="l">
              <a:lnSpc>
                <a:spcPct val="100000"/>
              </a:lnSpc>
              <a:spcBef>
                <a:spcPts val="1067"/>
              </a:spcBef>
              <a:spcAft>
                <a:spcPts val="0"/>
              </a:spcAft>
              <a:buClr>
                <a:schemeClr val="accent1"/>
              </a:buClr>
              <a:buSzPts val="800"/>
              <a:buFont typeface="Noto Sans Symbols"/>
              <a:buNone/>
              <a:defRPr sz="1467" b="0" i="0" u="none" strike="noStrike" cap="none">
                <a:solidFill>
                  <a:srgbClr val="888888"/>
                </a:solidFill>
                <a:latin typeface="Source Sans Pro"/>
                <a:ea typeface="Source Sans Pro"/>
                <a:cs typeface="Source Sans Pro"/>
                <a:sym typeface="Source Sans Pro"/>
              </a:defRPr>
            </a:lvl9pPr>
          </a:lstStyle>
          <a:p>
            <a:endParaRPr/>
          </a:p>
        </p:txBody>
      </p:sp>
      <p:sp>
        <p:nvSpPr>
          <p:cNvPr id="381" name="Google Shape;381;g5deb5ffee9_0_791"/>
          <p:cNvSpPr txBox="1">
            <a:spLocks noGrp="1"/>
          </p:cNvSpPr>
          <p:nvPr>
            <p:ph type="sldNum" idx="12"/>
          </p:nvPr>
        </p:nvSpPr>
        <p:spPr>
          <a:xfrm>
            <a:off x="11016765" y="6309651"/>
            <a:ext cx="6837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82"/>
        <p:cNvGrpSpPr/>
        <p:nvPr/>
      </p:nvGrpSpPr>
      <p:grpSpPr>
        <a:xfrm>
          <a:off x="0" y="0"/>
          <a:ext cx="0" cy="0"/>
          <a:chOff x="0" y="0"/>
          <a:chExt cx="0" cy="0"/>
        </a:xfrm>
      </p:grpSpPr>
      <p:sp>
        <p:nvSpPr>
          <p:cNvPr id="383" name="Google Shape;383;g5deb5ffee9_0_795"/>
          <p:cNvSpPr txBox="1">
            <a:spLocks noGrp="1"/>
          </p:cNvSpPr>
          <p:nvPr>
            <p:ph type="title"/>
          </p:nvPr>
        </p:nvSpPr>
        <p:spPr>
          <a:xfrm rot="5400000">
            <a:off x="5994316" y="2582999"/>
            <a:ext cx="5251500" cy="1304700"/>
          </a:xfrm>
          <a:prstGeom prst="rect">
            <a:avLst/>
          </a:prstGeom>
          <a:noFill/>
          <a:ln>
            <a:noFill/>
          </a:ln>
        </p:spPr>
        <p:txBody>
          <a:bodyPr spcFirstLastPara="1" wrap="square" lIns="68575" tIns="34275" rIns="68575" bIns="34275" anchor="ctr" anchorCtr="0">
            <a:noAutofit/>
          </a:bodyPr>
          <a:lstStyle>
            <a:lvl1pPr marR="0" lvl="0" algn="l">
              <a:lnSpc>
                <a:spcPct val="100000"/>
              </a:lnSpc>
              <a:spcBef>
                <a:spcPts val="0"/>
              </a:spcBef>
              <a:spcAft>
                <a:spcPts val="0"/>
              </a:spcAft>
              <a:buClr>
                <a:srgbClr val="072B62"/>
              </a:buClr>
              <a:buSzPts val="33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2"/>
                </a:solidFill>
                <a:latin typeface="Arial"/>
                <a:ea typeface="Arial"/>
                <a:cs typeface="Arial"/>
                <a:sym typeface="Arial"/>
              </a:defRPr>
            </a:lvl9pPr>
          </a:lstStyle>
          <a:p>
            <a:endParaRPr/>
          </a:p>
        </p:txBody>
      </p:sp>
      <p:sp>
        <p:nvSpPr>
          <p:cNvPr id="384" name="Google Shape;384;g5deb5ffee9_0_795"/>
          <p:cNvSpPr txBox="1">
            <a:spLocks noGrp="1"/>
          </p:cNvSpPr>
          <p:nvPr>
            <p:ph type="body" idx="1"/>
          </p:nvPr>
        </p:nvSpPr>
        <p:spPr>
          <a:xfrm rot="5400000">
            <a:off x="1581485" y="-294900"/>
            <a:ext cx="5251500" cy="7060500"/>
          </a:xfrm>
          <a:prstGeom prst="rect">
            <a:avLst/>
          </a:prstGeom>
          <a:noFill/>
          <a:ln>
            <a:noFill/>
          </a:ln>
        </p:spPr>
        <p:txBody>
          <a:bodyPr spcFirstLastPara="1" wrap="square" lIns="68575" tIns="34275" rIns="68575" bIns="34275" anchor="t" anchorCtr="0">
            <a:noAutofit/>
          </a:bodyPr>
          <a:lstStyle>
            <a:lvl1pPr marL="457200" marR="0" lvl="0" indent="-400050" algn="l">
              <a:lnSpc>
                <a:spcPct val="100000"/>
              </a:lnSpc>
              <a:spcBef>
                <a:spcPts val="1067"/>
              </a:spcBef>
              <a:spcAft>
                <a:spcPts val="0"/>
              </a:spcAft>
              <a:buClr>
                <a:srgbClr val="D2BD24"/>
              </a:buClr>
              <a:buSzPts val="27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49250" algn="l">
              <a:lnSpc>
                <a:spcPct val="100000"/>
              </a:lnSpc>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361950" algn="l">
              <a:lnSpc>
                <a:spcPct val="100000"/>
              </a:lnSpc>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42900"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42900" algn="l">
              <a:lnSpc>
                <a:spcPct val="100000"/>
              </a:lnSpc>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73050" algn="l">
              <a:lnSpc>
                <a:spcPct val="100000"/>
              </a:lnSpc>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385" name="Google Shape;385;g5deb5ffee9_0_795"/>
          <p:cNvSpPr txBox="1">
            <a:spLocks noGrp="1"/>
          </p:cNvSpPr>
          <p:nvPr>
            <p:ph type="sldNum" idx="12"/>
          </p:nvPr>
        </p:nvSpPr>
        <p:spPr>
          <a:xfrm>
            <a:off x="11016765" y="6309651"/>
            <a:ext cx="6837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KDE Custom Layout">
  <p:cSld name="KDE Custom Layout">
    <p:spTree>
      <p:nvGrpSpPr>
        <p:cNvPr id="1" name="Shape 386"/>
        <p:cNvGrpSpPr/>
        <p:nvPr/>
      </p:nvGrpSpPr>
      <p:grpSpPr>
        <a:xfrm>
          <a:off x="0" y="0"/>
          <a:ext cx="0" cy="0"/>
          <a:chOff x="0" y="0"/>
          <a:chExt cx="0" cy="0"/>
        </a:xfrm>
      </p:grpSpPr>
      <p:pic>
        <p:nvPicPr>
          <p:cNvPr id="387" name="Google Shape;387;g5deb5ffee9_0_799"/>
          <p:cNvPicPr preferRelativeResize="0"/>
          <p:nvPr/>
        </p:nvPicPr>
        <p:blipFill rotWithShape="1">
          <a:blip r:embed="rId2">
            <a:alphaModFix/>
          </a:blip>
          <a:srcRect/>
          <a:stretch/>
        </p:blipFill>
        <p:spPr>
          <a:xfrm>
            <a:off x="1844343" y="-550863"/>
            <a:ext cx="7232656" cy="7958144"/>
          </a:xfrm>
          <a:prstGeom prst="rect">
            <a:avLst/>
          </a:prstGeom>
          <a:noFill/>
          <a:ln>
            <a:noFill/>
          </a:ln>
        </p:spPr>
      </p:pic>
      <p:sp>
        <p:nvSpPr>
          <p:cNvPr id="388" name="Google Shape;388;g5deb5ffee9_0_799"/>
          <p:cNvSpPr txBox="1">
            <a:spLocks noGrp="1"/>
          </p:cNvSpPr>
          <p:nvPr>
            <p:ph type="sldNum" idx="12"/>
          </p:nvPr>
        </p:nvSpPr>
        <p:spPr>
          <a:xfrm>
            <a:off x="11409045" y="6333135"/>
            <a:ext cx="731700" cy="5247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1400"/>
              <a:buFont typeface="Arial"/>
              <a:buNone/>
              <a:defRPr sz="1733" b="0" i="0" u="none" strike="noStrike" cap="none">
                <a:solidFill>
                  <a:srgbClr val="3F3F3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400"/>
              <a:buFont typeface="Arial"/>
              <a:buNone/>
              <a:defRPr sz="1733" b="0" i="0" u="none" strike="noStrike" cap="none">
                <a:solidFill>
                  <a:srgbClr val="3F3F3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400"/>
              <a:buFont typeface="Arial"/>
              <a:buNone/>
              <a:defRPr sz="1733" b="0" i="0" u="none" strike="noStrike" cap="none">
                <a:solidFill>
                  <a:srgbClr val="3F3F3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400"/>
              <a:buFont typeface="Arial"/>
              <a:buNone/>
              <a:defRPr sz="1733" b="0" i="0" u="none" strike="noStrike" cap="none">
                <a:solidFill>
                  <a:srgbClr val="3F3F3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400"/>
              <a:buFont typeface="Arial"/>
              <a:buNone/>
              <a:defRPr sz="1733" b="0" i="0" u="none" strike="noStrike" cap="none">
                <a:solidFill>
                  <a:srgbClr val="3F3F3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400"/>
              <a:buFont typeface="Arial"/>
              <a:buNone/>
              <a:defRPr sz="1733" b="0" i="0" u="none" strike="noStrike" cap="none">
                <a:solidFill>
                  <a:srgbClr val="3F3F3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400"/>
              <a:buFont typeface="Arial"/>
              <a:buNone/>
              <a:defRPr sz="1733" b="0" i="0" u="none" strike="noStrike" cap="none">
                <a:solidFill>
                  <a:srgbClr val="3F3F3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400"/>
              <a:buFont typeface="Arial"/>
              <a:buNone/>
              <a:defRPr sz="1733" b="0" i="0" u="none" strike="noStrike" cap="none">
                <a:solidFill>
                  <a:srgbClr val="3F3F3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400"/>
              <a:buFont typeface="Arial"/>
              <a:buNone/>
              <a:defRPr sz="1733" b="0" i="0" u="none" strike="noStrike" cap="none">
                <a:solidFill>
                  <a:srgbClr val="3F3F3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KDE Custom Layout">
  <p:cSld name="KDE Custom Layout">
    <p:spTree>
      <p:nvGrpSpPr>
        <p:cNvPr id="1" name="Shape 403"/>
        <p:cNvGrpSpPr/>
        <p:nvPr/>
      </p:nvGrpSpPr>
      <p:grpSpPr>
        <a:xfrm>
          <a:off x="0" y="0"/>
          <a:ext cx="0" cy="0"/>
          <a:chOff x="0" y="0"/>
          <a:chExt cx="0" cy="0"/>
        </a:xfrm>
      </p:grpSpPr>
      <p:pic>
        <p:nvPicPr>
          <p:cNvPr id="404" name="Google Shape;404;g81cc3deaf2_0_42"/>
          <p:cNvPicPr preferRelativeResize="0"/>
          <p:nvPr/>
        </p:nvPicPr>
        <p:blipFill rotWithShape="1">
          <a:blip r:embed="rId2">
            <a:alphaModFix/>
          </a:blip>
          <a:srcRect/>
          <a:stretch/>
        </p:blipFill>
        <p:spPr>
          <a:xfrm>
            <a:off x="1844343" y="-550863"/>
            <a:ext cx="7232798" cy="7958000"/>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_KDE Custom Layout">
  <p:cSld name="1_KDE Custom Layout">
    <p:spTree>
      <p:nvGrpSpPr>
        <p:cNvPr id="1" name="Shape 405"/>
        <p:cNvGrpSpPr/>
        <p:nvPr/>
      </p:nvGrpSpPr>
      <p:grpSpPr>
        <a:xfrm>
          <a:off x="0" y="0"/>
          <a:ext cx="0" cy="0"/>
          <a:chOff x="0" y="0"/>
          <a:chExt cx="0" cy="0"/>
        </a:xfrm>
      </p:grpSpPr>
      <p:sp>
        <p:nvSpPr>
          <p:cNvPr id="406" name="Google Shape;406;g81cc3deaf2_0_44"/>
          <p:cNvSpPr txBox="1">
            <a:spLocks noGrp="1"/>
          </p:cNvSpPr>
          <p:nvPr>
            <p:ph type="sldNum" idx="12"/>
          </p:nvPr>
        </p:nvSpPr>
        <p:spPr>
          <a:xfrm>
            <a:off x="11016766" y="6309651"/>
            <a:ext cx="6837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407"/>
        <p:cNvGrpSpPr/>
        <p:nvPr/>
      </p:nvGrpSpPr>
      <p:grpSpPr>
        <a:xfrm>
          <a:off x="0" y="0"/>
          <a:ext cx="0" cy="0"/>
          <a:chOff x="0" y="0"/>
          <a:chExt cx="0" cy="0"/>
        </a:xfrm>
      </p:grpSpPr>
      <p:sp>
        <p:nvSpPr>
          <p:cNvPr id="408" name="Google Shape;408;g81cc3deaf2_0_46"/>
          <p:cNvSpPr txBox="1">
            <a:spLocks noGrp="1"/>
          </p:cNvSpPr>
          <p:nvPr>
            <p:ph type="sldNum" idx="12"/>
          </p:nvPr>
        </p:nvSpPr>
        <p:spPr>
          <a:xfrm>
            <a:off x="11016766" y="6309651"/>
            <a:ext cx="6837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ustom Layout">
  <p:cSld name="1_Custom Layout">
    <p:spTree>
      <p:nvGrpSpPr>
        <p:cNvPr id="1" name="Shape 198"/>
        <p:cNvGrpSpPr/>
        <p:nvPr/>
      </p:nvGrpSpPr>
      <p:grpSpPr>
        <a:xfrm>
          <a:off x="0" y="0"/>
          <a:ext cx="0" cy="0"/>
          <a:chOff x="0" y="0"/>
          <a:chExt cx="0" cy="0"/>
        </a:xfrm>
      </p:grpSpPr>
      <p:sp>
        <p:nvSpPr>
          <p:cNvPr id="199" name="Google Shape;199;p37"/>
          <p:cNvSpPr txBox="1">
            <a:spLocks noGrp="1"/>
          </p:cNvSpPr>
          <p:nvPr>
            <p:ph type="title"/>
          </p:nvPr>
        </p:nvSpPr>
        <p:spPr>
          <a:xfrm>
            <a:off x="555785" y="257216"/>
            <a:ext cx="8992400" cy="1320800"/>
          </a:xfrm>
          <a:prstGeom prst="rect">
            <a:avLst/>
          </a:prstGeom>
          <a:noFill/>
          <a:ln>
            <a:noFill/>
          </a:ln>
        </p:spPr>
        <p:txBody>
          <a:bodyPr spcFirstLastPara="1" wrap="square" lIns="68575" tIns="68575" rIns="68575" bIns="68575" anchor="t" anchorCtr="0">
            <a:noAutofit/>
          </a:bodyPr>
          <a:lstStyle>
            <a:lvl1pPr marL="0" marR="0" lvl="0" indent="0" algn="l" rtl="0">
              <a:spcBef>
                <a:spcPts val="0"/>
              </a:spcBef>
              <a:spcAft>
                <a:spcPts val="0"/>
              </a:spcAft>
              <a:buClr>
                <a:srgbClr val="072B62"/>
              </a:buClr>
              <a:buSzPts val="1100"/>
              <a:buFont typeface="Georgia"/>
              <a:buNone/>
              <a:defRPr sz="4400" b="0" i="0" u="none" strike="noStrike" cap="none">
                <a:solidFill>
                  <a:srgbClr val="072B62"/>
                </a:solidFill>
                <a:latin typeface="Georgia"/>
                <a:ea typeface="Georgia"/>
                <a:cs typeface="Georgia"/>
                <a:sym typeface="Georgia"/>
              </a:defRPr>
            </a:lvl1pPr>
            <a:lvl2pPr marL="0" marR="0" lvl="1" indent="0" algn="l" rtl="0">
              <a:spcBef>
                <a:spcPts val="0"/>
              </a:spcBef>
              <a:spcAft>
                <a:spcPts val="0"/>
              </a:spcAft>
              <a:buSzPts val="1100"/>
              <a:buNone/>
              <a:defRPr sz="1867" b="0" i="0" u="none" strike="noStrike" cap="none">
                <a:solidFill>
                  <a:schemeClr val="dk2"/>
                </a:solidFill>
              </a:defRPr>
            </a:lvl2pPr>
            <a:lvl3pPr marL="0" marR="0" lvl="2" indent="0" algn="l" rtl="0">
              <a:spcBef>
                <a:spcPts val="0"/>
              </a:spcBef>
              <a:spcAft>
                <a:spcPts val="0"/>
              </a:spcAft>
              <a:buSzPts val="1100"/>
              <a:buNone/>
              <a:defRPr sz="1867" b="0" i="0" u="none" strike="noStrike" cap="none">
                <a:solidFill>
                  <a:schemeClr val="dk2"/>
                </a:solidFill>
              </a:defRPr>
            </a:lvl3pPr>
            <a:lvl4pPr marL="0" marR="0" lvl="3" indent="0" algn="l" rtl="0">
              <a:spcBef>
                <a:spcPts val="0"/>
              </a:spcBef>
              <a:spcAft>
                <a:spcPts val="0"/>
              </a:spcAft>
              <a:buSzPts val="1100"/>
              <a:buNone/>
              <a:defRPr sz="1867" b="0" i="0" u="none" strike="noStrike" cap="none">
                <a:solidFill>
                  <a:schemeClr val="dk2"/>
                </a:solidFill>
              </a:defRPr>
            </a:lvl4pPr>
            <a:lvl5pPr marL="0" marR="0" lvl="4" indent="0" algn="l" rtl="0">
              <a:spcBef>
                <a:spcPts val="0"/>
              </a:spcBef>
              <a:spcAft>
                <a:spcPts val="0"/>
              </a:spcAft>
              <a:buSzPts val="1100"/>
              <a:buNone/>
              <a:defRPr sz="1867" b="0" i="0" u="none" strike="noStrike" cap="none">
                <a:solidFill>
                  <a:schemeClr val="dk2"/>
                </a:solidFill>
              </a:defRPr>
            </a:lvl5pPr>
            <a:lvl6pPr marL="0" marR="0" lvl="5" indent="0" algn="l" rtl="0">
              <a:spcBef>
                <a:spcPts val="0"/>
              </a:spcBef>
              <a:spcAft>
                <a:spcPts val="0"/>
              </a:spcAft>
              <a:buSzPts val="1100"/>
              <a:buNone/>
              <a:defRPr sz="1867" b="0" i="0" u="none" strike="noStrike" cap="none">
                <a:solidFill>
                  <a:schemeClr val="dk2"/>
                </a:solidFill>
              </a:defRPr>
            </a:lvl6pPr>
            <a:lvl7pPr marL="0" marR="0" lvl="6" indent="0" algn="l" rtl="0">
              <a:spcBef>
                <a:spcPts val="0"/>
              </a:spcBef>
              <a:spcAft>
                <a:spcPts val="0"/>
              </a:spcAft>
              <a:buSzPts val="1100"/>
              <a:buNone/>
              <a:defRPr sz="1867" b="0" i="0" u="none" strike="noStrike" cap="none">
                <a:solidFill>
                  <a:schemeClr val="dk2"/>
                </a:solidFill>
              </a:defRPr>
            </a:lvl7pPr>
            <a:lvl8pPr marL="0" marR="0" lvl="7" indent="0" algn="l" rtl="0">
              <a:spcBef>
                <a:spcPts val="0"/>
              </a:spcBef>
              <a:spcAft>
                <a:spcPts val="0"/>
              </a:spcAft>
              <a:buSzPts val="1100"/>
              <a:buNone/>
              <a:defRPr sz="1867" b="0" i="0" u="none" strike="noStrike" cap="none">
                <a:solidFill>
                  <a:schemeClr val="dk2"/>
                </a:solidFill>
              </a:defRPr>
            </a:lvl8pPr>
            <a:lvl9pPr marL="0" marR="0" lvl="8" indent="0" algn="l" rtl="0">
              <a:spcBef>
                <a:spcPts val="0"/>
              </a:spcBef>
              <a:spcAft>
                <a:spcPts val="0"/>
              </a:spcAft>
              <a:buSzPts val="1100"/>
              <a:buNone/>
              <a:defRPr sz="1867" b="0" i="0" u="none" strike="noStrike" cap="none">
                <a:solidFill>
                  <a:schemeClr val="dk2"/>
                </a:solidFill>
              </a:defRPr>
            </a:lvl9pPr>
          </a:lstStyle>
          <a:p>
            <a:endParaRPr/>
          </a:p>
        </p:txBody>
      </p:sp>
      <p:sp>
        <p:nvSpPr>
          <p:cNvPr id="200" name="Google Shape;200;p37"/>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867">
                <a:solidFill>
                  <a:schemeClr val="lt1"/>
                </a:solidFill>
                <a:latin typeface="Source Sans Pro"/>
                <a:ea typeface="Source Sans Pro"/>
                <a:cs typeface="Source Sans Pro"/>
                <a:sym typeface="Source Sans Pro"/>
              </a:defRPr>
            </a:lvl1pPr>
            <a:lvl2pPr marL="0" marR="0" lvl="1" indent="0" algn="r" rtl="0">
              <a:spcBef>
                <a:spcPts val="0"/>
              </a:spcBef>
              <a:buNone/>
              <a:defRPr sz="1867">
                <a:solidFill>
                  <a:schemeClr val="lt1"/>
                </a:solidFill>
                <a:latin typeface="Source Sans Pro"/>
                <a:ea typeface="Source Sans Pro"/>
                <a:cs typeface="Source Sans Pro"/>
                <a:sym typeface="Source Sans Pro"/>
              </a:defRPr>
            </a:lvl2pPr>
            <a:lvl3pPr marL="0" marR="0" lvl="2" indent="0" algn="r" rtl="0">
              <a:spcBef>
                <a:spcPts val="0"/>
              </a:spcBef>
              <a:buNone/>
              <a:defRPr sz="1867">
                <a:solidFill>
                  <a:schemeClr val="lt1"/>
                </a:solidFill>
                <a:latin typeface="Source Sans Pro"/>
                <a:ea typeface="Source Sans Pro"/>
                <a:cs typeface="Source Sans Pro"/>
                <a:sym typeface="Source Sans Pro"/>
              </a:defRPr>
            </a:lvl3pPr>
            <a:lvl4pPr marL="0" marR="0" lvl="3" indent="0" algn="r" rtl="0">
              <a:spcBef>
                <a:spcPts val="0"/>
              </a:spcBef>
              <a:buNone/>
              <a:defRPr sz="1867">
                <a:solidFill>
                  <a:schemeClr val="lt1"/>
                </a:solidFill>
                <a:latin typeface="Source Sans Pro"/>
                <a:ea typeface="Source Sans Pro"/>
                <a:cs typeface="Source Sans Pro"/>
                <a:sym typeface="Source Sans Pro"/>
              </a:defRPr>
            </a:lvl4pPr>
            <a:lvl5pPr marL="0" marR="0" lvl="4" indent="0" algn="r" rtl="0">
              <a:spcBef>
                <a:spcPts val="0"/>
              </a:spcBef>
              <a:buNone/>
              <a:defRPr sz="1867">
                <a:solidFill>
                  <a:schemeClr val="lt1"/>
                </a:solidFill>
                <a:latin typeface="Source Sans Pro"/>
                <a:ea typeface="Source Sans Pro"/>
                <a:cs typeface="Source Sans Pro"/>
                <a:sym typeface="Source Sans Pro"/>
              </a:defRPr>
            </a:lvl5pPr>
            <a:lvl6pPr marL="0" marR="0" lvl="5" indent="0" algn="r" rtl="0">
              <a:spcBef>
                <a:spcPts val="0"/>
              </a:spcBef>
              <a:buNone/>
              <a:defRPr sz="1867">
                <a:solidFill>
                  <a:schemeClr val="lt1"/>
                </a:solidFill>
                <a:latin typeface="Source Sans Pro"/>
                <a:ea typeface="Source Sans Pro"/>
                <a:cs typeface="Source Sans Pro"/>
                <a:sym typeface="Source Sans Pro"/>
              </a:defRPr>
            </a:lvl6pPr>
            <a:lvl7pPr marL="0" marR="0" lvl="6" indent="0" algn="r" rtl="0">
              <a:spcBef>
                <a:spcPts val="0"/>
              </a:spcBef>
              <a:buNone/>
              <a:defRPr sz="1867">
                <a:solidFill>
                  <a:schemeClr val="lt1"/>
                </a:solidFill>
                <a:latin typeface="Source Sans Pro"/>
                <a:ea typeface="Source Sans Pro"/>
                <a:cs typeface="Source Sans Pro"/>
                <a:sym typeface="Source Sans Pro"/>
              </a:defRPr>
            </a:lvl7pPr>
            <a:lvl8pPr marL="0" marR="0" lvl="7" indent="0" algn="r" rtl="0">
              <a:spcBef>
                <a:spcPts val="0"/>
              </a:spcBef>
              <a:buNone/>
              <a:defRPr sz="1867">
                <a:solidFill>
                  <a:schemeClr val="lt1"/>
                </a:solidFill>
                <a:latin typeface="Source Sans Pro"/>
                <a:ea typeface="Source Sans Pro"/>
                <a:cs typeface="Source Sans Pro"/>
                <a:sym typeface="Source Sans Pro"/>
              </a:defRPr>
            </a:lvl8pPr>
            <a:lvl9pPr marL="0" marR="0" lvl="8" indent="0" algn="r" rtl="0">
              <a:spcBef>
                <a:spcPts val="0"/>
              </a:spcBef>
              <a:buNone/>
              <a:defRPr sz="1867">
                <a:solidFill>
                  <a:schemeClr val="lt1"/>
                </a:solidFill>
                <a:latin typeface="Source Sans Pro"/>
                <a:ea typeface="Source Sans Pro"/>
                <a:cs typeface="Source Sans Pro"/>
                <a:sym typeface="Source Sans Pro"/>
              </a:defRPr>
            </a:lvl9pPr>
          </a:lstStyle>
          <a:p>
            <a:fld id="{00000000-1234-1234-1234-123412341234}" type="slidenum">
              <a:rPr lang="en" smtClean="0"/>
              <a:pPr/>
              <a:t>‹#›</a:t>
            </a:fld>
            <a:endParaRPr lang="en"/>
          </a:p>
        </p:txBody>
      </p:sp>
      <p:sp>
        <p:nvSpPr>
          <p:cNvPr id="201" name="Google Shape;201;p37"/>
          <p:cNvSpPr txBox="1">
            <a:spLocks noGrp="1"/>
          </p:cNvSpPr>
          <p:nvPr>
            <p:ph type="body" idx="1"/>
          </p:nvPr>
        </p:nvSpPr>
        <p:spPr>
          <a:xfrm>
            <a:off x="581633" y="1796387"/>
            <a:ext cx="9090000" cy="4878400"/>
          </a:xfrm>
          <a:prstGeom prst="rect">
            <a:avLst/>
          </a:prstGeom>
          <a:noFill/>
          <a:ln>
            <a:noFill/>
          </a:ln>
        </p:spPr>
        <p:txBody>
          <a:bodyPr spcFirstLastPara="1" wrap="square" lIns="68575" tIns="68575" rIns="68575" bIns="68575" anchor="t" anchorCtr="0">
            <a:noAutofit/>
          </a:bodyPr>
          <a:lstStyle>
            <a:lvl1pPr marL="609585" marR="0" lvl="0" indent="-304792" algn="l" rtl="0">
              <a:spcBef>
                <a:spcPts val="1067"/>
              </a:spcBef>
              <a:spcAft>
                <a:spcPts val="0"/>
              </a:spcAft>
              <a:buClr>
                <a:srgbClr val="D2BD24"/>
              </a:buClr>
              <a:buSzPts val="27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1219170" marR="0" lvl="1" indent="-465655" algn="l" rtl="0">
              <a:spcBef>
                <a:spcPts val="1067"/>
              </a:spcBef>
              <a:spcAft>
                <a:spcPts val="0"/>
              </a:spcAft>
              <a:buClr>
                <a:srgbClr val="D2BD24"/>
              </a:buClr>
              <a:buSzPts val="190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828754" marR="0" lvl="2" indent="-482588" algn="l" rtl="0">
              <a:spcBef>
                <a:spcPts val="1067"/>
              </a:spcBef>
              <a:spcAft>
                <a:spcPts val="0"/>
              </a:spcAft>
              <a:buClr>
                <a:srgbClr val="D2BD24"/>
              </a:buClr>
              <a:buSzPts val="21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2438339" marR="0" lvl="3" indent="-457189" algn="l" rtl="0">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3047924" marR="0" lvl="4" indent="-457189" algn="l" rtl="0">
              <a:spcBef>
                <a:spcPts val="1067"/>
              </a:spcBef>
              <a:spcAft>
                <a:spcPts val="0"/>
              </a:spcAft>
              <a:buClr>
                <a:srgbClr val="D2BD24"/>
              </a:buClr>
              <a:buSzPts val="18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3657509" marR="0" lvl="5"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4267093" marR="0" lvl="6"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4876678" marR="0" lvl="7"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5486263" marR="0" lvl="8" indent="-364058" algn="l" rtl="0">
              <a:spcBef>
                <a:spcPts val="1067"/>
              </a:spcBef>
              <a:spcAft>
                <a:spcPts val="0"/>
              </a:spcAft>
              <a:buClr>
                <a:schemeClr val="accent1"/>
              </a:buClr>
              <a:buSzPts val="70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1109252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g5deb5ffee9_0_224"/>
          <p:cNvSpPr txBox="1">
            <a:spLocks noGrp="1"/>
          </p:cNvSpPr>
          <p:nvPr>
            <p:ph type="title"/>
          </p:nvPr>
        </p:nvSpPr>
        <p:spPr>
          <a:xfrm>
            <a:off x="838200" y="365125"/>
            <a:ext cx="10515600" cy="1325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g5deb5ffee9_0_224"/>
          <p:cNvSpPr txBox="1">
            <a:spLocks noGrp="1"/>
          </p:cNvSpPr>
          <p:nvPr>
            <p:ph type="dt" idx="10"/>
          </p:nvPr>
        </p:nvSpPr>
        <p:spPr>
          <a:xfrm>
            <a:off x="838200" y="6356350"/>
            <a:ext cx="2743200" cy="3651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g5deb5ffee9_0_224"/>
          <p:cNvSpPr txBox="1">
            <a:spLocks noGrp="1"/>
          </p:cNvSpPr>
          <p:nvPr>
            <p:ph type="ftr" idx="11"/>
          </p:nvPr>
        </p:nvSpPr>
        <p:spPr>
          <a:xfrm>
            <a:off x="4038600" y="6356350"/>
            <a:ext cx="4114800" cy="3651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g5deb5ffee9_0_224"/>
          <p:cNvSpPr txBox="1">
            <a:spLocks noGrp="1"/>
          </p:cNvSpPr>
          <p:nvPr>
            <p:ph type="sldNum" idx="12"/>
          </p:nvPr>
        </p:nvSpPr>
        <p:spPr>
          <a:xfrm>
            <a:off x="8610600" y="6356350"/>
            <a:ext cx="27432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g5deb5ffee9_0_229"/>
          <p:cNvSpPr txBox="1">
            <a:spLocks noGrp="1"/>
          </p:cNvSpPr>
          <p:nvPr>
            <p:ph type="dt" idx="10"/>
          </p:nvPr>
        </p:nvSpPr>
        <p:spPr>
          <a:xfrm>
            <a:off x="838200" y="6356350"/>
            <a:ext cx="2743200" cy="3651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g5deb5ffee9_0_229"/>
          <p:cNvSpPr txBox="1">
            <a:spLocks noGrp="1"/>
          </p:cNvSpPr>
          <p:nvPr>
            <p:ph type="ftr" idx="11"/>
          </p:nvPr>
        </p:nvSpPr>
        <p:spPr>
          <a:xfrm>
            <a:off x="4038600" y="6356350"/>
            <a:ext cx="4114800" cy="3651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5" name="Google Shape;75;g5deb5ffee9_0_229"/>
          <p:cNvSpPr txBox="1">
            <a:spLocks noGrp="1"/>
          </p:cNvSpPr>
          <p:nvPr>
            <p:ph type="sldNum" idx="12"/>
          </p:nvPr>
        </p:nvSpPr>
        <p:spPr>
          <a:xfrm>
            <a:off x="8610600" y="6356350"/>
            <a:ext cx="27432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g5deb5ffee9_0_233"/>
          <p:cNvSpPr txBox="1">
            <a:spLocks noGrp="1"/>
          </p:cNvSpPr>
          <p:nvPr>
            <p:ph type="title"/>
          </p:nvPr>
        </p:nvSpPr>
        <p:spPr>
          <a:xfrm>
            <a:off x="839788" y="457200"/>
            <a:ext cx="3932400" cy="15999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 name="Google Shape;78;g5deb5ffee9_0_233"/>
          <p:cNvSpPr txBox="1">
            <a:spLocks noGrp="1"/>
          </p:cNvSpPr>
          <p:nvPr>
            <p:ph type="body" idx="1"/>
          </p:nvPr>
        </p:nvSpPr>
        <p:spPr>
          <a:xfrm>
            <a:off x="5183188" y="987425"/>
            <a:ext cx="6171900" cy="48735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79" name="Google Shape;79;g5deb5ffee9_0_233"/>
          <p:cNvSpPr txBox="1">
            <a:spLocks noGrp="1"/>
          </p:cNvSpPr>
          <p:nvPr>
            <p:ph type="body" idx="2"/>
          </p:nvPr>
        </p:nvSpPr>
        <p:spPr>
          <a:xfrm>
            <a:off x="839788" y="2057400"/>
            <a:ext cx="3932400" cy="38115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80" name="Google Shape;80;g5deb5ffee9_0_233"/>
          <p:cNvSpPr txBox="1">
            <a:spLocks noGrp="1"/>
          </p:cNvSpPr>
          <p:nvPr>
            <p:ph type="dt" idx="10"/>
          </p:nvPr>
        </p:nvSpPr>
        <p:spPr>
          <a:xfrm>
            <a:off x="838200" y="6356350"/>
            <a:ext cx="2743200" cy="3651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1" name="Google Shape;81;g5deb5ffee9_0_233"/>
          <p:cNvSpPr txBox="1">
            <a:spLocks noGrp="1"/>
          </p:cNvSpPr>
          <p:nvPr>
            <p:ph type="ftr" idx="11"/>
          </p:nvPr>
        </p:nvSpPr>
        <p:spPr>
          <a:xfrm>
            <a:off x="4038600" y="6356350"/>
            <a:ext cx="4114800" cy="3651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g5deb5ffee9_0_233"/>
          <p:cNvSpPr txBox="1">
            <a:spLocks noGrp="1"/>
          </p:cNvSpPr>
          <p:nvPr>
            <p:ph type="sldNum" idx="12"/>
          </p:nvPr>
        </p:nvSpPr>
        <p:spPr>
          <a:xfrm>
            <a:off x="8610600" y="6356350"/>
            <a:ext cx="27432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image" Target="../media/image1.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theme" Target="../theme/theme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5" Type="http://schemas.openxmlformats.org/officeDocument/2006/relationships/theme" Target="../theme/theme5.xml"/><Relationship Id="rId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5deb5ffee9_0_166"/>
          <p:cNvSpPr txBox="1">
            <a:spLocks noGrp="1"/>
          </p:cNvSpPr>
          <p:nvPr>
            <p:ph type="title"/>
          </p:nvPr>
        </p:nvSpPr>
        <p:spPr>
          <a:xfrm>
            <a:off x="838200" y="365125"/>
            <a:ext cx="10515600" cy="13257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 name="Google Shape;11;g5deb5ffee9_0_166"/>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 name="Google Shape;12;g5deb5ffee9_0_166"/>
          <p:cNvSpPr txBox="1">
            <a:spLocks noGrp="1"/>
          </p:cNvSpPr>
          <p:nvPr>
            <p:ph type="dt" idx="10"/>
          </p:nvPr>
        </p:nvSpPr>
        <p:spPr>
          <a:xfrm>
            <a:off x="838200" y="6356350"/>
            <a:ext cx="2743200" cy="3651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3" name="Google Shape;13;g5deb5ffee9_0_166"/>
          <p:cNvSpPr txBox="1">
            <a:spLocks noGrp="1"/>
          </p:cNvSpPr>
          <p:nvPr>
            <p:ph type="ftr" idx="11"/>
          </p:nvPr>
        </p:nvSpPr>
        <p:spPr>
          <a:xfrm>
            <a:off x="4038600" y="6356350"/>
            <a:ext cx="4114800" cy="3651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4" name="Google Shape;14;g5deb5ffee9_0_166"/>
          <p:cNvSpPr txBox="1">
            <a:spLocks noGrp="1"/>
          </p:cNvSpPr>
          <p:nvPr>
            <p:ph type="sldNum" idx="12"/>
          </p:nvPr>
        </p:nvSpPr>
        <p:spPr>
          <a:xfrm>
            <a:off x="8610600" y="6356350"/>
            <a:ext cx="2743200" cy="3651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grpSp>
        <p:nvGrpSpPr>
          <p:cNvPr id="103" name="Google Shape;103;p21"/>
          <p:cNvGrpSpPr/>
          <p:nvPr/>
        </p:nvGrpSpPr>
        <p:grpSpPr>
          <a:xfrm>
            <a:off x="1" y="0"/>
            <a:ext cx="12192132" cy="6866567"/>
            <a:chOff x="0" y="-8467"/>
            <a:chExt cx="12192133" cy="6866567"/>
          </a:xfrm>
        </p:grpSpPr>
        <p:cxnSp>
          <p:nvCxnSpPr>
            <p:cNvPr id="104" name="Google Shape;104;p21"/>
            <p:cNvCxnSpPr/>
            <p:nvPr/>
          </p:nvCxnSpPr>
          <p:spPr>
            <a:xfrm>
              <a:off x="9169166" y="-8467"/>
              <a:ext cx="1783200" cy="6856500"/>
            </a:xfrm>
            <a:prstGeom prst="straightConnector1">
              <a:avLst/>
            </a:prstGeom>
            <a:noFill/>
            <a:ln w="9525" cap="flat" cmpd="sng">
              <a:solidFill>
                <a:schemeClr val="accent1">
                  <a:alpha val="66274"/>
                </a:schemeClr>
              </a:solidFill>
              <a:prstDash val="solid"/>
              <a:round/>
              <a:headEnd type="none" w="sm" len="sm"/>
              <a:tailEnd type="none" w="sm" len="sm"/>
            </a:ln>
          </p:spPr>
        </p:cxnSp>
        <p:cxnSp>
          <p:nvCxnSpPr>
            <p:cNvPr id="105" name="Google Shape;105;p21"/>
            <p:cNvCxnSpPr/>
            <p:nvPr/>
          </p:nvCxnSpPr>
          <p:spPr>
            <a:xfrm flipH="1">
              <a:off x="8475125" y="3681413"/>
              <a:ext cx="3713700" cy="3166500"/>
            </a:xfrm>
            <a:prstGeom prst="straightConnector1">
              <a:avLst/>
            </a:prstGeom>
            <a:noFill/>
            <a:ln w="9525" cap="flat" cmpd="sng">
              <a:solidFill>
                <a:schemeClr val="accent1">
                  <a:alpha val="66274"/>
                </a:schemeClr>
              </a:solidFill>
              <a:prstDash val="solid"/>
              <a:round/>
              <a:headEnd type="none" w="sm" len="sm"/>
              <a:tailEnd type="none" w="sm" len="sm"/>
            </a:ln>
          </p:spPr>
        </p:cxnSp>
        <p:sp>
          <p:nvSpPr>
            <p:cNvPr id="106" name="Google Shape;106;p2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2156"/>
              </a:schemeClr>
            </a:solidFill>
            <a:ln>
              <a:noFill/>
            </a:ln>
          </p:spPr>
        </p:sp>
        <p:sp>
          <p:nvSpPr>
            <p:cNvPr id="107" name="Google Shape;107;p21"/>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08" name="Google Shape;108;p21"/>
            <p:cNvSpPr/>
            <p:nvPr/>
          </p:nvSpPr>
          <p:spPr>
            <a:xfrm>
              <a:off x="8932333" y="3048000"/>
              <a:ext cx="3259800" cy="3810000"/>
            </a:xfrm>
            <a:prstGeom prst="triangle">
              <a:avLst>
                <a:gd name="adj" fmla="val 100000"/>
              </a:avLst>
            </a:prstGeom>
            <a:solidFill>
              <a:srgbClr val="374C81">
                <a:alpha val="62352"/>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09" name="Google Shape;109;p21"/>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6274"/>
              </a:srgbClr>
            </a:solidFill>
            <a:ln>
              <a:noFill/>
            </a:ln>
          </p:spPr>
        </p:sp>
        <p:sp>
          <p:nvSpPr>
            <p:cNvPr id="110" name="Google Shape;110;p21"/>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6274"/>
              </a:srgbClr>
            </a:solidFill>
            <a:ln>
              <a:noFill/>
            </a:ln>
          </p:spPr>
        </p:sp>
        <p:sp>
          <p:nvSpPr>
            <p:cNvPr id="111" name="Google Shape;111;p21"/>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112" name="Google Shape;112;p21"/>
            <p:cNvSpPr/>
            <p:nvPr/>
          </p:nvSpPr>
          <p:spPr>
            <a:xfrm>
              <a:off x="10371666" y="3589867"/>
              <a:ext cx="1817100" cy="3268200"/>
            </a:xfrm>
            <a:prstGeom prst="triangle">
              <a:avLst>
                <a:gd name="adj" fmla="val 100000"/>
              </a:avLst>
            </a:prstGeom>
            <a:solidFill>
              <a:srgbClr val="374C81">
                <a:alpha val="62352"/>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113" name="Google Shape;113;p21"/>
            <p:cNvSpPr/>
            <p:nvPr/>
          </p:nvSpPr>
          <p:spPr>
            <a:xfrm>
              <a:off x="0" y="4013200"/>
              <a:ext cx="448800" cy="2844900"/>
            </a:xfrm>
            <a:prstGeom prst="triangle">
              <a:avLst>
                <a:gd name="adj" fmla="val 0"/>
              </a:avLst>
            </a:prstGeom>
            <a:solidFill>
              <a:srgbClr val="072B62">
                <a:alpha val="66274"/>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grpSp>
      <p:sp>
        <p:nvSpPr>
          <p:cNvPr id="114" name="Google Shape;114;p21"/>
          <p:cNvSpPr txBox="1">
            <a:spLocks noGrp="1"/>
          </p:cNvSpPr>
          <p:nvPr>
            <p:ph type="title"/>
          </p:nvPr>
        </p:nvSpPr>
        <p:spPr>
          <a:xfrm>
            <a:off x="555785" y="257216"/>
            <a:ext cx="8992400" cy="13208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115" name="Google Shape;115;p21"/>
          <p:cNvSpPr txBox="1">
            <a:spLocks noGrp="1"/>
          </p:cNvSpPr>
          <p:nvPr>
            <p:ph type="body" idx="1"/>
          </p:nvPr>
        </p:nvSpPr>
        <p:spPr>
          <a:xfrm>
            <a:off x="513012" y="1719617"/>
            <a:ext cx="9035200" cy="49552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pic>
        <p:nvPicPr>
          <p:cNvPr id="116" name="Google Shape;116;p21"/>
          <p:cNvPicPr preferRelativeResize="0"/>
          <p:nvPr/>
        </p:nvPicPr>
        <p:blipFill rotWithShape="1">
          <a:blip r:embed="rId20">
            <a:alphaModFix/>
          </a:blip>
          <a:srcRect/>
          <a:stretch/>
        </p:blipFill>
        <p:spPr>
          <a:xfrm>
            <a:off x="9747105" y="0"/>
            <a:ext cx="2377440" cy="2377437"/>
          </a:xfrm>
          <a:prstGeom prst="rect">
            <a:avLst/>
          </a:prstGeom>
          <a:noFill/>
          <a:ln>
            <a:noFill/>
          </a:ln>
        </p:spPr>
      </p:pic>
      <p:sp>
        <p:nvSpPr>
          <p:cNvPr id="117" name="Google Shape;117;p21"/>
          <p:cNvSpPr txBox="1">
            <a:spLocks noGrp="1"/>
          </p:cNvSpPr>
          <p:nvPr>
            <p:ph type="sldNum" idx="12"/>
          </p:nvPr>
        </p:nvSpPr>
        <p:spPr>
          <a:xfrm>
            <a:off x="11016765" y="6309651"/>
            <a:ext cx="6836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grpSp>
        <p:nvGrpSpPr>
          <p:cNvPr id="201" name="Google Shape;201;g5deb5ffee9_0_259"/>
          <p:cNvGrpSpPr/>
          <p:nvPr/>
        </p:nvGrpSpPr>
        <p:grpSpPr>
          <a:xfrm>
            <a:off x="1" y="0"/>
            <a:ext cx="12192133" cy="6866567"/>
            <a:chOff x="0" y="-8467"/>
            <a:chExt cx="12192133" cy="6866567"/>
          </a:xfrm>
        </p:grpSpPr>
        <p:cxnSp>
          <p:nvCxnSpPr>
            <p:cNvPr id="202" name="Google Shape;202;g5deb5ffee9_0_259"/>
            <p:cNvCxnSpPr/>
            <p:nvPr/>
          </p:nvCxnSpPr>
          <p:spPr>
            <a:xfrm>
              <a:off x="9169166" y="-8467"/>
              <a:ext cx="1783200" cy="6856500"/>
            </a:xfrm>
            <a:prstGeom prst="straightConnector1">
              <a:avLst/>
            </a:prstGeom>
            <a:noFill/>
            <a:ln w="9525" cap="flat" cmpd="sng">
              <a:solidFill>
                <a:schemeClr val="accent1">
                  <a:alpha val="67058"/>
                </a:schemeClr>
              </a:solidFill>
              <a:prstDash val="solid"/>
              <a:round/>
              <a:headEnd type="none" w="sm" len="sm"/>
              <a:tailEnd type="none" w="sm" len="sm"/>
            </a:ln>
          </p:spPr>
        </p:cxnSp>
        <p:cxnSp>
          <p:nvCxnSpPr>
            <p:cNvPr id="203" name="Google Shape;203;g5deb5ffee9_0_259"/>
            <p:cNvCxnSpPr/>
            <p:nvPr/>
          </p:nvCxnSpPr>
          <p:spPr>
            <a:xfrm flipH="1">
              <a:off x="8475125" y="3681413"/>
              <a:ext cx="3713700" cy="3166500"/>
            </a:xfrm>
            <a:prstGeom prst="straightConnector1">
              <a:avLst/>
            </a:prstGeom>
            <a:noFill/>
            <a:ln w="9525" cap="flat" cmpd="sng">
              <a:solidFill>
                <a:schemeClr val="accent1">
                  <a:alpha val="67058"/>
                </a:schemeClr>
              </a:solidFill>
              <a:prstDash val="solid"/>
              <a:round/>
              <a:headEnd type="none" w="sm" len="sm"/>
              <a:tailEnd type="none" w="sm" len="sm"/>
            </a:ln>
          </p:spPr>
        </p:cxnSp>
        <p:sp>
          <p:nvSpPr>
            <p:cNvPr id="204" name="Google Shape;204;g5deb5ffee9_0_259"/>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2941"/>
              </a:schemeClr>
            </a:solidFill>
            <a:ln>
              <a:noFill/>
            </a:ln>
          </p:spPr>
        </p:sp>
        <p:sp>
          <p:nvSpPr>
            <p:cNvPr id="205" name="Google Shape;205;g5deb5ffee9_0_259"/>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06" name="Google Shape;206;g5deb5ffee9_0_259"/>
            <p:cNvSpPr/>
            <p:nvPr/>
          </p:nvSpPr>
          <p:spPr>
            <a:xfrm>
              <a:off x="8932333" y="3048000"/>
              <a:ext cx="3259800" cy="3810000"/>
            </a:xfrm>
            <a:prstGeom prst="triangle">
              <a:avLst>
                <a:gd name="adj" fmla="val 100000"/>
              </a:avLst>
            </a:prstGeom>
            <a:solidFill>
              <a:srgbClr val="374C81">
                <a:alpha val="63137"/>
              </a:srgbClr>
            </a:solidFill>
            <a:ln>
              <a:noFill/>
            </a:ln>
          </p:spPr>
          <p:txBody>
            <a:bodyPr spcFirstLastPara="1" wrap="square" lIns="51425" tIns="51425" rIns="51425" bIns="5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1100" b="0" i="0" u="none" strike="noStrike" cap="none">
                <a:solidFill>
                  <a:srgbClr val="000000"/>
                </a:solidFill>
                <a:latin typeface="Arial"/>
                <a:ea typeface="Arial"/>
                <a:cs typeface="Arial"/>
                <a:sym typeface="Arial"/>
              </a:endParaRPr>
            </a:p>
          </p:txBody>
        </p:sp>
        <p:sp>
          <p:nvSpPr>
            <p:cNvPr id="207" name="Google Shape;207;g5deb5ffee9_0_259"/>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7058"/>
              </a:srgbClr>
            </a:solidFill>
            <a:ln>
              <a:noFill/>
            </a:ln>
          </p:spPr>
        </p:sp>
        <p:sp>
          <p:nvSpPr>
            <p:cNvPr id="208" name="Google Shape;208;g5deb5ffee9_0_259"/>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7058"/>
              </a:srgbClr>
            </a:solidFill>
            <a:ln>
              <a:noFill/>
            </a:ln>
          </p:spPr>
        </p:sp>
        <p:sp>
          <p:nvSpPr>
            <p:cNvPr id="209" name="Google Shape;209;g5deb5ffee9_0_259"/>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210" name="Google Shape;210;g5deb5ffee9_0_259"/>
            <p:cNvSpPr/>
            <p:nvPr/>
          </p:nvSpPr>
          <p:spPr>
            <a:xfrm>
              <a:off x="10371666" y="3589867"/>
              <a:ext cx="1817100" cy="3268200"/>
            </a:xfrm>
            <a:prstGeom prst="triangle">
              <a:avLst>
                <a:gd name="adj" fmla="val 100000"/>
              </a:avLst>
            </a:prstGeom>
            <a:solidFill>
              <a:srgbClr val="374C81">
                <a:alpha val="63137"/>
              </a:srgbClr>
            </a:solidFill>
            <a:ln>
              <a:noFill/>
            </a:ln>
          </p:spPr>
          <p:txBody>
            <a:bodyPr spcFirstLastPara="1" wrap="square" lIns="51425" tIns="51425" rIns="51425" bIns="5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1100" b="0" i="0" u="none" strike="noStrike" cap="none">
                <a:solidFill>
                  <a:srgbClr val="000000"/>
                </a:solidFill>
                <a:latin typeface="Arial"/>
                <a:ea typeface="Arial"/>
                <a:cs typeface="Arial"/>
                <a:sym typeface="Arial"/>
              </a:endParaRPr>
            </a:p>
          </p:txBody>
        </p:sp>
        <p:sp>
          <p:nvSpPr>
            <p:cNvPr id="211" name="Google Shape;211;g5deb5ffee9_0_259"/>
            <p:cNvSpPr/>
            <p:nvPr/>
          </p:nvSpPr>
          <p:spPr>
            <a:xfrm>
              <a:off x="0" y="4013200"/>
              <a:ext cx="448800" cy="2844900"/>
            </a:xfrm>
            <a:prstGeom prst="triangle">
              <a:avLst>
                <a:gd name="adj" fmla="val 0"/>
              </a:avLst>
            </a:prstGeom>
            <a:solidFill>
              <a:srgbClr val="072B62">
                <a:alpha val="67058"/>
              </a:srgbClr>
            </a:solidFill>
            <a:ln>
              <a:noFill/>
            </a:ln>
          </p:spPr>
          <p:txBody>
            <a:bodyPr spcFirstLastPara="1" wrap="square" lIns="51425" tIns="51425" rIns="51425" bIns="5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1100" b="0" i="0" u="none" strike="noStrike" cap="none">
                <a:solidFill>
                  <a:srgbClr val="000000"/>
                </a:solidFill>
                <a:latin typeface="Arial"/>
                <a:ea typeface="Arial"/>
                <a:cs typeface="Arial"/>
                <a:sym typeface="Arial"/>
              </a:endParaRPr>
            </a:p>
          </p:txBody>
        </p:sp>
      </p:grpSp>
      <p:sp>
        <p:nvSpPr>
          <p:cNvPr id="212" name="Google Shape;212;g5deb5ffee9_0_259"/>
          <p:cNvSpPr txBox="1">
            <a:spLocks noGrp="1"/>
          </p:cNvSpPr>
          <p:nvPr>
            <p:ph type="title"/>
          </p:nvPr>
        </p:nvSpPr>
        <p:spPr>
          <a:xfrm>
            <a:off x="555785" y="257216"/>
            <a:ext cx="8992500" cy="13209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0"/>
              </a:spcBef>
              <a:spcAft>
                <a:spcPts val="0"/>
              </a:spcAft>
              <a:buClr>
                <a:srgbClr val="072B62"/>
              </a:buClr>
              <a:buSzPts val="2500"/>
              <a:buFont typeface="Georgia"/>
              <a:buNone/>
              <a:defRPr sz="25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1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1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1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1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1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1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1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100" b="0" i="0" u="none" strike="noStrike" cap="none">
                <a:solidFill>
                  <a:schemeClr val="dk2"/>
                </a:solidFill>
                <a:latin typeface="Arial"/>
                <a:ea typeface="Arial"/>
                <a:cs typeface="Arial"/>
                <a:sym typeface="Arial"/>
              </a:defRPr>
            </a:lvl9pPr>
          </a:lstStyle>
          <a:p>
            <a:endParaRPr/>
          </a:p>
        </p:txBody>
      </p:sp>
      <p:sp>
        <p:nvSpPr>
          <p:cNvPr id="213" name="Google Shape;213;g5deb5ffee9_0_259"/>
          <p:cNvSpPr txBox="1">
            <a:spLocks noGrp="1"/>
          </p:cNvSpPr>
          <p:nvPr>
            <p:ph type="body" idx="1"/>
          </p:nvPr>
        </p:nvSpPr>
        <p:spPr>
          <a:xfrm>
            <a:off x="513012" y="1719617"/>
            <a:ext cx="9035100" cy="4955100"/>
          </a:xfrm>
          <a:prstGeom prst="rect">
            <a:avLst/>
          </a:prstGeom>
          <a:noFill/>
          <a:ln>
            <a:noFill/>
          </a:ln>
        </p:spPr>
        <p:txBody>
          <a:bodyPr spcFirstLastPara="1" wrap="square" lIns="51425" tIns="25700" rIns="51425" bIns="25700" anchor="t" anchorCtr="0">
            <a:noAutofit/>
          </a:bodyPr>
          <a:lstStyle>
            <a:lvl1pPr marL="457200" marR="0" lvl="0" indent="-355600" algn="l" rtl="0">
              <a:lnSpc>
                <a:spcPct val="100000"/>
              </a:lnSpc>
              <a:spcBef>
                <a:spcPts val="600"/>
              </a:spcBef>
              <a:spcAft>
                <a:spcPts val="0"/>
              </a:spcAft>
              <a:buClr>
                <a:srgbClr val="D2BD24"/>
              </a:buClr>
              <a:buSzPts val="2000"/>
              <a:buFont typeface="Noto Sans Symbols"/>
              <a:buChar char="▶"/>
              <a:defRPr sz="20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600"/>
              </a:spcBef>
              <a:spcAft>
                <a:spcPts val="0"/>
              </a:spcAft>
              <a:buClr>
                <a:srgbClr val="D2BD24"/>
              </a:buClr>
              <a:buSzPts val="1400"/>
              <a:buFont typeface="Source Sans Pro"/>
              <a:buChar char="●"/>
              <a:defRPr sz="18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600"/>
              </a:spcBef>
              <a:spcAft>
                <a:spcPts val="0"/>
              </a:spcAft>
              <a:buClr>
                <a:srgbClr val="D2BD24"/>
              </a:buClr>
              <a:buSzPts val="1600"/>
              <a:buFont typeface="Noto Sans Symbols"/>
              <a:buChar char="✓"/>
              <a:defRPr sz="16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600"/>
              </a:spcBef>
              <a:spcAft>
                <a:spcPts val="0"/>
              </a:spcAft>
              <a:buClr>
                <a:srgbClr val="D2BD24"/>
              </a:buClr>
              <a:buSzPts val="1400"/>
              <a:buFont typeface="Noto Sans Symbols"/>
              <a:buChar char="▶"/>
              <a:defRPr sz="14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600"/>
              </a:spcBef>
              <a:spcAft>
                <a:spcPts val="0"/>
              </a:spcAft>
              <a:buClr>
                <a:srgbClr val="D2BD24"/>
              </a:buClr>
              <a:buSzPts val="1400"/>
              <a:buFont typeface="Noto Sans Symbols"/>
              <a:buChar char="▶"/>
              <a:defRPr sz="14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600"/>
              </a:spcBef>
              <a:spcAft>
                <a:spcPts val="0"/>
              </a:spcAft>
              <a:buClr>
                <a:schemeClr val="accent1"/>
              </a:buClr>
              <a:buSzPts val="500"/>
              <a:buFont typeface="Noto Sans Symbols"/>
              <a:buChar char="▶"/>
              <a:defRPr sz="7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600"/>
              </a:spcBef>
              <a:spcAft>
                <a:spcPts val="0"/>
              </a:spcAft>
              <a:buClr>
                <a:schemeClr val="accent1"/>
              </a:buClr>
              <a:buSzPts val="500"/>
              <a:buFont typeface="Noto Sans Symbols"/>
              <a:buChar char="▶"/>
              <a:defRPr sz="7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600"/>
              </a:spcBef>
              <a:spcAft>
                <a:spcPts val="0"/>
              </a:spcAft>
              <a:buClr>
                <a:schemeClr val="accent1"/>
              </a:buClr>
              <a:buSzPts val="500"/>
              <a:buFont typeface="Noto Sans Symbols"/>
              <a:buChar char="▶"/>
              <a:defRPr sz="7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600"/>
              </a:spcBef>
              <a:spcAft>
                <a:spcPts val="0"/>
              </a:spcAft>
              <a:buClr>
                <a:schemeClr val="accent1"/>
              </a:buClr>
              <a:buSzPts val="500"/>
              <a:buFont typeface="Noto Sans Symbols"/>
              <a:buChar char="▶"/>
              <a:defRPr sz="700" b="0" i="0" u="none" strike="noStrike" cap="none">
                <a:solidFill>
                  <a:srgbClr val="3F3F3F"/>
                </a:solidFill>
                <a:latin typeface="Source Sans Pro"/>
                <a:ea typeface="Source Sans Pro"/>
                <a:cs typeface="Source Sans Pro"/>
                <a:sym typeface="Source Sans Pro"/>
              </a:defRPr>
            </a:lvl9pPr>
          </a:lstStyle>
          <a:p>
            <a:endParaRPr/>
          </a:p>
        </p:txBody>
      </p:sp>
      <p:pic>
        <p:nvPicPr>
          <p:cNvPr id="214" name="Google Shape;214;g5deb5ffee9_0_259"/>
          <p:cNvPicPr preferRelativeResize="0"/>
          <p:nvPr/>
        </p:nvPicPr>
        <p:blipFill rotWithShape="1">
          <a:blip r:embed="rId20">
            <a:alphaModFix/>
          </a:blip>
          <a:srcRect/>
          <a:stretch/>
        </p:blipFill>
        <p:spPr>
          <a:xfrm>
            <a:off x="9747105" y="0"/>
            <a:ext cx="1783080" cy="1783078"/>
          </a:xfrm>
          <a:prstGeom prst="rect">
            <a:avLst/>
          </a:prstGeom>
          <a:noFill/>
          <a:ln>
            <a:noFill/>
          </a:ln>
        </p:spPr>
      </p:pic>
      <p:sp>
        <p:nvSpPr>
          <p:cNvPr id="215" name="Google Shape;215;g5deb5ffee9_0_259"/>
          <p:cNvSpPr txBox="1">
            <a:spLocks noGrp="1"/>
          </p:cNvSpPr>
          <p:nvPr>
            <p:ph type="sldNum" idx="12"/>
          </p:nvPr>
        </p:nvSpPr>
        <p:spPr>
          <a:xfrm>
            <a:off x="11016765" y="6309651"/>
            <a:ext cx="683700" cy="3651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8"/>
        <p:cNvGrpSpPr/>
        <p:nvPr/>
      </p:nvGrpSpPr>
      <p:grpSpPr>
        <a:xfrm>
          <a:off x="0" y="0"/>
          <a:ext cx="0" cy="0"/>
          <a:chOff x="0" y="0"/>
          <a:chExt cx="0" cy="0"/>
        </a:xfrm>
      </p:grpSpPr>
      <p:grpSp>
        <p:nvGrpSpPr>
          <p:cNvPr id="299" name="Google Shape;299;g5deb5ffee9_0_682"/>
          <p:cNvGrpSpPr/>
          <p:nvPr/>
        </p:nvGrpSpPr>
        <p:grpSpPr>
          <a:xfrm>
            <a:off x="1" y="0"/>
            <a:ext cx="12192133" cy="6866567"/>
            <a:chOff x="0" y="-8467"/>
            <a:chExt cx="12192133" cy="6866567"/>
          </a:xfrm>
        </p:grpSpPr>
        <p:cxnSp>
          <p:nvCxnSpPr>
            <p:cNvPr id="300" name="Google Shape;300;g5deb5ffee9_0_682"/>
            <p:cNvCxnSpPr/>
            <p:nvPr/>
          </p:nvCxnSpPr>
          <p:spPr>
            <a:xfrm>
              <a:off x="9169166" y="-8467"/>
              <a:ext cx="1783200" cy="6856500"/>
            </a:xfrm>
            <a:prstGeom prst="straightConnector1">
              <a:avLst/>
            </a:prstGeom>
            <a:noFill/>
            <a:ln w="9525" cap="flat" cmpd="sng">
              <a:solidFill>
                <a:schemeClr val="accent1">
                  <a:alpha val="67058"/>
                </a:schemeClr>
              </a:solidFill>
              <a:prstDash val="solid"/>
              <a:round/>
              <a:headEnd type="none" w="sm" len="sm"/>
              <a:tailEnd type="none" w="sm" len="sm"/>
            </a:ln>
          </p:spPr>
        </p:cxnSp>
        <p:cxnSp>
          <p:nvCxnSpPr>
            <p:cNvPr id="301" name="Google Shape;301;g5deb5ffee9_0_682"/>
            <p:cNvCxnSpPr/>
            <p:nvPr/>
          </p:nvCxnSpPr>
          <p:spPr>
            <a:xfrm flipH="1">
              <a:off x="8475125" y="3681413"/>
              <a:ext cx="3713700" cy="3166500"/>
            </a:xfrm>
            <a:prstGeom prst="straightConnector1">
              <a:avLst/>
            </a:prstGeom>
            <a:noFill/>
            <a:ln w="9525" cap="flat" cmpd="sng">
              <a:solidFill>
                <a:schemeClr val="accent1">
                  <a:alpha val="67058"/>
                </a:schemeClr>
              </a:solidFill>
              <a:prstDash val="solid"/>
              <a:round/>
              <a:headEnd type="none" w="sm" len="sm"/>
              <a:tailEnd type="none" w="sm" len="sm"/>
            </a:ln>
          </p:spPr>
        </p:cxnSp>
        <p:sp>
          <p:nvSpPr>
            <p:cNvPr id="302" name="Google Shape;302;g5deb5ffee9_0_68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2941"/>
              </a:schemeClr>
            </a:solidFill>
            <a:ln>
              <a:noFill/>
            </a:ln>
          </p:spPr>
        </p:sp>
        <p:sp>
          <p:nvSpPr>
            <p:cNvPr id="303" name="Google Shape;303;g5deb5ffee9_0_682"/>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04" name="Google Shape;304;g5deb5ffee9_0_682"/>
            <p:cNvSpPr/>
            <p:nvPr/>
          </p:nvSpPr>
          <p:spPr>
            <a:xfrm>
              <a:off x="8932333" y="3048000"/>
              <a:ext cx="3259800" cy="3810000"/>
            </a:xfrm>
            <a:prstGeom prst="triangle">
              <a:avLst>
                <a:gd name="adj" fmla="val 100000"/>
              </a:avLst>
            </a:prstGeom>
            <a:solidFill>
              <a:srgbClr val="374C81">
                <a:alpha val="63137"/>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305" name="Google Shape;305;g5deb5ffee9_0_682"/>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7058"/>
              </a:srgbClr>
            </a:solidFill>
            <a:ln>
              <a:noFill/>
            </a:ln>
          </p:spPr>
        </p:sp>
        <p:sp>
          <p:nvSpPr>
            <p:cNvPr id="306" name="Google Shape;306;g5deb5ffee9_0_682"/>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7058"/>
              </a:srgbClr>
            </a:solidFill>
            <a:ln>
              <a:noFill/>
            </a:ln>
          </p:spPr>
        </p:sp>
        <p:sp>
          <p:nvSpPr>
            <p:cNvPr id="307" name="Google Shape;307;g5deb5ffee9_0_682"/>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308" name="Google Shape;308;g5deb5ffee9_0_682"/>
            <p:cNvSpPr/>
            <p:nvPr/>
          </p:nvSpPr>
          <p:spPr>
            <a:xfrm>
              <a:off x="10371666" y="3589867"/>
              <a:ext cx="1817100" cy="3268200"/>
            </a:xfrm>
            <a:prstGeom prst="triangle">
              <a:avLst>
                <a:gd name="adj" fmla="val 100000"/>
              </a:avLst>
            </a:prstGeom>
            <a:solidFill>
              <a:srgbClr val="374C81">
                <a:alpha val="63137"/>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sp>
          <p:nvSpPr>
            <p:cNvPr id="309" name="Google Shape;309;g5deb5ffee9_0_682"/>
            <p:cNvSpPr/>
            <p:nvPr/>
          </p:nvSpPr>
          <p:spPr>
            <a:xfrm>
              <a:off x="0" y="4013200"/>
              <a:ext cx="448800" cy="2844900"/>
            </a:xfrm>
            <a:prstGeom prst="triangle">
              <a:avLst>
                <a:gd name="adj" fmla="val 0"/>
              </a:avLst>
            </a:prstGeom>
            <a:solidFill>
              <a:srgbClr val="072B62">
                <a:alpha val="67058"/>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rgbClr val="000000"/>
                </a:solidFill>
                <a:latin typeface="Arial"/>
                <a:ea typeface="Arial"/>
                <a:cs typeface="Arial"/>
                <a:sym typeface="Arial"/>
              </a:endParaRPr>
            </a:p>
          </p:txBody>
        </p:sp>
      </p:grpSp>
      <p:sp>
        <p:nvSpPr>
          <p:cNvPr id="310" name="Google Shape;310;g5deb5ffee9_0_682"/>
          <p:cNvSpPr txBox="1">
            <a:spLocks noGrp="1"/>
          </p:cNvSpPr>
          <p:nvPr>
            <p:ph type="title"/>
          </p:nvPr>
        </p:nvSpPr>
        <p:spPr>
          <a:xfrm>
            <a:off x="555785" y="257216"/>
            <a:ext cx="8992500" cy="1320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311" name="Google Shape;311;g5deb5ffee9_0_682"/>
          <p:cNvSpPr txBox="1">
            <a:spLocks noGrp="1"/>
          </p:cNvSpPr>
          <p:nvPr>
            <p:ph type="body" idx="1"/>
          </p:nvPr>
        </p:nvSpPr>
        <p:spPr>
          <a:xfrm>
            <a:off x="513012" y="1719617"/>
            <a:ext cx="9035100" cy="49551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pic>
        <p:nvPicPr>
          <p:cNvPr id="312" name="Google Shape;312;g5deb5ffee9_0_682"/>
          <p:cNvPicPr preferRelativeResize="0"/>
          <p:nvPr/>
        </p:nvPicPr>
        <p:blipFill rotWithShape="1">
          <a:blip r:embed="rId18">
            <a:alphaModFix/>
          </a:blip>
          <a:srcRect/>
          <a:stretch/>
        </p:blipFill>
        <p:spPr>
          <a:xfrm>
            <a:off x="9747105" y="0"/>
            <a:ext cx="2377440" cy="2377437"/>
          </a:xfrm>
          <a:prstGeom prst="rect">
            <a:avLst/>
          </a:prstGeom>
          <a:noFill/>
          <a:ln>
            <a:noFill/>
          </a:ln>
        </p:spPr>
      </p:pic>
      <p:sp>
        <p:nvSpPr>
          <p:cNvPr id="313" name="Google Shape;313;g5deb5ffee9_0_682"/>
          <p:cNvSpPr txBox="1">
            <a:spLocks noGrp="1"/>
          </p:cNvSpPr>
          <p:nvPr>
            <p:ph type="sldNum" idx="12"/>
          </p:nvPr>
        </p:nvSpPr>
        <p:spPr>
          <a:xfrm>
            <a:off x="11016765" y="6309651"/>
            <a:ext cx="683700" cy="3651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867"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9"/>
        <p:cNvGrpSpPr/>
        <p:nvPr/>
      </p:nvGrpSpPr>
      <p:grpSpPr>
        <a:xfrm>
          <a:off x="0" y="0"/>
          <a:ext cx="0" cy="0"/>
          <a:chOff x="0" y="0"/>
          <a:chExt cx="0" cy="0"/>
        </a:xfrm>
      </p:grpSpPr>
      <p:grpSp>
        <p:nvGrpSpPr>
          <p:cNvPr id="390" name="Google Shape;390;g81cc3deaf2_0_28"/>
          <p:cNvGrpSpPr/>
          <p:nvPr/>
        </p:nvGrpSpPr>
        <p:grpSpPr>
          <a:xfrm>
            <a:off x="0" y="0"/>
            <a:ext cx="12192142" cy="6866567"/>
            <a:chOff x="0" y="-8467"/>
            <a:chExt cx="12192142" cy="6866567"/>
          </a:xfrm>
        </p:grpSpPr>
        <p:cxnSp>
          <p:nvCxnSpPr>
            <p:cNvPr id="391" name="Google Shape;391;g81cc3deaf2_0_28"/>
            <p:cNvCxnSpPr/>
            <p:nvPr/>
          </p:nvCxnSpPr>
          <p:spPr>
            <a:xfrm>
              <a:off x="9169166" y="-8467"/>
              <a:ext cx="1783200" cy="6856500"/>
            </a:xfrm>
            <a:prstGeom prst="straightConnector1">
              <a:avLst/>
            </a:prstGeom>
            <a:noFill/>
            <a:ln w="9525" cap="flat" cmpd="sng">
              <a:solidFill>
                <a:schemeClr val="accent1">
                  <a:alpha val="69410"/>
                </a:schemeClr>
              </a:solidFill>
              <a:prstDash val="solid"/>
              <a:round/>
              <a:headEnd type="none" w="sm" len="sm"/>
              <a:tailEnd type="none" w="sm" len="sm"/>
            </a:ln>
          </p:spPr>
        </p:cxnSp>
        <p:cxnSp>
          <p:nvCxnSpPr>
            <p:cNvPr id="392" name="Google Shape;392;g81cc3deaf2_0_28"/>
            <p:cNvCxnSpPr/>
            <p:nvPr/>
          </p:nvCxnSpPr>
          <p:spPr>
            <a:xfrm flipH="1">
              <a:off x="8475125" y="3681413"/>
              <a:ext cx="3713700" cy="3166500"/>
            </a:xfrm>
            <a:prstGeom prst="straightConnector1">
              <a:avLst/>
            </a:prstGeom>
            <a:noFill/>
            <a:ln w="9525" cap="flat" cmpd="sng">
              <a:solidFill>
                <a:schemeClr val="accent1">
                  <a:alpha val="69410"/>
                </a:schemeClr>
              </a:solidFill>
              <a:prstDash val="solid"/>
              <a:round/>
              <a:headEnd type="none" w="sm" len="sm"/>
              <a:tailEnd type="none" w="sm" len="sm"/>
            </a:ln>
          </p:spPr>
        </p:cxnSp>
        <p:sp>
          <p:nvSpPr>
            <p:cNvPr id="393" name="Google Shape;393;g81cc3deaf2_0_28"/>
            <p:cNvSpPr/>
            <p:nvPr/>
          </p:nvSpPr>
          <p:spPr>
            <a:xfrm>
              <a:off x="9181476" y="-8467"/>
              <a:ext cx="3007200" cy="6866400"/>
            </a:xfrm>
            <a:custGeom>
              <a:avLst/>
              <a:gdLst/>
              <a:ahLst/>
              <a:cxnLst/>
              <a:rect l="l" t="t" r="r" b="b"/>
              <a:pathLst>
                <a:path w="120000" h="120000" extrusionOk="0">
                  <a:moveTo>
                    <a:pt x="81621" y="0"/>
                  </a:moveTo>
                  <a:lnTo>
                    <a:pt x="120000" y="0"/>
                  </a:lnTo>
                  <a:lnTo>
                    <a:pt x="120000" y="119999"/>
                  </a:lnTo>
                  <a:lnTo>
                    <a:pt x="0" y="119999"/>
                  </a:lnTo>
                  <a:lnTo>
                    <a:pt x="81621" y="0"/>
                  </a:lnTo>
                  <a:close/>
                </a:path>
              </a:pathLst>
            </a:custGeom>
            <a:solidFill>
              <a:schemeClr val="accent1">
                <a:alpha val="35690"/>
              </a:schemeClr>
            </a:solidFill>
            <a:ln>
              <a:noFill/>
            </a:ln>
          </p:spPr>
        </p:sp>
        <p:sp>
          <p:nvSpPr>
            <p:cNvPr id="394" name="Google Shape;394;g81cc3deaf2_0_28"/>
            <p:cNvSpPr/>
            <p:nvPr/>
          </p:nvSpPr>
          <p:spPr>
            <a:xfrm>
              <a:off x="9603442" y="-8467"/>
              <a:ext cx="2588700" cy="6866400"/>
            </a:xfrm>
            <a:custGeom>
              <a:avLst/>
              <a:gdLst/>
              <a:ahLst/>
              <a:cxnLst/>
              <a:rect l="l" t="t" r="r" b="b"/>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395" name="Google Shape;395;g81cc3deaf2_0_28"/>
            <p:cNvSpPr/>
            <p:nvPr/>
          </p:nvSpPr>
          <p:spPr>
            <a:xfrm>
              <a:off x="8932333" y="3048000"/>
              <a:ext cx="3259800" cy="3810000"/>
            </a:xfrm>
            <a:prstGeom prst="triangle">
              <a:avLst>
                <a:gd name="adj" fmla="val 100000"/>
              </a:avLst>
            </a:prstGeom>
            <a:solidFill>
              <a:srgbClr val="374C81">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96" name="Google Shape;396;g81cc3deaf2_0_28"/>
            <p:cNvSpPr/>
            <p:nvPr/>
          </p:nvSpPr>
          <p:spPr>
            <a:xfrm>
              <a:off x="9190612" y="-8467"/>
              <a:ext cx="2998200" cy="6866400"/>
            </a:xfrm>
            <a:custGeom>
              <a:avLst/>
              <a:gdLst/>
              <a:ahLst/>
              <a:cxnLst/>
              <a:rect l="l" t="t" r="r" b="b"/>
              <a:pathLst>
                <a:path w="120000" h="120000" extrusionOk="0">
                  <a:moveTo>
                    <a:pt x="0" y="0"/>
                  </a:moveTo>
                  <a:lnTo>
                    <a:pt x="120000" y="0"/>
                  </a:lnTo>
                  <a:lnTo>
                    <a:pt x="120000" y="119999"/>
                  </a:lnTo>
                  <a:lnTo>
                    <a:pt x="103873" y="119999"/>
                  </a:lnTo>
                  <a:lnTo>
                    <a:pt x="0" y="0"/>
                  </a:lnTo>
                  <a:close/>
                </a:path>
              </a:pathLst>
            </a:custGeom>
            <a:solidFill>
              <a:srgbClr val="374C81">
                <a:alpha val="49410"/>
              </a:srgbClr>
            </a:solidFill>
            <a:ln>
              <a:noFill/>
            </a:ln>
          </p:spPr>
        </p:sp>
        <p:sp>
          <p:nvSpPr>
            <p:cNvPr id="397" name="Google Shape;397;g81cc3deaf2_0_28"/>
            <p:cNvSpPr/>
            <p:nvPr/>
          </p:nvSpPr>
          <p:spPr>
            <a:xfrm>
              <a:off x="10898730" y="-8467"/>
              <a:ext cx="1290000" cy="6866400"/>
            </a:xfrm>
            <a:custGeom>
              <a:avLst/>
              <a:gdLst/>
              <a:ahLst/>
              <a:cxnLst/>
              <a:rect l="l" t="t" r="r" b="b"/>
              <a:pathLst>
                <a:path w="120000" h="120000" extrusionOk="0">
                  <a:moveTo>
                    <a:pt x="94852" y="0"/>
                  </a:moveTo>
                  <a:lnTo>
                    <a:pt x="120000" y="0"/>
                  </a:lnTo>
                  <a:lnTo>
                    <a:pt x="120000" y="120000"/>
                  </a:lnTo>
                  <a:lnTo>
                    <a:pt x="0" y="120000"/>
                  </a:lnTo>
                  <a:lnTo>
                    <a:pt x="94852" y="0"/>
                  </a:lnTo>
                  <a:close/>
                </a:path>
              </a:pathLst>
            </a:custGeom>
            <a:solidFill>
              <a:srgbClr val="5963B8">
                <a:alpha val="69410"/>
              </a:srgbClr>
            </a:solidFill>
            <a:ln>
              <a:noFill/>
            </a:ln>
          </p:spPr>
        </p:sp>
        <p:sp>
          <p:nvSpPr>
            <p:cNvPr id="398" name="Google Shape;398;g81cc3deaf2_0_28"/>
            <p:cNvSpPr/>
            <p:nvPr/>
          </p:nvSpPr>
          <p:spPr>
            <a:xfrm>
              <a:off x="10938999" y="-8467"/>
              <a:ext cx="1249800" cy="6866400"/>
            </a:xfrm>
            <a:custGeom>
              <a:avLst/>
              <a:gdLst/>
              <a:ahLst/>
              <a:cxnLst/>
              <a:rect l="l" t="t" r="r" b="b"/>
              <a:pathLst>
                <a:path w="120000" h="120000" extrusionOk="0">
                  <a:moveTo>
                    <a:pt x="0" y="0"/>
                  </a:moveTo>
                  <a:lnTo>
                    <a:pt x="120000" y="0"/>
                  </a:lnTo>
                  <a:lnTo>
                    <a:pt x="120000" y="120000"/>
                  </a:lnTo>
                  <a:lnTo>
                    <a:pt x="106515" y="120000"/>
                  </a:lnTo>
                  <a:lnTo>
                    <a:pt x="0" y="0"/>
                  </a:lnTo>
                  <a:close/>
                </a:path>
              </a:pathLst>
            </a:custGeom>
            <a:solidFill>
              <a:srgbClr val="8FA1CF"/>
            </a:solidFill>
            <a:ln>
              <a:noFill/>
            </a:ln>
          </p:spPr>
        </p:sp>
        <p:sp>
          <p:nvSpPr>
            <p:cNvPr id="399" name="Google Shape;399;g81cc3deaf2_0_28"/>
            <p:cNvSpPr/>
            <p:nvPr/>
          </p:nvSpPr>
          <p:spPr>
            <a:xfrm>
              <a:off x="10371666" y="3589867"/>
              <a:ext cx="1817100" cy="3268200"/>
            </a:xfrm>
            <a:prstGeom prst="triangle">
              <a:avLst>
                <a:gd name="adj" fmla="val 100000"/>
              </a:avLst>
            </a:prstGeom>
            <a:solidFill>
              <a:srgbClr val="374C81">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400" name="Google Shape;400;g81cc3deaf2_0_28"/>
            <p:cNvSpPr/>
            <p:nvPr/>
          </p:nvSpPr>
          <p:spPr>
            <a:xfrm>
              <a:off x="0" y="4013200"/>
              <a:ext cx="448800" cy="2844900"/>
            </a:xfrm>
            <a:prstGeom prst="triangle">
              <a:avLst>
                <a:gd name="adj" fmla="val 0"/>
              </a:avLst>
            </a:prstGeom>
            <a:solidFill>
              <a:srgbClr val="072B62">
                <a:alpha val="694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sp>
        <p:nvSpPr>
          <p:cNvPr id="401" name="Google Shape;401;g81cc3deaf2_0_28"/>
          <p:cNvSpPr/>
          <p:nvPr/>
        </p:nvSpPr>
        <p:spPr>
          <a:xfrm rot="10800000" flipH="1">
            <a:off x="1" y="-127"/>
            <a:ext cx="1177500" cy="5336400"/>
          </a:xfrm>
          <a:prstGeom prst="triangle">
            <a:avLst>
              <a:gd name="adj" fmla="val 0"/>
            </a:avLst>
          </a:prstGeom>
          <a:solidFill>
            <a:srgbClr val="6F81AC">
              <a:alpha val="8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402" name="Google Shape;402;g81cc3deaf2_0_28"/>
          <p:cNvSpPr txBox="1">
            <a:spLocks noGrp="1"/>
          </p:cNvSpPr>
          <p:nvPr>
            <p:ph type="sldNum" idx="12"/>
          </p:nvPr>
        </p:nvSpPr>
        <p:spPr>
          <a:xfrm>
            <a:off x="11016766" y="6309651"/>
            <a:ext cx="6837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hyperlink" Target="http://www.kystandards.org" TargetMode="External"/><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kystandards.org/"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4"/>
          <p:cNvSpPr txBox="1">
            <a:spLocks noGrp="1"/>
          </p:cNvSpPr>
          <p:nvPr>
            <p:ph type="title"/>
          </p:nvPr>
        </p:nvSpPr>
        <p:spPr>
          <a:xfrm>
            <a:off x="613310" y="257025"/>
            <a:ext cx="8596800" cy="13209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3600"/>
              <a:t>Highlights of KAS for Mathematics Resources…</a:t>
            </a:r>
            <a:endParaRPr sz="3600"/>
          </a:p>
        </p:txBody>
      </p:sp>
      <p:sp>
        <p:nvSpPr>
          <p:cNvPr id="439" name="Google Shape;439;p4"/>
          <p:cNvSpPr txBox="1">
            <a:spLocks noGrp="1"/>
          </p:cNvSpPr>
          <p:nvPr>
            <p:ph type="body" idx="1"/>
          </p:nvPr>
        </p:nvSpPr>
        <p:spPr>
          <a:xfrm>
            <a:off x="378892" y="1849968"/>
            <a:ext cx="9188800" cy="4901200"/>
          </a:xfrm>
          <a:prstGeom prst="rect">
            <a:avLst/>
          </a:prstGeom>
          <a:noFill/>
          <a:ln>
            <a:noFill/>
          </a:ln>
        </p:spPr>
        <p:txBody>
          <a:bodyPr spcFirstLastPara="1" wrap="square" lIns="68575" tIns="34275" rIns="68575" bIns="34275" anchor="t" anchorCtr="0">
            <a:noAutofit/>
          </a:bodyPr>
          <a:lstStyle/>
          <a:p>
            <a:pPr marL="457200" lvl="0" indent="-400050" algn="l" rtl="0">
              <a:lnSpc>
                <a:spcPct val="100000"/>
              </a:lnSpc>
              <a:spcBef>
                <a:spcPts val="1067"/>
              </a:spcBef>
              <a:spcAft>
                <a:spcPts val="0"/>
              </a:spcAft>
              <a:buSzPts val="2700"/>
              <a:buChar char="▶"/>
            </a:pPr>
            <a:r>
              <a:rPr lang="en" sz="3200"/>
              <a:t>We will take a deep dive into the resource answering the following questions:</a:t>
            </a:r>
            <a:endParaRPr/>
          </a:p>
          <a:p>
            <a:pPr marL="914400" lvl="1" indent="-349250" algn="l" rtl="0">
              <a:lnSpc>
                <a:spcPct val="100000"/>
              </a:lnSpc>
              <a:spcBef>
                <a:spcPts val="1067"/>
              </a:spcBef>
              <a:spcAft>
                <a:spcPts val="0"/>
              </a:spcAft>
              <a:buSzPts val="1900"/>
              <a:buChar char="●"/>
            </a:pPr>
            <a:r>
              <a:rPr lang="en" sz="3200"/>
              <a:t>What is the resource designed for?</a:t>
            </a:r>
            <a:endParaRPr/>
          </a:p>
          <a:p>
            <a:pPr marL="914400" lvl="1" indent="-349250" algn="l" rtl="0">
              <a:lnSpc>
                <a:spcPct val="100000"/>
              </a:lnSpc>
              <a:spcBef>
                <a:spcPts val="1067"/>
              </a:spcBef>
              <a:spcAft>
                <a:spcPts val="0"/>
              </a:spcAft>
              <a:buSzPts val="1900"/>
              <a:buChar char="●"/>
            </a:pPr>
            <a:r>
              <a:rPr lang="en" sz="3200"/>
              <a:t>Who is this resource designed for?</a:t>
            </a:r>
            <a:endParaRPr/>
          </a:p>
          <a:p>
            <a:pPr marL="914400" lvl="1" indent="-349250" algn="l" rtl="0">
              <a:lnSpc>
                <a:spcPct val="100000"/>
              </a:lnSpc>
              <a:spcBef>
                <a:spcPts val="1067"/>
              </a:spcBef>
              <a:spcAft>
                <a:spcPts val="0"/>
              </a:spcAft>
              <a:buSzPts val="1900"/>
              <a:buChar char="●"/>
            </a:pPr>
            <a:r>
              <a:rPr lang="en" sz="3200"/>
              <a:t>How/When would you use this resource in your school?</a:t>
            </a:r>
            <a:endParaRPr/>
          </a:p>
          <a:p>
            <a:pPr marL="565150" lvl="1" indent="0" algn="l" rtl="0">
              <a:lnSpc>
                <a:spcPct val="100000"/>
              </a:lnSpc>
              <a:spcBef>
                <a:spcPts val="1067"/>
              </a:spcBef>
              <a:spcAft>
                <a:spcPts val="0"/>
              </a:spcAft>
              <a:buSzPts val="1900"/>
              <a:buNone/>
            </a:pPr>
            <a:endParaRPr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g5deb5ffee9_0_19"/>
          <p:cNvSpPr txBox="1">
            <a:spLocks noGrp="1"/>
          </p:cNvSpPr>
          <p:nvPr>
            <p:ph type="title"/>
          </p:nvPr>
        </p:nvSpPr>
        <p:spPr>
          <a:xfrm>
            <a:off x="1846" y="306079"/>
            <a:ext cx="10806213" cy="8139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500"/>
              <a:buNone/>
            </a:pPr>
            <a:r>
              <a:rPr lang="en" sz="3200"/>
              <a:t>Highlights of: Standards Implementation Guidance Document Mathematics </a:t>
            </a:r>
            <a:endParaRPr sz="3200"/>
          </a:p>
        </p:txBody>
      </p:sp>
      <p:sp>
        <p:nvSpPr>
          <p:cNvPr id="446" name="Google Shape;446;g5deb5ffee9_0_19"/>
          <p:cNvSpPr txBox="1">
            <a:spLocks noGrp="1"/>
          </p:cNvSpPr>
          <p:nvPr>
            <p:ph type="body" idx="1"/>
          </p:nvPr>
        </p:nvSpPr>
        <p:spPr>
          <a:xfrm>
            <a:off x="151525" y="1398833"/>
            <a:ext cx="9763500" cy="5280300"/>
          </a:xfrm>
          <a:prstGeom prst="rect">
            <a:avLst/>
          </a:prstGeom>
          <a:noFill/>
          <a:ln>
            <a:noFill/>
          </a:ln>
        </p:spPr>
        <p:txBody>
          <a:bodyPr spcFirstLastPara="1" wrap="square" lIns="68575" tIns="34275" rIns="68575" bIns="34275" anchor="t" anchorCtr="0">
            <a:noAutofit/>
          </a:bodyPr>
          <a:lstStyle/>
          <a:p>
            <a:pPr marL="457200" lvl="0" indent="-393700" algn="l" rtl="0">
              <a:lnSpc>
                <a:spcPct val="100000"/>
              </a:lnSpc>
              <a:spcBef>
                <a:spcPts val="0"/>
              </a:spcBef>
              <a:spcAft>
                <a:spcPts val="0"/>
              </a:spcAft>
              <a:buSzPts val="2200"/>
              <a:buFont typeface="Source Sans Pro"/>
              <a:buChar char="▶"/>
            </a:pPr>
            <a:r>
              <a:rPr lang="en" sz="3200">
                <a:solidFill>
                  <a:schemeClr val="dk1"/>
                </a:solidFill>
              </a:rPr>
              <a:t>What? A resource that offers guiding questions to assist educators on figuring out their next steps in implementation of the Kentucky Academic Standards for Mathematics.</a:t>
            </a:r>
            <a:endParaRPr sz="3200">
              <a:solidFill>
                <a:schemeClr val="dk1"/>
              </a:solidFill>
            </a:endParaRPr>
          </a:p>
          <a:p>
            <a:pPr marL="457200" lvl="0" indent="-393700" algn="l" rtl="0">
              <a:lnSpc>
                <a:spcPct val="150000"/>
              </a:lnSpc>
              <a:spcBef>
                <a:spcPts val="0"/>
              </a:spcBef>
              <a:spcAft>
                <a:spcPts val="0"/>
              </a:spcAft>
              <a:buSzPts val="2200"/>
              <a:buFont typeface="Source Sans Pro"/>
              <a:buChar char="▶"/>
            </a:pPr>
            <a:r>
              <a:rPr lang="en" sz="3200">
                <a:solidFill>
                  <a:schemeClr val="dk1"/>
                </a:solidFill>
              </a:rPr>
              <a:t>Who? All shareholders</a:t>
            </a:r>
            <a:endParaRPr sz="3200">
              <a:solidFill>
                <a:schemeClr val="dk1"/>
              </a:solidFill>
            </a:endParaRPr>
          </a:p>
          <a:p>
            <a:pPr marL="457200" lvl="0" indent="-393700" algn="l" rtl="0">
              <a:lnSpc>
                <a:spcPct val="100000"/>
              </a:lnSpc>
              <a:spcBef>
                <a:spcPts val="0"/>
              </a:spcBef>
              <a:spcAft>
                <a:spcPts val="0"/>
              </a:spcAft>
              <a:buSzPts val="2200"/>
              <a:buFont typeface="Source Sans Pro"/>
              <a:buChar char="▶"/>
            </a:pPr>
            <a:r>
              <a:rPr lang="en" sz="3200">
                <a:solidFill>
                  <a:schemeClr val="dk1"/>
                </a:solidFill>
              </a:rPr>
              <a:t>How/When? Planning professional learning and thinking about next steps</a:t>
            </a:r>
            <a:endParaRPr/>
          </a:p>
          <a:p>
            <a:pPr marL="457200" lvl="0" indent="-254000" algn="l" rtl="0">
              <a:lnSpc>
                <a:spcPct val="150000"/>
              </a:lnSpc>
              <a:spcBef>
                <a:spcPts val="0"/>
              </a:spcBef>
              <a:spcAft>
                <a:spcPts val="0"/>
              </a:spcAft>
              <a:buSzPts val="2200"/>
              <a:buFont typeface="Source Sans Pro"/>
              <a:buNone/>
            </a:pPr>
            <a:endParaRPr sz="2200">
              <a:solidFill>
                <a:schemeClr val="dk1"/>
              </a:solidFill>
            </a:endParaRPr>
          </a:p>
          <a:p>
            <a:pPr marL="342900" lvl="0" indent="-165100" algn="l" rtl="0">
              <a:lnSpc>
                <a:spcPct val="80000"/>
              </a:lnSpc>
              <a:spcBef>
                <a:spcPts val="800"/>
              </a:spcBef>
              <a:spcAft>
                <a:spcPts val="0"/>
              </a:spcAft>
              <a:buSzPts val="2000"/>
              <a:buNone/>
            </a:pPr>
            <a:r>
              <a:rPr lang="en" sz="2200"/>
              <a:t>   </a:t>
            </a:r>
            <a:endParaRPr sz="2200"/>
          </a:p>
        </p:txBody>
      </p:sp>
      <p:sp>
        <p:nvSpPr>
          <p:cNvPr id="447" name="Google Shape;447;g5deb5ffee9_0_19"/>
          <p:cNvSpPr txBox="1">
            <a:spLocks noGrp="1"/>
          </p:cNvSpPr>
          <p:nvPr>
            <p:ph type="sldNum" idx="12"/>
          </p:nvPr>
        </p:nvSpPr>
        <p:spPr>
          <a:xfrm>
            <a:off x="11030413" y="6314033"/>
            <a:ext cx="6837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a:solidFill>
                  <a:srgbClr val="FFFFFF"/>
                </a:solidFill>
              </a:rPr>
              <a:t>11</a:t>
            </a:fld>
            <a:endParaRPr>
              <a:solidFill>
                <a:srgbClr val="FFFFFF"/>
              </a:solidFill>
            </a:endParaRPr>
          </a:p>
        </p:txBody>
      </p:sp>
      <p:pic>
        <p:nvPicPr>
          <p:cNvPr id="448" name="Google Shape;448;g5deb5ffee9_0_1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916750" y="3366604"/>
            <a:ext cx="1972176" cy="252819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g6de68d7db1_0_7"/>
          <p:cNvSpPr txBox="1">
            <a:spLocks noGrp="1"/>
          </p:cNvSpPr>
          <p:nvPr>
            <p:ph type="title"/>
          </p:nvPr>
        </p:nvSpPr>
        <p:spPr>
          <a:xfrm>
            <a:off x="1846" y="306079"/>
            <a:ext cx="10806300" cy="8139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500"/>
              <a:buNone/>
            </a:pPr>
            <a:r>
              <a:rPr lang="en" sz="3200"/>
              <a:t>Highlights of: Getting to Know Your KAS-M Module </a:t>
            </a:r>
            <a:endParaRPr sz="3200"/>
          </a:p>
        </p:txBody>
      </p:sp>
      <p:sp>
        <p:nvSpPr>
          <p:cNvPr id="455" name="Google Shape;455;g6de68d7db1_0_7"/>
          <p:cNvSpPr txBox="1">
            <a:spLocks noGrp="1"/>
          </p:cNvSpPr>
          <p:nvPr>
            <p:ph type="body" idx="1"/>
          </p:nvPr>
        </p:nvSpPr>
        <p:spPr>
          <a:xfrm>
            <a:off x="151525" y="1216283"/>
            <a:ext cx="9763500" cy="5280300"/>
          </a:xfrm>
          <a:prstGeom prst="rect">
            <a:avLst/>
          </a:prstGeom>
          <a:noFill/>
          <a:ln>
            <a:noFill/>
          </a:ln>
        </p:spPr>
        <p:txBody>
          <a:bodyPr spcFirstLastPara="1" wrap="square" lIns="68575" tIns="34275" rIns="68575" bIns="34275" anchor="t" anchorCtr="0">
            <a:noAutofit/>
          </a:bodyPr>
          <a:lstStyle/>
          <a:p>
            <a:pPr lvl="0" indent="-393700">
              <a:spcBef>
                <a:spcPts val="0"/>
              </a:spcBef>
              <a:buSzPts val="2200"/>
              <a:buFont typeface="Source Sans Pro"/>
              <a:buChar char="▶"/>
            </a:pPr>
            <a:r>
              <a:rPr lang="en" sz="3200" dirty="0">
                <a:solidFill>
                  <a:schemeClr val="dk1"/>
                </a:solidFill>
              </a:rPr>
              <a:t>What? 7 sessions to build a shared understanding of the</a:t>
            </a:r>
            <a:r>
              <a:rPr lang="en" sz="3200" i="1" dirty="0">
                <a:solidFill>
                  <a:schemeClr val="dk1"/>
                </a:solidFill>
              </a:rPr>
              <a:t> KAS for Mathematics</a:t>
            </a:r>
            <a:r>
              <a:rPr lang="en" sz="3200" dirty="0">
                <a:solidFill>
                  <a:schemeClr val="dk1"/>
                </a:solidFill>
              </a:rPr>
              <a:t> document </a:t>
            </a:r>
            <a:r>
              <a:rPr lang="en-US" sz="3200" dirty="0">
                <a:solidFill>
                  <a:schemeClr val="dk1"/>
                </a:solidFill>
              </a:rPr>
              <a:t>including  </a:t>
            </a:r>
            <a:r>
              <a:rPr lang="en" sz="3200" dirty="0">
                <a:solidFill>
                  <a:schemeClr val="dk1"/>
                </a:solidFill>
              </a:rPr>
              <a:t>facilitators guide and power points</a:t>
            </a:r>
            <a:endParaRPr sz="3200" dirty="0">
              <a:solidFill>
                <a:schemeClr val="dk1"/>
              </a:solidFill>
            </a:endParaRPr>
          </a:p>
          <a:p>
            <a:pPr marL="457200" lvl="0" indent="-393700" algn="l" rtl="0">
              <a:lnSpc>
                <a:spcPct val="150000"/>
              </a:lnSpc>
              <a:spcBef>
                <a:spcPts val="0"/>
              </a:spcBef>
              <a:spcAft>
                <a:spcPts val="0"/>
              </a:spcAft>
              <a:buSzPts val="2200"/>
              <a:buFont typeface="Source Sans Pro"/>
              <a:buChar char="▶"/>
            </a:pPr>
            <a:r>
              <a:rPr lang="en" sz="3200" dirty="0">
                <a:solidFill>
                  <a:schemeClr val="dk1"/>
                </a:solidFill>
              </a:rPr>
              <a:t>Who? Instructional leaders/teacher leaders</a:t>
            </a:r>
            <a:endParaRPr sz="3200" dirty="0">
              <a:solidFill>
                <a:schemeClr val="dk1"/>
              </a:solidFill>
            </a:endParaRPr>
          </a:p>
          <a:p>
            <a:pPr marL="457200" lvl="0" indent="-393700" algn="l" rtl="0">
              <a:lnSpc>
                <a:spcPct val="100000"/>
              </a:lnSpc>
              <a:spcBef>
                <a:spcPts val="0"/>
              </a:spcBef>
              <a:spcAft>
                <a:spcPts val="0"/>
              </a:spcAft>
              <a:buSzPts val="2200"/>
              <a:buFont typeface="Source Sans Pro"/>
              <a:buChar char="▶"/>
            </a:pPr>
            <a:r>
              <a:rPr lang="en" sz="3200" dirty="0">
                <a:solidFill>
                  <a:schemeClr val="dk1"/>
                </a:solidFill>
              </a:rPr>
              <a:t>How/When? 45 minutes per session of professional learning communities lead by teacher leaders</a:t>
            </a:r>
            <a:endParaRPr dirty="0"/>
          </a:p>
          <a:p>
            <a:pPr marL="457200" lvl="0" indent="-254000" algn="l" rtl="0">
              <a:lnSpc>
                <a:spcPct val="150000"/>
              </a:lnSpc>
              <a:spcBef>
                <a:spcPts val="0"/>
              </a:spcBef>
              <a:spcAft>
                <a:spcPts val="0"/>
              </a:spcAft>
              <a:buSzPts val="2200"/>
              <a:buFont typeface="Source Sans Pro"/>
              <a:buNone/>
            </a:pPr>
            <a:endParaRPr sz="2200" dirty="0">
              <a:solidFill>
                <a:schemeClr val="dk1"/>
              </a:solidFill>
            </a:endParaRPr>
          </a:p>
          <a:p>
            <a:pPr marL="342900" lvl="0" indent="-165100" algn="l" rtl="0">
              <a:lnSpc>
                <a:spcPct val="80000"/>
              </a:lnSpc>
              <a:spcBef>
                <a:spcPts val="800"/>
              </a:spcBef>
              <a:spcAft>
                <a:spcPts val="0"/>
              </a:spcAft>
              <a:buSzPts val="2000"/>
              <a:buNone/>
            </a:pPr>
            <a:r>
              <a:rPr lang="en" sz="2200" dirty="0"/>
              <a:t>   </a:t>
            </a:r>
            <a:endParaRPr sz="2200" dirty="0"/>
          </a:p>
        </p:txBody>
      </p:sp>
      <p:sp>
        <p:nvSpPr>
          <p:cNvPr id="456" name="Google Shape;456;g6de68d7db1_0_7"/>
          <p:cNvSpPr txBox="1">
            <a:spLocks noGrp="1"/>
          </p:cNvSpPr>
          <p:nvPr>
            <p:ph type="sldNum" idx="12"/>
          </p:nvPr>
        </p:nvSpPr>
        <p:spPr>
          <a:xfrm>
            <a:off x="11030413" y="6314033"/>
            <a:ext cx="6837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a:solidFill>
                  <a:srgbClr val="FFFFFF"/>
                </a:solidFill>
              </a:rPr>
              <a:t>12</a:t>
            </a:fld>
            <a:endParaRPr>
              <a:solidFill>
                <a:srgbClr val="FFFFFF"/>
              </a:solidFill>
            </a:endParaRPr>
          </a:p>
        </p:txBody>
      </p:sp>
      <p:pic>
        <p:nvPicPr>
          <p:cNvPr id="457" name="Google Shape;457;g6de68d7db1_0_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070900" y="4464600"/>
            <a:ext cx="3108499" cy="23934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7"/>
          <p:cNvSpPr txBox="1">
            <a:spLocks noGrp="1"/>
          </p:cNvSpPr>
          <p:nvPr>
            <p:ph type="title"/>
          </p:nvPr>
        </p:nvSpPr>
        <p:spPr>
          <a:xfrm>
            <a:off x="151525" y="156400"/>
            <a:ext cx="9064500" cy="8139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500"/>
              <a:buNone/>
            </a:pPr>
            <a:r>
              <a:rPr lang="en" sz="3200"/>
              <a:t>Highlights of: Breaking Down a Standard Resource</a:t>
            </a:r>
            <a:endParaRPr sz="3200"/>
          </a:p>
          <a:p>
            <a:pPr marL="0" lvl="0" indent="0" algn="l" rtl="0">
              <a:lnSpc>
                <a:spcPct val="100000"/>
              </a:lnSpc>
              <a:spcBef>
                <a:spcPts val="0"/>
              </a:spcBef>
              <a:spcAft>
                <a:spcPts val="0"/>
              </a:spcAft>
              <a:buSzPts val="2500"/>
              <a:buNone/>
            </a:pPr>
            <a:endParaRPr sz="3200"/>
          </a:p>
        </p:txBody>
      </p:sp>
      <p:sp>
        <p:nvSpPr>
          <p:cNvPr id="464" name="Google Shape;464;p7"/>
          <p:cNvSpPr txBox="1">
            <a:spLocks noGrp="1"/>
          </p:cNvSpPr>
          <p:nvPr>
            <p:ph type="body" idx="1"/>
          </p:nvPr>
        </p:nvSpPr>
        <p:spPr>
          <a:xfrm>
            <a:off x="151525" y="805475"/>
            <a:ext cx="9763500" cy="48987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000"/>
              <a:buNone/>
            </a:pPr>
            <a:endParaRPr sz="3200">
              <a:solidFill>
                <a:schemeClr val="dk1"/>
              </a:solidFill>
            </a:endParaRPr>
          </a:p>
          <a:p>
            <a:pPr marL="457200" lvl="0" indent="-393700" algn="l" rtl="0">
              <a:lnSpc>
                <a:spcPct val="100000"/>
              </a:lnSpc>
              <a:spcBef>
                <a:spcPts val="0"/>
              </a:spcBef>
              <a:spcAft>
                <a:spcPts val="0"/>
              </a:spcAft>
              <a:buSzPts val="2200"/>
              <a:buFont typeface="Source Sans Pro"/>
              <a:buChar char="▶"/>
            </a:pPr>
            <a:r>
              <a:rPr lang="en" sz="3200">
                <a:solidFill>
                  <a:schemeClr val="dk1"/>
                </a:solidFill>
              </a:rPr>
              <a:t>What? Protocol to really dive deep into a standard to better understand the instructional implications for students.</a:t>
            </a:r>
            <a:endParaRPr sz="3200">
              <a:solidFill>
                <a:schemeClr val="dk1"/>
              </a:solidFill>
            </a:endParaRPr>
          </a:p>
          <a:p>
            <a:pPr marL="457200" lvl="0" indent="-393700" algn="l" rtl="0">
              <a:lnSpc>
                <a:spcPct val="150000"/>
              </a:lnSpc>
              <a:spcBef>
                <a:spcPts val="0"/>
              </a:spcBef>
              <a:spcAft>
                <a:spcPts val="0"/>
              </a:spcAft>
              <a:buSzPts val="2200"/>
              <a:buFont typeface="Source Sans Pro"/>
              <a:buChar char="▶"/>
            </a:pPr>
            <a:r>
              <a:rPr lang="en" sz="3200">
                <a:solidFill>
                  <a:schemeClr val="dk1"/>
                </a:solidFill>
              </a:rPr>
              <a:t>Who? Principals/Instructional leaders/Teachers</a:t>
            </a:r>
            <a:endParaRPr sz="3200">
              <a:solidFill>
                <a:schemeClr val="dk1"/>
              </a:solidFill>
            </a:endParaRPr>
          </a:p>
          <a:p>
            <a:pPr marL="457200" lvl="0" indent="-393700" algn="l" rtl="0">
              <a:lnSpc>
                <a:spcPct val="100000"/>
              </a:lnSpc>
              <a:spcBef>
                <a:spcPts val="0"/>
              </a:spcBef>
              <a:spcAft>
                <a:spcPts val="0"/>
              </a:spcAft>
              <a:buSzPts val="2200"/>
              <a:buFont typeface="Source Sans Pro"/>
              <a:buChar char="▶"/>
            </a:pPr>
            <a:r>
              <a:rPr lang="en" sz="3200">
                <a:solidFill>
                  <a:schemeClr val="dk1"/>
                </a:solidFill>
              </a:rPr>
              <a:t>How/When? If teachers/instructional leaders are struggling with the depth of understanding of a standard</a:t>
            </a:r>
            <a:endParaRPr/>
          </a:p>
          <a:p>
            <a:pPr marL="63500" lvl="0" indent="0" algn="l" rtl="0">
              <a:lnSpc>
                <a:spcPct val="100000"/>
              </a:lnSpc>
              <a:spcBef>
                <a:spcPts val="0"/>
              </a:spcBef>
              <a:spcAft>
                <a:spcPts val="0"/>
              </a:spcAft>
              <a:buSzPts val="2200"/>
              <a:buNone/>
            </a:pPr>
            <a:endParaRPr sz="2200">
              <a:solidFill>
                <a:schemeClr val="dk1"/>
              </a:solidFill>
            </a:endParaRPr>
          </a:p>
          <a:p>
            <a:pPr marL="342900" lvl="0" indent="-165100" algn="l" rtl="0">
              <a:lnSpc>
                <a:spcPct val="80000"/>
              </a:lnSpc>
              <a:spcBef>
                <a:spcPts val="800"/>
              </a:spcBef>
              <a:spcAft>
                <a:spcPts val="0"/>
              </a:spcAft>
              <a:buSzPts val="2000"/>
              <a:buNone/>
            </a:pPr>
            <a:r>
              <a:rPr lang="en" sz="2200"/>
              <a:t>   </a:t>
            </a:r>
            <a:endParaRPr sz="2200"/>
          </a:p>
        </p:txBody>
      </p:sp>
      <p:sp>
        <p:nvSpPr>
          <p:cNvPr id="465" name="Google Shape;465;p7"/>
          <p:cNvSpPr txBox="1">
            <a:spLocks noGrp="1"/>
          </p:cNvSpPr>
          <p:nvPr>
            <p:ph type="sldNum" idx="12"/>
          </p:nvPr>
        </p:nvSpPr>
        <p:spPr>
          <a:xfrm>
            <a:off x="11030413" y="6314033"/>
            <a:ext cx="6837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a:solidFill>
                  <a:srgbClr val="FFFFFF"/>
                </a:solidFill>
              </a:rPr>
              <a:t>13</a:t>
            </a:fld>
            <a:endParaRPr>
              <a:solidFill>
                <a:srgbClr val="FFFFFF"/>
              </a:solidFill>
            </a:endParaRPr>
          </a:p>
        </p:txBody>
      </p:sp>
      <p:pic>
        <p:nvPicPr>
          <p:cNvPr id="466" name="Google Shape;466;p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122825" y="4430075"/>
            <a:ext cx="3142475" cy="2427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8"/>
          <p:cNvSpPr txBox="1">
            <a:spLocks noGrp="1"/>
          </p:cNvSpPr>
          <p:nvPr>
            <p:ph type="title"/>
          </p:nvPr>
        </p:nvSpPr>
        <p:spPr>
          <a:xfrm>
            <a:off x="151525" y="156400"/>
            <a:ext cx="9064500" cy="8139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500"/>
              <a:buNone/>
            </a:pPr>
            <a:r>
              <a:rPr lang="en" sz="3200"/>
              <a:t>Highlights of: Mathematics Assignment Review Protocol</a:t>
            </a:r>
            <a:endParaRPr sz="3200"/>
          </a:p>
        </p:txBody>
      </p:sp>
      <p:sp>
        <p:nvSpPr>
          <p:cNvPr id="473" name="Google Shape;473;p8"/>
          <p:cNvSpPr txBox="1">
            <a:spLocks noGrp="1"/>
          </p:cNvSpPr>
          <p:nvPr>
            <p:ph type="body" idx="1"/>
          </p:nvPr>
        </p:nvSpPr>
        <p:spPr>
          <a:xfrm>
            <a:off x="151525" y="1216283"/>
            <a:ext cx="9763500" cy="5280300"/>
          </a:xfrm>
          <a:prstGeom prst="rect">
            <a:avLst/>
          </a:prstGeom>
          <a:noFill/>
          <a:ln>
            <a:noFill/>
          </a:ln>
        </p:spPr>
        <p:txBody>
          <a:bodyPr spcFirstLastPara="1" wrap="square" lIns="68575" tIns="34275" rIns="68575" bIns="34275" anchor="t" anchorCtr="0">
            <a:noAutofit/>
          </a:bodyPr>
          <a:lstStyle/>
          <a:p>
            <a:pPr marL="457200" lvl="0" indent="-393700" algn="l" rtl="0">
              <a:lnSpc>
                <a:spcPct val="100000"/>
              </a:lnSpc>
              <a:spcBef>
                <a:spcPts val="0"/>
              </a:spcBef>
              <a:spcAft>
                <a:spcPts val="0"/>
              </a:spcAft>
              <a:buSzPts val="2200"/>
              <a:buFont typeface="Source Sans Pro"/>
              <a:buChar char="▶"/>
            </a:pPr>
            <a:r>
              <a:rPr lang="en" sz="3200">
                <a:solidFill>
                  <a:schemeClr val="dk1"/>
                </a:solidFill>
              </a:rPr>
              <a:t>What? Protocol intended to help teachers, leaders, and other stakeholders answer the question, “Does this task give students the opportunity to meaningfully engage in worthwhile grade-appropriate content?”</a:t>
            </a:r>
            <a:endParaRPr sz="3200">
              <a:solidFill>
                <a:schemeClr val="dk1"/>
              </a:solidFill>
            </a:endParaRPr>
          </a:p>
          <a:p>
            <a:pPr marL="457200" lvl="0" indent="-393700" algn="l" rtl="0">
              <a:lnSpc>
                <a:spcPct val="100000"/>
              </a:lnSpc>
              <a:spcBef>
                <a:spcPts val="0"/>
              </a:spcBef>
              <a:spcAft>
                <a:spcPts val="0"/>
              </a:spcAft>
              <a:buSzPts val="2200"/>
              <a:buFont typeface="Source Sans Pro"/>
              <a:buChar char="▶"/>
            </a:pPr>
            <a:r>
              <a:rPr lang="en" sz="3200">
                <a:solidFill>
                  <a:schemeClr val="dk1"/>
                </a:solidFill>
              </a:rPr>
              <a:t>Who? Instructional leaders/Teachers/Stakeholders</a:t>
            </a:r>
            <a:endParaRPr sz="3200">
              <a:solidFill>
                <a:schemeClr val="dk1"/>
              </a:solidFill>
            </a:endParaRPr>
          </a:p>
          <a:p>
            <a:pPr marL="457200" lvl="0" indent="-393700" algn="l" rtl="0">
              <a:lnSpc>
                <a:spcPct val="150000"/>
              </a:lnSpc>
              <a:spcBef>
                <a:spcPts val="0"/>
              </a:spcBef>
              <a:spcAft>
                <a:spcPts val="0"/>
              </a:spcAft>
              <a:buSzPts val="2200"/>
              <a:buFont typeface="Source Sans Pro"/>
              <a:buChar char="▶"/>
            </a:pPr>
            <a:r>
              <a:rPr lang="en" sz="3200">
                <a:solidFill>
                  <a:schemeClr val="dk1"/>
                </a:solidFill>
              </a:rPr>
              <a:t>How? 45-minute professional learning community</a:t>
            </a:r>
            <a:endParaRPr/>
          </a:p>
          <a:p>
            <a:pPr marL="63500" lvl="0" indent="0" algn="l" rtl="0">
              <a:lnSpc>
                <a:spcPct val="150000"/>
              </a:lnSpc>
              <a:spcBef>
                <a:spcPts val="0"/>
              </a:spcBef>
              <a:spcAft>
                <a:spcPts val="0"/>
              </a:spcAft>
              <a:buSzPts val="2200"/>
              <a:buNone/>
            </a:pPr>
            <a:endParaRPr sz="2200">
              <a:solidFill>
                <a:schemeClr val="dk1"/>
              </a:solidFill>
            </a:endParaRPr>
          </a:p>
          <a:p>
            <a:pPr marL="342900" lvl="0" indent="-165100" algn="l" rtl="0">
              <a:lnSpc>
                <a:spcPct val="80000"/>
              </a:lnSpc>
              <a:spcBef>
                <a:spcPts val="800"/>
              </a:spcBef>
              <a:spcAft>
                <a:spcPts val="0"/>
              </a:spcAft>
              <a:buSzPts val="2000"/>
              <a:buNone/>
            </a:pPr>
            <a:r>
              <a:rPr lang="en" sz="2200"/>
              <a:t>   </a:t>
            </a:r>
            <a:endParaRPr sz="2200"/>
          </a:p>
        </p:txBody>
      </p:sp>
      <p:sp>
        <p:nvSpPr>
          <p:cNvPr id="474" name="Google Shape;474;p8"/>
          <p:cNvSpPr txBox="1">
            <a:spLocks noGrp="1"/>
          </p:cNvSpPr>
          <p:nvPr>
            <p:ph type="sldNum" idx="12"/>
          </p:nvPr>
        </p:nvSpPr>
        <p:spPr>
          <a:xfrm>
            <a:off x="11030413" y="6314033"/>
            <a:ext cx="6837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a:solidFill>
                  <a:srgbClr val="FFFFFF"/>
                </a:solidFill>
              </a:rPr>
              <a:t>14</a:t>
            </a:fld>
            <a:endParaRPr>
              <a:solidFill>
                <a:srgbClr val="FFFFFF"/>
              </a:solidFill>
            </a:endParaRPr>
          </a:p>
        </p:txBody>
      </p:sp>
      <p:pic>
        <p:nvPicPr>
          <p:cNvPr id="475" name="Google Shape;475;p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360275" y="4696675"/>
            <a:ext cx="2801025" cy="21613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10"/>
          <p:cNvSpPr txBox="1">
            <a:spLocks noGrp="1"/>
          </p:cNvSpPr>
          <p:nvPr>
            <p:ph type="title"/>
          </p:nvPr>
        </p:nvSpPr>
        <p:spPr>
          <a:xfrm>
            <a:off x="151525" y="156400"/>
            <a:ext cx="9064500" cy="8139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500"/>
              <a:buNone/>
            </a:pPr>
            <a:r>
              <a:rPr lang="en" sz="3200"/>
              <a:t>Highlights of: Mathematics Instructional Alignment Rubric</a:t>
            </a:r>
            <a:endParaRPr sz="3200"/>
          </a:p>
        </p:txBody>
      </p:sp>
      <p:sp>
        <p:nvSpPr>
          <p:cNvPr id="482" name="Google Shape;482;p10"/>
          <p:cNvSpPr txBox="1">
            <a:spLocks noGrp="1"/>
          </p:cNvSpPr>
          <p:nvPr>
            <p:ph type="body" idx="1"/>
          </p:nvPr>
        </p:nvSpPr>
        <p:spPr>
          <a:xfrm>
            <a:off x="151525" y="1221940"/>
            <a:ext cx="9763500" cy="5280300"/>
          </a:xfrm>
          <a:prstGeom prst="rect">
            <a:avLst/>
          </a:prstGeom>
          <a:noFill/>
          <a:ln>
            <a:noFill/>
          </a:ln>
        </p:spPr>
        <p:txBody>
          <a:bodyPr spcFirstLastPara="1" wrap="square" lIns="68575" tIns="34275" rIns="68575" bIns="34275" anchor="t" anchorCtr="0">
            <a:noAutofit/>
          </a:bodyPr>
          <a:lstStyle/>
          <a:p>
            <a:pPr marL="457200" lvl="0" indent="-393700" algn="l" rtl="0">
              <a:lnSpc>
                <a:spcPct val="100000"/>
              </a:lnSpc>
              <a:spcBef>
                <a:spcPts val="0"/>
              </a:spcBef>
              <a:spcAft>
                <a:spcPts val="0"/>
              </a:spcAft>
              <a:buSzPts val="2200"/>
              <a:buFont typeface="Source Sans Pro"/>
              <a:buChar char="▶"/>
            </a:pPr>
            <a:r>
              <a:rPr lang="en" sz="3000" dirty="0">
                <a:solidFill>
                  <a:schemeClr val="dk1"/>
                </a:solidFill>
              </a:rPr>
              <a:t>What? Alignment rubric to guide districts and schools in assessing existing or purchasing new instructional resources to determine what revisions may be needed to ensure alignment to the current Kentucky Academic Standards for Mathematics K-12.</a:t>
            </a:r>
            <a:endParaRPr sz="3000" dirty="0">
              <a:solidFill>
                <a:schemeClr val="dk1"/>
              </a:solidFill>
            </a:endParaRPr>
          </a:p>
          <a:p>
            <a:pPr marL="457200" lvl="0" indent="-393700" algn="l" rtl="0">
              <a:lnSpc>
                <a:spcPct val="100000"/>
              </a:lnSpc>
              <a:spcBef>
                <a:spcPts val="0"/>
              </a:spcBef>
              <a:spcAft>
                <a:spcPts val="0"/>
              </a:spcAft>
              <a:buSzPts val="2200"/>
              <a:buFont typeface="Source Sans Pro"/>
              <a:buChar char="▶"/>
            </a:pPr>
            <a:r>
              <a:rPr lang="en" sz="3000" dirty="0">
                <a:solidFill>
                  <a:schemeClr val="dk1"/>
                </a:solidFill>
              </a:rPr>
              <a:t>Who? Instructional leaders/Teacher leaders</a:t>
            </a:r>
            <a:endParaRPr sz="3000" dirty="0">
              <a:solidFill>
                <a:schemeClr val="dk1"/>
              </a:solidFill>
            </a:endParaRPr>
          </a:p>
          <a:p>
            <a:pPr marL="457200" lvl="0" indent="-393700" algn="l" rtl="0">
              <a:lnSpc>
                <a:spcPct val="100000"/>
              </a:lnSpc>
              <a:spcBef>
                <a:spcPts val="0"/>
              </a:spcBef>
              <a:spcAft>
                <a:spcPts val="0"/>
              </a:spcAft>
              <a:buSzPts val="2200"/>
              <a:buFont typeface="Source Sans Pro"/>
              <a:buChar char="▶"/>
            </a:pPr>
            <a:r>
              <a:rPr lang="en" sz="3000" dirty="0">
                <a:solidFill>
                  <a:schemeClr val="dk1"/>
                </a:solidFill>
              </a:rPr>
              <a:t>How/When? Looking to adopt new program or need to align since new standards have been adopted. This would take a couple of professional learning days</a:t>
            </a:r>
            <a:endParaRPr dirty="0"/>
          </a:p>
          <a:p>
            <a:pPr marL="63500" lvl="0" indent="0" algn="l" rtl="0">
              <a:lnSpc>
                <a:spcPct val="150000"/>
              </a:lnSpc>
              <a:spcBef>
                <a:spcPts val="0"/>
              </a:spcBef>
              <a:spcAft>
                <a:spcPts val="0"/>
              </a:spcAft>
              <a:buSzPts val="2200"/>
              <a:buNone/>
            </a:pPr>
            <a:endParaRPr sz="3000" dirty="0">
              <a:solidFill>
                <a:schemeClr val="dk1"/>
              </a:solidFill>
            </a:endParaRPr>
          </a:p>
          <a:p>
            <a:pPr marL="342900" lvl="0" indent="-165100" algn="l" rtl="0">
              <a:lnSpc>
                <a:spcPct val="80000"/>
              </a:lnSpc>
              <a:spcBef>
                <a:spcPts val="800"/>
              </a:spcBef>
              <a:spcAft>
                <a:spcPts val="0"/>
              </a:spcAft>
              <a:buSzPts val="2000"/>
              <a:buNone/>
            </a:pPr>
            <a:r>
              <a:rPr lang="en" sz="3000" dirty="0"/>
              <a:t>   </a:t>
            </a:r>
            <a:endParaRPr sz="3000" dirty="0"/>
          </a:p>
        </p:txBody>
      </p:sp>
      <p:sp>
        <p:nvSpPr>
          <p:cNvPr id="483" name="Google Shape;483;p10"/>
          <p:cNvSpPr txBox="1">
            <a:spLocks noGrp="1"/>
          </p:cNvSpPr>
          <p:nvPr>
            <p:ph type="sldNum" idx="12"/>
          </p:nvPr>
        </p:nvSpPr>
        <p:spPr>
          <a:xfrm>
            <a:off x="11030413" y="6314033"/>
            <a:ext cx="6837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a:solidFill>
                  <a:srgbClr val="FFFFFF"/>
                </a:solidFill>
              </a:rPr>
              <a:t>15</a:t>
            </a:fld>
            <a:endParaRPr>
              <a:solidFill>
                <a:srgbClr val="FFFFFF"/>
              </a:solidFill>
            </a:endParaRPr>
          </a:p>
        </p:txBody>
      </p:sp>
      <p:pic>
        <p:nvPicPr>
          <p:cNvPr id="484" name="Google Shape;484;p1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9707925" y="3065025"/>
            <a:ext cx="2484076" cy="1928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11"/>
          <p:cNvSpPr txBox="1">
            <a:spLocks noGrp="1"/>
          </p:cNvSpPr>
          <p:nvPr>
            <p:ph type="title"/>
          </p:nvPr>
        </p:nvSpPr>
        <p:spPr>
          <a:xfrm>
            <a:off x="151525" y="156400"/>
            <a:ext cx="9064500" cy="8139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500"/>
              <a:buNone/>
            </a:pPr>
            <a:r>
              <a:rPr lang="en" sz="3200"/>
              <a:t>Highlights of: Standards Family Guides</a:t>
            </a:r>
            <a:endParaRPr sz="3200"/>
          </a:p>
        </p:txBody>
      </p:sp>
      <p:sp>
        <p:nvSpPr>
          <p:cNvPr id="491" name="Google Shape;491;p11"/>
          <p:cNvSpPr txBox="1">
            <a:spLocks noGrp="1"/>
          </p:cNvSpPr>
          <p:nvPr>
            <p:ph type="body" idx="1"/>
          </p:nvPr>
        </p:nvSpPr>
        <p:spPr>
          <a:xfrm>
            <a:off x="151525" y="977012"/>
            <a:ext cx="9885964" cy="5552442"/>
          </a:xfrm>
          <a:prstGeom prst="rect">
            <a:avLst/>
          </a:prstGeom>
          <a:noFill/>
          <a:ln>
            <a:noFill/>
          </a:ln>
        </p:spPr>
        <p:txBody>
          <a:bodyPr spcFirstLastPara="1" wrap="square" lIns="68575" tIns="34275" rIns="68575" bIns="34275" anchor="t" anchorCtr="0">
            <a:noAutofit/>
          </a:bodyPr>
          <a:lstStyle/>
          <a:p>
            <a:pPr marL="457200" lvl="0" indent="-393700" algn="l" rtl="0">
              <a:lnSpc>
                <a:spcPct val="100000"/>
              </a:lnSpc>
              <a:spcBef>
                <a:spcPts val="0"/>
              </a:spcBef>
              <a:spcAft>
                <a:spcPts val="0"/>
              </a:spcAft>
              <a:buSzPts val="2200"/>
              <a:buFont typeface="Source Sans Pro"/>
              <a:buChar char="▶"/>
            </a:pPr>
            <a:r>
              <a:rPr lang="en" sz="3200">
                <a:solidFill>
                  <a:schemeClr val="dk1"/>
                </a:solidFill>
              </a:rPr>
              <a:t>What? The Kentucky Academic Standards (KAS) Family Guides ( English and Spanish) have been developed to help families familiarize themselves with the content of each grade level standards. Each guide contains a standards overview for Reading &amp; Writing, Mathematics, Science and Social Studies.</a:t>
            </a:r>
            <a:endParaRPr sz="3200">
              <a:solidFill>
                <a:schemeClr val="dk1"/>
              </a:solidFill>
            </a:endParaRPr>
          </a:p>
          <a:p>
            <a:pPr marL="457200" lvl="0" indent="-393700" algn="l" rtl="0">
              <a:lnSpc>
                <a:spcPct val="100000"/>
              </a:lnSpc>
              <a:spcBef>
                <a:spcPts val="0"/>
              </a:spcBef>
              <a:spcAft>
                <a:spcPts val="0"/>
              </a:spcAft>
              <a:buSzPts val="2200"/>
              <a:buFont typeface="Source Sans Pro"/>
              <a:buChar char="▶"/>
            </a:pPr>
            <a:r>
              <a:rPr lang="en" sz="3200">
                <a:solidFill>
                  <a:schemeClr val="dk1"/>
                </a:solidFill>
              </a:rPr>
              <a:t>Who? All stakeholders</a:t>
            </a:r>
            <a:endParaRPr sz="3200">
              <a:solidFill>
                <a:schemeClr val="dk1"/>
              </a:solidFill>
            </a:endParaRPr>
          </a:p>
          <a:p>
            <a:pPr marL="457200" lvl="0" indent="-393700" algn="l" rtl="0">
              <a:lnSpc>
                <a:spcPct val="100000"/>
              </a:lnSpc>
              <a:spcBef>
                <a:spcPts val="0"/>
              </a:spcBef>
              <a:spcAft>
                <a:spcPts val="0"/>
              </a:spcAft>
              <a:buSzPts val="2200"/>
              <a:buFont typeface="Source Sans Pro"/>
              <a:buChar char="▶"/>
            </a:pPr>
            <a:r>
              <a:rPr lang="en" sz="3200">
                <a:solidFill>
                  <a:schemeClr val="dk1"/>
                </a:solidFill>
              </a:rPr>
              <a:t>How/When? Family Math/Literacy Nights, Back to School Nights, Parent/Teacher Conferences </a:t>
            </a:r>
            <a:endParaRPr/>
          </a:p>
          <a:p>
            <a:pPr marL="63500" lvl="0" indent="0" algn="l" rtl="0">
              <a:lnSpc>
                <a:spcPct val="150000"/>
              </a:lnSpc>
              <a:spcBef>
                <a:spcPts val="0"/>
              </a:spcBef>
              <a:spcAft>
                <a:spcPts val="0"/>
              </a:spcAft>
              <a:buSzPts val="2200"/>
              <a:buNone/>
            </a:pPr>
            <a:endParaRPr sz="2200">
              <a:solidFill>
                <a:schemeClr val="dk1"/>
              </a:solidFill>
            </a:endParaRPr>
          </a:p>
          <a:p>
            <a:pPr marL="342900" lvl="0" indent="-165100" algn="l" rtl="0">
              <a:lnSpc>
                <a:spcPct val="80000"/>
              </a:lnSpc>
              <a:spcBef>
                <a:spcPts val="800"/>
              </a:spcBef>
              <a:spcAft>
                <a:spcPts val="0"/>
              </a:spcAft>
              <a:buSzPts val="2000"/>
              <a:buNone/>
            </a:pPr>
            <a:r>
              <a:rPr lang="en" sz="2200"/>
              <a:t>   </a:t>
            </a:r>
            <a:endParaRPr sz="2200"/>
          </a:p>
        </p:txBody>
      </p:sp>
      <p:sp>
        <p:nvSpPr>
          <p:cNvPr id="492" name="Google Shape;492;p11"/>
          <p:cNvSpPr txBox="1">
            <a:spLocks noGrp="1"/>
          </p:cNvSpPr>
          <p:nvPr>
            <p:ph type="sldNum" idx="12"/>
          </p:nvPr>
        </p:nvSpPr>
        <p:spPr>
          <a:xfrm>
            <a:off x="11030413" y="6314033"/>
            <a:ext cx="6837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a:solidFill>
                  <a:srgbClr val="FFFFFF"/>
                </a:solidFill>
              </a:rPr>
              <a:t>16</a:t>
            </a:fld>
            <a:endParaRPr>
              <a:solidFill>
                <a:srgbClr val="FFFFFF"/>
              </a:solidFill>
            </a:endParaRPr>
          </a:p>
        </p:txBody>
      </p:sp>
      <p:pic>
        <p:nvPicPr>
          <p:cNvPr id="493" name="Google Shape;493;p1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9614539" y="3190175"/>
            <a:ext cx="1849711" cy="236224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g5deb5ffee9_0_583"/>
          <p:cNvSpPr txBox="1">
            <a:spLocks noGrp="1"/>
          </p:cNvSpPr>
          <p:nvPr>
            <p:ph type="title"/>
          </p:nvPr>
        </p:nvSpPr>
        <p:spPr>
          <a:xfrm>
            <a:off x="555785" y="257025"/>
            <a:ext cx="8596800" cy="7200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a:t>5 Things to Know Before You Go…</a:t>
            </a:r>
            <a:endParaRPr/>
          </a:p>
        </p:txBody>
      </p:sp>
      <p:sp>
        <p:nvSpPr>
          <p:cNvPr id="499" name="Google Shape;499;g5deb5ffee9_0_583"/>
          <p:cNvSpPr txBox="1">
            <a:spLocks noGrp="1"/>
          </p:cNvSpPr>
          <p:nvPr>
            <p:ph type="body" idx="1"/>
          </p:nvPr>
        </p:nvSpPr>
        <p:spPr>
          <a:xfrm>
            <a:off x="555775" y="977150"/>
            <a:ext cx="8652900" cy="4901100"/>
          </a:xfrm>
          <a:prstGeom prst="rect">
            <a:avLst/>
          </a:prstGeom>
          <a:noFill/>
          <a:ln>
            <a:noFill/>
          </a:ln>
        </p:spPr>
        <p:txBody>
          <a:bodyPr spcFirstLastPara="1" wrap="square" lIns="68575" tIns="34275" rIns="68575" bIns="34275" anchor="t" anchorCtr="0">
            <a:noAutofit/>
          </a:bodyPr>
          <a:lstStyle/>
          <a:p>
            <a:pPr marL="590547" lvl="0" indent="-495300" algn="l" rtl="0">
              <a:lnSpc>
                <a:spcPct val="100000"/>
              </a:lnSpc>
              <a:spcBef>
                <a:spcPts val="1067"/>
              </a:spcBef>
              <a:spcAft>
                <a:spcPts val="0"/>
              </a:spcAft>
              <a:buSzPts val="2400"/>
              <a:buAutoNum type="arabicPeriod"/>
            </a:pPr>
            <a:r>
              <a:rPr lang="en" sz="2400" dirty="0"/>
              <a:t>Be sure to access the resources available at </a:t>
            </a:r>
            <a:r>
              <a:rPr lang="en" sz="2400" u="sng" dirty="0">
                <a:solidFill>
                  <a:schemeClr val="hlink"/>
                </a:solidFill>
                <a:hlinkClick r:id="rId3"/>
              </a:rPr>
              <a:t>www.kystandards.org</a:t>
            </a:r>
            <a:r>
              <a:rPr lang="en" sz="2400" dirty="0"/>
              <a:t>.  Subscribe to receive content specific updates. </a:t>
            </a:r>
          </a:p>
          <a:p>
            <a:pPr marL="590547" lvl="0" indent="-495300" algn="l" rtl="0">
              <a:lnSpc>
                <a:spcPct val="100000"/>
              </a:lnSpc>
              <a:spcBef>
                <a:spcPts val="1067"/>
              </a:spcBef>
              <a:spcAft>
                <a:spcPts val="0"/>
              </a:spcAft>
              <a:buSzPts val="2400"/>
              <a:buAutoNum type="arabicPeriod"/>
            </a:pPr>
            <a:r>
              <a:rPr lang="en" sz="2400" dirty="0"/>
              <a:t>N</a:t>
            </a:r>
            <a:r>
              <a:rPr lang="en-US" sz="2400" dirty="0"/>
              <a:t>e</a:t>
            </a:r>
            <a:r>
              <a:rPr lang="en" sz="2400" dirty="0"/>
              <a:t>xt W</a:t>
            </a:r>
            <a:r>
              <a:rPr lang="en-US" sz="2400" dirty="0" err="1"/>
              <a:t>ebcast</a:t>
            </a:r>
            <a:r>
              <a:rPr lang="en-US" sz="2400" dirty="0"/>
              <a:t>: April 16 – Gaining Clarity Around the KAS for Mathematics Through PLCs</a:t>
            </a:r>
            <a:endParaRPr sz="2400" dirty="0"/>
          </a:p>
          <a:p>
            <a:pPr marL="457200" lvl="0" indent="-381000" algn="l" rtl="0">
              <a:spcBef>
                <a:spcPts val="1067"/>
              </a:spcBef>
              <a:spcAft>
                <a:spcPts val="0"/>
              </a:spcAft>
              <a:buSzPts val="2400"/>
              <a:buAutoNum type="arabicPeriod"/>
            </a:pPr>
            <a:r>
              <a:rPr lang="en-US" sz="2400" dirty="0"/>
              <a:t>Digital Professional Learning Available April 23 </a:t>
            </a:r>
          </a:p>
          <a:p>
            <a:pPr marL="457200" lvl="0" indent="-381000" algn="l" rtl="0">
              <a:spcBef>
                <a:spcPts val="1067"/>
              </a:spcBef>
              <a:spcAft>
                <a:spcPts val="0"/>
              </a:spcAft>
              <a:buSzPts val="2400"/>
              <a:buAutoNum type="arabicPeriod"/>
            </a:pPr>
            <a:r>
              <a:rPr lang="en-US" sz="2400" dirty="0"/>
              <a:t>Coming Soon – Family Math Night Resources</a:t>
            </a:r>
          </a:p>
          <a:p>
            <a:pPr marL="457200" lvl="0" indent="-381000" algn="l" rtl="0">
              <a:spcBef>
                <a:spcPts val="1067"/>
              </a:spcBef>
              <a:spcAft>
                <a:spcPts val="0"/>
              </a:spcAft>
              <a:buSzPts val="2400"/>
              <a:buAutoNum type="arabicPeriod"/>
            </a:pPr>
            <a:r>
              <a:rPr lang="en-US" sz="2400" dirty="0"/>
              <a:t>Now Available: Curriculum Design and Implementation  Guidance</a:t>
            </a:r>
          </a:p>
          <a:p>
            <a:pPr marL="457200" lvl="0" indent="-381000" algn="l" rtl="0">
              <a:spcBef>
                <a:spcPts val="1067"/>
              </a:spcBef>
              <a:spcAft>
                <a:spcPts val="0"/>
              </a:spcAft>
              <a:buSzPts val="2400"/>
              <a:buAutoNum type="arabicPeriod"/>
            </a:pPr>
            <a:endParaRPr lang="en-US" sz="2400" dirty="0"/>
          </a:p>
          <a:p>
            <a:pPr marL="94615" lvl="0" indent="0" algn="l" rtl="0">
              <a:lnSpc>
                <a:spcPct val="100000"/>
              </a:lnSpc>
              <a:spcBef>
                <a:spcPts val="1067"/>
              </a:spcBef>
              <a:spcAft>
                <a:spcPts val="0"/>
              </a:spcAft>
              <a:buSzPts val="2400"/>
              <a:buNone/>
            </a:pPr>
            <a:endParaRPr sz="2400" dirty="0"/>
          </a:p>
          <a:p>
            <a:pPr marL="589915" lvl="0" indent="-342900" algn="l" rtl="0">
              <a:lnSpc>
                <a:spcPct val="100000"/>
              </a:lnSpc>
              <a:spcBef>
                <a:spcPts val="1067"/>
              </a:spcBef>
              <a:spcAft>
                <a:spcPts val="0"/>
              </a:spcAft>
              <a:buSzPts val="2400"/>
              <a:buFont typeface="Noto Sans Symbols"/>
              <a:buNone/>
            </a:pPr>
            <a:endParaRPr dirty="0"/>
          </a:p>
          <a:p>
            <a:pPr marL="589915" lvl="0" indent="-342900" algn="l" rtl="0">
              <a:lnSpc>
                <a:spcPct val="100000"/>
              </a:lnSpc>
              <a:spcBef>
                <a:spcPts val="1067"/>
              </a:spcBef>
              <a:spcAft>
                <a:spcPts val="0"/>
              </a:spcAft>
              <a:buSzPts val="2400"/>
              <a:buFont typeface="Noto Sans Symbols"/>
              <a:buNone/>
            </a:pPr>
            <a:endParaRPr sz="2400" dirty="0"/>
          </a:p>
          <a:p>
            <a:pPr marL="589915" lvl="0" indent="-342900" algn="l" rtl="0">
              <a:lnSpc>
                <a:spcPct val="100000"/>
              </a:lnSpc>
              <a:spcBef>
                <a:spcPts val="1067"/>
              </a:spcBef>
              <a:spcAft>
                <a:spcPts val="0"/>
              </a:spcAft>
              <a:buSzPts val="2400"/>
              <a:buFont typeface="Noto Sans Symbols"/>
              <a:buNone/>
            </a:pPr>
            <a:endParaRPr sz="2400" dirty="0"/>
          </a:p>
          <a:p>
            <a:pPr marL="94615" lvl="0" indent="0" algn="l" rtl="0">
              <a:lnSpc>
                <a:spcPct val="100000"/>
              </a:lnSpc>
              <a:spcBef>
                <a:spcPts val="1067"/>
              </a:spcBef>
              <a:spcAft>
                <a:spcPts val="0"/>
              </a:spcAft>
              <a:buSzPts val="2400"/>
              <a:buNone/>
            </a:pPr>
            <a:r>
              <a:rPr lang="en" sz="2400" dirty="0"/>
              <a:t>        </a:t>
            </a:r>
            <a:endParaRPr dirty="0"/>
          </a:p>
          <a:p>
            <a:pPr marL="589915" lvl="0" indent="-342900" algn="l" rtl="0">
              <a:lnSpc>
                <a:spcPct val="100000"/>
              </a:lnSpc>
              <a:spcBef>
                <a:spcPts val="1067"/>
              </a:spcBef>
              <a:spcAft>
                <a:spcPts val="0"/>
              </a:spcAft>
              <a:buSzPts val="2400"/>
              <a:buFont typeface="Noto Sans Symbols"/>
              <a:buNone/>
            </a:pPr>
            <a:endParaRPr sz="2400" dirty="0"/>
          </a:p>
          <a:p>
            <a:pPr marL="589915" lvl="0" indent="-342900" algn="l" rtl="0">
              <a:lnSpc>
                <a:spcPct val="100000"/>
              </a:lnSpc>
              <a:spcBef>
                <a:spcPts val="1067"/>
              </a:spcBef>
              <a:spcAft>
                <a:spcPts val="0"/>
              </a:spcAft>
              <a:buSzPts val="2400"/>
              <a:buNone/>
            </a:pPr>
            <a:endParaRPr sz="2400" dirty="0"/>
          </a:p>
          <a:p>
            <a:pPr marL="609584" lvl="0" indent="0" algn="l" rtl="0">
              <a:lnSpc>
                <a:spcPct val="100000"/>
              </a:lnSpc>
              <a:spcBef>
                <a:spcPts val="1067"/>
              </a:spcBef>
              <a:spcAft>
                <a:spcPts val="0"/>
              </a:spcAft>
              <a:buSzPts val="2700"/>
              <a:buNone/>
            </a:pPr>
            <a:endParaRPr dirty="0"/>
          </a:p>
        </p:txBody>
      </p:sp>
      <p:sp>
        <p:nvSpPr>
          <p:cNvPr id="500" name="Google Shape;500;g5deb5ffee9_0_583"/>
          <p:cNvSpPr txBox="1">
            <a:spLocks noGrp="1"/>
          </p:cNvSpPr>
          <p:nvPr>
            <p:ph type="sldNum" idx="12"/>
          </p:nvPr>
        </p:nvSpPr>
        <p:spPr>
          <a:xfrm>
            <a:off x="11030413" y="6314033"/>
            <a:ext cx="683700" cy="3651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a:solidFill>
                  <a:srgbClr val="FFFFFF"/>
                </a:solidFill>
              </a:rPr>
              <a:t>17</a:t>
            </a:fld>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p24"/>
          <p:cNvSpPr txBox="1">
            <a:spLocks noGrp="1"/>
          </p:cNvSpPr>
          <p:nvPr>
            <p:ph type="sldNum" idx="12"/>
          </p:nvPr>
        </p:nvSpPr>
        <p:spPr>
          <a:xfrm>
            <a:off x="11016767" y="6309651"/>
            <a:ext cx="683400" cy="365100"/>
          </a:xfrm>
          <a:prstGeom prst="rect">
            <a:avLst/>
          </a:prstGeom>
        </p:spPr>
        <p:txBody>
          <a:bodyPr spcFirstLastPara="1" wrap="square" lIns="91425" tIns="45700" rIns="91425" bIns="45700" anchor="ctr" anchorCtr="0">
            <a:noAutofit/>
          </a:bodyPr>
          <a:lstStyle/>
          <a:p>
            <a:fld id="{00000000-1234-1234-1234-123412341234}" type="slidenum">
              <a:rPr lang="en-US"/>
              <a:pPr/>
              <a:t>2</a:t>
            </a:fld>
            <a:endParaRPr/>
          </a:p>
        </p:txBody>
      </p:sp>
      <p:sp>
        <p:nvSpPr>
          <p:cNvPr id="143" name="Google Shape;143;p24"/>
          <p:cNvSpPr txBox="1">
            <a:spLocks noGrp="1"/>
          </p:cNvSpPr>
          <p:nvPr>
            <p:ph type="title" idx="4294967295"/>
          </p:nvPr>
        </p:nvSpPr>
        <p:spPr>
          <a:xfrm>
            <a:off x="965450" y="797451"/>
            <a:ext cx="8730300" cy="55122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000"/>
              </a:spcBef>
              <a:spcAft>
                <a:spcPts val="0"/>
              </a:spcAft>
              <a:buClr>
                <a:schemeClr val="dk1"/>
              </a:buClr>
              <a:buSzPts val="1100"/>
              <a:buFont typeface="Noto Sans Symbols"/>
              <a:buNone/>
              <a:tabLst/>
              <a:defRPr/>
            </a:pPr>
            <a:r>
              <a:rPr kumimoji="0" lang="en-US" sz="4000" b="0" i="0" u="none" strike="noStrike" kern="0" cap="none" spc="0" normalizeH="0" baseline="0" noProof="0" dirty="0">
                <a:ln>
                  <a:noFill/>
                </a:ln>
                <a:solidFill>
                  <a:srgbClr val="072B62"/>
                </a:solidFill>
                <a:effectLst/>
                <a:uLnTx/>
                <a:uFillTx/>
                <a:latin typeface="Georgia"/>
                <a:ea typeface="Georgia"/>
                <a:cs typeface="Georgia"/>
                <a:sym typeface="Georgia"/>
              </a:rPr>
              <a:t>Update on Standards Resources:</a:t>
            </a:r>
          </a:p>
          <a:p>
            <a:pPr marL="0" marR="0" lvl="0" indent="0" algn="l" defTabSz="914400" rtl="0" eaLnBrk="1" fontAlgn="auto" latinLnBrk="0" hangingPunct="1">
              <a:lnSpc>
                <a:spcPct val="100000"/>
              </a:lnSpc>
              <a:spcBef>
                <a:spcPts val="1000"/>
              </a:spcBef>
              <a:spcAft>
                <a:spcPts val="0"/>
              </a:spcAft>
              <a:buClr>
                <a:srgbClr val="D2BD24"/>
              </a:buClr>
              <a:buSzPts val="2700"/>
              <a:buFont typeface="Noto Sans Symbols"/>
              <a:buNone/>
              <a:tabLst/>
              <a:defRPr/>
            </a:pPr>
            <a:endParaRPr kumimoji="0" lang="en-US" sz="800" b="0" i="0" u="none" strike="noStrike" kern="0" cap="none" spc="0" normalizeH="0" baseline="0" noProof="0" dirty="0">
              <a:ln>
                <a:noFill/>
              </a:ln>
              <a:solidFill>
                <a:srgbClr val="072B62"/>
              </a:solidFill>
              <a:effectLst/>
              <a:uLnTx/>
              <a:uFillTx/>
              <a:latin typeface="Georgia"/>
              <a:ea typeface="Georgia"/>
              <a:cs typeface="Georgia"/>
              <a:sym typeface="Georgia"/>
            </a:endParaRPr>
          </a:p>
          <a:p>
            <a:pPr marL="0" marR="0" lvl="0" indent="0" algn="l" defTabSz="914400" rtl="0" eaLnBrk="1" fontAlgn="auto" latinLnBrk="0" hangingPunct="1">
              <a:lnSpc>
                <a:spcPct val="100000"/>
              </a:lnSpc>
              <a:spcBef>
                <a:spcPts val="1000"/>
              </a:spcBef>
              <a:spcAft>
                <a:spcPts val="0"/>
              </a:spcAft>
              <a:buClr>
                <a:schemeClr val="dk1"/>
              </a:buClr>
              <a:buSzPts val="1100"/>
              <a:buFont typeface="Noto Sans Symbols"/>
              <a:buNone/>
              <a:tabLst/>
              <a:defRPr/>
            </a:pPr>
            <a:r>
              <a:rPr kumimoji="0" lang="en-US" sz="3600" b="0" i="0" u="none" strike="noStrike" kern="0" cap="none" spc="0" normalizeH="0" baseline="0" noProof="0" dirty="0">
                <a:ln>
                  <a:noFill/>
                </a:ln>
                <a:solidFill>
                  <a:srgbClr val="072B62"/>
                </a:solidFill>
                <a:effectLst/>
                <a:uLnTx/>
                <a:uFillTx/>
                <a:latin typeface="Georgia"/>
                <a:ea typeface="Georgia"/>
                <a:cs typeface="Georgia"/>
                <a:sym typeface="Georgia"/>
              </a:rPr>
              <a:t>Explore resources to support Kentucky Academic Standards implementation</a:t>
            </a:r>
          </a:p>
          <a:p>
            <a:pPr marL="0" marR="0" lvl="0" indent="0" algn="l" defTabSz="914400" rtl="0" eaLnBrk="1" fontAlgn="auto" latinLnBrk="0" hangingPunct="1">
              <a:lnSpc>
                <a:spcPct val="100000"/>
              </a:lnSpc>
              <a:spcBef>
                <a:spcPts val="1000"/>
              </a:spcBef>
              <a:spcAft>
                <a:spcPts val="0"/>
              </a:spcAft>
              <a:buClr>
                <a:schemeClr val="dk1"/>
              </a:buClr>
              <a:buSzPts val="1100"/>
              <a:buFont typeface="Noto Sans Symbols"/>
              <a:buNone/>
              <a:tabLst/>
              <a:defRPr/>
            </a:pPr>
            <a:endParaRPr kumimoji="0" lang="en-US" sz="1100" b="0" i="0" u="none" strike="noStrike" kern="0" cap="none" spc="0" normalizeH="0" baseline="0" noProof="0" dirty="0">
              <a:ln>
                <a:noFill/>
              </a:ln>
              <a:solidFill>
                <a:srgbClr val="072B62"/>
              </a:solidFill>
              <a:effectLst/>
              <a:uLnTx/>
              <a:uFillTx/>
              <a:latin typeface="Georgia"/>
              <a:ea typeface="Georgia"/>
              <a:cs typeface="Georgia"/>
              <a:sym typeface="Georgia"/>
            </a:endParaRPr>
          </a:p>
          <a:p>
            <a:pPr marL="0" marR="0" lvl="0" indent="0" algn="l" defTabSz="914400" rtl="0" eaLnBrk="1" fontAlgn="auto" latinLnBrk="0" hangingPunct="1">
              <a:lnSpc>
                <a:spcPct val="100000"/>
              </a:lnSpc>
              <a:spcBef>
                <a:spcPts val="1000"/>
              </a:spcBef>
              <a:spcAft>
                <a:spcPts val="0"/>
              </a:spcAft>
              <a:buClr>
                <a:srgbClr val="D2BD24"/>
              </a:buClr>
              <a:buSzPts val="2700"/>
              <a:buFont typeface="Noto Sans Symbols"/>
              <a:buNone/>
              <a:tabLst/>
              <a:defRPr/>
            </a:pPr>
            <a:endParaRPr kumimoji="0" lang="en-US" sz="2400" b="0" i="1" u="none" strike="noStrike" kern="0" cap="none" spc="0" normalizeH="0" baseline="0" noProof="0" dirty="0">
              <a:ln>
                <a:noFill/>
              </a:ln>
              <a:solidFill>
                <a:srgbClr val="072B62"/>
              </a:solidFill>
              <a:effectLst/>
              <a:uLnTx/>
              <a:uFillTx/>
              <a:latin typeface="Georgia"/>
              <a:ea typeface="Georgia"/>
              <a:cs typeface="Georgia"/>
              <a:sym typeface="Georgia"/>
            </a:endParaRPr>
          </a:p>
          <a:p>
            <a:pPr marL="0" marR="0" lvl="0" indent="0" algn="l" defTabSz="914400" rtl="0" eaLnBrk="1" fontAlgn="auto" latinLnBrk="0" hangingPunct="1">
              <a:lnSpc>
                <a:spcPct val="100000"/>
              </a:lnSpc>
              <a:spcBef>
                <a:spcPts val="1000"/>
              </a:spcBef>
              <a:spcAft>
                <a:spcPts val="0"/>
              </a:spcAft>
              <a:buClr>
                <a:srgbClr val="D2BD24"/>
              </a:buClr>
              <a:buSzPts val="2700"/>
              <a:buFont typeface="Noto Sans Symbols"/>
              <a:buNone/>
              <a:tabLst/>
              <a:defRPr/>
            </a:pPr>
            <a:endParaRPr kumimoji="0" lang="en-US" sz="2400" b="0" i="1" u="none" strike="noStrike" kern="0" cap="none" spc="0" normalizeH="0" baseline="0" noProof="0" dirty="0">
              <a:ln>
                <a:noFill/>
              </a:ln>
              <a:solidFill>
                <a:srgbClr val="072B62"/>
              </a:solidFill>
              <a:effectLst/>
              <a:uLnTx/>
              <a:uFillTx/>
              <a:latin typeface="Georgia"/>
              <a:ea typeface="Georgia"/>
              <a:cs typeface="Georgia"/>
              <a:sym typeface="Georgia"/>
            </a:endParaRPr>
          </a:p>
          <a:p>
            <a:pPr marL="0" marR="0" lvl="0" indent="0" algn="r" defTabSz="914400" rtl="0" eaLnBrk="1" fontAlgn="auto" latinLnBrk="0" hangingPunct="1">
              <a:lnSpc>
                <a:spcPct val="100000"/>
              </a:lnSpc>
              <a:spcBef>
                <a:spcPts val="1000"/>
              </a:spcBef>
              <a:spcAft>
                <a:spcPts val="0"/>
              </a:spcAft>
              <a:buClr>
                <a:srgbClr val="D2BD24"/>
              </a:buClr>
              <a:buSzPts val="2700"/>
              <a:buFont typeface="Noto Sans Symbols"/>
              <a:buNone/>
              <a:tabLst/>
              <a:defRPr/>
            </a:pPr>
            <a:r>
              <a:rPr kumimoji="0" lang="en-US" sz="2400" b="0" i="0" u="none" strike="noStrike" kern="0" cap="none" spc="0" normalizeH="0" baseline="0" noProof="0" dirty="0">
                <a:ln>
                  <a:noFill/>
                </a:ln>
                <a:solidFill>
                  <a:srgbClr val="666666"/>
                </a:solidFill>
                <a:effectLst/>
                <a:uLnTx/>
                <a:uFillTx/>
                <a:latin typeface="Georgia"/>
                <a:ea typeface="Georgia"/>
                <a:cs typeface="Georgia"/>
                <a:sym typeface="Georgia"/>
              </a:rPr>
              <a:t>Webcast</a:t>
            </a:r>
          </a:p>
          <a:p>
            <a:pPr marL="0" marR="0" lvl="0" indent="0" algn="r" defTabSz="914400" rtl="0" eaLnBrk="1" fontAlgn="auto" latinLnBrk="0" hangingPunct="1">
              <a:lnSpc>
                <a:spcPct val="100000"/>
              </a:lnSpc>
              <a:spcBef>
                <a:spcPts val="1000"/>
              </a:spcBef>
              <a:spcAft>
                <a:spcPts val="0"/>
              </a:spcAft>
              <a:buClr>
                <a:schemeClr val="dk1"/>
              </a:buClr>
              <a:buSzPts val="1100"/>
              <a:buFont typeface="Noto Sans Symbols"/>
              <a:buNone/>
              <a:tabLst/>
              <a:defRPr/>
            </a:pPr>
            <a:r>
              <a:rPr kumimoji="0" lang="en-US" sz="2400" b="0" i="0" u="none" strike="noStrike" kern="0" cap="none" spc="0" normalizeH="0" baseline="0" noProof="0" dirty="0">
                <a:ln>
                  <a:noFill/>
                </a:ln>
                <a:solidFill>
                  <a:srgbClr val="666666"/>
                </a:solidFill>
                <a:effectLst/>
                <a:uLnTx/>
                <a:uFillTx/>
                <a:latin typeface="Georgia"/>
                <a:ea typeface="Georgia"/>
                <a:cs typeface="Georgia"/>
                <a:sym typeface="Georgia"/>
              </a:rPr>
              <a:t>April 9, 2020 </a:t>
            </a:r>
          </a:p>
          <a:p>
            <a:pPr marL="0" marR="0" lvl="0" indent="0" algn="l" defTabSz="914400" rtl="0" eaLnBrk="1" fontAlgn="auto" latinLnBrk="0" hangingPunct="1">
              <a:lnSpc>
                <a:spcPct val="100000"/>
              </a:lnSpc>
              <a:spcBef>
                <a:spcPts val="1000"/>
              </a:spcBef>
              <a:spcAft>
                <a:spcPts val="0"/>
              </a:spcAft>
              <a:buClr>
                <a:srgbClr val="D2BD24"/>
              </a:buClr>
              <a:buSzPts val="2700"/>
              <a:buFont typeface="Noto Sans Symbols"/>
              <a:buNone/>
              <a:tabLst/>
              <a:defRPr/>
            </a:pPr>
            <a:endParaRPr kumimoji="0" lang="en-US" sz="3600" b="0" i="0" u="none" strike="noStrike" kern="0" cap="none" spc="0" normalizeH="0" baseline="0" noProof="0" dirty="0">
              <a:ln>
                <a:noFill/>
              </a:ln>
              <a:solidFill>
                <a:srgbClr val="3F3F3F"/>
              </a:solidFill>
              <a:effectLst/>
              <a:uLnTx/>
              <a:uFillTx/>
              <a:latin typeface="Source Sans Pro"/>
              <a:ea typeface="Source Sans Pro"/>
              <a:cs typeface="Source Sans Pro"/>
              <a:sym typeface="Source Sans Pro"/>
            </a:endParaRPr>
          </a:p>
        </p:txBody>
      </p:sp>
    </p:spTree>
    <p:extLst>
      <p:ext uri="{BB962C8B-B14F-4D97-AF65-F5344CB8AC3E}">
        <p14:creationId xmlns:p14="http://schemas.microsoft.com/office/powerpoint/2010/main" val="192114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Effect transition="in" filter="fade">
                                      <p:cBhvr>
                                        <p:cTn id="7" dur="1000"/>
                                        <p:tgtEl>
                                          <p:spTgt spid="1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
                                            <p:txEl>
                                              <p:pRg st="2" end="2"/>
                                            </p:txEl>
                                          </p:spTgt>
                                        </p:tgtEl>
                                        <p:attrNameLst>
                                          <p:attrName>style.visibility</p:attrName>
                                        </p:attrNameLst>
                                      </p:cBhvr>
                                      <p:to>
                                        <p:strVal val="visible"/>
                                      </p:to>
                                    </p:set>
                                    <p:animEffect transition="in" filter="fade">
                                      <p:cBhvr>
                                        <p:cTn id="12" dur="1000"/>
                                        <p:tgtEl>
                                          <p:spTgt spid="1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
                                            <p:txEl>
                                              <p:pRg st="6" end="6"/>
                                            </p:txEl>
                                          </p:spTgt>
                                        </p:tgtEl>
                                        <p:attrNameLst>
                                          <p:attrName>style.visibility</p:attrName>
                                        </p:attrNameLst>
                                      </p:cBhvr>
                                      <p:to>
                                        <p:strVal val="visible"/>
                                      </p:to>
                                    </p:set>
                                    <p:animEffect transition="in" filter="fade">
                                      <p:cBhvr>
                                        <p:cTn id="17" dur="1000"/>
                                        <p:tgtEl>
                                          <p:spTgt spid="14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
                                            <p:txEl>
                                              <p:pRg st="7" end="7"/>
                                            </p:txEl>
                                          </p:spTgt>
                                        </p:tgtEl>
                                        <p:attrNameLst>
                                          <p:attrName>style.visibility</p:attrName>
                                        </p:attrNameLst>
                                      </p:cBhvr>
                                      <p:to>
                                        <p:strVal val="visible"/>
                                      </p:to>
                                    </p:set>
                                    <p:animEffect transition="in" filter="fade">
                                      <p:cBhvr>
                                        <p:cTn id="22" dur="1000"/>
                                        <p:tgtEl>
                                          <p:spTgt spid="1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sldNum" idx="12"/>
          </p:nvPr>
        </p:nvSpPr>
        <p:spPr>
          <a:xfrm>
            <a:off x="11016767" y="6309651"/>
            <a:ext cx="683400" cy="365100"/>
          </a:xfrm>
          <a:prstGeom prst="rect">
            <a:avLst/>
          </a:prstGeom>
        </p:spPr>
        <p:txBody>
          <a:bodyPr spcFirstLastPara="1" wrap="square" lIns="91425" tIns="45700" rIns="91425" bIns="45700" anchor="ctr" anchorCtr="0">
            <a:noAutofit/>
          </a:bodyPr>
          <a:lstStyle/>
          <a:p>
            <a:fld id="{00000000-1234-1234-1234-123412341234}" type="slidenum">
              <a:rPr lang="en-US"/>
              <a:pPr/>
              <a:t>3</a:t>
            </a:fld>
            <a:endParaRPr/>
          </a:p>
        </p:txBody>
      </p:sp>
      <p:sp>
        <p:nvSpPr>
          <p:cNvPr id="150" name="Google Shape;150;p25"/>
          <p:cNvSpPr txBox="1">
            <a:spLocks noGrp="1"/>
          </p:cNvSpPr>
          <p:nvPr>
            <p:ph type="title"/>
          </p:nvPr>
        </p:nvSpPr>
        <p:spPr>
          <a:xfrm>
            <a:off x="1184438" y="76241"/>
            <a:ext cx="8992500" cy="1320900"/>
          </a:xfrm>
          <a:prstGeom prst="rect">
            <a:avLst/>
          </a:prstGeom>
        </p:spPr>
        <p:txBody>
          <a:bodyPr spcFirstLastPara="1" wrap="square" lIns="91425" tIns="91425" rIns="91425" bIns="91425" anchor="t" anchorCtr="0">
            <a:noAutofit/>
          </a:bodyPr>
          <a:lstStyle/>
          <a:p>
            <a:r>
              <a:rPr lang="en-US" dirty="0"/>
              <a:t>Essential Questions:</a:t>
            </a:r>
            <a:endParaRPr dirty="0"/>
          </a:p>
        </p:txBody>
      </p:sp>
      <p:sp>
        <p:nvSpPr>
          <p:cNvPr id="151" name="Google Shape;151;p25"/>
          <p:cNvSpPr txBox="1">
            <a:spLocks noGrp="1"/>
          </p:cNvSpPr>
          <p:nvPr>
            <p:ph type="body" idx="1"/>
          </p:nvPr>
        </p:nvSpPr>
        <p:spPr>
          <a:xfrm>
            <a:off x="724500" y="1796451"/>
            <a:ext cx="9090000" cy="4513200"/>
          </a:xfrm>
          <a:prstGeom prst="rect">
            <a:avLst/>
          </a:prstGeom>
        </p:spPr>
        <p:txBody>
          <a:bodyPr spcFirstLastPara="1" wrap="square" lIns="91425" tIns="91425" rIns="91425" bIns="91425" anchor="t" anchorCtr="0">
            <a:noAutofit/>
          </a:bodyPr>
          <a:lstStyle/>
          <a:p>
            <a:pPr marL="457189" indent="-457189">
              <a:spcBef>
                <a:spcPts val="1000"/>
              </a:spcBef>
              <a:buSzPts val="3600"/>
              <a:buChar char="●"/>
            </a:pPr>
            <a:r>
              <a:rPr lang="en-US" dirty="0"/>
              <a:t>What resources are available to Kentucky educators for implementing the KY Academic Standards (KAS)?</a:t>
            </a:r>
            <a:endParaRPr dirty="0"/>
          </a:p>
          <a:p>
            <a:pPr marL="457189" indent="-457189">
              <a:spcBef>
                <a:spcPts val="1000"/>
              </a:spcBef>
              <a:spcAft>
                <a:spcPts val="1000"/>
              </a:spcAft>
              <a:buSzPts val="3600"/>
              <a:buChar char="●"/>
            </a:pPr>
            <a:r>
              <a:rPr lang="en-US" dirty="0"/>
              <a:t>How might schools and districts utilize these tools in their implementation plans?</a:t>
            </a:r>
            <a:endParaRPr dirty="0"/>
          </a:p>
        </p:txBody>
      </p:sp>
    </p:spTree>
    <p:extLst>
      <p:ext uri="{BB962C8B-B14F-4D97-AF65-F5344CB8AC3E}">
        <p14:creationId xmlns:p14="http://schemas.microsoft.com/office/powerpoint/2010/main" val="3167362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6"/>
          <p:cNvSpPr txBox="1">
            <a:spLocks noGrp="1"/>
          </p:cNvSpPr>
          <p:nvPr>
            <p:ph type="title"/>
          </p:nvPr>
        </p:nvSpPr>
        <p:spPr>
          <a:xfrm>
            <a:off x="1193962" y="104817"/>
            <a:ext cx="8992500" cy="1320900"/>
          </a:xfrm>
          <a:prstGeom prst="rect">
            <a:avLst/>
          </a:prstGeom>
        </p:spPr>
        <p:txBody>
          <a:bodyPr spcFirstLastPara="1" wrap="square" lIns="91425" tIns="91425" rIns="91425" bIns="91425" anchor="t" anchorCtr="0">
            <a:noAutofit/>
          </a:bodyPr>
          <a:lstStyle/>
          <a:p>
            <a:r>
              <a:rPr lang="en-US" dirty="0"/>
              <a:t>Spring 2020 </a:t>
            </a:r>
            <a:endParaRPr dirty="0"/>
          </a:p>
        </p:txBody>
      </p:sp>
      <p:sp>
        <p:nvSpPr>
          <p:cNvPr id="158" name="Google Shape;158;p26"/>
          <p:cNvSpPr txBox="1">
            <a:spLocks noGrp="1"/>
          </p:cNvSpPr>
          <p:nvPr>
            <p:ph type="sldNum" idx="12"/>
          </p:nvPr>
        </p:nvSpPr>
        <p:spPr>
          <a:xfrm>
            <a:off x="11016767" y="6309651"/>
            <a:ext cx="683400" cy="365100"/>
          </a:xfrm>
          <a:prstGeom prst="rect">
            <a:avLst/>
          </a:prstGeom>
        </p:spPr>
        <p:txBody>
          <a:bodyPr spcFirstLastPara="1" wrap="square" lIns="91425" tIns="45700" rIns="91425" bIns="45700" anchor="ctr" anchorCtr="0">
            <a:noAutofit/>
          </a:bodyPr>
          <a:lstStyle/>
          <a:p>
            <a:fld id="{00000000-1234-1234-1234-123412341234}" type="slidenum">
              <a:rPr lang="en-US"/>
              <a:pPr/>
              <a:t>4</a:t>
            </a:fld>
            <a:endParaRPr/>
          </a:p>
        </p:txBody>
      </p:sp>
      <p:sp>
        <p:nvSpPr>
          <p:cNvPr id="159" name="Google Shape;159;p26"/>
          <p:cNvSpPr txBox="1">
            <a:spLocks noGrp="1"/>
          </p:cNvSpPr>
          <p:nvPr>
            <p:ph type="body" idx="1"/>
          </p:nvPr>
        </p:nvSpPr>
        <p:spPr>
          <a:xfrm>
            <a:off x="946300" y="1263150"/>
            <a:ext cx="9090000" cy="5148900"/>
          </a:xfrm>
          <a:prstGeom prst="rect">
            <a:avLst/>
          </a:prstGeom>
        </p:spPr>
        <p:txBody>
          <a:bodyPr spcFirstLastPara="1" wrap="square" lIns="91425" tIns="91425" rIns="91425" bIns="91425" anchor="t" anchorCtr="0">
            <a:noAutofit/>
          </a:bodyPr>
          <a:lstStyle/>
          <a:p>
            <a:pPr marL="457189" indent="-457189">
              <a:spcBef>
                <a:spcPts val="1000"/>
              </a:spcBef>
              <a:buSzPts val="3600"/>
              <a:buChar char="●"/>
            </a:pPr>
            <a:r>
              <a:rPr lang="en-US" dirty="0"/>
              <a:t>Professional Learning Series</a:t>
            </a:r>
            <a:endParaRPr dirty="0"/>
          </a:p>
          <a:p>
            <a:pPr marL="914377" lvl="1" indent="-391150">
              <a:spcBef>
                <a:spcPts val="0"/>
              </a:spcBef>
              <a:buSzPts val="2560"/>
              <a:buChar char="○"/>
            </a:pPr>
            <a:r>
              <a:rPr lang="en-US" dirty="0"/>
              <a:t>Webcasts</a:t>
            </a:r>
            <a:endParaRPr dirty="0"/>
          </a:p>
          <a:p>
            <a:pPr marL="1371566" lvl="2" indent="-406390">
              <a:spcBef>
                <a:spcPts val="1000"/>
              </a:spcBef>
              <a:buSzPts val="2800"/>
              <a:buChar char="■"/>
            </a:pPr>
            <a:r>
              <a:rPr lang="en-US" dirty="0"/>
              <a:t>1st &amp; 3rd Thursday</a:t>
            </a:r>
            <a:endParaRPr dirty="0"/>
          </a:p>
          <a:p>
            <a:pPr marL="914377" lvl="1" indent="-391150">
              <a:spcBef>
                <a:spcPts val="1000"/>
              </a:spcBef>
              <a:buSzPts val="2560"/>
              <a:buChar char="○"/>
            </a:pPr>
            <a:r>
              <a:rPr lang="en-US" dirty="0"/>
              <a:t>Digital Professional Learning Opportunity</a:t>
            </a:r>
            <a:endParaRPr dirty="0"/>
          </a:p>
          <a:p>
            <a:pPr marL="1371566" lvl="2" indent="-406390">
              <a:spcBef>
                <a:spcPts val="1000"/>
              </a:spcBef>
              <a:buSzPts val="2800"/>
              <a:buChar char="■"/>
            </a:pPr>
            <a:r>
              <a:rPr lang="en-US" dirty="0"/>
              <a:t>4th Thursday</a:t>
            </a:r>
            <a:endParaRPr dirty="0"/>
          </a:p>
          <a:p>
            <a:pPr marL="914377" lvl="1" indent="-391150">
              <a:spcBef>
                <a:spcPts val="1000"/>
              </a:spcBef>
              <a:buSzPts val="2560"/>
              <a:buChar char="○"/>
            </a:pPr>
            <a:r>
              <a:rPr lang="en-US" dirty="0"/>
              <a:t>Topic Study</a:t>
            </a:r>
          </a:p>
          <a:p>
            <a:pPr marL="1371566" lvl="2" indent="-406390">
              <a:spcBef>
                <a:spcPts val="1000"/>
              </a:spcBef>
              <a:buSzPts val="2800"/>
              <a:buChar char="■"/>
            </a:pPr>
            <a:r>
              <a:rPr lang="en-US" i="1" dirty="0"/>
              <a:t>Building a Culture of Learning: A Focus on PLCs </a:t>
            </a:r>
          </a:p>
          <a:p>
            <a:pPr marL="457189" indent="0">
              <a:spcBef>
                <a:spcPts val="1000"/>
              </a:spcBef>
            </a:pPr>
            <a:endParaRPr dirty="0"/>
          </a:p>
          <a:p>
            <a:pPr marL="914377" indent="0">
              <a:spcBef>
                <a:spcPts val="1000"/>
              </a:spcBef>
            </a:pPr>
            <a:endParaRPr dirty="0"/>
          </a:p>
        </p:txBody>
      </p:sp>
    </p:spTree>
    <p:extLst>
      <p:ext uri="{BB962C8B-B14F-4D97-AF65-F5344CB8AC3E}">
        <p14:creationId xmlns:p14="http://schemas.microsoft.com/office/powerpoint/2010/main" val="1514650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1155862" y="73113"/>
            <a:ext cx="8992500" cy="1320900"/>
          </a:xfrm>
          <a:prstGeom prst="rect">
            <a:avLst/>
          </a:prstGeom>
        </p:spPr>
        <p:txBody>
          <a:bodyPr spcFirstLastPara="1" wrap="square" lIns="91425" tIns="91425" rIns="91425" bIns="91425" anchor="t" anchorCtr="0">
            <a:noAutofit/>
          </a:bodyPr>
          <a:lstStyle/>
          <a:p>
            <a:r>
              <a:rPr lang="en-US" dirty="0"/>
              <a:t>Content Area Focus</a:t>
            </a:r>
            <a:endParaRPr dirty="0"/>
          </a:p>
        </p:txBody>
      </p:sp>
      <p:sp>
        <p:nvSpPr>
          <p:cNvPr id="166" name="Google Shape;166;p27"/>
          <p:cNvSpPr txBox="1">
            <a:spLocks noGrp="1"/>
          </p:cNvSpPr>
          <p:nvPr>
            <p:ph type="sldNum" idx="12"/>
          </p:nvPr>
        </p:nvSpPr>
        <p:spPr>
          <a:xfrm>
            <a:off x="11016767" y="6309651"/>
            <a:ext cx="683400" cy="365100"/>
          </a:xfrm>
          <a:prstGeom prst="rect">
            <a:avLst/>
          </a:prstGeom>
        </p:spPr>
        <p:txBody>
          <a:bodyPr spcFirstLastPara="1" wrap="square" lIns="91425" tIns="45700" rIns="91425" bIns="45700" anchor="ctr" anchorCtr="0">
            <a:noAutofit/>
          </a:bodyPr>
          <a:lstStyle/>
          <a:p>
            <a:fld id="{00000000-1234-1234-1234-123412341234}" type="slidenum">
              <a:rPr lang="en-US"/>
              <a:pPr/>
              <a:t>5</a:t>
            </a:fld>
            <a:endParaRPr/>
          </a:p>
        </p:txBody>
      </p:sp>
      <p:sp>
        <p:nvSpPr>
          <p:cNvPr id="167" name="Google Shape;167;p27"/>
          <p:cNvSpPr txBox="1">
            <a:spLocks noGrp="1"/>
          </p:cNvSpPr>
          <p:nvPr>
            <p:ph type="body" idx="1"/>
          </p:nvPr>
        </p:nvSpPr>
        <p:spPr>
          <a:xfrm>
            <a:off x="1058361" y="1208038"/>
            <a:ext cx="9090000" cy="4878300"/>
          </a:xfrm>
          <a:prstGeom prst="rect">
            <a:avLst/>
          </a:prstGeom>
        </p:spPr>
        <p:txBody>
          <a:bodyPr spcFirstLastPara="1" wrap="square" lIns="91425" tIns="91425" rIns="91425" bIns="91425" anchor="t" anchorCtr="0">
            <a:noAutofit/>
          </a:bodyPr>
          <a:lstStyle/>
          <a:p>
            <a:pPr marL="457189" indent="-457189">
              <a:spcBef>
                <a:spcPts val="1000"/>
              </a:spcBef>
              <a:buSzPts val="3600"/>
              <a:buChar char="●"/>
            </a:pPr>
            <a:r>
              <a:rPr lang="en-US" dirty="0"/>
              <a:t>January - Science</a:t>
            </a:r>
            <a:endParaRPr dirty="0"/>
          </a:p>
          <a:p>
            <a:pPr marL="457189" indent="-457189">
              <a:spcBef>
                <a:spcPts val="1000"/>
              </a:spcBef>
              <a:buSzPts val="3600"/>
              <a:buChar char="●"/>
            </a:pPr>
            <a:r>
              <a:rPr lang="en-US" dirty="0"/>
              <a:t>February - Social Studies</a:t>
            </a:r>
            <a:endParaRPr dirty="0"/>
          </a:p>
          <a:p>
            <a:pPr marL="457189" indent="-457189">
              <a:spcBef>
                <a:spcPts val="1000"/>
              </a:spcBef>
              <a:buSzPts val="3600"/>
              <a:buChar char="●"/>
            </a:pPr>
            <a:r>
              <a:rPr lang="en-US" dirty="0"/>
              <a:t>March - Reading and Writing</a:t>
            </a:r>
            <a:endParaRPr dirty="0"/>
          </a:p>
          <a:p>
            <a:pPr marL="457189" indent="-457189">
              <a:spcBef>
                <a:spcPts val="1000"/>
              </a:spcBef>
              <a:buSzPts val="3600"/>
              <a:buChar char="●"/>
            </a:pPr>
            <a:r>
              <a:rPr lang="en-US" dirty="0"/>
              <a:t>April - Mathematics</a:t>
            </a:r>
            <a:endParaRPr dirty="0"/>
          </a:p>
          <a:p>
            <a:pPr marL="457189" indent="-457189">
              <a:spcBef>
                <a:spcPts val="1000"/>
              </a:spcBef>
              <a:spcAft>
                <a:spcPts val="1000"/>
              </a:spcAft>
              <a:buSzPts val="3600"/>
              <a:buChar char="●"/>
            </a:pPr>
            <a:r>
              <a:rPr lang="en-US" dirty="0"/>
              <a:t>May - Preview Summer PL Opportunities</a:t>
            </a:r>
            <a:endParaRPr dirty="0"/>
          </a:p>
        </p:txBody>
      </p:sp>
    </p:spTree>
    <p:extLst>
      <p:ext uri="{BB962C8B-B14F-4D97-AF65-F5344CB8AC3E}">
        <p14:creationId xmlns:p14="http://schemas.microsoft.com/office/powerpoint/2010/main" val="4221023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529692-AB32-45C8-968B-53FBF9404F6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58552" y="0"/>
            <a:ext cx="10674896" cy="6858000"/>
          </a:xfrm>
          <a:prstGeom prst="rect">
            <a:avLst/>
          </a:prstGeom>
        </p:spPr>
      </p:pic>
      <p:sp>
        <p:nvSpPr>
          <p:cNvPr id="5" name="Title 4">
            <a:extLst>
              <a:ext uri="{FF2B5EF4-FFF2-40B4-BE49-F238E27FC236}">
                <a16:creationId xmlns:a16="http://schemas.microsoft.com/office/drawing/2014/main" id="{3CD51AD8-9089-42EA-81DB-A9F4894B577E}"/>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a:prstGeom prst="rect">
            <a:avLst/>
          </a:prstGeom>
        </p:spPr>
        <p:txBody>
          <a:bodyPr anchor="b"/>
          <a:lstStyle/>
          <a:p>
            <a:r>
              <a:rPr lang="en-US" dirty="0"/>
              <a:t>Dates and Times for Math PL</a:t>
            </a:r>
          </a:p>
        </p:txBody>
      </p:sp>
    </p:spTree>
    <p:extLst>
      <p:ext uri="{BB962C8B-B14F-4D97-AF65-F5344CB8AC3E}">
        <p14:creationId xmlns:p14="http://schemas.microsoft.com/office/powerpoint/2010/main" val="4284742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5deb5ffee9_0_0"/>
          <p:cNvSpPr txBox="1">
            <a:spLocks noGrp="1"/>
          </p:cNvSpPr>
          <p:nvPr>
            <p:ph type="ctrTitle"/>
          </p:nvPr>
        </p:nvSpPr>
        <p:spPr>
          <a:xfrm>
            <a:off x="566625" y="1733299"/>
            <a:ext cx="9228900" cy="1015200"/>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0"/>
              </a:spcBef>
              <a:spcAft>
                <a:spcPts val="0"/>
              </a:spcAft>
              <a:buSzPts val="2700"/>
              <a:buNone/>
            </a:pPr>
            <a:r>
              <a:rPr lang="en" sz="4400" dirty="0"/>
              <a:t>KAS for Mathematics Resources</a:t>
            </a:r>
            <a:endParaRPr sz="4400" dirty="0"/>
          </a:p>
        </p:txBody>
      </p:sp>
      <p:sp>
        <p:nvSpPr>
          <p:cNvPr id="418" name="Google Shape;418;g5deb5ffee9_0_0"/>
          <p:cNvSpPr txBox="1">
            <a:spLocks noGrp="1"/>
          </p:cNvSpPr>
          <p:nvPr>
            <p:ph type="subTitle" idx="1"/>
          </p:nvPr>
        </p:nvSpPr>
        <p:spPr>
          <a:xfrm>
            <a:off x="566633" y="4778658"/>
            <a:ext cx="9283200" cy="13743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600"/>
              <a:buNone/>
            </a:pPr>
            <a:endParaRPr sz="3000">
              <a:solidFill>
                <a:srgbClr val="666666"/>
              </a:solidFill>
              <a:latin typeface="Georgia"/>
              <a:ea typeface="Georgia"/>
              <a:cs typeface="Georgia"/>
              <a:sym typeface="Georgia"/>
            </a:endParaRPr>
          </a:p>
          <a:p>
            <a:pPr marL="0" lvl="0" indent="0" algn="l" rtl="0">
              <a:lnSpc>
                <a:spcPct val="100000"/>
              </a:lnSpc>
              <a:spcBef>
                <a:spcPts val="0"/>
              </a:spcBef>
              <a:spcAft>
                <a:spcPts val="0"/>
              </a:spcAft>
              <a:buSzPts val="1600"/>
              <a:buNone/>
            </a:pPr>
            <a:r>
              <a:rPr lang="en" sz="3000">
                <a:solidFill>
                  <a:srgbClr val="666666"/>
                </a:solidFill>
                <a:latin typeface="Georgia"/>
                <a:ea typeface="Georgia"/>
                <a:cs typeface="Georgia"/>
                <a:sym typeface="Georgia"/>
              </a:rPr>
              <a:t>Erin Chavez, KDE Academic Program Consultant</a:t>
            </a:r>
            <a:endParaRPr/>
          </a:p>
          <a:p>
            <a:pPr marL="0" lvl="0" indent="0" algn="l" rtl="0">
              <a:lnSpc>
                <a:spcPct val="100000"/>
              </a:lnSpc>
              <a:spcBef>
                <a:spcPts val="0"/>
              </a:spcBef>
              <a:spcAft>
                <a:spcPts val="0"/>
              </a:spcAft>
              <a:buSzPts val="1600"/>
              <a:buNone/>
            </a:pPr>
            <a:r>
              <a:rPr lang="en" sz="3000">
                <a:solidFill>
                  <a:srgbClr val="666666"/>
                </a:solidFill>
                <a:latin typeface="Georgia"/>
                <a:ea typeface="Georgia"/>
                <a:cs typeface="Georgia"/>
                <a:sym typeface="Georgia"/>
              </a:rPr>
              <a:t>Maggie Doyle, KDE Academic Program Consultant</a:t>
            </a:r>
            <a:endParaRPr/>
          </a:p>
          <a:p>
            <a:pPr marL="0" lvl="0" indent="0" algn="l" rtl="0">
              <a:lnSpc>
                <a:spcPct val="100000"/>
              </a:lnSpc>
              <a:spcBef>
                <a:spcPts val="0"/>
              </a:spcBef>
              <a:spcAft>
                <a:spcPts val="0"/>
              </a:spcAft>
              <a:buSzPts val="1600"/>
              <a:buNone/>
            </a:pPr>
            <a:endParaRPr sz="3000">
              <a:latin typeface="Georgia"/>
              <a:ea typeface="Georgia"/>
              <a:cs typeface="Georgia"/>
              <a:sym typeface="Georgia"/>
            </a:endParaRPr>
          </a:p>
          <a:p>
            <a:pPr marL="0" lvl="0" indent="0" algn="r" rtl="0">
              <a:lnSpc>
                <a:spcPct val="100000"/>
              </a:lnSpc>
              <a:spcBef>
                <a:spcPts val="0"/>
              </a:spcBef>
              <a:spcAft>
                <a:spcPts val="0"/>
              </a:spcAft>
              <a:buSzPts val="1600"/>
              <a:buNone/>
            </a:pPr>
            <a:endParaRPr>
              <a:latin typeface="Georgia"/>
              <a:ea typeface="Georgia"/>
              <a:cs typeface="Georgia"/>
              <a:sym typeface="Georgia"/>
            </a:endParaRPr>
          </a:p>
        </p:txBody>
      </p:sp>
      <p:sp>
        <p:nvSpPr>
          <p:cNvPr id="419" name="Google Shape;419;g5deb5ffee9_0_0"/>
          <p:cNvSpPr txBox="1">
            <a:spLocks noGrp="1"/>
          </p:cNvSpPr>
          <p:nvPr>
            <p:ph type="sldNum" idx="12"/>
          </p:nvPr>
        </p:nvSpPr>
        <p:spPr>
          <a:xfrm>
            <a:off x="11409045" y="6333135"/>
            <a:ext cx="731700" cy="5247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Clr>
                <a:srgbClr val="000000"/>
              </a:buClr>
              <a:buSzPts val="800"/>
              <a:buFont typeface="Calibri"/>
              <a:buNone/>
            </a:pPr>
            <a:fld id="{00000000-1234-1234-1234-123412341234}" type="slidenum">
              <a:rPr lang="en">
                <a:solidFill>
                  <a:srgbClr val="FFFFFF"/>
                </a:solidFill>
              </a:rPr>
              <a:t>7</a:t>
            </a:fld>
            <a:endParaRPr>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1"/>
          <p:cNvSpPr txBox="1">
            <a:spLocks noGrp="1"/>
          </p:cNvSpPr>
          <p:nvPr>
            <p:ph type="title"/>
          </p:nvPr>
        </p:nvSpPr>
        <p:spPr>
          <a:xfrm>
            <a:off x="555785" y="257025"/>
            <a:ext cx="8596800" cy="1320800"/>
          </a:xfrm>
          <a:prstGeom prst="rect">
            <a:avLst/>
          </a:prstGeom>
          <a:noFill/>
          <a:ln>
            <a:noFill/>
          </a:ln>
        </p:spPr>
        <p:txBody>
          <a:bodyPr spcFirstLastPara="1" wrap="square" lIns="68575" tIns="34275" rIns="68575" bIns="34275" anchor="t" anchorCtr="0">
            <a:noAutofit/>
          </a:bodyPr>
          <a:lstStyle/>
          <a:p>
            <a:pPr marL="0" lvl="0" indent="0" algn="ctr" rtl="0">
              <a:lnSpc>
                <a:spcPct val="100000"/>
              </a:lnSpc>
              <a:spcBef>
                <a:spcPts val="0"/>
              </a:spcBef>
              <a:spcAft>
                <a:spcPts val="0"/>
              </a:spcAft>
              <a:buSzPts val="3300"/>
              <a:buNone/>
            </a:pPr>
            <a:r>
              <a:rPr lang="en" sz="4400" u="sng">
                <a:solidFill>
                  <a:schemeClr val="hlink"/>
                </a:solidFill>
                <a:hlinkClick r:id="rId3"/>
              </a:rPr>
              <a:t>Kystandards.org</a:t>
            </a:r>
            <a:endParaRPr sz="4400"/>
          </a:p>
        </p:txBody>
      </p:sp>
      <p:pic>
        <p:nvPicPr>
          <p:cNvPr id="426" name="Google Shape;426;p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57174" y="1074473"/>
            <a:ext cx="9520237" cy="515587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2"/>
          <p:cNvSpPr txBox="1">
            <a:spLocks noGrp="1"/>
          </p:cNvSpPr>
          <p:nvPr>
            <p:ph type="title"/>
          </p:nvPr>
        </p:nvSpPr>
        <p:spPr>
          <a:xfrm>
            <a:off x="555785" y="257025"/>
            <a:ext cx="8596800" cy="13208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3300"/>
              <a:buNone/>
            </a:pPr>
            <a:r>
              <a:rPr lang="en" sz="4400"/>
              <a:t>Standard Resources: Mathematics</a:t>
            </a:r>
            <a:endParaRPr/>
          </a:p>
        </p:txBody>
      </p:sp>
      <p:pic>
        <p:nvPicPr>
          <p:cNvPr id="433" name="Google Shape;433;p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87650" y="1059725"/>
            <a:ext cx="8995880" cy="49753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1">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eme1">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Theme1">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88ACF42153C003448B832D162CA62418" ma:contentTypeVersion="28" ma:contentTypeDescription="" ma:contentTypeScope="" ma:versionID="788de621b91f4741794d9802037377d1">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2020-04-01T04:00:00+00:00</Publication_x0020_Date>
    <Audience1 xmlns="3a62de7d-ba57-4f43-9dae-9623ba637be0"/>
    <_dlc_DocId xmlns="3a62de7d-ba57-4f43-9dae-9623ba637be0">KYED-535-27</_dlc_DocId>
    <_dlc_DocIdUrl xmlns="3a62de7d-ba57-4f43-9dae-9623ba637be0">
      <Url>https://www.education.ky.gov/curriculum/standards/_layouts/15/DocIdRedir.aspx?ID=KYED-535-27</Url>
      <Description>KYED-535-27</Description>
    </_dlc_DocIdUrl>
  </documentManagement>
</p:properties>
</file>

<file path=customXml/itemProps1.xml><?xml version="1.0" encoding="utf-8"?>
<ds:datastoreItem xmlns:ds="http://schemas.openxmlformats.org/officeDocument/2006/customXml" ds:itemID="{9FE325B6-132C-42A7-8F54-C2EA20FC163D}"/>
</file>

<file path=customXml/itemProps2.xml><?xml version="1.0" encoding="utf-8"?>
<ds:datastoreItem xmlns:ds="http://schemas.openxmlformats.org/officeDocument/2006/customXml" ds:itemID="{1016EF7D-ACB3-481C-913F-05972824B7D0}"/>
</file>

<file path=customXml/itemProps3.xml><?xml version="1.0" encoding="utf-8"?>
<ds:datastoreItem xmlns:ds="http://schemas.openxmlformats.org/officeDocument/2006/customXml" ds:itemID="{80F8A576-27C1-4D5E-A708-BAEF3796E8B7}"/>
</file>

<file path=customXml/itemProps4.xml><?xml version="1.0" encoding="utf-8"?>
<ds:datastoreItem xmlns:ds="http://schemas.openxmlformats.org/officeDocument/2006/customXml" ds:itemID="{B6116211-B3F6-453B-AE02-54C5070613F0}"/>
</file>

<file path=docProps/app.xml><?xml version="1.0" encoding="utf-8"?>
<Properties xmlns="http://schemas.openxmlformats.org/officeDocument/2006/extended-properties" xmlns:vt="http://schemas.openxmlformats.org/officeDocument/2006/docPropsVTypes">
  <TotalTime>82</TotalTime>
  <Words>905</Words>
  <Application>Microsoft Office PowerPoint</Application>
  <PresentationFormat>Widescreen</PresentationFormat>
  <Paragraphs>126</Paragraphs>
  <Slides>17</Slides>
  <Notes>16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17</vt:i4>
      </vt:variant>
    </vt:vector>
  </HeadingPairs>
  <TitlesOfParts>
    <vt:vector size="27" baseType="lpstr">
      <vt:lpstr>Source Sans Pro</vt:lpstr>
      <vt:lpstr>Noto Sans Symbols</vt:lpstr>
      <vt:lpstr>Georgia</vt:lpstr>
      <vt:lpstr>Arial</vt:lpstr>
      <vt:lpstr>Calibri</vt:lpstr>
      <vt:lpstr>Office Theme</vt:lpstr>
      <vt:lpstr>Theme1</vt:lpstr>
      <vt:lpstr>Theme1</vt:lpstr>
      <vt:lpstr>Theme1</vt:lpstr>
      <vt:lpstr>3_Theme1</vt:lpstr>
      <vt:lpstr>PowerPoint Presentation</vt:lpstr>
      <vt:lpstr>Update on Standards Resources:  Explore resources to support Kentucky Academic Standards implementation    Webcast April 9, 2020  </vt:lpstr>
      <vt:lpstr>Essential Questions:</vt:lpstr>
      <vt:lpstr>Spring 2020 </vt:lpstr>
      <vt:lpstr>Content Area Focus</vt:lpstr>
      <vt:lpstr>Dates and Times for Math PL</vt:lpstr>
      <vt:lpstr>KAS for Mathematics Resources</vt:lpstr>
      <vt:lpstr>Kystandards.org</vt:lpstr>
      <vt:lpstr>Standard Resources: Mathematics</vt:lpstr>
      <vt:lpstr>Highlights of KAS for Mathematics Resources…</vt:lpstr>
      <vt:lpstr>Highlights of: Standards Implementation Guidance Document Mathematics </vt:lpstr>
      <vt:lpstr>Highlights of: Getting to Know Your KAS-M Module </vt:lpstr>
      <vt:lpstr>Highlights of: Breaking Down a Standard Resource </vt:lpstr>
      <vt:lpstr>Highlights of: Mathematics Assignment Review Protocol</vt:lpstr>
      <vt:lpstr>Highlights of: Mathematics Instructional Alignment Rubric</vt:lpstr>
      <vt:lpstr>Highlights of: Standards Family Guides</vt:lpstr>
      <vt:lpstr>5 Things to Know Before You Go…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Doyle, Maggie - Division of Program Standards</dc:creator>
  <cp:lastModifiedBy>Atkins-Stumbo, Rebecca - Division of IDEA Implementation and Preschool</cp:lastModifiedBy>
  <cp:revision>11</cp:revision>
  <dcterms:created xsi:type="dcterms:W3CDTF">2019-05-30T19:32:55Z</dcterms:created>
  <dcterms:modified xsi:type="dcterms:W3CDTF">2020-04-01T14:54:55Z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0x0101001BEB557DBE01834EAB47A683706DCD5B0088ACF42153C003448B832D162CA62418</vt:lpwstr>
  </property>
  <property fmtid="{D5CDD505-2E9C-101B-9397-08002B2CF9AE}" pid="3" name="_dlc_DocIdItemGuid">
    <vt:lpwstr>9eefb0fd-4b9c-4210-aab5-1226c05a15dc</vt:lpwstr>
  </property>
</Properties>
</file>