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4"/>
    <p:sldMasterId id="2147483695" r:id="rId5"/>
    <p:sldMasterId id="2147483696" r:id="rId6"/>
  </p:sldMasterIdLst>
  <p:notesMasterIdLst>
    <p:notesMasterId r:id="rId29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9144000" cy="5715000" type="screen16x10"/>
  <p:notesSz cx="6858000" cy="9144000"/>
  <p:embeddedFontLst>
    <p:embeddedFont>
      <p:font typeface="Bitter" panose="020B0604020202020204" charset="0"/>
      <p:regular r:id="rId30"/>
      <p:bold r:id="rId31"/>
      <p: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Poppins" panose="020B0604020202020204" charset="0"/>
      <p:regular r:id="rId37"/>
      <p:bold r:id="rId38"/>
      <p:italic r:id="rId39"/>
      <p:boldItalic r:id="rId40"/>
    </p:embeddedFont>
    <p:embeddedFont>
      <p:font typeface="Poppins ExtraBold" panose="020B0604020202020204" charset="0"/>
      <p:bold r:id="rId41"/>
      <p:boldItalic r:id="rId42"/>
    </p:embeddedFont>
    <p:embeddedFont>
      <p:font typeface="Poppins SemiBold" panose="020B0604020202020204" charset="0"/>
      <p:regular r:id="rId43"/>
      <p:bold r:id="rId44"/>
      <p:italic r:id="rId45"/>
      <p:boldItalic r:id="rId46"/>
    </p:embeddedFont>
    <p:embeddedFont>
      <p:font typeface="Rockwell" panose="02060603020205020403" pitchFamily="18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51ABEEB-6990-43BC-8283-A4FAD616ED89}">
  <a:tblStyle styleId="{851ABEEB-6990-43BC-8283-A4FAD616ED8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 autoAdjust="0"/>
    <p:restoredTop sz="69849" autoAdjust="0"/>
  </p:normalViewPr>
  <p:slideViewPr>
    <p:cSldViewPr snapToGrid="0">
      <p:cViewPr varScale="1">
        <p:scale>
          <a:sx n="71" d="100"/>
          <a:sy n="71" d="100"/>
        </p:scale>
        <p:origin x="1786" y="43"/>
      </p:cViewPr>
      <p:guideLst/>
    </p:cSldViewPr>
  </p:slideViewPr>
  <p:outlineViewPr>
    <p:cViewPr>
      <p:scale>
        <a:sx n="33" d="100"/>
        <a:sy n="33" d="100"/>
      </p:scale>
      <p:origin x="0" y="-24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0.fntdata"/><Relationship Id="rId21" Type="http://schemas.openxmlformats.org/officeDocument/2006/relationships/slide" Target="slides/slide15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customXml" Target="../customXml/item4.xml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4.xml"/><Relationship Id="rId41" Type="http://schemas.openxmlformats.org/officeDocument/2006/relationships/font" Target="fonts/font12.fntdata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7.fntdata"/><Relationship Id="rId49" Type="http://schemas.openxmlformats.org/officeDocument/2006/relationships/font" Target="fonts/font2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Maggie - Division of Academic Program Standards" userId="ec05bd37-6ff4-4486-b69e-28175b6d77b4" providerId="ADAL" clId="{B3BAAFA5-32A0-488E-8891-B95C57CE68BD}"/>
    <pc:docChg chg="modSld">
      <pc:chgData name="Doyle, Maggie - Division of Academic Program Standards" userId="ec05bd37-6ff4-4486-b69e-28175b6d77b4" providerId="ADAL" clId="{B3BAAFA5-32A0-488E-8891-B95C57CE68BD}" dt="2020-08-17T16:03:06.489" v="21" actId="6549"/>
      <pc:docMkLst>
        <pc:docMk/>
      </pc:docMkLst>
      <pc:sldChg chg="modNotesTx">
        <pc:chgData name="Doyle, Maggie - Division of Academic Program Standards" userId="ec05bd37-6ff4-4486-b69e-28175b6d77b4" providerId="ADAL" clId="{B3BAAFA5-32A0-488E-8891-B95C57CE68BD}" dt="2020-08-17T16:00:52.050" v="0" actId="6549"/>
        <pc:sldMkLst>
          <pc:docMk/>
          <pc:sldMk cId="0" sldId="256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1:00.009" v="1" actId="6549"/>
        <pc:sldMkLst>
          <pc:docMk/>
          <pc:sldMk cId="0" sldId="257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1:04.417" v="2" actId="6549"/>
        <pc:sldMkLst>
          <pc:docMk/>
          <pc:sldMk cId="0" sldId="258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1:10.577" v="3" actId="6549"/>
        <pc:sldMkLst>
          <pc:docMk/>
          <pc:sldMk cId="0" sldId="259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1:19.992" v="4" actId="6549"/>
        <pc:sldMkLst>
          <pc:docMk/>
          <pc:sldMk cId="0" sldId="260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1:26.587" v="5" actId="6549"/>
        <pc:sldMkLst>
          <pc:docMk/>
          <pc:sldMk cId="0" sldId="261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1:33.389" v="6" actId="6549"/>
        <pc:sldMkLst>
          <pc:docMk/>
          <pc:sldMk cId="0" sldId="262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1:39.112" v="7" actId="6549"/>
        <pc:sldMkLst>
          <pc:docMk/>
          <pc:sldMk cId="0" sldId="263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1:44.717" v="8" actId="6549"/>
        <pc:sldMkLst>
          <pc:docMk/>
          <pc:sldMk cId="0" sldId="264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1:56.072" v="9" actId="6549"/>
        <pc:sldMkLst>
          <pc:docMk/>
          <pc:sldMk cId="0" sldId="265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2:03.944" v="10" actId="6549"/>
        <pc:sldMkLst>
          <pc:docMk/>
          <pc:sldMk cId="0" sldId="266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2:10.105" v="11" actId="6549"/>
        <pc:sldMkLst>
          <pc:docMk/>
          <pc:sldMk cId="0" sldId="267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2:19.444" v="12" actId="6549"/>
        <pc:sldMkLst>
          <pc:docMk/>
          <pc:sldMk cId="0" sldId="268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2:26.150" v="13" actId="6549"/>
        <pc:sldMkLst>
          <pc:docMk/>
          <pc:sldMk cId="0" sldId="269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2:30.269" v="14" actId="6549"/>
        <pc:sldMkLst>
          <pc:docMk/>
          <pc:sldMk cId="0" sldId="270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2:36.949" v="15" actId="6549"/>
        <pc:sldMkLst>
          <pc:docMk/>
          <pc:sldMk cId="0" sldId="271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2:45.156" v="16" actId="6549"/>
        <pc:sldMkLst>
          <pc:docMk/>
          <pc:sldMk cId="0" sldId="272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2:49.166" v="17" actId="6549"/>
        <pc:sldMkLst>
          <pc:docMk/>
          <pc:sldMk cId="0" sldId="273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2:53.426" v="18" actId="6549"/>
        <pc:sldMkLst>
          <pc:docMk/>
          <pc:sldMk cId="0" sldId="274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2:58.654" v="19" actId="6549"/>
        <pc:sldMkLst>
          <pc:docMk/>
          <pc:sldMk cId="0" sldId="275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3:02.135" v="20" actId="6549"/>
        <pc:sldMkLst>
          <pc:docMk/>
          <pc:sldMk cId="0" sldId="276"/>
        </pc:sldMkLst>
      </pc:sldChg>
      <pc:sldChg chg="modNotesTx">
        <pc:chgData name="Doyle, Maggie - Division of Academic Program Standards" userId="ec05bd37-6ff4-4486-b69e-28175b6d77b4" providerId="ADAL" clId="{B3BAAFA5-32A0-488E-8891-B95C57CE68BD}" dt="2020-08-17T16:03:06.489" v="21" actId="6549"/>
        <pc:sldMkLst>
          <pc:docMk/>
          <pc:sldMk cId="0" sldId="277"/>
        </pc:sldMkLst>
      </pc:sldChg>
    </pc:docChg>
  </pc:docChgLst>
  <pc:docChgLst>
    <pc:chgData name="Doyle, Maggie - Division of Academic Program Standards" userId="ec05bd37-6ff4-4486-b69e-28175b6d77b4" providerId="ADAL" clId="{51A428E6-DA93-4DAC-80CA-041B4C77E9A5}"/>
    <pc:docChg chg="custSel modSld">
      <pc:chgData name="Doyle, Maggie - Division of Academic Program Standards" userId="ec05bd37-6ff4-4486-b69e-28175b6d77b4" providerId="ADAL" clId="{51A428E6-DA93-4DAC-80CA-041B4C77E9A5}" dt="2020-07-29T18:04:53.285" v="1243" actId="1076"/>
      <pc:docMkLst>
        <pc:docMk/>
      </pc:docMkLst>
      <pc:sldChg chg="addSp modSp">
        <pc:chgData name="Doyle, Maggie - Division of Academic Program Standards" userId="ec05bd37-6ff4-4486-b69e-28175b6d77b4" providerId="ADAL" clId="{51A428E6-DA93-4DAC-80CA-041B4C77E9A5}" dt="2020-07-29T18:02:51.970" v="1214" actId="962"/>
        <pc:sldMkLst>
          <pc:docMk/>
          <pc:sldMk cId="0" sldId="256"/>
        </pc:sldMkLst>
        <pc:spChg chg="add mod">
          <ac:chgData name="Doyle, Maggie - Division of Academic Program Standards" userId="ec05bd37-6ff4-4486-b69e-28175b6d77b4" providerId="ADAL" clId="{51A428E6-DA93-4DAC-80CA-041B4C77E9A5}" dt="2020-07-22T17:25:25.177" v="1016" actId="14430"/>
          <ac:spMkLst>
            <pc:docMk/>
            <pc:sldMk cId="0" sldId="256"/>
            <ac:spMk id="2" creationId="{7D234669-7559-4C36-A29E-99B136E54292}"/>
          </ac:spMkLst>
        </pc:spChg>
        <pc:spChg chg="mod">
          <ac:chgData name="Doyle, Maggie - Division of Academic Program Standards" userId="ec05bd37-6ff4-4486-b69e-28175b6d77b4" providerId="ADAL" clId="{51A428E6-DA93-4DAC-80CA-041B4C77E9A5}" dt="2020-07-22T17:18:25.398" v="1" actId="962"/>
          <ac:spMkLst>
            <pc:docMk/>
            <pc:sldMk cId="0" sldId="256"/>
            <ac:spMk id="278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51A428E6-DA93-4DAC-80CA-041B4C77E9A5}" dt="2020-07-29T18:02:51.970" v="1214" actId="962"/>
          <ac:picMkLst>
            <pc:docMk/>
            <pc:sldMk cId="0" sldId="256"/>
            <ac:picMk id="4" creationId="{88AB4FD2-E7C1-411A-9EB9-8C944D6C6E4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18:22.340" v="0" actId="962"/>
          <ac:picMkLst>
            <pc:docMk/>
            <pc:sldMk cId="0" sldId="256"/>
            <ac:picMk id="27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18:30.952" v="2" actId="962"/>
          <ac:picMkLst>
            <pc:docMk/>
            <pc:sldMk cId="0" sldId="256"/>
            <ac:picMk id="279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18:36.929" v="46" actId="962"/>
          <ac:picMkLst>
            <pc:docMk/>
            <pc:sldMk cId="0" sldId="256"/>
            <ac:picMk id="280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51A428E6-DA93-4DAC-80CA-041B4C77E9A5}" dt="2020-07-29T18:03:56.861" v="1225" actId="14100"/>
        <pc:sldMkLst>
          <pc:docMk/>
          <pc:sldMk cId="0" sldId="257"/>
        </pc:sldMkLst>
        <pc:spChg chg="add mod">
          <ac:chgData name="Doyle, Maggie - Division of Academic Program Standards" userId="ec05bd37-6ff4-4486-b69e-28175b6d77b4" providerId="ADAL" clId="{51A428E6-DA93-4DAC-80CA-041B4C77E9A5}" dt="2020-07-22T17:25:37.465" v="1039" actId="14430"/>
          <ac:spMkLst>
            <pc:docMk/>
            <pc:sldMk cId="0" sldId="257"/>
            <ac:spMk id="2" creationId="{07268E49-91F2-47C2-9384-561BCB84EC6D}"/>
          </ac:spMkLst>
        </pc:spChg>
        <pc:spChg chg="mod">
          <ac:chgData name="Doyle, Maggie - Division of Academic Program Standards" userId="ec05bd37-6ff4-4486-b69e-28175b6d77b4" providerId="ADAL" clId="{51A428E6-DA93-4DAC-80CA-041B4C77E9A5}" dt="2020-07-22T17:19:16.614" v="356" actId="962"/>
          <ac:spMkLst>
            <pc:docMk/>
            <pc:sldMk cId="0" sldId="257"/>
            <ac:spMk id="290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51A428E6-DA93-4DAC-80CA-041B4C77E9A5}" dt="2020-07-22T17:20:58.208" v="759" actId="962"/>
          <ac:spMkLst>
            <pc:docMk/>
            <pc:sldMk cId="0" sldId="257"/>
            <ac:spMk id="291" creationId="{00000000-0000-0000-0000-000000000000}"/>
          </ac:spMkLst>
        </pc:spChg>
        <pc:graphicFrameChg chg="modGraphic">
          <ac:chgData name="Doyle, Maggie - Division of Academic Program Standards" userId="ec05bd37-6ff4-4486-b69e-28175b6d77b4" providerId="ADAL" clId="{51A428E6-DA93-4DAC-80CA-041B4C77E9A5}" dt="2020-07-22T17:24:56.105" v="990" actId="13238"/>
          <ac:graphicFrameMkLst>
            <pc:docMk/>
            <pc:sldMk cId="0" sldId="257"/>
            <ac:graphicFrameMk id="289" creationId="{00000000-0000-0000-0000-000000000000}"/>
          </ac:graphicFrameMkLst>
        </pc:graphicFrameChg>
        <pc:picChg chg="add mod">
          <ac:chgData name="Doyle, Maggie - Division of Academic Program Standards" userId="ec05bd37-6ff4-4486-b69e-28175b6d77b4" providerId="ADAL" clId="{51A428E6-DA93-4DAC-80CA-041B4C77E9A5}" dt="2020-07-29T18:03:56.861" v="1225" actId="14100"/>
          <ac:picMkLst>
            <pc:docMk/>
            <pc:sldMk cId="0" sldId="257"/>
            <ac:picMk id="9" creationId="{DF176765-41D5-4A68-967D-B144096DA0F4}"/>
          </ac:picMkLst>
        </pc:picChg>
      </pc:sldChg>
      <pc:sldChg chg="addSp delSp modSp">
        <pc:chgData name="Doyle, Maggie - Division of Academic Program Standards" userId="ec05bd37-6ff4-4486-b69e-28175b6d77b4" providerId="ADAL" clId="{51A428E6-DA93-4DAC-80CA-041B4C77E9A5}" dt="2020-07-29T18:03:20.139" v="1217"/>
        <pc:sldMkLst>
          <pc:docMk/>
          <pc:sldMk cId="0" sldId="258"/>
        </pc:sldMkLst>
        <pc:spChg chg="add mod">
          <ac:chgData name="Doyle, Maggie - Division of Academic Program Standards" userId="ec05bd37-6ff4-4486-b69e-28175b6d77b4" providerId="ADAL" clId="{51A428E6-DA93-4DAC-80CA-041B4C77E9A5}" dt="2020-07-22T17:25:48.732" v="1045" actId="14430"/>
          <ac:spMkLst>
            <pc:docMk/>
            <pc:sldMk cId="0" sldId="258"/>
            <ac:spMk id="2" creationId="{05EFC4D2-9E20-4097-8F88-DC881B063882}"/>
          </ac:spMkLst>
        </pc:spChg>
        <pc:spChg chg="add del">
          <ac:chgData name="Doyle, Maggie - Division of Academic Program Standards" userId="ec05bd37-6ff4-4486-b69e-28175b6d77b4" providerId="ADAL" clId="{51A428E6-DA93-4DAC-80CA-041B4C77E9A5}" dt="2020-07-29T18:03:12.947" v="1216"/>
          <ac:spMkLst>
            <pc:docMk/>
            <pc:sldMk cId="0" sldId="258"/>
            <ac:spMk id="3" creationId="{26636908-7707-4EE5-A2D3-D813ECC6924F}"/>
          </ac:spMkLst>
        </pc:spChg>
        <pc:spChg chg="mod">
          <ac:chgData name="Doyle, Maggie - Division of Academic Program Standards" userId="ec05bd37-6ff4-4486-b69e-28175b6d77b4" providerId="ADAL" clId="{51A428E6-DA93-4DAC-80CA-041B4C77E9A5}" dt="2020-07-22T17:21:06.281" v="761" actId="962"/>
          <ac:spMkLst>
            <pc:docMk/>
            <pc:sldMk cId="0" sldId="258"/>
            <ac:spMk id="29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51A428E6-DA93-4DAC-80CA-041B4C77E9A5}" dt="2020-07-29T18:03:20.139" v="1217"/>
          <ac:picMkLst>
            <pc:docMk/>
            <pc:sldMk cId="0" sldId="258"/>
            <ac:picMk id="10" creationId="{6027BC2D-44AC-4199-A2C3-BBD0FEB2C394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1:03.916" v="760" actId="962"/>
          <ac:picMkLst>
            <pc:docMk/>
            <pc:sldMk cId="0" sldId="258"/>
            <ac:picMk id="29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1:08.232" v="762" actId="962"/>
          <ac:picMkLst>
            <pc:docMk/>
            <pc:sldMk cId="0" sldId="258"/>
            <ac:picMk id="300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1:10.025" v="764" actId="962"/>
          <ac:picMkLst>
            <pc:docMk/>
            <pc:sldMk cId="0" sldId="258"/>
            <ac:picMk id="301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51A428E6-DA93-4DAC-80CA-041B4C77E9A5}" dt="2020-07-29T18:04:01.364" v="1226"/>
        <pc:sldMkLst>
          <pc:docMk/>
          <pc:sldMk cId="0" sldId="259"/>
        </pc:sldMkLst>
        <pc:spChg chg="mod">
          <ac:chgData name="Doyle, Maggie - Division of Academic Program Standards" userId="ec05bd37-6ff4-4486-b69e-28175b6d77b4" providerId="ADAL" clId="{51A428E6-DA93-4DAC-80CA-041B4C77E9A5}" dt="2020-07-22T17:28:45.223" v="1109" actId="20577"/>
          <ac:spMkLst>
            <pc:docMk/>
            <pc:sldMk cId="0" sldId="259"/>
            <ac:spMk id="310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51A428E6-DA93-4DAC-80CA-041B4C77E9A5}" dt="2020-07-29T18:04:01.364" v="1226"/>
          <ac:picMkLst>
            <pc:docMk/>
            <pc:sldMk cId="0" sldId="259"/>
            <ac:picMk id="7" creationId="{06FFE1B5-2A6C-4E62-A95C-5969F5B84984}"/>
          </ac:picMkLst>
        </pc:picChg>
      </pc:sldChg>
      <pc:sldChg chg="addSp delSp modSp">
        <pc:chgData name="Doyle, Maggie - Division of Academic Program Standards" userId="ec05bd37-6ff4-4486-b69e-28175b6d77b4" providerId="ADAL" clId="{51A428E6-DA93-4DAC-80CA-041B4C77E9A5}" dt="2020-07-29T18:03:23.251" v="1218"/>
        <pc:sldMkLst>
          <pc:docMk/>
          <pc:sldMk cId="0" sldId="260"/>
        </pc:sldMkLst>
        <pc:spChg chg="mod">
          <ac:chgData name="Doyle, Maggie - Division of Academic Program Standards" userId="ec05bd37-6ff4-4486-b69e-28175b6d77b4" providerId="ADAL" clId="{51A428E6-DA93-4DAC-80CA-041B4C77E9A5}" dt="2020-07-22T17:22:16.496" v="766" actId="962"/>
          <ac:spMkLst>
            <pc:docMk/>
            <pc:sldMk cId="0" sldId="260"/>
            <ac:spMk id="318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51A428E6-DA93-4DAC-80CA-041B4C77E9A5}" dt="2020-07-22T17:22:19.467" v="767" actId="478"/>
          <ac:spMkLst>
            <pc:docMk/>
            <pc:sldMk cId="0" sldId="260"/>
            <ac:spMk id="319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51A428E6-DA93-4DAC-80CA-041B4C77E9A5}" dt="2020-07-29T18:03:23.251" v="1218"/>
          <ac:picMkLst>
            <pc:docMk/>
            <pc:sldMk cId="0" sldId="260"/>
            <ac:picMk id="9" creationId="{9FA136DE-6265-403E-8F98-74166EACAD66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1:13.371" v="765" actId="962"/>
          <ac:picMkLst>
            <pc:docMk/>
            <pc:sldMk cId="0" sldId="260"/>
            <ac:picMk id="31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2:22.796" v="769" actId="962"/>
          <ac:picMkLst>
            <pc:docMk/>
            <pc:sldMk cId="0" sldId="260"/>
            <ac:picMk id="323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51A428E6-DA93-4DAC-80CA-041B4C77E9A5}" dt="2020-07-29T18:04:07.275" v="1227"/>
        <pc:sldMkLst>
          <pc:docMk/>
          <pc:sldMk cId="0" sldId="261"/>
        </pc:sldMkLst>
        <pc:spChg chg="mod">
          <ac:chgData name="Doyle, Maggie - Division of Academic Program Standards" userId="ec05bd37-6ff4-4486-b69e-28175b6d77b4" providerId="ADAL" clId="{51A428E6-DA93-4DAC-80CA-041B4C77E9A5}" dt="2020-07-22T17:22:29.710" v="770" actId="962"/>
          <ac:spMkLst>
            <pc:docMk/>
            <pc:sldMk cId="0" sldId="261"/>
            <ac:spMk id="332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51A428E6-DA93-4DAC-80CA-041B4C77E9A5}" dt="2020-07-29T18:04:07.275" v="1227"/>
          <ac:picMkLst>
            <pc:docMk/>
            <pc:sldMk cId="0" sldId="261"/>
            <ac:picMk id="8" creationId="{4C0B2D48-E4B3-409E-8291-0BB2D378D82C}"/>
          </ac:picMkLst>
        </pc:picChg>
      </pc:sldChg>
      <pc:sldChg chg="addSp">
        <pc:chgData name="Doyle, Maggie - Division of Academic Program Standards" userId="ec05bd37-6ff4-4486-b69e-28175b6d77b4" providerId="ADAL" clId="{51A428E6-DA93-4DAC-80CA-041B4C77E9A5}" dt="2020-07-29T18:04:08.880" v="1228"/>
        <pc:sldMkLst>
          <pc:docMk/>
          <pc:sldMk cId="0" sldId="262"/>
        </pc:sldMkLst>
        <pc:picChg chg="add">
          <ac:chgData name="Doyle, Maggie - Division of Academic Program Standards" userId="ec05bd37-6ff4-4486-b69e-28175b6d77b4" providerId="ADAL" clId="{51A428E6-DA93-4DAC-80CA-041B4C77E9A5}" dt="2020-07-29T18:04:08.880" v="1228"/>
          <ac:picMkLst>
            <pc:docMk/>
            <pc:sldMk cId="0" sldId="262"/>
            <ac:picMk id="6" creationId="{CB9B5049-FA51-408C-B240-AE91B48A911E}"/>
          </ac:picMkLst>
        </pc:picChg>
      </pc:sldChg>
      <pc:sldChg chg="addSp">
        <pc:chgData name="Doyle, Maggie - Division of Academic Program Standards" userId="ec05bd37-6ff4-4486-b69e-28175b6d77b4" providerId="ADAL" clId="{51A428E6-DA93-4DAC-80CA-041B4C77E9A5}" dt="2020-07-29T18:04:10.445" v="1229"/>
        <pc:sldMkLst>
          <pc:docMk/>
          <pc:sldMk cId="0" sldId="263"/>
        </pc:sldMkLst>
        <pc:picChg chg="add">
          <ac:chgData name="Doyle, Maggie - Division of Academic Program Standards" userId="ec05bd37-6ff4-4486-b69e-28175b6d77b4" providerId="ADAL" clId="{51A428E6-DA93-4DAC-80CA-041B4C77E9A5}" dt="2020-07-29T18:04:10.445" v="1229"/>
          <ac:picMkLst>
            <pc:docMk/>
            <pc:sldMk cId="0" sldId="263"/>
            <ac:picMk id="6" creationId="{D119A3A8-B1EA-44C2-9EA3-B9B3AB083DD6}"/>
          </ac:picMkLst>
        </pc:picChg>
      </pc:sldChg>
      <pc:sldChg chg="addSp">
        <pc:chgData name="Doyle, Maggie - Division of Academic Program Standards" userId="ec05bd37-6ff4-4486-b69e-28175b6d77b4" providerId="ADAL" clId="{51A428E6-DA93-4DAC-80CA-041B4C77E9A5}" dt="2020-07-29T18:04:12.013" v="1230"/>
        <pc:sldMkLst>
          <pc:docMk/>
          <pc:sldMk cId="0" sldId="264"/>
        </pc:sldMkLst>
        <pc:picChg chg="add">
          <ac:chgData name="Doyle, Maggie - Division of Academic Program Standards" userId="ec05bd37-6ff4-4486-b69e-28175b6d77b4" providerId="ADAL" clId="{51A428E6-DA93-4DAC-80CA-041B4C77E9A5}" dt="2020-07-29T18:04:12.013" v="1230"/>
          <ac:picMkLst>
            <pc:docMk/>
            <pc:sldMk cId="0" sldId="264"/>
            <ac:picMk id="6" creationId="{07A924EB-386F-49F2-B886-A57E29608C15}"/>
          </ac:picMkLst>
        </pc:picChg>
      </pc:sldChg>
      <pc:sldChg chg="addSp">
        <pc:chgData name="Doyle, Maggie - Division of Academic Program Standards" userId="ec05bd37-6ff4-4486-b69e-28175b6d77b4" providerId="ADAL" clId="{51A428E6-DA93-4DAC-80CA-041B4C77E9A5}" dt="2020-07-29T18:04:13.620" v="1231"/>
        <pc:sldMkLst>
          <pc:docMk/>
          <pc:sldMk cId="0" sldId="265"/>
        </pc:sldMkLst>
        <pc:picChg chg="add">
          <ac:chgData name="Doyle, Maggie - Division of Academic Program Standards" userId="ec05bd37-6ff4-4486-b69e-28175b6d77b4" providerId="ADAL" clId="{51A428E6-DA93-4DAC-80CA-041B4C77E9A5}" dt="2020-07-29T18:04:13.620" v="1231"/>
          <ac:picMkLst>
            <pc:docMk/>
            <pc:sldMk cId="0" sldId="265"/>
            <ac:picMk id="6" creationId="{C69688CA-6458-4C29-B3C0-02B3BB1AA9F5}"/>
          </ac:picMkLst>
        </pc:picChg>
      </pc:sldChg>
      <pc:sldChg chg="addSp modSp">
        <pc:chgData name="Doyle, Maggie - Division of Academic Program Standards" userId="ec05bd37-6ff4-4486-b69e-28175b6d77b4" providerId="ADAL" clId="{51A428E6-DA93-4DAC-80CA-041B4C77E9A5}" dt="2020-07-29T18:04:18.335" v="1232"/>
        <pc:sldMkLst>
          <pc:docMk/>
          <pc:sldMk cId="0" sldId="266"/>
        </pc:sldMkLst>
        <pc:spChg chg="mod">
          <ac:chgData name="Doyle, Maggie - Division of Academic Program Standards" userId="ec05bd37-6ff4-4486-b69e-28175b6d77b4" providerId="ADAL" clId="{51A428E6-DA93-4DAC-80CA-041B4C77E9A5}" dt="2020-07-22T17:27:03.833" v="1104" actId="1076"/>
          <ac:spMkLst>
            <pc:docMk/>
            <pc:sldMk cId="0" sldId="266"/>
            <ac:spMk id="374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51A428E6-DA93-4DAC-80CA-041B4C77E9A5}" dt="2020-07-29T18:04:18.335" v="1232"/>
          <ac:picMkLst>
            <pc:docMk/>
            <pc:sldMk cId="0" sldId="266"/>
            <ac:picMk id="8" creationId="{1D581DEE-763E-4335-A026-1499A1135A6C}"/>
          </ac:picMkLst>
        </pc:picChg>
      </pc:sldChg>
      <pc:sldChg chg="addSp modSp">
        <pc:chgData name="Doyle, Maggie - Division of Academic Program Standards" userId="ec05bd37-6ff4-4486-b69e-28175b6d77b4" providerId="ADAL" clId="{51A428E6-DA93-4DAC-80CA-041B4C77E9A5}" dt="2020-07-29T18:04:21.623" v="1233"/>
        <pc:sldMkLst>
          <pc:docMk/>
          <pc:sldMk cId="0" sldId="267"/>
        </pc:sldMkLst>
        <pc:picChg chg="add">
          <ac:chgData name="Doyle, Maggie - Division of Academic Program Standards" userId="ec05bd37-6ff4-4486-b69e-28175b6d77b4" providerId="ADAL" clId="{51A428E6-DA93-4DAC-80CA-041B4C77E9A5}" dt="2020-07-29T18:04:21.623" v="1233"/>
          <ac:picMkLst>
            <pc:docMk/>
            <pc:sldMk cId="0" sldId="267"/>
            <ac:picMk id="7" creationId="{ED16D641-0F8F-4DE0-B261-461800D7789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2:59.628" v="926" actId="962"/>
          <ac:picMkLst>
            <pc:docMk/>
            <pc:sldMk cId="0" sldId="267"/>
            <ac:picMk id="381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3:05.464" v="928" actId="962"/>
          <ac:picMkLst>
            <pc:docMk/>
            <pc:sldMk cId="0" sldId="267"/>
            <ac:picMk id="385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51A428E6-DA93-4DAC-80CA-041B4C77E9A5}" dt="2020-07-29T18:04:23.448" v="1234"/>
        <pc:sldMkLst>
          <pc:docMk/>
          <pc:sldMk cId="0" sldId="268"/>
        </pc:sldMkLst>
        <pc:picChg chg="add">
          <ac:chgData name="Doyle, Maggie - Division of Academic Program Standards" userId="ec05bd37-6ff4-4486-b69e-28175b6d77b4" providerId="ADAL" clId="{51A428E6-DA93-4DAC-80CA-041B4C77E9A5}" dt="2020-07-29T18:04:23.448" v="1234"/>
          <ac:picMkLst>
            <pc:docMk/>
            <pc:sldMk cId="0" sldId="268"/>
            <ac:picMk id="6" creationId="{C64C9FF1-D301-456D-815E-9D44BE9857E6}"/>
          </ac:picMkLst>
        </pc:picChg>
      </pc:sldChg>
      <pc:sldChg chg="addSp">
        <pc:chgData name="Doyle, Maggie - Division of Academic Program Standards" userId="ec05bd37-6ff4-4486-b69e-28175b6d77b4" providerId="ADAL" clId="{51A428E6-DA93-4DAC-80CA-041B4C77E9A5}" dt="2020-07-29T18:04:25.185" v="1235"/>
        <pc:sldMkLst>
          <pc:docMk/>
          <pc:sldMk cId="0" sldId="269"/>
        </pc:sldMkLst>
        <pc:picChg chg="add">
          <ac:chgData name="Doyle, Maggie - Division of Academic Program Standards" userId="ec05bd37-6ff4-4486-b69e-28175b6d77b4" providerId="ADAL" clId="{51A428E6-DA93-4DAC-80CA-041B4C77E9A5}" dt="2020-07-29T18:04:25.185" v="1235"/>
          <ac:picMkLst>
            <pc:docMk/>
            <pc:sldMk cId="0" sldId="269"/>
            <ac:picMk id="6" creationId="{3C8BC7D2-6127-4E73-A716-7E25ADC1CB71}"/>
          </ac:picMkLst>
        </pc:picChg>
      </pc:sldChg>
      <pc:sldChg chg="addSp modSp">
        <pc:chgData name="Doyle, Maggie - Division of Academic Program Standards" userId="ec05bd37-6ff4-4486-b69e-28175b6d77b4" providerId="ADAL" clId="{51A428E6-DA93-4DAC-80CA-041B4C77E9A5}" dt="2020-07-29T18:04:29.219" v="1236"/>
        <pc:sldMkLst>
          <pc:docMk/>
          <pc:sldMk cId="0" sldId="270"/>
        </pc:sldMkLst>
        <pc:picChg chg="add">
          <ac:chgData name="Doyle, Maggie - Division of Academic Program Standards" userId="ec05bd37-6ff4-4486-b69e-28175b6d77b4" providerId="ADAL" clId="{51A428E6-DA93-4DAC-80CA-041B4C77E9A5}" dt="2020-07-29T18:04:29.219" v="1236"/>
          <ac:picMkLst>
            <pc:docMk/>
            <pc:sldMk cId="0" sldId="270"/>
            <ac:picMk id="7" creationId="{2728B696-49CE-4769-AAC7-BA6AB638635B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3:16.403" v="933" actId="962"/>
          <ac:picMkLst>
            <pc:docMk/>
            <pc:sldMk cId="0" sldId="270"/>
            <ac:picMk id="409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3:19.198" v="935" actId="962"/>
          <ac:picMkLst>
            <pc:docMk/>
            <pc:sldMk cId="0" sldId="270"/>
            <ac:picMk id="410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51A428E6-DA93-4DAC-80CA-041B4C77E9A5}" dt="2020-07-29T18:04:30.759" v="1237"/>
        <pc:sldMkLst>
          <pc:docMk/>
          <pc:sldMk cId="0" sldId="271"/>
        </pc:sldMkLst>
        <pc:picChg chg="add">
          <ac:chgData name="Doyle, Maggie - Division of Academic Program Standards" userId="ec05bd37-6ff4-4486-b69e-28175b6d77b4" providerId="ADAL" clId="{51A428E6-DA93-4DAC-80CA-041B4C77E9A5}" dt="2020-07-29T18:04:30.759" v="1237"/>
          <ac:picMkLst>
            <pc:docMk/>
            <pc:sldMk cId="0" sldId="271"/>
            <ac:picMk id="6" creationId="{3A698A48-B9A5-41AF-A2F1-9327EAB08787}"/>
          </ac:picMkLst>
        </pc:picChg>
      </pc:sldChg>
      <pc:sldChg chg="addSp">
        <pc:chgData name="Doyle, Maggie - Division of Academic Program Standards" userId="ec05bd37-6ff4-4486-b69e-28175b6d77b4" providerId="ADAL" clId="{51A428E6-DA93-4DAC-80CA-041B4C77E9A5}" dt="2020-07-29T18:04:32.244" v="1238"/>
        <pc:sldMkLst>
          <pc:docMk/>
          <pc:sldMk cId="0" sldId="272"/>
        </pc:sldMkLst>
        <pc:picChg chg="add">
          <ac:chgData name="Doyle, Maggie - Division of Academic Program Standards" userId="ec05bd37-6ff4-4486-b69e-28175b6d77b4" providerId="ADAL" clId="{51A428E6-DA93-4DAC-80CA-041B4C77E9A5}" dt="2020-07-29T18:04:32.244" v="1238"/>
          <ac:picMkLst>
            <pc:docMk/>
            <pc:sldMk cId="0" sldId="272"/>
            <ac:picMk id="6" creationId="{68B97968-42E4-45BC-A8A4-F14EF26C14F7}"/>
          </ac:picMkLst>
        </pc:picChg>
      </pc:sldChg>
      <pc:sldChg chg="addSp">
        <pc:chgData name="Doyle, Maggie - Division of Academic Program Standards" userId="ec05bd37-6ff4-4486-b69e-28175b6d77b4" providerId="ADAL" clId="{51A428E6-DA93-4DAC-80CA-041B4C77E9A5}" dt="2020-07-29T18:04:34.152" v="1239"/>
        <pc:sldMkLst>
          <pc:docMk/>
          <pc:sldMk cId="0" sldId="273"/>
        </pc:sldMkLst>
        <pc:picChg chg="add">
          <ac:chgData name="Doyle, Maggie - Division of Academic Program Standards" userId="ec05bd37-6ff4-4486-b69e-28175b6d77b4" providerId="ADAL" clId="{51A428E6-DA93-4DAC-80CA-041B4C77E9A5}" dt="2020-07-29T18:04:34.152" v="1239"/>
          <ac:picMkLst>
            <pc:docMk/>
            <pc:sldMk cId="0" sldId="273"/>
            <ac:picMk id="6" creationId="{4488F3C6-E2C1-4CE8-A2DE-F8F5C9FD4C28}"/>
          </ac:picMkLst>
        </pc:picChg>
      </pc:sldChg>
      <pc:sldChg chg="addSp delSp modSp">
        <pc:chgData name="Doyle, Maggie - Division of Academic Program Standards" userId="ec05bd37-6ff4-4486-b69e-28175b6d77b4" providerId="ADAL" clId="{51A428E6-DA93-4DAC-80CA-041B4C77E9A5}" dt="2020-07-29T18:03:30.214" v="1219"/>
        <pc:sldMkLst>
          <pc:docMk/>
          <pc:sldMk cId="0" sldId="274"/>
        </pc:sldMkLst>
        <pc:spChg chg="add mod">
          <ac:chgData name="Doyle, Maggie - Division of Academic Program Standards" userId="ec05bd37-6ff4-4486-b69e-28175b6d77b4" providerId="ADAL" clId="{51A428E6-DA93-4DAC-80CA-041B4C77E9A5}" dt="2020-07-22T17:26:13.350" v="1068" actId="14430"/>
          <ac:spMkLst>
            <pc:docMk/>
            <pc:sldMk cId="0" sldId="274"/>
            <ac:spMk id="2" creationId="{5548A2EE-7E4F-4622-A684-8376C57E3DE7}"/>
          </ac:spMkLst>
        </pc:spChg>
        <pc:spChg chg="mod">
          <ac:chgData name="Doyle, Maggie - Division of Academic Program Standards" userId="ec05bd37-6ff4-4486-b69e-28175b6d77b4" providerId="ADAL" clId="{51A428E6-DA93-4DAC-80CA-041B4C77E9A5}" dt="2020-07-22T17:23:28.630" v="937" actId="962"/>
          <ac:spMkLst>
            <pc:docMk/>
            <pc:sldMk cId="0" sldId="274"/>
            <ac:spMk id="441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51A428E6-DA93-4DAC-80CA-041B4C77E9A5}" dt="2020-07-22T17:23:31.619" v="938" actId="478"/>
          <ac:spMkLst>
            <pc:docMk/>
            <pc:sldMk cId="0" sldId="274"/>
            <ac:spMk id="442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51A428E6-DA93-4DAC-80CA-041B4C77E9A5}" dt="2020-07-29T18:03:30.214" v="1219"/>
          <ac:picMkLst>
            <pc:docMk/>
            <pc:sldMk cId="0" sldId="274"/>
            <ac:picMk id="10" creationId="{21CBEB96-C409-4721-A6F7-95E59F218B18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3:25.736" v="936" actId="962"/>
          <ac:picMkLst>
            <pc:docMk/>
            <pc:sldMk cId="0" sldId="274"/>
            <ac:picMk id="440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3:38.334" v="982" actId="962"/>
          <ac:picMkLst>
            <pc:docMk/>
            <pc:sldMk cId="0" sldId="274"/>
            <ac:picMk id="443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51A428E6-DA93-4DAC-80CA-041B4C77E9A5}" dt="2020-07-29T18:04:37.475" v="1240"/>
        <pc:sldMkLst>
          <pc:docMk/>
          <pc:sldMk cId="0" sldId="275"/>
        </pc:sldMkLst>
        <pc:picChg chg="add">
          <ac:chgData name="Doyle, Maggie - Division of Academic Program Standards" userId="ec05bd37-6ff4-4486-b69e-28175b6d77b4" providerId="ADAL" clId="{51A428E6-DA93-4DAC-80CA-041B4C77E9A5}" dt="2020-07-29T18:04:37.475" v="1240"/>
          <ac:picMkLst>
            <pc:docMk/>
            <pc:sldMk cId="0" sldId="275"/>
            <ac:picMk id="6" creationId="{D6416BC3-E10A-4035-9864-1273FF812032}"/>
          </ac:picMkLst>
        </pc:picChg>
      </pc:sldChg>
      <pc:sldChg chg="addSp modSp">
        <pc:chgData name="Doyle, Maggie - Division of Academic Program Standards" userId="ec05bd37-6ff4-4486-b69e-28175b6d77b4" providerId="ADAL" clId="{51A428E6-DA93-4DAC-80CA-041B4C77E9A5}" dt="2020-07-29T18:03:40.557" v="1222" actId="20577"/>
        <pc:sldMkLst>
          <pc:docMk/>
          <pc:sldMk cId="0" sldId="276"/>
        </pc:sldMkLst>
        <pc:spChg chg="add mod">
          <ac:chgData name="Doyle, Maggie - Division of Academic Program Standards" userId="ec05bd37-6ff4-4486-b69e-28175b6d77b4" providerId="ADAL" clId="{51A428E6-DA93-4DAC-80CA-041B4C77E9A5}" dt="2020-07-22T17:26:28.725" v="1088" actId="14430"/>
          <ac:spMkLst>
            <pc:docMk/>
            <pc:sldMk cId="0" sldId="276"/>
            <ac:spMk id="2" creationId="{07FB8F29-ECC5-49F7-8724-D62FF288D8AE}"/>
          </ac:spMkLst>
        </pc:spChg>
        <pc:spChg chg="mod">
          <ac:chgData name="Doyle, Maggie - Division of Academic Program Standards" userId="ec05bd37-6ff4-4486-b69e-28175b6d77b4" providerId="ADAL" clId="{51A428E6-DA93-4DAC-80CA-041B4C77E9A5}" dt="2020-07-22T17:23:47.530" v="984" actId="962"/>
          <ac:spMkLst>
            <pc:docMk/>
            <pc:sldMk cId="0" sldId="276"/>
            <ac:spMk id="462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51A428E6-DA93-4DAC-80CA-041B4C77E9A5}" dt="2020-07-29T18:03:40.557" v="1222" actId="20577"/>
          <ac:spMkLst>
            <pc:docMk/>
            <pc:sldMk cId="0" sldId="276"/>
            <ac:spMk id="464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51A428E6-DA93-4DAC-80CA-041B4C77E9A5}" dt="2020-07-29T18:03:35.919" v="1220"/>
          <ac:picMkLst>
            <pc:docMk/>
            <pc:sldMk cId="0" sldId="276"/>
            <ac:picMk id="9" creationId="{F9E7F4B5-1506-4E22-8500-BF35176AFB06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3:45.406" v="983" actId="962"/>
          <ac:picMkLst>
            <pc:docMk/>
            <pc:sldMk cId="0" sldId="276"/>
            <ac:picMk id="461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2T17:24:40.164" v="986" actId="962"/>
          <ac:picMkLst>
            <pc:docMk/>
            <pc:sldMk cId="0" sldId="276"/>
            <ac:picMk id="463" creationId="{00000000-0000-0000-0000-000000000000}"/>
          </ac:picMkLst>
        </pc:picChg>
      </pc:sldChg>
      <pc:sldChg chg="addSp delSp modSp">
        <pc:chgData name="Doyle, Maggie - Division of Academic Program Standards" userId="ec05bd37-6ff4-4486-b69e-28175b6d77b4" providerId="ADAL" clId="{51A428E6-DA93-4DAC-80CA-041B4C77E9A5}" dt="2020-07-29T18:04:53.285" v="1243" actId="1076"/>
        <pc:sldMkLst>
          <pc:docMk/>
          <pc:sldMk cId="0" sldId="277"/>
        </pc:sldMkLst>
        <pc:spChg chg="add mod">
          <ac:chgData name="Doyle, Maggie - Division of Academic Program Standards" userId="ec05bd37-6ff4-4486-b69e-28175b6d77b4" providerId="ADAL" clId="{51A428E6-DA93-4DAC-80CA-041B4C77E9A5}" dt="2020-07-22T17:26:39.961" v="1103" actId="14430"/>
          <ac:spMkLst>
            <pc:docMk/>
            <pc:sldMk cId="0" sldId="277"/>
            <ac:spMk id="2" creationId="{9388D46D-5C59-4BCA-B4FE-9BF769094DDF}"/>
          </ac:spMkLst>
        </pc:spChg>
        <pc:spChg chg="del">
          <ac:chgData name="Doyle, Maggie - Division of Academic Program Standards" userId="ec05bd37-6ff4-4486-b69e-28175b6d77b4" providerId="ADAL" clId="{51A428E6-DA93-4DAC-80CA-041B4C77E9A5}" dt="2020-07-22T17:24:43.928" v="987" actId="478"/>
          <ac:spMkLst>
            <pc:docMk/>
            <pc:sldMk cId="0" sldId="277"/>
            <ac:spMk id="473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51A428E6-DA93-4DAC-80CA-041B4C77E9A5}" dt="2020-07-22T17:24:46.743" v="988" actId="962"/>
          <ac:spMkLst>
            <pc:docMk/>
            <pc:sldMk cId="0" sldId="277"/>
            <ac:spMk id="474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51A428E6-DA93-4DAC-80CA-041B4C77E9A5}" dt="2020-07-29T18:04:45.179" v="1242" actId="20577"/>
          <ac:spMkLst>
            <pc:docMk/>
            <pc:sldMk cId="0" sldId="277"/>
            <ac:spMk id="475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51A428E6-DA93-4DAC-80CA-041B4C77E9A5}" dt="2020-07-29T18:04:39.117" v="1241"/>
          <ac:picMkLst>
            <pc:docMk/>
            <pc:sldMk cId="0" sldId="277"/>
            <ac:picMk id="9" creationId="{CCA1677A-7D90-4C48-B4DD-A6D6EF736FE9}"/>
          </ac:picMkLst>
        </pc:picChg>
        <pc:picChg chg="mod">
          <ac:chgData name="Doyle, Maggie - Division of Academic Program Standards" userId="ec05bd37-6ff4-4486-b69e-28175b6d77b4" providerId="ADAL" clId="{51A428E6-DA93-4DAC-80CA-041B4C77E9A5}" dt="2020-07-29T18:04:53.285" v="1243" actId="1076"/>
          <ac:picMkLst>
            <pc:docMk/>
            <pc:sldMk cId="0" sldId="277"/>
            <ac:picMk id="47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6c5c0ac54d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6c5c0ac54d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743fd9f7ea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743fd9f7ea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743fd9f7ea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743fd9f7ea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743fd9f7e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743fd9f7e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743fd9f7ea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743fd9f7ea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i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743fd9f7ea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743fd9f7ea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743fd9f7ea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743fd9f7ea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743fd9f7ea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743fd9f7ea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743fd9f7ea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743fd9f7ea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758c3cae7a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7" name="Google Shape;437;g758c3cae7a_0_2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8" name="Google Shape;438;g758c3cae7a_0_2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758c3cae7a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758c3cae7a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758c3cae7a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758c3cae7a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5d0e298df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8" name="Google Shape;458;g5d0e298dfa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9" name="Google Shape;459;g5d0e298dfa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743fd9f7ea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9" name="Google Shape;469;g743fd9f7ea_0_4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</p:txBody>
      </p:sp>
      <p:sp>
        <p:nvSpPr>
          <p:cNvPr id="470" name="Google Shape;470;g743fd9f7ea_0_4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fdbd095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g5fdbd0959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5" name="Google Shape;295;g5fdbd0959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5b80eaabf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5b80eaabf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72596a9f54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g72596a9f54_1_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15" name="Google Shape;315;g72596a9f54_1_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743fd9f7e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743fd9f7e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6c5c0ac54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6c5c0ac54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c5c0ac54d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c5c0ac54d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6c5c0ac54d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6c5c0ac54d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24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38" name="Google Shape;13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2" name="Google Shape;142;p26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7" name="Google Shape;147;p27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51" name="Google Shape;151;p28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6" name="Google Shape;156;p29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8" name="Google Shape;158;p29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" name="Google Shape;159;p2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0" name="Google Shape;160;p29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1" name="Google Shape;161;p29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2" name="Google Shape;162;p29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3" name="Google Shape;16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3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3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3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3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3" name="Google Shape;183;p34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4" name="Google Shape;184;p3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87" name="Google Shape;187;p3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3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3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8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1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0" name="Google Shape;200;p38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Google Shape;201;p3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2" name="Google Shape;202;p3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3" name="Google Shape;203;p3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9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6" name="Google Shape;206;p39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7" name="Google Shape;207;p3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8" name="Google Shape;208;p3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3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0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2" name="Google Shape;212;p40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3" name="Google Shape;213;p4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4" name="Google Shape;214;p4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p4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8" name="Google Shape;218;p4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41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0" name="Google Shape;220;p4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4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4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2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5" name="Google Shape;225;p42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6" name="Google Shape;226;p42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7" name="Google Shape;227;p42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1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Google Shape;228;p42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1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Google Shape;229;p4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0" name="Google Shape;230;p4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1" name="Google Shape;231;p4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4" name="Google Shape;234;p4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" name="Google Shape;235;p4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6" name="Google Shape;236;p4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4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9" name="Google Shape;239;p44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38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0" name="Google Shape;240;p44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4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4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p4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6" name="Google Shape;246;p45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7" name="Google Shape;247;p45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8" name="Google Shape;248;p4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4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3" name="Google Shape;253;p46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4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Google Shape;255;p4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6" name="Google Shape;256;p4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7"/>
          <p:cNvSpPr txBox="1">
            <a:spLocks noGrp="1"/>
          </p:cNvSpPr>
          <p:nvPr>
            <p:ph type="title"/>
          </p:nvPr>
        </p:nvSpPr>
        <p:spPr>
          <a:xfrm rot="5400000">
            <a:off x="5107800" y="1739921"/>
            <a:ext cx="4843200" cy="19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9" name="Google Shape;259;p47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" name="Google Shape;260;p4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2" name="Google Shape;262;p4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8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6" name="Google Shape;266;p48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49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0" name="Google Shape;270;p49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1" name="Google Shape;271;p49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0" name="Google Shape;190;p3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3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3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" name="Google Shape;193;p3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idemathematics.org/classroom-videos/formative-re-engaging-lessons/1st-grade-math-base-ten-menu/lesson-part-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idemathematics.org/classroom-videos/formative-re-engaging-lessons/5th-grade-math-interpreting-fractions/lesson-part-5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081" r="11958"/>
          <a:stretch/>
        </p:blipFill>
        <p:spPr>
          <a:xfrm>
            <a:off x="9825" y="0"/>
            <a:ext cx="9144000" cy="5857323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25" y="0"/>
            <a:ext cx="9144000" cy="58572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9" name="Google Shape;279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039425"/>
            <a:ext cx="1722474" cy="2171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0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0"/>
          <p:cNvSpPr/>
          <p:nvPr/>
        </p:nvSpPr>
        <p:spPr>
          <a:xfrm>
            <a:off x="1865675" y="1017250"/>
            <a:ext cx="717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2:</a:t>
            </a:r>
            <a:r>
              <a:rPr lang="en-US" sz="2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Focusing on SMP 1</a:t>
            </a: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4:</a:t>
            </a:r>
            <a:r>
              <a:rPr lang="en-US" sz="2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Shared Learning</a:t>
            </a: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234669-7559-4C36-A29E-99B136E5429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Grades K-5 BCML Session 4</a:t>
            </a:r>
          </a:p>
        </p:txBody>
      </p:sp>
      <p:pic>
        <p:nvPicPr>
          <p:cNvPr id="4" name="Picture 3" descr="Kentucky Department of Education (KDE) logo">
            <a:extLst>
              <a:ext uri="{FF2B5EF4-FFF2-40B4-BE49-F238E27FC236}">
                <a16:creationId xmlns:a16="http://schemas.microsoft.com/office/drawing/2014/main" id="{88AB4FD2-E7C1-411A-9EB9-8C944D6C6E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4" name="Google Shape;364;p59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5" name="Google Shape;365;p59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66" name="Google Shape;366;p59"/>
          <p:cNvSpPr txBox="1"/>
          <p:nvPr/>
        </p:nvSpPr>
        <p:spPr>
          <a:xfrm>
            <a:off x="966500" y="13818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check their answers to problems using a different method and they continually ask themselves, "Does this make sense?"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can understand other approaches to solving complex problems and identify correspondences between different approaches.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C69688CA-6458-4C29-B3C0-02B3BB1AA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6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2" name="Google Shape;372;p60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73" name="Google Shape;373;p60"/>
          <p:cNvSpPr txBox="1">
            <a:spLocks noGrp="1"/>
          </p:cNvSpPr>
          <p:nvPr>
            <p:ph type="title"/>
          </p:nvPr>
        </p:nvSpPr>
        <p:spPr>
          <a:xfrm>
            <a:off x="658850" y="731525"/>
            <a:ext cx="79980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Creating Exemplar Student Responses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4" name="Google Shape;374;p60"/>
          <p:cNvSpPr txBox="1"/>
          <p:nvPr/>
        </p:nvSpPr>
        <p:spPr>
          <a:xfrm>
            <a:off x="772800" y="2479943"/>
            <a:ext cx="75984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Char char="●"/>
            </a:pP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Read the </a:t>
            </a:r>
            <a:r>
              <a:rPr lang="en-US" sz="2400" i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KAS for Mathematics</a:t>
            </a: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and task aloud.</a:t>
            </a: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5" name="Google Shape;375;p60"/>
          <p:cNvSpPr txBox="1"/>
          <p:nvPr/>
        </p:nvSpPr>
        <p:spPr>
          <a:xfrm>
            <a:off x="680300" y="1287625"/>
            <a:ext cx="7883400" cy="1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Our Process: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We’ll be using an </a:t>
            </a:r>
            <a:r>
              <a:rPr lang="en-US" sz="2400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annotated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version of the Lesson Planning Tool.</a:t>
            </a:r>
            <a:endParaRPr/>
          </a:p>
        </p:txBody>
      </p:sp>
      <p:sp>
        <p:nvSpPr>
          <p:cNvPr id="376" name="Google Shape;376;p60"/>
          <p:cNvSpPr txBox="1"/>
          <p:nvPr/>
        </p:nvSpPr>
        <p:spPr>
          <a:xfrm>
            <a:off x="762575" y="3266125"/>
            <a:ext cx="7407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Char char="●"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Create exemplar student responses and consider the questions that follow the task.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1D581DEE-763E-4335-A026-1499A1135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1" descr="This image indicates that participants need access to Session 4: Handout 1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00887">
            <a:off x="4896113" y="1659358"/>
            <a:ext cx="3659251" cy="271349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2" name="Google Shape;382;p6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3" name="Google Shape;383;p61"/>
          <p:cNvSpPr/>
          <p:nvPr/>
        </p:nvSpPr>
        <p:spPr>
          <a:xfrm>
            <a:off x="843168" y="4628832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84" name="Google Shape;384;p61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Task Share Out: Grades K-2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85" name="Google Shape;385;p61" descr="This image indicates that participants need access to Session 4: Handout 1."/>
          <p:cNvPicPr preferRelativeResize="0"/>
          <p:nvPr/>
        </p:nvPicPr>
        <p:blipFill rotWithShape="1">
          <a:blip r:embed="rId4">
            <a:alphaModFix/>
          </a:blip>
          <a:srcRect b="36423"/>
          <a:stretch/>
        </p:blipFill>
        <p:spPr>
          <a:xfrm>
            <a:off x="828875" y="1888999"/>
            <a:ext cx="4428526" cy="1438425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ED16D641-0F8F-4DE0-B261-461800D77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6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1" name="Google Shape;391;p62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 1 in Action: Grades K - 2 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Video Observation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2" name="Google Shape;392;p62"/>
          <p:cNvSpPr txBox="1"/>
          <p:nvPr/>
        </p:nvSpPr>
        <p:spPr>
          <a:xfrm>
            <a:off x="916025" y="2026925"/>
            <a:ext cx="72927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Inside Mathematics</a:t>
            </a:r>
            <a:r>
              <a:rPr lang="en-US"/>
              <a:t> 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/>
              </a:rPr>
              <a:t>Liz O’Neill, Grade </a:t>
            </a:r>
            <a:r>
              <a:rPr lang="en-US" sz="2400" b="1">
                <a:latin typeface="Poppins"/>
                <a:ea typeface="Poppins"/>
                <a:cs typeface="Poppins"/>
                <a:sym typeface="Poppins"/>
              </a:rPr>
              <a:t>1</a:t>
            </a:r>
            <a:endParaRPr sz="24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Lesson 1 - Identifying and Representing Two-Digit Numbers 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(min 2:08-620)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3" name="Google Shape;393;p62"/>
          <p:cNvSpPr/>
          <p:nvPr/>
        </p:nvSpPr>
        <p:spPr>
          <a:xfrm>
            <a:off x="636101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C64C9FF1-D301-456D-815E-9D44BE985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9" name="Google Shape;399;p63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Video Share Out: Grades K-2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0" name="Google Shape;400;p63"/>
          <p:cNvSpPr txBox="1"/>
          <p:nvPr/>
        </p:nvSpPr>
        <p:spPr>
          <a:xfrm>
            <a:off x="563350" y="1855150"/>
            <a:ext cx="7763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teacher moves did Ms. O’Neill take to incorporate SMP 1 into her lesson? What impact did this have on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1" name="Google Shape;401;p63"/>
          <p:cNvSpPr txBox="1"/>
          <p:nvPr/>
        </p:nvSpPr>
        <p:spPr>
          <a:xfrm>
            <a:off x="985225" y="3420050"/>
            <a:ext cx="70923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did Ms. O’Neill take to incorporate these SMPs into her instruction?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3C8BC7D2-6127-4E73-A716-7E25ADC1C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7" name="Google Shape;407;p64"/>
          <p:cNvSpPr/>
          <p:nvPr/>
        </p:nvSpPr>
        <p:spPr>
          <a:xfrm>
            <a:off x="63842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08" name="Google Shape;408;p64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Task Share Out: Grades 3-5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09" name="Google Shape;409;p64" descr="This image indicates that participants need access to Session 4: Handout 1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09983">
            <a:off x="4554643" y="1663209"/>
            <a:ext cx="3659251" cy="271349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10" name="Google Shape;410;p64" descr="This image indicates that participants need access to Session 4: Handout 1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2725" y="1945320"/>
            <a:ext cx="3705225" cy="1609725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2728B696-49CE-4769-AAC7-BA6AB63863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6" name="Google Shape;416;p65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 1 in Action: Grades 3-5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Video Observation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7" name="Google Shape;417;p65"/>
          <p:cNvSpPr txBox="1"/>
          <p:nvPr/>
        </p:nvSpPr>
        <p:spPr>
          <a:xfrm>
            <a:off x="916025" y="2029968"/>
            <a:ext cx="72927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Inside Mathematics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/>
              </a:rPr>
              <a:t>Michelle Kious, Grade </a:t>
            </a:r>
            <a:r>
              <a:rPr lang="en-US" sz="2400" b="1">
                <a:latin typeface="Poppins"/>
                <a:ea typeface="Poppins"/>
                <a:cs typeface="Poppins"/>
                <a:sym typeface="Poppins"/>
              </a:rPr>
              <a:t>5</a:t>
            </a:r>
            <a:endParaRPr sz="24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Lesson 5 - Creating Equivalent Fractions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(min 1:21 -4:17)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8" name="Google Shape;418;p65"/>
          <p:cNvSpPr/>
          <p:nvPr/>
        </p:nvSpPr>
        <p:spPr>
          <a:xfrm>
            <a:off x="643201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3A698A48-B9A5-41AF-A2F1-9327EAB08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4" name="Google Shape;424;p66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Video Share Out: Grades 3-5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5" name="Google Shape;425;p66"/>
          <p:cNvSpPr txBox="1"/>
          <p:nvPr/>
        </p:nvSpPr>
        <p:spPr>
          <a:xfrm>
            <a:off x="563350" y="1855150"/>
            <a:ext cx="7763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teacher moves did Ms. Kious take to incorporate SMP 1  into her lesson? What impact did this have on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6" name="Google Shape;426;p66"/>
          <p:cNvSpPr txBox="1"/>
          <p:nvPr/>
        </p:nvSpPr>
        <p:spPr>
          <a:xfrm>
            <a:off x="985225" y="3420050"/>
            <a:ext cx="70923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did Ms. Kious take to incorporate SMP 1 into her instruction?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68B97968-42E4-45BC-A8A4-F14EF26C1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2" name="Google Shape;432;p67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Reconnecting to our “Why”- Equity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3" name="Google Shape;433;p67"/>
          <p:cNvSpPr txBox="1"/>
          <p:nvPr/>
        </p:nvSpPr>
        <p:spPr>
          <a:xfrm>
            <a:off x="725875" y="1610025"/>
            <a:ext cx="7763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explicitly teaching SMP 1 support both mathematical understanding and productive struggle for students, especially our most vulnerable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SMP 1 help students in accessing the target of the standard and/or task?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4" name="Google Shape;434;p67"/>
          <p:cNvSpPr/>
          <p:nvPr/>
        </p:nvSpPr>
        <p:spPr>
          <a:xfrm>
            <a:off x="6483843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4488F3C6-E2C1-4CE8-A2DE-F8F5C9FD4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3" name="Google Shape;443;p68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68"/>
          <p:cNvSpPr txBox="1"/>
          <p:nvPr/>
        </p:nvSpPr>
        <p:spPr>
          <a:xfrm>
            <a:off x="342075" y="1210200"/>
            <a:ext cx="800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Criteria for Success</a:t>
            </a:r>
            <a:endParaRPr sz="30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45" name="Google Shape;445;p68"/>
          <p:cNvSpPr txBox="1"/>
          <p:nvPr/>
        </p:nvSpPr>
        <p:spPr>
          <a:xfrm>
            <a:off x="401850" y="1763150"/>
            <a:ext cx="83403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Read the teacher and student look-fors found on your handout.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do these teacher and student look-fors connect to the focus for our learning this cycle? </a:t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Are there any look-fors you would add to the list? </a:t>
            </a: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6" name="Google Shape;446;p68"/>
          <p:cNvSpPr/>
          <p:nvPr/>
        </p:nvSpPr>
        <p:spPr>
          <a:xfrm>
            <a:off x="6349750" y="47564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47" name="Google Shape;447;p6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548A2EE-7E4F-4622-A684-8376C57E3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Criteria for</a:t>
            </a:r>
            <a:r>
              <a:rPr lang="en-US" baseline="0" dirty="0"/>
              <a:t> Success</a:t>
            </a:r>
            <a:endParaRPr lang="en-US" dirty="0"/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21CBEB96-C409-4721-A6F7-95E59F218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7" name="Google Shape;287;p51"/>
          <p:cNvSpPr txBox="1"/>
          <p:nvPr/>
        </p:nvSpPr>
        <p:spPr>
          <a:xfrm>
            <a:off x="904725" y="690533"/>
            <a:ext cx="7681500" cy="6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22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88" name="Google Shape;288;p51"/>
          <p:cNvSpPr txBox="1"/>
          <p:nvPr/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graphicFrame>
        <p:nvGraphicFramePr>
          <p:cNvPr id="289" name="Google Shape;289;p51"/>
          <p:cNvGraphicFramePr/>
          <p:nvPr>
            <p:extLst>
              <p:ext uri="{D42A27DB-BD31-4B8C-83A1-F6EECF244321}">
                <p14:modId xmlns:p14="http://schemas.microsoft.com/office/powerpoint/2010/main" val="4244385816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{851ABEEB-6990-43BC-8283-A4FAD616ED89}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0" name="Google Shape;290;p51" descr="This star indicates that the participant is within the SMP 1: Make sense of problems and persevere in solving them section of the content cycle. "/>
          <p:cNvSpPr/>
          <p:nvPr/>
        </p:nvSpPr>
        <p:spPr>
          <a:xfrm>
            <a:off x="3172725" y="29627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51" descr="This box indicates to participants that, within the SMP1 portion of the content cycle, this session is Week 1: Shared Learning."/>
          <p:cNvSpPr/>
          <p:nvPr/>
        </p:nvSpPr>
        <p:spPr>
          <a:xfrm>
            <a:off x="2724700" y="4041184"/>
            <a:ext cx="1631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268E49-91F2-47C2-9384-561BCB84E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Cycle Overview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DF176765-41D5-4A68-967D-B144096DA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6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3" name="Google Shape;453;p69"/>
          <p:cNvSpPr txBox="1">
            <a:spLocks noGrp="1"/>
          </p:cNvSpPr>
          <p:nvPr>
            <p:ph type="title"/>
          </p:nvPr>
        </p:nvSpPr>
        <p:spPr>
          <a:xfrm>
            <a:off x="577925" y="11574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 u="sng" dirty="0">
                <a:latin typeface="Poppins"/>
                <a:ea typeface="Poppins"/>
                <a:cs typeface="Poppins"/>
                <a:sym typeface="Poppins"/>
              </a:rPr>
              <a:t>Reflection and Looking Ahead</a:t>
            </a:r>
            <a:endParaRPr sz="3000" b="1" i="1" u="sng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4" name="Google Shape;454;p69"/>
          <p:cNvSpPr txBox="1"/>
          <p:nvPr/>
        </p:nvSpPr>
        <p:spPr>
          <a:xfrm>
            <a:off x="923175" y="1848975"/>
            <a:ext cx="75189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Complete the reflection on today’s session learnings, including a possible application of this learning to upcoming planning and instruction.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5" name="Google Shape;455;p69"/>
          <p:cNvSpPr/>
          <p:nvPr/>
        </p:nvSpPr>
        <p:spPr>
          <a:xfrm>
            <a:off x="6326150" y="45278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D6416BC3-E10A-4035-9864-1273FF812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081" r="11958"/>
          <a:stretch/>
        </p:blipFill>
        <p:spPr>
          <a:xfrm>
            <a:off x="9825" y="0"/>
            <a:ext cx="9144000" cy="5857323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475" y="0"/>
            <a:ext cx="9144000" cy="59283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63" name="Google Shape;463;p70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70"/>
          <p:cNvSpPr/>
          <p:nvPr/>
        </p:nvSpPr>
        <p:spPr>
          <a:xfrm>
            <a:off x="365750" y="884175"/>
            <a:ext cx="83895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Closing Whip Around</a:t>
            </a:r>
            <a:endParaRPr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65" name="Google Shape;465;p7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6" name="Google Shape;466;p70"/>
          <p:cNvSpPr txBox="1"/>
          <p:nvPr/>
        </p:nvSpPr>
        <p:spPr>
          <a:xfrm>
            <a:off x="470375" y="2096925"/>
            <a:ext cx="7598400" cy="26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might you explicitly teach students SMP 1 in an upcoming lesson?</a:t>
            </a:r>
            <a:endParaRPr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will you integrate SMP 1 so that it supports the mathematical content of the lesson, instead of isolated concepts or skills?</a:t>
            </a:r>
            <a:endParaRPr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FB8F29-ECC5-49F7-8724-D62FF288D8AE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Closing Whip Around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F9E7F4B5-1506-4E22-8500-BF35176AFB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1"/>
          <p:cNvSpPr txBox="1"/>
          <p:nvPr/>
        </p:nvSpPr>
        <p:spPr>
          <a:xfrm>
            <a:off x="7016911" y="5413797"/>
            <a:ext cx="20370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22</a:t>
            </a:fld>
            <a:endParaRPr sz="110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74" name="Google Shape;474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71"/>
          <p:cNvSpPr txBox="1"/>
          <p:nvPr/>
        </p:nvSpPr>
        <p:spPr>
          <a:xfrm>
            <a:off x="779350" y="716200"/>
            <a:ext cx="46818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5:  Planning and Practice</a:t>
            </a: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76" name="Google Shape;476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88" r="7668"/>
          <a:stretch/>
        </p:blipFill>
        <p:spPr>
          <a:xfrm>
            <a:off x="904214" y="2602244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71"/>
          <p:cNvSpPr txBox="1"/>
          <p:nvPr/>
        </p:nvSpPr>
        <p:spPr>
          <a:xfrm>
            <a:off x="5289275" y="823700"/>
            <a:ext cx="32439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Identify the implementation characteristics of SMP 1 and apply to planning and practice.</a:t>
            </a: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Give and receive feedback from colleagues in order to revise plans and refine practices</a:t>
            </a: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7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88D46D-5C59-4BCA-B4FE-9BF769094DD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CCA1677A-7D90-4C48-B4DD-A6D6EF736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9" name="Google Shape;299;p52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0" name="Google Shape;300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52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52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EFC4D2-9E20-4097-8F88-DC881B06388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6027BC2D-44AC-4199-A2C3-BBD0FEB2C3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3"/>
          <p:cNvSpPr txBox="1">
            <a:spLocks noGrp="1"/>
          </p:cNvSpPr>
          <p:nvPr>
            <p:ph type="title"/>
          </p:nvPr>
        </p:nvSpPr>
        <p:spPr>
          <a:xfrm>
            <a:off x="1008800" y="6528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/>
          </a:p>
        </p:txBody>
      </p:sp>
      <p:sp>
        <p:nvSpPr>
          <p:cNvPr id="308" name="Google Shape;308;p53"/>
          <p:cNvSpPr txBox="1">
            <a:spLocks noGrp="1"/>
          </p:cNvSpPr>
          <p:nvPr>
            <p:ph type="subTitle" idx="2"/>
          </p:nvPr>
        </p:nvSpPr>
        <p:spPr>
          <a:xfrm>
            <a:off x="6047025" y="6528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9" name="Google Shape;309;p5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0" name="Google Shape;310;p53"/>
          <p:cNvSpPr txBox="1"/>
          <p:nvPr/>
        </p:nvSpPr>
        <p:spPr>
          <a:xfrm>
            <a:off x="592500" y="1481325"/>
            <a:ext cx="4499400" cy="32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Internalize the language and look-</a:t>
            </a:r>
            <a:r>
              <a:rPr lang="en-US" sz="1800" b="1" dirty="0" err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of SMP 1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and draw connections between SMP1 competencies and increased student access to conceptual understanding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endParaRPr lang="en-US" sz="18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Analyze specific 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teacher planning and instructional moves around incorporating SMP 1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within the lesson and the 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impact on student learning</a:t>
            </a: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1" name="Google Shape;311;p53"/>
          <p:cNvSpPr txBox="1"/>
          <p:nvPr/>
        </p:nvSpPr>
        <p:spPr>
          <a:xfrm>
            <a:off x="5226075" y="1481325"/>
            <a:ext cx="3252900" cy="27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Revisit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SMP 1</a:t>
            </a: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Create an exemplar student response to a task </a:t>
            </a: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by determining the target of the standard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Observe teacher moves in utilizing SMP 1  </a:t>
            </a: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to increase student access to conceptual understanding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Reconnect to our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“Why” - </a:t>
            </a:r>
            <a:r>
              <a:rPr lang="en-US" sz="1300" b="1" i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Equity</a:t>
            </a:r>
            <a:endParaRPr sz="1300" b="1" i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Reflect on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Criteria for Success </a:t>
            </a: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Closing and next steps</a:t>
            </a:r>
            <a:endParaRPr sz="13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06FFE1B5-2A6C-4E62-A95C-5969F5B84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54"/>
          <p:cNvSpPr txBox="1"/>
          <p:nvPr/>
        </p:nvSpPr>
        <p:spPr>
          <a:xfrm>
            <a:off x="401850" y="1093475"/>
            <a:ext cx="8340300" cy="24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These are the look-fors we will be focusing on during Topic 2. </a:t>
            </a: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As we go through the session, identify connections between today’s learning and progress toward these look-fors.</a:t>
            </a:r>
            <a:endParaRPr sz="3000" baseline="30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5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p54"/>
          <p:cNvSpPr txBox="1">
            <a:spLocks noGrp="1"/>
          </p:cNvSpPr>
          <p:nvPr>
            <p:ph type="title" idx="4294967295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Preview Criteria for Success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3" name="Google Shape;323;p54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54"/>
          <p:cNvSpPr/>
          <p:nvPr/>
        </p:nvSpPr>
        <p:spPr>
          <a:xfrm>
            <a:off x="5330800" y="5137400"/>
            <a:ext cx="29553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- Page 5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9FA136DE-6265-403E-8F98-74166EACAD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p55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Focusing on SMP 1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1" name="Google Shape;331;p55"/>
          <p:cNvSpPr txBox="1"/>
          <p:nvPr/>
        </p:nvSpPr>
        <p:spPr>
          <a:xfrm>
            <a:off x="725875" y="1686225"/>
            <a:ext cx="7763400" cy="9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SMP 1: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Make sense of problems and persevere in solving them.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2" name="Google Shape;332;p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0313" y="2649375"/>
            <a:ext cx="7763400" cy="9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3" name="Google Shape;333;p55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34" name="Google Shape;334;p55"/>
          <p:cNvSpPr txBox="1"/>
          <p:nvPr/>
        </p:nvSpPr>
        <p:spPr>
          <a:xfrm>
            <a:off x="725875" y="2807600"/>
            <a:ext cx="7598400" cy="11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Jot down your key takeaways on SMPs 1 from last week’s session. What would utilizing SMP 1 look like for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4C0B2D48-E4B3-409E-8291-0BB2D378D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0" name="Google Shape;340;p56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1" name="Google Shape;341;p56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42" name="Google Shape;342;p56"/>
          <p:cNvSpPr txBox="1"/>
          <p:nvPr/>
        </p:nvSpPr>
        <p:spPr>
          <a:xfrm>
            <a:off x="966500" y="13818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start by explaining the meaning of a problem and looking for entry points to its solution.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analyze givens, constraints, relationships and goals.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make conjectures about the form and meaning of the solution and plan a solution pathway, rather than simply jumping into a solution attempt.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CB9B5049-FA51-408C-B240-AE91B48A9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8" name="Google Shape;348;p57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9" name="Google Shape;349;p57"/>
          <p:cNvSpPr/>
          <p:nvPr/>
        </p:nvSpPr>
        <p:spPr>
          <a:xfrm>
            <a:off x="64765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0" name="Google Shape;350;p57"/>
          <p:cNvSpPr txBox="1"/>
          <p:nvPr/>
        </p:nvSpPr>
        <p:spPr>
          <a:xfrm>
            <a:off x="966500" y="13818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consider analogous problems and try special cases and simpler forms of the original problem in order  to gain insight into its solution.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monitor and evaluate their progress and change course, if necessary.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Older students might, depending on the context of the problem, transform algebraic expressions or change the viewing window on their graphing calculator to get the information they need.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D119A3A8-B1EA-44C2-9EA3-B9B3AB083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6" name="Google Shape;356;p58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7" name="Google Shape;357;p58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8" name="Google Shape;358;p58"/>
          <p:cNvSpPr txBox="1"/>
          <p:nvPr/>
        </p:nvSpPr>
        <p:spPr>
          <a:xfrm>
            <a:off x="966500" y="14580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can explain correspondences between equations, verbal descriptions, tables and graphs, or draw diagrams of important features and relationships, graph data and search for regularity or trends.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Younger students might rely on using concrete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objects or pictures to help conceptualize and solve a problem.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07A924EB-386F-49F2-B886-A57E29608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2020-08-17T04:00:00+00:00</Publication_x0020_Date>
    <Audience1 xmlns="3a62de7d-ba57-4f43-9dae-9623ba637be0"/>
    <_dlc_DocId xmlns="3a62de7d-ba57-4f43-9dae-9623ba637be0">KYED-536-957</_dlc_DocId>
    <_dlc_DocIdUrl xmlns="3a62de7d-ba57-4f43-9dae-9623ba637be0">
      <Url>https://www.education.ky.gov/curriculum/standards/kyacadstand/_layouts/15/DocIdRedir.aspx?ID=KYED-536-957</Url>
      <Description>KYED-536-957</Description>
    </_dlc_DocIdUrl>
    <Content_x0020_Review_x0020_Status xmlns="3a62de7d-ba57-4f43-9dae-9623ba637be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3CEA826-F555-44C1-B7D2-6E0F1384B8A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EAAEDFE-3DD8-49F6-A880-02EC768DCFDC}"/>
</file>

<file path=customXml/itemProps3.xml><?xml version="1.0" encoding="utf-8"?>
<ds:datastoreItem xmlns:ds="http://schemas.openxmlformats.org/officeDocument/2006/customXml" ds:itemID="{E039A1C2-8476-497B-95A7-0EB9195F06B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3490DF9-8796-4D93-807E-62166D22D4AD}"/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1050</Words>
  <Application>Microsoft Office PowerPoint</Application>
  <PresentationFormat>On-screen Show (16:10)</PresentationFormat>
  <Paragraphs>183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Bitter</vt:lpstr>
      <vt:lpstr>Poppins</vt:lpstr>
      <vt:lpstr>Arial</vt:lpstr>
      <vt:lpstr>Poppins ExtraBold</vt:lpstr>
      <vt:lpstr>Poppins SemiBold</vt:lpstr>
      <vt:lpstr>Calibri</vt:lpstr>
      <vt:lpstr>Rockwell</vt:lpstr>
      <vt:lpstr>Office Theme</vt:lpstr>
      <vt:lpstr>Simple Light</vt:lpstr>
      <vt:lpstr>Office Theme</vt:lpstr>
      <vt:lpstr>Grades K-5 BCML Session 4</vt:lpstr>
      <vt:lpstr>Content Cycle Overview</vt:lpstr>
      <vt:lpstr>Norms</vt:lpstr>
      <vt:lpstr>Objectives</vt:lpstr>
      <vt:lpstr>Preview Criteria for Success</vt:lpstr>
      <vt:lpstr>Focusing on SMP 1</vt:lpstr>
      <vt:lpstr>SMP 1 Share-Out</vt:lpstr>
      <vt:lpstr>SMP 1 Share-Out</vt:lpstr>
      <vt:lpstr>SMP 1 Share-Out</vt:lpstr>
      <vt:lpstr>SMP 1 Share-Out</vt:lpstr>
      <vt:lpstr>Creating Exemplar Student Responses</vt:lpstr>
      <vt:lpstr>Task Share Out: Grades K-2</vt:lpstr>
      <vt:lpstr>SMP 1 in Action: Grades K - 2  Video Observation</vt:lpstr>
      <vt:lpstr>Video Share Out: Grades K-2</vt:lpstr>
      <vt:lpstr>Task Share Out: Grades 3-5</vt:lpstr>
      <vt:lpstr>SMP 1 in Action: Grades 3-5 Video Observation</vt:lpstr>
      <vt:lpstr>Video Share Out: Grades 3-5</vt:lpstr>
      <vt:lpstr>Reconnecting to our “Why”- Equity</vt:lpstr>
      <vt:lpstr>Criteria for Success</vt:lpstr>
      <vt:lpstr>Reflection and Looking Ahead</vt:lpstr>
      <vt:lpstr>Closing Whip Around</vt:lpstr>
      <vt:lpstr>What’s Next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1</cp:revision>
  <dcterms:modified xsi:type="dcterms:W3CDTF">2020-08-17T16:03:14Z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fb3e8f5f-2771-4b50-a9de-cc6344d5ef68</vt:lpwstr>
  </property>
</Properties>
</file>