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4"/>
    <p:sldMasterId id="2147483679" r:id="rId5"/>
  </p:sldMasterIdLst>
  <p:notesMasterIdLst>
    <p:notesMasterId r:id="rId15"/>
  </p:notesMasterIdLst>
  <p:sldIdLst>
    <p:sldId id="256" r:id="rId6"/>
    <p:sldId id="257" r:id="rId7"/>
    <p:sldId id="258" r:id="rId8"/>
    <p:sldId id="259" r:id="rId9"/>
    <p:sldId id="260" r:id="rId10"/>
    <p:sldId id="261" r:id="rId11"/>
    <p:sldId id="262" r:id="rId12"/>
    <p:sldId id="263" r:id="rId13"/>
    <p:sldId id="264" r:id="rId14"/>
  </p:sldIdLst>
  <p:sldSz cx="9144000" cy="5715000" type="screen16x10"/>
  <p:notesSz cx="6858000" cy="9144000"/>
  <p:embeddedFontLst>
    <p:embeddedFont>
      <p:font typeface="Poppins" panose="00000500000000000000" pitchFamily="2" charset="0"/>
      <p:regular r:id="rId16"/>
      <p:bold r:id="rId17"/>
      <p:italic r:id="rId18"/>
      <p:boldItalic r:id="rId19"/>
    </p:embeddedFont>
    <p:embeddedFont>
      <p:font typeface="Poppins ExtraBold" panose="00000900000000000000" pitchFamily="2" charset="0"/>
      <p:bold r:id="rId20"/>
    </p:embeddedFont>
    <p:embeddedFont>
      <p:font typeface="Poppins SemiBold" panose="000007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720">
          <p15:clr>
            <a:srgbClr val="A4A3A4"/>
          </p15:clr>
        </p15:guide>
        <p15:guide id="2" pos="5040">
          <p15:clr>
            <a:srgbClr val="A4A3A4"/>
          </p15:clr>
        </p15:guide>
        <p15:guide id="3" orient="horz" pos="18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4A9B90-D204-84AE-5336-F0FBECE48BBA}" v="2" dt="2025-12-17T15:51:18.428"/>
  </p1510:revLst>
</p1510:revInfo>
</file>

<file path=ppt/tableStyles.xml><?xml version="1.0" encoding="utf-8"?>
<a:tblStyleLst xmlns:a="http://schemas.openxmlformats.org/drawingml/2006/main" def="{091CF05C-1D97-4057-863E-EE7E3FDF9BB4}">
  <a:tblStyle styleId="{091CF05C-1D97-4057-863E-EE7E3FDF9BB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86448" autoAdjust="0"/>
  </p:normalViewPr>
  <p:slideViewPr>
    <p:cSldViewPr snapToGrid="0">
      <p:cViewPr varScale="1">
        <p:scale>
          <a:sx n="63" d="100"/>
          <a:sy n="63" d="100"/>
        </p:scale>
        <p:origin x="374" y="48"/>
      </p:cViewPr>
      <p:guideLst>
        <p:guide pos="720"/>
        <p:guide pos="5040"/>
        <p:guide orient="horz" pos="1800"/>
      </p:guideLst>
    </p:cSldViewPr>
  </p:slideViewPr>
  <p:outlineViewPr>
    <p:cViewPr>
      <p:scale>
        <a:sx n="33" d="100"/>
        <a:sy n="33" d="100"/>
      </p:scale>
      <p:origin x="0" y="-254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9.fntdata"/><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7.fntdata"/><Relationship Id="rId27" Type="http://schemas.openxmlformats.org/officeDocument/2006/relationships/theme" Target="theme/theme1.xml"/><Relationship Id="rId30" Type="http://schemas.openxmlformats.org/officeDocument/2006/relationships/customXml" Target="../customXml/item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rive.google.com/open?id=1g0r_0VVDU7lXd9XfM7AE_kwjPMQ_Lk_R"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docs.google.com/document/d/1kUXUkN-zwSbkWWCVdSFL07HIaS1VM6Fmjft735KHYLc/edit"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cs.google.com/document/d/1m838Pd9hmKCMW0tIEsca7wabjicWSSFY-np-X7Q4waE/edit?usp=sharin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ed219a22d_0_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ed219a22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1 min [Facilitator: Prepare 2 posters “Noticings” and “Adjustments”]</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Frame: </a:t>
            </a:r>
            <a:r>
              <a:rPr lang="en" i="1">
                <a:solidFill>
                  <a:schemeClr val="dk1"/>
                </a:solidFill>
                <a:latin typeface="Poppins"/>
                <a:ea typeface="Poppins"/>
                <a:cs typeface="Poppins"/>
                <a:sym typeface="Poppins"/>
              </a:rPr>
              <a:t>“Welcome to our third sub-topic in our vocabulary content cycle! Today’s session will serve as an introduction to explicit vocabulary instruction and its role in supporting literacy. Just as athletes become better at their sport simply by playing it, so too our students build their vocabulary simply through the act of reading! However, just as athletes also benefit from the intentional support of coaches, so too do our students benefit from direct support with vocabulary through explicit instruction.”</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Session Length:</a:t>
            </a:r>
            <a:r>
              <a:rPr lang="en">
                <a:solidFill>
                  <a:schemeClr val="dk1"/>
                </a:solidFill>
                <a:latin typeface="Poppins"/>
                <a:ea typeface="Poppins"/>
                <a:cs typeface="Poppins"/>
                <a:sym typeface="Poppins"/>
              </a:rPr>
              <a:t> 90 minutes</a:t>
            </a:r>
            <a:endParaRPr b="1">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ed219a22d_0_1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ed219a22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5 min</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Directions/Framing:</a:t>
            </a:r>
            <a:endParaRPr b="1" u="sng">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Let’s begin by considering our students! </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Reflect:</a:t>
            </a:r>
            <a:r>
              <a:rPr lang="en">
                <a:solidFill>
                  <a:schemeClr val="dk1"/>
                </a:solidFill>
                <a:latin typeface="Poppins"/>
                <a:ea typeface="Poppins"/>
                <a:cs typeface="Poppins"/>
                <a:sym typeface="Poppins"/>
              </a:rPr>
              <a:t>  Consider one of your priority students who is struggling with complex texts due to vocabulary. What is one example of progress they’ve made in the last week due to implicit vocabulary instruction? What student misunderstandings could result if we solely relied on implicit vocabulary instruction?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1 min: Reflect independently.</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4 min: Stand-pair-share. </a:t>
            </a:r>
            <a:endParaRPr i="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sz="1400" b="1">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Thank you all for sharing! There are so many words that students can learn just through reading and some intentional teacher support along the way. You all are making so much meaningful progress with your students! However, as I heard many of you share with each other just now, there are some words that are more nuanced, abstract, and essential for students to understand, and for those words there are benefits to giving students more explicit practice. In particular, this can be important for our ELL students. That’s what we’ll explore today as we examine explicit vocabulary instruction!</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Look or Listen Fors/Evidence of Mastery:</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Participants share about a particular student and the potential limits of implicit vocabulary instruction. </a:t>
            </a:r>
            <a:endParaRPr>
              <a:solidFill>
                <a:srgbClr val="222222"/>
              </a:solidFill>
              <a:highlight>
                <a:schemeClr val="lt1"/>
              </a:highlight>
              <a:latin typeface="Poppins"/>
              <a:ea typeface="Poppins"/>
              <a:cs typeface="Poppins"/>
              <a:sym typeface="Poppins"/>
            </a:endParaRPr>
          </a:p>
          <a:p>
            <a:pPr marL="0" lvl="0" indent="0" algn="l" rtl="0">
              <a:spcBef>
                <a:spcPts val="0"/>
              </a:spcBef>
              <a:spcAft>
                <a:spcPts val="0"/>
              </a:spcAft>
              <a:buNone/>
            </a:pPr>
            <a:endParaRPr b="1">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6ba58e55b8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6ba58e55b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oppins"/>
                <a:ea typeface="Poppins"/>
                <a:cs typeface="Poppins"/>
                <a:sym typeface="Poppins"/>
              </a:rPr>
              <a:t>1 min</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Cycle Overview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Share 11 week path of the cycle, explaining how the professional learning includes opportunities for shared learning, planning and practice, and studying student progress. </a:t>
            </a:r>
            <a:endParaRPr b="1">
              <a:solidFill>
                <a:schemeClr val="dk1"/>
              </a:solidFill>
              <a:latin typeface="Poppins"/>
              <a:ea typeface="Poppins"/>
              <a:cs typeface="Poppins"/>
              <a:sym typeface="Poppi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ed219a22d_0_2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ed219a22d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2 min </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Directions/Framing/Key Points:</a:t>
            </a:r>
            <a:endParaRPr b="1" u="sng">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Here are the objectives for the session.  May I have 2 volunteers read them aloud?</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Here is our path for learning. </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Look or Listen Fors/Evidence of Mastery:</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NA</a:t>
            </a:r>
            <a:endParaRPr b="1">
              <a:solidFill>
                <a:schemeClr val="dk1"/>
              </a:solidFill>
              <a:latin typeface="Poppins"/>
              <a:ea typeface="Poppins"/>
              <a:cs typeface="Poppins"/>
              <a:sym typeface="Poppi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62fbebe51f_0_29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62fbebe51f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12 min</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Directions/Framing:</a:t>
            </a:r>
            <a:endParaRPr b="1" u="sng">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Let’s begin by returning to our pre-work reading to make sure that we understand the key points around explicit vocabulary instruction.</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1 min: Participants take out notes from pre-work.</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2 min: Facilitator Frame. In order to review and deepen our understanding, we are going to leverage a strategy called “Give One, Get One, Move On!” AKA “GOGOMO”. This is a strategy that can be used to deepen understanding of concepts or vocabulary words. Has anyone used this strategy before? Can you explain how it works? (Facilitator can reference </a:t>
            </a:r>
            <a:r>
              <a:rPr lang="en" u="sng">
                <a:solidFill>
                  <a:srgbClr val="0000FF"/>
                </a:solidFill>
                <a:latin typeface="Poppins"/>
                <a:ea typeface="Poppins"/>
                <a:cs typeface="Poppins"/>
                <a:sym typeface="Poppins"/>
                <a:hlinkClick r:id="rId3"/>
              </a:rPr>
              <a:t>this summary </a:t>
            </a:r>
            <a:r>
              <a:rPr lang="en">
                <a:solidFill>
                  <a:schemeClr val="dk1"/>
                </a:solidFill>
                <a:latin typeface="Poppins"/>
                <a:ea typeface="Poppins"/>
                <a:cs typeface="Poppins"/>
                <a:sym typeface="Poppins"/>
              </a:rPr>
              <a:t>of the protocol to support giving directions.)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There are a number of different versions of this protocol. Here’s how we’ll use it today. You’ll see in your handout you have a 3x3 grid.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The first thing you will do is fill in 3-5 of the boxes in that grid with key points about Explicit Vocabulary Instruction, considering the reflection questions on the slide.</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The second thing we’ll do then is “mingle” around as a group, with you all exchanging information with each other about Explicit Vocabulary Instruction, in order to fill in the entire grid with 9 distinct pieces of information that connect to the reflection questions.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4 min: Participants fill in 3-5 pieces of information about Explicit Vocabulary Instruction into their grid.</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5 min: Participants mingle around the room, pairing with each other in order to “give one” and “get one,” filling up their grid with information about explicit vocabulary instruction.</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Thank you all for engaging! Really exciting to see the way you’ve named the important key points about explicit vocabulary instruction. </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Look or Listen Fors/Evidence of Mastery:</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u="sng">
                <a:solidFill>
                  <a:srgbClr val="1155CC"/>
                </a:solidFill>
                <a:highlight>
                  <a:schemeClr val="lt1"/>
                </a:highlight>
                <a:latin typeface="Poppins"/>
                <a:ea typeface="Poppins"/>
                <a:cs typeface="Poppins"/>
                <a:sym typeface="Poppins"/>
                <a:hlinkClick r:id="rId4"/>
              </a:rPr>
              <a:t>Sample Reflection</a:t>
            </a:r>
            <a:endParaRPr>
              <a:solidFill>
                <a:schemeClr val="dk1"/>
              </a:solidFill>
              <a:latin typeface="Poppins"/>
              <a:ea typeface="Poppins"/>
              <a:cs typeface="Poppins"/>
              <a:sym typeface="Poppins"/>
            </a:endParaRPr>
          </a:p>
          <a:p>
            <a:pPr marL="0" lvl="0" indent="0" algn="l" rtl="0">
              <a:spcBef>
                <a:spcPts val="0"/>
              </a:spcBef>
              <a:spcAft>
                <a:spcPts val="0"/>
              </a:spcAft>
              <a:buNone/>
            </a:pPr>
            <a:endParaRPr b="1">
              <a:solidFill>
                <a:schemeClr val="dk1"/>
              </a:solidFill>
              <a:latin typeface="Poppins"/>
              <a:ea typeface="Poppins"/>
              <a:cs typeface="Poppins"/>
              <a:sym typeface="Poppi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62fbebeb94_0_32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62fbebeb94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10 min</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Directions/Framing:</a:t>
            </a:r>
            <a:endParaRPr i="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5 min: As a check for understanding, participants synthesize their key takeaways to the three questions on a notecard.</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5 min: Facilitator can address or capture new questions that are surfacing about explicit vocabulary instruction.</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Look or Listen Fors/Evidence of Mastery:</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u="sng">
                <a:solidFill>
                  <a:srgbClr val="1155CC"/>
                </a:solidFill>
                <a:highlight>
                  <a:schemeClr val="lt1"/>
                </a:highlight>
                <a:latin typeface="Poppins"/>
                <a:ea typeface="Poppins"/>
                <a:cs typeface="Poppins"/>
                <a:sym typeface="Poppins"/>
                <a:hlinkClick r:id="rId3"/>
              </a:rPr>
              <a:t>Sample Reflection</a:t>
            </a:r>
            <a:endParaRPr b="1">
              <a:solidFill>
                <a:schemeClr val="dk1"/>
              </a:solidFill>
              <a:latin typeface="Poppins"/>
              <a:ea typeface="Poppins"/>
              <a:cs typeface="Poppins"/>
              <a:sym typeface="Poppi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655fd95fc7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655fd95fc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Key Takeaways: Principles of Explicit Vocabulary Instruction (3 min)</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Directions/Framing/Key Points:</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1 min: “Here are some key takeaways about Explicit Vocabulary Instruction, many of which you have surfaced.”</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2 min: Provide time for teachers to review the slide and ask clarifying questions, as needed.</a:t>
            </a:r>
            <a:endParaRPr>
              <a:solidFill>
                <a:schemeClr val="dk1"/>
              </a:solidFill>
              <a:latin typeface="Poppins"/>
              <a:ea typeface="Poppins"/>
              <a:cs typeface="Poppins"/>
              <a:sym typeface="Poppins"/>
            </a:endParaRPr>
          </a:p>
          <a:p>
            <a:pPr marL="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None/>
            </a:pPr>
            <a:r>
              <a:rPr lang="en" b="1" u="sng">
                <a:solidFill>
                  <a:schemeClr val="dk1"/>
                </a:solidFill>
                <a:latin typeface="Poppins"/>
                <a:ea typeface="Poppins"/>
                <a:cs typeface="Poppins"/>
                <a:sym typeface="Poppins"/>
              </a:rPr>
              <a:t>Look and/or Listen For:</a:t>
            </a:r>
            <a:endParaRPr b="1" u="sng">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Steps for explicit vocabulary instruction are: 1) Word selection; 2) Accurate and student-friendly definition; 3) Parameters of use; 4) Active practice</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Word Selection:</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Typically focus on Tier 2 words</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Words that appear in a text students are reading that is critical to comprehension and that students may not know</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Words that relate to the content being taught and would be helpful when discussing a text (even if the word doesn’t appear in the text itself)</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Words that can help students develop awareness of and practice shades of meaning (e.g., gaze vs. glance) or upgrade their word choice (e.g., good vs. acceptable, favorable, or satisfactory)</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Accurate &amp; Student Friendly Definition</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Provide students with the definition of the front-end of the explicit vocabulary instruction so they can spend most of their time practicing the word vs. figuring out what it means</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Create definitions that don’t use jargon</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Try to keep the definition brief, but avoid oversimplifying the definition</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Make sure the definition uses words students already know</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Make sure the definition matches the word’s part of speech</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When providing the definition, model its use in a sentence and consider ways to “make it stick” like showing a visual or using a gesture</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Parameters of Use</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Tell students how the word is commonly used and how it is not commonly used (e.g., tame is used to describe animals not people)</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Tell students about any word partners that apply (e.g., “foist” is almost always followed by the word “upon”)</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Provide practice exploring the way the word can be changed into different parts of speech, or adjusted with prefixes and suffixes</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Help students discern shades of meaning by explaining how the word is similar to and different from other words (e.g., glum and dejected are both sad feelings, but glum is not as strong as dejected)</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Active Practice</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Ask students when a word would (and would not apply): “Would it be accurate to say Aunt Alexandra is acting like a tyrant in this scene? Explain.”</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Ask students to combine new words. “Could a tyrant ever be humble? Why or why not?”</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Ask students to narrate the story. “Can a group ever exert tyranny over another group? How? Explain how a group of people in To Kill a Mockingbird make decisions that are tyrannical.”</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Ask students to define a change: “How is it different to state that Aunt Alexandra is being tyrannical as opposed to, say, bossy?”</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Ask students to change the form of the word and use it in a different part of speech.</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Make sure students say the word in their practice and that their use is detailed enough to demonstrate understanding of the word.</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Correct when students use the word incorrectly or imprecisely.</a:t>
            </a:r>
            <a:endParaRPr>
              <a:solidFill>
                <a:schemeClr val="dk1"/>
              </a:solidFill>
              <a:latin typeface="Poppins"/>
              <a:ea typeface="Poppins"/>
              <a:cs typeface="Poppins"/>
              <a:sym typeface="Poppi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62fbebeb94_0_33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62fbebeb94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 30 min.</a:t>
            </a:r>
            <a:endParaRPr b="1">
              <a:solidFill>
                <a:schemeClr val="dk1"/>
              </a:solidFill>
              <a:latin typeface="Poppins"/>
              <a:ea typeface="Poppins"/>
              <a:cs typeface="Poppins"/>
              <a:sym typeface="Poppins"/>
            </a:endParaRPr>
          </a:p>
          <a:p>
            <a:pPr marL="0" lvl="0" indent="0" algn="l" rtl="0">
              <a:spcBef>
                <a:spcPts val="0"/>
              </a:spcBef>
              <a:spcAft>
                <a:spcPts val="0"/>
              </a:spcAft>
              <a:buNone/>
            </a:pPr>
            <a:endParaRPr b="1">
              <a:solidFill>
                <a:schemeClr val="dk1"/>
              </a:solidFill>
              <a:latin typeface="Poppins"/>
              <a:ea typeface="Poppins"/>
              <a:cs typeface="Poppins"/>
              <a:sym typeface="Poppi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62e1d2b05d_0_24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62e1d2b05d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6 min</a:t>
            </a:r>
            <a:br>
              <a:rPr lang="en" b="1">
                <a:solidFill>
                  <a:schemeClr val="dk1"/>
                </a:solidFill>
                <a:latin typeface="Poppins"/>
                <a:ea typeface="Poppins"/>
                <a:cs typeface="Poppins"/>
                <a:sym typeface="Poppins"/>
              </a:rPr>
            </a:br>
            <a:r>
              <a:rPr lang="en" b="1" u="sng">
                <a:solidFill>
                  <a:schemeClr val="dk1"/>
                </a:solidFill>
                <a:latin typeface="Poppins"/>
                <a:ea typeface="Poppins"/>
                <a:cs typeface="Poppins"/>
                <a:sym typeface="Poppins"/>
              </a:rPr>
              <a:t>Directions/Framing:</a:t>
            </a:r>
            <a:endParaRPr b="1" u="sng">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i="1">
                <a:solidFill>
                  <a:schemeClr val="dk1"/>
                </a:solidFill>
                <a:latin typeface="Poppins"/>
                <a:ea typeface="Poppins"/>
                <a:cs typeface="Poppins"/>
                <a:sym typeface="Poppins"/>
              </a:rPr>
              <a:t>Finally, let’s conclude with a reflection on why this matters and where we go next! Take 2 minutes to reflect.</a:t>
            </a:r>
            <a:endParaRPr i="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3 min: Stand up, find someone you haven’t talked with yet today, and share out your reflections.</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Look or Listen Fors/Evidence of Mastery:</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Participants reflect on a specific student and next step.</a:t>
            </a:r>
            <a:endParaRPr b="1">
              <a:solidFill>
                <a:schemeClr val="dk1"/>
              </a:solidFill>
              <a:latin typeface="Poppins"/>
              <a:ea typeface="Poppins"/>
              <a:cs typeface="Poppins"/>
              <a:sym typeface="Poppin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age 1">
  <p:cSld name="CUSTOM">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a:spcBef>
                <a:spcPts val="0"/>
              </a:spcBef>
              <a:spcAft>
                <a:spcPts val="0"/>
              </a:spcAft>
              <a:buNone/>
              <a:defRPr>
                <a:solidFill>
                  <a:srgbClr val="FFFFFF"/>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1" name="Google Shape;11;p2"/>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a:lnSpc>
                <a:spcPct val="150000"/>
              </a:lnSpc>
              <a:spcBef>
                <a:spcPts val="0"/>
              </a:spcBef>
              <a:spcAft>
                <a:spcPts val="0"/>
              </a:spcAft>
              <a:buNone/>
              <a:defRPr sz="1200">
                <a:solidFill>
                  <a:srgbClr val="40C1AC"/>
                </a:solidFill>
                <a:latin typeface="Bitter"/>
                <a:ea typeface="Bitter"/>
                <a:cs typeface="Bitter"/>
                <a:sym typeface="Bitter"/>
              </a:defRPr>
            </a:lvl1pPr>
            <a:lvl2pPr lvl="1">
              <a:spcBef>
                <a:spcPts val="10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isual anchor">
  <p:cSld name="CUSTOM_2_1">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11"/>
          <p:cNvSpPr txBox="1">
            <a:spLocks noGrp="1"/>
          </p:cNvSpPr>
          <p:nvPr>
            <p:ph type="subTitle" idx="1"/>
          </p:nvPr>
        </p:nvSpPr>
        <p:spPr>
          <a:xfrm>
            <a:off x="1425450" y="4163925"/>
            <a:ext cx="6293100" cy="864600"/>
          </a:xfrm>
          <a:prstGeom prst="rect">
            <a:avLst/>
          </a:prstGeom>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50" name="Google Shape;50;p11"/>
          <p:cNvPicPr preferRelativeResize="0"/>
          <p:nvPr/>
        </p:nvPicPr>
        <p:blipFill>
          <a:blip r:embed="rId3">
            <a:alphaModFix/>
          </a:blip>
          <a:stretch>
            <a:fillRect/>
          </a:stretch>
        </p:blipFill>
        <p:spPr>
          <a:xfrm>
            <a:off x="0" y="0"/>
            <a:ext cx="9143997" cy="89707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SECTION_TITLE_AND_DESCRIPTION_4_1">
    <p:spTree>
      <p:nvGrpSpPr>
        <p:cNvPr id="1" name="Shape 51"/>
        <p:cNvGrpSpPr/>
        <p:nvPr/>
      </p:nvGrpSpPr>
      <p:grpSpPr>
        <a:xfrm>
          <a:off x="0" y="0"/>
          <a:ext cx="0" cy="0"/>
          <a:chOff x="0" y="0"/>
          <a:chExt cx="0" cy="0"/>
        </a:xfrm>
      </p:grpSpPr>
      <p:sp>
        <p:nvSpPr>
          <p:cNvPr id="52" name="Google Shape;52;p12"/>
          <p:cNvSpPr txBox="1">
            <a:spLocks noGrp="1"/>
          </p:cNvSpPr>
          <p:nvPr>
            <p:ph type="title"/>
          </p:nvPr>
        </p:nvSpPr>
        <p:spPr>
          <a:xfrm>
            <a:off x="1143000" y="579500"/>
            <a:ext cx="6827100" cy="3672600"/>
          </a:xfrm>
          <a:prstGeom prst="rect">
            <a:avLst/>
          </a:prstGeom>
        </p:spPr>
        <p:txBody>
          <a:bodyPr spcFirstLastPara="1" wrap="square" lIns="0" tIns="0" rIns="0" bIns="0" anchor="ctr" anchorCtr="0">
            <a:noAutofit/>
          </a:bodyPr>
          <a:lstStyle>
            <a:lvl1pPr lvl="0" algn="ctr" rtl="0">
              <a:spcBef>
                <a:spcPts val="0"/>
              </a:spcBef>
              <a:spcAft>
                <a:spcPts val="0"/>
              </a:spcAft>
              <a:buSzPts val="2200"/>
              <a:buFont typeface="Poppins"/>
              <a:buNone/>
              <a:defRPr sz="2200" b="1">
                <a:latin typeface="Poppins"/>
                <a:ea typeface="Poppins"/>
                <a:cs typeface="Poppins"/>
                <a:sym typeface="Poppins"/>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3" name="Google Shape;53;p12"/>
          <p:cNvSpPr txBox="1">
            <a:spLocks noGrp="1"/>
          </p:cNvSpPr>
          <p:nvPr>
            <p:ph type="subTitle" idx="1"/>
          </p:nvPr>
        </p:nvSpPr>
        <p:spPr>
          <a:xfrm>
            <a:off x="2703900" y="4409150"/>
            <a:ext cx="3705300" cy="515400"/>
          </a:xfrm>
          <a:prstGeom prst="rect">
            <a:avLst/>
          </a:prstGeom>
        </p:spPr>
        <p:txBody>
          <a:bodyPr spcFirstLastPara="1" wrap="square" lIns="0" tIns="0" rIns="0" bIns="0" anchor="ctr"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4" name="Google Shape;54;p12"/>
          <p:cNvSpPr/>
          <p:nvPr/>
        </p:nvSpPr>
        <p:spPr>
          <a:xfrm>
            <a:off x="1540100" y="4252050"/>
            <a:ext cx="633900" cy="633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ighlight 1">
  <p:cSld name="SECTION_TITLE_AND_DESCRIPTION_3">
    <p:spTree>
      <p:nvGrpSpPr>
        <p:cNvPr id="1" name="Shape 55"/>
        <p:cNvGrpSpPr/>
        <p:nvPr/>
      </p:nvGrpSpPr>
      <p:grpSpPr>
        <a:xfrm>
          <a:off x="0" y="0"/>
          <a:ext cx="0" cy="0"/>
          <a:chOff x="0" y="0"/>
          <a:chExt cx="0" cy="0"/>
        </a:xfrm>
      </p:grpSpPr>
      <p:sp>
        <p:nvSpPr>
          <p:cNvPr id="56" name="Google Shape;56;p13"/>
          <p:cNvSpPr txBox="1">
            <a:spLocks noGrp="1"/>
          </p:cNvSpPr>
          <p:nvPr>
            <p:ph type="body" idx="1"/>
          </p:nvPr>
        </p:nvSpPr>
        <p:spPr>
          <a:xfrm>
            <a:off x="5513625" y="2365750"/>
            <a:ext cx="2497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57" name="Google Shape;57;p13"/>
          <p:cNvSpPr txBox="1">
            <a:spLocks noGrp="1"/>
          </p:cNvSpPr>
          <p:nvPr>
            <p:ph type="title"/>
          </p:nvPr>
        </p:nvSpPr>
        <p:spPr>
          <a:xfrm>
            <a:off x="1143000" y="1152000"/>
            <a:ext cx="3252900" cy="3411000"/>
          </a:xfrm>
          <a:prstGeom prst="rect">
            <a:avLst/>
          </a:prstGeom>
        </p:spPr>
        <p:txBody>
          <a:bodyPr spcFirstLastPara="1" wrap="square" lIns="0" tIns="0" rIns="0" bIns="0" anchor="ctr" anchorCtr="0">
            <a:noAutofit/>
          </a:bodyPr>
          <a:lstStyle>
            <a:lvl1pPr lvl="0" algn="ctr" rtl="0">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 name="Google Shape;58;p13"/>
          <p:cNvSpPr txBox="1">
            <a:spLocks noGrp="1"/>
          </p:cNvSpPr>
          <p:nvPr>
            <p:ph type="subTitle" idx="2"/>
          </p:nvPr>
        </p:nvSpPr>
        <p:spPr>
          <a:xfrm>
            <a:off x="5513650" y="1457025"/>
            <a:ext cx="2497800" cy="864600"/>
          </a:xfrm>
          <a:prstGeom prst="rect">
            <a:avLst/>
          </a:prstGeom>
        </p:spPr>
        <p:txBody>
          <a:bodyPr spcFirstLastPara="1" wrap="square" lIns="0" tIns="0" rIns="0" bIns="0" anchor="b"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59" name="Google Shape;59;p13"/>
          <p:cNvCxnSpPr/>
          <p:nvPr/>
        </p:nvCxnSpPr>
        <p:spPr>
          <a:xfrm>
            <a:off x="5139500" y="1152000"/>
            <a:ext cx="0" cy="341100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ighlight 2">
  <p:cSld name="SECTION_TITLE_AND_DESCRIPTION_3_1">
    <p:spTree>
      <p:nvGrpSpPr>
        <p:cNvPr id="1" name="Shape 60"/>
        <p:cNvGrpSpPr/>
        <p:nvPr/>
      </p:nvGrpSpPr>
      <p:grpSpPr>
        <a:xfrm>
          <a:off x="0" y="0"/>
          <a:ext cx="0" cy="0"/>
          <a:chOff x="0" y="0"/>
          <a:chExt cx="0" cy="0"/>
        </a:xfrm>
      </p:grpSpPr>
      <p:sp>
        <p:nvSpPr>
          <p:cNvPr id="61" name="Google Shape;61;p14"/>
          <p:cNvSpPr txBox="1">
            <a:spLocks noGrp="1"/>
          </p:cNvSpPr>
          <p:nvPr>
            <p:ph type="body" idx="1"/>
          </p:nvPr>
        </p:nvSpPr>
        <p:spPr>
          <a:xfrm>
            <a:off x="1143000" y="2365750"/>
            <a:ext cx="2497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62" name="Google Shape;62;p14"/>
          <p:cNvSpPr txBox="1">
            <a:spLocks noGrp="1"/>
          </p:cNvSpPr>
          <p:nvPr>
            <p:ph type="subTitle" idx="2"/>
          </p:nvPr>
        </p:nvSpPr>
        <p:spPr>
          <a:xfrm>
            <a:off x="1143000" y="1457025"/>
            <a:ext cx="2497800" cy="864600"/>
          </a:xfrm>
          <a:prstGeom prst="rect">
            <a:avLst/>
          </a:prstGeom>
        </p:spPr>
        <p:txBody>
          <a:bodyPr spcFirstLastPara="1" wrap="square" lIns="0" tIns="0" rIns="0" bIns="0" anchor="b"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63" name="Google Shape;63;p14"/>
          <p:cNvCxnSpPr/>
          <p:nvPr/>
        </p:nvCxnSpPr>
        <p:spPr>
          <a:xfrm>
            <a:off x="3851225" y="1152000"/>
            <a:ext cx="0" cy="3411000"/>
          </a:xfrm>
          <a:prstGeom prst="straightConnector1">
            <a:avLst/>
          </a:prstGeom>
          <a:noFill/>
          <a:ln w="19050" cap="flat" cmpd="sng">
            <a:solidFill>
              <a:srgbClr val="FFFFFF"/>
            </a:solidFill>
            <a:prstDash val="solid"/>
            <a:round/>
            <a:headEnd type="none" w="med" len="med"/>
            <a:tailEnd type="none" w="med" len="med"/>
          </a:ln>
        </p:spPr>
      </p:cxnSp>
      <p:sp>
        <p:nvSpPr>
          <p:cNvPr id="64" name="Google Shape;64;p14"/>
          <p:cNvSpPr txBox="1">
            <a:spLocks noGrp="1"/>
          </p:cNvSpPr>
          <p:nvPr>
            <p:ph type="title"/>
          </p:nvPr>
        </p:nvSpPr>
        <p:spPr>
          <a:xfrm>
            <a:off x="4416775" y="1152000"/>
            <a:ext cx="3568200" cy="3411000"/>
          </a:xfrm>
          <a:prstGeom prst="rect">
            <a:avLst/>
          </a:prstGeom>
        </p:spPr>
        <p:txBody>
          <a:bodyPr spcFirstLastPara="1" wrap="square" lIns="0" tIns="0" rIns="0" bIns="0" anchor="ctr" anchorCtr="0">
            <a:noAutofit/>
          </a:bodyPr>
          <a:lstStyle>
            <a:lvl1pPr lvl="0" algn="ctr" rtl="0">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er &amp; Footer">
  <p:cSld name="SECTION_TITLE_AND_DESCRIPTION_2">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142997" y="804525"/>
            <a:ext cx="3109800" cy="10221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7" name="Google Shape;67;p15"/>
          <p:cNvSpPr txBox="1">
            <a:spLocks noGrp="1"/>
          </p:cNvSpPr>
          <p:nvPr>
            <p:ph type="title" idx="2"/>
          </p:nvPr>
        </p:nvSpPr>
        <p:spPr>
          <a:xfrm>
            <a:off x="1143000" y="1826625"/>
            <a:ext cx="3109800" cy="3597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8" name="Google Shape;68;p15"/>
          <p:cNvSpPr txBox="1">
            <a:spLocks noGrp="1"/>
          </p:cNvSpPr>
          <p:nvPr>
            <p:ph type="body" idx="1"/>
          </p:nvPr>
        </p:nvSpPr>
        <p:spPr>
          <a:xfrm>
            <a:off x="1143000" y="2321750"/>
            <a:ext cx="4303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69" name="Google Shape;69;p15"/>
          <p:cNvSpPr txBox="1">
            <a:spLocks noGrp="1"/>
          </p:cNvSpPr>
          <p:nvPr>
            <p:ph type="subTitle" idx="3"/>
          </p:nvPr>
        </p:nvSpPr>
        <p:spPr>
          <a:xfrm>
            <a:off x="5995600" y="2321750"/>
            <a:ext cx="22461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0" name="Google Shape;70;p15"/>
          <p:cNvSpPr txBox="1"/>
          <p:nvPr/>
        </p:nvSpPr>
        <p:spPr>
          <a:xfrm>
            <a:off x="1525" y="5241950"/>
            <a:ext cx="5956500" cy="2814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sz="700">
                <a:solidFill>
                  <a:srgbClr val="7F8080"/>
                </a:solidFill>
                <a:latin typeface="Poppins"/>
                <a:ea typeface="Poppins"/>
                <a:cs typeface="Poppins"/>
                <a:sym typeface="Poppins"/>
              </a:rPr>
              <a:t>CAPTIONS AND CREDITS</a:t>
            </a:r>
            <a:endParaRPr sz="700">
              <a:solidFill>
                <a:srgbClr val="7F8080"/>
              </a:solidFill>
              <a:latin typeface="Poppins"/>
              <a:ea typeface="Poppins"/>
              <a:cs typeface="Poppins"/>
              <a:sym typeface="Poppins"/>
            </a:endParaRPr>
          </a:p>
        </p:txBody>
      </p:sp>
      <p:sp>
        <p:nvSpPr>
          <p:cNvPr id="71" name="Google Shape;71;p15"/>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700">
                <a:solidFill>
                  <a:srgbClr val="7F8080"/>
                </a:solidFill>
                <a:latin typeface="Poppins"/>
                <a:ea typeface="Poppins"/>
                <a:cs typeface="Poppins"/>
                <a:sym typeface="Poppins"/>
              </a:rPr>
              <a:t>‹#›</a:t>
            </a:fld>
            <a:endParaRPr sz="700">
              <a:solidFill>
                <a:srgbClr val="7F8080"/>
              </a:solidFill>
              <a:latin typeface="Poppins"/>
              <a:ea typeface="Poppins"/>
              <a:cs typeface="Poppins"/>
              <a:sym typeface="Poppins"/>
            </a:endParaRPr>
          </a:p>
        </p:txBody>
      </p:sp>
      <p:sp>
        <p:nvSpPr>
          <p:cNvPr id="72" name="Google Shape;72;p15"/>
          <p:cNvSpPr txBox="1"/>
          <p:nvPr/>
        </p:nvSpPr>
        <p:spPr>
          <a:xfrm>
            <a:off x="11266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 sz="700" b="1">
                <a:solidFill>
                  <a:srgbClr val="7F8080"/>
                </a:solidFill>
                <a:latin typeface="Poppins"/>
                <a:ea typeface="Poppins"/>
                <a:cs typeface="Poppins"/>
                <a:sym typeface="Poppins"/>
              </a:rPr>
              <a:t>SECTION TITLE</a:t>
            </a:r>
            <a:endParaRPr sz="700" b="1">
              <a:solidFill>
                <a:srgbClr val="7F8080"/>
              </a:solidFill>
              <a:latin typeface="Poppins"/>
              <a:ea typeface="Poppins"/>
              <a:cs typeface="Poppins"/>
              <a:sym typeface="Poppins"/>
            </a:endParaRPr>
          </a:p>
        </p:txBody>
      </p:sp>
      <p:sp>
        <p:nvSpPr>
          <p:cNvPr id="73" name="Google Shape;73;p15"/>
          <p:cNvSpPr txBox="1"/>
          <p:nvPr/>
        </p:nvSpPr>
        <p:spPr>
          <a:xfrm>
            <a:off x="24802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 sz="700" b="1">
                <a:solidFill>
                  <a:srgbClr val="7F8080"/>
                </a:solidFill>
                <a:latin typeface="Poppins"/>
                <a:ea typeface="Poppins"/>
                <a:cs typeface="Poppins"/>
                <a:sym typeface="Poppins"/>
              </a:rPr>
              <a:t>SECTION TITLE</a:t>
            </a:r>
            <a:endParaRPr sz="700" b="1">
              <a:solidFill>
                <a:srgbClr val="7F8080"/>
              </a:solidFill>
              <a:latin typeface="Poppins"/>
              <a:ea typeface="Poppins"/>
              <a:cs typeface="Poppins"/>
              <a:sym typeface="Poppins"/>
            </a:endParaRPr>
          </a:p>
        </p:txBody>
      </p:sp>
      <p:sp>
        <p:nvSpPr>
          <p:cNvPr id="74" name="Google Shape;74;p15"/>
          <p:cNvSpPr txBox="1"/>
          <p:nvPr/>
        </p:nvSpPr>
        <p:spPr>
          <a:xfrm>
            <a:off x="38338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 sz="700" b="1">
                <a:solidFill>
                  <a:srgbClr val="397ED0"/>
                </a:solidFill>
                <a:latin typeface="Poppins"/>
                <a:ea typeface="Poppins"/>
                <a:cs typeface="Poppins"/>
                <a:sym typeface="Poppins"/>
              </a:rPr>
              <a:t>SECTION TITLE</a:t>
            </a:r>
            <a:endParaRPr sz="700" b="1">
              <a:solidFill>
                <a:srgbClr val="397ED0"/>
              </a:solidFill>
              <a:latin typeface="Poppins"/>
              <a:ea typeface="Poppins"/>
              <a:cs typeface="Poppins"/>
              <a:sym typeface="Poppins"/>
            </a:endParaRPr>
          </a:p>
        </p:txBody>
      </p:sp>
      <p:pic>
        <p:nvPicPr>
          <p:cNvPr id="75" name="Google Shape;75;p15"/>
          <p:cNvPicPr preferRelativeResize="0"/>
          <p:nvPr/>
        </p:nvPicPr>
        <p:blipFill>
          <a:blip r:embed="rId3">
            <a:alphaModFix/>
          </a:blip>
          <a:stretch>
            <a:fillRect/>
          </a:stretch>
        </p:blipFill>
        <p:spPr>
          <a:xfrm>
            <a:off x="280050" y="227788"/>
            <a:ext cx="219456" cy="16459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ark Full Page">
  <p:cSld name="SECTION_TITLE_AND_DESCRIPTION_1">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Clr>
                <a:srgbClr val="FFFFFF"/>
              </a:buClr>
              <a:buSzPts val="1100"/>
              <a:buChar char="●"/>
              <a:defRPr>
                <a:solidFill>
                  <a:srgbClr val="FFFFFF"/>
                </a:solidFill>
              </a:defRPr>
            </a:lvl1pPr>
            <a:lvl2pPr marL="914400" lvl="1" indent="-298450" rtl="0">
              <a:lnSpc>
                <a:spcPct val="130000"/>
              </a:lnSpc>
              <a:spcBef>
                <a:spcPts val="1000"/>
              </a:spcBef>
              <a:spcAft>
                <a:spcPts val="0"/>
              </a:spcAft>
              <a:buClr>
                <a:srgbClr val="FFFFFF"/>
              </a:buClr>
              <a:buSzPts val="1100"/>
              <a:buChar char="○"/>
              <a:defRPr>
                <a:solidFill>
                  <a:srgbClr val="FFFFFF"/>
                </a:solidFill>
              </a:defRPr>
            </a:lvl2pPr>
            <a:lvl3pPr marL="1371600" lvl="2" indent="-298450" rtl="0">
              <a:lnSpc>
                <a:spcPct val="130000"/>
              </a:lnSpc>
              <a:spcBef>
                <a:spcPts val="1000"/>
              </a:spcBef>
              <a:spcAft>
                <a:spcPts val="0"/>
              </a:spcAft>
              <a:buClr>
                <a:srgbClr val="FFFFFF"/>
              </a:buClr>
              <a:buSzPts val="1100"/>
              <a:buChar char="■"/>
              <a:defRPr>
                <a:solidFill>
                  <a:srgbClr val="FFFFFF"/>
                </a:solidFill>
              </a:defRPr>
            </a:lvl3pPr>
            <a:lvl4pPr marL="1828800" lvl="3" indent="-298450" rtl="0">
              <a:lnSpc>
                <a:spcPct val="130000"/>
              </a:lnSpc>
              <a:spcBef>
                <a:spcPts val="1000"/>
              </a:spcBef>
              <a:spcAft>
                <a:spcPts val="0"/>
              </a:spcAft>
              <a:buClr>
                <a:srgbClr val="FFFFFF"/>
              </a:buClr>
              <a:buSzPts val="1100"/>
              <a:buChar char="●"/>
              <a:defRPr>
                <a:solidFill>
                  <a:srgbClr val="FFFFFF"/>
                </a:solidFill>
              </a:defRPr>
            </a:lvl4pPr>
            <a:lvl5pPr marL="2286000" lvl="4" indent="-298450" rtl="0">
              <a:lnSpc>
                <a:spcPct val="130000"/>
              </a:lnSpc>
              <a:spcBef>
                <a:spcPts val="1000"/>
              </a:spcBef>
              <a:spcAft>
                <a:spcPts val="0"/>
              </a:spcAft>
              <a:buClr>
                <a:srgbClr val="FFFFFF"/>
              </a:buClr>
              <a:buSzPts val="1100"/>
              <a:buChar char="○"/>
              <a:defRPr>
                <a:solidFill>
                  <a:srgbClr val="FFFFFF"/>
                </a:solidFill>
              </a:defRPr>
            </a:lvl5pPr>
            <a:lvl6pPr marL="2743200" lvl="5" indent="-298450" rtl="0">
              <a:lnSpc>
                <a:spcPct val="130000"/>
              </a:lnSpc>
              <a:spcBef>
                <a:spcPts val="1000"/>
              </a:spcBef>
              <a:spcAft>
                <a:spcPts val="0"/>
              </a:spcAft>
              <a:buClr>
                <a:srgbClr val="FFFFFF"/>
              </a:buClr>
              <a:buSzPts val="1100"/>
              <a:buChar char="■"/>
              <a:defRPr>
                <a:solidFill>
                  <a:srgbClr val="FFFFFF"/>
                </a:solidFill>
              </a:defRPr>
            </a:lvl6pPr>
            <a:lvl7pPr marL="3200400" lvl="6" indent="-298450" rtl="0">
              <a:lnSpc>
                <a:spcPct val="130000"/>
              </a:lnSpc>
              <a:spcBef>
                <a:spcPts val="1000"/>
              </a:spcBef>
              <a:spcAft>
                <a:spcPts val="0"/>
              </a:spcAft>
              <a:buClr>
                <a:srgbClr val="FFFFFF"/>
              </a:buClr>
              <a:buSzPts val="1100"/>
              <a:buChar char="●"/>
              <a:defRPr>
                <a:solidFill>
                  <a:srgbClr val="FFFFFF"/>
                </a:solidFill>
              </a:defRPr>
            </a:lvl7pPr>
            <a:lvl8pPr marL="3657600" lvl="7" indent="-298450" rtl="0">
              <a:lnSpc>
                <a:spcPct val="130000"/>
              </a:lnSpc>
              <a:spcBef>
                <a:spcPts val="1000"/>
              </a:spcBef>
              <a:spcAft>
                <a:spcPts val="0"/>
              </a:spcAft>
              <a:buClr>
                <a:srgbClr val="FFFFFF"/>
              </a:buClr>
              <a:buSzPts val="1100"/>
              <a:buChar char="○"/>
              <a:defRPr>
                <a:solidFill>
                  <a:srgbClr val="FFFFFF"/>
                </a:solidFill>
              </a:defRPr>
            </a:lvl8pPr>
            <a:lvl9pPr marL="4114800" lvl="8" indent="-298450" rtl="0">
              <a:lnSpc>
                <a:spcPct val="130000"/>
              </a:lnSpc>
              <a:spcBef>
                <a:spcPts val="1000"/>
              </a:spcBef>
              <a:spcAft>
                <a:spcPts val="1000"/>
              </a:spcAft>
              <a:buClr>
                <a:srgbClr val="FFFFFF"/>
              </a:buClr>
              <a:buSzPts val="1100"/>
              <a:buChar char="■"/>
              <a:defRPr>
                <a:solidFill>
                  <a:srgbClr val="FFFFFF"/>
                </a:solidFill>
              </a:defRPr>
            </a:lvl9pPr>
          </a:lstStyle>
          <a:p>
            <a:endParaRPr/>
          </a:p>
        </p:txBody>
      </p:sp>
      <p:sp>
        <p:nvSpPr>
          <p:cNvPr id="78" name="Google Shape;78;p16"/>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rtl="0">
              <a:spcBef>
                <a:spcPts val="0"/>
              </a:spcBef>
              <a:spcAft>
                <a:spcPts val="0"/>
              </a:spcAft>
              <a:buClr>
                <a:srgbClr val="FFFFFF"/>
              </a:buClr>
              <a:buSzPts val="2200"/>
              <a:buNone/>
              <a:defRPr sz="2200">
                <a:solidFill>
                  <a:srgbClr val="FFFFFF"/>
                </a:solidFill>
              </a:defRPr>
            </a:lvl1pPr>
            <a:lvl2pPr lvl="1" algn="ctr" rtl="0">
              <a:spcBef>
                <a:spcPts val="0"/>
              </a:spcBef>
              <a:spcAft>
                <a:spcPts val="0"/>
              </a:spcAft>
              <a:buClr>
                <a:srgbClr val="FFFFFF"/>
              </a:buClr>
              <a:buSzPts val="4200"/>
              <a:buNone/>
              <a:defRPr sz="4200">
                <a:solidFill>
                  <a:srgbClr val="FFFFFF"/>
                </a:solidFill>
              </a:defRPr>
            </a:lvl2pPr>
            <a:lvl3pPr lvl="2" algn="ctr" rtl="0">
              <a:spcBef>
                <a:spcPts val="0"/>
              </a:spcBef>
              <a:spcAft>
                <a:spcPts val="0"/>
              </a:spcAft>
              <a:buClr>
                <a:srgbClr val="FFFFFF"/>
              </a:buClr>
              <a:buSzPts val="4200"/>
              <a:buNone/>
              <a:defRPr sz="4200">
                <a:solidFill>
                  <a:srgbClr val="FFFFFF"/>
                </a:solidFill>
              </a:defRPr>
            </a:lvl3pPr>
            <a:lvl4pPr lvl="3" algn="ctr" rtl="0">
              <a:spcBef>
                <a:spcPts val="0"/>
              </a:spcBef>
              <a:spcAft>
                <a:spcPts val="0"/>
              </a:spcAft>
              <a:buClr>
                <a:srgbClr val="FFFFFF"/>
              </a:buClr>
              <a:buSzPts val="4200"/>
              <a:buNone/>
              <a:defRPr sz="4200">
                <a:solidFill>
                  <a:srgbClr val="FFFFFF"/>
                </a:solidFill>
              </a:defRPr>
            </a:lvl4pPr>
            <a:lvl5pPr lvl="4" algn="ctr" rtl="0">
              <a:spcBef>
                <a:spcPts val="0"/>
              </a:spcBef>
              <a:spcAft>
                <a:spcPts val="0"/>
              </a:spcAft>
              <a:buClr>
                <a:srgbClr val="FFFFFF"/>
              </a:buClr>
              <a:buSzPts val="4200"/>
              <a:buNone/>
              <a:defRPr sz="4200">
                <a:solidFill>
                  <a:srgbClr val="FFFFFF"/>
                </a:solidFill>
              </a:defRPr>
            </a:lvl5pPr>
            <a:lvl6pPr lvl="5" algn="ctr" rtl="0">
              <a:spcBef>
                <a:spcPts val="0"/>
              </a:spcBef>
              <a:spcAft>
                <a:spcPts val="0"/>
              </a:spcAft>
              <a:buClr>
                <a:srgbClr val="FFFFFF"/>
              </a:buClr>
              <a:buSzPts val="4200"/>
              <a:buNone/>
              <a:defRPr sz="4200">
                <a:solidFill>
                  <a:srgbClr val="FFFFFF"/>
                </a:solidFill>
              </a:defRPr>
            </a:lvl6pPr>
            <a:lvl7pPr lvl="6" algn="ctr" rtl="0">
              <a:spcBef>
                <a:spcPts val="0"/>
              </a:spcBef>
              <a:spcAft>
                <a:spcPts val="0"/>
              </a:spcAft>
              <a:buClr>
                <a:srgbClr val="FFFFFF"/>
              </a:buClr>
              <a:buSzPts val="4200"/>
              <a:buNone/>
              <a:defRPr sz="4200">
                <a:solidFill>
                  <a:srgbClr val="FFFFFF"/>
                </a:solidFill>
              </a:defRPr>
            </a:lvl7pPr>
            <a:lvl8pPr lvl="7" algn="ctr" rtl="0">
              <a:spcBef>
                <a:spcPts val="0"/>
              </a:spcBef>
              <a:spcAft>
                <a:spcPts val="0"/>
              </a:spcAft>
              <a:buClr>
                <a:srgbClr val="FFFFFF"/>
              </a:buClr>
              <a:buSzPts val="4200"/>
              <a:buNone/>
              <a:defRPr sz="4200">
                <a:solidFill>
                  <a:srgbClr val="FFFFFF"/>
                </a:solidFill>
              </a:defRPr>
            </a:lvl8pPr>
            <a:lvl9pPr lvl="8" algn="ctr" rtl="0">
              <a:spcBef>
                <a:spcPts val="0"/>
              </a:spcBef>
              <a:spcAft>
                <a:spcPts val="0"/>
              </a:spcAft>
              <a:buClr>
                <a:srgbClr val="FFFFFF"/>
              </a:buClr>
              <a:buSzPts val="4200"/>
              <a:buNone/>
              <a:defRPr sz="4200">
                <a:solidFill>
                  <a:srgbClr val="FFFFFF"/>
                </a:solidFill>
              </a:defRPr>
            </a:lvl9pPr>
          </a:lstStyle>
          <a:p>
            <a:endParaRPr/>
          </a:p>
        </p:txBody>
      </p:sp>
      <p:sp>
        <p:nvSpPr>
          <p:cNvPr id="79" name="Google Shape;79;p16"/>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FFFFFF"/>
              </a:buClr>
              <a:buSzPts val="1100"/>
              <a:buFont typeface="Poppins SemiBold"/>
              <a:buNone/>
              <a:defRPr>
                <a:solidFill>
                  <a:srgbClr val="FFFFFF"/>
                </a:solidFill>
                <a:latin typeface="Poppins SemiBold"/>
                <a:ea typeface="Poppins SemiBold"/>
                <a:cs typeface="Poppins SemiBold"/>
                <a:sym typeface="Poppins SemiBold"/>
              </a:defRPr>
            </a:lvl1pPr>
            <a:lvl2pPr lvl="1" algn="ctr" rtl="0">
              <a:lnSpc>
                <a:spcPct val="100000"/>
              </a:lnSpc>
              <a:spcBef>
                <a:spcPts val="1000"/>
              </a:spcBef>
              <a:spcAft>
                <a:spcPts val="0"/>
              </a:spcAft>
              <a:buClr>
                <a:srgbClr val="FFFFFF"/>
              </a:buClr>
              <a:buSzPts val="2100"/>
              <a:buNone/>
              <a:defRPr sz="2100">
                <a:solidFill>
                  <a:srgbClr val="FFFFFF"/>
                </a:solidFill>
              </a:defRPr>
            </a:lvl2pPr>
            <a:lvl3pPr lvl="2" algn="ctr" rtl="0">
              <a:lnSpc>
                <a:spcPct val="100000"/>
              </a:lnSpc>
              <a:spcBef>
                <a:spcPts val="0"/>
              </a:spcBef>
              <a:spcAft>
                <a:spcPts val="0"/>
              </a:spcAft>
              <a:buClr>
                <a:srgbClr val="FFFFFF"/>
              </a:buClr>
              <a:buSzPts val="2100"/>
              <a:buNone/>
              <a:defRPr sz="2100">
                <a:solidFill>
                  <a:srgbClr val="FFFFFF"/>
                </a:solidFill>
              </a:defRPr>
            </a:lvl3pPr>
            <a:lvl4pPr lvl="3" algn="ctr" rtl="0">
              <a:lnSpc>
                <a:spcPct val="100000"/>
              </a:lnSpc>
              <a:spcBef>
                <a:spcPts val="0"/>
              </a:spcBef>
              <a:spcAft>
                <a:spcPts val="0"/>
              </a:spcAft>
              <a:buClr>
                <a:srgbClr val="FFFFFF"/>
              </a:buClr>
              <a:buSzPts val="2100"/>
              <a:buNone/>
              <a:defRPr sz="2100">
                <a:solidFill>
                  <a:srgbClr val="FFFFFF"/>
                </a:solidFill>
              </a:defRPr>
            </a:lvl4pPr>
            <a:lvl5pPr lvl="4" algn="ctr" rtl="0">
              <a:lnSpc>
                <a:spcPct val="100000"/>
              </a:lnSpc>
              <a:spcBef>
                <a:spcPts val="0"/>
              </a:spcBef>
              <a:spcAft>
                <a:spcPts val="0"/>
              </a:spcAft>
              <a:buClr>
                <a:srgbClr val="FFFFFF"/>
              </a:buClr>
              <a:buSzPts val="2100"/>
              <a:buNone/>
              <a:defRPr sz="2100">
                <a:solidFill>
                  <a:srgbClr val="FFFFFF"/>
                </a:solidFill>
              </a:defRPr>
            </a:lvl5pPr>
            <a:lvl6pPr lvl="5" algn="ctr" rtl="0">
              <a:lnSpc>
                <a:spcPct val="100000"/>
              </a:lnSpc>
              <a:spcBef>
                <a:spcPts val="0"/>
              </a:spcBef>
              <a:spcAft>
                <a:spcPts val="0"/>
              </a:spcAft>
              <a:buClr>
                <a:srgbClr val="FFFFFF"/>
              </a:buClr>
              <a:buSzPts val="2100"/>
              <a:buNone/>
              <a:defRPr sz="2100">
                <a:solidFill>
                  <a:srgbClr val="FFFFFF"/>
                </a:solidFill>
              </a:defRPr>
            </a:lvl6pPr>
            <a:lvl7pPr lvl="6" algn="ctr" rtl="0">
              <a:lnSpc>
                <a:spcPct val="100000"/>
              </a:lnSpc>
              <a:spcBef>
                <a:spcPts val="0"/>
              </a:spcBef>
              <a:spcAft>
                <a:spcPts val="0"/>
              </a:spcAft>
              <a:buClr>
                <a:srgbClr val="FFFFFF"/>
              </a:buClr>
              <a:buSzPts val="2100"/>
              <a:buNone/>
              <a:defRPr sz="2100">
                <a:solidFill>
                  <a:srgbClr val="FFFFFF"/>
                </a:solidFill>
              </a:defRPr>
            </a:lvl7pPr>
            <a:lvl8pPr lvl="7" algn="ctr" rtl="0">
              <a:lnSpc>
                <a:spcPct val="100000"/>
              </a:lnSpc>
              <a:spcBef>
                <a:spcPts val="0"/>
              </a:spcBef>
              <a:spcAft>
                <a:spcPts val="0"/>
              </a:spcAft>
              <a:buClr>
                <a:srgbClr val="FFFFFF"/>
              </a:buClr>
              <a:buSzPts val="2100"/>
              <a:buNone/>
              <a:defRPr sz="2100">
                <a:solidFill>
                  <a:srgbClr val="FFFFFF"/>
                </a:solidFill>
              </a:defRPr>
            </a:lvl8pPr>
            <a:lvl9pPr lvl="8" algn="ctr" rtl="0">
              <a:lnSpc>
                <a:spcPct val="100000"/>
              </a:lnSpc>
              <a:spcBef>
                <a:spcPts val="0"/>
              </a:spcBef>
              <a:spcAft>
                <a:spcPts val="0"/>
              </a:spcAft>
              <a:buClr>
                <a:srgbClr val="FFFFFF"/>
              </a:buClr>
              <a:buSzPts val="2100"/>
              <a:buNone/>
              <a:defRPr sz="2100">
                <a:solidFill>
                  <a:srgbClr val="FFFFFF"/>
                </a:solidFill>
              </a:defRPr>
            </a:lvl9pPr>
          </a:lstStyle>
          <a:p>
            <a:endParaRPr/>
          </a:p>
        </p:txBody>
      </p:sp>
      <p:sp>
        <p:nvSpPr>
          <p:cNvPr id="80" name="Google Shape;80;p16"/>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ight Full Page">
  <p:cSld name="SECTION_TITLE_AND_DESCRIPTION">
    <p:spTree>
      <p:nvGrpSpPr>
        <p:cNvPr id="1" name="Shape 85"/>
        <p:cNvGrpSpPr/>
        <p:nvPr/>
      </p:nvGrpSpPr>
      <p:grpSpPr>
        <a:xfrm>
          <a:off x="0" y="0"/>
          <a:ext cx="0" cy="0"/>
          <a:chOff x="0" y="0"/>
          <a:chExt cx="0" cy="0"/>
        </a:xfrm>
      </p:grpSpPr>
      <p:sp>
        <p:nvSpPr>
          <p:cNvPr id="86" name="Google Shape;86;p18"/>
          <p:cNvSpPr txBox="1">
            <a:spLocks noGrp="1"/>
          </p:cNvSpPr>
          <p:nvPr>
            <p:ph type="body" idx="1"/>
          </p:nvPr>
        </p:nvSpPr>
        <p:spPr>
          <a:xfrm>
            <a:off x="1143000" y="1998125"/>
            <a:ext cx="5043300" cy="2531100"/>
          </a:xfrm>
          <a:prstGeom prst="rect">
            <a:avLst/>
          </a:prstGeom>
          <a:noFill/>
          <a:ln>
            <a:noFill/>
          </a:ln>
        </p:spPr>
        <p:txBody>
          <a:bodyPr spcFirstLastPara="1" wrap="square" lIns="0" tIns="0" rIns="0" bIns="0" anchor="t" anchorCtr="0">
            <a:noAutofit/>
          </a:bodyPr>
          <a:lstStyle>
            <a:lvl1pPr marL="457200" lvl="0" indent="-298450" algn="l" rtl="0">
              <a:lnSpc>
                <a:spcPct val="130000"/>
              </a:lnSpc>
              <a:spcBef>
                <a:spcPts val="0"/>
              </a:spcBef>
              <a:spcAft>
                <a:spcPts val="0"/>
              </a:spcAft>
              <a:buSzPts val="1100"/>
              <a:buChar char="●"/>
              <a:defRPr/>
            </a:lvl1pPr>
            <a:lvl2pPr marL="914400" lvl="1" indent="-298450" algn="l" rtl="0">
              <a:lnSpc>
                <a:spcPct val="130000"/>
              </a:lnSpc>
              <a:spcBef>
                <a:spcPts val="1000"/>
              </a:spcBef>
              <a:spcAft>
                <a:spcPts val="0"/>
              </a:spcAft>
              <a:buSzPts val="1100"/>
              <a:buChar char="○"/>
              <a:defRPr/>
            </a:lvl2pPr>
            <a:lvl3pPr marL="1371600" lvl="2" indent="-298450" algn="l" rtl="0">
              <a:lnSpc>
                <a:spcPct val="130000"/>
              </a:lnSpc>
              <a:spcBef>
                <a:spcPts val="1000"/>
              </a:spcBef>
              <a:spcAft>
                <a:spcPts val="0"/>
              </a:spcAft>
              <a:buSzPts val="1100"/>
              <a:buChar char="■"/>
              <a:defRPr/>
            </a:lvl3pPr>
            <a:lvl4pPr marL="1828800" lvl="3" indent="-298450" algn="l" rtl="0">
              <a:lnSpc>
                <a:spcPct val="130000"/>
              </a:lnSpc>
              <a:spcBef>
                <a:spcPts val="1000"/>
              </a:spcBef>
              <a:spcAft>
                <a:spcPts val="0"/>
              </a:spcAft>
              <a:buSzPts val="1100"/>
              <a:buChar char="●"/>
              <a:defRPr/>
            </a:lvl4pPr>
            <a:lvl5pPr marL="2286000" lvl="4" indent="-298450" algn="l" rtl="0">
              <a:lnSpc>
                <a:spcPct val="130000"/>
              </a:lnSpc>
              <a:spcBef>
                <a:spcPts val="1000"/>
              </a:spcBef>
              <a:spcAft>
                <a:spcPts val="0"/>
              </a:spcAft>
              <a:buSzPts val="1100"/>
              <a:buChar char="○"/>
              <a:defRPr/>
            </a:lvl5pPr>
            <a:lvl6pPr marL="2743200" lvl="5" indent="-298450" algn="l" rtl="0">
              <a:lnSpc>
                <a:spcPct val="130000"/>
              </a:lnSpc>
              <a:spcBef>
                <a:spcPts val="1000"/>
              </a:spcBef>
              <a:spcAft>
                <a:spcPts val="0"/>
              </a:spcAft>
              <a:buSzPts val="1100"/>
              <a:buChar char="■"/>
              <a:defRPr/>
            </a:lvl6pPr>
            <a:lvl7pPr marL="3200400" lvl="6" indent="-298450" algn="l" rtl="0">
              <a:lnSpc>
                <a:spcPct val="130000"/>
              </a:lnSpc>
              <a:spcBef>
                <a:spcPts val="1000"/>
              </a:spcBef>
              <a:spcAft>
                <a:spcPts val="0"/>
              </a:spcAft>
              <a:buSzPts val="1100"/>
              <a:buChar char="●"/>
              <a:defRPr/>
            </a:lvl7pPr>
            <a:lvl8pPr marL="3657600" lvl="7" indent="-298450" algn="l" rtl="0">
              <a:lnSpc>
                <a:spcPct val="130000"/>
              </a:lnSpc>
              <a:spcBef>
                <a:spcPts val="1000"/>
              </a:spcBef>
              <a:spcAft>
                <a:spcPts val="0"/>
              </a:spcAft>
              <a:buSzPts val="1100"/>
              <a:buChar char="○"/>
              <a:defRPr/>
            </a:lvl8pPr>
            <a:lvl9pPr marL="4114800" lvl="8" indent="-298450" algn="l" rtl="0">
              <a:lnSpc>
                <a:spcPct val="130000"/>
              </a:lnSpc>
              <a:spcBef>
                <a:spcPts val="1000"/>
              </a:spcBef>
              <a:spcAft>
                <a:spcPts val="1000"/>
              </a:spcAft>
              <a:buSzPts val="1100"/>
              <a:buChar char="■"/>
              <a:defRPr/>
            </a:lvl9pPr>
          </a:lstStyle>
          <a:p>
            <a:endParaRPr/>
          </a:p>
        </p:txBody>
      </p:sp>
      <p:sp>
        <p:nvSpPr>
          <p:cNvPr id="87" name="Google Shape;87;p18"/>
          <p:cNvSpPr txBox="1">
            <a:spLocks noGrp="1"/>
          </p:cNvSpPr>
          <p:nvPr>
            <p:ph type="title"/>
          </p:nvPr>
        </p:nvSpPr>
        <p:spPr>
          <a:xfrm>
            <a:off x="1143000" y="804525"/>
            <a:ext cx="3109800" cy="678000"/>
          </a:xfrm>
          <a:prstGeom prst="rect">
            <a:avLst/>
          </a:prstGeom>
          <a:noFill/>
          <a:ln>
            <a:noFill/>
          </a:ln>
        </p:spPr>
        <p:txBody>
          <a:bodyPr spcFirstLastPara="1" wrap="square" lIns="0" tIns="0" rIns="91425" bIns="0" anchor="b" anchorCtr="0">
            <a:noAutofit/>
          </a:bodyPr>
          <a:lstStyle>
            <a:lvl1pPr lvl="0" algn="l" rtl="0">
              <a:lnSpc>
                <a:spcPct val="100000"/>
              </a:lnSpc>
              <a:spcBef>
                <a:spcPts val="0"/>
              </a:spcBef>
              <a:spcAft>
                <a:spcPts val="0"/>
              </a:spcAft>
              <a:buSzPts val="2200"/>
              <a:buNone/>
              <a:defRPr sz="2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88" name="Google Shape;88;p18"/>
          <p:cNvSpPr txBox="1">
            <a:spLocks noGrp="1"/>
          </p:cNvSpPr>
          <p:nvPr>
            <p:ph type="subTitle" idx="2"/>
          </p:nvPr>
        </p:nvSpPr>
        <p:spPr>
          <a:xfrm>
            <a:off x="6540025" y="1998125"/>
            <a:ext cx="1701600" cy="2409900"/>
          </a:xfrm>
          <a:prstGeom prst="rect">
            <a:avLst/>
          </a:prstGeom>
          <a:noFill/>
          <a:ln>
            <a:noFill/>
          </a:ln>
        </p:spPr>
        <p:txBody>
          <a:bodyPr spcFirstLastPara="1" wrap="square" lIns="0" tIns="0" rIns="0" bIns="0" anchor="t" anchorCtr="0">
            <a:noAutofit/>
          </a:bodyPr>
          <a:lstStyle>
            <a:lvl1pPr lvl="0" algn="l"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9" name="Google Shape;89;p18"/>
          <p:cNvSpPr txBox="1">
            <a:spLocks noGrp="1"/>
          </p:cNvSpPr>
          <p:nvPr>
            <p:ph type="title" idx="3"/>
          </p:nvPr>
        </p:nvSpPr>
        <p:spPr>
          <a:xfrm>
            <a:off x="1143000" y="1655388"/>
            <a:ext cx="3109800" cy="182100"/>
          </a:xfrm>
          <a:prstGeom prst="rect">
            <a:avLst/>
          </a:prstGeom>
          <a:noFill/>
          <a:ln>
            <a:noFill/>
          </a:ln>
        </p:spPr>
        <p:txBody>
          <a:bodyPr spcFirstLastPara="1" wrap="square" lIns="0" tIns="0" rIns="91425" bIns="0" anchor="b" anchorCtr="0">
            <a:noAutofit/>
          </a:bodyPr>
          <a:lstStyle>
            <a:lvl1pPr lvl="0" algn="l" rtl="0">
              <a:lnSpc>
                <a:spcPct val="100000"/>
              </a:lnSpc>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Page 2">
  <p:cSld name="CUSTOM_1">
    <p:bg>
      <p:bgPr>
        <a:blipFill>
          <a:blip r:embed="rId2">
            <a:alphaModFix/>
          </a:blip>
          <a:stretch>
            <a:fillRect/>
          </a:stretch>
        </a:blipFill>
        <a:effectLst/>
      </p:bgPr>
    </p:bg>
    <p:spTree>
      <p:nvGrpSpPr>
        <p:cNvPr id="1" name="Shape 90"/>
        <p:cNvGrpSpPr/>
        <p:nvPr/>
      </p:nvGrpSpPr>
      <p:grpSpPr>
        <a:xfrm>
          <a:off x="0" y="0"/>
          <a:ext cx="0" cy="0"/>
          <a:chOff x="0" y="0"/>
          <a:chExt cx="0" cy="0"/>
        </a:xfrm>
      </p:grpSpPr>
      <p:pic>
        <p:nvPicPr>
          <p:cNvPr id="91" name="Google Shape;91;p19"/>
          <p:cNvPicPr preferRelativeResize="0"/>
          <p:nvPr/>
        </p:nvPicPr>
        <p:blipFill rotWithShape="1">
          <a:blip r:embed="rId3">
            <a:alphaModFix/>
          </a:blip>
          <a:srcRect/>
          <a:stretch/>
        </p:blipFill>
        <p:spPr>
          <a:xfrm>
            <a:off x="0" y="0"/>
            <a:ext cx="9144000" cy="5715003"/>
          </a:xfrm>
          <a:prstGeom prst="rect">
            <a:avLst/>
          </a:prstGeom>
          <a:noFill/>
          <a:ln>
            <a:noFill/>
          </a:ln>
        </p:spPr>
      </p:pic>
      <p:sp>
        <p:nvSpPr>
          <p:cNvPr id="92" name="Google Shape;92;p19"/>
          <p:cNvSpPr txBox="1">
            <a:spLocks noGrp="1"/>
          </p:cNvSpPr>
          <p:nvPr>
            <p:ph type="title"/>
          </p:nvPr>
        </p:nvSpPr>
        <p:spPr>
          <a:xfrm>
            <a:off x="1210350" y="1331450"/>
            <a:ext cx="6723300" cy="2167800"/>
          </a:xfrm>
          <a:prstGeom prst="rect">
            <a:avLst/>
          </a:prstGeom>
          <a:noFill/>
          <a:ln>
            <a:noFill/>
          </a:ln>
        </p:spPr>
        <p:txBody>
          <a:bodyPr spcFirstLastPara="1" wrap="square" lIns="0" tIns="0" rIns="0" bIns="0" anchor="b" anchorCtr="0">
            <a:noAutofit/>
          </a:bodyPr>
          <a:lstStyle>
            <a:lvl1pPr lvl="0" algn="ctr" rtl="0">
              <a:lnSpc>
                <a:spcPct val="100000"/>
              </a:lnSpc>
              <a:spcBef>
                <a:spcPts val="0"/>
              </a:spcBef>
              <a:spcAft>
                <a:spcPts val="0"/>
              </a:spcAft>
              <a:buSzPts val="4400"/>
              <a:buNone/>
              <a:defRPr>
                <a:solidFill>
                  <a:srgbClr val="FFFFFF"/>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93" name="Google Shape;93;p19"/>
          <p:cNvSpPr txBox="1">
            <a:spLocks noGrp="1"/>
          </p:cNvSpPr>
          <p:nvPr>
            <p:ph type="subTitle" idx="1"/>
          </p:nvPr>
        </p:nvSpPr>
        <p:spPr>
          <a:xfrm>
            <a:off x="2486850" y="3818250"/>
            <a:ext cx="4170300" cy="836400"/>
          </a:xfrm>
          <a:prstGeom prst="rect">
            <a:avLst/>
          </a:prstGeom>
          <a:noFill/>
          <a:ln>
            <a:noFill/>
          </a:ln>
        </p:spPr>
        <p:txBody>
          <a:bodyPr spcFirstLastPara="1" wrap="square" lIns="0" tIns="0" rIns="0" bIns="0" anchor="t" anchorCtr="0">
            <a:noAutofit/>
          </a:bodyPr>
          <a:lstStyle>
            <a:lvl1pPr lvl="0" algn="ctr" rtl="0">
              <a:lnSpc>
                <a:spcPct val="150000"/>
              </a:lnSpc>
              <a:spcBef>
                <a:spcPts val="0"/>
              </a:spcBef>
              <a:spcAft>
                <a:spcPts val="0"/>
              </a:spcAft>
              <a:buSzPts val="1100"/>
              <a:buNone/>
              <a:defRPr sz="1200">
                <a:solidFill>
                  <a:srgbClr val="40C1AC"/>
                </a:solidFill>
                <a:latin typeface="Bitter"/>
                <a:ea typeface="Bitter"/>
                <a:cs typeface="Bitter"/>
                <a:sym typeface="Bitter"/>
              </a:defRPr>
            </a:lvl1pPr>
            <a:lvl2pPr lvl="1" algn="l" rtl="0">
              <a:lnSpc>
                <a:spcPct val="115000"/>
              </a:lnSpc>
              <a:spcBef>
                <a:spcPts val="1000"/>
              </a:spcBef>
              <a:spcAft>
                <a:spcPts val="0"/>
              </a:spcAft>
              <a:buSzPts val="1100"/>
              <a:buNone/>
              <a:defRPr/>
            </a:lvl2pPr>
            <a:lvl3pPr lvl="2" algn="l" rtl="0">
              <a:lnSpc>
                <a:spcPct val="115000"/>
              </a:lnSpc>
              <a:spcBef>
                <a:spcPts val="1600"/>
              </a:spcBef>
              <a:spcAft>
                <a:spcPts val="0"/>
              </a:spcAft>
              <a:buSzPts val="1100"/>
              <a:buNone/>
              <a:defRPr/>
            </a:lvl3pPr>
            <a:lvl4pPr lvl="3" algn="l" rtl="0">
              <a:lnSpc>
                <a:spcPct val="115000"/>
              </a:lnSpc>
              <a:spcBef>
                <a:spcPts val="1600"/>
              </a:spcBef>
              <a:spcAft>
                <a:spcPts val="0"/>
              </a:spcAft>
              <a:buSzPts val="1100"/>
              <a:buNone/>
              <a:defRPr/>
            </a:lvl4pPr>
            <a:lvl5pPr lvl="4" algn="l" rtl="0">
              <a:lnSpc>
                <a:spcPct val="115000"/>
              </a:lnSpc>
              <a:spcBef>
                <a:spcPts val="1600"/>
              </a:spcBef>
              <a:spcAft>
                <a:spcPts val="0"/>
              </a:spcAft>
              <a:buSzPts val="1100"/>
              <a:buNone/>
              <a:defRPr/>
            </a:lvl5pPr>
            <a:lvl6pPr lvl="5" algn="l" rtl="0">
              <a:lnSpc>
                <a:spcPct val="115000"/>
              </a:lnSpc>
              <a:spcBef>
                <a:spcPts val="1600"/>
              </a:spcBef>
              <a:spcAft>
                <a:spcPts val="0"/>
              </a:spcAft>
              <a:buSzPts val="1100"/>
              <a:buNone/>
              <a:defRPr/>
            </a:lvl6pPr>
            <a:lvl7pPr lvl="6" algn="l" rtl="0">
              <a:lnSpc>
                <a:spcPct val="115000"/>
              </a:lnSpc>
              <a:spcBef>
                <a:spcPts val="1600"/>
              </a:spcBef>
              <a:spcAft>
                <a:spcPts val="0"/>
              </a:spcAft>
              <a:buSzPts val="1100"/>
              <a:buNone/>
              <a:defRPr/>
            </a:lvl7pPr>
            <a:lvl8pPr lvl="7" algn="l" rtl="0">
              <a:lnSpc>
                <a:spcPct val="115000"/>
              </a:lnSpc>
              <a:spcBef>
                <a:spcPts val="1600"/>
              </a:spcBef>
              <a:spcAft>
                <a:spcPts val="0"/>
              </a:spcAft>
              <a:buSzPts val="1100"/>
              <a:buNone/>
              <a:defRPr/>
            </a:lvl8pPr>
            <a:lvl9pPr lvl="8" algn="l" rtl="0">
              <a:lnSpc>
                <a:spcPct val="115000"/>
              </a:lnSpc>
              <a:spcBef>
                <a:spcPts val="1600"/>
              </a:spcBef>
              <a:spcAft>
                <a:spcPts val="1600"/>
              </a:spcAft>
              <a:buSzPts val="11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Highlight 1">
  <p:cSld name="SECTION_TITLE_AND_DESCRIPTION_3">
    <p:spTree>
      <p:nvGrpSpPr>
        <p:cNvPr id="1" name="Shape 94"/>
        <p:cNvGrpSpPr/>
        <p:nvPr/>
      </p:nvGrpSpPr>
      <p:grpSpPr>
        <a:xfrm>
          <a:off x="0" y="0"/>
          <a:ext cx="0" cy="0"/>
          <a:chOff x="0" y="0"/>
          <a:chExt cx="0" cy="0"/>
        </a:xfrm>
      </p:grpSpPr>
      <p:sp>
        <p:nvSpPr>
          <p:cNvPr id="95" name="Google Shape;95;p20"/>
          <p:cNvSpPr txBox="1">
            <a:spLocks noGrp="1"/>
          </p:cNvSpPr>
          <p:nvPr>
            <p:ph type="body" idx="1"/>
          </p:nvPr>
        </p:nvSpPr>
        <p:spPr>
          <a:xfrm>
            <a:off x="5513625" y="2365750"/>
            <a:ext cx="2497800" cy="2531100"/>
          </a:xfrm>
          <a:prstGeom prst="rect">
            <a:avLst/>
          </a:prstGeom>
          <a:noFill/>
          <a:ln>
            <a:noFill/>
          </a:ln>
        </p:spPr>
        <p:txBody>
          <a:bodyPr spcFirstLastPara="1" wrap="square" lIns="0" tIns="0" rIns="0" bIns="0" anchor="t" anchorCtr="0">
            <a:noAutofit/>
          </a:bodyPr>
          <a:lstStyle>
            <a:lvl1pPr marL="457200" lvl="0" indent="-298450" algn="l" rtl="0">
              <a:lnSpc>
                <a:spcPct val="130000"/>
              </a:lnSpc>
              <a:spcBef>
                <a:spcPts val="0"/>
              </a:spcBef>
              <a:spcAft>
                <a:spcPts val="0"/>
              </a:spcAft>
              <a:buSzPts val="1100"/>
              <a:buChar char="●"/>
              <a:defRPr/>
            </a:lvl1pPr>
            <a:lvl2pPr marL="914400" lvl="1" indent="-298450" algn="l" rtl="0">
              <a:lnSpc>
                <a:spcPct val="130000"/>
              </a:lnSpc>
              <a:spcBef>
                <a:spcPts val="1000"/>
              </a:spcBef>
              <a:spcAft>
                <a:spcPts val="0"/>
              </a:spcAft>
              <a:buSzPts val="1100"/>
              <a:buChar char="○"/>
              <a:defRPr/>
            </a:lvl2pPr>
            <a:lvl3pPr marL="1371600" lvl="2" indent="-298450" algn="l" rtl="0">
              <a:lnSpc>
                <a:spcPct val="130000"/>
              </a:lnSpc>
              <a:spcBef>
                <a:spcPts val="1000"/>
              </a:spcBef>
              <a:spcAft>
                <a:spcPts val="0"/>
              </a:spcAft>
              <a:buSzPts val="1100"/>
              <a:buChar char="■"/>
              <a:defRPr/>
            </a:lvl3pPr>
            <a:lvl4pPr marL="1828800" lvl="3" indent="-298450" algn="l" rtl="0">
              <a:lnSpc>
                <a:spcPct val="130000"/>
              </a:lnSpc>
              <a:spcBef>
                <a:spcPts val="1000"/>
              </a:spcBef>
              <a:spcAft>
                <a:spcPts val="0"/>
              </a:spcAft>
              <a:buSzPts val="1100"/>
              <a:buChar char="●"/>
              <a:defRPr/>
            </a:lvl4pPr>
            <a:lvl5pPr marL="2286000" lvl="4" indent="-298450" algn="l" rtl="0">
              <a:lnSpc>
                <a:spcPct val="130000"/>
              </a:lnSpc>
              <a:spcBef>
                <a:spcPts val="1000"/>
              </a:spcBef>
              <a:spcAft>
                <a:spcPts val="0"/>
              </a:spcAft>
              <a:buSzPts val="1100"/>
              <a:buChar char="○"/>
              <a:defRPr/>
            </a:lvl5pPr>
            <a:lvl6pPr marL="2743200" lvl="5" indent="-298450" algn="l" rtl="0">
              <a:lnSpc>
                <a:spcPct val="130000"/>
              </a:lnSpc>
              <a:spcBef>
                <a:spcPts val="1000"/>
              </a:spcBef>
              <a:spcAft>
                <a:spcPts val="0"/>
              </a:spcAft>
              <a:buSzPts val="1100"/>
              <a:buChar char="■"/>
              <a:defRPr/>
            </a:lvl6pPr>
            <a:lvl7pPr marL="3200400" lvl="6" indent="-298450" algn="l" rtl="0">
              <a:lnSpc>
                <a:spcPct val="130000"/>
              </a:lnSpc>
              <a:spcBef>
                <a:spcPts val="1000"/>
              </a:spcBef>
              <a:spcAft>
                <a:spcPts val="0"/>
              </a:spcAft>
              <a:buSzPts val="1100"/>
              <a:buChar char="●"/>
              <a:defRPr/>
            </a:lvl7pPr>
            <a:lvl8pPr marL="3657600" lvl="7" indent="-298450" algn="l" rtl="0">
              <a:lnSpc>
                <a:spcPct val="130000"/>
              </a:lnSpc>
              <a:spcBef>
                <a:spcPts val="1000"/>
              </a:spcBef>
              <a:spcAft>
                <a:spcPts val="0"/>
              </a:spcAft>
              <a:buSzPts val="1100"/>
              <a:buChar char="○"/>
              <a:defRPr/>
            </a:lvl8pPr>
            <a:lvl9pPr marL="4114800" lvl="8" indent="-298450" algn="l" rtl="0">
              <a:lnSpc>
                <a:spcPct val="130000"/>
              </a:lnSpc>
              <a:spcBef>
                <a:spcPts val="1000"/>
              </a:spcBef>
              <a:spcAft>
                <a:spcPts val="1000"/>
              </a:spcAft>
              <a:buSzPts val="1100"/>
              <a:buChar char="■"/>
              <a:defRPr/>
            </a:lvl9pPr>
          </a:lstStyle>
          <a:p>
            <a:endParaRPr/>
          </a:p>
        </p:txBody>
      </p:sp>
      <p:sp>
        <p:nvSpPr>
          <p:cNvPr id="96" name="Google Shape;96;p20"/>
          <p:cNvSpPr txBox="1">
            <a:spLocks noGrp="1"/>
          </p:cNvSpPr>
          <p:nvPr>
            <p:ph type="title"/>
          </p:nvPr>
        </p:nvSpPr>
        <p:spPr>
          <a:xfrm>
            <a:off x="1143000" y="1152000"/>
            <a:ext cx="3252900" cy="3411000"/>
          </a:xfrm>
          <a:prstGeom prst="rect">
            <a:avLst/>
          </a:prstGeom>
          <a:noFill/>
          <a:ln>
            <a:noFill/>
          </a:ln>
        </p:spPr>
        <p:txBody>
          <a:bodyPr spcFirstLastPara="1" wrap="square" lIns="0" tIns="0" rIns="0" bIns="0" anchor="ctr" anchorCtr="0">
            <a:noAutofit/>
          </a:bodyPr>
          <a:lstStyle>
            <a:lvl1pPr lvl="0" algn="ctr" rtl="0">
              <a:lnSpc>
                <a:spcPct val="100000"/>
              </a:lnSpc>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97" name="Google Shape;97;p20"/>
          <p:cNvSpPr txBox="1">
            <a:spLocks noGrp="1"/>
          </p:cNvSpPr>
          <p:nvPr>
            <p:ph type="subTitle" idx="2"/>
          </p:nvPr>
        </p:nvSpPr>
        <p:spPr>
          <a:xfrm>
            <a:off x="5513650" y="1457025"/>
            <a:ext cx="2497800" cy="864600"/>
          </a:xfrm>
          <a:prstGeom prst="rect">
            <a:avLst/>
          </a:prstGeom>
          <a:noFill/>
          <a:ln>
            <a:noFill/>
          </a:ln>
        </p:spPr>
        <p:txBody>
          <a:bodyPr spcFirstLastPara="1" wrap="square" lIns="0" tIns="0" rIns="0" bIns="0" anchor="b" anchorCtr="0">
            <a:noAutofit/>
          </a:bodyPr>
          <a:lstStyle>
            <a:lvl1pPr lvl="0" algn="l"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98" name="Google Shape;98;p20"/>
          <p:cNvCxnSpPr/>
          <p:nvPr/>
        </p:nvCxnSpPr>
        <p:spPr>
          <a:xfrm>
            <a:off x="5139500" y="1152000"/>
            <a:ext cx="0" cy="3411000"/>
          </a:xfrm>
          <a:prstGeom prst="straightConnector1">
            <a:avLst/>
          </a:prstGeom>
          <a:noFill/>
          <a:ln w="19050" cap="flat" cmpd="sng">
            <a:solidFill>
              <a:srgbClr val="FFFFFF"/>
            </a:solidFill>
            <a:prstDash val="solid"/>
            <a:round/>
            <a:headEnd type="none" w="sm" len="sm"/>
            <a:tailEnd type="none" w="sm" len="sm"/>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Page">
  <p:cSld name="CUSTOM_1_1_1_1_1">
    <p:bg>
      <p:bgPr>
        <a:blipFill>
          <a:blip r:embed="rId2">
            <a:alphaModFix/>
          </a:blip>
          <a:stretch>
            <a:fillRect/>
          </a:stretch>
        </a:blipFill>
        <a:effectLst/>
      </p:bgPr>
    </p:bg>
    <p:spTree>
      <p:nvGrpSpPr>
        <p:cNvPr id="1" name="Shape 99"/>
        <p:cNvGrpSpPr/>
        <p:nvPr/>
      </p:nvGrpSpPr>
      <p:grpSpPr>
        <a:xfrm>
          <a:off x="0" y="0"/>
          <a:ext cx="0" cy="0"/>
          <a:chOff x="0" y="0"/>
          <a:chExt cx="0" cy="0"/>
        </a:xfrm>
      </p:grpSpPr>
      <p:pic>
        <p:nvPicPr>
          <p:cNvPr id="100" name="Google Shape;100;p21"/>
          <p:cNvPicPr preferRelativeResize="0"/>
          <p:nvPr/>
        </p:nvPicPr>
        <p:blipFill rotWithShape="1">
          <a:blip r:embed="rId3">
            <a:alphaModFix/>
          </a:blip>
          <a:srcRect/>
          <a:stretch/>
        </p:blipFill>
        <p:spPr>
          <a:xfrm>
            <a:off x="0" y="0"/>
            <a:ext cx="9144000" cy="5714999"/>
          </a:xfrm>
          <a:prstGeom prst="rect">
            <a:avLst/>
          </a:prstGeom>
          <a:noFill/>
          <a:ln>
            <a:noFill/>
          </a:ln>
        </p:spPr>
      </p:pic>
      <p:sp>
        <p:nvSpPr>
          <p:cNvPr id="101" name="Google Shape;101;p21"/>
          <p:cNvSpPr txBox="1">
            <a:spLocks noGrp="1"/>
          </p:cNvSpPr>
          <p:nvPr>
            <p:ph type="title"/>
          </p:nvPr>
        </p:nvSpPr>
        <p:spPr>
          <a:xfrm>
            <a:off x="1210350" y="803275"/>
            <a:ext cx="6723300" cy="2167800"/>
          </a:xfrm>
          <a:prstGeom prst="rect">
            <a:avLst/>
          </a:prstGeom>
          <a:noFill/>
          <a:ln>
            <a:noFill/>
          </a:ln>
        </p:spPr>
        <p:txBody>
          <a:bodyPr spcFirstLastPara="1" wrap="square" lIns="0" tIns="0" rIns="0" bIns="0" anchor="b" anchorCtr="0">
            <a:noAutofit/>
          </a:bodyPr>
          <a:lstStyle>
            <a:lvl1pPr lvl="0" algn="ctr" rtl="0">
              <a:lnSpc>
                <a:spcPct val="100000"/>
              </a:lnSpc>
              <a:spcBef>
                <a:spcPts val="0"/>
              </a:spcBef>
              <a:spcAft>
                <a:spcPts val="0"/>
              </a:spcAft>
              <a:buSzPts val="4400"/>
              <a:buNone/>
              <a:defRPr>
                <a:solidFill>
                  <a:srgbClr val="FFFFFF"/>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02" name="Google Shape;102;p21"/>
          <p:cNvSpPr txBox="1">
            <a:spLocks noGrp="1"/>
          </p:cNvSpPr>
          <p:nvPr>
            <p:ph type="subTitle" idx="1"/>
          </p:nvPr>
        </p:nvSpPr>
        <p:spPr>
          <a:xfrm>
            <a:off x="2635350" y="3092013"/>
            <a:ext cx="3873300" cy="319200"/>
          </a:xfrm>
          <a:prstGeom prst="rect">
            <a:avLst/>
          </a:prstGeom>
          <a:noFill/>
          <a:ln>
            <a:noFill/>
          </a:ln>
        </p:spPr>
        <p:txBody>
          <a:bodyPr spcFirstLastPara="1" wrap="square" lIns="0" tIns="0" rIns="0" bIns="0" anchor="t" anchorCtr="0">
            <a:noAutofit/>
          </a:bodyPr>
          <a:lstStyle>
            <a:lvl1pPr lvl="0" algn="ctr" rtl="0">
              <a:lnSpc>
                <a:spcPct val="115000"/>
              </a:lnSpc>
              <a:spcBef>
                <a:spcPts val="0"/>
              </a:spcBef>
              <a:spcAft>
                <a:spcPts val="0"/>
              </a:spcAft>
              <a:buSzPts val="1100"/>
              <a:buNone/>
              <a:defRPr sz="1200">
                <a:solidFill>
                  <a:srgbClr val="FFFFFF"/>
                </a:solidFill>
                <a:latin typeface="Bitter"/>
                <a:ea typeface="Bitter"/>
                <a:cs typeface="Bitter"/>
                <a:sym typeface="Bitter"/>
              </a:defRPr>
            </a:lvl1pPr>
            <a:lvl2pPr lvl="1" algn="ctr" rtl="0">
              <a:lnSpc>
                <a:spcPct val="115000"/>
              </a:lnSpc>
              <a:spcBef>
                <a:spcPts val="1600"/>
              </a:spcBef>
              <a:spcAft>
                <a:spcPts val="0"/>
              </a:spcAft>
              <a:buSzPts val="1100"/>
              <a:buNone/>
              <a:defRPr>
                <a:latin typeface="Bitter"/>
                <a:ea typeface="Bitter"/>
                <a:cs typeface="Bitter"/>
                <a:sym typeface="Bitter"/>
              </a:defRPr>
            </a:lvl2pPr>
            <a:lvl3pPr lvl="2" algn="ctr" rtl="0">
              <a:lnSpc>
                <a:spcPct val="115000"/>
              </a:lnSpc>
              <a:spcBef>
                <a:spcPts val="1600"/>
              </a:spcBef>
              <a:spcAft>
                <a:spcPts val="0"/>
              </a:spcAft>
              <a:buSzPts val="1100"/>
              <a:buNone/>
              <a:defRPr>
                <a:latin typeface="Bitter"/>
                <a:ea typeface="Bitter"/>
                <a:cs typeface="Bitter"/>
                <a:sym typeface="Bitter"/>
              </a:defRPr>
            </a:lvl3pPr>
            <a:lvl4pPr lvl="3" algn="ctr" rtl="0">
              <a:lnSpc>
                <a:spcPct val="115000"/>
              </a:lnSpc>
              <a:spcBef>
                <a:spcPts val="1600"/>
              </a:spcBef>
              <a:spcAft>
                <a:spcPts val="0"/>
              </a:spcAft>
              <a:buSzPts val="1100"/>
              <a:buNone/>
              <a:defRPr>
                <a:latin typeface="Bitter"/>
                <a:ea typeface="Bitter"/>
                <a:cs typeface="Bitter"/>
                <a:sym typeface="Bitter"/>
              </a:defRPr>
            </a:lvl4pPr>
            <a:lvl5pPr lvl="4" algn="ctr" rtl="0">
              <a:lnSpc>
                <a:spcPct val="115000"/>
              </a:lnSpc>
              <a:spcBef>
                <a:spcPts val="1600"/>
              </a:spcBef>
              <a:spcAft>
                <a:spcPts val="0"/>
              </a:spcAft>
              <a:buSzPts val="1100"/>
              <a:buNone/>
              <a:defRPr>
                <a:latin typeface="Bitter"/>
                <a:ea typeface="Bitter"/>
                <a:cs typeface="Bitter"/>
                <a:sym typeface="Bitter"/>
              </a:defRPr>
            </a:lvl5pPr>
            <a:lvl6pPr lvl="5" algn="ctr" rtl="0">
              <a:lnSpc>
                <a:spcPct val="115000"/>
              </a:lnSpc>
              <a:spcBef>
                <a:spcPts val="1600"/>
              </a:spcBef>
              <a:spcAft>
                <a:spcPts val="0"/>
              </a:spcAft>
              <a:buSzPts val="1100"/>
              <a:buNone/>
              <a:defRPr>
                <a:latin typeface="Bitter"/>
                <a:ea typeface="Bitter"/>
                <a:cs typeface="Bitter"/>
                <a:sym typeface="Bitter"/>
              </a:defRPr>
            </a:lvl6pPr>
            <a:lvl7pPr lvl="6" algn="ctr" rtl="0">
              <a:lnSpc>
                <a:spcPct val="115000"/>
              </a:lnSpc>
              <a:spcBef>
                <a:spcPts val="1600"/>
              </a:spcBef>
              <a:spcAft>
                <a:spcPts val="0"/>
              </a:spcAft>
              <a:buSzPts val="1100"/>
              <a:buNone/>
              <a:defRPr>
                <a:latin typeface="Bitter"/>
                <a:ea typeface="Bitter"/>
                <a:cs typeface="Bitter"/>
                <a:sym typeface="Bitter"/>
              </a:defRPr>
            </a:lvl7pPr>
            <a:lvl8pPr lvl="7" algn="ctr" rtl="0">
              <a:lnSpc>
                <a:spcPct val="115000"/>
              </a:lnSpc>
              <a:spcBef>
                <a:spcPts val="1600"/>
              </a:spcBef>
              <a:spcAft>
                <a:spcPts val="0"/>
              </a:spcAft>
              <a:buSzPts val="1100"/>
              <a:buNone/>
              <a:defRPr>
                <a:latin typeface="Bitter"/>
                <a:ea typeface="Bitter"/>
                <a:cs typeface="Bitter"/>
                <a:sym typeface="Bitter"/>
              </a:defRPr>
            </a:lvl8pPr>
            <a:lvl9pPr lvl="8" algn="ctr" rtl="0">
              <a:lnSpc>
                <a:spcPct val="115000"/>
              </a:lnSpc>
              <a:spcBef>
                <a:spcPts val="1600"/>
              </a:spcBef>
              <a:spcAft>
                <a:spcPts val="1600"/>
              </a:spcAft>
              <a:buSzPts val="1100"/>
              <a:buNone/>
              <a:defRPr>
                <a:latin typeface="Bitter"/>
                <a:ea typeface="Bitter"/>
                <a:cs typeface="Bitter"/>
                <a:sym typeface="Bitter"/>
              </a:defRPr>
            </a:lvl9pPr>
          </a:lstStyle>
          <a:p>
            <a:endParaRPr/>
          </a:p>
        </p:txBody>
      </p:sp>
      <p:sp>
        <p:nvSpPr>
          <p:cNvPr id="103" name="Google Shape;103;p21"/>
          <p:cNvSpPr txBox="1">
            <a:spLocks noGrp="1"/>
          </p:cNvSpPr>
          <p:nvPr>
            <p:ph type="body" idx="2"/>
          </p:nvPr>
        </p:nvSpPr>
        <p:spPr>
          <a:xfrm>
            <a:off x="2151150" y="3532150"/>
            <a:ext cx="4841700" cy="1199400"/>
          </a:xfrm>
          <a:prstGeom prst="rect">
            <a:avLst/>
          </a:prstGeom>
          <a:noFill/>
          <a:ln>
            <a:noFill/>
          </a:ln>
        </p:spPr>
        <p:txBody>
          <a:bodyPr spcFirstLastPara="1" wrap="square" lIns="0" tIns="0" rIns="0" bIns="0" anchor="t" anchorCtr="0">
            <a:noAutofit/>
          </a:bodyPr>
          <a:lstStyle>
            <a:lvl1pPr marL="457200" lvl="0" indent="-298450" algn="ctr" rtl="0">
              <a:lnSpc>
                <a:spcPct val="130000"/>
              </a:lnSpc>
              <a:spcBef>
                <a:spcPts val="0"/>
              </a:spcBef>
              <a:spcAft>
                <a:spcPts val="0"/>
              </a:spcAft>
              <a:buClr>
                <a:srgbClr val="FFFFFF"/>
              </a:buClr>
              <a:buSzPts val="1100"/>
              <a:buChar char="●"/>
              <a:defRPr>
                <a:solidFill>
                  <a:srgbClr val="FFFFFF"/>
                </a:solidFill>
              </a:defRPr>
            </a:lvl1pPr>
            <a:lvl2pPr marL="914400" lvl="1" indent="-298450" algn="ctr" rtl="0">
              <a:lnSpc>
                <a:spcPct val="130000"/>
              </a:lnSpc>
              <a:spcBef>
                <a:spcPts val="1000"/>
              </a:spcBef>
              <a:spcAft>
                <a:spcPts val="0"/>
              </a:spcAft>
              <a:buClr>
                <a:srgbClr val="FFFFFF"/>
              </a:buClr>
              <a:buSzPts val="1100"/>
              <a:buChar char="○"/>
              <a:defRPr>
                <a:solidFill>
                  <a:srgbClr val="FFFFFF"/>
                </a:solidFill>
              </a:defRPr>
            </a:lvl2pPr>
            <a:lvl3pPr marL="1371600" lvl="2" indent="-298450" algn="ctr" rtl="0">
              <a:lnSpc>
                <a:spcPct val="130000"/>
              </a:lnSpc>
              <a:spcBef>
                <a:spcPts val="1000"/>
              </a:spcBef>
              <a:spcAft>
                <a:spcPts val="0"/>
              </a:spcAft>
              <a:buClr>
                <a:srgbClr val="FFFFFF"/>
              </a:buClr>
              <a:buSzPts val="1100"/>
              <a:buChar char="■"/>
              <a:defRPr>
                <a:solidFill>
                  <a:srgbClr val="FFFFFF"/>
                </a:solidFill>
              </a:defRPr>
            </a:lvl3pPr>
            <a:lvl4pPr marL="1828800" lvl="3" indent="-298450" algn="ctr" rtl="0">
              <a:lnSpc>
                <a:spcPct val="130000"/>
              </a:lnSpc>
              <a:spcBef>
                <a:spcPts val="1000"/>
              </a:spcBef>
              <a:spcAft>
                <a:spcPts val="0"/>
              </a:spcAft>
              <a:buClr>
                <a:srgbClr val="FFFFFF"/>
              </a:buClr>
              <a:buSzPts val="1100"/>
              <a:buChar char="●"/>
              <a:defRPr>
                <a:solidFill>
                  <a:srgbClr val="FFFFFF"/>
                </a:solidFill>
              </a:defRPr>
            </a:lvl4pPr>
            <a:lvl5pPr marL="2286000" lvl="4" indent="-298450" algn="ctr" rtl="0">
              <a:lnSpc>
                <a:spcPct val="130000"/>
              </a:lnSpc>
              <a:spcBef>
                <a:spcPts val="1000"/>
              </a:spcBef>
              <a:spcAft>
                <a:spcPts val="0"/>
              </a:spcAft>
              <a:buClr>
                <a:srgbClr val="FFFFFF"/>
              </a:buClr>
              <a:buSzPts val="1100"/>
              <a:buChar char="○"/>
              <a:defRPr>
                <a:solidFill>
                  <a:srgbClr val="FFFFFF"/>
                </a:solidFill>
              </a:defRPr>
            </a:lvl5pPr>
            <a:lvl6pPr marL="2743200" lvl="5" indent="-298450" algn="ctr" rtl="0">
              <a:lnSpc>
                <a:spcPct val="130000"/>
              </a:lnSpc>
              <a:spcBef>
                <a:spcPts val="1000"/>
              </a:spcBef>
              <a:spcAft>
                <a:spcPts val="0"/>
              </a:spcAft>
              <a:buClr>
                <a:srgbClr val="FFFFFF"/>
              </a:buClr>
              <a:buSzPts val="1100"/>
              <a:buChar char="■"/>
              <a:defRPr>
                <a:solidFill>
                  <a:srgbClr val="FFFFFF"/>
                </a:solidFill>
              </a:defRPr>
            </a:lvl6pPr>
            <a:lvl7pPr marL="3200400" lvl="6" indent="-298450" algn="ctr" rtl="0">
              <a:lnSpc>
                <a:spcPct val="130000"/>
              </a:lnSpc>
              <a:spcBef>
                <a:spcPts val="1000"/>
              </a:spcBef>
              <a:spcAft>
                <a:spcPts val="0"/>
              </a:spcAft>
              <a:buClr>
                <a:srgbClr val="FFFFFF"/>
              </a:buClr>
              <a:buSzPts val="1100"/>
              <a:buChar char="●"/>
              <a:defRPr>
                <a:solidFill>
                  <a:srgbClr val="FFFFFF"/>
                </a:solidFill>
              </a:defRPr>
            </a:lvl7pPr>
            <a:lvl8pPr marL="3657600" lvl="7" indent="-298450" algn="ctr" rtl="0">
              <a:lnSpc>
                <a:spcPct val="130000"/>
              </a:lnSpc>
              <a:spcBef>
                <a:spcPts val="1000"/>
              </a:spcBef>
              <a:spcAft>
                <a:spcPts val="0"/>
              </a:spcAft>
              <a:buClr>
                <a:srgbClr val="FFFFFF"/>
              </a:buClr>
              <a:buSzPts val="1100"/>
              <a:buChar char="○"/>
              <a:defRPr>
                <a:solidFill>
                  <a:srgbClr val="FFFFFF"/>
                </a:solidFill>
              </a:defRPr>
            </a:lvl8pPr>
            <a:lvl9pPr marL="4114800" lvl="8" indent="-298450" algn="ctr" rtl="0">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age 2">
  <p:cSld name="CUSTOM_1">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rotWithShape="1">
          <a:blip r:embed="rId3">
            <a:alphaModFix/>
          </a:blip>
          <a:srcRect/>
          <a:stretch/>
        </p:blipFill>
        <p:spPr>
          <a:xfrm>
            <a:off x="0" y="0"/>
            <a:ext cx="9144003" cy="5715002"/>
          </a:xfrm>
          <a:prstGeom prst="rect">
            <a:avLst/>
          </a:prstGeom>
          <a:noFill/>
          <a:ln>
            <a:noFill/>
          </a:ln>
        </p:spPr>
      </p:pic>
      <p:sp>
        <p:nvSpPr>
          <p:cNvPr id="14" name="Google Shape;14;p3"/>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5" name="Google Shape;15;p3"/>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Page 1">
  <p:cSld name="CUSTOM">
    <p:bg>
      <p:bgPr>
        <a:blipFill>
          <a:blip r:embed="rId2">
            <a:alphaModFix/>
          </a:blip>
          <a:stretch>
            <a:fillRect/>
          </a:stretch>
        </a:blipFill>
        <a:effectLst/>
      </p:bgPr>
    </p:bg>
    <p:spTree>
      <p:nvGrpSpPr>
        <p:cNvPr id="1" name="Shape 104"/>
        <p:cNvGrpSpPr/>
        <p:nvPr/>
      </p:nvGrpSpPr>
      <p:grpSpPr>
        <a:xfrm>
          <a:off x="0" y="0"/>
          <a:ext cx="0" cy="0"/>
          <a:chOff x="0" y="0"/>
          <a:chExt cx="0" cy="0"/>
        </a:xfrm>
      </p:grpSpPr>
      <p:sp>
        <p:nvSpPr>
          <p:cNvPr id="105" name="Google Shape;105;p22"/>
          <p:cNvSpPr txBox="1">
            <a:spLocks noGrp="1"/>
          </p:cNvSpPr>
          <p:nvPr>
            <p:ph type="title"/>
          </p:nvPr>
        </p:nvSpPr>
        <p:spPr>
          <a:xfrm>
            <a:off x="1210350" y="1331450"/>
            <a:ext cx="6723300" cy="2167800"/>
          </a:xfrm>
          <a:prstGeom prst="rect">
            <a:avLst/>
          </a:prstGeom>
          <a:noFill/>
          <a:ln>
            <a:noFill/>
          </a:ln>
        </p:spPr>
        <p:txBody>
          <a:bodyPr spcFirstLastPara="1" wrap="square" lIns="0" tIns="0" rIns="0" bIns="0" anchor="b" anchorCtr="0">
            <a:noAutofit/>
          </a:bodyPr>
          <a:lstStyle>
            <a:lvl1pPr lvl="0" algn="ctr" rtl="0">
              <a:lnSpc>
                <a:spcPct val="100000"/>
              </a:lnSpc>
              <a:spcBef>
                <a:spcPts val="0"/>
              </a:spcBef>
              <a:spcAft>
                <a:spcPts val="0"/>
              </a:spcAft>
              <a:buSzPts val="4400"/>
              <a:buNone/>
              <a:defRPr>
                <a:solidFill>
                  <a:srgbClr val="FFFFFF"/>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06" name="Google Shape;106;p22"/>
          <p:cNvSpPr txBox="1">
            <a:spLocks noGrp="1"/>
          </p:cNvSpPr>
          <p:nvPr>
            <p:ph type="subTitle" idx="1"/>
          </p:nvPr>
        </p:nvSpPr>
        <p:spPr>
          <a:xfrm>
            <a:off x="2486850" y="3818250"/>
            <a:ext cx="4170300" cy="836400"/>
          </a:xfrm>
          <a:prstGeom prst="rect">
            <a:avLst/>
          </a:prstGeom>
          <a:noFill/>
          <a:ln>
            <a:noFill/>
          </a:ln>
        </p:spPr>
        <p:txBody>
          <a:bodyPr spcFirstLastPara="1" wrap="square" lIns="0" tIns="0" rIns="0" bIns="0" anchor="t" anchorCtr="0">
            <a:noAutofit/>
          </a:bodyPr>
          <a:lstStyle>
            <a:lvl1pPr lvl="0" algn="ctr" rtl="0">
              <a:lnSpc>
                <a:spcPct val="150000"/>
              </a:lnSpc>
              <a:spcBef>
                <a:spcPts val="0"/>
              </a:spcBef>
              <a:spcAft>
                <a:spcPts val="0"/>
              </a:spcAft>
              <a:buSzPts val="1100"/>
              <a:buNone/>
              <a:defRPr sz="1200">
                <a:solidFill>
                  <a:srgbClr val="40C1AC"/>
                </a:solidFill>
                <a:latin typeface="Bitter"/>
                <a:ea typeface="Bitter"/>
                <a:cs typeface="Bitter"/>
                <a:sym typeface="Bitter"/>
              </a:defRPr>
            </a:lvl1pPr>
            <a:lvl2pPr lvl="1" algn="l" rtl="0">
              <a:lnSpc>
                <a:spcPct val="115000"/>
              </a:lnSpc>
              <a:spcBef>
                <a:spcPts val="1000"/>
              </a:spcBef>
              <a:spcAft>
                <a:spcPts val="0"/>
              </a:spcAft>
              <a:buSzPts val="1100"/>
              <a:buNone/>
              <a:defRPr/>
            </a:lvl2pPr>
            <a:lvl3pPr lvl="2" algn="l" rtl="0">
              <a:lnSpc>
                <a:spcPct val="115000"/>
              </a:lnSpc>
              <a:spcBef>
                <a:spcPts val="1600"/>
              </a:spcBef>
              <a:spcAft>
                <a:spcPts val="0"/>
              </a:spcAft>
              <a:buSzPts val="1100"/>
              <a:buNone/>
              <a:defRPr/>
            </a:lvl3pPr>
            <a:lvl4pPr lvl="3" algn="l" rtl="0">
              <a:lnSpc>
                <a:spcPct val="115000"/>
              </a:lnSpc>
              <a:spcBef>
                <a:spcPts val="1600"/>
              </a:spcBef>
              <a:spcAft>
                <a:spcPts val="0"/>
              </a:spcAft>
              <a:buSzPts val="1100"/>
              <a:buNone/>
              <a:defRPr/>
            </a:lvl4pPr>
            <a:lvl5pPr lvl="4" algn="l" rtl="0">
              <a:lnSpc>
                <a:spcPct val="115000"/>
              </a:lnSpc>
              <a:spcBef>
                <a:spcPts val="1600"/>
              </a:spcBef>
              <a:spcAft>
                <a:spcPts val="0"/>
              </a:spcAft>
              <a:buSzPts val="1100"/>
              <a:buNone/>
              <a:defRPr/>
            </a:lvl5pPr>
            <a:lvl6pPr lvl="5" algn="l" rtl="0">
              <a:lnSpc>
                <a:spcPct val="115000"/>
              </a:lnSpc>
              <a:spcBef>
                <a:spcPts val="1600"/>
              </a:spcBef>
              <a:spcAft>
                <a:spcPts val="0"/>
              </a:spcAft>
              <a:buSzPts val="1100"/>
              <a:buNone/>
              <a:defRPr/>
            </a:lvl6pPr>
            <a:lvl7pPr lvl="6" algn="l" rtl="0">
              <a:lnSpc>
                <a:spcPct val="115000"/>
              </a:lnSpc>
              <a:spcBef>
                <a:spcPts val="1600"/>
              </a:spcBef>
              <a:spcAft>
                <a:spcPts val="0"/>
              </a:spcAft>
              <a:buSzPts val="1100"/>
              <a:buNone/>
              <a:defRPr/>
            </a:lvl7pPr>
            <a:lvl8pPr lvl="7" algn="l" rtl="0">
              <a:lnSpc>
                <a:spcPct val="115000"/>
              </a:lnSpc>
              <a:spcBef>
                <a:spcPts val="1600"/>
              </a:spcBef>
              <a:spcAft>
                <a:spcPts val="0"/>
              </a:spcAft>
              <a:buSzPts val="1100"/>
              <a:buNone/>
              <a:defRPr/>
            </a:lvl8pPr>
            <a:lvl9pPr lvl="8" algn="l" rtl="0">
              <a:lnSpc>
                <a:spcPct val="115000"/>
              </a:lnSpc>
              <a:spcBef>
                <a:spcPts val="1600"/>
              </a:spcBef>
              <a:spcAft>
                <a:spcPts val="1600"/>
              </a:spcAft>
              <a:buSzPts val="11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Page 3">
  <p:cSld name="CUSTOM_1_1">
    <p:bg>
      <p:bgPr>
        <a:solidFill>
          <a:srgbClr val="FFFFFF"/>
        </a:solidFill>
        <a:effectLst/>
      </p:bgPr>
    </p:bg>
    <p:spTree>
      <p:nvGrpSpPr>
        <p:cNvPr id="1" name="Shape 107"/>
        <p:cNvGrpSpPr/>
        <p:nvPr/>
      </p:nvGrpSpPr>
      <p:grpSpPr>
        <a:xfrm>
          <a:off x="0" y="0"/>
          <a:ext cx="0" cy="0"/>
          <a:chOff x="0" y="0"/>
          <a:chExt cx="0" cy="0"/>
        </a:xfrm>
      </p:grpSpPr>
      <p:pic>
        <p:nvPicPr>
          <p:cNvPr id="108" name="Google Shape;108;p23"/>
          <p:cNvPicPr preferRelativeResize="0"/>
          <p:nvPr/>
        </p:nvPicPr>
        <p:blipFill rotWithShape="1">
          <a:blip r:embed="rId2">
            <a:alphaModFix/>
          </a:blip>
          <a:srcRect/>
          <a:stretch/>
        </p:blipFill>
        <p:spPr>
          <a:xfrm>
            <a:off x="0" y="0"/>
            <a:ext cx="9144000" cy="5715003"/>
          </a:xfrm>
          <a:prstGeom prst="rect">
            <a:avLst/>
          </a:prstGeom>
          <a:noFill/>
          <a:ln>
            <a:noFill/>
          </a:ln>
        </p:spPr>
      </p:pic>
      <p:sp>
        <p:nvSpPr>
          <p:cNvPr id="109" name="Google Shape;109;p23"/>
          <p:cNvSpPr txBox="1">
            <a:spLocks noGrp="1"/>
          </p:cNvSpPr>
          <p:nvPr>
            <p:ph type="title"/>
          </p:nvPr>
        </p:nvSpPr>
        <p:spPr>
          <a:xfrm>
            <a:off x="1210350" y="1331450"/>
            <a:ext cx="6723300" cy="2167800"/>
          </a:xfrm>
          <a:prstGeom prst="rect">
            <a:avLst/>
          </a:prstGeom>
          <a:noFill/>
          <a:ln>
            <a:noFill/>
          </a:ln>
        </p:spPr>
        <p:txBody>
          <a:bodyPr spcFirstLastPara="1" wrap="square" lIns="0" tIns="0" rIns="0" bIns="0" anchor="b" anchorCtr="0">
            <a:noAutofit/>
          </a:bodyPr>
          <a:lstStyle>
            <a:lvl1pPr lvl="0" algn="ctr" rtl="0">
              <a:lnSpc>
                <a:spcPct val="100000"/>
              </a:lnSpc>
              <a:spcBef>
                <a:spcPts val="0"/>
              </a:spcBef>
              <a:spcAft>
                <a:spcPts val="0"/>
              </a:spcAft>
              <a:buSzPts val="4400"/>
              <a:buNone/>
              <a:defRPr>
                <a:solidFill>
                  <a:srgbClr val="FFFFFF"/>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10" name="Google Shape;110;p23"/>
          <p:cNvSpPr txBox="1">
            <a:spLocks noGrp="1"/>
          </p:cNvSpPr>
          <p:nvPr>
            <p:ph type="subTitle" idx="1"/>
          </p:nvPr>
        </p:nvSpPr>
        <p:spPr>
          <a:xfrm>
            <a:off x="2486850" y="3818250"/>
            <a:ext cx="4170300" cy="836400"/>
          </a:xfrm>
          <a:prstGeom prst="rect">
            <a:avLst/>
          </a:prstGeom>
          <a:noFill/>
          <a:ln>
            <a:noFill/>
          </a:ln>
        </p:spPr>
        <p:txBody>
          <a:bodyPr spcFirstLastPara="1" wrap="square" lIns="0" tIns="0" rIns="0" bIns="0" anchor="t" anchorCtr="0">
            <a:noAutofit/>
          </a:bodyPr>
          <a:lstStyle>
            <a:lvl1pPr lvl="0" algn="ctr" rtl="0">
              <a:lnSpc>
                <a:spcPct val="150000"/>
              </a:lnSpc>
              <a:spcBef>
                <a:spcPts val="0"/>
              </a:spcBef>
              <a:spcAft>
                <a:spcPts val="0"/>
              </a:spcAft>
              <a:buSzPts val="1100"/>
              <a:buNone/>
              <a:defRPr sz="1200">
                <a:solidFill>
                  <a:srgbClr val="40C1AC"/>
                </a:solidFill>
                <a:latin typeface="Bitter"/>
                <a:ea typeface="Bitter"/>
                <a:cs typeface="Bitter"/>
                <a:sym typeface="Bitter"/>
              </a:defRPr>
            </a:lvl1pPr>
            <a:lvl2pPr lvl="1" algn="l" rtl="0">
              <a:lnSpc>
                <a:spcPct val="115000"/>
              </a:lnSpc>
              <a:spcBef>
                <a:spcPts val="1000"/>
              </a:spcBef>
              <a:spcAft>
                <a:spcPts val="0"/>
              </a:spcAft>
              <a:buSzPts val="1100"/>
              <a:buNone/>
              <a:defRPr/>
            </a:lvl2pPr>
            <a:lvl3pPr lvl="2" algn="l" rtl="0">
              <a:lnSpc>
                <a:spcPct val="115000"/>
              </a:lnSpc>
              <a:spcBef>
                <a:spcPts val="1600"/>
              </a:spcBef>
              <a:spcAft>
                <a:spcPts val="0"/>
              </a:spcAft>
              <a:buSzPts val="1100"/>
              <a:buNone/>
              <a:defRPr/>
            </a:lvl3pPr>
            <a:lvl4pPr lvl="3" algn="l" rtl="0">
              <a:lnSpc>
                <a:spcPct val="115000"/>
              </a:lnSpc>
              <a:spcBef>
                <a:spcPts val="1600"/>
              </a:spcBef>
              <a:spcAft>
                <a:spcPts val="0"/>
              </a:spcAft>
              <a:buSzPts val="1100"/>
              <a:buNone/>
              <a:defRPr/>
            </a:lvl4pPr>
            <a:lvl5pPr lvl="4" algn="l" rtl="0">
              <a:lnSpc>
                <a:spcPct val="115000"/>
              </a:lnSpc>
              <a:spcBef>
                <a:spcPts val="1600"/>
              </a:spcBef>
              <a:spcAft>
                <a:spcPts val="0"/>
              </a:spcAft>
              <a:buSzPts val="1100"/>
              <a:buNone/>
              <a:defRPr/>
            </a:lvl5pPr>
            <a:lvl6pPr lvl="5" algn="l" rtl="0">
              <a:lnSpc>
                <a:spcPct val="115000"/>
              </a:lnSpc>
              <a:spcBef>
                <a:spcPts val="1600"/>
              </a:spcBef>
              <a:spcAft>
                <a:spcPts val="0"/>
              </a:spcAft>
              <a:buSzPts val="1100"/>
              <a:buNone/>
              <a:defRPr/>
            </a:lvl6pPr>
            <a:lvl7pPr lvl="6" algn="l" rtl="0">
              <a:lnSpc>
                <a:spcPct val="115000"/>
              </a:lnSpc>
              <a:spcBef>
                <a:spcPts val="1600"/>
              </a:spcBef>
              <a:spcAft>
                <a:spcPts val="0"/>
              </a:spcAft>
              <a:buSzPts val="1100"/>
              <a:buNone/>
              <a:defRPr/>
            </a:lvl7pPr>
            <a:lvl8pPr lvl="7" algn="l" rtl="0">
              <a:lnSpc>
                <a:spcPct val="115000"/>
              </a:lnSpc>
              <a:spcBef>
                <a:spcPts val="1600"/>
              </a:spcBef>
              <a:spcAft>
                <a:spcPts val="0"/>
              </a:spcAft>
              <a:buSzPts val="1100"/>
              <a:buNone/>
              <a:defRPr/>
            </a:lvl8pPr>
            <a:lvl9pPr lvl="8" algn="l" rtl="0">
              <a:lnSpc>
                <a:spcPct val="115000"/>
              </a:lnSpc>
              <a:spcBef>
                <a:spcPts val="1600"/>
              </a:spcBef>
              <a:spcAft>
                <a:spcPts val="1600"/>
              </a:spcAft>
              <a:buSzPts val="1100"/>
              <a:buNone/>
              <a:defRPr/>
            </a:lvl9pPr>
          </a:lstStyle>
          <a:p>
            <a:endParaRPr/>
          </a:p>
        </p:txBody>
      </p:sp>
      <p:sp>
        <p:nvSpPr>
          <p:cNvPr id="111" name="Google Shape;111;p23"/>
          <p:cNvSpPr txBox="1">
            <a:spLocks noGrp="1"/>
          </p:cNvSpPr>
          <p:nvPr>
            <p:ph type="subTitle" idx="2"/>
          </p:nvPr>
        </p:nvSpPr>
        <p:spPr>
          <a:xfrm>
            <a:off x="673950" y="4819575"/>
            <a:ext cx="3224100" cy="319200"/>
          </a:xfrm>
          <a:prstGeom prst="rect">
            <a:avLst/>
          </a:prstGeom>
          <a:noFill/>
          <a:ln>
            <a:noFill/>
          </a:ln>
        </p:spPr>
        <p:txBody>
          <a:bodyPr spcFirstLastPara="1" wrap="square" lIns="0" tIns="0" rIns="0" bIns="0" anchor="t" anchorCtr="0">
            <a:noAutofit/>
          </a:bodyPr>
          <a:lstStyle>
            <a:lvl1pPr lvl="0" algn="l" rtl="0">
              <a:lnSpc>
                <a:spcPct val="115000"/>
              </a:lnSpc>
              <a:spcBef>
                <a:spcPts val="0"/>
              </a:spcBef>
              <a:spcAft>
                <a:spcPts val="0"/>
              </a:spcAft>
              <a:buSzPts val="1100"/>
              <a:buNone/>
              <a:defRPr sz="1200">
                <a:solidFill>
                  <a:srgbClr val="FFFFFF"/>
                </a:solidFill>
                <a:latin typeface="Bitter"/>
                <a:ea typeface="Bitter"/>
                <a:cs typeface="Bitter"/>
                <a:sym typeface="Bitter"/>
              </a:defRPr>
            </a:lvl1pPr>
            <a:lvl2pPr lvl="1" algn="l" rtl="0">
              <a:lnSpc>
                <a:spcPct val="115000"/>
              </a:lnSpc>
              <a:spcBef>
                <a:spcPts val="1600"/>
              </a:spcBef>
              <a:spcAft>
                <a:spcPts val="0"/>
              </a:spcAft>
              <a:buSzPts val="1100"/>
              <a:buNone/>
              <a:defRPr/>
            </a:lvl2pPr>
            <a:lvl3pPr lvl="2" algn="l" rtl="0">
              <a:lnSpc>
                <a:spcPct val="115000"/>
              </a:lnSpc>
              <a:spcBef>
                <a:spcPts val="1600"/>
              </a:spcBef>
              <a:spcAft>
                <a:spcPts val="0"/>
              </a:spcAft>
              <a:buSzPts val="1100"/>
              <a:buNone/>
              <a:defRPr/>
            </a:lvl3pPr>
            <a:lvl4pPr lvl="3" algn="l" rtl="0">
              <a:lnSpc>
                <a:spcPct val="115000"/>
              </a:lnSpc>
              <a:spcBef>
                <a:spcPts val="1600"/>
              </a:spcBef>
              <a:spcAft>
                <a:spcPts val="0"/>
              </a:spcAft>
              <a:buSzPts val="1100"/>
              <a:buNone/>
              <a:defRPr/>
            </a:lvl4pPr>
            <a:lvl5pPr lvl="4" algn="l" rtl="0">
              <a:lnSpc>
                <a:spcPct val="115000"/>
              </a:lnSpc>
              <a:spcBef>
                <a:spcPts val="1600"/>
              </a:spcBef>
              <a:spcAft>
                <a:spcPts val="0"/>
              </a:spcAft>
              <a:buSzPts val="1100"/>
              <a:buNone/>
              <a:defRPr/>
            </a:lvl5pPr>
            <a:lvl6pPr lvl="5" algn="l" rtl="0">
              <a:lnSpc>
                <a:spcPct val="115000"/>
              </a:lnSpc>
              <a:spcBef>
                <a:spcPts val="1600"/>
              </a:spcBef>
              <a:spcAft>
                <a:spcPts val="0"/>
              </a:spcAft>
              <a:buSzPts val="1100"/>
              <a:buNone/>
              <a:defRPr/>
            </a:lvl6pPr>
            <a:lvl7pPr lvl="6" algn="l" rtl="0">
              <a:lnSpc>
                <a:spcPct val="115000"/>
              </a:lnSpc>
              <a:spcBef>
                <a:spcPts val="1600"/>
              </a:spcBef>
              <a:spcAft>
                <a:spcPts val="0"/>
              </a:spcAft>
              <a:buSzPts val="1100"/>
              <a:buNone/>
              <a:defRPr/>
            </a:lvl7pPr>
            <a:lvl8pPr lvl="7" algn="l" rtl="0">
              <a:lnSpc>
                <a:spcPct val="115000"/>
              </a:lnSpc>
              <a:spcBef>
                <a:spcPts val="1600"/>
              </a:spcBef>
              <a:spcAft>
                <a:spcPts val="0"/>
              </a:spcAft>
              <a:buSzPts val="1100"/>
              <a:buNone/>
              <a:defRPr/>
            </a:lvl8pPr>
            <a:lvl9pPr lvl="8" algn="l" rtl="0">
              <a:lnSpc>
                <a:spcPct val="115000"/>
              </a:lnSpc>
              <a:spcBef>
                <a:spcPts val="1600"/>
              </a:spcBef>
              <a:spcAft>
                <a:spcPts val="1600"/>
              </a:spcAft>
              <a:buSzPts val="1100"/>
              <a:buNone/>
              <a:defRPr/>
            </a:lvl9pPr>
          </a:lstStyle>
          <a:p>
            <a:endParaRPr/>
          </a:p>
        </p:txBody>
      </p:sp>
      <p:sp>
        <p:nvSpPr>
          <p:cNvPr id="112" name="Google Shape;112;p23"/>
          <p:cNvSpPr txBox="1">
            <a:spLocks noGrp="1"/>
          </p:cNvSpPr>
          <p:nvPr>
            <p:ph type="subTitle" idx="3"/>
          </p:nvPr>
        </p:nvSpPr>
        <p:spPr>
          <a:xfrm>
            <a:off x="5245950" y="4819575"/>
            <a:ext cx="3224100" cy="396000"/>
          </a:xfrm>
          <a:prstGeom prst="rect">
            <a:avLst/>
          </a:prstGeom>
          <a:noFill/>
          <a:ln>
            <a:noFill/>
          </a:ln>
        </p:spPr>
        <p:txBody>
          <a:bodyPr spcFirstLastPara="1" wrap="square" lIns="0" tIns="0" rIns="0" bIns="0" anchor="t" anchorCtr="0">
            <a:noAutofit/>
          </a:bodyPr>
          <a:lstStyle>
            <a:lvl1pPr lvl="0" algn="r" rtl="0">
              <a:lnSpc>
                <a:spcPct val="115000"/>
              </a:lnSpc>
              <a:spcBef>
                <a:spcPts val="0"/>
              </a:spcBef>
              <a:spcAft>
                <a:spcPts val="0"/>
              </a:spcAft>
              <a:buSzPts val="1100"/>
              <a:buNone/>
              <a:defRPr sz="1200">
                <a:solidFill>
                  <a:srgbClr val="FFFFFF"/>
                </a:solidFill>
                <a:latin typeface="Bitter"/>
                <a:ea typeface="Bitter"/>
                <a:cs typeface="Bitter"/>
                <a:sym typeface="Bitter"/>
              </a:defRPr>
            </a:lvl1pPr>
            <a:lvl2pPr lvl="1" algn="l" rtl="0">
              <a:lnSpc>
                <a:spcPct val="115000"/>
              </a:lnSpc>
              <a:spcBef>
                <a:spcPts val="1600"/>
              </a:spcBef>
              <a:spcAft>
                <a:spcPts val="0"/>
              </a:spcAft>
              <a:buSzPts val="1100"/>
              <a:buNone/>
              <a:defRPr/>
            </a:lvl2pPr>
            <a:lvl3pPr lvl="2" algn="l" rtl="0">
              <a:lnSpc>
                <a:spcPct val="115000"/>
              </a:lnSpc>
              <a:spcBef>
                <a:spcPts val="1600"/>
              </a:spcBef>
              <a:spcAft>
                <a:spcPts val="0"/>
              </a:spcAft>
              <a:buSzPts val="1100"/>
              <a:buNone/>
              <a:defRPr/>
            </a:lvl3pPr>
            <a:lvl4pPr lvl="3" algn="l" rtl="0">
              <a:lnSpc>
                <a:spcPct val="115000"/>
              </a:lnSpc>
              <a:spcBef>
                <a:spcPts val="1600"/>
              </a:spcBef>
              <a:spcAft>
                <a:spcPts val="0"/>
              </a:spcAft>
              <a:buSzPts val="1100"/>
              <a:buNone/>
              <a:defRPr/>
            </a:lvl4pPr>
            <a:lvl5pPr lvl="4" algn="l" rtl="0">
              <a:lnSpc>
                <a:spcPct val="115000"/>
              </a:lnSpc>
              <a:spcBef>
                <a:spcPts val="1600"/>
              </a:spcBef>
              <a:spcAft>
                <a:spcPts val="0"/>
              </a:spcAft>
              <a:buSzPts val="1100"/>
              <a:buNone/>
              <a:defRPr/>
            </a:lvl5pPr>
            <a:lvl6pPr lvl="5" algn="l" rtl="0">
              <a:lnSpc>
                <a:spcPct val="115000"/>
              </a:lnSpc>
              <a:spcBef>
                <a:spcPts val="1600"/>
              </a:spcBef>
              <a:spcAft>
                <a:spcPts val="0"/>
              </a:spcAft>
              <a:buSzPts val="1100"/>
              <a:buNone/>
              <a:defRPr/>
            </a:lvl6pPr>
            <a:lvl7pPr lvl="6" algn="l" rtl="0">
              <a:lnSpc>
                <a:spcPct val="115000"/>
              </a:lnSpc>
              <a:spcBef>
                <a:spcPts val="1600"/>
              </a:spcBef>
              <a:spcAft>
                <a:spcPts val="0"/>
              </a:spcAft>
              <a:buSzPts val="1100"/>
              <a:buNone/>
              <a:defRPr/>
            </a:lvl7pPr>
            <a:lvl8pPr lvl="7" algn="l" rtl="0">
              <a:lnSpc>
                <a:spcPct val="115000"/>
              </a:lnSpc>
              <a:spcBef>
                <a:spcPts val="1600"/>
              </a:spcBef>
              <a:spcAft>
                <a:spcPts val="0"/>
              </a:spcAft>
              <a:buSzPts val="1100"/>
              <a:buNone/>
              <a:defRPr/>
            </a:lvl8pPr>
            <a:lvl9pPr lvl="8" algn="l" rtl="0">
              <a:lnSpc>
                <a:spcPct val="115000"/>
              </a:lnSpc>
              <a:spcBef>
                <a:spcPts val="1600"/>
              </a:spcBef>
              <a:spcAft>
                <a:spcPts val="1600"/>
              </a:spcAft>
              <a:buSzPts val="11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Page 4">
  <p:cSld name="CUSTOM_1_1_1">
    <p:bg>
      <p:bgPr>
        <a:solidFill>
          <a:srgbClr val="004B75"/>
        </a:solidFill>
        <a:effectLst/>
      </p:bgPr>
    </p:bg>
    <p:spTree>
      <p:nvGrpSpPr>
        <p:cNvPr id="1" name="Shape 113"/>
        <p:cNvGrpSpPr/>
        <p:nvPr/>
      </p:nvGrpSpPr>
      <p:grpSpPr>
        <a:xfrm>
          <a:off x="0" y="0"/>
          <a:ext cx="0" cy="0"/>
          <a:chOff x="0" y="0"/>
          <a:chExt cx="0" cy="0"/>
        </a:xfrm>
      </p:grpSpPr>
      <p:pic>
        <p:nvPicPr>
          <p:cNvPr id="114" name="Google Shape;114;p24"/>
          <p:cNvPicPr preferRelativeResize="0"/>
          <p:nvPr/>
        </p:nvPicPr>
        <p:blipFill rotWithShape="1">
          <a:blip r:embed="rId2">
            <a:alphaModFix/>
          </a:blip>
          <a:srcRect/>
          <a:stretch/>
        </p:blipFill>
        <p:spPr>
          <a:xfrm>
            <a:off x="0" y="0"/>
            <a:ext cx="9144000" cy="5714999"/>
          </a:xfrm>
          <a:prstGeom prst="rect">
            <a:avLst/>
          </a:prstGeom>
          <a:noFill/>
          <a:ln>
            <a:noFill/>
          </a:ln>
        </p:spPr>
      </p:pic>
      <p:sp>
        <p:nvSpPr>
          <p:cNvPr id="115" name="Google Shape;115;p24"/>
          <p:cNvSpPr txBox="1">
            <a:spLocks noGrp="1"/>
          </p:cNvSpPr>
          <p:nvPr>
            <p:ph type="title"/>
          </p:nvPr>
        </p:nvSpPr>
        <p:spPr>
          <a:xfrm>
            <a:off x="1210350" y="1331450"/>
            <a:ext cx="6723300" cy="2167800"/>
          </a:xfrm>
          <a:prstGeom prst="rect">
            <a:avLst/>
          </a:prstGeom>
          <a:noFill/>
          <a:ln>
            <a:noFill/>
          </a:ln>
        </p:spPr>
        <p:txBody>
          <a:bodyPr spcFirstLastPara="1" wrap="square" lIns="0" tIns="0" rIns="0" bIns="0" anchor="b" anchorCtr="0">
            <a:noAutofit/>
          </a:bodyPr>
          <a:lstStyle>
            <a:lvl1pPr lvl="0" algn="ctr" rtl="0">
              <a:lnSpc>
                <a:spcPct val="100000"/>
              </a:lnSpc>
              <a:spcBef>
                <a:spcPts val="0"/>
              </a:spcBef>
              <a:spcAft>
                <a:spcPts val="0"/>
              </a:spcAft>
              <a:buSzPts val="4400"/>
              <a:buNone/>
              <a:defRPr>
                <a:solidFill>
                  <a:srgbClr val="FFFFFF"/>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16" name="Google Shape;116;p24"/>
          <p:cNvSpPr txBox="1">
            <a:spLocks noGrp="1"/>
          </p:cNvSpPr>
          <p:nvPr>
            <p:ph type="subTitle" idx="1"/>
          </p:nvPr>
        </p:nvSpPr>
        <p:spPr>
          <a:xfrm>
            <a:off x="673950" y="4819575"/>
            <a:ext cx="3224100" cy="319200"/>
          </a:xfrm>
          <a:prstGeom prst="rect">
            <a:avLst/>
          </a:prstGeom>
          <a:noFill/>
          <a:ln>
            <a:noFill/>
          </a:ln>
        </p:spPr>
        <p:txBody>
          <a:bodyPr spcFirstLastPara="1" wrap="square" lIns="0" tIns="0" rIns="0" bIns="0" anchor="t" anchorCtr="0">
            <a:noAutofit/>
          </a:bodyPr>
          <a:lstStyle>
            <a:lvl1pPr lvl="0" algn="l" rtl="0">
              <a:lnSpc>
                <a:spcPct val="115000"/>
              </a:lnSpc>
              <a:spcBef>
                <a:spcPts val="0"/>
              </a:spcBef>
              <a:spcAft>
                <a:spcPts val="0"/>
              </a:spcAft>
              <a:buSzPts val="1100"/>
              <a:buNone/>
              <a:defRPr>
                <a:solidFill>
                  <a:srgbClr val="FFFFFF"/>
                </a:solidFill>
                <a:latin typeface="Bitter"/>
                <a:ea typeface="Bitter"/>
                <a:cs typeface="Bitter"/>
                <a:sym typeface="Bitter"/>
              </a:defRPr>
            </a:lvl1pPr>
            <a:lvl2pPr lvl="1" algn="l" rtl="0">
              <a:lnSpc>
                <a:spcPct val="115000"/>
              </a:lnSpc>
              <a:spcBef>
                <a:spcPts val="1600"/>
              </a:spcBef>
              <a:spcAft>
                <a:spcPts val="0"/>
              </a:spcAft>
              <a:buSzPts val="1100"/>
              <a:buNone/>
              <a:defRPr/>
            </a:lvl2pPr>
            <a:lvl3pPr lvl="2" algn="l" rtl="0">
              <a:lnSpc>
                <a:spcPct val="115000"/>
              </a:lnSpc>
              <a:spcBef>
                <a:spcPts val="1600"/>
              </a:spcBef>
              <a:spcAft>
                <a:spcPts val="0"/>
              </a:spcAft>
              <a:buSzPts val="1100"/>
              <a:buNone/>
              <a:defRPr/>
            </a:lvl3pPr>
            <a:lvl4pPr lvl="3" algn="l" rtl="0">
              <a:lnSpc>
                <a:spcPct val="115000"/>
              </a:lnSpc>
              <a:spcBef>
                <a:spcPts val="1600"/>
              </a:spcBef>
              <a:spcAft>
                <a:spcPts val="0"/>
              </a:spcAft>
              <a:buSzPts val="1100"/>
              <a:buNone/>
              <a:defRPr/>
            </a:lvl4pPr>
            <a:lvl5pPr lvl="4" algn="l" rtl="0">
              <a:lnSpc>
                <a:spcPct val="115000"/>
              </a:lnSpc>
              <a:spcBef>
                <a:spcPts val="1600"/>
              </a:spcBef>
              <a:spcAft>
                <a:spcPts val="0"/>
              </a:spcAft>
              <a:buSzPts val="1100"/>
              <a:buNone/>
              <a:defRPr/>
            </a:lvl5pPr>
            <a:lvl6pPr lvl="5" algn="l" rtl="0">
              <a:lnSpc>
                <a:spcPct val="115000"/>
              </a:lnSpc>
              <a:spcBef>
                <a:spcPts val="1600"/>
              </a:spcBef>
              <a:spcAft>
                <a:spcPts val="0"/>
              </a:spcAft>
              <a:buSzPts val="1100"/>
              <a:buNone/>
              <a:defRPr/>
            </a:lvl6pPr>
            <a:lvl7pPr lvl="6" algn="l" rtl="0">
              <a:lnSpc>
                <a:spcPct val="115000"/>
              </a:lnSpc>
              <a:spcBef>
                <a:spcPts val="1600"/>
              </a:spcBef>
              <a:spcAft>
                <a:spcPts val="0"/>
              </a:spcAft>
              <a:buSzPts val="1100"/>
              <a:buNone/>
              <a:defRPr/>
            </a:lvl7pPr>
            <a:lvl8pPr lvl="7" algn="l" rtl="0">
              <a:lnSpc>
                <a:spcPct val="115000"/>
              </a:lnSpc>
              <a:spcBef>
                <a:spcPts val="1600"/>
              </a:spcBef>
              <a:spcAft>
                <a:spcPts val="0"/>
              </a:spcAft>
              <a:buSzPts val="1100"/>
              <a:buNone/>
              <a:defRPr/>
            </a:lvl8pPr>
            <a:lvl9pPr lvl="8" algn="l" rtl="0">
              <a:lnSpc>
                <a:spcPct val="115000"/>
              </a:lnSpc>
              <a:spcBef>
                <a:spcPts val="1600"/>
              </a:spcBef>
              <a:spcAft>
                <a:spcPts val="1600"/>
              </a:spcAft>
              <a:buSzPts val="1100"/>
              <a:buNone/>
              <a:defRPr/>
            </a:lvl9pPr>
          </a:lstStyle>
          <a:p>
            <a:endParaRPr/>
          </a:p>
        </p:txBody>
      </p:sp>
      <p:sp>
        <p:nvSpPr>
          <p:cNvPr id="117" name="Google Shape;117;p24"/>
          <p:cNvSpPr txBox="1">
            <a:spLocks noGrp="1"/>
          </p:cNvSpPr>
          <p:nvPr>
            <p:ph type="subTitle" idx="2"/>
          </p:nvPr>
        </p:nvSpPr>
        <p:spPr>
          <a:xfrm>
            <a:off x="5245950" y="4819575"/>
            <a:ext cx="3224100" cy="396000"/>
          </a:xfrm>
          <a:prstGeom prst="rect">
            <a:avLst/>
          </a:prstGeom>
          <a:noFill/>
          <a:ln>
            <a:noFill/>
          </a:ln>
        </p:spPr>
        <p:txBody>
          <a:bodyPr spcFirstLastPara="1" wrap="square" lIns="0" tIns="0" rIns="0" bIns="0" anchor="t" anchorCtr="0">
            <a:noAutofit/>
          </a:bodyPr>
          <a:lstStyle>
            <a:lvl1pPr lvl="0" algn="r" rtl="0">
              <a:lnSpc>
                <a:spcPct val="115000"/>
              </a:lnSpc>
              <a:spcBef>
                <a:spcPts val="0"/>
              </a:spcBef>
              <a:spcAft>
                <a:spcPts val="0"/>
              </a:spcAft>
              <a:buSzPts val="1100"/>
              <a:buNone/>
              <a:defRPr>
                <a:solidFill>
                  <a:srgbClr val="FFFFFF"/>
                </a:solidFill>
                <a:latin typeface="Bitter"/>
                <a:ea typeface="Bitter"/>
                <a:cs typeface="Bitter"/>
                <a:sym typeface="Bitter"/>
              </a:defRPr>
            </a:lvl1pPr>
            <a:lvl2pPr lvl="1" algn="l" rtl="0">
              <a:lnSpc>
                <a:spcPct val="115000"/>
              </a:lnSpc>
              <a:spcBef>
                <a:spcPts val="1600"/>
              </a:spcBef>
              <a:spcAft>
                <a:spcPts val="0"/>
              </a:spcAft>
              <a:buSzPts val="1100"/>
              <a:buNone/>
              <a:defRPr/>
            </a:lvl2pPr>
            <a:lvl3pPr lvl="2" algn="l" rtl="0">
              <a:lnSpc>
                <a:spcPct val="115000"/>
              </a:lnSpc>
              <a:spcBef>
                <a:spcPts val="1600"/>
              </a:spcBef>
              <a:spcAft>
                <a:spcPts val="0"/>
              </a:spcAft>
              <a:buSzPts val="1100"/>
              <a:buNone/>
              <a:defRPr/>
            </a:lvl3pPr>
            <a:lvl4pPr lvl="3" algn="l" rtl="0">
              <a:lnSpc>
                <a:spcPct val="115000"/>
              </a:lnSpc>
              <a:spcBef>
                <a:spcPts val="1600"/>
              </a:spcBef>
              <a:spcAft>
                <a:spcPts val="0"/>
              </a:spcAft>
              <a:buSzPts val="1100"/>
              <a:buNone/>
              <a:defRPr/>
            </a:lvl4pPr>
            <a:lvl5pPr lvl="4" algn="l" rtl="0">
              <a:lnSpc>
                <a:spcPct val="115000"/>
              </a:lnSpc>
              <a:spcBef>
                <a:spcPts val="1600"/>
              </a:spcBef>
              <a:spcAft>
                <a:spcPts val="0"/>
              </a:spcAft>
              <a:buSzPts val="1100"/>
              <a:buNone/>
              <a:defRPr/>
            </a:lvl5pPr>
            <a:lvl6pPr lvl="5" algn="l" rtl="0">
              <a:lnSpc>
                <a:spcPct val="115000"/>
              </a:lnSpc>
              <a:spcBef>
                <a:spcPts val="1600"/>
              </a:spcBef>
              <a:spcAft>
                <a:spcPts val="0"/>
              </a:spcAft>
              <a:buSzPts val="1100"/>
              <a:buNone/>
              <a:defRPr/>
            </a:lvl6pPr>
            <a:lvl7pPr lvl="6" algn="l" rtl="0">
              <a:lnSpc>
                <a:spcPct val="115000"/>
              </a:lnSpc>
              <a:spcBef>
                <a:spcPts val="1600"/>
              </a:spcBef>
              <a:spcAft>
                <a:spcPts val="0"/>
              </a:spcAft>
              <a:buSzPts val="1100"/>
              <a:buNone/>
              <a:defRPr/>
            </a:lvl7pPr>
            <a:lvl8pPr lvl="7" algn="l" rtl="0">
              <a:lnSpc>
                <a:spcPct val="115000"/>
              </a:lnSpc>
              <a:spcBef>
                <a:spcPts val="1600"/>
              </a:spcBef>
              <a:spcAft>
                <a:spcPts val="0"/>
              </a:spcAft>
              <a:buSzPts val="1100"/>
              <a:buNone/>
              <a:defRPr/>
            </a:lvl8pPr>
            <a:lvl9pPr lvl="8" algn="l" rtl="0">
              <a:lnSpc>
                <a:spcPct val="115000"/>
              </a:lnSpc>
              <a:spcBef>
                <a:spcPts val="1600"/>
              </a:spcBef>
              <a:spcAft>
                <a:spcPts val="1600"/>
              </a:spcAft>
              <a:buSzPts val="11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Page 2">
  <p:cSld name="CUSTOM_1_1_1_1">
    <p:bg>
      <p:bgPr>
        <a:blipFill>
          <a:blip r:embed="rId2">
            <a:alphaModFix/>
          </a:blip>
          <a:stretch>
            <a:fillRect/>
          </a:stretch>
        </a:blipFill>
        <a:effectLst/>
      </p:bgPr>
    </p:bg>
    <p:spTree>
      <p:nvGrpSpPr>
        <p:cNvPr id="1" name="Shape 118"/>
        <p:cNvGrpSpPr/>
        <p:nvPr/>
      </p:nvGrpSpPr>
      <p:grpSpPr>
        <a:xfrm>
          <a:off x="0" y="0"/>
          <a:ext cx="0" cy="0"/>
          <a:chOff x="0" y="0"/>
          <a:chExt cx="0" cy="0"/>
        </a:xfrm>
      </p:grpSpPr>
      <p:sp>
        <p:nvSpPr>
          <p:cNvPr id="119" name="Google Shape;119;p25"/>
          <p:cNvSpPr txBox="1">
            <a:spLocks noGrp="1"/>
          </p:cNvSpPr>
          <p:nvPr>
            <p:ph type="title"/>
          </p:nvPr>
        </p:nvSpPr>
        <p:spPr>
          <a:xfrm>
            <a:off x="1210350" y="803275"/>
            <a:ext cx="6723300" cy="2167800"/>
          </a:xfrm>
          <a:prstGeom prst="rect">
            <a:avLst/>
          </a:prstGeom>
          <a:noFill/>
          <a:ln>
            <a:noFill/>
          </a:ln>
        </p:spPr>
        <p:txBody>
          <a:bodyPr spcFirstLastPara="1" wrap="square" lIns="0" tIns="0" rIns="0" bIns="0" anchor="b" anchorCtr="0">
            <a:noAutofit/>
          </a:bodyPr>
          <a:lstStyle>
            <a:lvl1pPr lvl="0" algn="ctr" rtl="0">
              <a:lnSpc>
                <a:spcPct val="100000"/>
              </a:lnSpc>
              <a:spcBef>
                <a:spcPts val="0"/>
              </a:spcBef>
              <a:spcAft>
                <a:spcPts val="0"/>
              </a:spcAft>
              <a:buSzPts val="4400"/>
              <a:buNone/>
              <a:defRPr>
                <a:solidFill>
                  <a:srgbClr val="FFFFFF"/>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20" name="Google Shape;120;p25"/>
          <p:cNvSpPr txBox="1">
            <a:spLocks noGrp="1"/>
          </p:cNvSpPr>
          <p:nvPr>
            <p:ph type="subTitle" idx="1"/>
          </p:nvPr>
        </p:nvSpPr>
        <p:spPr>
          <a:xfrm>
            <a:off x="2635350" y="3092013"/>
            <a:ext cx="3873300" cy="319200"/>
          </a:xfrm>
          <a:prstGeom prst="rect">
            <a:avLst/>
          </a:prstGeom>
          <a:noFill/>
          <a:ln>
            <a:noFill/>
          </a:ln>
        </p:spPr>
        <p:txBody>
          <a:bodyPr spcFirstLastPara="1" wrap="square" lIns="0" tIns="0" rIns="0" bIns="0" anchor="t" anchorCtr="0">
            <a:noAutofit/>
          </a:bodyPr>
          <a:lstStyle>
            <a:lvl1pPr lvl="0" algn="ctr" rtl="0">
              <a:lnSpc>
                <a:spcPct val="115000"/>
              </a:lnSpc>
              <a:spcBef>
                <a:spcPts val="0"/>
              </a:spcBef>
              <a:spcAft>
                <a:spcPts val="0"/>
              </a:spcAft>
              <a:buSzPts val="1100"/>
              <a:buNone/>
              <a:defRPr sz="1200">
                <a:solidFill>
                  <a:srgbClr val="FFFFFF"/>
                </a:solidFill>
                <a:latin typeface="Bitter"/>
                <a:ea typeface="Bitter"/>
                <a:cs typeface="Bitter"/>
                <a:sym typeface="Bitter"/>
              </a:defRPr>
            </a:lvl1pPr>
            <a:lvl2pPr lvl="1" algn="ctr" rtl="0">
              <a:lnSpc>
                <a:spcPct val="115000"/>
              </a:lnSpc>
              <a:spcBef>
                <a:spcPts val="1600"/>
              </a:spcBef>
              <a:spcAft>
                <a:spcPts val="0"/>
              </a:spcAft>
              <a:buSzPts val="1100"/>
              <a:buNone/>
              <a:defRPr>
                <a:latin typeface="Bitter"/>
                <a:ea typeface="Bitter"/>
                <a:cs typeface="Bitter"/>
                <a:sym typeface="Bitter"/>
              </a:defRPr>
            </a:lvl2pPr>
            <a:lvl3pPr lvl="2" algn="ctr" rtl="0">
              <a:lnSpc>
                <a:spcPct val="115000"/>
              </a:lnSpc>
              <a:spcBef>
                <a:spcPts val="1600"/>
              </a:spcBef>
              <a:spcAft>
                <a:spcPts val="0"/>
              </a:spcAft>
              <a:buSzPts val="1100"/>
              <a:buNone/>
              <a:defRPr>
                <a:latin typeface="Bitter"/>
                <a:ea typeface="Bitter"/>
                <a:cs typeface="Bitter"/>
                <a:sym typeface="Bitter"/>
              </a:defRPr>
            </a:lvl3pPr>
            <a:lvl4pPr lvl="3" algn="ctr" rtl="0">
              <a:lnSpc>
                <a:spcPct val="115000"/>
              </a:lnSpc>
              <a:spcBef>
                <a:spcPts val="1600"/>
              </a:spcBef>
              <a:spcAft>
                <a:spcPts val="0"/>
              </a:spcAft>
              <a:buSzPts val="1100"/>
              <a:buNone/>
              <a:defRPr>
                <a:latin typeface="Bitter"/>
                <a:ea typeface="Bitter"/>
                <a:cs typeface="Bitter"/>
                <a:sym typeface="Bitter"/>
              </a:defRPr>
            </a:lvl4pPr>
            <a:lvl5pPr lvl="4" algn="ctr" rtl="0">
              <a:lnSpc>
                <a:spcPct val="115000"/>
              </a:lnSpc>
              <a:spcBef>
                <a:spcPts val="1600"/>
              </a:spcBef>
              <a:spcAft>
                <a:spcPts val="0"/>
              </a:spcAft>
              <a:buSzPts val="1100"/>
              <a:buNone/>
              <a:defRPr>
                <a:latin typeface="Bitter"/>
                <a:ea typeface="Bitter"/>
                <a:cs typeface="Bitter"/>
                <a:sym typeface="Bitter"/>
              </a:defRPr>
            </a:lvl5pPr>
            <a:lvl6pPr lvl="5" algn="ctr" rtl="0">
              <a:lnSpc>
                <a:spcPct val="115000"/>
              </a:lnSpc>
              <a:spcBef>
                <a:spcPts val="1600"/>
              </a:spcBef>
              <a:spcAft>
                <a:spcPts val="0"/>
              </a:spcAft>
              <a:buSzPts val="1100"/>
              <a:buNone/>
              <a:defRPr>
                <a:latin typeface="Bitter"/>
                <a:ea typeface="Bitter"/>
                <a:cs typeface="Bitter"/>
                <a:sym typeface="Bitter"/>
              </a:defRPr>
            </a:lvl6pPr>
            <a:lvl7pPr lvl="6" algn="ctr" rtl="0">
              <a:lnSpc>
                <a:spcPct val="115000"/>
              </a:lnSpc>
              <a:spcBef>
                <a:spcPts val="1600"/>
              </a:spcBef>
              <a:spcAft>
                <a:spcPts val="0"/>
              </a:spcAft>
              <a:buSzPts val="1100"/>
              <a:buNone/>
              <a:defRPr>
                <a:latin typeface="Bitter"/>
                <a:ea typeface="Bitter"/>
                <a:cs typeface="Bitter"/>
                <a:sym typeface="Bitter"/>
              </a:defRPr>
            </a:lvl7pPr>
            <a:lvl8pPr lvl="7" algn="ctr" rtl="0">
              <a:lnSpc>
                <a:spcPct val="115000"/>
              </a:lnSpc>
              <a:spcBef>
                <a:spcPts val="1600"/>
              </a:spcBef>
              <a:spcAft>
                <a:spcPts val="0"/>
              </a:spcAft>
              <a:buSzPts val="1100"/>
              <a:buNone/>
              <a:defRPr>
                <a:latin typeface="Bitter"/>
                <a:ea typeface="Bitter"/>
                <a:cs typeface="Bitter"/>
                <a:sym typeface="Bitter"/>
              </a:defRPr>
            </a:lvl8pPr>
            <a:lvl9pPr lvl="8" algn="ctr" rtl="0">
              <a:lnSpc>
                <a:spcPct val="115000"/>
              </a:lnSpc>
              <a:spcBef>
                <a:spcPts val="1600"/>
              </a:spcBef>
              <a:spcAft>
                <a:spcPts val="1600"/>
              </a:spcAft>
              <a:buSzPts val="1100"/>
              <a:buNone/>
              <a:defRPr>
                <a:latin typeface="Bitter"/>
                <a:ea typeface="Bitter"/>
                <a:cs typeface="Bitter"/>
                <a:sym typeface="Bitter"/>
              </a:defRPr>
            </a:lvl9pPr>
          </a:lstStyle>
          <a:p>
            <a:endParaRPr/>
          </a:p>
        </p:txBody>
      </p:sp>
      <p:sp>
        <p:nvSpPr>
          <p:cNvPr id="121" name="Google Shape;121;p25"/>
          <p:cNvSpPr txBox="1">
            <a:spLocks noGrp="1"/>
          </p:cNvSpPr>
          <p:nvPr>
            <p:ph type="body" idx="2"/>
          </p:nvPr>
        </p:nvSpPr>
        <p:spPr>
          <a:xfrm>
            <a:off x="2151150" y="3532150"/>
            <a:ext cx="4841700" cy="1199400"/>
          </a:xfrm>
          <a:prstGeom prst="rect">
            <a:avLst/>
          </a:prstGeom>
          <a:noFill/>
          <a:ln>
            <a:noFill/>
          </a:ln>
        </p:spPr>
        <p:txBody>
          <a:bodyPr spcFirstLastPara="1" wrap="square" lIns="0" tIns="0" rIns="0" bIns="0" anchor="t" anchorCtr="0">
            <a:noAutofit/>
          </a:bodyPr>
          <a:lstStyle>
            <a:lvl1pPr marL="457200" lvl="0" indent="-298450" algn="ctr" rtl="0">
              <a:lnSpc>
                <a:spcPct val="130000"/>
              </a:lnSpc>
              <a:spcBef>
                <a:spcPts val="0"/>
              </a:spcBef>
              <a:spcAft>
                <a:spcPts val="0"/>
              </a:spcAft>
              <a:buClr>
                <a:srgbClr val="FFFFFF"/>
              </a:buClr>
              <a:buSzPts val="1100"/>
              <a:buChar char="●"/>
              <a:defRPr>
                <a:solidFill>
                  <a:srgbClr val="FFFFFF"/>
                </a:solidFill>
              </a:defRPr>
            </a:lvl1pPr>
            <a:lvl2pPr marL="914400" lvl="1" indent="-298450" algn="ctr" rtl="0">
              <a:lnSpc>
                <a:spcPct val="130000"/>
              </a:lnSpc>
              <a:spcBef>
                <a:spcPts val="1000"/>
              </a:spcBef>
              <a:spcAft>
                <a:spcPts val="0"/>
              </a:spcAft>
              <a:buClr>
                <a:srgbClr val="FFFFFF"/>
              </a:buClr>
              <a:buSzPts val="1100"/>
              <a:buChar char="○"/>
              <a:defRPr>
                <a:solidFill>
                  <a:srgbClr val="FFFFFF"/>
                </a:solidFill>
              </a:defRPr>
            </a:lvl2pPr>
            <a:lvl3pPr marL="1371600" lvl="2" indent="-298450" algn="ctr" rtl="0">
              <a:lnSpc>
                <a:spcPct val="130000"/>
              </a:lnSpc>
              <a:spcBef>
                <a:spcPts val="1000"/>
              </a:spcBef>
              <a:spcAft>
                <a:spcPts val="0"/>
              </a:spcAft>
              <a:buClr>
                <a:srgbClr val="FFFFFF"/>
              </a:buClr>
              <a:buSzPts val="1100"/>
              <a:buChar char="■"/>
              <a:defRPr>
                <a:solidFill>
                  <a:srgbClr val="FFFFFF"/>
                </a:solidFill>
              </a:defRPr>
            </a:lvl3pPr>
            <a:lvl4pPr marL="1828800" lvl="3" indent="-298450" algn="ctr" rtl="0">
              <a:lnSpc>
                <a:spcPct val="130000"/>
              </a:lnSpc>
              <a:spcBef>
                <a:spcPts val="1000"/>
              </a:spcBef>
              <a:spcAft>
                <a:spcPts val="0"/>
              </a:spcAft>
              <a:buClr>
                <a:srgbClr val="FFFFFF"/>
              </a:buClr>
              <a:buSzPts val="1100"/>
              <a:buChar char="●"/>
              <a:defRPr>
                <a:solidFill>
                  <a:srgbClr val="FFFFFF"/>
                </a:solidFill>
              </a:defRPr>
            </a:lvl4pPr>
            <a:lvl5pPr marL="2286000" lvl="4" indent="-298450" algn="ctr" rtl="0">
              <a:lnSpc>
                <a:spcPct val="130000"/>
              </a:lnSpc>
              <a:spcBef>
                <a:spcPts val="1000"/>
              </a:spcBef>
              <a:spcAft>
                <a:spcPts val="0"/>
              </a:spcAft>
              <a:buClr>
                <a:srgbClr val="FFFFFF"/>
              </a:buClr>
              <a:buSzPts val="1100"/>
              <a:buChar char="○"/>
              <a:defRPr>
                <a:solidFill>
                  <a:srgbClr val="FFFFFF"/>
                </a:solidFill>
              </a:defRPr>
            </a:lvl5pPr>
            <a:lvl6pPr marL="2743200" lvl="5" indent="-298450" algn="ctr" rtl="0">
              <a:lnSpc>
                <a:spcPct val="130000"/>
              </a:lnSpc>
              <a:spcBef>
                <a:spcPts val="1000"/>
              </a:spcBef>
              <a:spcAft>
                <a:spcPts val="0"/>
              </a:spcAft>
              <a:buClr>
                <a:srgbClr val="FFFFFF"/>
              </a:buClr>
              <a:buSzPts val="1100"/>
              <a:buChar char="■"/>
              <a:defRPr>
                <a:solidFill>
                  <a:srgbClr val="FFFFFF"/>
                </a:solidFill>
              </a:defRPr>
            </a:lvl6pPr>
            <a:lvl7pPr marL="3200400" lvl="6" indent="-298450" algn="ctr" rtl="0">
              <a:lnSpc>
                <a:spcPct val="130000"/>
              </a:lnSpc>
              <a:spcBef>
                <a:spcPts val="1000"/>
              </a:spcBef>
              <a:spcAft>
                <a:spcPts val="0"/>
              </a:spcAft>
              <a:buClr>
                <a:srgbClr val="FFFFFF"/>
              </a:buClr>
              <a:buSzPts val="1100"/>
              <a:buChar char="●"/>
              <a:defRPr>
                <a:solidFill>
                  <a:srgbClr val="FFFFFF"/>
                </a:solidFill>
              </a:defRPr>
            </a:lvl7pPr>
            <a:lvl8pPr marL="3657600" lvl="7" indent="-298450" algn="ctr" rtl="0">
              <a:lnSpc>
                <a:spcPct val="130000"/>
              </a:lnSpc>
              <a:spcBef>
                <a:spcPts val="1000"/>
              </a:spcBef>
              <a:spcAft>
                <a:spcPts val="0"/>
              </a:spcAft>
              <a:buClr>
                <a:srgbClr val="FFFFFF"/>
              </a:buClr>
              <a:buSzPts val="1100"/>
              <a:buChar char="○"/>
              <a:defRPr>
                <a:solidFill>
                  <a:srgbClr val="FFFFFF"/>
                </a:solidFill>
              </a:defRPr>
            </a:lvl8pPr>
            <a:lvl9pPr marL="4114800" lvl="8" indent="-298450" algn="ctr" rtl="0">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Light Half Page ">
  <p:cSld name="SECTION_TITLE_AND_DESCRIPTION_4">
    <p:spTree>
      <p:nvGrpSpPr>
        <p:cNvPr id="1" name="Shape 122"/>
        <p:cNvGrpSpPr/>
        <p:nvPr/>
      </p:nvGrpSpPr>
      <p:grpSpPr>
        <a:xfrm>
          <a:off x="0" y="0"/>
          <a:ext cx="0" cy="0"/>
          <a:chOff x="0" y="0"/>
          <a:chExt cx="0" cy="0"/>
        </a:xfrm>
      </p:grpSpPr>
      <p:sp>
        <p:nvSpPr>
          <p:cNvPr id="123" name="Google Shape;123;p26"/>
          <p:cNvSpPr txBox="1">
            <a:spLocks noGrp="1"/>
          </p:cNvSpPr>
          <p:nvPr>
            <p:ph type="body" idx="1"/>
          </p:nvPr>
        </p:nvSpPr>
        <p:spPr>
          <a:xfrm>
            <a:off x="4598200" y="2321750"/>
            <a:ext cx="3643500" cy="2531100"/>
          </a:xfrm>
          <a:prstGeom prst="rect">
            <a:avLst/>
          </a:prstGeom>
          <a:noFill/>
          <a:ln>
            <a:noFill/>
          </a:ln>
        </p:spPr>
        <p:txBody>
          <a:bodyPr spcFirstLastPara="1" wrap="square" lIns="0" tIns="0" rIns="0" bIns="0" anchor="t" anchorCtr="0">
            <a:noAutofit/>
          </a:bodyPr>
          <a:lstStyle>
            <a:lvl1pPr marL="457200" lvl="0" indent="-298450" algn="l" rtl="0">
              <a:lnSpc>
                <a:spcPct val="130000"/>
              </a:lnSpc>
              <a:spcBef>
                <a:spcPts val="1000"/>
              </a:spcBef>
              <a:spcAft>
                <a:spcPts val="0"/>
              </a:spcAft>
              <a:buSzPts val="1100"/>
              <a:buChar char="●"/>
              <a:defRPr/>
            </a:lvl1pPr>
            <a:lvl2pPr marL="914400" lvl="1" indent="-298450" algn="l" rtl="0">
              <a:lnSpc>
                <a:spcPct val="130000"/>
              </a:lnSpc>
              <a:spcBef>
                <a:spcPts val="1000"/>
              </a:spcBef>
              <a:spcAft>
                <a:spcPts val="0"/>
              </a:spcAft>
              <a:buSzPts val="1100"/>
              <a:buChar char="○"/>
              <a:defRPr/>
            </a:lvl2pPr>
            <a:lvl3pPr marL="1371600" lvl="2" indent="-298450" algn="l" rtl="0">
              <a:lnSpc>
                <a:spcPct val="130000"/>
              </a:lnSpc>
              <a:spcBef>
                <a:spcPts val="1000"/>
              </a:spcBef>
              <a:spcAft>
                <a:spcPts val="0"/>
              </a:spcAft>
              <a:buSzPts val="1100"/>
              <a:buChar char="■"/>
              <a:defRPr/>
            </a:lvl3pPr>
            <a:lvl4pPr marL="1828800" lvl="3" indent="-298450" algn="l" rtl="0">
              <a:lnSpc>
                <a:spcPct val="130000"/>
              </a:lnSpc>
              <a:spcBef>
                <a:spcPts val="1000"/>
              </a:spcBef>
              <a:spcAft>
                <a:spcPts val="0"/>
              </a:spcAft>
              <a:buSzPts val="1100"/>
              <a:buChar char="●"/>
              <a:defRPr/>
            </a:lvl4pPr>
            <a:lvl5pPr marL="2286000" lvl="4" indent="-298450" algn="l" rtl="0">
              <a:lnSpc>
                <a:spcPct val="130000"/>
              </a:lnSpc>
              <a:spcBef>
                <a:spcPts val="1000"/>
              </a:spcBef>
              <a:spcAft>
                <a:spcPts val="0"/>
              </a:spcAft>
              <a:buSzPts val="1100"/>
              <a:buChar char="○"/>
              <a:defRPr/>
            </a:lvl5pPr>
            <a:lvl6pPr marL="2743200" lvl="5" indent="-298450" algn="l" rtl="0">
              <a:lnSpc>
                <a:spcPct val="130000"/>
              </a:lnSpc>
              <a:spcBef>
                <a:spcPts val="1000"/>
              </a:spcBef>
              <a:spcAft>
                <a:spcPts val="0"/>
              </a:spcAft>
              <a:buSzPts val="1100"/>
              <a:buChar char="■"/>
              <a:defRPr/>
            </a:lvl6pPr>
            <a:lvl7pPr marL="3200400" lvl="6" indent="-298450" algn="l" rtl="0">
              <a:lnSpc>
                <a:spcPct val="130000"/>
              </a:lnSpc>
              <a:spcBef>
                <a:spcPts val="1000"/>
              </a:spcBef>
              <a:spcAft>
                <a:spcPts val="0"/>
              </a:spcAft>
              <a:buSzPts val="1100"/>
              <a:buChar char="●"/>
              <a:defRPr/>
            </a:lvl7pPr>
            <a:lvl8pPr marL="3657600" lvl="7" indent="-298450" algn="l" rtl="0">
              <a:lnSpc>
                <a:spcPct val="130000"/>
              </a:lnSpc>
              <a:spcBef>
                <a:spcPts val="1000"/>
              </a:spcBef>
              <a:spcAft>
                <a:spcPts val="0"/>
              </a:spcAft>
              <a:buSzPts val="1100"/>
              <a:buChar char="○"/>
              <a:defRPr/>
            </a:lvl8pPr>
            <a:lvl9pPr marL="4114800" lvl="8" indent="-298450" algn="l" rtl="0">
              <a:lnSpc>
                <a:spcPct val="130000"/>
              </a:lnSpc>
              <a:spcBef>
                <a:spcPts val="1000"/>
              </a:spcBef>
              <a:spcAft>
                <a:spcPts val="1000"/>
              </a:spcAft>
              <a:buSzPts val="1100"/>
              <a:buChar char="■"/>
              <a:defRPr/>
            </a:lvl9pPr>
          </a:lstStyle>
          <a:p>
            <a:endParaRPr/>
          </a:p>
        </p:txBody>
      </p:sp>
      <p:sp>
        <p:nvSpPr>
          <p:cNvPr id="124" name="Google Shape;124;p26"/>
          <p:cNvSpPr txBox="1">
            <a:spLocks noGrp="1"/>
          </p:cNvSpPr>
          <p:nvPr>
            <p:ph type="title"/>
          </p:nvPr>
        </p:nvSpPr>
        <p:spPr>
          <a:xfrm>
            <a:off x="4598197" y="804525"/>
            <a:ext cx="3109800" cy="1022100"/>
          </a:xfrm>
          <a:prstGeom prst="rect">
            <a:avLst/>
          </a:prstGeom>
          <a:noFill/>
          <a:ln>
            <a:noFill/>
          </a:ln>
        </p:spPr>
        <p:txBody>
          <a:bodyPr spcFirstLastPara="1" wrap="square" lIns="0" tIns="0" rIns="91425" bIns="0" anchor="b" anchorCtr="0">
            <a:noAutofit/>
          </a:bodyPr>
          <a:lstStyle>
            <a:lvl1pPr lvl="0" algn="l" rtl="0">
              <a:lnSpc>
                <a:spcPct val="100000"/>
              </a:lnSpc>
              <a:spcBef>
                <a:spcPts val="0"/>
              </a:spcBef>
              <a:spcAft>
                <a:spcPts val="0"/>
              </a:spcAft>
              <a:buSzPts val="2200"/>
              <a:buNone/>
              <a:defRPr sz="2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125" name="Google Shape;125;p26"/>
          <p:cNvSpPr txBox="1">
            <a:spLocks noGrp="1"/>
          </p:cNvSpPr>
          <p:nvPr>
            <p:ph type="title" idx="2"/>
          </p:nvPr>
        </p:nvSpPr>
        <p:spPr>
          <a:xfrm>
            <a:off x="4598200" y="1979013"/>
            <a:ext cx="3109800" cy="182100"/>
          </a:xfrm>
          <a:prstGeom prst="rect">
            <a:avLst/>
          </a:prstGeom>
          <a:noFill/>
          <a:ln>
            <a:noFill/>
          </a:ln>
        </p:spPr>
        <p:txBody>
          <a:bodyPr spcFirstLastPara="1" wrap="square" lIns="0" tIns="0" rIns="91425" bIns="0" anchor="t" anchorCtr="0">
            <a:noAutofit/>
          </a:bodyPr>
          <a:lstStyle>
            <a:lvl1pPr lvl="0" algn="l" rtl="0">
              <a:lnSpc>
                <a:spcPct val="100000"/>
              </a:lnSpc>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ideo">
  <p:cSld name="CUSTOM_2">
    <p:spTree>
      <p:nvGrpSpPr>
        <p:cNvPr id="1" name="Shape 126"/>
        <p:cNvGrpSpPr/>
        <p:nvPr/>
      </p:nvGrpSpPr>
      <p:grpSpPr>
        <a:xfrm>
          <a:off x="0" y="0"/>
          <a:ext cx="0" cy="0"/>
          <a:chOff x="0" y="0"/>
          <a:chExt cx="0" cy="0"/>
        </a:xfrm>
      </p:grpSpPr>
      <p:sp>
        <p:nvSpPr>
          <p:cNvPr id="127" name="Google Shape;127;p27"/>
          <p:cNvSpPr txBox="1">
            <a:spLocks noGrp="1"/>
          </p:cNvSpPr>
          <p:nvPr>
            <p:ph type="subTitle" idx="1"/>
          </p:nvPr>
        </p:nvSpPr>
        <p:spPr>
          <a:xfrm>
            <a:off x="1425450" y="4163925"/>
            <a:ext cx="6293100" cy="864600"/>
          </a:xfrm>
          <a:prstGeom prst="rect">
            <a:avLst/>
          </a:prstGeom>
          <a:noFill/>
          <a:ln>
            <a:noFill/>
          </a:ln>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8" name="Google Shape;128;p27"/>
          <p:cNvSpPr/>
          <p:nvPr/>
        </p:nvSpPr>
        <p:spPr>
          <a:xfrm>
            <a:off x="3603300" y="1656100"/>
            <a:ext cx="1937400" cy="11331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2D68C4"/>
                </a:solidFill>
                <a:latin typeface="Poppins"/>
                <a:ea typeface="Poppins"/>
                <a:cs typeface="Poppins"/>
                <a:sym typeface="Poppins"/>
              </a:rPr>
              <a:t>Place Video Here</a:t>
            </a:r>
            <a:endParaRPr sz="1000" b="0" i="0" u="none" strike="noStrike" cap="none">
              <a:solidFill>
                <a:srgbClr val="2D68C4"/>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2D68C4"/>
                </a:solidFill>
                <a:latin typeface="Poppins"/>
                <a:ea typeface="Poppins"/>
                <a:cs typeface="Poppins"/>
                <a:sym typeface="Poppins"/>
              </a:rPr>
              <a:t>Make Video box much larger than this one </a:t>
            </a:r>
            <a:endParaRPr sz="1000" b="0" i="0" u="none" strike="noStrike" cap="none">
              <a:solidFill>
                <a:srgbClr val="2D68C4"/>
              </a:solidFill>
              <a:latin typeface="Poppins"/>
              <a:ea typeface="Poppins"/>
              <a:cs typeface="Poppins"/>
              <a:sym typeface="Poppin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isual anchor">
  <p:cSld name="CUSTOM_2_1">
    <p:bg>
      <p:bgPr>
        <a:blipFill>
          <a:blip r:embed="rId2">
            <a:alphaModFix/>
          </a:blip>
          <a:stretch>
            <a:fillRect/>
          </a:stretch>
        </a:blipFill>
        <a:effectLst/>
      </p:bgPr>
    </p:bg>
    <p:spTree>
      <p:nvGrpSpPr>
        <p:cNvPr id="1" name="Shape 129"/>
        <p:cNvGrpSpPr/>
        <p:nvPr/>
      </p:nvGrpSpPr>
      <p:grpSpPr>
        <a:xfrm>
          <a:off x="0" y="0"/>
          <a:ext cx="0" cy="0"/>
          <a:chOff x="0" y="0"/>
          <a:chExt cx="0" cy="0"/>
        </a:xfrm>
      </p:grpSpPr>
      <p:sp>
        <p:nvSpPr>
          <p:cNvPr id="130" name="Google Shape;130;p28"/>
          <p:cNvSpPr txBox="1">
            <a:spLocks noGrp="1"/>
          </p:cNvSpPr>
          <p:nvPr>
            <p:ph type="subTitle" idx="1"/>
          </p:nvPr>
        </p:nvSpPr>
        <p:spPr>
          <a:xfrm>
            <a:off x="1425450" y="4163925"/>
            <a:ext cx="6293100" cy="864600"/>
          </a:xfrm>
          <a:prstGeom prst="rect">
            <a:avLst/>
          </a:prstGeom>
          <a:noFill/>
          <a:ln>
            <a:noFill/>
          </a:ln>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131" name="Google Shape;131;p28"/>
          <p:cNvPicPr preferRelativeResize="0"/>
          <p:nvPr/>
        </p:nvPicPr>
        <p:blipFill rotWithShape="1">
          <a:blip r:embed="rId3">
            <a:alphaModFix/>
          </a:blip>
          <a:srcRect/>
          <a:stretch/>
        </p:blipFill>
        <p:spPr>
          <a:xfrm>
            <a:off x="0" y="0"/>
            <a:ext cx="9144000" cy="897077"/>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
  <p:cSld name="SECTION_TITLE_AND_DESCRIPTION_4_1">
    <p:spTree>
      <p:nvGrpSpPr>
        <p:cNvPr id="1" name="Shape 132"/>
        <p:cNvGrpSpPr/>
        <p:nvPr/>
      </p:nvGrpSpPr>
      <p:grpSpPr>
        <a:xfrm>
          <a:off x="0" y="0"/>
          <a:ext cx="0" cy="0"/>
          <a:chOff x="0" y="0"/>
          <a:chExt cx="0" cy="0"/>
        </a:xfrm>
      </p:grpSpPr>
      <p:sp>
        <p:nvSpPr>
          <p:cNvPr id="133" name="Google Shape;133;p29"/>
          <p:cNvSpPr txBox="1">
            <a:spLocks noGrp="1"/>
          </p:cNvSpPr>
          <p:nvPr>
            <p:ph type="title"/>
          </p:nvPr>
        </p:nvSpPr>
        <p:spPr>
          <a:xfrm>
            <a:off x="1143000" y="579500"/>
            <a:ext cx="6827100" cy="3672600"/>
          </a:xfrm>
          <a:prstGeom prst="rect">
            <a:avLst/>
          </a:prstGeom>
          <a:noFill/>
          <a:ln>
            <a:noFill/>
          </a:ln>
        </p:spPr>
        <p:txBody>
          <a:bodyPr spcFirstLastPara="1" wrap="square" lIns="0" tIns="0" rIns="0" bIns="0" anchor="ctr" anchorCtr="0">
            <a:noAutofit/>
          </a:bodyPr>
          <a:lstStyle>
            <a:lvl1pPr lvl="0" algn="ctr" rtl="0">
              <a:lnSpc>
                <a:spcPct val="100000"/>
              </a:lnSpc>
              <a:spcBef>
                <a:spcPts val="0"/>
              </a:spcBef>
              <a:spcAft>
                <a:spcPts val="0"/>
              </a:spcAft>
              <a:buSzPts val="2200"/>
              <a:buFont typeface="Poppins"/>
              <a:buNone/>
              <a:defRPr sz="2200" b="1">
                <a:latin typeface="Poppins"/>
                <a:ea typeface="Poppins"/>
                <a:cs typeface="Poppins"/>
                <a:sym typeface="Poppins"/>
              </a:defRPr>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134" name="Google Shape;134;p29"/>
          <p:cNvSpPr txBox="1">
            <a:spLocks noGrp="1"/>
          </p:cNvSpPr>
          <p:nvPr>
            <p:ph type="subTitle" idx="1"/>
          </p:nvPr>
        </p:nvSpPr>
        <p:spPr>
          <a:xfrm>
            <a:off x="2703900" y="4409150"/>
            <a:ext cx="3705300" cy="515400"/>
          </a:xfrm>
          <a:prstGeom prst="rect">
            <a:avLst/>
          </a:prstGeom>
          <a:noFill/>
          <a:ln>
            <a:noFill/>
          </a:ln>
        </p:spPr>
        <p:txBody>
          <a:bodyPr spcFirstLastPara="1" wrap="square" lIns="0" tIns="0" rIns="0" bIns="0" anchor="ctr" anchorCtr="0">
            <a:noAutofit/>
          </a:bodyPr>
          <a:lstStyle>
            <a:lvl1pPr lvl="0" algn="l"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5" name="Google Shape;135;p29"/>
          <p:cNvSpPr/>
          <p:nvPr/>
        </p:nvSpPr>
        <p:spPr>
          <a:xfrm>
            <a:off x="1540100" y="4252050"/>
            <a:ext cx="633900" cy="6339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Highlight 2">
  <p:cSld name="SECTION_TITLE_AND_DESCRIPTION_3_1">
    <p:spTree>
      <p:nvGrpSpPr>
        <p:cNvPr id="1" name="Shape 136"/>
        <p:cNvGrpSpPr/>
        <p:nvPr/>
      </p:nvGrpSpPr>
      <p:grpSpPr>
        <a:xfrm>
          <a:off x="0" y="0"/>
          <a:ext cx="0" cy="0"/>
          <a:chOff x="0" y="0"/>
          <a:chExt cx="0" cy="0"/>
        </a:xfrm>
      </p:grpSpPr>
      <p:sp>
        <p:nvSpPr>
          <p:cNvPr id="137" name="Google Shape;137;p30"/>
          <p:cNvSpPr txBox="1">
            <a:spLocks noGrp="1"/>
          </p:cNvSpPr>
          <p:nvPr>
            <p:ph type="body" idx="1"/>
          </p:nvPr>
        </p:nvSpPr>
        <p:spPr>
          <a:xfrm>
            <a:off x="1143000" y="2365750"/>
            <a:ext cx="2497800" cy="2531100"/>
          </a:xfrm>
          <a:prstGeom prst="rect">
            <a:avLst/>
          </a:prstGeom>
          <a:noFill/>
          <a:ln>
            <a:noFill/>
          </a:ln>
        </p:spPr>
        <p:txBody>
          <a:bodyPr spcFirstLastPara="1" wrap="square" lIns="0" tIns="0" rIns="0" bIns="0" anchor="t" anchorCtr="0">
            <a:noAutofit/>
          </a:bodyPr>
          <a:lstStyle>
            <a:lvl1pPr marL="457200" lvl="0" indent="-298450" algn="l" rtl="0">
              <a:lnSpc>
                <a:spcPct val="130000"/>
              </a:lnSpc>
              <a:spcBef>
                <a:spcPts val="0"/>
              </a:spcBef>
              <a:spcAft>
                <a:spcPts val="0"/>
              </a:spcAft>
              <a:buSzPts val="1100"/>
              <a:buChar char="●"/>
              <a:defRPr/>
            </a:lvl1pPr>
            <a:lvl2pPr marL="914400" lvl="1" indent="-298450" algn="l" rtl="0">
              <a:lnSpc>
                <a:spcPct val="130000"/>
              </a:lnSpc>
              <a:spcBef>
                <a:spcPts val="1000"/>
              </a:spcBef>
              <a:spcAft>
                <a:spcPts val="0"/>
              </a:spcAft>
              <a:buSzPts val="1100"/>
              <a:buChar char="○"/>
              <a:defRPr/>
            </a:lvl2pPr>
            <a:lvl3pPr marL="1371600" lvl="2" indent="-298450" algn="l" rtl="0">
              <a:lnSpc>
                <a:spcPct val="130000"/>
              </a:lnSpc>
              <a:spcBef>
                <a:spcPts val="1000"/>
              </a:spcBef>
              <a:spcAft>
                <a:spcPts val="0"/>
              </a:spcAft>
              <a:buSzPts val="1100"/>
              <a:buChar char="■"/>
              <a:defRPr/>
            </a:lvl3pPr>
            <a:lvl4pPr marL="1828800" lvl="3" indent="-298450" algn="l" rtl="0">
              <a:lnSpc>
                <a:spcPct val="130000"/>
              </a:lnSpc>
              <a:spcBef>
                <a:spcPts val="1000"/>
              </a:spcBef>
              <a:spcAft>
                <a:spcPts val="0"/>
              </a:spcAft>
              <a:buSzPts val="1100"/>
              <a:buChar char="●"/>
              <a:defRPr/>
            </a:lvl4pPr>
            <a:lvl5pPr marL="2286000" lvl="4" indent="-298450" algn="l" rtl="0">
              <a:lnSpc>
                <a:spcPct val="130000"/>
              </a:lnSpc>
              <a:spcBef>
                <a:spcPts val="1000"/>
              </a:spcBef>
              <a:spcAft>
                <a:spcPts val="0"/>
              </a:spcAft>
              <a:buSzPts val="1100"/>
              <a:buChar char="○"/>
              <a:defRPr/>
            </a:lvl5pPr>
            <a:lvl6pPr marL="2743200" lvl="5" indent="-298450" algn="l" rtl="0">
              <a:lnSpc>
                <a:spcPct val="130000"/>
              </a:lnSpc>
              <a:spcBef>
                <a:spcPts val="1000"/>
              </a:spcBef>
              <a:spcAft>
                <a:spcPts val="0"/>
              </a:spcAft>
              <a:buSzPts val="1100"/>
              <a:buChar char="■"/>
              <a:defRPr/>
            </a:lvl6pPr>
            <a:lvl7pPr marL="3200400" lvl="6" indent="-298450" algn="l" rtl="0">
              <a:lnSpc>
                <a:spcPct val="130000"/>
              </a:lnSpc>
              <a:spcBef>
                <a:spcPts val="1000"/>
              </a:spcBef>
              <a:spcAft>
                <a:spcPts val="0"/>
              </a:spcAft>
              <a:buSzPts val="1100"/>
              <a:buChar char="●"/>
              <a:defRPr/>
            </a:lvl7pPr>
            <a:lvl8pPr marL="3657600" lvl="7" indent="-298450" algn="l" rtl="0">
              <a:lnSpc>
                <a:spcPct val="130000"/>
              </a:lnSpc>
              <a:spcBef>
                <a:spcPts val="1000"/>
              </a:spcBef>
              <a:spcAft>
                <a:spcPts val="0"/>
              </a:spcAft>
              <a:buSzPts val="1100"/>
              <a:buChar char="○"/>
              <a:defRPr/>
            </a:lvl8pPr>
            <a:lvl9pPr marL="4114800" lvl="8" indent="-298450" algn="l" rtl="0">
              <a:lnSpc>
                <a:spcPct val="130000"/>
              </a:lnSpc>
              <a:spcBef>
                <a:spcPts val="1000"/>
              </a:spcBef>
              <a:spcAft>
                <a:spcPts val="1000"/>
              </a:spcAft>
              <a:buSzPts val="1100"/>
              <a:buChar char="■"/>
              <a:defRPr/>
            </a:lvl9pPr>
          </a:lstStyle>
          <a:p>
            <a:endParaRPr/>
          </a:p>
        </p:txBody>
      </p:sp>
      <p:sp>
        <p:nvSpPr>
          <p:cNvPr id="138" name="Google Shape;138;p30"/>
          <p:cNvSpPr txBox="1">
            <a:spLocks noGrp="1"/>
          </p:cNvSpPr>
          <p:nvPr>
            <p:ph type="subTitle" idx="2"/>
          </p:nvPr>
        </p:nvSpPr>
        <p:spPr>
          <a:xfrm>
            <a:off x="1143000" y="1457025"/>
            <a:ext cx="2497800" cy="864600"/>
          </a:xfrm>
          <a:prstGeom prst="rect">
            <a:avLst/>
          </a:prstGeom>
          <a:noFill/>
          <a:ln>
            <a:noFill/>
          </a:ln>
        </p:spPr>
        <p:txBody>
          <a:bodyPr spcFirstLastPara="1" wrap="square" lIns="0" tIns="0" rIns="0" bIns="0" anchor="b" anchorCtr="0">
            <a:noAutofit/>
          </a:bodyPr>
          <a:lstStyle>
            <a:lvl1pPr lvl="0" algn="l"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139" name="Google Shape;139;p30"/>
          <p:cNvCxnSpPr/>
          <p:nvPr/>
        </p:nvCxnSpPr>
        <p:spPr>
          <a:xfrm>
            <a:off x="3851225" y="1152000"/>
            <a:ext cx="0" cy="3411000"/>
          </a:xfrm>
          <a:prstGeom prst="straightConnector1">
            <a:avLst/>
          </a:prstGeom>
          <a:noFill/>
          <a:ln w="19050" cap="flat" cmpd="sng">
            <a:solidFill>
              <a:srgbClr val="FFFFFF"/>
            </a:solidFill>
            <a:prstDash val="solid"/>
            <a:round/>
            <a:headEnd type="none" w="sm" len="sm"/>
            <a:tailEnd type="none" w="sm" len="sm"/>
          </a:ln>
        </p:spPr>
      </p:cxnSp>
      <p:sp>
        <p:nvSpPr>
          <p:cNvPr id="140" name="Google Shape;140;p30"/>
          <p:cNvSpPr txBox="1">
            <a:spLocks noGrp="1"/>
          </p:cNvSpPr>
          <p:nvPr>
            <p:ph type="title"/>
          </p:nvPr>
        </p:nvSpPr>
        <p:spPr>
          <a:xfrm>
            <a:off x="4416775" y="1152000"/>
            <a:ext cx="3568200" cy="3411000"/>
          </a:xfrm>
          <a:prstGeom prst="rect">
            <a:avLst/>
          </a:prstGeom>
          <a:noFill/>
          <a:ln>
            <a:noFill/>
          </a:ln>
        </p:spPr>
        <p:txBody>
          <a:bodyPr spcFirstLastPara="1" wrap="square" lIns="0" tIns="0" rIns="0" bIns="0" anchor="ctr" anchorCtr="0">
            <a:noAutofit/>
          </a:bodyPr>
          <a:lstStyle>
            <a:lvl1pPr lvl="0" algn="ctr" rtl="0">
              <a:lnSpc>
                <a:spcPct val="100000"/>
              </a:lnSpc>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Header &amp; Footer">
  <p:cSld name="SECTION_TITLE_AND_DESCRIPTION_2">
    <p:bg>
      <p:bgPr>
        <a:blipFill>
          <a:blip r:embed="rId2">
            <a:alphaModFix/>
          </a:blip>
          <a:stretch>
            <a:fillRect/>
          </a:stretch>
        </a:blipFill>
        <a:effectLst/>
      </p:bgPr>
    </p:bg>
    <p:spTree>
      <p:nvGrpSpPr>
        <p:cNvPr id="1" name="Shape 141"/>
        <p:cNvGrpSpPr/>
        <p:nvPr/>
      </p:nvGrpSpPr>
      <p:grpSpPr>
        <a:xfrm>
          <a:off x="0" y="0"/>
          <a:ext cx="0" cy="0"/>
          <a:chOff x="0" y="0"/>
          <a:chExt cx="0" cy="0"/>
        </a:xfrm>
      </p:grpSpPr>
      <p:sp>
        <p:nvSpPr>
          <p:cNvPr id="142" name="Google Shape;142;p31"/>
          <p:cNvSpPr txBox="1">
            <a:spLocks noGrp="1"/>
          </p:cNvSpPr>
          <p:nvPr>
            <p:ph type="title"/>
          </p:nvPr>
        </p:nvSpPr>
        <p:spPr>
          <a:xfrm>
            <a:off x="1142997" y="804525"/>
            <a:ext cx="3109800" cy="1022100"/>
          </a:xfrm>
          <a:prstGeom prst="rect">
            <a:avLst/>
          </a:prstGeom>
          <a:noFill/>
          <a:ln>
            <a:noFill/>
          </a:ln>
        </p:spPr>
        <p:txBody>
          <a:bodyPr spcFirstLastPara="1" wrap="square" lIns="0" tIns="0" rIns="91425" bIns="0" anchor="b" anchorCtr="0">
            <a:noAutofit/>
          </a:bodyPr>
          <a:lstStyle>
            <a:lvl1pPr lvl="0" algn="l" rtl="0">
              <a:lnSpc>
                <a:spcPct val="100000"/>
              </a:lnSpc>
              <a:spcBef>
                <a:spcPts val="0"/>
              </a:spcBef>
              <a:spcAft>
                <a:spcPts val="0"/>
              </a:spcAft>
              <a:buSzPts val="2200"/>
              <a:buNone/>
              <a:defRPr sz="2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143" name="Google Shape;143;p31"/>
          <p:cNvSpPr txBox="1">
            <a:spLocks noGrp="1"/>
          </p:cNvSpPr>
          <p:nvPr>
            <p:ph type="title" idx="2"/>
          </p:nvPr>
        </p:nvSpPr>
        <p:spPr>
          <a:xfrm>
            <a:off x="1143000" y="1826625"/>
            <a:ext cx="3109800" cy="359700"/>
          </a:xfrm>
          <a:prstGeom prst="rect">
            <a:avLst/>
          </a:prstGeom>
          <a:noFill/>
          <a:ln>
            <a:noFill/>
          </a:ln>
        </p:spPr>
        <p:txBody>
          <a:bodyPr spcFirstLastPara="1" wrap="square" lIns="0" tIns="0" rIns="91425" bIns="0" anchor="b" anchorCtr="0">
            <a:noAutofit/>
          </a:bodyPr>
          <a:lstStyle>
            <a:lvl1pPr lvl="0" algn="l" rtl="0">
              <a:lnSpc>
                <a:spcPct val="100000"/>
              </a:lnSpc>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144" name="Google Shape;144;p31"/>
          <p:cNvSpPr txBox="1">
            <a:spLocks noGrp="1"/>
          </p:cNvSpPr>
          <p:nvPr>
            <p:ph type="body" idx="1"/>
          </p:nvPr>
        </p:nvSpPr>
        <p:spPr>
          <a:xfrm>
            <a:off x="1143000" y="2321750"/>
            <a:ext cx="4303800" cy="2531100"/>
          </a:xfrm>
          <a:prstGeom prst="rect">
            <a:avLst/>
          </a:prstGeom>
          <a:noFill/>
          <a:ln>
            <a:noFill/>
          </a:ln>
        </p:spPr>
        <p:txBody>
          <a:bodyPr spcFirstLastPara="1" wrap="square" lIns="0" tIns="0" rIns="0" bIns="0" anchor="t" anchorCtr="0">
            <a:noAutofit/>
          </a:bodyPr>
          <a:lstStyle>
            <a:lvl1pPr marL="457200" lvl="0" indent="-298450" algn="l" rtl="0">
              <a:lnSpc>
                <a:spcPct val="130000"/>
              </a:lnSpc>
              <a:spcBef>
                <a:spcPts val="0"/>
              </a:spcBef>
              <a:spcAft>
                <a:spcPts val="0"/>
              </a:spcAft>
              <a:buSzPts val="1100"/>
              <a:buChar char="●"/>
              <a:defRPr/>
            </a:lvl1pPr>
            <a:lvl2pPr marL="914400" lvl="1" indent="-298450" algn="l" rtl="0">
              <a:lnSpc>
                <a:spcPct val="130000"/>
              </a:lnSpc>
              <a:spcBef>
                <a:spcPts val="1000"/>
              </a:spcBef>
              <a:spcAft>
                <a:spcPts val="0"/>
              </a:spcAft>
              <a:buSzPts val="1100"/>
              <a:buChar char="○"/>
              <a:defRPr/>
            </a:lvl2pPr>
            <a:lvl3pPr marL="1371600" lvl="2" indent="-298450" algn="l" rtl="0">
              <a:lnSpc>
                <a:spcPct val="130000"/>
              </a:lnSpc>
              <a:spcBef>
                <a:spcPts val="1000"/>
              </a:spcBef>
              <a:spcAft>
                <a:spcPts val="0"/>
              </a:spcAft>
              <a:buSzPts val="1100"/>
              <a:buChar char="■"/>
              <a:defRPr/>
            </a:lvl3pPr>
            <a:lvl4pPr marL="1828800" lvl="3" indent="-298450" algn="l" rtl="0">
              <a:lnSpc>
                <a:spcPct val="130000"/>
              </a:lnSpc>
              <a:spcBef>
                <a:spcPts val="1000"/>
              </a:spcBef>
              <a:spcAft>
                <a:spcPts val="0"/>
              </a:spcAft>
              <a:buSzPts val="1100"/>
              <a:buChar char="●"/>
              <a:defRPr/>
            </a:lvl4pPr>
            <a:lvl5pPr marL="2286000" lvl="4" indent="-298450" algn="l" rtl="0">
              <a:lnSpc>
                <a:spcPct val="130000"/>
              </a:lnSpc>
              <a:spcBef>
                <a:spcPts val="1000"/>
              </a:spcBef>
              <a:spcAft>
                <a:spcPts val="0"/>
              </a:spcAft>
              <a:buSzPts val="1100"/>
              <a:buChar char="○"/>
              <a:defRPr/>
            </a:lvl5pPr>
            <a:lvl6pPr marL="2743200" lvl="5" indent="-298450" algn="l" rtl="0">
              <a:lnSpc>
                <a:spcPct val="130000"/>
              </a:lnSpc>
              <a:spcBef>
                <a:spcPts val="1000"/>
              </a:spcBef>
              <a:spcAft>
                <a:spcPts val="0"/>
              </a:spcAft>
              <a:buSzPts val="1100"/>
              <a:buChar char="■"/>
              <a:defRPr/>
            </a:lvl6pPr>
            <a:lvl7pPr marL="3200400" lvl="6" indent="-298450" algn="l" rtl="0">
              <a:lnSpc>
                <a:spcPct val="130000"/>
              </a:lnSpc>
              <a:spcBef>
                <a:spcPts val="1000"/>
              </a:spcBef>
              <a:spcAft>
                <a:spcPts val="0"/>
              </a:spcAft>
              <a:buSzPts val="1100"/>
              <a:buChar char="●"/>
              <a:defRPr/>
            </a:lvl7pPr>
            <a:lvl8pPr marL="3657600" lvl="7" indent="-298450" algn="l" rtl="0">
              <a:lnSpc>
                <a:spcPct val="130000"/>
              </a:lnSpc>
              <a:spcBef>
                <a:spcPts val="1000"/>
              </a:spcBef>
              <a:spcAft>
                <a:spcPts val="0"/>
              </a:spcAft>
              <a:buSzPts val="1100"/>
              <a:buChar char="○"/>
              <a:defRPr/>
            </a:lvl8pPr>
            <a:lvl9pPr marL="4114800" lvl="8" indent="-298450" algn="l" rtl="0">
              <a:lnSpc>
                <a:spcPct val="130000"/>
              </a:lnSpc>
              <a:spcBef>
                <a:spcPts val="1000"/>
              </a:spcBef>
              <a:spcAft>
                <a:spcPts val="1000"/>
              </a:spcAft>
              <a:buSzPts val="1100"/>
              <a:buChar char="■"/>
              <a:defRPr/>
            </a:lvl9pPr>
          </a:lstStyle>
          <a:p>
            <a:endParaRPr/>
          </a:p>
        </p:txBody>
      </p:sp>
      <p:sp>
        <p:nvSpPr>
          <p:cNvPr id="145" name="Google Shape;145;p31"/>
          <p:cNvSpPr txBox="1">
            <a:spLocks noGrp="1"/>
          </p:cNvSpPr>
          <p:nvPr>
            <p:ph type="subTitle" idx="3"/>
          </p:nvPr>
        </p:nvSpPr>
        <p:spPr>
          <a:xfrm>
            <a:off x="5995600" y="2321750"/>
            <a:ext cx="2246100" cy="2409900"/>
          </a:xfrm>
          <a:prstGeom prst="rect">
            <a:avLst/>
          </a:prstGeom>
          <a:noFill/>
          <a:ln>
            <a:noFill/>
          </a:ln>
        </p:spPr>
        <p:txBody>
          <a:bodyPr spcFirstLastPara="1" wrap="square" lIns="0" tIns="0" rIns="0" bIns="0" anchor="t" anchorCtr="0">
            <a:noAutofit/>
          </a:bodyPr>
          <a:lstStyle>
            <a:lvl1pPr lvl="0" algn="l"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6" name="Google Shape;146;p31"/>
          <p:cNvSpPr txBox="1"/>
          <p:nvPr/>
        </p:nvSpPr>
        <p:spPr>
          <a:xfrm>
            <a:off x="1525" y="5241950"/>
            <a:ext cx="5956500" cy="2814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700"/>
              <a:buFont typeface="Arial"/>
              <a:buNone/>
            </a:pPr>
            <a:r>
              <a:rPr lang="en" sz="700" b="0" i="0" u="none" strike="noStrike" cap="none">
                <a:solidFill>
                  <a:srgbClr val="7F8080"/>
                </a:solidFill>
                <a:latin typeface="Poppins"/>
                <a:ea typeface="Poppins"/>
                <a:cs typeface="Poppins"/>
                <a:sym typeface="Poppins"/>
              </a:rPr>
              <a:t>CAPTIONS AND CREDITS</a:t>
            </a:r>
            <a:endParaRPr sz="700" b="0" i="0" u="none" strike="noStrike" cap="none">
              <a:solidFill>
                <a:srgbClr val="7F8080"/>
              </a:solidFill>
              <a:latin typeface="Poppins"/>
              <a:ea typeface="Poppins"/>
              <a:cs typeface="Poppins"/>
              <a:sym typeface="Poppins"/>
            </a:endParaRPr>
          </a:p>
        </p:txBody>
      </p:sp>
      <p:sp>
        <p:nvSpPr>
          <p:cNvPr id="147" name="Google Shape;147;p31"/>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n" sz="700" b="0" i="0" u="none" strike="noStrike" cap="none">
                <a:solidFill>
                  <a:srgbClr val="7F8080"/>
                </a:solidFill>
                <a:latin typeface="Poppins"/>
                <a:ea typeface="Poppins"/>
                <a:cs typeface="Poppins"/>
                <a:sym typeface="Poppins"/>
              </a:rPr>
              <a:t>‹#›</a:t>
            </a:fld>
            <a:endParaRPr sz="700" b="0" i="0" u="none" strike="noStrike" cap="none">
              <a:solidFill>
                <a:srgbClr val="7F8080"/>
              </a:solidFill>
              <a:latin typeface="Poppins"/>
              <a:ea typeface="Poppins"/>
              <a:cs typeface="Poppins"/>
              <a:sym typeface="Poppins"/>
            </a:endParaRPr>
          </a:p>
        </p:txBody>
      </p:sp>
      <p:sp>
        <p:nvSpPr>
          <p:cNvPr id="148" name="Google Shape;148;p31"/>
          <p:cNvSpPr txBox="1"/>
          <p:nvPr/>
        </p:nvSpPr>
        <p:spPr>
          <a:xfrm>
            <a:off x="1126625" y="0"/>
            <a:ext cx="1353600" cy="566100"/>
          </a:xfrm>
          <a:prstGeom prst="rect">
            <a:avLst/>
          </a:prstGeom>
          <a:noFill/>
          <a:ln>
            <a:noFill/>
          </a:ln>
        </p:spPr>
        <p:txBody>
          <a:bodyPr spcFirstLastPara="1" wrap="square" lIns="0" tIns="274300" rIns="0" bIns="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b="1" i="0" u="none" strike="noStrike" cap="none">
                <a:solidFill>
                  <a:srgbClr val="7F8080"/>
                </a:solidFill>
                <a:latin typeface="Poppins"/>
                <a:ea typeface="Poppins"/>
                <a:cs typeface="Poppins"/>
                <a:sym typeface="Poppins"/>
              </a:rPr>
              <a:t>SECTION TITLE</a:t>
            </a:r>
            <a:endParaRPr sz="700" b="1" i="0" u="none" strike="noStrike" cap="none">
              <a:solidFill>
                <a:srgbClr val="7F8080"/>
              </a:solidFill>
              <a:latin typeface="Poppins"/>
              <a:ea typeface="Poppins"/>
              <a:cs typeface="Poppins"/>
              <a:sym typeface="Poppins"/>
            </a:endParaRPr>
          </a:p>
        </p:txBody>
      </p:sp>
      <p:sp>
        <p:nvSpPr>
          <p:cNvPr id="149" name="Google Shape;149;p31"/>
          <p:cNvSpPr txBox="1"/>
          <p:nvPr/>
        </p:nvSpPr>
        <p:spPr>
          <a:xfrm>
            <a:off x="2480225" y="0"/>
            <a:ext cx="1353600" cy="566100"/>
          </a:xfrm>
          <a:prstGeom prst="rect">
            <a:avLst/>
          </a:prstGeom>
          <a:noFill/>
          <a:ln>
            <a:noFill/>
          </a:ln>
        </p:spPr>
        <p:txBody>
          <a:bodyPr spcFirstLastPara="1" wrap="square" lIns="0" tIns="274300" rIns="0" bIns="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b="1" i="0" u="none" strike="noStrike" cap="none">
                <a:solidFill>
                  <a:srgbClr val="7F8080"/>
                </a:solidFill>
                <a:latin typeface="Poppins"/>
                <a:ea typeface="Poppins"/>
                <a:cs typeface="Poppins"/>
                <a:sym typeface="Poppins"/>
              </a:rPr>
              <a:t>SECTION TITLE</a:t>
            </a:r>
            <a:endParaRPr sz="700" b="1" i="0" u="none" strike="noStrike" cap="none">
              <a:solidFill>
                <a:srgbClr val="7F8080"/>
              </a:solidFill>
              <a:latin typeface="Poppins"/>
              <a:ea typeface="Poppins"/>
              <a:cs typeface="Poppins"/>
              <a:sym typeface="Poppins"/>
            </a:endParaRPr>
          </a:p>
        </p:txBody>
      </p:sp>
      <p:sp>
        <p:nvSpPr>
          <p:cNvPr id="150" name="Google Shape;150;p31"/>
          <p:cNvSpPr txBox="1"/>
          <p:nvPr/>
        </p:nvSpPr>
        <p:spPr>
          <a:xfrm>
            <a:off x="3833825" y="0"/>
            <a:ext cx="1353600" cy="566100"/>
          </a:xfrm>
          <a:prstGeom prst="rect">
            <a:avLst/>
          </a:prstGeom>
          <a:noFill/>
          <a:ln>
            <a:noFill/>
          </a:ln>
        </p:spPr>
        <p:txBody>
          <a:bodyPr spcFirstLastPara="1" wrap="square" lIns="0" tIns="274300" rIns="0" bIns="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b="1" i="0" u="none" strike="noStrike" cap="none">
                <a:solidFill>
                  <a:srgbClr val="397ED0"/>
                </a:solidFill>
                <a:latin typeface="Poppins"/>
                <a:ea typeface="Poppins"/>
                <a:cs typeface="Poppins"/>
                <a:sym typeface="Poppins"/>
              </a:rPr>
              <a:t>SECTION TITLE</a:t>
            </a:r>
            <a:endParaRPr sz="700" b="1" i="0" u="none" strike="noStrike" cap="none">
              <a:solidFill>
                <a:srgbClr val="397ED0"/>
              </a:solidFill>
              <a:latin typeface="Poppins"/>
              <a:ea typeface="Poppins"/>
              <a:cs typeface="Poppins"/>
              <a:sym typeface="Poppins"/>
            </a:endParaRPr>
          </a:p>
        </p:txBody>
      </p:sp>
      <p:pic>
        <p:nvPicPr>
          <p:cNvPr id="151" name="Google Shape;151;p31"/>
          <p:cNvPicPr preferRelativeResize="0"/>
          <p:nvPr/>
        </p:nvPicPr>
        <p:blipFill rotWithShape="1">
          <a:blip r:embed="rId3">
            <a:alphaModFix/>
          </a:blip>
          <a:srcRect/>
          <a:stretch/>
        </p:blipFill>
        <p:spPr>
          <a:xfrm>
            <a:off x="280050" y="227788"/>
            <a:ext cx="219456" cy="16459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age 3">
  <p:cSld name="CUSTOM_1_1">
    <p:bg>
      <p:bgPr>
        <a:solidFill>
          <a:srgbClr val="FFFFFF"/>
        </a:solidFill>
        <a:effectLst/>
      </p:bgPr>
    </p:bg>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0" y="0"/>
            <a:ext cx="9144003" cy="5715002"/>
          </a:xfrm>
          <a:prstGeom prst="rect">
            <a:avLst/>
          </a:prstGeom>
          <a:noFill/>
          <a:ln>
            <a:noFill/>
          </a:ln>
        </p:spPr>
      </p:pic>
      <p:sp>
        <p:nvSpPr>
          <p:cNvPr id="18" name="Google Shape;18;p4"/>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9" name="Google Shape;19;p4"/>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0" name="Google Shape;20;p4"/>
          <p:cNvSpPr txBox="1">
            <a:spLocks noGrp="1"/>
          </p:cNvSpPr>
          <p:nvPr>
            <p:ph type="subTitle" idx="2"/>
          </p:nvPr>
        </p:nvSpPr>
        <p:spPr>
          <a:xfrm>
            <a:off x="673950" y="4819575"/>
            <a:ext cx="3224100" cy="319200"/>
          </a:xfrm>
          <a:prstGeom prst="rect">
            <a:avLst/>
          </a:prstGeom>
        </p:spPr>
        <p:txBody>
          <a:bodyPr spcFirstLastPara="1" wrap="square" lIns="0" tIns="0" rIns="0" bIns="0" anchor="t" anchorCtr="0">
            <a:noAutofit/>
          </a:bodyPr>
          <a:lstStyle>
            <a:lvl1pPr lvl="0">
              <a:spcBef>
                <a:spcPts val="0"/>
              </a:spcBef>
              <a:spcAft>
                <a:spcPts val="0"/>
              </a:spcAft>
              <a:buNone/>
              <a:defRPr sz="1200">
                <a:solidFill>
                  <a:srgbClr val="FFFFFF"/>
                </a:solidFill>
                <a:latin typeface="Bitter"/>
                <a:ea typeface="Bitter"/>
                <a:cs typeface="Bitter"/>
                <a:sym typeface="Bitter"/>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
        <p:nvSpPr>
          <p:cNvPr id="21" name="Google Shape;21;p4"/>
          <p:cNvSpPr txBox="1">
            <a:spLocks noGrp="1"/>
          </p:cNvSpPr>
          <p:nvPr>
            <p:ph type="subTitle" idx="3"/>
          </p:nvPr>
        </p:nvSpPr>
        <p:spPr>
          <a:xfrm>
            <a:off x="5245950" y="4819575"/>
            <a:ext cx="3224100" cy="396000"/>
          </a:xfrm>
          <a:prstGeom prst="rect">
            <a:avLst/>
          </a:prstGeom>
        </p:spPr>
        <p:txBody>
          <a:bodyPr spcFirstLastPara="1" wrap="square" lIns="0" tIns="0" rIns="0" bIns="0" anchor="t" anchorCtr="0">
            <a:noAutofit/>
          </a:bodyPr>
          <a:lstStyle>
            <a:lvl1pPr lvl="0" algn="r">
              <a:spcBef>
                <a:spcPts val="0"/>
              </a:spcBef>
              <a:spcAft>
                <a:spcPts val="0"/>
              </a:spcAft>
              <a:buNone/>
              <a:defRPr sz="1200">
                <a:solidFill>
                  <a:srgbClr val="FFFFFF"/>
                </a:solidFill>
                <a:latin typeface="Bitter"/>
                <a:ea typeface="Bitter"/>
                <a:cs typeface="Bitter"/>
                <a:sym typeface="Bitter"/>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ark Full Page">
  <p:cSld name="SECTION_TITLE_AND_DESCRIPTION_1">
    <p:bg>
      <p:bgPr>
        <a:blipFill>
          <a:blip r:embed="rId2">
            <a:alphaModFix/>
          </a:blip>
          <a:stretch>
            <a:fillRect/>
          </a:stretch>
        </a:blipFill>
        <a:effectLst/>
      </p:bgPr>
    </p:bg>
    <p:spTree>
      <p:nvGrpSpPr>
        <p:cNvPr id="1" name="Shape 152"/>
        <p:cNvGrpSpPr/>
        <p:nvPr/>
      </p:nvGrpSpPr>
      <p:grpSpPr>
        <a:xfrm>
          <a:off x="0" y="0"/>
          <a:ext cx="0" cy="0"/>
          <a:chOff x="0" y="0"/>
          <a:chExt cx="0" cy="0"/>
        </a:xfrm>
      </p:grpSpPr>
      <p:sp>
        <p:nvSpPr>
          <p:cNvPr id="153" name="Google Shape;153;p32"/>
          <p:cNvSpPr txBox="1">
            <a:spLocks noGrp="1"/>
          </p:cNvSpPr>
          <p:nvPr>
            <p:ph type="body" idx="1"/>
          </p:nvPr>
        </p:nvSpPr>
        <p:spPr>
          <a:xfrm>
            <a:off x="1143000" y="1998125"/>
            <a:ext cx="5043300" cy="2531100"/>
          </a:xfrm>
          <a:prstGeom prst="rect">
            <a:avLst/>
          </a:prstGeom>
          <a:noFill/>
          <a:ln>
            <a:noFill/>
          </a:ln>
        </p:spPr>
        <p:txBody>
          <a:bodyPr spcFirstLastPara="1" wrap="square" lIns="0" tIns="0" rIns="0" bIns="0" anchor="t" anchorCtr="0">
            <a:noAutofit/>
          </a:bodyPr>
          <a:lstStyle>
            <a:lvl1pPr marL="457200" lvl="0" indent="-298450" algn="l" rtl="0">
              <a:lnSpc>
                <a:spcPct val="130000"/>
              </a:lnSpc>
              <a:spcBef>
                <a:spcPts val="0"/>
              </a:spcBef>
              <a:spcAft>
                <a:spcPts val="0"/>
              </a:spcAft>
              <a:buClr>
                <a:srgbClr val="FFFFFF"/>
              </a:buClr>
              <a:buSzPts val="1100"/>
              <a:buChar char="●"/>
              <a:defRPr>
                <a:solidFill>
                  <a:srgbClr val="FFFFFF"/>
                </a:solidFill>
              </a:defRPr>
            </a:lvl1pPr>
            <a:lvl2pPr marL="914400" lvl="1" indent="-298450" algn="l" rtl="0">
              <a:lnSpc>
                <a:spcPct val="130000"/>
              </a:lnSpc>
              <a:spcBef>
                <a:spcPts val="1000"/>
              </a:spcBef>
              <a:spcAft>
                <a:spcPts val="0"/>
              </a:spcAft>
              <a:buClr>
                <a:srgbClr val="FFFFFF"/>
              </a:buClr>
              <a:buSzPts val="1100"/>
              <a:buChar char="○"/>
              <a:defRPr>
                <a:solidFill>
                  <a:srgbClr val="FFFFFF"/>
                </a:solidFill>
              </a:defRPr>
            </a:lvl2pPr>
            <a:lvl3pPr marL="1371600" lvl="2" indent="-298450" algn="l" rtl="0">
              <a:lnSpc>
                <a:spcPct val="130000"/>
              </a:lnSpc>
              <a:spcBef>
                <a:spcPts val="1000"/>
              </a:spcBef>
              <a:spcAft>
                <a:spcPts val="0"/>
              </a:spcAft>
              <a:buClr>
                <a:srgbClr val="FFFFFF"/>
              </a:buClr>
              <a:buSzPts val="1100"/>
              <a:buChar char="■"/>
              <a:defRPr>
                <a:solidFill>
                  <a:srgbClr val="FFFFFF"/>
                </a:solidFill>
              </a:defRPr>
            </a:lvl3pPr>
            <a:lvl4pPr marL="1828800" lvl="3" indent="-298450" algn="l" rtl="0">
              <a:lnSpc>
                <a:spcPct val="130000"/>
              </a:lnSpc>
              <a:spcBef>
                <a:spcPts val="1000"/>
              </a:spcBef>
              <a:spcAft>
                <a:spcPts val="0"/>
              </a:spcAft>
              <a:buClr>
                <a:srgbClr val="FFFFFF"/>
              </a:buClr>
              <a:buSzPts val="1100"/>
              <a:buChar char="●"/>
              <a:defRPr>
                <a:solidFill>
                  <a:srgbClr val="FFFFFF"/>
                </a:solidFill>
              </a:defRPr>
            </a:lvl4pPr>
            <a:lvl5pPr marL="2286000" lvl="4" indent="-298450" algn="l" rtl="0">
              <a:lnSpc>
                <a:spcPct val="130000"/>
              </a:lnSpc>
              <a:spcBef>
                <a:spcPts val="1000"/>
              </a:spcBef>
              <a:spcAft>
                <a:spcPts val="0"/>
              </a:spcAft>
              <a:buClr>
                <a:srgbClr val="FFFFFF"/>
              </a:buClr>
              <a:buSzPts val="1100"/>
              <a:buChar char="○"/>
              <a:defRPr>
                <a:solidFill>
                  <a:srgbClr val="FFFFFF"/>
                </a:solidFill>
              </a:defRPr>
            </a:lvl5pPr>
            <a:lvl6pPr marL="2743200" lvl="5" indent="-298450" algn="l" rtl="0">
              <a:lnSpc>
                <a:spcPct val="130000"/>
              </a:lnSpc>
              <a:spcBef>
                <a:spcPts val="1000"/>
              </a:spcBef>
              <a:spcAft>
                <a:spcPts val="0"/>
              </a:spcAft>
              <a:buClr>
                <a:srgbClr val="FFFFFF"/>
              </a:buClr>
              <a:buSzPts val="1100"/>
              <a:buChar char="■"/>
              <a:defRPr>
                <a:solidFill>
                  <a:srgbClr val="FFFFFF"/>
                </a:solidFill>
              </a:defRPr>
            </a:lvl6pPr>
            <a:lvl7pPr marL="3200400" lvl="6" indent="-298450" algn="l" rtl="0">
              <a:lnSpc>
                <a:spcPct val="130000"/>
              </a:lnSpc>
              <a:spcBef>
                <a:spcPts val="1000"/>
              </a:spcBef>
              <a:spcAft>
                <a:spcPts val="0"/>
              </a:spcAft>
              <a:buClr>
                <a:srgbClr val="FFFFFF"/>
              </a:buClr>
              <a:buSzPts val="1100"/>
              <a:buChar char="●"/>
              <a:defRPr>
                <a:solidFill>
                  <a:srgbClr val="FFFFFF"/>
                </a:solidFill>
              </a:defRPr>
            </a:lvl7pPr>
            <a:lvl8pPr marL="3657600" lvl="7" indent="-298450" algn="l" rtl="0">
              <a:lnSpc>
                <a:spcPct val="130000"/>
              </a:lnSpc>
              <a:spcBef>
                <a:spcPts val="1000"/>
              </a:spcBef>
              <a:spcAft>
                <a:spcPts val="0"/>
              </a:spcAft>
              <a:buClr>
                <a:srgbClr val="FFFFFF"/>
              </a:buClr>
              <a:buSzPts val="1100"/>
              <a:buChar char="○"/>
              <a:defRPr>
                <a:solidFill>
                  <a:srgbClr val="FFFFFF"/>
                </a:solidFill>
              </a:defRPr>
            </a:lvl8pPr>
            <a:lvl9pPr marL="4114800" lvl="8" indent="-298450" algn="l" rtl="0">
              <a:lnSpc>
                <a:spcPct val="130000"/>
              </a:lnSpc>
              <a:spcBef>
                <a:spcPts val="1000"/>
              </a:spcBef>
              <a:spcAft>
                <a:spcPts val="1000"/>
              </a:spcAft>
              <a:buClr>
                <a:srgbClr val="FFFFFF"/>
              </a:buClr>
              <a:buSzPts val="1100"/>
              <a:buChar char="■"/>
              <a:defRPr>
                <a:solidFill>
                  <a:srgbClr val="FFFFFF"/>
                </a:solidFill>
              </a:defRPr>
            </a:lvl9pPr>
          </a:lstStyle>
          <a:p>
            <a:endParaRPr/>
          </a:p>
        </p:txBody>
      </p:sp>
      <p:sp>
        <p:nvSpPr>
          <p:cNvPr id="154" name="Google Shape;154;p32"/>
          <p:cNvSpPr txBox="1">
            <a:spLocks noGrp="1"/>
          </p:cNvSpPr>
          <p:nvPr>
            <p:ph type="title"/>
          </p:nvPr>
        </p:nvSpPr>
        <p:spPr>
          <a:xfrm>
            <a:off x="1143000" y="804525"/>
            <a:ext cx="3109800" cy="678000"/>
          </a:xfrm>
          <a:prstGeom prst="rect">
            <a:avLst/>
          </a:prstGeom>
          <a:noFill/>
          <a:ln>
            <a:noFill/>
          </a:ln>
        </p:spPr>
        <p:txBody>
          <a:bodyPr spcFirstLastPara="1" wrap="square" lIns="0" tIns="0" rIns="91425" bIns="0" anchor="b" anchorCtr="0">
            <a:noAutofit/>
          </a:bodyPr>
          <a:lstStyle>
            <a:lvl1pPr lvl="0" algn="l" rtl="0">
              <a:lnSpc>
                <a:spcPct val="100000"/>
              </a:lnSpc>
              <a:spcBef>
                <a:spcPts val="0"/>
              </a:spcBef>
              <a:spcAft>
                <a:spcPts val="0"/>
              </a:spcAft>
              <a:buClr>
                <a:srgbClr val="FFFFFF"/>
              </a:buClr>
              <a:buSzPts val="2200"/>
              <a:buNone/>
              <a:defRPr sz="2200">
                <a:solidFill>
                  <a:srgbClr val="FFFFFF"/>
                </a:solidFill>
              </a:defRPr>
            </a:lvl1pPr>
            <a:lvl2pPr lvl="1" algn="ctr" rtl="0">
              <a:lnSpc>
                <a:spcPct val="100000"/>
              </a:lnSpc>
              <a:spcBef>
                <a:spcPts val="0"/>
              </a:spcBef>
              <a:spcAft>
                <a:spcPts val="0"/>
              </a:spcAft>
              <a:buClr>
                <a:srgbClr val="FFFFFF"/>
              </a:buClr>
              <a:buSzPts val="4200"/>
              <a:buNone/>
              <a:defRPr sz="4200">
                <a:solidFill>
                  <a:srgbClr val="FFFFFF"/>
                </a:solidFill>
              </a:defRPr>
            </a:lvl2pPr>
            <a:lvl3pPr lvl="2" algn="ctr" rtl="0">
              <a:lnSpc>
                <a:spcPct val="100000"/>
              </a:lnSpc>
              <a:spcBef>
                <a:spcPts val="0"/>
              </a:spcBef>
              <a:spcAft>
                <a:spcPts val="0"/>
              </a:spcAft>
              <a:buClr>
                <a:srgbClr val="FFFFFF"/>
              </a:buClr>
              <a:buSzPts val="4200"/>
              <a:buNone/>
              <a:defRPr sz="4200">
                <a:solidFill>
                  <a:srgbClr val="FFFFFF"/>
                </a:solidFill>
              </a:defRPr>
            </a:lvl3pPr>
            <a:lvl4pPr lvl="3" algn="ctr" rtl="0">
              <a:lnSpc>
                <a:spcPct val="100000"/>
              </a:lnSpc>
              <a:spcBef>
                <a:spcPts val="0"/>
              </a:spcBef>
              <a:spcAft>
                <a:spcPts val="0"/>
              </a:spcAft>
              <a:buClr>
                <a:srgbClr val="FFFFFF"/>
              </a:buClr>
              <a:buSzPts val="4200"/>
              <a:buNone/>
              <a:defRPr sz="4200">
                <a:solidFill>
                  <a:srgbClr val="FFFFFF"/>
                </a:solidFill>
              </a:defRPr>
            </a:lvl4pPr>
            <a:lvl5pPr lvl="4" algn="ctr" rtl="0">
              <a:lnSpc>
                <a:spcPct val="100000"/>
              </a:lnSpc>
              <a:spcBef>
                <a:spcPts val="0"/>
              </a:spcBef>
              <a:spcAft>
                <a:spcPts val="0"/>
              </a:spcAft>
              <a:buClr>
                <a:srgbClr val="FFFFFF"/>
              </a:buClr>
              <a:buSzPts val="4200"/>
              <a:buNone/>
              <a:defRPr sz="4200">
                <a:solidFill>
                  <a:srgbClr val="FFFFFF"/>
                </a:solidFill>
              </a:defRPr>
            </a:lvl5pPr>
            <a:lvl6pPr lvl="5" algn="ctr" rtl="0">
              <a:lnSpc>
                <a:spcPct val="100000"/>
              </a:lnSpc>
              <a:spcBef>
                <a:spcPts val="0"/>
              </a:spcBef>
              <a:spcAft>
                <a:spcPts val="0"/>
              </a:spcAft>
              <a:buClr>
                <a:srgbClr val="FFFFFF"/>
              </a:buClr>
              <a:buSzPts val="4200"/>
              <a:buNone/>
              <a:defRPr sz="4200">
                <a:solidFill>
                  <a:srgbClr val="FFFFFF"/>
                </a:solidFill>
              </a:defRPr>
            </a:lvl6pPr>
            <a:lvl7pPr lvl="6" algn="ctr" rtl="0">
              <a:lnSpc>
                <a:spcPct val="100000"/>
              </a:lnSpc>
              <a:spcBef>
                <a:spcPts val="0"/>
              </a:spcBef>
              <a:spcAft>
                <a:spcPts val="0"/>
              </a:spcAft>
              <a:buClr>
                <a:srgbClr val="FFFFFF"/>
              </a:buClr>
              <a:buSzPts val="4200"/>
              <a:buNone/>
              <a:defRPr sz="4200">
                <a:solidFill>
                  <a:srgbClr val="FFFFFF"/>
                </a:solidFill>
              </a:defRPr>
            </a:lvl7pPr>
            <a:lvl8pPr lvl="7" algn="ctr" rtl="0">
              <a:lnSpc>
                <a:spcPct val="100000"/>
              </a:lnSpc>
              <a:spcBef>
                <a:spcPts val="0"/>
              </a:spcBef>
              <a:spcAft>
                <a:spcPts val="0"/>
              </a:spcAft>
              <a:buClr>
                <a:srgbClr val="FFFFFF"/>
              </a:buClr>
              <a:buSzPts val="4200"/>
              <a:buNone/>
              <a:defRPr sz="4200">
                <a:solidFill>
                  <a:srgbClr val="FFFFFF"/>
                </a:solidFill>
              </a:defRPr>
            </a:lvl8pPr>
            <a:lvl9pPr lvl="8" algn="ctr" rtl="0">
              <a:lnSpc>
                <a:spcPct val="100000"/>
              </a:lnSpc>
              <a:spcBef>
                <a:spcPts val="0"/>
              </a:spcBef>
              <a:spcAft>
                <a:spcPts val="0"/>
              </a:spcAft>
              <a:buClr>
                <a:srgbClr val="FFFFFF"/>
              </a:buClr>
              <a:buSzPts val="4200"/>
              <a:buNone/>
              <a:defRPr sz="4200">
                <a:solidFill>
                  <a:srgbClr val="FFFFFF"/>
                </a:solidFill>
              </a:defRPr>
            </a:lvl9pPr>
          </a:lstStyle>
          <a:p>
            <a:endParaRPr/>
          </a:p>
        </p:txBody>
      </p:sp>
      <p:sp>
        <p:nvSpPr>
          <p:cNvPr id="155" name="Google Shape;155;p32"/>
          <p:cNvSpPr txBox="1">
            <a:spLocks noGrp="1"/>
          </p:cNvSpPr>
          <p:nvPr>
            <p:ph type="subTitle" idx="2"/>
          </p:nvPr>
        </p:nvSpPr>
        <p:spPr>
          <a:xfrm>
            <a:off x="6540025" y="1998125"/>
            <a:ext cx="1701600" cy="2409900"/>
          </a:xfrm>
          <a:prstGeom prst="rect">
            <a:avLst/>
          </a:prstGeom>
          <a:noFill/>
          <a:ln>
            <a:noFill/>
          </a:ln>
        </p:spPr>
        <p:txBody>
          <a:bodyPr spcFirstLastPara="1" wrap="square" lIns="0" tIns="0" rIns="0" bIns="0" anchor="t" anchorCtr="0">
            <a:noAutofit/>
          </a:bodyPr>
          <a:lstStyle>
            <a:lvl1pPr lvl="0" algn="l" rtl="0">
              <a:lnSpc>
                <a:spcPct val="130000"/>
              </a:lnSpc>
              <a:spcBef>
                <a:spcPts val="0"/>
              </a:spcBef>
              <a:spcAft>
                <a:spcPts val="0"/>
              </a:spcAft>
              <a:buClr>
                <a:srgbClr val="FFFFFF"/>
              </a:buClr>
              <a:buSzPts val="1100"/>
              <a:buFont typeface="Poppins SemiBold"/>
              <a:buNone/>
              <a:defRPr>
                <a:solidFill>
                  <a:srgbClr val="FFFFFF"/>
                </a:solidFill>
                <a:latin typeface="Poppins SemiBold"/>
                <a:ea typeface="Poppins SemiBold"/>
                <a:cs typeface="Poppins SemiBold"/>
                <a:sym typeface="Poppins SemiBold"/>
              </a:defRPr>
            </a:lvl1pPr>
            <a:lvl2pPr lvl="1" algn="ctr" rtl="0">
              <a:lnSpc>
                <a:spcPct val="100000"/>
              </a:lnSpc>
              <a:spcBef>
                <a:spcPts val="1000"/>
              </a:spcBef>
              <a:spcAft>
                <a:spcPts val="0"/>
              </a:spcAft>
              <a:buClr>
                <a:srgbClr val="FFFFFF"/>
              </a:buClr>
              <a:buSzPts val="2100"/>
              <a:buNone/>
              <a:defRPr sz="2100">
                <a:solidFill>
                  <a:srgbClr val="FFFFFF"/>
                </a:solidFill>
              </a:defRPr>
            </a:lvl2pPr>
            <a:lvl3pPr lvl="2" algn="ctr" rtl="0">
              <a:lnSpc>
                <a:spcPct val="100000"/>
              </a:lnSpc>
              <a:spcBef>
                <a:spcPts val="0"/>
              </a:spcBef>
              <a:spcAft>
                <a:spcPts val="0"/>
              </a:spcAft>
              <a:buClr>
                <a:srgbClr val="FFFFFF"/>
              </a:buClr>
              <a:buSzPts val="2100"/>
              <a:buNone/>
              <a:defRPr sz="2100">
                <a:solidFill>
                  <a:srgbClr val="FFFFFF"/>
                </a:solidFill>
              </a:defRPr>
            </a:lvl3pPr>
            <a:lvl4pPr lvl="3" algn="ctr" rtl="0">
              <a:lnSpc>
                <a:spcPct val="100000"/>
              </a:lnSpc>
              <a:spcBef>
                <a:spcPts val="0"/>
              </a:spcBef>
              <a:spcAft>
                <a:spcPts val="0"/>
              </a:spcAft>
              <a:buClr>
                <a:srgbClr val="FFFFFF"/>
              </a:buClr>
              <a:buSzPts val="2100"/>
              <a:buNone/>
              <a:defRPr sz="2100">
                <a:solidFill>
                  <a:srgbClr val="FFFFFF"/>
                </a:solidFill>
              </a:defRPr>
            </a:lvl4pPr>
            <a:lvl5pPr lvl="4" algn="ctr" rtl="0">
              <a:lnSpc>
                <a:spcPct val="100000"/>
              </a:lnSpc>
              <a:spcBef>
                <a:spcPts val="0"/>
              </a:spcBef>
              <a:spcAft>
                <a:spcPts val="0"/>
              </a:spcAft>
              <a:buClr>
                <a:srgbClr val="FFFFFF"/>
              </a:buClr>
              <a:buSzPts val="2100"/>
              <a:buNone/>
              <a:defRPr sz="2100">
                <a:solidFill>
                  <a:srgbClr val="FFFFFF"/>
                </a:solidFill>
              </a:defRPr>
            </a:lvl5pPr>
            <a:lvl6pPr lvl="5" algn="ctr" rtl="0">
              <a:lnSpc>
                <a:spcPct val="100000"/>
              </a:lnSpc>
              <a:spcBef>
                <a:spcPts val="0"/>
              </a:spcBef>
              <a:spcAft>
                <a:spcPts val="0"/>
              </a:spcAft>
              <a:buClr>
                <a:srgbClr val="FFFFFF"/>
              </a:buClr>
              <a:buSzPts val="2100"/>
              <a:buNone/>
              <a:defRPr sz="2100">
                <a:solidFill>
                  <a:srgbClr val="FFFFFF"/>
                </a:solidFill>
              </a:defRPr>
            </a:lvl6pPr>
            <a:lvl7pPr lvl="6" algn="ctr" rtl="0">
              <a:lnSpc>
                <a:spcPct val="100000"/>
              </a:lnSpc>
              <a:spcBef>
                <a:spcPts val="0"/>
              </a:spcBef>
              <a:spcAft>
                <a:spcPts val="0"/>
              </a:spcAft>
              <a:buClr>
                <a:srgbClr val="FFFFFF"/>
              </a:buClr>
              <a:buSzPts val="2100"/>
              <a:buNone/>
              <a:defRPr sz="2100">
                <a:solidFill>
                  <a:srgbClr val="FFFFFF"/>
                </a:solidFill>
              </a:defRPr>
            </a:lvl7pPr>
            <a:lvl8pPr lvl="7" algn="ctr" rtl="0">
              <a:lnSpc>
                <a:spcPct val="100000"/>
              </a:lnSpc>
              <a:spcBef>
                <a:spcPts val="0"/>
              </a:spcBef>
              <a:spcAft>
                <a:spcPts val="0"/>
              </a:spcAft>
              <a:buClr>
                <a:srgbClr val="FFFFFF"/>
              </a:buClr>
              <a:buSzPts val="2100"/>
              <a:buNone/>
              <a:defRPr sz="2100">
                <a:solidFill>
                  <a:srgbClr val="FFFFFF"/>
                </a:solidFill>
              </a:defRPr>
            </a:lvl8pPr>
            <a:lvl9pPr lvl="8" algn="ctr" rtl="0">
              <a:lnSpc>
                <a:spcPct val="100000"/>
              </a:lnSpc>
              <a:spcBef>
                <a:spcPts val="0"/>
              </a:spcBef>
              <a:spcAft>
                <a:spcPts val="0"/>
              </a:spcAft>
              <a:buClr>
                <a:srgbClr val="FFFFFF"/>
              </a:buClr>
              <a:buSzPts val="2100"/>
              <a:buNone/>
              <a:defRPr sz="2100">
                <a:solidFill>
                  <a:srgbClr val="FFFFFF"/>
                </a:solidFill>
              </a:defRPr>
            </a:lvl9pPr>
          </a:lstStyle>
          <a:p>
            <a:endParaRPr/>
          </a:p>
        </p:txBody>
      </p:sp>
      <p:sp>
        <p:nvSpPr>
          <p:cNvPr id="156" name="Google Shape;156;p32"/>
          <p:cNvSpPr txBox="1">
            <a:spLocks noGrp="1"/>
          </p:cNvSpPr>
          <p:nvPr>
            <p:ph type="title" idx="3"/>
          </p:nvPr>
        </p:nvSpPr>
        <p:spPr>
          <a:xfrm>
            <a:off x="1143000" y="1655388"/>
            <a:ext cx="3109800" cy="182100"/>
          </a:xfrm>
          <a:prstGeom prst="rect">
            <a:avLst/>
          </a:prstGeom>
          <a:noFill/>
          <a:ln>
            <a:noFill/>
          </a:ln>
        </p:spPr>
        <p:txBody>
          <a:bodyPr spcFirstLastPara="1" wrap="square" lIns="0" tIns="0" rIns="91425" bIns="0" anchor="b" anchorCtr="0">
            <a:noAutofit/>
          </a:bodyPr>
          <a:lstStyle>
            <a:lvl1pPr lvl="0" algn="l" rtl="0">
              <a:lnSpc>
                <a:spcPct val="100000"/>
              </a:lnSpc>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Page 4">
  <p:cSld name="CUSTOM_1_1_1">
    <p:bg>
      <p:bgPr>
        <a:solidFill>
          <a:srgbClr val="004B75"/>
        </a:solidFill>
        <a:effectLst/>
      </p:bgPr>
    </p:bg>
    <p:spTree>
      <p:nvGrpSpPr>
        <p:cNvPr id="1" name="Shape 22"/>
        <p:cNvGrpSpPr/>
        <p:nvPr/>
      </p:nvGrpSpPr>
      <p:grpSpPr>
        <a:xfrm>
          <a:off x="0" y="0"/>
          <a:ext cx="0" cy="0"/>
          <a:chOff x="0" y="0"/>
          <a:chExt cx="0" cy="0"/>
        </a:xfrm>
      </p:grpSpPr>
      <p:pic>
        <p:nvPicPr>
          <p:cNvPr id="23" name="Google Shape;23;p5"/>
          <p:cNvPicPr preferRelativeResize="0"/>
          <p:nvPr/>
        </p:nvPicPr>
        <p:blipFill>
          <a:blip r:embed="rId2">
            <a:alphaModFix/>
          </a:blip>
          <a:stretch>
            <a:fillRect/>
          </a:stretch>
        </p:blipFill>
        <p:spPr>
          <a:xfrm>
            <a:off x="0" y="0"/>
            <a:ext cx="9144000" cy="5715000"/>
          </a:xfrm>
          <a:prstGeom prst="rect">
            <a:avLst/>
          </a:prstGeom>
          <a:noFill/>
          <a:ln>
            <a:noFill/>
          </a:ln>
        </p:spPr>
      </p:pic>
      <p:sp>
        <p:nvSpPr>
          <p:cNvPr id="24" name="Google Shape;24;p5"/>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 name="Google Shape;25;p5"/>
          <p:cNvSpPr txBox="1">
            <a:spLocks noGrp="1"/>
          </p:cNvSpPr>
          <p:nvPr>
            <p:ph type="subTitle" idx="1"/>
          </p:nvPr>
        </p:nvSpPr>
        <p:spPr>
          <a:xfrm>
            <a:off x="673950" y="4819575"/>
            <a:ext cx="3224100" cy="319200"/>
          </a:xfrm>
          <a:prstGeom prst="rect">
            <a:avLst/>
          </a:prstGeom>
        </p:spPr>
        <p:txBody>
          <a:bodyPr spcFirstLastPara="1" wrap="square" lIns="0" tIns="0" rIns="0" bIns="0" anchor="t" anchorCtr="0">
            <a:noAutofit/>
          </a:bodyPr>
          <a:lstStyle>
            <a:lvl1pPr lvl="0" rtl="0">
              <a:spcBef>
                <a:spcPts val="0"/>
              </a:spcBef>
              <a:spcAft>
                <a:spcPts val="0"/>
              </a:spcAft>
              <a:buNone/>
              <a:defRPr>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6" name="Google Shape;26;p5"/>
          <p:cNvSpPr txBox="1">
            <a:spLocks noGrp="1"/>
          </p:cNvSpPr>
          <p:nvPr>
            <p:ph type="subTitle" idx="2"/>
          </p:nvPr>
        </p:nvSpPr>
        <p:spPr>
          <a:xfrm>
            <a:off x="5245950" y="4819575"/>
            <a:ext cx="3224100" cy="396000"/>
          </a:xfrm>
          <a:prstGeom prst="rect">
            <a:avLst/>
          </a:prstGeom>
        </p:spPr>
        <p:txBody>
          <a:bodyPr spcFirstLastPara="1" wrap="square" lIns="0" tIns="0" rIns="0" bIns="0" anchor="t" anchorCtr="0">
            <a:noAutofit/>
          </a:bodyPr>
          <a:lstStyle>
            <a:lvl1pPr lvl="0" algn="r" rtl="0">
              <a:spcBef>
                <a:spcPts val="0"/>
              </a:spcBef>
              <a:spcAft>
                <a:spcPts val="0"/>
              </a:spcAft>
              <a:buNone/>
              <a:defRPr>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Page 2">
  <p:cSld name="CUSTOM_1_1_1_1">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1210350" y="803275"/>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9" name="Google Shape;29;p6"/>
          <p:cNvSpPr txBox="1">
            <a:spLocks noGrp="1"/>
          </p:cNvSpPr>
          <p:nvPr>
            <p:ph type="subTitle" idx="1"/>
          </p:nvPr>
        </p:nvSpPr>
        <p:spPr>
          <a:xfrm>
            <a:off x="2635350" y="3092013"/>
            <a:ext cx="3873300" cy="3192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FFFF"/>
                </a:solidFill>
                <a:latin typeface="Bitter"/>
                <a:ea typeface="Bitter"/>
                <a:cs typeface="Bitter"/>
                <a:sym typeface="Bitter"/>
              </a:defRPr>
            </a:lvl1pPr>
            <a:lvl2pPr lvl="1" algn="ctr" rtl="0">
              <a:spcBef>
                <a:spcPts val="1600"/>
              </a:spcBef>
              <a:spcAft>
                <a:spcPts val="0"/>
              </a:spcAft>
              <a:buNone/>
              <a:defRPr>
                <a:latin typeface="Bitter"/>
                <a:ea typeface="Bitter"/>
                <a:cs typeface="Bitter"/>
                <a:sym typeface="Bitter"/>
              </a:defRPr>
            </a:lvl2pPr>
            <a:lvl3pPr lvl="2" algn="ctr" rtl="0">
              <a:spcBef>
                <a:spcPts val="1600"/>
              </a:spcBef>
              <a:spcAft>
                <a:spcPts val="0"/>
              </a:spcAft>
              <a:buNone/>
              <a:defRPr>
                <a:latin typeface="Bitter"/>
                <a:ea typeface="Bitter"/>
                <a:cs typeface="Bitter"/>
                <a:sym typeface="Bitter"/>
              </a:defRPr>
            </a:lvl3pPr>
            <a:lvl4pPr lvl="3" algn="ctr" rtl="0">
              <a:spcBef>
                <a:spcPts val="1600"/>
              </a:spcBef>
              <a:spcAft>
                <a:spcPts val="0"/>
              </a:spcAft>
              <a:buNone/>
              <a:defRPr>
                <a:latin typeface="Bitter"/>
                <a:ea typeface="Bitter"/>
                <a:cs typeface="Bitter"/>
                <a:sym typeface="Bitter"/>
              </a:defRPr>
            </a:lvl4pPr>
            <a:lvl5pPr lvl="4" algn="ctr" rtl="0">
              <a:spcBef>
                <a:spcPts val="1600"/>
              </a:spcBef>
              <a:spcAft>
                <a:spcPts val="0"/>
              </a:spcAft>
              <a:buNone/>
              <a:defRPr>
                <a:latin typeface="Bitter"/>
                <a:ea typeface="Bitter"/>
                <a:cs typeface="Bitter"/>
                <a:sym typeface="Bitter"/>
              </a:defRPr>
            </a:lvl5pPr>
            <a:lvl6pPr lvl="5" algn="ctr" rtl="0">
              <a:spcBef>
                <a:spcPts val="1600"/>
              </a:spcBef>
              <a:spcAft>
                <a:spcPts val="0"/>
              </a:spcAft>
              <a:buNone/>
              <a:defRPr>
                <a:latin typeface="Bitter"/>
                <a:ea typeface="Bitter"/>
                <a:cs typeface="Bitter"/>
                <a:sym typeface="Bitter"/>
              </a:defRPr>
            </a:lvl6pPr>
            <a:lvl7pPr lvl="6" algn="ctr" rtl="0">
              <a:spcBef>
                <a:spcPts val="1600"/>
              </a:spcBef>
              <a:spcAft>
                <a:spcPts val="0"/>
              </a:spcAft>
              <a:buNone/>
              <a:defRPr>
                <a:latin typeface="Bitter"/>
                <a:ea typeface="Bitter"/>
                <a:cs typeface="Bitter"/>
                <a:sym typeface="Bitter"/>
              </a:defRPr>
            </a:lvl7pPr>
            <a:lvl8pPr lvl="7" algn="ctr" rtl="0">
              <a:spcBef>
                <a:spcPts val="1600"/>
              </a:spcBef>
              <a:spcAft>
                <a:spcPts val="0"/>
              </a:spcAft>
              <a:buNone/>
              <a:defRPr>
                <a:latin typeface="Bitter"/>
                <a:ea typeface="Bitter"/>
                <a:cs typeface="Bitter"/>
                <a:sym typeface="Bitter"/>
              </a:defRPr>
            </a:lvl8pPr>
            <a:lvl9pPr lvl="8" algn="ctr" rtl="0">
              <a:spcBef>
                <a:spcPts val="1600"/>
              </a:spcBef>
              <a:spcAft>
                <a:spcPts val="1600"/>
              </a:spcAft>
              <a:buNone/>
              <a:defRPr>
                <a:latin typeface="Bitter"/>
                <a:ea typeface="Bitter"/>
                <a:cs typeface="Bitter"/>
                <a:sym typeface="Bitter"/>
              </a:defRPr>
            </a:lvl9pPr>
          </a:lstStyle>
          <a:p>
            <a:endParaRPr/>
          </a:p>
        </p:txBody>
      </p:sp>
      <p:sp>
        <p:nvSpPr>
          <p:cNvPr id="30" name="Google Shape;30;p6"/>
          <p:cNvSpPr txBox="1">
            <a:spLocks noGrp="1"/>
          </p:cNvSpPr>
          <p:nvPr>
            <p:ph type="body" idx="2"/>
          </p:nvPr>
        </p:nvSpPr>
        <p:spPr>
          <a:xfrm>
            <a:off x="2151150" y="3532150"/>
            <a:ext cx="4841700" cy="1199400"/>
          </a:xfrm>
          <a:prstGeom prst="rect">
            <a:avLst/>
          </a:prstGeom>
        </p:spPr>
        <p:txBody>
          <a:bodyPr spcFirstLastPara="1" wrap="square" lIns="0" tIns="0" rIns="0" bIns="0" anchor="t" anchorCtr="0">
            <a:noAutofit/>
          </a:bodyPr>
          <a:lstStyle>
            <a:lvl1pPr marL="457200" lvl="0" indent="-298450" algn="ctr">
              <a:lnSpc>
                <a:spcPct val="130000"/>
              </a:lnSpc>
              <a:spcBef>
                <a:spcPts val="0"/>
              </a:spcBef>
              <a:spcAft>
                <a:spcPts val="0"/>
              </a:spcAft>
              <a:buClr>
                <a:srgbClr val="FFFFFF"/>
              </a:buClr>
              <a:buSzPts val="1100"/>
              <a:buChar char="●"/>
              <a:defRPr>
                <a:solidFill>
                  <a:srgbClr val="FFFFFF"/>
                </a:solidFill>
              </a:defRPr>
            </a:lvl1pPr>
            <a:lvl2pPr marL="914400" lvl="1" indent="-298450" algn="ctr">
              <a:lnSpc>
                <a:spcPct val="130000"/>
              </a:lnSpc>
              <a:spcBef>
                <a:spcPts val="1000"/>
              </a:spcBef>
              <a:spcAft>
                <a:spcPts val="0"/>
              </a:spcAft>
              <a:buClr>
                <a:srgbClr val="FFFFFF"/>
              </a:buClr>
              <a:buSzPts val="1100"/>
              <a:buChar char="○"/>
              <a:defRPr>
                <a:solidFill>
                  <a:srgbClr val="FFFFFF"/>
                </a:solidFill>
              </a:defRPr>
            </a:lvl2pPr>
            <a:lvl3pPr marL="1371600" lvl="2" indent="-298450" algn="ctr">
              <a:lnSpc>
                <a:spcPct val="130000"/>
              </a:lnSpc>
              <a:spcBef>
                <a:spcPts val="1000"/>
              </a:spcBef>
              <a:spcAft>
                <a:spcPts val="0"/>
              </a:spcAft>
              <a:buClr>
                <a:srgbClr val="FFFFFF"/>
              </a:buClr>
              <a:buSzPts val="1100"/>
              <a:buChar char="■"/>
              <a:defRPr>
                <a:solidFill>
                  <a:srgbClr val="FFFFFF"/>
                </a:solidFill>
              </a:defRPr>
            </a:lvl3pPr>
            <a:lvl4pPr marL="1828800" lvl="3" indent="-298450" algn="ctr">
              <a:lnSpc>
                <a:spcPct val="130000"/>
              </a:lnSpc>
              <a:spcBef>
                <a:spcPts val="1000"/>
              </a:spcBef>
              <a:spcAft>
                <a:spcPts val="0"/>
              </a:spcAft>
              <a:buClr>
                <a:srgbClr val="FFFFFF"/>
              </a:buClr>
              <a:buSzPts val="1100"/>
              <a:buChar char="●"/>
              <a:defRPr>
                <a:solidFill>
                  <a:srgbClr val="FFFFFF"/>
                </a:solidFill>
              </a:defRPr>
            </a:lvl4pPr>
            <a:lvl5pPr marL="2286000" lvl="4" indent="-298450" algn="ctr">
              <a:lnSpc>
                <a:spcPct val="130000"/>
              </a:lnSpc>
              <a:spcBef>
                <a:spcPts val="1000"/>
              </a:spcBef>
              <a:spcAft>
                <a:spcPts val="0"/>
              </a:spcAft>
              <a:buClr>
                <a:srgbClr val="FFFFFF"/>
              </a:buClr>
              <a:buSzPts val="1100"/>
              <a:buChar char="○"/>
              <a:defRPr>
                <a:solidFill>
                  <a:srgbClr val="FFFFFF"/>
                </a:solidFill>
              </a:defRPr>
            </a:lvl5pPr>
            <a:lvl6pPr marL="2743200" lvl="5" indent="-298450" algn="ctr">
              <a:lnSpc>
                <a:spcPct val="130000"/>
              </a:lnSpc>
              <a:spcBef>
                <a:spcPts val="1000"/>
              </a:spcBef>
              <a:spcAft>
                <a:spcPts val="0"/>
              </a:spcAft>
              <a:buClr>
                <a:srgbClr val="FFFFFF"/>
              </a:buClr>
              <a:buSzPts val="1100"/>
              <a:buChar char="■"/>
              <a:defRPr>
                <a:solidFill>
                  <a:srgbClr val="FFFFFF"/>
                </a:solidFill>
              </a:defRPr>
            </a:lvl6pPr>
            <a:lvl7pPr marL="3200400" lvl="6" indent="-298450" algn="ctr">
              <a:lnSpc>
                <a:spcPct val="130000"/>
              </a:lnSpc>
              <a:spcBef>
                <a:spcPts val="1000"/>
              </a:spcBef>
              <a:spcAft>
                <a:spcPts val="0"/>
              </a:spcAft>
              <a:buClr>
                <a:srgbClr val="FFFFFF"/>
              </a:buClr>
              <a:buSzPts val="1100"/>
              <a:buChar char="●"/>
              <a:defRPr>
                <a:solidFill>
                  <a:srgbClr val="FFFFFF"/>
                </a:solidFill>
              </a:defRPr>
            </a:lvl7pPr>
            <a:lvl8pPr marL="3657600" lvl="7" indent="-298450" algn="ctr">
              <a:lnSpc>
                <a:spcPct val="130000"/>
              </a:lnSpc>
              <a:spcBef>
                <a:spcPts val="1000"/>
              </a:spcBef>
              <a:spcAft>
                <a:spcPts val="0"/>
              </a:spcAft>
              <a:buClr>
                <a:srgbClr val="FFFFFF"/>
              </a:buClr>
              <a:buSzPts val="1100"/>
              <a:buChar char="○"/>
              <a:defRPr>
                <a:solidFill>
                  <a:srgbClr val="FFFFFF"/>
                </a:solidFill>
              </a:defRPr>
            </a:lvl8pPr>
            <a:lvl9pPr marL="4114800" lvl="8" indent="-298450" algn="ctr">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Page">
  <p:cSld name="CUSTOM_1_1_1_1_1">
    <p:bg>
      <p:bgPr>
        <a:blipFill>
          <a:blip r:embed="rId2">
            <a:alphaModFix/>
          </a:blip>
          <a:stretch>
            <a:fillRect/>
          </a:stretch>
        </a:blipFill>
        <a:effectLst/>
      </p:bgPr>
    </p:bg>
    <p:spTree>
      <p:nvGrpSpPr>
        <p:cNvPr id="1" name="Shape 31"/>
        <p:cNvGrpSpPr/>
        <p:nvPr/>
      </p:nvGrpSpPr>
      <p:grpSpPr>
        <a:xfrm>
          <a:off x="0" y="0"/>
          <a:ext cx="0" cy="0"/>
          <a:chOff x="0" y="0"/>
          <a:chExt cx="0" cy="0"/>
        </a:xfrm>
      </p:grpSpPr>
      <p:pic>
        <p:nvPicPr>
          <p:cNvPr id="32" name="Google Shape;32;p7"/>
          <p:cNvPicPr preferRelativeResize="0"/>
          <p:nvPr/>
        </p:nvPicPr>
        <p:blipFill>
          <a:blip r:embed="rId3">
            <a:alphaModFix/>
          </a:blip>
          <a:stretch>
            <a:fillRect/>
          </a:stretch>
        </p:blipFill>
        <p:spPr>
          <a:xfrm>
            <a:off x="0" y="0"/>
            <a:ext cx="9144000" cy="5715000"/>
          </a:xfrm>
          <a:prstGeom prst="rect">
            <a:avLst/>
          </a:prstGeom>
          <a:noFill/>
          <a:ln>
            <a:noFill/>
          </a:ln>
        </p:spPr>
      </p:pic>
      <p:sp>
        <p:nvSpPr>
          <p:cNvPr id="33" name="Google Shape;33;p7"/>
          <p:cNvSpPr txBox="1">
            <a:spLocks noGrp="1"/>
          </p:cNvSpPr>
          <p:nvPr>
            <p:ph type="title"/>
          </p:nvPr>
        </p:nvSpPr>
        <p:spPr>
          <a:xfrm>
            <a:off x="1210350" y="803275"/>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4" name="Google Shape;34;p7"/>
          <p:cNvSpPr txBox="1">
            <a:spLocks noGrp="1"/>
          </p:cNvSpPr>
          <p:nvPr>
            <p:ph type="subTitle" idx="1"/>
          </p:nvPr>
        </p:nvSpPr>
        <p:spPr>
          <a:xfrm>
            <a:off x="2635350" y="3092013"/>
            <a:ext cx="3873300" cy="3192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FFFF"/>
                </a:solidFill>
                <a:latin typeface="Bitter"/>
                <a:ea typeface="Bitter"/>
                <a:cs typeface="Bitter"/>
                <a:sym typeface="Bitter"/>
              </a:defRPr>
            </a:lvl1pPr>
            <a:lvl2pPr lvl="1" algn="ctr" rtl="0">
              <a:spcBef>
                <a:spcPts val="1600"/>
              </a:spcBef>
              <a:spcAft>
                <a:spcPts val="0"/>
              </a:spcAft>
              <a:buNone/>
              <a:defRPr>
                <a:latin typeface="Bitter"/>
                <a:ea typeface="Bitter"/>
                <a:cs typeface="Bitter"/>
                <a:sym typeface="Bitter"/>
              </a:defRPr>
            </a:lvl2pPr>
            <a:lvl3pPr lvl="2" algn="ctr" rtl="0">
              <a:spcBef>
                <a:spcPts val="1600"/>
              </a:spcBef>
              <a:spcAft>
                <a:spcPts val="0"/>
              </a:spcAft>
              <a:buNone/>
              <a:defRPr>
                <a:latin typeface="Bitter"/>
                <a:ea typeface="Bitter"/>
                <a:cs typeface="Bitter"/>
                <a:sym typeface="Bitter"/>
              </a:defRPr>
            </a:lvl3pPr>
            <a:lvl4pPr lvl="3" algn="ctr" rtl="0">
              <a:spcBef>
                <a:spcPts val="1600"/>
              </a:spcBef>
              <a:spcAft>
                <a:spcPts val="0"/>
              </a:spcAft>
              <a:buNone/>
              <a:defRPr>
                <a:latin typeface="Bitter"/>
                <a:ea typeface="Bitter"/>
                <a:cs typeface="Bitter"/>
                <a:sym typeface="Bitter"/>
              </a:defRPr>
            </a:lvl4pPr>
            <a:lvl5pPr lvl="4" algn="ctr" rtl="0">
              <a:spcBef>
                <a:spcPts val="1600"/>
              </a:spcBef>
              <a:spcAft>
                <a:spcPts val="0"/>
              </a:spcAft>
              <a:buNone/>
              <a:defRPr>
                <a:latin typeface="Bitter"/>
                <a:ea typeface="Bitter"/>
                <a:cs typeface="Bitter"/>
                <a:sym typeface="Bitter"/>
              </a:defRPr>
            </a:lvl5pPr>
            <a:lvl6pPr lvl="5" algn="ctr" rtl="0">
              <a:spcBef>
                <a:spcPts val="1600"/>
              </a:spcBef>
              <a:spcAft>
                <a:spcPts val="0"/>
              </a:spcAft>
              <a:buNone/>
              <a:defRPr>
                <a:latin typeface="Bitter"/>
                <a:ea typeface="Bitter"/>
                <a:cs typeface="Bitter"/>
                <a:sym typeface="Bitter"/>
              </a:defRPr>
            </a:lvl6pPr>
            <a:lvl7pPr lvl="6" algn="ctr" rtl="0">
              <a:spcBef>
                <a:spcPts val="1600"/>
              </a:spcBef>
              <a:spcAft>
                <a:spcPts val="0"/>
              </a:spcAft>
              <a:buNone/>
              <a:defRPr>
                <a:latin typeface="Bitter"/>
                <a:ea typeface="Bitter"/>
                <a:cs typeface="Bitter"/>
                <a:sym typeface="Bitter"/>
              </a:defRPr>
            </a:lvl7pPr>
            <a:lvl8pPr lvl="7" algn="ctr" rtl="0">
              <a:spcBef>
                <a:spcPts val="1600"/>
              </a:spcBef>
              <a:spcAft>
                <a:spcPts val="0"/>
              </a:spcAft>
              <a:buNone/>
              <a:defRPr>
                <a:latin typeface="Bitter"/>
                <a:ea typeface="Bitter"/>
                <a:cs typeface="Bitter"/>
                <a:sym typeface="Bitter"/>
              </a:defRPr>
            </a:lvl8pPr>
            <a:lvl9pPr lvl="8" algn="ctr" rtl="0">
              <a:spcBef>
                <a:spcPts val="1600"/>
              </a:spcBef>
              <a:spcAft>
                <a:spcPts val="1600"/>
              </a:spcAft>
              <a:buNone/>
              <a:defRPr>
                <a:latin typeface="Bitter"/>
                <a:ea typeface="Bitter"/>
                <a:cs typeface="Bitter"/>
                <a:sym typeface="Bitter"/>
              </a:defRPr>
            </a:lvl9pPr>
          </a:lstStyle>
          <a:p>
            <a:endParaRPr/>
          </a:p>
        </p:txBody>
      </p:sp>
      <p:sp>
        <p:nvSpPr>
          <p:cNvPr id="35" name="Google Shape;35;p7"/>
          <p:cNvSpPr txBox="1">
            <a:spLocks noGrp="1"/>
          </p:cNvSpPr>
          <p:nvPr>
            <p:ph type="body" idx="2"/>
          </p:nvPr>
        </p:nvSpPr>
        <p:spPr>
          <a:xfrm>
            <a:off x="2151150" y="3532150"/>
            <a:ext cx="4841700" cy="1199400"/>
          </a:xfrm>
          <a:prstGeom prst="rect">
            <a:avLst/>
          </a:prstGeom>
        </p:spPr>
        <p:txBody>
          <a:bodyPr spcFirstLastPara="1" wrap="square" lIns="0" tIns="0" rIns="0" bIns="0" anchor="t" anchorCtr="0">
            <a:noAutofit/>
          </a:bodyPr>
          <a:lstStyle>
            <a:lvl1pPr marL="457200" lvl="0" indent="-298450" algn="ctr" rtl="0">
              <a:lnSpc>
                <a:spcPct val="130000"/>
              </a:lnSpc>
              <a:spcBef>
                <a:spcPts val="0"/>
              </a:spcBef>
              <a:spcAft>
                <a:spcPts val="0"/>
              </a:spcAft>
              <a:buClr>
                <a:srgbClr val="FFFFFF"/>
              </a:buClr>
              <a:buSzPts val="1100"/>
              <a:buChar char="●"/>
              <a:defRPr>
                <a:solidFill>
                  <a:srgbClr val="FFFFFF"/>
                </a:solidFill>
              </a:defRPr>
            </a:lvl1pPr>
            <a:lvl2pPr marL="914400" lvl="1" indent="-298450" algn="ctr" rtl="0">
              <a:lnSpc>
                <a:spcPct val="130000"/>
              </a:lnSpc>
              <a:spcBef>
                <a:spcPts val="1000"/>
              </a:spcBef>
              <a:spcAft>
                <a:spcPts val="0"/>
              </a:spcAft>
              <a:buClr>
                <a:srgbClr val="FFFFFF"/>
              </a:buClr>
              <a:buSzPts val="1100"/>
              <a:buChar char="○"/>
              <a:defRPr>
                <a:solidFill>
                  <a:srgbClr val="FFFFFF"/>
                </a:solidFill>
              </a:defRPr>
            </a:lvl2pPr>
            <a:lvl3pPr marL="1371600" lvl="2" indent="-298450" algn="ctr" rtl="0">
              <a:lnSpc>
                <a:spcPct val="130000"/>
              </a:lnSpc>
              <a:spcBef>
                <a:spcPts val="1000"/>
              </a:spcBef>
              <a:spcAft>
                <a:spcPts val="0"/>
              </a:spcAft>
              <a:buClr>
                <a:srgbClr val="FFFFFF"/>
              </a:buClr>
              <a:buSzPts val="1100"/>
              <a:buChar char="■"/>
              <a:defRPr>
                <a:solidFill>
                  <a:srgbClr val="FFFFFF"/>
                </a:solidFill>
              </a:defRPr>
            </a:lvl3pPr>
            <a:lvl4pPr marL="1828800" lvl="3" indent="-298450" algn="ctr" rtl="0">
              <a:lnSpc>
                <a:spcPct val="130000"/>
              </a:lnSpc>
              <a:spcBef>
                <a:spcPts val="1000"/>
              </a:spcBef>
              <a:spcAft>
                <a:spcPts val="0"/>
              </a:spcAft>
              <a:buClr>
                <a:srgbClr val="FFFFFF"/>
              </a:buClr>
              <a:buSzPts val="1100"/>
              <a:buChar char="●"/>
              <a:defRPr>
                <a:solidFill>
                  <a:srgbClr val="FFFFFF"/>
                </a:solidFill>
              </a:defRPr>
            </a:lvl4pPr>
            <a:lvl5pPr marL="2286000" lvl="4" indent="-298450" algn="ctr" rtl="0">
              <a:lnSpc>
                <a:spcPct val="130000"/>
              </a:lnSpc>
              <a:spcBef>
                <a:spcPts val="1000"/>
              </a:spcBef>
              <a:spcAft>
                <a:spcPts val="0"/>
              </a:spcAft>
              <a:buClr>
                <a:srgbClr val="FFFFFF"/>
              </a:buClr>
              <a:buSzPts val="1100"/>
              <a:buChar char="○"/>
              <a:defRPr>
                <a:solidFill>
                  <a:srgbClr val="FFFFFF"/>
                </a:solidFill>
              </a:defRPr>
            </a:lvl5pPr>
            <a:lvl6pPr marL="2743200" lvl="5" indent="-298450" algn="ctr" rtl="0">
              <a:lnSpc>
                <a:spcPct val="130000"/>
              </a:lnSpc>
              <a:spcBef>
                <a:spcPts val="1000"/>
              </a:spcBef>
              <a:spcAft>
                <a:spcPts val="0"/>
              </a:spcAft>
              <a:buClr>
                <a:srgbClr val="FFFFFF"/>
              </a:buClr>
              <a:buSzPts val="1100"/>
              <a:buChar char="■"/>
              <a:defRPr>
                <a:solidFill>
                  <a:srgbClr val="FFFFFF"/>
                </a:solidFill>
              </a:defRPr>
            </a:lvl6pPr>
            <a:lvl7pPr marL="3200400" lvl="6" indent="-298450" algn="ctr" rtl="0">
              <a:lnSpc>
                <a:spcPct val="130000"/>
              </a:lnSpc>
              <a:spcBef>
                <a:spcPts val="1000"/>
              </a:spcBef>
              <a:spcAft>
                <a:spcPts val="0"/>
              </a:spcAft>
              <a:buClr>
                <a:srgbClr val="FFFFFF"/>
              </a:buClr>
              <a:buSzPts val="1100"/>
              <a:buChar char="●"/>
              <a:defRPr>
                <a:solidFill>
                  <a:srgbClr val="FFFFFF"/>
                </a:solidFill>
              </a:defRPr>
            </a:lvl7pPr>
            <a:lvl8pPr marL="3657600" lvl="7" indent="-298450" algn="ctr" rtl="0">
              <a:lnSpc>
                <a:spcPct val="130000"/>
              </a:lnSpc>
              <a:spcBef>
                <a:spcPts val="1000"/>
              </a:spcBef>
              <a:spcAft>
                <a:spcPts val="0"/>
              </a:spcAft>
              <a:buClr>
                <a:srgbClr val="FFFFFF"/>
              </a:buClr>
              <a:buSzPts val="1100"/>
              <a:buChar char="○"/>
              <a:defRPr>
                <a:solidFill>
                  <a:srgbClr val="FFFFFF"/>
                </a:solidFill>
              </a:defRPr>
            </a:lvl8pPr>
            <a:lvl9pPr marL="4114800" lvl="8" indent="-298450" algn="ctr" rtl="0">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ight Full Page">
  <p:cSld name="SECTION_TITLE_AND_DESCRIPTION">
    <p:spTree>
      <p:nvGrpSpPr>
        <p:cNvPr id="1" name="Shape 36"/>
        <p:cNvGrpSpPr/>
        <p:nvPr/>
      </p:nvGrpSpPr>
      <p:grpSpPr>
        <a:xfrm>
          <a:off x="0" y="0"/>
          <a:ext cx="0" cy="0"/>
          <a:chOff x="0" y="0"/>
          <a:chExt cx="0" cy="0"/>
        </a:xfrm>
      </p:grpSpPr>
      <p:sp>
        <p:nvSpPr>
          <p:cNvPr id="37" name="Google Shape;37;p8"/>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298450">
              <a:lnSpc>
                <a:spcPct val="130000"/>
              </a:lnSpc>
              <a:spcBef>
                <a:spcPts val="0"/>
              </a:spcBef>
              <a:spcAft>
                <a:spcPts val="0"/>
              </a:spcAft>
              <a:buSzPts val="1100"/>
              <a:buChar char="●"/>
              <a:defRPr/>
            </a:lvl1pPr>
            <a:lvl2pPr marL="914400" lvl="1" indent="-298450">
              <a:lnSpc>
                <a:spcPct val="130000"/>
              </a:lnSpc>
              <a:spcBef>
                <a:spcPts val="1000"/>
              </a:spcBef>
              <a:spcAft>
                <a:spcPts val="0"/>
              </a:spcAft>
              <a:buSzPts val="1100"/>
              <a:buChar char="○"/>
              <a:defRPr/>
            </a:lvl2pPr>
            <a:lvl3pPr marL="1371600" lvl="2" indent="-298450">
              <a:lnSpc>
                <a:spcPct val="130000"/>
              </a:lnSpc>
              <a:spcBef>
                <a:spcPts val="1000"/>
              </a:spcBef>
              <a:spcAft>
                <a:spcPts val="0"/>
              </a:spcAft>
              <a:buSzPts val="1100"/>
              <a:buChar char="■"/>
              <a:defRPr/>
            </a:lvl3pPr>
            <a:lvl4pPr marL="1828800" lvl="3" indent="-298450">
              <a:lnSpc>
                <a:spcPct val="130000"/>
              </a:lnSpc>
              <a:spcBef>
                <a:spcPts val="1000"/>
              </a:spcBef>
              <a:spcAft>
                <a:spcPts val="0"/>
              </a:spcAft>
              <a:buSzPts val="1100"/>
              <a:buChar char="●"/>
              <a:defRPr/>
            </a:lvl4pPr>
            <a:lvl5pPr marL="2286000" lvl="4" indent="-298450">
              <a:lnSpc>
                <a:spcPct val="130000"/>
              </a:lnSpc>
              <a:spcBef>
                <a:spcPts val="1000"/>
              </a:spcBef>
              <a:spcAft>
                <a:spcPts val="0"/>
              </a:spcAft>
              <a:buSzPts val="1100"/>
              <a:buChar char="○"/>
              <a:defRPr/>
            </a:lvl5pPr>
            <a:lvl6pPr marL="2743200" lvl="5" indent="-298450">
              <a:lnSpc>
                <a:spcPct val="130000"/>
              </a:lnSpc>
              <a:spcBef>
                <a:spcPts val="1000"/>
              </a:spcBef>
              <a:spcAft>
                <a:spcPts val="0"/>
              </a:spcAft>
              <a:buSzPts val="1100"/>
              <a:buChar char="■"/>
              <a:defRPr/>
            </a:lvl6pPr>
            <a:lvl7pPr marL="3200400" lvl="6" indent="-298450">
              <a:lnSpc>
                <a:spcPct val="130000"/>
              </a:lnSpc>
              <a:spcBef>
                <a:spcPts val="1000"/>
              </a:spcBef>
              <a:spcAft>
                <a:spcPts val="0"/>
              </a:spcAft>
              <a:buSzPts val="1100"/>
              <a:buChar char="●"/>
              <a:defRPr/>
            </a:lvl7pPr>
            <a:lvl8pPr marL="3657600" lvl="7" indent="-298450">
              <a:lnSpc>
                <a:spcPct val="130000"/>
              </a:lnSpc>
              <a:spcBef>
                <a:spcPts val="1000"/>
              </a:spcBef>
              <a:spcAft>
                <a:spcPts val="0"/>
              </a:spcAft>
              <a:buSzPts val="1100"/>
              <a:buChar char="○"/>
              <a:defRPr/>
            </a:lvl8pPr>
            <a:lvl9pPr marL="4114800" lvl="8" indent="-298450">
              <a:lnSpc>
                <a:spcPct val="130000"/>
              </a:lnSpc>
              <a:spcBef>
                <a:spcPts val="1000"/>
              </a:spcBef>
              <a:spcAft>
                <a:spcPts val="1000"/>
              </a:spcAft>
              <a:buSzPts val="1100"/>
              <a:buChar char="■"/>
              <a:defRPr/>
            </a:lvl9pPr>
          </a:lstStyle>
          <a:p>
            <a:endParaRPr/>
          </a:p>
        </p:txBody>
      </p:sp>
      <p:sp>
        <p:nvSpPr>
          <p:cNvPr id="38" name="Google Shape;38;p8"/>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a:spcBef>
                <a:spcPts val="0"/>
              </a:spcBef>
              <a:spcAft>
                <a:spcPts val="0"/>
              </a:spcAft>
              <a:buSzPts val="2200"/>
              <a:buNone/>
              <a:defRPr sz="2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8"/>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a:lnSpc>
                <a:spcPct val="100000"/>
              </a:lnSpc>
              <a:spcBef>
                <a:spcPts val="100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8"/>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ight Half Page ">
  <p:cSld name="SECTION_TITLE_AND_DESCRIPTION_4">
    <p:spTree>
      <p:nvGrpSpPr>
        <p:cNvPr id="1" name="Shape 41"/>
        <p:cNvGrpSpPr/>
        <p:nvPr/>
      </p:nvGrpSpPr>
      <p:grpSpPr>
        <a:xfrm>
          <a:off x="0" y="0"/>
          <a:ext cx="0" cy="0"/>
          <a:chOff x="0" y="0"/>
          <a:chExt cx="0" cy="0"/>
        </a:xfrm>
      </p:grpSpPr>
      <p:sp>
        <p:nvSpPr>
          <p:cNvPr id="42" name="Google Shape;42;p9"/>
          <p:cNvSpPr txBox="1">
            <a:spLocks noGrp="1"/>
          </p:cNvSpPr>
          <p:nvPr>
            <p:ph type="body" idx="1"/>
          </p:nvPr>
        </p:nvSpPr>
        <p:spPr>
          <a:xfrm>
            <a:off x="4598200" y="2321750"/>
            <a:ext cx="3643500" cy="2531100"/>
          </a:xfrm>
          <a:prstGeom prst="rect">
            <a:avLst/>
          </a:prstGeom>
        </p:spPr>
        <p:txBody>
          <a:bodyPr spcFirstLastPara="1" wrap="square" lIns="0" tIns="0" rIns="0" bIns="0" anchor="t" anchorCtr="0">
            <a:noAutofit/>
          </a:bodyPr>
          <a:lstStyle>
            <a:lvl1pPr marL="457200" lvl="0" indent="-298450" rtl="0">
              <a:lnSpc>
                <a:spcPct val="130000"/>
              </a:lnSpc>
              <a:spcBef>
                <a:spcPts val="100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43" name="Google Shape;43;p9"/>
          <p:cNvSpPr txBox="1">
            <a:spLocks noGrp="1"/>
          </p:cNvSpPr>
          <p:nvPr>
            <p:ph type="title"/>
          </p:nvPr>
        </p:nvSpPr>
        <p:spPr>
          <a:xfrm>
            <a:off x="4598197" y="804525"/>
            <a:ext cx="3109800" cy="10221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4" name="Google Shape;44;p9"/>
          <p:cNvSpPr txBox="1">
            <a:spLocks noGrp="1"/>
          </p:cNvSpPr>
          <p:nvPr>
            <p:ph type="title" idx="2"/>
          </p:nvPr>
        </p:nvSpPr>
        <p:spPr>
          <a:xfrm>
            <a:off x="4598200" y="1979013"/>
            <a:ext cx="3109800" cy="182100"/>
          </a:xfrm>
          <a:prstGeom prst="rect">
            <a:avLst/>
          </a:prstGeom>
        </p:spPr>
        <p:txBody>
          <a:bodyPr spcFirstLastPara="1" wrap="square" lIns="0" tIns="0" rIns="91425" bIns="0" anchor="t"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ideo">
  <p:cSld name="CUSTOM_2">
    <p:spTree>
      <p:nvGrpSpPr>
        <p:cNvPr id="1" name="Shape 45"/>
        <p:cNvGrpSpPr/>
        <p:nvPr/>
      </p:nvGrpSpPr>
      <p:grpSpPr>
        <a:xfrm>
          <a:off x="0" y="0"/>
          <a:ext cx="0" cy="0"/>
          <a:chOff x="0" y="0"/>
          <a:chExt cx="0" cy="0"/>
        </a:xfrm>
      </p:grpSpPr>
      <p:sp>
        <p:nvSpPr>
          <p:cNvPr id="46" name="Google Shape;46;p10"/>
          <p:cNvSpPr txBox="1">
            <a:spLocks noGrp="1"/>
          </p:cNvSpPr>
          <p:nvPr>
            <p:ph type="subTitle" idx="1"/>
          </p:nvPr>
        </p:nvSpPr>
        <p:spPr>
          <a:xfrm>
            <a:off x="1425450" y="4163925"/>
            <a:ext cx="6293100" cy="864600"/>
          </a:xfrm>
          <a:prstGeom prst="rect">
            <a:avLst/>
          </a:prstGeom>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7" name="Google Shape;47;p10"/>
          <p:cNvSpPr/>
          <p:nvPr/>
        </p:nvSpPr>
        <p:spPr>
          <a:xfrm>
            <a:off x="3603300" y="1656100"/>
            <a:ext cx="1937400" cy="11331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2D68C4"/>
                </a:solidFill>
                <a:latin typeface="Poppins"/>
                <a:ea typeface="Poppins"/>
                <a:cs typeface="Poppins"/>
                <a:sym typeface="Poppins"/>
              </a:rPr>
              <a:t>Place Video Here</a:t>
            </a:r>
            <a:endParaRPr sz="1000">
              <a:solidFill>
                <a:srgbClr val="2D68C4"/>
              </a:solidFill>
              <a:latin typeface="Poppins"/>
              <a:ea typeface="Poppins"/>
              <a:cs typeface="Poppins"/>
              <a:sym typeface="Poppins"/>
            </a:endParaRPr>
          </a:p>
          <a:p>
            <a:pPr marL="0" lvl="0" indent="0" algn="ctr" rtl="0">
              <a:spcBef>
                <a:spcPts val="0"/>
              </a:spcBef>
              <a:spcAft>
                <a:spcPts val="0"/>
              </a:spcAft>
              <a:buNone/>
            </a:pPr>
            <a:r>
              <a:rPr lang="en" sz="1000">
                <a:solidFill>
                  <a:srgbClr val="2D68C4"/>
                </a:solidFill>
                <a:latin typeface="Poppins"/>
                <a:ea typeface="Poppins"/>
                <a:cs typeface="Poppins"/>
                <a:sym typeface="Poppins"/>
              </a:rPr>
              <a:t>Make Video box much larger than this one </a:t>
            </a:r>
            <a:endParaRPr sz="1000">
              <a:solidFill>
                <a:srgbClr val="2D68C4"/>
              </a:solidFill>
              <a:latin typeface="Poppins"/>
              <a:ea typeface="Poppins"/>
              <a:cs typeface="Poppins"/>
              <a:sym typeface="Poppi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jp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35325" y="967625"/>
            <a:ext cx="5149800" cy="1519200"/>
          </a:xfrm>
          <a:prstGeom prst="rect">
            <a:avLst/>
          </a:prstGeom>
          <a:noFill/>
          <a:ln>
            <a:noFill/>
          </a:ln>
        </p:spPr>
        <p:txBody>
          <a:bodyPr spcFirstLastPara="1" wrap="square" lIns="0" tIns="0" rIns="0" bIns="0" anchor="t" anchorCtr="0">
            <a:noAutofit/>
          </a:bodyPr>
          <a:lstStyle>
            <a:lvl1pPr lvl="0">
              <a:spcBef>
                <a:spcPts val="0"/>
              </a:spcBef>
              <a:spcAft>
                <a:spcPts val="0"/>
              </a:spcAft>
              <a:buClr>
                <a:srgbClr val="2D68C4"/>
              </a:buClr>
              <a:buSzPts val="4400"/>
              <a:buFont typeface="Poppins SemiBold"/>
              <a:buNone/>
              <a:defRPr sz="4400">
                <a:solidFill>
                  <a:srgbClr val="2D68C4"/>
                </a:solidFill>
                <a:latin typeface="Poppins SemiBold"/>
                <a:ea typeface="Poppins SemiBold"/>
                <a:cs typeface="Poppins SemiBold"/>
                <a:sym typeface="Poppins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35325" y="2600950"/>
            <a:ext cx="5369700" cy="2207700"/>
          </a:xfrm>
          <a:prstGeom prst="rect">
            <a:avLst/>
          </a:prstGeom>
          <a:noFill/>
          <a:ln>
            <a:noFill/>
          </a:ln>
        </p:spPr>
        <p:txBody>
          <a:bodyPr spcFirstLastPara="1" wrap="square" lIns="0" tIns="0" rIns="0" bIns="0" anchor="t" anchorCtr="0">
            <a:noAutofit/>
          </a:bodyPr>
          <a:lstStyle>
            <a:lvl1pPr marL="457200" lvl="0" indent="-298450">
              <a:lnSpc>
                <a:spcPct val="115000"/>
              </a:lnSpc>
              <a:spcBef>
                <a:spcPts val="0"/>
              </a:spcBef>
              <a:spcAft>
                <a:spcPts val="0"/>
              </a:spcAft>
              <a:buClr>
                <a:srgbClr val="7F8080"/>
              </a:buClr>
              <a:buSzPts val="1100"/>
              <a:buFont typeface="Poppins"/>
              <a:buChar char="●"/>
              <a:defRPr sz="1100">
                <a:solidFill>
                  <a:srgbClr val="7F8080"/>
                </a:solidFill>
                <a:latin typeface="Poppins"/>
                <a:ea typeface="Poppins"/>
                <a:cs typeface="Poppins"/>
                <a:sym typeface="Poppins"/>
              </a:defRPr>
            </a:lvl1pPr>
            <a:lvl2pPr marL="914400" lvl="1"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2pPr>
            <a:lvl3pPr marL="1371600" lvl="2"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3pPr>
            <a:lvl4pPr marL="1828800" lvl="3"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4pPr>
            <a:lvl5pPr marL="2286000" lvl="4"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5pPr>
            <a:lvl6pPr marL="2743200" lvl="5"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6pPr>
            <a:lvl7pPr marL="3200400" lvl="6"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7pPr>
            <a:lvl8pPr marL="3657600" lvl="7"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8pPr>
            <a:lvl9pPr marL="4114800" lvl="8" indent="-298450">
              <a:lnSpc>
                <a:spcPct val="115000"/>
              </a:lnSpc>
              <a:spcBef>
                <a:spcPts val="1600"/>
              </a:spcBef>
              <a:spcAft>
                <a:spcPts val="1600"/>
              </a:spcAft>
              <a:buClr>
                <a:srgbClr val="7F8080"/>
              </a:buClr>
              <a:buSzPts val="1100"/>
              <a:buFont typeface="Poppins"/>
              <a:buChar char="■"/>
              <a:defRPr sz="1100">
                <a:solidFill>
                  <a:srgbClr val="7F8080"/>
                </a:solidFill>
                <a:latin typeface="Poppins"/>
                <a:ea typeface="Poppins"/>
                <a:cs typeface="Poppins"/>
                <a:sym typeface="Poppins"/>
              </a:defRPr>
            </a:lvl9pPr>
          </a:lstStyle>
          <a:p>
            <a:endParaRPr/>
          </a:p>
        </p:txBody>
      </p:sp>
      <p:sp>
        <p:nvSpPr>
          <p:cNvPr id="8" name="Google Shape;8;p1"/>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blipFill>
          <a:blip r:embed="rId17">
            <a:alphaModFix/>
          </a:blip>
          <a:stretch>
            <a:fillRect/>
          </a:stretch>
        </a:blipFill>
        <a:effectLst/>
      </p:bgPr>
    </p:bg>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935325" y="967625"/>
            <a:ext cx="5149800" cy="15192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2D68C4"/>
              </a:buClr>
              <a:buSzPts val="4400"/>
              <a:buFont typeface="Poppins SemiBold"/>
              <a:buNone/>
              <a:defRPr sz="4400" b="0" i="0" u="none" strike="noStrike" cap="none">
                <a:solidFill>
                  <a:srgbClr val="2D68C4"/>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83" name="Google Shape;83;p17"/>
          <p:cNvSpPr txBox="1">
            <a:spLocks noGrp="1"/>
          </p:cNvSpPr>
          <p:nvPr>
            <p:ph type="body" idx="1"/>
          </p:nvPr>
        </p:nvSpPr>
        <p:spPr>
          <a:xfrm>
            <a:off x="935325" y="2600950"/>
            <a:ext cx="5369700" cy="2207700"/>
          </a:xfrm>
          <a:prstGeom prst="rect">
            <a:avLst/>
          </a:prstGeom>
          <a:noFill/>
          <a:ln>
            <a:noFill/>
          </a:ln>
        </p:spPr>
        <p:txBody>
          <a:bodyPr spcFirstLastPara="1" wrap="square" lIns="0" tIns="0" rIns="0" bIns="0" anchor="t" anchorCtr="0">
            <a:noAutofit/>
          </a:bodyPr>
          <a:lstStyle>
            <a:lvl1pPr marL="457200" marR="0" lvl="0" indent="-298450" algn="l" rtl="0">
              <a:lnSpc>
                <a:spcPct val="115000"/>
              </a:lnSpc>
              <a:spcBef>
                <a:spcPts val="0"/>
              </a:spcBef>
              <a:spcAft>
                <a:spcPts val="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1pPr>
            <a:lvl2pPr marL="914400" marR="0" lvl="1" indent="-298450" algn="l" rtl="0">
              <a:lnSpc>
                <a:spcPct val="115000"/>
              </a:lnSpc>
              <a:spcBef>
                <a:spcPts val="1600"/>
              </a:spcBef>
              <a:spcAft>
                <a:spcPts val="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2pPr>
            <a:lvl3pPr marL="1371600" marR="0" lvl="2" indent="-298450" algn="l" rtl="0">
              <a:lnSpc>
                <a:spcPct val="115000"/>
              </a:lnSpc>
              <a:spcBef>
                <a:spcPts val="1600"/>
              </a:spcBef>
              <a:spcAft>
                <a:spcPts val="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3pPr>
            <a:lvl4pPr marL="1828800" marR="0" lvl="3" indent="-298450" algn="l" rtl="0">
              <a:lnSpc>
                <a:spcPct val="115000"/>
              </a:lnSpc>
              <a:spcBef>
                <a:spcPts val="1600"/>
              </a:spcBef>
              <a:spcAft>
                <a:spcPts val="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4pPr>
            <a:lvl5pPr marL="2286000" marR="0" lvl="4" indent="-298450" algn="l" rtl="0">
              <a:lnSpc>
                <a:spcPct val="115000"/>
              </a:lnSpc>
              <a:spcBef>
                <a:spcPts val="1600"/>
              </a:spcBef>
              <a:spcAft>
                <a:spcPts val="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5pPr>
            <a:lvl6pPr marL="2743200" marR="0" lvl="5" indent="-298450" algn="l" rtl="0">
              <a:lnSpc>
                <a:spcPct val="115000"/>
              </a:lnSpc>
              <a:spcBef>
                <a:spcPts val="1600"/>
              </a:spcBef>
              <a:spcAft>
                <a:spcPts val="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6pPr>
            <a:lvl7pPr marL="3200400" marR="0" lvl="6" indent="-298450" algn="l" rtl="0">
              <a:lnSpc>
                <a:spcPct val="115000"/>
              </a:lnSpc>
              <a:spcBef>
                <a:spcPts val="1600"/>
              </a:spcBef>
              <a:spcAft>
                <a:spcPts val="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7pPr>
            <a:lvl8pPr marL="3657600" marR="0" lvl="7" indent="-298450" algn="l" rtl="0">
              <a:lnSpc>
                <a:spcPct val="115000"/>
              </a:lnSpc>
              <a:spcBef>
                <a:spcPts val="1600"/>
              </a:spcBef>
              <a:spcAft>
                <a:spcPts val="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8pPr>
            <a:lvl9pPr marL="4114800" marR="0" lvl="8" indent="-298450" algn="l" rtl="0">
              <a:lnSpc>
                <a:spcPct val="115000"/>
              </a:lnSpc>
              <a:spcBef>
                <a:spcPts val="1600"/>
              </a:spcBef>
              <a:spcAft>
                <a:spcPts val="160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9pPr>
          </a:lstStyle>
          <a:p>
            <a:endParaRPr/>
          </a:p>
        </p:txBody>
      </p:sp>
      <p:sp>
        <p:nvSpPr>
          <p:cNvPr id="84" name="Google Shape;84;p17"/>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
        <p:cNvGrpSpPr/>
        <p:nvPr/>
      </p:nvGrpSpPr>
      <p:grpSpPr>
        <a:xfrm>
          <a:off x="0" y="0"/>
          <a:ext cx="0" cy="0"/>
          <a:chOff x="0" y="0"/>
          <a:chExt cx="0" cy="0"/>
        </a:xfrm>
      </p:grpSpPr>
      <p:sp>
        <p:nvSpPr>
          <p:cNvPr id="162" name="Google Shape;162;p33"/>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t>Explicit Vocabulary Instruction </a:t>
            </a:r>
            <a:endParaRPr dirty="0"/>
          </a:p>
        </p:txBody>
      </p:sp>
      <p:sp>
        <p:nvSpPr>
          <p:cNvPr id="161" name="Google Shape;161;p33"/>
          <p:cNvSpPr txBox="1">
            <a:spLocks noGrp="1"/>
          </p:cNvSpPr>
          <p:nvPr>
            <p:ph type="subTitle" idx="1"/>
          </p:nvPr>
        </p:nvSpPr>
        <p:spPr>
          <a:xfrm>
            <a:off x="2486850" y="3818249"/>
            <a:ext cx="4170300" cy="1163053"/>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600" b="1" dirty="0">
                <a:solidFill>
                  <a:schemeClr val="bg1"/>
                </a:solidFill>
              </a:rPr>
              <a:t>SESSION 4</a:t>
            </a:r>
          </a:p>
          <a:p>
            <a:pPr marL="0" lvl="0" indent="0" algn="ctr" rtl="0">
              <a:spcBef>
                <a:spcPts val="0"/>
              </a:spcBef>
              <a:spcAft>
                <a:spcPts val="0"/>
              </a:spcAft>
              <a:buNone/>
            </a:pPr>
            <a:endParaRPr lang="en" b="1" dirty="0">
              <a:solidFill>
                <a:schemeClr val="bg1"/>
              </a:solidFill>
            </a:endParaRPr>
          </a:p>
          <a:p>
            <a:pPr marL="0" lvl="0" indent="0" algn="ctr" rtl="0">
              <a:spcBef>
                <a:spcPts val="0"/>
              </a:spcBef>
              <a:spcAft>
                <a:spcPts val="0"/>
              </a:spcAft>
              <a:buNone/>
            </a:pPr>
            <a:r>
              <a:rPr lang="en" sz="1600" b="1" dirty="0">
                <a:solidFill>
                  <a:schemeClr val="bg1"/>
                </a:solidFill>
              </a:rPr>
              <a:t>ACADEMIC VOCABULARY </a:t>
            </a:r>
            <a:endParaRPr sz="1600" b="1" dirty="0">
              <a:solidFill>
                <a:schemeClr val="bg1"/>
              </a:solidFill>
            </a:endParaRPr>
          </a:p>
          <a:p>
            <a:pPr marL="0" lvl="0" indent="0" algn="ctr" rtl="0">
              <a:spcBef>
                <a:spcPts val="1000"/>
              </a:spcBef>
              <a:spcAft>
                <a:spcPts val="0"/>
              </a:spcAft>
              <a:buClr>
                <a:schemeClr val="dk1"/>
              </a:buClr>
              <a:buSzPts val="1100"/>
              <a:buFont typeface="Arial"/>
              <a:buNone/>
            </a:pPr>
            <a:endParaRPr b="1" dirty="0"/>
          </a:p>
          <a:p>
            <a:pPr marL="0" lvl="0" indent="0" algn="ctr" rtl="0">
              <a:spcBef>
                <a:spcPts val="1000"/>
              </a:spcBef>
              <a:spcAft>
                <a:spcPts val="0"/>
              </a:spcAft>
              <a:buNone/>
            </a:pPr>
            <a:endParaRPr b="1" dirty="0"/>
          </a:p>
          <a:p>
            <a:pPr marL="0" lvl="0" indent="0" algn="ctr" rtl="0">
              <a:spcBef>
                <a:spcPts val="1000"/>
              </a:spcBef>
              <a:spcAft>
                <a:spcPts val="1000"/>
              </a:spcAft>
              <a:buNone/>
            </a:pPr>
            <a:endParaRPr dirty="0"/>
          </a:p>
        </p:txBody>
      </p:sp>
      <p:sp>
        <p:nvSpPr>
          <p:cNvPr id="163" name="Google Shape;163;p33"/>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1</a:t>
            </a:fld>
            <a:endParaRPr sz="1200" b="1">
              <a:solidFill>
                <a:srgbClr val="40C1AC"/>
              </a:solidFill>
              <a:latin typeface="Poppins"/>
              <a:ea typeface="Poppins"/>
              <a:cs typeface="Poppins"/>
              <a:sym typeface="Poppins"/>
            </a:endParaRPr>
          </a:p>
        </p:txBody>
      </p:sp>
      <p:pic>
        <p:nvPicPr>
          <p:cNvPr id="2" name="Picture 1">
            <a:extLst>
              <a:ext uri="{FF2B5EF4-FFF2-40B4-BE49-F238E27FC236}">
                <a16:creationId xmlns:a16="http://schemas.microsoft.com/office/drawing/2014/main" id="{620F442E-E6D9-4DE1-9418-253A13E322A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0"/>
            <a:ext cx="1097375" cy="10973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4"/>
          <p:cNvSpPr txBox="1">
            <a:spLocks noGrp="1"/>
          </p:cNvSpPr>
          <p:nvPr>
            <p:ph type="title"/>
          </p:nvPr>
        </p:nvSpPr>
        <p:spPr>
          <a:xfrm>
            <a:off x="1064325" y="251500"/>
            <a:ext cx="3252900" cy="173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600"/>
              <a:t>Do Now</a:t>
            </a:r>
            <a:endParaRPr sz="3600"/>
          </a:p>
        </p:txBody>
      </p:sp>
      <p:sp>
        <p:nvSpPr>
          <p:cNvPr id="169" name="Google Shape;169;p34"/>
          <p:cNvSpPr txBox="1">
            <a:spLocks noGrp="1"/>
          </p:cNvSpPr>
          <p:nvPr>
            <p:ph type="body" idx="1"/>
          </p:nvPr>
        </p:nvSpPr>
        <p:spPr>
          <a:xfrm>
            <a:off x="694725" y="1444075"/>
            <a:ext cx="4101300" cy="2515800"/>
          </a:xfrm>
          <a:prstGeom prst="rect">
            <a:avLst/>
          </a:prstGeom>
          <a:noFill/>
        </p:spPr>
        <p:txBody>
          <a:bodyPr spcFirstLastPara="1" wrap="square" lIns="0" tIns="0" rIns="0" bIns="0" anchor="t" anchorCtr="0">
            <a:noAutofit/>
          </a:bodyPr>
          <a:lstStyle/>
          <a:p>
            <a:pPr marL="457200" lvl="0" indent="-342900" algn="l" rtl="0">
              <a:lnSpc>
                <a:spcPct val="100000"/>
              </a:lnSpc>
              <a:spcBef>
                <a:spcPts val="0"/>
              </a:spcBef>
              <a:spcAft>
                <a:spcPts val="0"/>
              </a:spcAft>
              <a:buClr>
                <a:srgbClr val="7F8080"/>
              </a:buClr>
              <a:buSzPts val="1800"/>
              <a:buFont typeface="Poppins"/>
              <a:buChar char="●"/>
            </a:pPr>
            <a:r>
              <a:rPr lang="en" sz="1800">
                <a:solidFill>
                  <a:srgbClr val="7F8080"/>
                </a:solidFill>
              </a:rPr>
              <a:t>Consider one of your priority students who is struggling with complex texts due to vocabulary. What is one example of progress they’ve made in the last week due to implicit vocabulary instruction?</a:t>
            </a:r>
            <a:endParaRPr sz="1800">
              <a:solidFill>
                <a:srgbClr val="7F8080"/>
              </a:solidFill>
            </a:endParaRPr>
          </a:p>
          <a:p>
            <a:pPr marL="457200" lvl="0" indent="0" algn="l" rtl="0">
              <a:lnSpc>
                <a:spcPct val="100000"/>
              </a:lnSpc>
              <a:spcBef>
                <a:spcPts val="0"/>
              </a:spcBef>
              <a:spcAft>
                <a:spcPts val="0"/>
              </a:spcAft>
              <a:buNone/>
            </a:pPr>
            <a:endParaRPr sz="1800">
              <a:solidFill>
                <a:srgbClr val="7F8080"/>
              </a:solidFill>
            </a:endParaRPr>
          </a:p>
          <a:p>
            <a:pPr marL="457200" lvl="0" indent="-342900" algn="l" rtl="0">
              <a:lnSpc>
                <a:spcPct val="100000"/>
              </a:lnSpc>
              <a:spcBef>
                <a:spcPts val="0"/>
              </a:spcBef>
              <a:spcAft>
                <a:spcPts val="0"/>
              </a:spcAft>
              <a:buClr>
                <a:srgbClr val="7F8080"/>
              </a:buClr>
              <a:buSzPts val="1800"/>
              <a:buFont typeface="Poppins"/>
              <a:buChar char="●"/>
            </a:pPr>
            <a:r>
              <a:rPr lang="en" sz="1800">
                <a:solidFill>
                  <a:srgbClr val="7F8080"/>
                </a:solidFill>
              </a:rPr>
              <a:t>What student misunderstandings could result if we solely relied on </a:t>
            </a:r>
            <a:r>
              <a:rPr lang="en" sz="1800" b="1">
                <a:solidFill>
                  <a:srgbClr val="7F8080"/>
                </a:solidFill>
              </a:rPr>
              <a:t>implicit </a:t>
            </a:r>
            <a:r>
              <a:rPr lang="en" sz="1800">
                <a:solidFill>
                  <a:srgbClr val="7F8080"/>
                </a:solidFill>
              </a:rPr>
              <a:t>vocabulary instruction? </a:t>
            </a:r>
            <a:endParaRPr sz="1800">
              <a:solidFill>
                <a:srgbClr val="7F8080"/>
              </a:solidFill>
            </a:endParaRPr>
          </a:p>
          <a:p>
            <a:pPr marL="457200" lvl="0" indent="0" algn="l" rtl="0">
              <a:lnSpc>
                <a:spcPct val="100000"/>
              </a:lnSpc>
              <a:spcBef>
                <a:spcPts val="1000"/>
              </a:spcBef>
              <a:spcAft>
                <a:spcPts val="0"/>
              </a:spcAft>
              <a:buNone/>
            </a:pPr>
            <a:endParaRPr sz="1800"/>
          </a:p>
          <a:p>
            <a:pPr marL="0" lvl="0" indent="0" algn="l" rtl="0">
              <a:lnSpc>
                <a:spcPct val="115000"/>
              </a:lnSpc>
              <a:spcBef>
                <a:spcPts val="0"/>
              </a:spcBef>
              <a:spcAft>
                <a:spcPts val="0"/>
              </a:spcAft>
              <a:buNone/>
            </a:pPr>
            <a:endParaRPr sz="1800" b="1">
              <a:solidFill>
                <a:srgbClr val="7F8080"/>
              </a:solidFill>
            </a:endParaRPr>
          </a:p>
          <a:p>
            <a:pPr marL="0" lvl="0" indent="0" algn="l" rtl="0">
              <a:lnSpc>
                <a:spcPct val="115000"/>
              </a:lnSpc>
              <a:spcBef>
                <a:spcPts val="1000"/>
              </a:spcBef>
              <a:spcAft>
                <a:spcPts val="0"/>
              </a:spcAft>
              <a:buNone/>
            </a:pPr>
            <a:endParaRPr sz="1800"/>
          </a:p>
          <a:p>
            <a:pPr marL="0" lvl="0" indent="0" algn="l" rtl="0">
              <a:lnSpc>
                <a:spcPct val="115000"/>
              </a:lnSpc>
              <a:spcBef>
                <a:spcPts val="1000"/>
              </a:spcBef>
              <a:spcAft>
                <a:spcPts val="1000"/>
              </a:spcAft>
              <a:buNone/>
            </a:pPr>
            <a:endParaRPr sz="1800"/>
          </a:p>
        </p:txBody>
      </p:sp>
      <p:sp>
        <p:nvSpPr>
          <p:cNvPr id="170" name="Google Shape;170;p34"/>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a:t>
            </a:r>
            <a:endParaRPr sz="700" b="1">
              <a:solidFill>
                <a:srgbClr val="397ED0"/>
              </a:solidFill>
              <a:latin typeface="Poppins"/>
              <a:ea typeface="Poppins"/>
              <a:cs typeface="Poppins"/>
              <a:sym typeface="Poppins"/>
            </a:endParaRPr>
          </a:p>
          <a:p>
            <a:pPr marL="0" lvl="0" indent="0" algn="ctr" rtl="0">
              <a:spcBef>
                <a:spcPts val="0"/>
              </a:spcBef>
              <a:spcAft>
                <a:spcPts val="0"/>
              </a:spcAft>
              <a:buNone/>
            </a:pPr>
            <a:r>
              <a:rPr lang="en" sz="700" b="1">
                <a:solidFill>
                  <a:srgbClr val="397ED0"/>
                </a:solidFill>
                <a:latin typeface="Poppins"/>
                <a:ea typeface="Poppins"/>
                <a:cs typeface="Poppins"/>
                <a:sym typeface="Poppins"/>
              </a:rPr>
              <a:t>SESSION 4</a:t>
            </a:r>
            <a:endParaRPr sz="700" b="1">
              <a:solidFill>
                <a:srgbClr val="397ED0"/>
              </a:solidFill>
              <a:latin typeface="Poppins"/>
              <a:ea typeface="Poppins"/>
              <a:cs typeface="Poppins"/>
              <a:sym typeface="Poppins"/>
            </a:endParaRPr>
          </a:p>
        </p:txBody>
      </p:sp>
      <p:sp>
        <p:nvSpPr>
          <p:cNvPr id="171" name="Google Shape;171;p34"/>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2</a:t>
            </a:fld>
            <a:endParaRPr sz="1200" b="1">
              <a:solidFill>
                <a:srgbClr val="40C1AC"/>
              </a:solidFill>
              <a:latin typeface="Poppins"/>
              <a:ea typeface="Poppins"/>
              <a:cs typeface="Poppins"/>
              <a:sym typeface="Poppins"/>
            </a:endParaRPr>
          </a:p>
        </p:txBody>
      </p:sp>
      <p:pic>
        <p:nvPicPr>
          <p:cNvPr id="172" name="Google Shape;172;p34" descr="Decorative photograph of a student writing"/>
          <p:cNvPicPr preferRelativeResize="0"/>
          <p:nvPr/>
        </p:nvPicPr>
        <p:blipFill>
          <a:blip r:embed="rId3">
            <a:alphaModFix/>
          </a:blip>
          <a:stretch>
            <a:fillRect/>
          </a:stretch>
        </p:blipFill>
        <p:spPr>
          <a:xfrm>
            <a:off x="5248800" y="1444075"/>
            <a:ext cx="3318948" cy="2200741"/>
          </a:xfrm>
          <a:prstGeom prst="rect">
            <a:avLst/>
          </a:prstGeom>
          <a:noFill/>
          <a:ln>
            <a:noFill/>
          </a:ln>
        </p:spPr>
      </p:pic>
      <p:pic>
        <p:nvPicPr>
          <p:cNvPr id="2" name="Picture 1">
            <a:extLst>
              <a:ext uri="{FF2B5EF4-FFF2-40B4-BE49-F238E27FC236}">
                <a16:creationId xmlns:a16="http://schemas.microsoft.com/office/drawing/2014/main" id="{FF49DB9B-C3A0-46AB-A22F-0C47DA820EA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6837" y="60201"/>
            <a:ext cx="1097375" cy="10973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8" name="Google Shape;178;p35"/>
          <p:cNvSpPr txBox="1">
            <a:spLocks noGrp="1"/>
          </p:cNvSpPr>
          <p:nvPr>
            <p:ph type="title" idx="4294967295"/>
          </p:nvPr>
        </p:nvSpPr>
        <p:spPr>
          <a:xfrm>
            <a:off x="1008325" y="295100"/>
            <a:ext cx="5903400" cy="678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200" dirty="0">
                <a:solidFill>
                  <a:srgbClr val="FFFFFF"/>
                </a:solidFill>
              </a:rPr>
              <a:t>Content Cycle Overview</a:t>
            </a:r>
            <a:r>
              <a:rPr lang="en" dirty="0">
                <a:solidFill>
                  <a:srgbClr val="FFFFFF"/>
                </a:solidFill>
              </a:rPr>
              <a:t> </a:t>
            </a:r>
            <a:endParaRPr dirty="0">
              <a:solidFill>
                <a:srgbClr val="FFFFFF"/>
              </a:solidFill>
            </a:endParaRPr>
          </a:p>
        </p:txBody>
      </p:sp>
      <p:graphicFrame>
        <p:nvGraphicFramePr>
          <p:cNvPr id="177" name="Google Shape;177;p35"/>
          <p:cNvGraphicFramePr/>
          <p:nvPr>
            <p:extLst>
              <p:ext uri="{D42A27DB-BD31-4B8C-83A1-F6EECF244321}">
                <p14:modId xmlns:p14="http://schemas.microsoft.com/office/powerpoint/2010/main" val="1110249636"/>
              </p:ext>
            </p:extLst>
          </p:nvPr>
        </p:nvGraphicFramePr>
        <p:xfrm>
          <a:off x="1008325" y="1047700"/>
          <a:ext cx="6992675" cy="4415005"/>
        </p:xfrm>
        <a:graphic>
          <a:graphicData uri="http://schemas.openxmlformats.org/drawingml/2006/table">
            <a:tbl>
              <a:tblPr firstRow="1">
                <a:noFill/>
                <a:tableStyleId>{091CF05C-1D97-4057-863E-EE7E3FDF9BB4}</a:tableStyleId>
              </a:tblPr>
              <a:tblGrid>
                <a:gridCol w="1125750">
                  <a:extLst>
                    <a:ext uri="{9D8B030D-6E8A-4147-A177-3AD203B41FA5}">
                      <a16:colId xmlns:a16="http://schemas.microsoft.com/office/drawing/2014/main" val="20000"/>
                    </a:ext>
                  </a:extLst>
                </a:gridCol>
                <a:gridCol w="1989225">
                  <a:extLst>
                    <a:ext uri="{9D8B030D-6E8A-4147-A177-3AD203B41FA5}">
                      <a16:colId xmlns:a16="http://schemas.microsoft.com/office/drawing/2014/main" val="20001"/>
                    </a:ext>
                  </a:extLst>
                </a:gridCol>
                <a:gridCol w="3877700">
                  <a:extLst>
                    <a:ext uri="{9D8B030D-6E8A-4147-A177-3AD203B41FA5}">
                      <a16:colId xmlns:a16="http://schemas.microsoft.com/office/drawing/2014/main" val="20002"/>
                    </a:ext>
                  </a:extLst>
                </a:gridCol>
              </a:tblGrid>
              <a:tr h="39197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Session</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Type of Learning  </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Focus Area </a:t>
                      </a:r>
                      <a:endParaRPr sz="1200" b="1">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0"/>
                  </a:ext>
                </a:extLst>
              </a:tr>
              <a:tr h="349650">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1</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Introduction to Vocabulary and Why It Matters</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1"/>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2</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Implicit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2"/>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3</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Implicit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3"/>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4</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Explicit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4"/>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5</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Explicit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5"/>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6</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Student Progress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Implicit and Explicit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6"/>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7</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Text Sets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7"/>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8</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Text Sets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8"/>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9</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Maintaining &amp; Extending Vocabulary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9"/>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10</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Maintaining &amp; Extending Vocabulary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10"/>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11</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Student Progress</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dirty="0">
                          <a:solidFill>
                            <a:srgbClr val="FFFFFF"/>
                          </a:solidFill>
                          <a:latin typeface="Poppins"/>
                          <a:ea typeface="Poppins"/>
                          <a:cs typeface="Poppins"/>
                          <a:sym typeface="Poppins"/>
                        </a:rPr>
                        <a:t>Text Sets, Implicit and Explicit Vocabulary  </a:t>
                      </a:r>
                      <a:endParaRPr sz="1200" dirty="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11"/>
                  </a:ext>
                </a:extLst>
              </a:tr>
            </a:tbl>
          </a:graphicData>
        </a:graphic>
      </p:graphicFrame>
      <p:sp>
        <p:nvSpPr>
          <p:cNvPr id="179" name="Google Shape;179;p35" descr="Arrow pointing to Session 4 Shared Learning"/>
          <p:cNvSpPr/>
          <p:nvPr/>
        </p:nvSpPr>
        <p:spPr>
          <a:xfrm>
            <a:off x="500925" y="2534950"/>
            <a:ext cx="784800" cy="431700"/>
          </a:xfrm>
          <a:prstGeom prst="rightArrow">
            <a:avLst>
              <a:gd name="adj1" fmla="val 50000"/>
              <a:gd name="adj2" fmla="val 50000"/>
            </a:avLst>
          </a:prstGeom>
          <a:solidFill>
            <a:srgbClr val="40C1A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390CDE8E-1FCF-45F0-9D5E-5CC91C9CA68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38895"/>
            <a:ext cx="1008805" cy="10088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8" name="Google Shape;188;p36">
            <a:extLst>
              <a:ext uri="{C183D7F6-B498-43B3-948B-1728B52AA6E4}">
                <adec:decorative xmlns:adec="http://schemas.microsoft.com/office/drawing/2017/decorative" val="1"/>
              </a:ext>
            </a:extLst>
          </p:cNvPr>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4</a:t>
            </a:r>
            <a:endParaRPr sz="700" b="1">
              <a:solidFill>
                <a:srgbClr val="397ED0"/>
              </a:solidFill>
              <a:latin typeface="Poppins"/>
              <a:ea typeface="Poppins"/>
              <a:cs typeface="Poppins"/>
              <a:sym typeface="Poppins"/>
            </a:endParaRPr>
          </a:p>
        </p:txBody>
      </p:sp>
      <p:pic>
        <p:nvPicPr>
          <p:cNvPr id="2" name="Picture 1">
            <a:extLst>
              <a:ext uri="{FF2B5EF4-FFF2-40B4-BE49-F238E27FC236}">
                <a16:creationId xmlns:a16="http://schemas.microsoft.com/office/drawing/2014/main" id="{F3706B7C-6C9C-45BA-8237-AA91FE58822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663" y="96834"/>
            <a:ext cx="1097375" cy="1097375"/>
          </a:xfrm>
          <a:prstGeom prst="rect">
            <a:avLst/>
          </a:prstGeom>
        </p:spPr>
      </p:pic>
      <p:sp>
        <p:nvSpPr>
          <p:cNvPr id="185" name="Google Shape;185;p36"/>
          <p:cNvSpPr txBox="1">
            <a:spLocks noGrp="1"/>
          </p:cNvSpPr>
          <p:nvPr>
            <p:ph type="title"/>
          </p:nvPr>
        </p:nvSpPr>
        <p:spPr>
          <a:xfrm>
            <a:off x="1077450" y="513650"/>
            <a:ext cx="3252900" cy="1739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600" dirty="0"/>
              <a:t>Objectives</a:t>
            </a:r>
            <a:endParaRPr sz="3600" dirty="0"/>
          </a:p>
        </p:txBody>
      </p:sp>
      <p:sp>
        <p:nvSpPr>
          <p:cNvPr id="187" name="Google Shape;187;p36"/>
          <p:cNvSpPr txBox="1">
            <a:spLocks noGrp="1"/>
          </p:cNvSpPr>
          <p:nvPr>
            <p:ph type="body" idx="1"/>
          </p:nvPr>
        </p:nvSpPr>
        <p:spPr>
          <a:xfrm>
            <a:off x="865125" y="2097250"/>
            <a:ext cx="4037100" cy="22905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b="1">
                <a:solidFill>
                  <a:srgbClr val="2D68C4"/>
                </a:solidFill>
              </a:rPr>
              <a:t>01.  Explain explicit vocabulary instruction and why it matters </a:t>
            </a:r>
            <a:endParaRPr sz="1800" b="1">
              <a:solidFill>
                <a:srgbClr val="2D68C4"/>
              </a:solidFill>
            </a:endParaRPr>
          </a:p>
          <a:p>
            <a:pPr marL="0" lvl="0" indent="0" algn="l" rtl="0">
              <a:lnSpc>
                <a:spcPct val="115000"/>
              </a:lnSpc>
              <a:spcBef>
                <a:spcPts val="1000"/>
              </a:spcBef>
              <a:spcAft>
                <a:spcPts val="0"/>
              </a:spcAft>
              <a:buNone/>
            </a:pPr>
            <a:r>
              <a:rPr lang="en" sz="1800" b="1">
                <a:solidFill>
                  <a:srgbClr val="2D68C4"/>
                </a:solidFill>
              </a:rPr>
              <a:t>02. Analyze steps of explicit vocabulary instruction </a:t>
            </a:r>
            <a:endParaRPr sz="1800" b="1">
              <a:solidFill>
                <a:srgbClr val="2D68C4"/>
              </a:solidFill>
            </a:endParaRPr>
          </a:p>
          <a:p>
            <a:pPr marL="0" lvl="0" indent="0" algn="l" rtl="0">
              <a:lnSpc>
                <a:spcPct val="115000"/>
              </a:lnSpc>
              <a:spcBef>
                <a:spcPts val="1000"/>
              </a:spcBef>
              <a:spcAft>
                <a:spcPts val="1000"/>
              </a:spcAft>
              <a:buNone/>
            </a:pPr>
            <a:endParaRPr sz="1800">
              <a:solidFill>
                <a:srgbClr val="2D68C4"/>
              </a:solidFill>
              <a:latin typeface="Poppins SemiBold"/>
              <a:ea typeface="Poppins SemiBold"/>
              <a:cs typeface="Poppins SemiBold"/>
              <a:sym typeface="Poppins SemiBold"/>
            </a:endParaRPr>
          </a:p>
        </p:txBody>
      </p:sp>
      <p:sp>
        <p:nvSpPr>
          <p:cNvPr id="186" name="Google Shape;186;p36"/>
          <p:cNvSpPr txBox="1">
            <a:spLocks noGrp="1"/>
          </p:cNvSpPr>
          <p:nvPr>
            <p:ph type="subTitle" idx="2"/>
          </p:nvPr>
        </p:nvSpPr>
        <p:spPr>
          <a:xfrm>
            <a:off x="5340550" y="1040000"/>
            <a:ext cx="2497800" cy="864600"/>
          </a:xfrm>
          <a:prstGeom prst="rect">
            <a:avLst/>
          </a:prstGeom>
        </p:spPr>
        <p:txBody>
          <a:bodyPr spcFirstLastPara="1" wrap="square" lIns="0" tIns="0" rIns="0" bIns="0" anchor="b" anchorCtr="0">
            <a:noAutofit/>
          </a:bodyPr>
          <a:lstStyle/>
          <a:p>
            <a:pPr marL="0" lvl="0" indent="0" algn="l" rtl="0">
              <a:spcBef>
                <a:spcPts val="0"/>
              </a:spcBef>
              <a:spcAft>
                <a:spcPts val="1000"/>
              </a:spcAft>
              <a:buNone/>
            </a:pPr>
            <a:r>
              <a:rPr lang="en" sz="3600" b="1">
                <a:latin typeface="Poppins"/>
                <a:ea typeface="Poppins"/>
                <a:cs typeface="Poppins"/>
                <a:sym typeface="Poppins"/>
              </a:rPr>
              <a:t>Agenda</a:t>
            </a:r>
            <a:endParaRPr sz="3600" b="1">
              <a:latin typeface="Poppins"/>
              <a:ea typeface="Poppins"/>
              <a:cs typeface="Poppins"/>
              <a:sym typeface="Poppins"/>
            </a:endParaRPr>
          </a:p>
        </p:txBody>
      </p:sp>
      <p:sp>
        <p:nvSpPr>
          <p:cNvPr id="184" name="Google Shape;184;p36"/>
          <p:cNvSpPr txBox="1">
            <a:spLocks noGrp="1"/>
          </p:cNvSpPr>
          <p:nvPr>
            <p:ph type="body" idx="1"/>
          </p:nvPr>
        </p:nvSpPr>
        <p:spPr>
          <a:xfrm>
            <a:off x="5412750" y="1758900"/>
            <a:ext cx="2812200" cy="21972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a:solidFill>
                  <a:srgbClr val="2D68C4"/>
                </a:solidFill>
                <a:latin typeface="Poppins SemiBold"/>
                <a:ea typeface="Poppins SemiBold"/>
                <a:cs typeface="Poppins SemiBold"/>
                <a:sym typeface="Poppins SemiBold"/>
              </a:rPr>
              <a:t>01.  Opening  </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r>
              <a:rPr lang="en" sz="1800">
                <a:solidFill>
                  <a:srgbClr val="2D68C4"/>
                </a:solidFill>
                <a:latin typeface="Poppins SemiBold"/>
                <a:ea typeface="Poppins SemiBold"/>
                <a:cs typeface="Poppins SemiBold"/>
                <a:sym typeface="Poppins SemiBold"/>
              </a:rPr>
              <a:t>02.  Principles of Explicit Vocabulary Instruction</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r>
              <a:rPr lang="en" sz="1800">
                <a:solidFill>
                  <a:srgbClr val="2D68C4"/>
                </a:solidFill>
                <a:latin typeface="Poppins SemiBold"/>
                <a:ea typeface="Poppins SemiBold"/>
                <a:cs typeface="Poppins SemiBold"/>
                <a:sym typeface="Poppins SemiBold"/>
              </a:rPr>
              <a:t>03. The Student Experience </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r>
              <a:rPr lang="en" sz="1800">
                <a:solidFill>
                  <a:srgbClr val="2D68C4"/>
                </a:solidFill>
                <a:latin typeface="Poppins SemiBold"/>
                <a:ea typeface="Poppins SemiBold"/>
                <a:cs typeface="Poppins SemiBold"/>
                <a:sym typeface="Poppins SemiBold"/>
              </a:rPr>
              <a:t>04. Analyzing and Adapting a Lesson</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1000"/>
              </a:spcAft>
              <a:buNone/>
            </a:pPr>
            <a:r>
              <a:rPr lang="en" sz="1800">
                <a:solidFill>
                  <a:srgbClr val="2D68C4"/>
                </a:solidFill>
                <a:latin typeface="Poppins SemiBold"/>
                <a:ea typeface="Poppins SemiBold"/>
                <a:cs typeface="Poppins SemiBold"/>
                <a:sym typeface="Poppins SemiBold"/>
              </a:rPr>
              <a:t>05. Reflection </a:t>
            </a:r>
            <a:endParaRPr sz="1800">
              <a:solidFill>
                <a:srgbClr val="2D68C4"/>
              </a:solidFill>
              <a:latin typeface="Poppins SemiBold"/>
              <a:ea typeface="Poppins SemiBold"/>
              <a:cs typeface="Poppins SemiBold"/>
              <a:sym typeface="Poppins SemiBold"/>
            </a:endParaRPr>
          </a:p>
        </p:txBody>
      </p:sp>
      <p:sp>
        <p:nvSpPr>
          <p:cNvPr id="189" name="Google Shape;189;p36"/>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4</a:t>
            </a:fld>
            <a:endParaRPr sz="1200" b="1">
              <a:solidFill>
                <a:srgbClr val="40C1AC"/>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5" name="Google Shape;195;p37"/>
          <p:cNvSpPr txBox="1">
            <a:spLocks noGrp="1"/>
          </p:cNvSpPr>
          <p:nvPr>
            <p:ph type="title"/>
          </p:nvPr>
        </p:nvSpPr>
        <p:spPr>
          <a:xfrm>
            <a:off x="852000" y="695400"/>
            <a:ext cx="62769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dirty="0"/>
              <a:t>Principles of Implicit Vocabulary Instruction </a:t>
            </a:r>
            <a:endParaRPr dirty="0"/>
          </a:p>
        </p:txBody>
      </p:sp>
      <p:sp>
        <p:nvSpPr>
          <p:cNvPr id="196" name="Google Shape;196;p37"/>
          <p:cNvSpPr txBox="1">
            <a:spLocks noGrp="1"/>
          </p:cNvSpPr>
          <p:nvPr>
            <p:ph type="title" idx="3"/>
          </p:nvPr>
        </p:nvSpPr>
        <p:spPr>
          <a:xfrm>
            <a:off x="852000" y="1557050"/>
            <a:ext cx="4085400" cy="1821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b="1">
                <a:solidFill>
                  <a:schemeClr val="accent5">
                    <a:lumMod val="75000"/>
                  </a:schemeClr>
                </a:solidFill>
              </a:rPr>
              <a:t>Give One, Get One, Move On! </a:t>
            </a:r>
            <a:endParaRPr sz="1800" b="1">
              <a:solidFill>
                <a:schemeClr val="accent5">
                  <a:lumMod val="75000"/>
                </a:schemeClr>
              </a:solidFill>
            </a:endParaRPr>
          </a:p>
        </p:txBody>
      </p:sp>
      <p:sp>
        <p:nvSpPr>
          <p:cNvPr id="194" name="Google Shape;194;p37"/>
          <p:cNvSpPr txBox="1">
            <a:spLocks noGrp="1"/>
          </p:cNvSpPr>
          <p:nvPr>
            <p:ph type="body" idx="1"/>
          </p:nvPr>
        </p:nvSpPr>
        <p:spPr>
          <a:xfrm>
            <a:off x="852000" y="1557049"/>
            <a:ext cx="4662900" cy="1235985"/>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endParaRPr sz="1600" b="1" dirty="0">
              <a:solidFill>
                <a:srgbClr val="7F8080"/>
              </a:solidFill>
            </a:endParaRPr>
          </a:p>
          <a:p>
            <a:pPr marL="457200" lvl="0" indent="-330200" algn="l" rtl="0">
              <a:lnSpc>
                <a:spcPct val="100000"/>
              </a:lnSpc>
              <a:spcBef>
                <a:spcPts val="0"/>
              </a:spcBef>
              <a:spcAft>
                <a:spcPts val="0"/>
              </a:spcAft>
              <a:buClr>
                <a:srgbClr val="7F8080"/>
              </a:buClr>
              <a:buSzPts val="1600"/>
              <a:buFont typeface="Poppins"/>
              <a:buAutoNum type="arabicPeriod"/>
            </a:pPr>
            <a:r>
              <a:rPr lang="en" sz="1600" b="1" dirty="0">
                <a:solidFill>
                  <a:srgbClr val="7F8080"/>
                </a:solidFill>
              </a:rPr>
              <a:t>Write down 3-5 key points about Explicit Vocabulary Instruction.</a:t>
            </a:r>
            <a:endParaRPr sz="1600" b="1" dirty="0">
              <a:solidFill>
                <a:srgbClr val="7F8080"/>
              </a:solidFill>
            </a:endParaRPr>
          </a:p>
          <a:p>
            <a:pPr marL="457200" lvl="0" indent="-330200" algn="l" rtl="0">
              <a:lnSpc>
                <a:spcPct val="100000"/>
              </a:lnSpc>
              <a:spcBef>
                <a:spcPts val="0"/>
              </a:spcBef>
              <a:spcAft>
                <a:spcPts val="0"/>
              </a:spcAft>
              <a:buClr>
                <a:srgbClr val="7F8080"/>
              </a:buClr>
              <a:buSzPts val="1600"/>
              <a:buFont typeface="Poppins"/>
              <a:buAutoNum type="arabicPeriod"/>
            </a:pPr>
            <a:r>
              <a:rPr lang="en" sz="1600" b="1" dirty="0">
                <a:solidFill>
                  <a:srgbClr val="7F8080"/>
                </a:solidFill>
              </a:rPr>
              <a:t>Mingle with others to get and give more information! </a:t>
            </a:r>
            <a:endParaRPr sz="1600" b="1" dirty="0">
              <a:solidFill>
                <a:srgbClr val="7F8080"/>
              </a:solidFill>
            </a:endParaRPr>
          </a:p>
          <a:p>
            <a:pPr marL="457200" lvl="0" indent="0" algn="l" rtl="0">
              <a:lnSpc>
                <a:spcPct val="100000"/>
              </a:lnSpc>
              <a:spcBef>
                <a:spcPts val="0"/>
              </a:spcBef>
              <a:spcAft>
                <a:spcPts val="0"/>
              </a:spcAft>
              <a:buNone/>
            </a:pPr>
            <a:endParaRPr sz="1800" dirty="0">
              <a:solidFill>
                <a:srgbClr val="7F8080"/>
              </a:solidFill>
            </a:endParaRPr>
          </a:p>
          <a:p>
            <a:pPr marL="0" lvl="0" indent="0" algn="l" rtl="0">
              <a:lnSpc>
                <a:spcPct val="100000"/>
              </a:lnSpc>
              <a:spcBef>
                <a:spcPts val="0"/>
              </a:spcBef>
              <a:spcAft>
                <a:spcPts val="0"/>
              </a:spcAft>
              <a:buClr>
                <a:schemeClr val="dk1"/>
              </a:buClr>
              <a:buSzPts val="1100"/>
              <a:buFont typeface="Arial"/>
              <a:buNone/>
            </a:pPr>
            <a:r>
              <a:rPr lang="en" sz="1600" b="1" dirty="0">
                <a:solidFill>
                  <a:srgbClr val="7F8080"/>
                </a:solidFill>
              </a:rPr>
              <a:t>Consider:</a:t>
            </a:r>
            <a:endParaRPr sz="1600" dirty="0">
              <a:solidFill>
                <a:srgbClr val="7F8080"/>
              </a:solidFill>
            </a:endParaRPr>
          </a:p>
          <a:p>
            <a:pPr marL="457200" lvl="0" indent="-330200" algn="l" rtl="0">
              <a:lnSpc>
                <a:spcPct val="100000"/>
              </a:lnSpc>
              <a:spcBef>
                <a:spcPts val="0"/>
              </a:spcBef>
              <a:spcAft>
                <a:spcPts val="0"/>
              </a:spcAft>
              <a:buClr>
                <a:srgbClr val="7F8080"/>
              </a:buClr>
              <a:buSzPts val="1600"/>
              <a:buFont typeface="Poppins"/>
              <a:buChar char="●"/>
            </a:pPr>
            <a:r>
              <a:rPr lang="en" sz="1600" dirty="0">
                <a:solidFill>
                  <a:srgbClr val="7F8080"/>
                </a:solidFill>
              </a:rPr>
              <a:t>What is explicit vocabulary instruction and why does it matter for students? </a:t>
            </a:r>
            <a:endParaRPr sz="1600" dirty="0">
              <a:solidFill>
                <a:srgbClr val="7F8080"/>
              </a:solidFill>
            </a:endParaRPr>
          </a:p>
          <a:p>
            <a:pPr marL="457200" lvl="0" indent="-330200" algn="l" rtl="0">
              <a:lnSpc>
                <a:spcPct val="100000"/>
              </a:lnSpc>
              <a:spcBef>
                <a:spcPts val="1000"/>
              </a:spcBef>
              <a:spcAft>
                <a:spcPts val="0"/>
              </a:spcAft>
              <a:buClr>
                <a:srgbClr val="7F8080"/>
              </a:buClr>
              <a:buSzPts val="1600"/>
              <a:buFont typeface="Poppins"/>
              <a:buChar char="●"/>
            </a:pPr>
            <a:r>
              <a:rPr lang="en" sz="1600" dirty="0">
                <a:solidFill>
                  <a:srgbClr val="7F8080"/>
                </a:solidFill>
              </a:rPr>
              <a:t>How do we determine which words to explicitly teach? </a:t>
            </a:r>
            <a:endParaRPr sz="1600" dirty="0">
              <a:solidFill>
                <a:srgbClr val="7F8080"/>
              </a:solidFill>
            </a:endParaRPr>
          </a:p>
          <a:p>
            <a:pPr marL="457200" lvl="0" indent="-342900" algn="l" rtl="0">
              <a:lnSpc>
                <a:spcPct val="100000"/>
              </a:lnSpc>
              <a:spcBef>
                <a:spcPts val="1000"/>
              </a:spcBef>
              <a:spcAft>
                <a:spcPts val="0"/>
              </a:spcAft>
              <a:buClr>
                <a:srgbClr val="7F8080"/>
              </a:buClr>
              <a:buSzPts val="1800"/>
              <a:buFont typeface="Poppins"/>
              <a:buChar char="●"/>
            </a:pPr>
            <a:r>
              <a:rPr lang="en" sz="1600" dirty="0">
                <a:solidFill>
                  <a:srgbClr val="7F8080"/>
                </a:solidFill>
              </a:rPr>
              <a:t>What are some strategies for explicit vocabulary instruction?</a:t>
            </a:r>
            <a:r>
              <a:rPr lang="en" sz="1800" dirty="0">
                <a:solidFill>
                  <a:srgbClr val="7F8080"/>
                </a:solidFill>
              </a:rPr>
              <a:t> </a:t>
            </a:r>
            <a:endParaRPr sz="1800" b="1" dirty="0">
              <a:solidFill>
                <a:srgbClr val="7F8080"/>
              </a:solidFill>
            </a:endParaRPr>
          </a:p>
          <a:p>
            <a:pPr marL="0" lvl="0" indent="0" algn="l" rtl="0">
              <a:lnSpc>
                <a:spcPct val="100000"/>
              </a:lnSpc>
              <a:spcBef>
                <a:spcPts val="1000"/>
              </a:spcBef>
              <a:spcAft>
                <a:spcPts val="0"/>
              </a:spcAft>
              <a:buNone/>
            </a:pPr>
            <a:endParaRPr sz="1600" dirty="0"/>
          </a:p>
        </p:txBody>
      </p:sp>
      <p:sp>
        <p:nvSpPr>
          <p:cNvPr id="197" name="Google Shape;197;p37"/>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5</a:t>
            </a:fld>
            <a:endParaRPr sz="1200" b="1">
              <a:solidFill>
                <a:srgbClr val="40C1AC"/>
              </a:solidFill>
              <a:latin typeface="Poppins"/>
              <a:ea typeface="Poppins"/>
              <a:cs typeface="Poppins"/>
              <a:sym typeface="Poppins"/>
            </a:endParaRPr>
          </a:p>
        </p:txBody>
      </p:sp>
      <p:pic>
        <p:nvPicPr>
          <p:cNvPr id="199" name="Google Shape;199;p37" descr="Decorative picture of the book Reading Reconsidered"/>
          <p:cNvPicPr preferRelativeResize="0"/>
          <p:nvPr/>
        </p:nvPicPr>
        <p:blipFill>
          <a:blip r:embed="rId3">
            <a:alphaModFix/>
          </a:blip>
          <a:stretch>
            <a:fillRect/>
          </a:stretch>
        </p:blipFill>
        <p:spPr>
          <a:xfrm>
            <a:off x="6332725" y="1442072"/>
            <a:ext cx="2139625" cy="2830875"/>
          </a:xfrm>
          <a:prstGeom prst="rect">
            <a:avLst/>
          </a:prstGeom>
          <a:noFill/>
          <a:ln>
            <a:noFill/>
          </a:ln>
        </p:spPr>
      </p:pic>
      <p:pic>
        <p:nvPicPr>
          <p:cNvPr id="200" name="Google Shape;200;p37" descr="Decorative screenshot of the Give One Move On participant handout"/>
          <p:cNvPicPr preferRelativeResize="0"/>
          <p:nvPr/>
        </p:nvPicPr>
        <p:blipFill rotWithShape="1">
          <a:blip r:embed="rId4">
            <a:alphaModFix/>
          </a:blip>
          <a:srcRect l="18541" t="19234" r="36543" b="10899"/>
          <a:stretch/>
        </p:blipFill>
        <p:spPr>
          <a:xfrm>
            <a:off x="5463400" y="2921965"/>
            <a:ext cx="2760998" cy="2013174"/>
          </a:xfrm>
          <a:prstGeom prst="rect">
            <a:avLst/>
          </a:prstGeom>
          <a:noFill/>
          <a:ln w="28575" cap="flat" cmpd="sng">
            <a:solidFill>
              <a:srgbClr val="40C1AC"/>
            </a:solidFill>
            <a:prstDash val="solid"/>
            <a:round/>
            <a:headEnd type="none" w="sm" len="sm"/>
            <a:tailEnd type="none" w="sm" len="sm"/>
          </a:ln>
        </p:spPr>
      </p:pic>
      <p:sp>
        <p:nvSpPr>
          <p:cNvPr id="198" name="Google Shape;198;p37"/>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4</a:t>
            </a:r>
            <a:endParaRPr sz="700" b="1">
              <a:solidFill>
                <a:srgbClr val="397ED0"/>
              </a:solidFill>
              <a:latin typeface="Poppins"/>
              <a:ea typeface="Poppins"/>
              <a:cs typeface="Poppins"/>
              <a:sym typeface="Poppins"/>
            </a:endParaRPr>
          </a:p>
        </p:txBody>
      </p:sp>
      <p:pic>
        <p:nvPicPr>
          <p:cNvPr id="2" name="Picture 1">
            <a:extLst>
              <a:ext uri="{FF2B5EF4-FFF2-40B4-BE49-F238E27FC236}">
                <a16:creationId xmlns:a16="http://schemas.microsoft.com/office/drawing/2014/main" id="{2BA14EEB-4C4B-4100-B3C5-E10894C1ADD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41613"/>
            <a:ext cx="1097375" cy="10973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p38"/>
          <p:cNvSpPr txBox="1">
            <a:spLocks noGrp="1"/>
          </p:cNvSpPr>
          <p:nvPr>
            <p:ph type="title"/>
          </p:nvPr>
        </p:nvSpPr>
        <p:spPr>
          <a:xfrm>
            <a:off x="852000" y="686550"/>
            <a:ext cx="62769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dirty="0"/>
              <a:t>Check for Understanding </a:t>
            </a:r>
            <a:endParaRPr dirty="0"/>
          </a:p>
        </p:txBody>
      </p:sp>
      <p:sp>
        <p:nvSpPr>
          <p:cNvPr id="207" name="Google Shape;207;p38"/>
          <p:cNvSpPr txBox="1">
            <a:spLocks noGrp="1"/>
          </p:cNvSpPr>
          <p:nvPr>
            <p:ph type="title" idx="3"/>
          </p:nvPr>
        </p:nvSpPr>
        <p:spPr>
          <a:xfrm>
            <a:off x="946275" y="1934125"/>
            <a:ext cx="4085400" cy="1821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b="1" dirty="0">
                <a:solidFill>
                  <a:schemeClr val="accent5">
                    <a:lumMod val="75000"/>
                  </a:schemeClr>
                </a:solidFill>
              </a:rPr>
              <a:t>On a notecard, synthesize your key takeaways:   </a:t>
            </a:r>
            <a:endParaRPr sz="1800" b="1" dirty="0">
              <a:solidFill>
                <a:schemeClr val="accent5">
                  <a:lumMod val="75000"/>
                </a:schemeClr>
              </a:solidFill>
            </a:endParaRPr>
          </a:p>
        </p:txBody>
      </p:sp>
      <p:sp>
        <p:nvSpPr>
          <p:cNvPr id="205" name="Google Shape;205;p38"/>
          <p:cNvSpPr txBox="1">
            <a:spLocks noGrp="1"/>
          </p:cNvSpPr>
          <p:nvPr>
            <p:ph type="body" idx="1"/>
          </p:nvPr>
        </p:nvSpPr>
        <p:spPr>
          <a:xfrm>
            <a:off x="852000" y="2016600"/>
            <a:ext cx="4396800" cy="11187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endParaRPr sz="1600" b="1" dirty="0">
              <a:solidFill>
                <a:srgbClr val="7F8080"/>
              </a:solidFill>
            </a:endParaRPr>
          </a:p>
          <a:p>
            <a:pPr marL="457200" lvl="0" indent="-342900" algn="l" rtl="0">
              <a:lnSpc>
                <a:spcPct val="100000"/>
              </a:lnSpc>
              <a:spcBef>
                <a:spcPts val="0"/>
              </a:spcBef>
              <a:spcAft>
                <a:spcPts val="0"/>
              </a:spcAft>
              <a:buClr>
                <a:srgbClr val="7F8080"/>
              </a:buClr>
              <a:buSzPts val="1800"/>
              <a:buFont typeface="Poppins"/>
              <a:buChar char="●"/>
            </a:pPr>
            <a:r>
              <a:rPr lang="en" sz="1800" dirty="0">
                <a:solidFill>
                  <a:srgbClr val="7F8080"/>
                </a:solidFill>
              </a:rPr>
              <a:t>What is explicit vocabulary instruction and why does it matter for students? </a:t>
            </a:r>
            <a:endParaRPr sz="1800" dirty="0">
              <a:solidFill>
                <a:srgbClr val="7F8080"/>
              </a:solidFill>
            </a:endParaRPr>
          </a:p>
          <a:p>
            <a:pPr marL="457200" lvl="0" indent="-342900" algn="l" rtl="0">
              <a:lnSpc>
                <a:spcPct val="100000"/>
              </a:lnSpc>
              <a:spcBef>
                <a:spcPts val="1000"/>
              </a:spcBef>
              <a:spcAft>
                <a:spcPts val="0"/>
              </a:spcAft>
              <a:buClr>
                <a:srgbClr val="7F8080"/>
              </a:buClr>
              <a:buSzPts val="1800"/>
              <a:buFont typeface="Poppins"/>
              <a:buChar char="●"/>
            </a:pPr>
            <a:r>
              <a:rPr lang="en" sz="1800" dirty="0">
                <a:solidFill>
                  <a:srgbClr val="7F8080"/>
                </a:solidFill>
              </a:rPr>
              <a:t>How do we determine which words to explicitly teach? </a:t>
            </a:r>
            <a:endParaRPr sz="1800" dirty="0">
              <a:solidFill>
                <a:srgbClr val="7F8080"/>
              </a:solidFill>
            </a:endParaRPr>
          </a:p>
          <a:p>
            <a:pPr marL="457200" lvl="0" indent="-342900" algn="l" rtl="0">
              <a:lnSpc>
                <a:spcPct val="100000"/>
              </a:lnSpc>
              <a:spcBef>
                <a:spcPts val="1000"/>
              </a:spcBef>
              <a:spcAft>
                <a:spcPts val="0"/>
              </a:spcAft>
              <a:buClr>
                <a:srgbClr val="7F8080"/>
              </a:buClr>
              <a:buSzPts val="1800"/>
              <a:buFont typeface="Poppins"/>
              <a:buChar char="●"/>
            </a:pPr>
            <a:r>
              <a:rPr lang="en" sz="1800" dirty="0">
                <a:solidFill>
                  <a:srgbClr val="7F8080"/>
                </a:solidFill>
              </a:rPr>
              <a:t>What are some strategies for explicit vocabulary instruction?</a:t>
            </a:r>
            <a:endParaRPr sz="1800" b="1" dirty="0">
              <a:solidFill>
                <a:srgbClr val="7F8080"/>
              </a:solidFill>
            </a:endParaRPr>
          </a:p>
          <a:p>
            <a:pPr marL="0" lvl="0" indent="0" algn="l" rtl="0">
              <a:lnSpc>
                <a:spcPct val="100000"/>
              </a:lnSpc>
              <a:spcBef>
                <a:spcPts val="1000"/>
              </a:spcBef>
              <a:spcAft>
                <a:spcPts val="0"/>
              </a:spcAft>
              <a:buNone/>
            </a:pPr>
            <a:endParaRPr sz="1600" dirty="0"/>
          </a:p>
        </p:txBody>
      </p:sp>
      <p:sp>
        <p:nvSpPr>
          <p:cNvPr id="208" name="Google Shape;208;p38"/>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6</a:t>
            </a:fld>
            <a:endParaRPr sz="1200" b="1">
              <a:solidFill>
                <a:srgbClr val="40C1AC"/>
              </a:solidFill>
              <a:latin typeface="Poppins"/>
              <a:ea typeface="Poppins"/>
              <a:cs typeface="Poppins"/>
              <a:sym typeface="Poppins"/>
            </a:endParaRPr>
          </a:p>
        </p:txBody>
      </p:sp>
      <p:sp>
        <p:nvSpPr>
          <p:cNvPr id="209" name="Google Shape;209;p38">
            <a:extLst>
              <a:ext uri="{C183D7F6-B498-43B3-948B-1728B52AA6E4}">
                <adec:decorative xmlns:adec="http://schemas.microsoft.com/office/drawing/2017/decorative" val="1"/>
              </a:ext>
            </a:extLst>
          </p:cNvPr>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4</a:t>
            </a:r>
            <a:endParaRPr sz="700" b="1">
              <a:solidFill>
                <a:srgbClr val="397ED0"/>
              </a:solidFill>
              <a:latin typeface="Poppins"/>
              <a:ea typeface="Poppins"/>
              <a:cs typeface="Poppins"/>
              <a:sym typeface="Poppins"/>
            </a:endParaRPr>
          </a:p>
        </p:txBody>
      </p:sp>
      <p:pic>
        <p:nvPicPr>
          <p:cNvPr id="210" name="Google Shape;210;p38" descr="Decorative picture of Reading Reconsidered by Doug Lemov"/>
          <p:cNvPicPr preferRelativeResize="0"/>
          <p:nvPr/>
        </p:nvPicPr>
        <p:blipFill>
          <a:blip r:embed="rId3">
            <a:alphaModFix/>
          </a:blip>
          <a:stretch>
            <a:fillRect/>
          </a:stretch>
        </p:blipFill>
        <p:spPr>
          <a:xfrm>
            <a:off x="6273687" y="968783"/>
            <a:ext cx="2139625" cy="2830875"/>
          </a:xfrm>
          <a:prstGeom prst="rect">
            <a:avLst/>
          </a:prstGeom>
          <a:noFill/>
          <a:ln>
            <a:noFill/>
          </a:ln>
        </p:spPr>
      </p:pic>
      <p:pic>
        <p:nvPicPr>
          <p:cNvPr id="211" name="Google Shape;211;p38" descr="Decorative picture of Reading Reconsidered by Doug Lemov"/>
          <p:cNvPicPr preferRelativeResize="0"/>
          <p:nvPr/>
        </p:nvPicPr>
        <p:blipFill rotWithShape="1">
          <a:blip r:embed="rId4">
            <a:alphaModFix/>
          </a:blip>
          <a:srcRect l="18541" t="19234" r="36543" b="10899"/>
          <a:stretch/>
        </p:blipFill>
        <p:spPr>
          <a:xfrm>
            <a:off x="5463400" y="2921965"/>
            <a:ext cx="2760998" cy="2013174"/>
          </a:xfrm>
          <a:prstGeom prst="rect">
            <a:avLst/>
          </a:prstGeom>
          <a:noFill/>
          <a:ln w="28575" cap="flat" cmpd="sng">
            <a:solidFill>
              <a:srgbClr val="40C1AC"/>
            </a:solidFill>
            <a:prstDash val="solid"/>
            <a:round/>
            <a:headEnd type="none" w="sm" len="sm"/>
            <a:tailEnd type="none" w="sm" len="sm"/>
          </a:ln>
        </p:spPr>
      </p:pic>
      <p:pic>
        <p:nvPicPr>
          <p:cNvPr id="2" name="Picture 1">
            <a:extLst>
              <a:ext uri="{FF2B5EF4-FFF2-40B4-BE49-F238E27FC236}">
                <a16:creationId xmlns:a16="http://schemas.microsoft.com/office/drawing/2014/main" id="{181419EB-4A11-4E0C-9A96-08392D71597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77638"/>
            <a:ext cx="1097375" cy="10973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4B75"/>
        </a:solidFill>
        <a:effectLst/>
      </p:bgPr>
    </p:bg>
    <p:spTree>
      <p:nvGrpSpPr>
        <p:cNvPr id="1" name="Shape 215"/>
        <p:cNvGrpSpPr/>
        <p:nvPr/>
      </p:nvGrpSpPr>
      <p:grpSpPr>
        <a:xfrm>
          <a:off x="0" y="0"/>
          <a:ext cx="0" cy="0"/>
          <a:chOff x="0" y="0"/>
          <a:chExt cx="0" cy="0"/>
        </a:xfrm>
      </p:grpSpPr>
      <p:sp>
        <p:nvSpPr>
          <p:cNvPr id="217" name="Google Shape;217;p39"/>
          <p:cNvSpPr txBox="1">
            <a:spLocks noGrp="1"/>
          </p:cNvSpPr>
          <p:nvPr>
            <p:ph type="title" idx="4294967295"/>
          </p:nvPr>
        </p:nvSpPr>
        <p:spPr>
          <a:xfrm>
            <a:off x="868950" y="129625"/>
            <a:ext cx="7241100" cy="8925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Poppins"/>
                <a:ea typeface="Poppins"/>
                <a:cs typeface="Poppins"/>
                <a:sym typeface="Poppins"/>
              </a:rPr>
              <a:t>Key Takeaways: Principles of Explicit Vocabulary Instruction</a:t>
            </a:r>
          </a:p>
        </p:txBody>
      </p:sp>
      <p:sp>
        <p:nvSpPr>
          <p:cNvPr id="218" name="Google Shape;218;p39"/>
          <p:cNvSpPr txBox="1"/>
          <p:nvPr/>
        </p:nvSpPr>
        <p:spPr>
          <a:xfrm>
            <a:off x="0" y="797075"/>
            <a:ext cx="9144000" cy="4917900"/>
          </a:xfrm>
          <a:prstGeom prst="rect">
            <a:avLst/>
          </a:prstGeom>
          <a:noFill/>
          <a:ln>
            <a:noFill/>
          </a:ln>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Clr>
                <a:srgbClr val="FFFFFF"/>
              </a:buClr>
              <a:buSzPts val="1800"/>
              <a:buFont typeface="Poppins"/>
              <a:buChar char="●"/>
            </a:pPr>
            <a:r>
              <a:rPr lang="en" sz="1800" b="1" dirty="0">
                <a:solidFill>
                  <a:srgbClr val="FFFFFF"/>
                </a:solidFill>
                <a:latin typeface="Poppins"/>
                <a:ea typeface="Poppins"/>
                <a:cs typeface="Poppins"/>
                <a:sym typeface="Poppins"/>
              </a:rPr>
              <a:t>Word selection typically focuses on - </a:t>
            </a:r>
            <a:endParaRPr sz="1800" b="1" dirty="0">
              <a:solidFill>
                <a:srgbClr val="FFFFFF"/>
              </a:solidFill>
              <a:latin typeface="Poppins"/>
              <a:ea typeface="Poppins"/>
              <a:cs typeface="Poppins"/>
              <a:sym typeface="Poppins"/>
            </a:endParaRPr>
          </a:p>
          <a:p>
            <a:pPr marL="914400" marR="0" lvl="1" indent="-342900" algn="l" rtl="0">
              <a:lnSpc>
                <a:spcPct val="100000"/>
              </a:lnSpc>
              <a:spcBef>
                <a:spcPts val="1000"/>
              </a:spcBef>
              <a:spcAft>
                <a:spcPts val="0"/>
              </a:spcAft>
              <a:buClr>
                <a:srgbClr val="FFFFFF"/>
              </a:buClr>
              <a:buSzPts val="1800"/>
              <a:buFont typeface="Poppins"/>
              <a:buChar char="○"/>
            </a:pPr>
            <a:r>
              <a:rPr lang="en" sz="1800" dirty="0">
                <a:solidFill>
                  <a:srgbClr val="FFFFFF"/>
                </a:solidFill>
                <a:latin typeface="Poppins"/>
                <a:ea typeface="Poppins"/>
                <a:cs typeface="Poppins"/>
                <a:sym typeface="Poppins"/>
              </a:rPr>
              <a:t>Tier 2 words (1-2 per lesson; 6-10 per week)</a:t>
            </a:r>
            <a:endParaRPr sz="1800" dirty="0">
              <a:solidFill>
                <a:srgbClr val="FFFFFF"/>
              </a:solidFill>
              <a:latin typeface="Poppins"/>
              <a:ea typeface="Poppins"/>
              <a:cs typeface="Poppins"/>
              <a:sym typeface="Poppins"/>
            </a:endParaRPr>
          </a:p>
          <a:p>
            <a:pPr marL="914400" marR="0" lvl="1" indent="-342900" algn="l" rtl="0">
              <a:lnSpc>
                <a:spcPct val="100000"/>
              </a:lnSpc>
              <a:spcBef>
                <a:spcPts val="1000"/>
              </a:spcBef>
              <a:spcAft>
                <a:spcPts val="0"/>
              </a:spcAft>
              <a:buClr>
                <a:srgbClr val="FFFFFF"/>
              </a:buClr>
              <a:buSzPts val="1800"/>
              <a:buFont typeface="Poppins"/>
              <a:buChar char="○"/>
            </a:pPr>
            <a:r>
              <a:rPr lang="en" sz="1800" dirty="0">
                <a:solidFill>
                  <a:srgbClr val="FFFFFF"/>
                </a:solidFill>
                <a:latin typeface="Poppins"/>
                <a:ea typeface="Poppins"/>
                <a:cs typeface="Poppins"/>
                <a:sym typeface="Poppins"/>
              </a:rPr>
              <a:t>Words that are critical to comprehension and may be unknown</a:t>
            </a:r>
            <a:endParaRPr sz="1800" dirty="0">
              <a:solidFill>
                <a:srgbClr val="FFFFFF"/>
              </a:solidFill>
              <a:latin typeface="Poppins"/>
              <a:ea typeface="Poppins"/>
              <a:cs typeface="Poppins"/>
              <a:sym typeface="Poppins"/>
            </a:endParaRPr>
          </a:p>
          <a:p>
            <a:pPr marL="914400" marR="0" lvl="1" indent="-342900" algn="l" rtl="0">
              <a:lnSpc>
                <a:spcPct val="100000"/>
              </a:lnSpc>
              <a:spcBef>
                <a:spcPts val="1000"/>
              </a:spcBef>
              <a:spcAft>
                <a:spcPts val="0"/>
              </a:spcAft>
              <a:buClr>
                <a:srgbClr val="FFFFFF"/>
              </a:buClr>
              <a:buSzPts val="1800"/>
              <a:buFont typeface="Poppins"/>
              <a:buChar char="○"/>
            </a:pPr>
            <a:r>
              <a:rPr lang="en" sz="1800" dirty="0">
                <a:solidFill>
                  <a:srgbClr val="FFFFFF"/>
                </a:solidFill>
                <a:latin typeface="Poppins"/>
                <a:ea typeface="Poppins"/>
                <a:cs typeface="Poppins"/>
                <a:sym typeface="Poppins"/>
              </a:rPr>
              <a:t>Words related to the content that would be helpful for text discussion</a:t>
            </a:r>
            <a:endParaRPr sz="1800" dirty="0">
              <a:solidFill>
                <a:srgbClr val="FFFFFF"/>
              </a:solidFill>
              <a:latin typeface="Poppins"/>
              <a:ea typeface="Poppins"/>
              <a:cs typeface="Poppins"/>
              <a:sym typeface="Poppins"/>
            </a:endParaRPr>
          </a:p>
          <a:p>
            <a:pPr marL="457200" marR="0" lvl="0" indent="-342900" algn="l" rtl="0">
              <a:lnSpc>
                <a:spcPct val="100000"/>
              </a:lnSpc>
              <a:spcBef>
                <a:spcPts val="1000"/>
              </a:spcBef>
              <a:spcAft>
                <a:spcPts val="0"/>
              </a:spcAft>
              <a:buClr>
                <a:srgbClr val="FFFFFF"/>
              </a:buClr>
              <a:buSzPts val="1800"/>
              <a:buFont typeface="Poppins"/>
              <a:buChar char="●"/>
            </a:pPr>
            <a:r>
              <a:rPr lang="en" sz="1800" b="1" dirty="0">
                <a:solidFill>
                  <a:srgbClr val="FFFFFF"/>
                </a:solidFill>
                <a:latin typeface="Poppins"/>
                <a:ea typeface="Poppins"/>
                <a:cs typeface="Poppins"/>
                <a:sym typeface="Poppins"/>
              </a:rPr>
              <a:t>Accurate and student-friendly definition</a:t>
            </a:r>
            <a:endParaRPr sz="1800" b="1" dirty="0">
              <a:solidFill>
                <a:srgbClr val="FFFFFF"/>
              </a:solidFill>
              <a:latin typeface="Poppins"/>
              <a:ea typeface="Poppins"/>
              <a:cs typeface="Poppins"/>
              <a:sym typeface="Poppins"/>
            </a:endParaRPr>
          </a:p>
          <a:p>
            <a:pPr marL="914400" marR="0" lvl="1" indent="-342900" algn="l" rtl="0">
              <a:lnSpc>
                <a:spcPct val="100000"/>
              </a:lnSpc>
              <a:spcBef>
                <a:spcPts val="1000"/>
              </a:spcBef>
              <a:spcAft>
                <a:spcPts val="0"/>
              </a:spcAft>
              <a:buClr>
                <a:srgbClr val="FFFFFF"/>
              </a:buClr>
              <a:buSzPts val="1800"/>
              <a:buFont typeface="Poppins"/>
              <a:buChar char="○"/>
            </a:pPr>
            <a:r>
              <a:rPr lang="en" sz="1800" dirty="0">
                <a:solidFill>
                  <a:srgbClr val="FFFFFF"/>
                </a:solidFill>
                <a:latin typeface="Poppins"/>
                <a:ea typeface="Poppins"/>
                <a:cs typeface="Poppins"/>
                <a:sym typeface="Poppins"/>
              </a:rPr>
              <a:t>Provide brief yet complete,  jargon-free definition on the front-end</a:t>
            </a:r>
            <a:endParaRPr sz="1800" dirty="0">
              <a:solidFill>
                <a:srgbClr val="FFFFFF"/>
              </a:solidFill>
              <a:latin typeface="Poppins"/>
              <a:ea typeface="Poppins"/>
              <a:cs typeface="Poppins"/>
              <a:sym typeface="Poppins"/>
            </a:endParaRPr>
          </a:p>
          <a:p>
            <a:pPr marL="457200" marR="0" lvl="0" indent="-342900" algn="l" rtl="0">
              <a:lnSpc>
                <a:spcPct val="100000"/>
              </a:lnSpc>
              <a:spcBef>
                <a:spcPts val="1000"/>
              </a:spcBef>
              <a:spcAft>
                <a:spcPts val="0"/>
              </a:spcAft>
              <a:buClr>
                <a:srgbClr val="FFFFFF"/>
              </a:buClr>
              <a:buSzPts val="1800"/>
              <a:buFont typeface="Poppins"/>
              <a:buChar char="●"/>
            </a:pPr>
            <a:r>
              <a:rPr lang="en" sz="1800" b="1" dirty="0">
                <a:solidFill>
                  <a:srgbClr val="FFFFFF"/>
                </a:solidFill>
                <a:latin typeface="Poppins"/>
                <a:ea typeface="Poppins"/>
                <a:cs typeface="Poppins"/>
                <a:sym typeface="Poppins"/>
              </a:rPr>
              <a:t>Parameters of use</a:t>
            </a:r>
            <a:endParaRPr sz="1800" b="1" dirty="0">
              <a:solidFill>
                <a:srgbClr val="FFFFFF"/>
              </a:solidFill>
              <a:latin typeface="Poppins"/>
              <a:ea typeface="Poppins"/>
              <a:cs typeface="Poppins"/>
              <a:sym typeface="Poppins"/>
            </a:endParaRPr>
          </a:p>
          <a:p>
            <a:pPr marL="914400" marR="0" lvl="1" indent="-342900" algn="l" rtl="0">
              <a:lnSpc>
                <a:spcPct val="100000"/>
              </a:lnSpc>
              <a:spcBef>
                <a:spcPts val="1000"/>
              </a:spcBef>
              <a:spcAft>
                <a:spcPts val="0"/>
              </a:spcAft>
              <a:buClr>
                <a:srgbClr val="FFFFFF"/>
              </a:buClr>
              <a:buSzPts val="1800"/>
              <a:buFont typeface="Poppins"/>
              <a:buChar char="○"/>
            </a:pPr>
            <a:r>
              <a:rPr lang="en" sz="1800" dirty="0">
                <a:solidFill>
                  <a:srgbClr val="FFFFFF"/>
                </a:solidFill>
                <a:latin typeface="Poppins"/>
                <a:ea typeface="Poppins"/>
                <a:cs typeface="Poppins"/>
                <a:sym typeface="Poppins"/>
              </a:rPr>
              <a:t>Tell how the word is and is not commonly used, attending to shades of meaning, word partners that may apply, etc.</a:t>
            </a:r>
            <a:endParaRPr sz="1800" dirty="0">
              <a:solidFill>
                <a:srgbClr val="FFFFFF"/>
              </a:solidFill>
              <a:latin typeface="Poppins"/>
              <a:ea typeface="Poppins"/>
              <a:cs typeface="Poppins"/>
              <a:sym typeface="Poppins"/>
            </a:endParaRPr>
          </a:p>
          <a:p>
            <a:pPr marL="457200" marR="0" lvl="0" indent="-342900" algn="l" rtl="0">
              <a:lnSpc>
                <a:spcPct val="100000"/>
              </a:lnSpc>
              <a:spcBef>
                <a:spcPts val="1000"/>
              </a:spcBef>
              <a:spcAft>
                <a:spcPts val="0"/>
              </a:spcAft>
              <a:buClr>
                <a:srgbClr val="FFFFFF"/>
              </a:buClr>
              <a:buSzPts val="1800"/>
              <a:buFont typeface="Poppins"/>
              <a:buChar char="●"/>
            </a:pPr>
            <a:r>
              <a:rPr lang="en" sz="1800" b="1" dirty="0">
                <a:solidFill>
                  <a:srgbClr val="FFFFFF"/>
                </a:solidFill>
                <a:latin typeface="Poppins"/>
                <a:ea typeface="Poppins"/>
                <a:cs typeface="Poppins"/>
                <a:sym typeface="Poppins"/>
              </a:rPr>
              <a:t>Active practice</a:t>
            </a:r>
            <a:endParaRPr sz="1800" b="1" dirty="0">
              <a:solidFill>
                <a:srgbClr val="FFFFFF"/>
              </a:solidFill>
              <a:latin typeface="Poppins"/>
              <a:ea typeface="Poppins"/>
              <a:cs typeface="Poppins"/>
              <a:sym typeface="Poppins"/>
            </a:endParaRPr>
          </a:p>
          <a:p>
            <a:pPr marL="914400" marR="0" lvl="1" indent="-342900" algn="l" rtl="0">
              <a:lnSpc>
                <a:spcPct val="100000"/>
              </a:lnSpc>
              <a:spcBef>
                <a:spcPts val="1000"/>
              </a:spcBef>
              <a:spcAft>
                <a:spcPts val="1000"/>
              </a:spcAft>
              <a:buClr>
                <a:srgbClr val="FFFFFF"/>
              </a:buClr>
              <a:buSzPts val="1800"/>
              <a:buFont typeface="Poppins"/>
              <a:buChar char="○"/>
            </a:pPr>
            <a:r>
              <a:rPr lang="en" sz="1800" dirty="0">
                <a:solidFill>
                  <a:srgbClr val="FFFFFF"/>
                </a:solidFill>
                <a:latin typeface="Poppins"/>
                <a:ea typeface="Poppins"/>
                <a:cs typeface="Poppins"/>
                <a:sym typeface="Poppins"/>
              </a:rPr>
              <a:t>Make sure students say the word in their practice and that their use is detailed enough to demonstrate understanding of the word.</a:t>
            </a:r>
            <a:endParaRPr sz="1800" dirty="0">
              <a:solidFill>
                <a:srgbClr val="FFFFFF"/>
              </a:solidFill>
              <a:latin typeface="Poppins"/>
              <a:ea typeface="Poppins"/>
              <a:cs typeface="Poppins"/>
              <a:sym typeface="Poppins"/>
            </a:endParaRPr>
          </a:p>
        </p:txBody>
      </p:sp>
      <p:sp>
        <p:nvSpPr>
          <p:cNvPr id="216" name="Google Shape;216;p39"/>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1" i="0" u="none" strike="noStrike" cap="none">
                <a:solidFill>
                  <a:srgbClr val="40C1AC"/>
                </a:solidFill>
                <a:latin typeface="Poppins"/>
                <a:ea typeface="Poppins"/>
                <a:cs typeface="Poppins"/>
                <a:sym typeface="Poppins"/>
              </a:rPr>
              <a:t>7</a:t>
            </a:fld>
            <a:endParaRPr sz="1200" b="1" i="0" u="none" strike="noStrike" cap="none">
              <a:solidFill>
                <a:srgbClr val="40C1AC"/>
              </a:solidFill>
              <a:latin typeface="Poppins"/>
              <a:ea typeface="Poppins"/>
              <a:cs typeface="Poppins"/>
              <a:sym typeface="Poppins"/>
            </a:endParaRPr>
          </a:p>
        </p:txBody>
      </p:sp>
      <p:pic>
        <p:nvPicPr>
          <p:cNvPr id="2" name="Picture 1">
            <a:extLst>
              <a:ext uri="{FF2B5EF4-FFF2-40B4-BE49-F238E27FC236}">
                <a16:creationId xmlns:a16="http://schemas.microsoft.com/office/drawing/2014/main" id="{3B360465-38E6-4D76-8F6F-B0960702F6D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020" y="-45615"/>
            <a:ext cx="1017930" cy="101793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4" name="Google Shape;224;p40"/>
          <p:cNvSpPr txBox="1">
            <a:spLocks noGrp="1"/>
          </p:cNvSpPr>
          <p:nvPr>
            <p:ph type="title"/>
          </p:nvPr>
        </p:nvSpPr>
        <p:spPr>
          <a:xfrm>
            <a:off x="852000" y="686550"/>
            <a:ext cx="71490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2400" b="1" dirty="0">
                <a:solidFill>
                  <a:srgbClr val="2D68C4"/>
                </a:solidFill>
                <a:latin typeface="Calibri"/>
                <a:ea typeface="Calibri"/>
                <a:cs typeface="Calibri"/>
                <a:sym typeface="Calibri"/>
              </a:rPr>
              <a:t>Using:  “</a:t>
            </a:r>
            <a:r>
              <a:rPr lang="en" dirty="0">
                <a:solidFill>
                  <a:srgbClr val="2D68C4"/>
                </a:solidFill>
              </a:rPr>
              <a:t>Explicit Vocabulary Instruction”</a:t>
            </a:r>
            <a:endParaRPr dirty="0">
              <a:solidFill>
                <a:srgbClr val="2D68C4"/>
              </a:solidFill>
            </a:endParaRPr>
          </a:p>
        </p:txBody>
      </p:sp>
      <p:sp>
        <p:nvSpPr>
          <p:cNvPr id="223" name="Google Shape;223;p40"/>
          <p:cNvSpPr txBox="1">
            <a:spLocks noGrp="1"/>
          </p:cNvSpPr>
          <p:nvPr>
            <p:ph type="body" idx="1"/>
          </p:nvPr>
        </p:nvSpPr>
        <p:spPr>
          <a:xfrm>
            <a:off x="781300" y="1697000"/>
            <a:ext cx="7619100" cy="3304800"/>
          </a:xfrm>
          <a:prstGeom prst="rect">
            <a:avLst/>
          </a:prstGeom>
        </p:spPr>
        <p:txBody>
          <a:bodyPr spcFirstLastPara="1" wrap="square" lIns="0" tIns="0" rIns="0" bIns="0" anchor="t" anchorCtr="0">
            <a:noAutofit/>
          </a:bodyPr>
          <a:lstStyle/>
          <a:p>
            <a:pPr marL="457200" lvl="0" indent="-342900" algn="l" rtl="0">
              <a:lnSpc>
                <a:spcPct val="100000"/>
              </a:lnSpc>
              <a:spcBef>
                <a:spcPts val="0"/>
              </a:spcBef>
              <a:spcAft>
                <a:spcPts val="0"/>
              </a:spcAft>
              <a:buClr>
                <a:schemeClr val="dk1"/>
              </a:buClr>
              <a:buSzPts val="1800"/>
              <a:buFont typeface="Calibri"/>
              <a:buChar char="❏"/>
            </a:pPr>
            <a:r>
              <a:rPr lang="en" sz="1800" dirty="0">
                <a:solidFill>
                  <a:schemeClr val="accent2"/>
                </a:solidFill>
                <a:latin typeface="Calibri"/>
                <a:ea typeface="Calibri"/>
                <a:cs typeface="Calibri"/>
                <a:sym typeface="Calibri"/>
              </a:rPr>
              <a:t>Divide into four groups. </a:t>
            </a:r>
            <a:endParaRPr sz="1800" dirty="0">
              <a:solidFill>
                <a:schemeClr val="accent2"/>
              </a:solidFill>
              <a:latin typeface="Calibri"/>
              <a:ea typeface="Calibri"/>
              <a:cs typeface="Calibri"/>
              <a:sym typeface="Calibri"/>
            </a:endParaRPr>
          </a:p>
          <a:p>
            <a:pPr marL="457200" lvl="0" indent="-342900" algn="l" rtl="0">
              <a:lnSpc>
                <a:spcPct val="100000"/>
              </a:lnSpc>
              <a:spcBef>
                <a:spcPts val="0"/>
              </a:spcBef>
              <a:spcAft>
                <a:spcPts val="0"/>
              </a:spcAft>
              <a:buClr>
                <a:schemeClr val="accent2"/>
              </a:buClr>
              <a:buSzPts val="1800"/>
              <a:buFont typeface="Calibri"/>
              <a:buChar char="❏"/>
            </a:pPr>
            <a:r>
              <a:rPr lang="en" sz="1800" dirty="0">
                <a:solidFill>
                  <a:schemeClr val="accent2"/>
                </a:solidFill>
                <a:latin typeface="Calibri"/>
                <a:ea typeface="Calibri"/>
                <a:cs typeface="Calibri"/>
                <a:sym typeface="Calibri"/>
              </a:rPr>
              <a:t>Each group will read and teach one of the four steps below to the entire PLC.</a:t>
            </a:r>
            <a:endParaRPr sz="1800" dirty="0">
              <a:solidFill>
                <a:schemeClr val="accent2"/>
              </a:solidFill>
              <a:latin typeface="Calibri"/>
              <a:ea typeface="Calibri"/>
              <a:cs typeface="Calibri"/>
              <a:sym typeface="Calibri"/>
            </a:endParaRPr>
          </a:p>
          <a:p>
            <a:pPr marL="457200" lvl="0" indent="-342900" algn="l" rtl="0">
              <a:lnSpc>
                <a:spcPct val="100000"/>
              </a:lnSpc>
              <a:spcBef>
                <a:spcPts val="0"/>
              </a:spcBef>
              <a:spcAft>
                <a:spcPts val="0"/>
              </a:spcAft>
              <a:buClr>
                <a:schemeClr val="accent2"/>
              </a:buClr>
              <a:buSzPts val="1800"/>
              <a:buFont typeface="Calibri"/>
              <a:buChar char="❏"/>
            </a:pPr>
            <a:r>
              <a:rPr lang="en" sz="1800" dirty="0">
                <a:solidFill>
                  <a:schemeClr val="accent2"/>
                </a:solidFill>
                <a:latin typeface="Calibri"/>
                <a:ea typeface="Calibri"/>
                <a:cs typeface="Calibri"/>
                <a:sym typeface="Calibri"/>
              </a:rPr>
              <a:t>Read the group’s chosen/assigned Step from “Explicit Vocabulary Instruction”.</a:t>
            </a:r>
            <a:endParaRPr sz="1800" dirty="0">
              <a:solidFill>
                <a:schemeClr val="accent2"/>
              </a:solidFill>
              <a:latin typeface="Calibri"/>
              <a:ea typeface="Calibri"/>
              <a:cs typeface="Calibri"/>
              <a:sym typeface="Calibri"/>
            </a:endParaRPr>
          </a:p>
          <a:p>
            <a:pPr marL="457200" lvl="0" indent="-342900" algn="l" rtl="0">
              <a:lnSpc>
                <a:spcPct val="100000"/>
              </a:lnSpc>
              <a:spcBef>
                <a:spcPts val="0"/>
              </a:spcBef>
              <a:spcAft>
                <a:spcPts val="0"/>
              </a:spcAft>
              <a:buClr>
                <a:schemeClr val="accent2"/>
              </a:buClr>
              <a:buSzPts val="1800"/>
              <a:buFont typeface="Calibri"/>
              <a:buChar char="❏"/>
            </a:pPr>
            <a:r>
              <a:rPr lang="en" sz="1800" dirty="0">
                <a:solidFill>
                  <a:schemeClr val="accent2"/>
                </a:solidFill>
                <a:latin typeface="Calibri"/>
                <a:ea typeface="Calibri"/>
                <a:cs typeface="Calibri"/>
                <a:sym typeface="Calibri"/>
              </a:rPr>
              <a:t>Create a bulleted list of tips from the text to share with the entire PLC.  Groups may also include any classroom examples/connections not in the text (may use table below or chart paper) .</a:t>
            </a:r>
            <a:endParaRPr sz="1800" dirty="0">
              <a:solidFill>
                <a:schemeClr val="accent2"/>
              </a:solidFill>
              <a:latin typeface="Calibri"/>
              <a:ea typeface="Calibri"/>
              <a:cs typeface="Calibri"/>
              <a:sym typeface="Calibri"/>
            </a:endParaRPr>
          </a:p>
          <a:p>
            <a:pPr marL="457200" lvl="0" indent="-342900" algn="l" rtl="0">
              <a:lnSpc>
                <a:spcPct val="100000"/>
              </a:lnSpc>
              <a:spcBef>
                <a:spcPts val="0"/>
              </a:spcBef>
              <a:spcAft>
                <a:spcPts val="0"/>
              </a:spcAft>
              <a:buClr>
                <a:schemeClr val="accent2"/>
              </a:buClr>
              <a:buSzPts val="1800"/>
              <a:buFont typeface="Calibri"/>
              <a:buChar char="❏"/>
            </a:pPr>
            <a:r>
              <a:rPr lang="en" sz="1800" dirty="0">
                <a:solidFill>
                  <a:schemeClr val="accent2"/>
                </a:solidFill>
                <a:latin typeface="Calibri"/>
                <a:ea typeface="Calibri"/>
                <a:cs typeface="Calibri"/>
                <a:sym typeface="Calibri"/>
              </a:rPr>
              <a:t>Groups share what they have learned from their chosen/assigned Steps, beginning with Step One, then Step Two, etc.</a:t>
            </a:r>
            <a:endParaRPr sz="1800" dirty="0">
              <a:solidFill>
                <a:schemeClr val="accent2"/>
              </a:solidFill>
              <a:latin typeface="Calibri"/>
              <a:ea typeface="Calibri"/>
              <a:cs typeface="Calibri"/>
              <a:sym typeface="Calibri"/>
            </a:endParaRPr>
          </a:p>
          <a:p>
            <a:pPr marL="457200" lvl="0" indent="-342900" algn="l" rtl="0">
              <a:lnSpc>
                <a:spcPct val="100000"/>
              </a:lnSpc>
              <a:spcBef>
                <a:spcPts val="0"/>
              </a:spcBef>
              <a:spcAft>
                <a:spcPts val="0"/>
              </a:spcAft>
              <a:buClr>
                <a:schemeClr val="accent2"/>
              </a:buClr>
              <a:buSzPts val="1800"/>
              <a:buFont typeface="Calibri"/>
              <a:buChar char="❏"/>
            </a:pPr>
            <a:r>
              <a:rPr lang="en" sz="1800" dirty="0">
                <a:solidFill>
                  <a:schemeClr val="accent2"/>
                </a:solidFill>
                <a:latin typeface="Calibri"/>
                <a:ea typeface="Calibri"/>
                <a:cs typeface="Calibri"/>
                <a:sym typeface="Calibri"/>
              </a:rPr>
              <a:t>Have a full group discussion after each to capture any key take-aways or classroom connections.</a:t>
            </a:r>
            <a:endParaRPr sz="1800" dirty="0"/>
          </a:p>
          <a:p>
            <a:pPr marL="0" lvl="0" indent="0" algn="l" rtl="0">
              <a:spcBef>
                <a:spcPts val="0"/>
              </a:spcBef>
              <a:spcAft>
                <a:spcPts val="0"/>
              </a:spcAft>
              <a:buNone/>
            </a:pPr>
            <a:endParaRPr sz="1800" dirty="0"/>
          </a:p>
          <a:p>
            <a:pPr marL="0" lvl="0" indent="0" algn="l" rtl="0">
              <a:spcBef>
                <a:spcPts val="1000"/>
              </a:spcBef>
              <a:spcAft>
                <a:spcPts val="1000"/>
              </a:spcAft>
              <a:buNone/>
            </a:pPr>
            <a:endParaRPr sz="1800" dirty="0"/>
          </a:p>
        </p:txBody>
      </p:sp>
      <p:sp>
        <p:nvSpPr>
          <p:cNvPr id="225" name="Google Shape;225;p40"/>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8</a:t>
            </a:fld>
            <a:endParaRPr sz="1200" b="1">
              <a:solidFill>
                <a:srgbClr val="40C1AC"/>
              </a:solidFill>
              <a:latin typeface="Poppins"/>
              <a:ea typeface="Poppins"/>
              <a:cs typeface="Poppins"/>
              <a:sym typeface="Poppins"/>
            </a:endParaRPr>
          </a:p>
        </p:txBody>
      </p:sp>
      <p:sp>
        <p:nvSpPr>
          <p:cNvPr id="226" name="Google Shape;226;p40">
            <a:extLst>
              <a:ext uri="{C183D7F6-B498-43B3-948B-1728B52AA6E4}">
                <adec:decorative xmlns:adec="http://schemas.microsoft.com/office/drawing/2017/decorative" val="1"/>
              </a:ext>
            </a:extLst>
          </p:cNvPr>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4</a:t>
            </a:r>
            <a:endParaRPr sz="700" b="1">
              <a:solidFill>
                <a:srgbClr val="397ED0"/>
              </a:solidFill>
              <a:latin typeface="Poppins"/>
              <a:ea typeface="Poppins"/>
              <a:cs typeface="Poppins"/>
              <a:sym typeface="Poppins"/>
            </a:endParaRPr>
          </a:p>
        </p:txBody>
      </p:sp>
      <p:pic>
        <p:nvPicPr>
          <p:cNvPr id="2" name="Picture 1">
            <a:extLst>
              <a:ext uri="{FF2B5EF4-FFF2-40B4-BE49-F238E27FC236}">
                <a16:creationId xmlns:a16="http://schemas.microsoft.com/office/drawing/2014/main" id="{60E26C9F-5246-48D1-9916-57A85437D11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77638"/>
            <a:ext cx="1097375" cy="10973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2" name="Google Shape;232;p41"/>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dirty="0"/>
              <a:t>Closing </a:t>
            </a:r>
            <a:endParaRPr dirty="0"/>
          </a:p>
        </p:txBody>
      </p:sp>
      <p:sp>
        <p:nvSpPr>
          <p:cNvPr id="233" name="Google Shape;233;p41"/>
          <p:cNvSpPr txBox="1">
            <a:spLocks noGrp="1"/>
          </p:cNvSpPr>
          <p:nvPr>
            <p:ph type="title" idx="3"/>
          </p:nvPr>
        </p:nvSpPr>
        <p:spPr>
          <a:xfrm>
            <a:off x="1143000" y="1482525"/>
            <a:ext cx="5117100" cy="4656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b="1" dirty="0">
                <a:solidFill>
                  <a:schemeClr val="accent5">
                    <a:lumMod val="75000"/>
                  </a:schemeClr>
                </a:solidFill>
              </a:rPr>
              <a:t>Reflection:  </a:t>
            </a:r>
            <a:r>
              <a:rPr lang="en" sz="1600" b="1" dirty="0">
                <a:solidFill>
                  <a:schemeClr val="accent5">
                    <a:lumMod val="75000"/>
                  </a:schemeClr>
                </a:solidFill>
              </a:rPr>
              <a:t> </a:t>
            </a:r>
            <a:endParaRPr sz="1600" b="1" dirty="0">
              <a:solidFill>
                <a:schemeClr val="accent5">
                  <a:lumMod val="75000"/>
                </a:schemeClr>
              </a:solidFill>
            </a:endParaRPr>
          </a:p>
        </p:txBody>
      </p:sp>
      <p:sp>
        <p:nvSpPr>
          <p:cNvPr id="231" name="Google Shape;231;p41"/>
          <p:cNvSpPr txBox="1">
            <a:spLocks noGrp="1"/>
          </p:cNvSpPr>
          <p:nvPr>
            <p:ph type="body" idx="1"/>
          </p:nvPr>
        </p:nvSpPr>
        <p:spPr>
          <a:xfrm>
            <a:off x="1143000" y="1998125"/>
            <a:ext cx="4430700" cy="2531100"/>
          </a:xfrm>
          <a:prstGeom prst="rect">
            <a:avLst/>
          </a:prstGeom>
        </p:spPr>
        <p:txBody>
          <a:bodyPr spcFirstLastPara="1" wrap="square" lIns="0" tIns="0" rIns="0" bIns="0" anchor="t" anchorCtr="0">
            <a:noAutofit/>
          </a:bodyPr>
          <a:lstStyle/>
          <a:p>
            <a:pPr indent="-342900">
              <a:lnSpc>
                <a:spcPct val="100000"/>
              </a:lnSpc>
              <a:buSzPts val="1800"/>
            </a:pPr>
            <a:r>
              <a:rPr lang="en" sz="1800" dirty="0">
                <a:solidFill>
                  <a:srgbClr val="7F8080"/>
                </a:solidFill>
              </a:rPr>
              <a:t>Return to the student you considered at the beginning of this session. How can explicit vocabulary instruction help to ensure that this student has </a:t>
            </a:r>
            <a:r>
              <a:rPr lang="en" sz="1800"/>
              <a:t>access to</a:t>
            </a:r>
            <a:r>
              <a:rPr lang="en" sz="1800" dirty="0"/>
              <a:t> </a:t>
            </a:r>
            <a:r>
              <a:rPr lang="en" sz="1800" dirty="0">
                <a:solidFill>
                  <a:srgbClr val="7F8080"/>
                </a:solidFill>
              </a:rPr>
              <a:t>opportunities in literacy?</a:t>
            </a:r>
            <a:endParaRPr sz="1800" dirty="0">
              <a:solidFill>
                <a:srgbClr val="7F8080"/>
              </a:solidFill>
            </a:endParaRPr>
          </a:p>
          <a:p>
            <a:pPr marL="457200" lvl="0" indent="0" algn="l" rtl="0">
              <a:lnSpc>
                <a:spcPct val="100000"/>
              </a:lnSpc>
              <a:spcBef>
                <a:spcPts val="0"/>
              </a:spcBef>
              <a:spcAft>
                <a:spcPts val="0"/>
              </a:spcAft>
              <a:buNone/>
            </a:pPr>
            <a:endParaRPr sz="1800">
              <a:solidFill>
                <a:srgbClr val="7F8080"/>
              </a:solidFill>
            </a:endParaRPr>
          </a:p>
          <a:p>
            <a:pPr marL="457200" lvl="0" indent="-342900" algn="l" rtl="0">
              <a:lnSpc>
                <a:spcPct val="100000"/>
              </a:lnSpc>
              <a:spcBef>
                <a:spcPts val="0"/>
              </a:spcBef>
              <a:spcAft>
                <a:spcPts val="0"/>
              </a:spcAft>
              <a:buClr>
                <a:srgbClr val="7F8080"/>
              </a:buClr>
              <a:buSzPts val="1800"/>
              <a:buFont typeface="Poppins"/>
              <a:buChar char="●"/>
            </a:pPr>
            <a:r>
              <a:rPr lang="en" sz="1800">
                <a:solidFill>
                  <a:srgbClr val="7F8080"/>
                </a:solidFill>
              </a:rPr>
              <a:t>What is one next step you can take in your classroom tomorrow?</a:t>
            </a:r>
            <a:endParaRPr sz="1800">
              <a:solidFill>
                <a:srgbClr val="7F8080"/>
              </a:solidFill>
            </a:endParaRPr>
          </a:p>
          <a:p>
            <a:pPr marL="457200" lvl="0" indent="0" algn="l" rtl="0">
              <a:lnSpc>
                <a:spcPct val="100000"/>
              </a:lnSpc>
              <a:spcBef>
                <a:spcPts val="0"/>
              </a:spcBef>
              <a:spcAft>
                <a:spcPts val="0"/>
              </a:spcAft>
              <a:buNone/>
            </a:pPr>
            <a:endParaRPr sz="1800"/>
          </a:p>
          <a:p>
            <a:pPr marL="0" lvl="0" indent="0" algn="l" rtl="0">
              <a:spcBef>
                <a:spcPts val="0"/>
              </a:spcBef>
              <a:spcAft>
                <a:spcPts val="0"/>
              </a:spcAft>
              <a:buNone/>
            </a:pPr>
            <a:endParaRPr sz="1800" b="1"/>
          </a:p>
          <a:p>
            <a:pPr marL="457200" lvl="0" indent="0" algn="l" rtl="0">
              <a:spcBef>
                <a:spcPts val="1000"/>
              </a:spcBef>
              <a:spcAft>
                <a:spcPts val="1000"/>
              </a:spcAft>
              <a:buNone/>
            </a:pPr>
            <a:endParaRPr sz="1800"/>
          </a:p>
        </p:txBody>
      </p:sp>
      <p:sp>
        <p:nvSpPr>
          <p:cNvPr id="234" name="Google Shape;234;p41">
            <a:extLst>
              <a:ext uri="{C183D7F6-B498-43B3-948B-1728B52AA6E4}">
                <adec:decorative xmlns:adec="http://schemas.microsoft.com/office/drawing/2017/decorative" val="1"/>
              </a:ext>
            </a:extLst>
          </p:cNvPr>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4</a:t>
            </a:r>
            <a:endParaRPr sz="700" b="1">
              <a:solidFill>
                <a:srgbClr val="397ED0"/>
              </a:solidFill>
              <a:latin typeface="Poppins"/>
              <a:ea typeface="Poppins"/>
              <a:cs typeface="Poppins"/>
              <a:sym typeface="Poppins"/>
            </a:endParaRPr>
          </a:p>
        </p:txBody>
      </p:sp>
      <p:sp>
        <p:nvSpPr>
          <p:cNvPr id="235" name="Google Shape;235;p41"/>
          <p:cNvSpPr txBox="1"/>
          <p:nvPr/>
        </p:nvSpPr>
        <p:spPr>
          <a:xfrm>
            <a:off x="5867400" y="1357500"/>
            <a:ext cx="24951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2D68C4"/>
                </a:solidFill>
                <a:latin typeface="Poppins"/>
                <a:ea typeface="Poppins"/>
                <a:cs typeface="Poppins"/>
                <a:sym typeface="Poppins"/>
              </a:rPr>
              <a:t>Next Session: </a:t>
            </a:r>
            <a:endParaRPr b="1" dirty="0">
              <a:solidFill>
                <a:srgbClr val="2D68C4"/>
              </a:solidFill>
              <a:latin typeface="Poppins"/>
              <a:ea typeface="Poppins"/>
              <a:cs typeface="Poppins"/>
              <a:sym typeface="Poppins"/>
            </a:endParaRPr>
          </a:p>
          <a:p>
            <a:pPr marL="0" lvl="0" indent="0" algn="l" rtl="0">
              <a:spcBef>
                <a:spcPts val="0"/>
              </a:spcBef>
              <a:spcAft>
                <a:spcPts val="0"/>
              </a:spcAft>
              <a:buNone/>
            </a:pPr>
            <a:endParaRPr dirty="0">
              <a:solidFill>
                <a:srgbClr val="2D68C4"/>
              </a:solidFill>
              <a:latin typeface="Poppins"/>
              <a:ea typeface="Poppins"/>
              <a:cs typeface="Poppins"/>
              <a:sym typeface="Poppins"/>
            </a:endParaRPr>
          </a:p>
          <a:p>
            <a:pPr marL="457200" lvl="0" indent="-304800" algn="l" rtl="0">
              <a:spcBef>
                <a:spcPts val="0"/>
              </a:spcBef>
              <a:spcAft>
                <a:spcPts val="0"/>
              </a:spcAft>
              <a:buClr>
                <a:srgbClr val="2D68C4"/>
              </a:buClr>
              <a:buSzPts val="1200"/>
              <a:buFont typeface="Poppins"/>
              <a:buChar char="●"/>
            </a:pPr>
            <a:r>
              <a:rPr lang="en" dirty="0">
                <a:solidFill>
                  <a:srgbClr val="2D68C4"/>
                </a:solidFill>
                <a:latin typeface="Poppins"/>
                <a:ea typeface="Poppins"/>
                <a:cs typeface="Poppins"/>
                <a:sym typeface="Poppins"/>
              </a:rPr>
              <a:t>Bring an upcoming lesson and text.</a:t>
            </a:r>
            <a:endParaRPr dirty="0">
              <a:solidFill>
                <a:srgbClr val="2D68C4"/>
              </a:solidFill>
              <a:latin typeface="Poppins"/>
              <a:ea typeface="Poppins"/>
              <a:cs typeface="Poppins"/>
              <a:sym typeface="Poppins"/>
            </a:endParaRPr>
          </a:p>
          <a:p>
            <a:pPr marL="457200" lvl="0" indent="-304800" algn="l" rtl="0">
              <a:spcBef>
                <a:spcPts val="0"/>
              </a:spcBef>
              <a:spcAft>
                <a:spcPts val="0"/>
              </a:spcAft>
              <a:buClr>
                <a:srgbClr val="2D68C4"/>
              </a:buClr>
              <a:buSzPts val="1200"/>
              <a:buFont typeface="Poppins"/>
              <a:buChar char="●"/>
            </a:pPr>
            <a:r>
              <a:rPr lang="en" dirty="0">
                <a:solidFill>
                  <a:srgbClr val="2D68C4"/>
                </a:solidFill>
                <a:latin typeface="Poppins"/>
                <a:ea typeface="Poppins"/>
                <a:cs typeface="Poppins"/>
                <a:sym typeface="Poppins"/>
              </a:rPr>
              <a:t>What Tier 2 and Tier 3 vocabulary words would you prioritize for explicit instruction? Why?</a:t>
            </a:r>
            <a:endParaRPr dirty="0"/>
          </a:p>
        </p:txBody>
      </p:sp>
      <p:pic>
        <p:nvPicPr>
          <p:cNvPr id="2" name="Picture 1">
            <a:extLst>
              <a:ext uri="{FF2B5EF4-FFF2-40B4-BE49-F238E27FC236}">
                <a16:creationId xmlns:a16="http://schemas.microsoft.com/office/drawing/2014/main" id="{22B2FF2D-23B7-4D84-B494-E088B2B910F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21794"/>
            <a:ext cx="1097375" cy="1097375"/>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2026-02-10T05:00:00+00:00</Application_x0020_Dat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2020-12-07T05:00:00+00:00</Publication_x0020_Date>
    <Audience1 xmlns="3a62de7d-ba57-4f43-9dae-9623ba637be0"/>
    <_dlc_DocId xmlns="3a62de7d-ba57-4f43-9dae-9623ba637be0">KYED-536-1116</_dlc_DocId>
    <_dlc_DocIdUrl xmlns="3a62de7d-ba57-4f43-9dae-9623ba637be0">
      <Url>https://www.education.ky.gov/curriculum/standards/kyacadstand/_layouts/15/DocIdRedir.aspx?ID=KYED-536-1116</Url>
      <Description>KYED-536-1116</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4637F8C-7D10-4121-BA60-CC1629E96B3C}">
  <ds:schemaRefs>
    <ds:schemaRef ds:uri="http://schemas.microsoft.com/sharepoint/v3/contenttype/forms"/>
  </ds:schemaRefs>
</ds:datastoreItem>
</file>

<file path=customXml/itemProps2.xml><?xml version="1.0" encoding="utf-8"?>
<ds:datastoreItem xmlns:ds="http://schemas.openxmlformats.org/officeDocument/2006/customXml" ds:itemID="{0B2D1570-13AF-4E8B-8944-981CD03C0EF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C1C809A-6D15-4E20-BBB8-B405AD920174}"/>
</file>

<file path=customXml/itemProps4.xml><?xml version="1.0" encoding="utf-8"?>
<ds:datastoreItem xmlns:ds="http://schemas.openxmlformats.org/officeDocument/2006/customXml" ds:itemID="{A06732AF-9731-4017-8336-6ED7E83899B0}"/>
</file>

<file path=docProps/app.xml><?xml version="1.0" encoding="utf-8"?>
<Properties xmlns="http://schemas.openxmlformats.org/officeDocument/2006/extended-properties" xmlns:vt="http://schemas.openxmlformats.org/officeDocument/2006/docPropsVTypes">
  <TotalTime>28</TotalTime>
  <Words>2072</Words>
  <Application>Microsoft Office PowerPoint</Application>
  <PresentationFormat>On-screen Show (16:10)</PresentationFormat>
  <Paragraphs>201</Paragraphs>
  <Slides>9</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Bitter</vt:lpstr>
      <vt:lpstr>Calibri</vt:lpstr>
      <vt:lpstr>Arial</vt:lpstr>
      <vt:lpstr>Poppins SemiBold</vt:lpstr>
      <vt:lpstr>Poppins</vt:lpstr>
      <vt:lpstr>Poppins ExtraBold</vt:lpstr>
      <vt:lpstr>Simple Light</vt:lpstr>
      <vt:lpstr>Simple Light</vt:lpstr>
      <vt:lpstr>Explicit Vocabulary Instruction </vt:lpstr>
      <vt:lpstr>Do Now</vt:lpstr>
      <vt:lpstr>Content Cycle Overview </vt:lpstr>
      <vt:lpstr>Objectives</vt:lpstr>
      <vt:lpstr>Principles of Implicit Vocabulary Instruction </vt:lpstr>
      <vt:lpstr>Check for Understanding </vt:lpstr>
      <vt:lpstr>Key Takeaways: Principles of Explicit Vocabulary Instruction</vt:lpstr>
      <vt:lpstr>Using:  “Explicit Vocabulary Instruction”</vt:lpstr>
      <vt:lpstr>Closing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Explicit Vocabulary Instruction</dc:title>
  <dc:creator>Clouse, Thomas - Division of Academic Program Standards</dc:creator>
  <cp:lastModifiedBy>Clouse, Thomas - Division of Academic Program Standards</cp:lastModifiedBy>
  <cp:revision>11</cp:revision>
  <dcterms:modified xsi:type="dcterms:W3CDTF">2026-02-11T00:41:38Z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MSIP_Label_eb544694-0027-44fa-bee4-2648c0363f9d_Enabled">
    <vt:lpwstr>true</vt:lpwstr>
  </property>
  <property fmtid="{D5CDD505-2E9C-101B-9397-08002B2CF9AE}" pid="4" name="MSIP_Label_eb544694-0027-44fa-bee4-2648c0363f9d_SetDate">
    <vt:lpwstr>2024-08-13T17:43:54Z</vt:lpwstr>
  </property>
  <property fmtid="{D5CDD505-2E9C-101B-9397-08002B2CF9AE}" pid="5" name="MSIP_Label_eb544694-0027-44fa-bee4-2648c0363f9d_Method">
    <vt:lpwstr>Standard</vt:lpwstr>
  </property>
  <property fmtid="{D5CDD505-2E9C-101B-9397-08002B2CF9AE}" pid="6" name="MSIP_Label_eb544694-0027-44fa-bee4-2648c0363f9d_Name">
    <vt:lpwstr>defa4170-0d19-0005-0004-bc88714345d2</vt:lpwstr>
  </property>
  <property fmtid="{D5CDD505-2E9C-101B-9397-08002B2CF9AE}" pid="7" name="MSIP_Label_eb544694-0027-44fa-bee4-2648c0363f9d_SiteId">
    <vt:lpwstr>9360c11f-90e6-4706-ad00-25fcdc9e2ed1</vt:lpwstr>
  </property>
  <property fmtid="{D5CDD505-2E9C-101B-9397-08002B2CF9AE}" pid="8" name="MSIP_Label_eb544694-0027-44fa-bee4-2648c0363f9d_ActionId">
    <vt:lpwstr>e991925c-9d19-4219-aa0a-b5b8fbb09ec5</vt:lpwstr>
  </property>
  <property fmtid="{D5CDD505-2E9C-101B-9397-08002B2CF9AE}" pid="9" name="MSIP_Label_eb544694-0027-44fa-bee4-2648c0363f9d_ContentBits">
    <vt:lpwstr>0</vt:lpwstr>
  </property>
  <property fmtid="{D5CDD505-2E9C-101B-9397-08002B2CF9AE}" pid="10" name="_dlc_DocIdItemGuid">
    <vt:lpwstr>9daf58f6-b3a9-4082-a7b7-cef44fe385fc</vt:lpwstr>
  </property>
</Properties>
</file>