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diagrams/data1.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diagrams/data6.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theme/theme1.xml" ContentType="application/vnd.openxmlformats-officedocument.theme+xml"/>
  <Override PartName="/ppt/diagrams/colors3.xml" ContentType="application/vnd.openxmlformats-officedocument.drawingml.diagramColors+xml"/>
  <Override PartName="/ppt/diagrams/layout2.xml" ContentType="application/vnd.openxmlformats-officedocument.drawingml.diagramLayout+xml"/>
  <Override PartName="/ppt/notesMasters/notesMaster1.xml" ContentType="application/vnd.openxmlformats-officedocument.presentationml.notesMaster+xml"/>
  <Override PartName="/ppt/diagrams/drawing3.xml" ContentType="application/vnd.ms-office.drawingml.diagramDrawing+xml"/>
  <Override PartName="/ppt/diagrams/quickStyle1.xml" ContentType="application/vnd.openxmlformats-officedocument.drawingml.diagramStyle+xml"/>
  <Override PartName="/ppt/diagrams/drawing1.xml" ContentType="application/vnd.ms-office.drawingml.diagramDrawing+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colors1.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drawing2.xml" ContentType="application/vnd.ms-office.drawingml.diagramDrawing+xml"/>
  <Override PartName="/ppt/diagrams/colors5.xml" ContentType="application/vnd.openxmlformats-officedocument.drawingml.diagramColors+xml"/>
  <Override PartName="/ppt/diagrams/drawing5.xml" ContentType="application/vnd.ms-office.drawingml.diagramDrawing+xml"/>
  <Override PartName="/ppt/diagrams/drawing4.xml" ContentType="application/vnd.ms-office.drawingml.diagramDrawing+xml"/>
  <Override PartName="/ppt/diagrams/colors4.xml" ContentType="application/vnd.openxmlformats-officedocument.drawingml.diagramColors+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colors2.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layout5.xml" ContentType="application/vnd.openxmlformats-officedocument.drawingml.diagramLayout+xml"/>
  <Override PartName="/ppt/diagrams/quickStyle5.xml" ContentType="application/vnd.openxmlformats-officedocument.drawingml.diagramStyle+xml"/>
  <Override PartName="/ppt/diagrams/quickStyle2.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Lst>
  <p:notesMasterIdLst>
    <p:notesMasterId r:id="rId18"/>
  </p:notesMasterIdLst>
  <p:sldIdLst>
    <p:sldId id="257" r:id="rId6"/>
    <p:sldId id="285" r:id="rId7"/>
    <p:sldId id="292" r:id="rId8"/>
    <p:sldId id="293" r:id="rId9"/>
    <p:sldId id="294" r:id="rId10"/>
    <p:sldId id="295" r:id="rId11"/>
    <p:sldId id="296" r:id="rId12"/>
    <p:sldId id="297" r:id="rId13"/>
    <p:sldId id="298" r:id="rId14"/>
    <p:sldId id="299" r:id="rId15"/>
    <p:sldId id="280" r:id="rId16"/>
    <p:sldId id="3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83BDE2-8D2F-4E8E-9C61-EB8404D185A8}" v="4" dt="2023-07-25T19:01:05.727"/>
    <p1510:client id="{F71F81DD-A826-E62C-4A7D-032235A9275A}" v="4" dt="2023-07-25T15:46:00.4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88945" autoAdjust="0"/>
  </p:normalViewPr>
  <p:slideViewPr>
    <p:cSldViewPr snapToGrid="0">
      <p:cViewPr varScale="1">
        <p:scale>
          <a:sx n="78" d="100"/>
          <a:sy n="78" d="100"/>
        </p:scale>
        <p:origin x="91" y="278"/>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ustomXml" Target="../customXml/item4.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ndler, Melissa - Division of Assessment and Accountability Support" userId="c7c40c5a-5db2-409e-9ac5-b3fa8556cae3" providerId="ADAL" clId="{B4694E06-E3DE-480F-BD22-FB6C8B5403D5}"/>
    <pc:docChg chg="undo custSel modSld">
      <pc:chgData name="Chandler, Melissa - Division of Assessment and Accountability Support" userId="c7c40c5a-5db2-409e-9ac5-b3fa8556cae3" providerId="ADAL" clId="{B4694E06-E3DE-480F-BD22-FB6C8B5403D5}" dt="2023-07-25T16:04:37.415" v="121" actId="20577"/>
      <pc:docMkLst>
        <pc:docMk/>
      </pc:docMkLst>
      <pc:sldChg chg="modSp mod">
        <pc:chgData name="Chandler, Melissa - Division of Assessment and Accountability Support" userId="c7c40c5a-5db2-409e-9ac5-b3fa8556cae3" providerId="ADAL" clId="{B4694E06-E3DE-480F-BD22-FB6C8B5403D5}" dt="2023-07-25T16:02:35.137" v="88" actId="20577"/>
        <pc:sldMkLst>
          <pc:docMk/>
          <pc:sldMk cId="606910606" sldId="298"/>
        </pc:sldMkLst>
        <pc:spChg chg="mod">
          <ac:chgData name="Chandler, Melissa - Division of Assessment and Accountability Support" userId="c7c40c5a-5db2-409e-9ac5-b3fa8556cae3" providerId="ADAL" clId="{B4694E06-E3DE-480F-BD22-FB6C8B5403D5}" dt="2023-07-25T16:02:35.137" v="88" actId="20577"/>
          <ac:spMkLst>
            <pc:docMk/>
            <pc:sldMk cId="606910606" sldId="298"/>
            <ac:spMk id="4" creationId="{CB9F993B-707C-4FCD-A7BC-52F2F2E14B26}"/>
          </ac:spMkLst>
        </pc:spChg>
      </pc:sldChg>
      <pc:sldChg chg="modSp mod">
        <pc:chgData name="Chandler, Melissa - Division of Assessment and Accountability Support" userId="c7c40c5a-5db2-409e-9ac5-b3fa8556cae3" providerId="ADAL" clId="{B4694E06-E3DE-480F-BD22-FB6C8B5403D5}" dt="2023-07-25T16:04:37.415" v="121" actId="20577"/>
        <pc:sldMkLst>
          <pc:docMk/>
          <pc:sldMk cId="2358948649" sldId="299"/>
        </pc:sldMkLst>
        <pc:spChg chg="mod">
          <ac:chgData name="Chandler, Melissa - Division of Assessment and Accountability Support" userId="c7c40c5a-5db2-409e-9ac5-b3fa8556cae3" providerId="ADAL" clId="{B4694E06-E3DE-480F-BD22-FB6C8B5403D5}" dt="2023-07-25T16:04:37.415" v="121" actId="20577"/>
          <ac:spMkLst>
            <pc:docMk/>
            <pc:sldMk cId="2358948649" sldId="299"/>
            <ac:spMk id="4" creationId="{0BC6D1F9-913D-48CA-9D09-E8C205C74389}"/>
          </ac:spMkLst>
        </pc:spChg>
      </pc:sldChg>
    </pc:docChg>
  </pc:docChgLst>
  <pc:docChgLst>
    <pc:chgData name="Roseberry, Christen - Division of Assessment and Accountability Support" userId="64f073a6-c0e0-4356-b5dd-074214d6d82f" providerId="ADAL" clId="{2EA1E56E-EA34-4446-82DE-62FC31A02E88}"/>
    <pc:docChg chg="delSld modSld">
      <pc:chgData name="Roseberry, Christen - Division of Assessment and Accountability Support" userId="64f073a6-c0e0-4356-b5dd-074214d6d82f" providerId="ADAL" clId="{2EA1E56E-EA34-4446-82DE-62FC31A02E88}" dt="2023-07-24T17:11:38.632" v="45" actId="20577"/>
      <pc:docMkLst>
        <pc:docMk/>
      </pc:docMkLst>
      <pc:sldChg chg="modNotesTx">
        <pc:chgData name="Roseberry, Christen - Division of Assessment and Accountability Support" userId="64f073a6-c0e0-4356-b5dd-074214d6d82f" providerId="ADAL" clId="{2EA1E56E-EA34-4446-82DE-62FC31A02E88}" dt="2023-07-24T16:44:08.255" v="2" actId="20577"/>
        <pc:sldMkLst>
          <pc:docMk/>
          <pc:sldMk cId="301902911" sldId="257"/>
        </pc:sldMkLst>
      </pc:sldChg>
      <pc:sldChg chg="modSp del mod modNotesTx">
        <pc:chgData name="Roseberry, Christen - Division of Assessment and Accountability Support" userId="64f073a6-c0e0-4356-b5dd-074214d6d82f" providerId="ADAL" clId="{2EA1E56E-EA34-4446-82DE-62FC31A02E88}" dt="2023-07-24T17:10:50.040" v="15" actId="6549"/>
        <pc:sldMkLst>
          <pc:docMk/>
          <pc:sldMk cId="3348022959" sldId="285"/>
        </pc:sldMkLst>
        <pc:spChg chg="mod">
          <ac:chgData name="Roseberry, Christen - Division of Assessment and Accountability Support" userId="64f073a6-c0e0-4356-b5dd-074214d6d82f" providerId="ADAL" clId="{2EA1E56E-EA34-4446-82DE-62FC31A02E88}" dt="2023-07-24T16:50:58.149" v="11" actId="20577"/>
          <ac:spMkLst>
            <pc:docMk/>
            <pc:sldMk cId="3348022959" sldId="285"/>
            <ac:spMk id="2" creationId="{DE63ED0D-7947-4717-ABB9-9630A51AD083}"/>
          </ac:spMkLst>
        </pc:spChg>
        <pc:spChg chg="mod">
          <ac:chgData name="Roseberry, Christen - Division of Assessment and Accountability Support" userId="64f073a6-c0e0-4356-b5dd-074214d6d82f" providerId="ADAL" clId="{2EA1E56E-EA34-4446-82DE-62FC31A02E88}" dt="2023-07-24T17:10:50.040" v="15" actId="6549"/>
          <ac:spMkLst>
            <pc:docMk/>
            <pc:sldMk cId="3348022959" sldId="285"/>
            <ac:spMk id="6" creationId="{CC2417DF-0CCB-4B94-9262-1AD48D87708C}"/>
          </ac:spMkLst>
        </pc:spChg>
      </pc:sldChg>
      <pc:sldChg chg="del">
        <pc:chgData name="Roseberry, Christen - Division of Assessment and Accountability Support" userId="64f073a6-c0e0-4356-b5dd-074214d6d82f" providerId="ADAL" clId="{2EA1E56E-EA34-4446-82DE-62FC31A02E88}" dt="2023-07-24T16:43:14.486" v="0" actId="47"/>
        <pc:sldMkLst>
          <pc:docMk/>
          <pc:sldMk cId="2917376962" sldId="286"/>
        </pc:sldMkLst>
      </pc:sldChg>
      <pc:sldChg chg="del">
        <pc:chgData name="Roseberry, Christen - Division of Assessment and Accountability Support" userId="64f073a6-c0e0-4356-b5dd-074214d6d82f" providerId="ADAL" clId="{2EA1E56E-EA34-4446-82DE-62FC31A02E88}" dt="2023-07-24T16:43:14.486" v="0" actId="47"/>
        <pc:sldMkLst>
          <pc:docMk/>
          <pc:sldMk cId="234480860" sldId="288"/>
        </pc:sldMkLst>
      </pc:sldChg>
      <pc:sldChg chg="del">
        <pc:chgData name="Roseberry, Christen - Division of Assessment and Accountability Support" userId="64f073a6-c0e0-4356-b5dd-074214d6d82f" providerId="ADAL" clId="{2EA1E56E-EA34-4446-82DE-62FC31A02E88}" dt="2023-07-24T16:43:14.486" v="0" actId="47"/>
        <pc:sldMkLst>
          <pc:docMk/>
          <pc:sldMk cId="136207483" sldId="289"/>
        </pc:sldMkLst>
      </pc:sldChg>
      <pc:sldChg chg="del">
        <pc:chgData name="Roseberry, Christen - Division of Assessment and Accountability Support" userId="64f073a6-c0e0-4356-b5dd-074214d6d82f" providerId="ADAL" clId="{2EA1E56E-EA34-4446-82DE-62FC31A02E88}" dt="2023-07-24T16:43:14.486" v="0" actId="47"/>
        <pc:sldMkLst>
          <pc:docMk/>
          <pc:sldMk cId="157963882" sldId="290"/>
        </pc:sldMkLst>
      </pc:sldChg>
      <pc:sldChg chg="del">
        <pc:chgData name="Roseberry, Christen - Division of Assessment and Accountability Support" userId="64f073a6-c0e0-4356-b5dd-074214d6d82f" providerId="ADAL" clId="{2EA1E56E-EA34-4446-82DE-62FC31A02E88}" dt="2023-07-24T16:43:14.486" v="0" actId="47"/>
        <pc:sldMkLst>
          <pc:docMk/>
          <pc:sldMk cId="365790997" sldId="291"/>
        </pc:sldMkLst>
      </pc:sldChg>
      <pc:sldChg chg="modSp mod">
        <pc:chgData name="Roseberry, Christen - Division of Assessment and Accountability Support" userId="64f073a6-c0e0-4356-b5dd-074214d6d82f" providerId="ADAL" clId="{2EA1E56E-EA34-4446-82DE-62FC31A02E88}" dt="2023-07-24T17:10:53.644" v="16" actId="6549"/>
        <pc:sldMkLst>
          <pc:docMk/>
          <pc:sldMk cId="3101873491" sldId="292"/>
        </pc:sldMkLst>
        <pc:spChg chg="mod">
          <ac:chgData name="Roseberry, Christen - Division of Assessment and Accountability Support" userId="64f073a6-c0e0-4356-b5dd-074214d6d82f" providerId="ADAL" clId="{2EA1E56E-EA34-4446-82DE-62FC31A02E88}" dt="2023-07-24T17:10:53.644" v="16" actId="6549"/>
          <ac:spMkLst>
            <pc:docMk/>
            <pc:sldMk cId="3101873491" sldId="292"/>
            <ac:spMk id="8" creationId="{A42C4D4F-310C-4F80-9ED9-E1D98E9C594A}"/>
          </ac:spMkLst>
        </pc:spChg>
      </pc:sldChg>
      <pc:sldChg chg="modSp mod">
        <pc:chgData name="Roseberry, Christen - Division of Assessment and Accountability Support" userId="64f073a6-c0e0-4356-b5dd-074214d6d82f" providerId="ADAL" clId="{2EA1E56E-EA34-4446-82DE-62FC31A02E88}" dt="2023-07-24T17:10:57.995" v="19" actId="20577"/>
        <pc:sldMkLst>
          <pc:docMk/>
          <pc:sldMk cId="3524281595" sldId="293"/>
        </pc:sldMkLst>
        <pc:spChg chg="mod">
          <ac:chgData name="Roseberry, Christen - Division of Assessment and Accountability Support" userId="64f073a6-c0e0-4356-b5dd-074214d6d82f" providerId="ADAL" clId="{2EA1E56E-EA34-4446-82DE-62FC31A02E88}" dt="2023-07-24T17:10:57.995" v="19" actId="20577"/>
          <ac:spMkLst>
            <pc:docMk/>
            <pc:sldMk cId="3524281595" sldId="293"/>
            <ac:spMk id="5" creationId="{7A46809B-C24E-43BC-84ED-F028DFEB74C2}"/>
          </ac:spMkLst>
        </pc:spChg>
      </pc:sldChg>
      <pc:sldChg chg="modSp mod">
        <pc:chgData name="Roseberry, Christen - Division of Assessment and Accountability Support" userId="64f073a6-c0e0-4356-b5dd-074214d6d82f" providerId="ADAL" clId="{2EA1E56E-EA34-4446-82DE-62FC31A02E88}" dt="2023-07-24T17:11:03.241" v="22" actId="20577"/>
        <pc:sldMkLst>
          <pc:docMk/>
          <pc:sldMk cId="4108913971" sldId="294"/>
        </pc:sldMkLst>
        <pc:spChg chg="mod">
          <ac:chgData name="Roseberry, Christen - Division of Assessment and Accountability Support" userId="64f073a6-c0e0-4356-b5dd-074214d6d82f" providerId="ADAL" clId="{2EA1E56E-EA34-4446-82DE-62FC31A02E88}" dt="2023-07-24T17:11:03.241" v="22" actId="20577"/>
          <ac:spMkLst>
            <pc:docMk/>
            <pc:sldMk cId="4108913971" sldId="294"/>
            <ac:spMk id="5" creationId="{8E4DFB99-B046-4B86-B53B-47159AC8C15A}"/>
          </ac:spMkLst>
        </pc:spChg>
      </pc:sldChg>
      <pc:sldChg chg="modSp mod">
        <pc:chgData name="Roseberry, Christen - Division of Assessment and Accountability Support" userId="64f073a6-c0e0-4356-b5dd-074214d6d82f" providerId="ADAL" clId="{2EA1E56E-EA34-4446-82DE-62FC31A02E88}" dt="2023-07-24T17:11:07.273" v="25" actId="20577"/>
        <pc:sldMkLst>
          <pc:docMk/>
          <pc:sldMk cId="3818554510" sldId="295"/>
        </pc:sldMkLst>
        <pc:spChg chg="mod">
          <ac:chgData name="Roseberry, Christen - Division of Assessment and Accountability Support" userId="64f073a6-c0e0-4356-b5dd-074214d6d82f" providerId="ADAL" clId="{2EA1E56E-EA34-4446-82DE-62FC31A02E88}" dt="2023-07-24T17:11:07.273" v="25" actId="20577"/>
          <ac:spMkLst>
            <pc:docMk/>
            <pc:sldMk cId="3818554510" sldId="295"/>
            <ac:spMk id="6" creationId="{7F7CBB3E-8DD8-4E1E-9C2E-CC9E99DBDA8C}"/>
          </ac:spMkLst>
        </pc:spChg>
      </pc:sldChg>
      <pc:sldChg chg="modSp mod">
        <pc:chgData name="Roseberry, Christen - Division of Assessment and Accountability Support" userId="64f073a6-c0e0-4356-b5dd-074214d6d82f" providerId="ADAL" clId="{2EA1E56E-EA34-4446-82DE-62FC31A02E88}" dt="2023-07-24T17:11:13.273" v="28" actId="20577"/>
        <pc:sldMkLst>
          <pc:docMk/>
          <pc:sldMk cId="490639993" sldId="296"/>
        </pc:sldMkLst>
        <pc:spChg chg="mod">
          <ac:chgData name="Roseberry, Christen - Division of Assessment and Accountability Support" userId="64f073a6-c0e0-4356-b5dd-074214d6d82f" providerId="ADAL" clId="{2EA1E56E-EA34-4446-82DE-62FC31A02E88}" dt="2023-07-24T17:11:13.273" v="28" actId="20577"/>
          <ac:spMkLst>
            <pc:docMk/>
            <pc:sldMk cId="490639993" sldId="296"/>
            <ac:spMk id="8" creationId="{A32557C6-C5AD-490B-92BB-50A0BFC77D54}"/>
          </ac:spMkLst>
        </pc:spChg>
      </pc:sldChg>
      <pc:sldChg chg="modSp mod">
        <pc:chgData name="Roseberry, Christen - Division of Assessment and Accountability Support" userId="64f073a6-c0e0-4356-b5dd-074214d6d82f" providerId="ADAL" clId="{2EA1E56E-EA34-4446-82DE-62FC31A02E88}" dt="2023-07-24T17:11:21.228" v="31" actId="20577"/>
        <pc:sldMkLst>
          <pc:docMk/>
          <pc:sldMk cId="2202567429" sldId="297"/>
        </pc:sldMkLst>
        <pc:spChg chg="mod">
          <ac:chgData name="Roseberry, Christen - Division of Assessment and Accountability Support" userId="64f073a6-c0e0-4356-b5dd-074214d6d82f" providerId="ADAL" clId="{2EA1E56E-EA34-4446-82DE-62FC31A02E88}" dt="2023-07-24T17:11:21.228" v="31" actId="20577"/>
          <ac:spMkLst>
            <pc:docMk/>
            <pc:sldMk cId="2202567429" sldId="297"/>
            <ac:spMk id="5" creationId="{BC3C508C-55F8-482F-A6CA-833C692CAE0B}"/>
          </ac:spMkLst>
        </pc:spChg>
      </pc:sldChg>
      <pc:sldChg chg="modSp mod">
        <pc:chgData name="Roseberry, Christen - Division of Assessment and Accountability Support" userId="64f073a6-c0e0-4356-b5dd-074214d6d82f" providerId="ADAL" clId="{2EA1E56E-EA34-4446-82DE-62FC31A02E88}" dt="2023-07-24T17:11:25.832" v="34" actId="20577"/>
        <pc:sldMkLst>
          <pc:docMk/>
          <pc:sldMk cId="606910606" sldId="298"/>
        </pc:sldMkLst>
        <pc:spChg chg="mod">
          <ac:chgData name="Roseberry, Christen - Division of Assessment and Accountability Support" userId="64f073a6-c0e0-4356-b5dd-074214d6d82f" providerId="ADAL" clId="{2EA1E56E-EA34-4446-82DE-62FC31A02E88}" dt="2023-07-24T17:11:25.832" v="34" actId="20577"/>
          <ac:spMkLst>
            <pc:docMk/>
            <pc:sldMk cId="606910606" sldId="298"/>
            <ac:spMk id="6" creationId="{FF11A801-0EF0-488E-8430-B20FC28A33AF}"/>
          </ac:spMkLst>
        </pc:spChg>
      </pc:sldChg>
      <pc:sldChg chg="modSp mod">
        <pc:chgData name="Roseberry, Christen - Division of Assessment and Accountability Support" userId="64f073a6-c0e0-4356-b5dd-074214d6d82f" providerId="ADAL" clId="{2EA1E56E-EA34-4446-82DE-62FC31A02E88}" dt="2023-07-24T17:11:30.476" v="38" actId="20577"/>
        <pc:sldMkLst>
          <pc:docMk/>
          <pc:sldMk cId="2358948649" sldId="299"/>
        </pc:sldMkLst>
        <pc:spChg chg="mod">
          <ac:chgData name="Roseberry, Christen - Division of Assessment and Accountability Support" userId="64f073a6-c0e0-4356-b5dd-074214d6d82f" providerId="ADAL" clId="{2EA1E56E-EA34-4446-82DE-62FC31A02E88}" dt="2023-07-24T17:11:30.476" v="38" actId="20577"/>
          <ac:spMkLst>
            <pc:docMk/>
            <pc:sldMk cId="2358948649" sldId="299"/>
            <ac:spMk id="6" creationId="{FD20D0A8-1B67-40EC-924C-2C35A4FA99A5}"/>
          </ac:spMkLst>
        </pc:spChg>
      </pc:sldChg>
      <pc:sldChg chg="modSp mod modNotesTx">
        <pc:chgData name="Roseberry, Christen - Division of Assessment and Accountability Support" userId="64f073a6-c0e0-4356-b5dd-074214d6d82f" providerId="ADAL" clId="{2EA1E56E-EA34-4446-82DE-62FC31A02E88}" dt="2023-07-24T17:11:38.632" v="45" actId="20577"/>
        <pc:sldMkLst>
          <pc:docMk/>
          <pc:sldMk cId="2064220523" sldId="364"/>
        </pc:sldMkLst>
        <pc:spChg chg="mod">
          <ac:chgData name="Roseberry, Christen - Division of Assessment and Accountability Support" userId="64f073a6-c0e0-4356-b5dd-074214d6d82f" providerId="ADAL" clId="{2EA1E56E-EA34-4446-82DE-62FC31A02E88}" dt="2023-07-24T17:11:38.632" v="45" actId="20577"/>
          <ac:spMkLst>
            <pc:docMk/>
            <pc:sldMk cId="2064220523" sldId="364"/>
            <ac:spMk id="6" creationId="{9C381F6D-F809-4817-A2EE-E7F9BCFEB93E}"/>
          </ac:spMkLst>
        </pc:spChg>
      </pc:sldChg>
    </pc:docChg>
  </pc:docChgLst>
  <pc:docChgLst>
    <pc:chgData name="Roseberry, Christen - Division of Assessment and Accountability Support" userId="64f073a6-c0e0-4356-b5dd-074214d6d82f" providerId="ADAL" clId="{AA83BDE2-8D2F-4E8E-9C61-EB8404D185A8}"/>
    <pc:docChg chg="modSld">
      <pc:chgData name="Roseberry, Christen - Division of Assessment and Accountability Support" userId="64f073a6-c0e0-4356-b5dd-074214d6d82f" providerId="ADAL" clId="{AA83BDE2-8D2F-4E8E-9C61-EB8404D185A8}" dt="2023-07-25T19:01:14.456" v="11" actId="20577"/>
      <pc:docMkLst>
        <pc:docMk/>
      </pc:docMkLst>
      <pc:sldChg chg="addSp modSp mod modNotesTx">
        <pc:chgData name="Roseberry, Christen - Division of Assessment and Accountability Support" userId="64f073a6-c0e0-4356-b5dd-074214d6d82f" providerId="ADAL" clId="{AA83BDE2-8D2F-4E8E-9C61-EB8404D185A8}" dt="2023-07-25T19:01:07.976" v="9" actId="20577"/>
        <pc:sldMkLst>
          <pc:docMk/>
          <pc:sldMk cId="505087787" sldId="280"/>
        </pc:sldMkLst>
        <pc:spChg chg="add mod">
          <ac:chgData name="Roseberry, Christen - Division of Assessment and Accountability Support" userId="64f073a6-c0e0-4356-b5dd-074214d6d82f" providerId="ADAL" clId="{AA83BDE2-8D2F-4E8E-9C61-EB8404D185A8}" dt="2023-07-25T19:01:07.976" v="9" actId="20577"/>
          <ac:spMkLst>
            <pc:docMk/>
            <pc:sldMk cId="505087787" sldId="280"/>
            <ac:spMk id="2" creationId="{FD2D4A5E-62AF-E5B6-B380-63FC967D836C}"/>
          </ac:spMkLst>
        </pc:spChg>
        <pc:graphicFrameChg chg="mod">
          <ac:chgData name="Roseberry, Christen - Division of Assessment and Accountability Support" userId="64f073a6-c0e0-4356-b5dd-074214d6d82f" providerId="ADAL" clId="{AA83BDE2-8D2F-4E8E-9C61-EB8404D185A8}" dt="2023-07-25T18:56:04.062" v="1" actId="113"/>
          <ac:graphicFrameMkLst>
            <pc:docMk/>
            <pc:sldMk cId="505087787" sldId="280"/>
            <ac:graphicFrameMk id="9" creationId="{8AE82262-5261-B949-8E1E-6B70CF701569}"/>
          </ac:graphicFrameMkLst>
        </pc:graphicFrameChg>
      </pc:sldChg>
      <pc:sldChg chg="modSp mod modNotesTx">
        <pc:chgData name="Roseberry, Christen - Division of Assessment and Accountability Support" userId="64f073a6-c0e0-4356-b5dd-074214d6d82f" providerId="ADAL" clId="{AA83BDE2-8D2F-4E8E-9C61-EB8404D185A8}" dt="2023-07-25T19:01:14.456" v="11" actId="20577"/>
        <pc:sldMkLst>
          <pc:docMk/>
          <pc:sldMk cId="2064220523" sldId="364"/>
        </pc:sldMkLst>
        <pc:spChg chg="mod">
          <ac:chgData name="Roseberry, Christen - Division of Assessment and Accountability Support" userId="64f073a6-c0e0-4356-b5dd-074214d6d82f" providerId="ADAL" clId="{AA83BDE2-8D2F-4E8E-9C61-EB8404D185A8}" dt="2023-07-25T19:01:14.456" v="11" actId="20577"/>
          <ac:spMkLst>
            <pc:docMk/>
            <pc:sldMk cId="2064220523" sldId="364"/>
            <ac:spMk id="6" creationId="{9C381F6D-F809-4817-A2EE-E7F9BCFEB93E}"/>
          </ac:spMkLst>
        </pc:spChg>
      </pc:sldChg>
    </pc:docChg>
  </pc:docChgLst>
  <pc:docChgLst>
    <pc:chgData name="Chandler, Melissa - Division of Assessment and Accountability Support" userId="S::melissa.chandler@education.ky.gov::c7c40c5a-5db2-409e-9ac5-b3fa8556cae3" providerId="AD" clId="Web-{F71F81DD-A826-E62C-4A7D-032235A9275A}"/>
    <pc:docChg chg="modSld">
      <pc:chgData name="Chandler, Melissa - Division of Assessment and Accountability Support" userId="S::melissa.chandler@education.ky.gov::c7c40c5a-5db2-409e-9ac5-b3fa8556cae3" providerId="AD" clId="Web-{F71F81DD-A826-E62C-4A7D-032235A9275A}" dt="2023-07-25T15:46:00.459" v="4" actId="20577"/>
      <pc:docMkLst>
        <pc:docMk/>
      </pc:docMkLst>
      <pc:sldChg chg="modSp">
        <pc:chgData name="Chandler, Melissa - Division of Assessment and Accountability Support" userId="S::melissa.chandler@education.ky.gov::c7c40c5a-5db2-409e-9ac5-b3fa8556cae3" providerId="AD" clId="Web-{F71F81DD-A826-E62C-4A7D-032235A9275A}" dt="2023-07-25T15:45:00.972" v="2" actId="1076"/>
        <pc:sldMkLst>
          <pc:docMk/>
          <pc:sldMk cId="490639993" sldId="296"/>
        </pc:sldMkLst>
        <pc:spChg chg="mod">
          <ac:chgData name="Chandler, Melissa - Division of Assessment and Accountability Support" userId="S::melissa.chandler@education.ky.gov::c7c40c5a-5db2-409e-9ac5-b3fa8556cae3" providerId="AD" clId="Web-{F71F81DD-A826-E62C-4A7D-032235A9275A}" dt="2023-07-25T15:44:52.394" v="1" actId="1076"/>
          <ac:spMkLst>
            <pc:docMk/>
            <pc:sldMk cId="490639993" sldId="296"/>
            <ac:spMk id="5" creationId="{7C4A07BC-9B16-40BE-908F-5A6570F0B17D}"/>
          </ac:spMkLst>
        </pc:spChg>
        <pc:spChg chg="mod">
          <ac:chgData name="Chandler, Melissa - Division of Assessment and Accountability Support" userId="S::melissa.chandler@education.ky.gov::c7c40c5a-5db2-409e-9ac5-b3fa8556cae3" providerId="AD" clId="Web-{F71F81DD-A826-E62C-4A7D-032235A9275A}" dt="2023-07-25T15:45:00.972" v="2" actId="1076"/>
          <ac:spMkLst>
            <pc:docMk/>
            <pc:sldMk cId="490639993" sldId="296"/>
            <ac:spMk id="6" creationId="{0CBFC4F9-83A3-4678-A228-181FCB4DF661}"/>
          </ac:spMkLst>
        </pc:spChg>
        <pc:graphicFrameChg chg="mod">
          <ac:chgData name="Chandler, Melissa - Division of Assessment and Accountability Support" userId="S::melissa.chandler@education.ky.gov::c7c40c5a-5db2-409e-9ac5-b3fa8556cae3" providerId="AD" clId="Web-{F71F81DD-A826-E62C-4A7D-032235A9275A}" dt="2023-07-25T15:44:50.472" v="0" actId="1076"/>
          <ac:graphicFrameMkLst>
            <pc:docMk/>
            <pc:sldMk cId="490639993" sldId="296"/>
            <ac:graphicFrameMk id="4" creationId="{AB01DE45-6439-4ED5-A217-18BE363A881B}"/>
          </ac:graphicFrameMkLst>
        </pc:graphicFrameChg>
      </pc:sldChg>
      <pc:sldChg chg="modSp">
        <pc:chgData name="Chandler, Melissa - Division of Assessment and Accountability Support" userId="S::melissa.chandler@education.ky.gov::c7c40c5a-5db2-409e-9ac5-b3fa8556cae3" providerId="AD" clId="Web-{F71F81DD-A826-E62C-4A7D-032235A9275A}" dt="2023-07-25T15:46:00.459" v="4" actId="20577"/>
        <pc:sldMkLst>
          <pc:docMk/>
          <pc:sldMk cId="2202567429" sldId="297"/>
        </pc:sldMkLst>
        <pc:spChg chg="mod">
          <ac:chgData name="Chandler, Melissa - Division of Assessment and Accountability Support" userId="S::melissa.chandler@education.ky.gov::c7c40c5a-5db2-409e-9ac5-b3fa8556cae3" providerId="AD" clId="Web-{F71F81DD-A826-E62C-4A7D-032235A9275A}" dt="2023-07-25T15:46:00.459" v="4" actId="20577"/>
          <ac:spMkLst>
            <pc:docMk/>
            <pc:sldMk cId="2202567429" sldId="297"/>
            <ac:spMk id="3" creationId="{A92AD15A-BC5A-4994-8B93-AD06FA182D3F}"/>
          </ac:spMkLst>
        </pc:spChg>
      </pc:sld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5.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diagrams/_rels/data6.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_rels/drawing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diagrams/_rels/drawing6.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EDAFB9-B8CA-439D-A678-D0A5E9780CEA}" type="doc">
      <dgm:prSet loTypeId="urn:microsoft.com/office/officeart/2005/8/layout/vList6" loCatId="list" qsTypeId="urn:microsoft.com/office/officeart/2005/8/quickstyle/3d2" qsCatId="3D" csTypeId="urn:microsoft.com/office/officeart/2005/8/colors/accent1_2" csCatId="accent1" phldr="1"/>
      <dgm:spPr/>
      <dgm:t>
        <a:bodyPr/>
        <a:lstStyle/>
        <a:p>
          <a:endParaRPr lang="en-US"/>
        </a:p>
      </dgm:t>
    </dgm:pt>
    <dgm:pt modelId="{0276AB54-2629-4A66-8FB4-56A302C9D2C2}">
      <dgm:prSet/>
      <dgm:spPr>
        <a:solidFill>
          <a:srgbClr val="057780"/>
        </a:solidFill>
      </dgm:spPr>
      <dgm:t>
        <a:bodyPr/>
        <a:lstStyle/>
        <a:p>
          <a:r>
            <a:rPr lang="en-US"/>
            <a:t>Allowed on all parts of the assessment </a:t>
          </a:r>
          <a:r>
            <a:rPr lang="en-US" baseline="-25000"/>
            <a:t>p.10, p.16, p.20</a:t>
          </a:r>
          <a:endParaRPr lang="en-US"/>
        </a:p>
      </dgm:t>
    </dgm:pt>
    <dgm:pt modelId="{CBF062AA-B955-4FA9-A5CD-83DB9A7F0D41}" type="parTrans" cxnId="{FAE74CD3-EF30-4F29-AE44-37624DD4DDD1}">
      <dgm:prSet/>
      <dgm:spPr/>
      <dgm:t>
        <a:bodyPr/>
        <a:lstStyle/>
        <a:p>
          <a:endParaRPr lang="en-US"/>
        </a:p>
      </dgm:t>
    </dgm:pt>
    <dgm:pt modelId="{6F9745A2-6C91-488B-B13E-7B9FE3BF49D5}" type="sibTrans" cxnId="{FAE74CD3-EF30-4F29-AE44-37624DD4DDD1}">
      <dgm:prSet/>
      <dgm:spPr/>
      <dgm:t>
        <a:bodyPr/>
        <a:lstStyle/>
        <a:p>
          <a:endParaRPr lang="en-US"/>
        </a:p>
      </dgm:t>
    </dgm:pt>
    <dgm:pt modelId="{4948FA09-2369-494B-AD92-47A97428A594}">
      <dgm:prSet/>
      <dgm:spPr>
        <a:solidFill>
          <a:srgbClr val="057780"/>
        </a:solidFill>
      </dgm:spPr>
      <dgm:t>
        <a:bodyPr/>
        <a:lstStyle/>
        <a:p>
          <a:r>
            <a:rPr lang="en-US"/>
            <a:t>Shall not lead a student to an answer </a:t>
          </a:r>
          <a:r>
            <a:rPr lang="en-US" baseline="-25000"/>
            <a:t>p.10, p.17, p.20</a:t>
          </a:r>
          <a:endParaRPr lang="en-US"/>
        </a:p>
      </dgm:t>
    </dgm:pt>
    <dgm:pt modelId="{EBEF864C-E798-47DD-8868-A38EFACA91D8}" type="parTrans" cxnId="{1648EED2-04FF-4BFE-8DC7-84588ED2A4D1}">
      <dgm:prSet/>
      <dgm:spPr/>
      <dgm:t>
        <a:bodyPr/>
        <a:lstStyle/>
        <a:p>
          <a:endParaRPr lang="en-US"/>
        </a:p>
      </dgm:t>
    </dgm:pt>
    <dgm:pt modelId="{749DD2ED-95B6-4D14-977A-CE356581E2C8}" type="sibTrans" cxnId="{1648EED2-04FF-4BFE-8DC7-84588ED2A4D1}">
      <dgm:prSet/>
      <dgm:spPr/>
      <dgm:t>
        <a:bodyPr/>
        <a:lstStyle/>
        <a:p>
          <a:endParaRPr lang="en-US"/>
        </a:p>
      </dgm:t>
    </dgm:pt>
    <dgm:pt modelId="{AFBC9330-7DDD-47A3-933E-045DE180C296}">
      <dgm:prSet/>
      <dgm:spPr>
        <a:solidFill>
          <a:srgbClr val="057780"/>
        </a:solidFill>
      </dgm:spPr>
      <dgm:t>
        <a:bodyPr/>
        <a:lstStyle/>
        <a:p>
          <a:pPr rtl="0"/>
          <a:r>
            <a:rPr lang="en-US"/>
            <a:t>Not a replacement for instruction</a:t>
          </a:r>
          <a:r>
            <a:rPr lang="en-US">
              <a:latin typeface="Franklin Gothic Medium" panose="020B0603020102020204"/>
            </a:rPr>
            <a:t> </a:t>
          </a:r>
          <a:r>
            <a:rPr lang="en-US" baseline="-25000"/>
            <a:t>p.10, p.17, p.20</a:t>
          </a:r>
          <a:endParaRPr lang="en-US" baseline="0">
            <a:latin typeface="Franklin Gothic Medium" panose="020B0603020102020204"/>
          </a:endParaRPr>
        </a:p>
      </dgm:t>
    </dgm:pt>
    <dgm:pt modelId="{E8BD66EC-6B27-45CB-9DB6-F1B25F8FE32A}" type="parTrans" cxnId="{FA5B163C-E490-4138-89FF-04843775E84C}">
      <dgm:prSet/>
      <dgm:spPr/>
      <dgm:t>
        <a:bodyPr/>
        <a:lstStyle/>
        <a:p>
          <a:endParaRPr lang="en-US"/>
        </a:p>
      </dgm:t>
    </dgm:pt>
    <dgm:pt modelId="{AFD1AEAC-032F-4852-ABED-0CC237F30CA5}" type="sibTrans" cxnId="{FA5B163C-E490-4138-89FF-04843775E84C}">
      <dgm:prSet/>
      <dgm:spPr/>
      <dgm:t>
        <a:bodyPr/>
        <a:lstStyle/>
        <a:p>
          <a:endParaRPr lang="en-US"/>
        </a:p>
      </dgm:t>
    </dgm:pt>
    <dgm:pt modelId="{7D5C355F-6DC9-4E69-A369-301D79B6D9EA}" type="pres">
      <dgm:prSet presAssocID="{69EDAFB9-B8CA-439D-A678-D0A5E9780CEA}" presName="Name0" presStyleCnt="0">
        <dgm:presLayoutVars>
          <dgm:dir/>
          <dgm:animLvl val="lvl"/>
          <dgm:resizeHandles/>
        </dgm:presLayoutVars>
      </dgm:prSet>
      <dgm:spPr/>
    </dgm:pt>
    <dgm:pt modelId="{EBD42089-D783-495F-BA31-C4667FE0B6A1}" type="pres">
      <dgm:prSet presAssocID="{0276AB54-2629-4A66-8FB4-56A302C9D2C2}" presName="linNode" presStyleCnt="0"/>
      <dgm:spPr/>
    </dgm:pt>
    <dgm:pt modelId="{ACE604B9-613E-4824-AD9B-DD7E31A39559}" type="pres">
      <dgm:prSet presAssocID="{0276AB54-2629-4A66-8FB4-56A302C9D2C2}" presName="parentShp" presStyleLbl="node1" presStyleIdx="0" presStyleCnt="3">
        <dgm:presLayoutVars>
          <dgm:bulletEnabled val="1"/>
        </dgm:presLayoutVars>
      </dgm:prSet>
      <dgm:spPr/>
    </dgm:pt>
    <dgm:pt modelId="{4D4A4555-540A-4A6B-AEF3-5EFF51ED8C6D}" type="pres">
      <dgm:prSet presAssocID="{0276AB54-2629-4A66-8FB4-56A302C9D2C2}" presName="childShp" presStyleLbl="bgAccFollowNode1" presStyleIdx="0" presStyleCnt="3" custLinFactNeighborX="0">
        <dgm:presLayoutVars>
          <dgm:bulletEnabled val="1"/>
        </dgm:presLayoutVars>
      </dgm:prSet>
      <dgm:spPr>
        <a:solidFill>
          <a:srgbClr val="A7CBCD">
            <a:alpha val="90000"/>
          </a:srgbClr>
        </a:solidFill>
      </dgm:spPr>
    </dgm:pt>
    <dgm:pt modelId="{D4BD9E16-2D83-4389-9DFD-E7B668B429CD}" type="pres">
      <dgm:prSet presAssocID="{6F9745A2-6C91-488B-B13E-7B9FE3BF49D5}" presName="spacing" presStyleCnt="0"/>
      <dgm:spPr/>
    </dgm:pt>
    <dgm:pt modelId="{D7B44091-1DDE-43A9-AE59-96D5C55C09FE}" type="pres">
      <dgm:prSet presAssocID="{4948FA09-2369-494B-AD92-47A97428A594}" presName="linNode" presStyleCnt="0"/>
      <dgm:spPr/>
    </dgm:pt>
    <dgm:pt modelId="{339E2AE5-37E6-4B52-9537-E11565889A26}" type="pres">
      <dgm:prSet presAssocID="{4948FA09-2369-494B-AD92-47A97428A594}" presName="parentShp" presStyleLbl="node1" presStyleIdx="1" presStyleCnt="3">
        <dgm:presLayoutVars>
          <dgm:bulletEnabled val="1"/>
        </dgm:presLayoutVars>
      </dgm:prSet>
      <dgm:spPr/>
    </dgm:pt>
    <dgm:pt modelId="{C212909C-8506-492A-BEFA-9D709A4DB6A7}" type="pres">
      <dgm:prSet presAssocID="{4948FA09-2369-494B-AD92-47A97428A594}" presName="childShp" presStyleLbl="bgAccFollowNode1" presStyleIdx="1" presStyleCnt="3">
        <dgm:presLayoutVars>
          <dgm:bulletEnabled val="1"/>
        </dgm:presLayoutVars>
      </dgm:prSet>
      <dgm:spPr>
        <a:solidFill>
          <a:srgbClr val="A7CBCD">
            <a:alpha val="90000"/>
          </a:srgbClr>
        </a:solidFill>
      </dgm:spPr>
    </dgm:pt>
    <dgm:pt modelId="{177E8A3D-F5AF-451B-B72A-5F51323D3E71}" type="pres">
      <dgm:prSet presAssocID="{749DD2ED-95B6-4D14-977A-CE356581E2C8}" presName="spacing" presStyleCnt="0"/>
      <dgm:spPr/>
    </dgm:pt>
    <dgm:pt modelId="{0EC1A1BB-69B6-49F3-B33B-C3C5E419EB57}" type="pres">
      <dgm:prSet presAssocID="{AFBC9330-7DDD-47A3-933E-045DE180C296}" presName="linNode" presStyleCnt="0"/>
      <dgm:spPr/>
    </dgm:pt>
    <dgm:pt modelId="{58B00629-5F0C-49BA-AE59-323CBDBD14D3}" type="pres">
      <dgm:prSet presAssocID="{AFBC9330-7DDD-47A3-933E-045DE180C296}" presName="parentShp" presStyleLbl="node1" presStyleIdx="2" presStyleCnt="3">
        <dgm:presLayoutVars>
          <dgm:bulletEnabled val="1"/>
        </dgm:presLayoutVars>
      </dgm:prSet>
      <dgm:spPr/>
    </dgm:pt>
    <dgm:pt modelId="{4F1AB823-04D4-4F3C-BB43-8825FD677C81}" type="pres">
      <dgm:prSet presAssocID="{AFBC9330-7DDD-47A3-933E-045DE180C296}" presName="childShp" presStyleLbl="bgAccFollowNode1" presStyleIdx="2" presStyleCnt="3">
        <dgm:presLayoutVars>
          <dgm:bulletEnabled val="1"/>
        </dgm:presLayoutVars>
      </dgm:prSet>
      <dgm:spPr>
        <a:solidFill>
          <a:srgbClr val="A7CBCD">
            <a:alpha val="90000"/>
          </a:srgbClr>
        </a:solidFill>
      </dgm:spPr>
    </dgm:pt>
  </dgm:ptLst>
  <dgm:cxnLst>
    <dgm:cxn modelId="{FA5B163C-E490-4138-89FF-04843775E84C}" srcId="{69EDAFB9-B8CA-439D-A678-D0A5E9780CEA}" destId="{AFBC9330-7DDD-47A3-933E-045DE180C296}" srcOrd="2" destOrd="0" parTransId="{E8BD66EC-6B27-45CB-9DB6-F1B25F8FE32A}" sibTransId="{AFD1AEAC-032F-4852-ABED-0CC237F30CA5}"/>
    <dgm:cxn modelId="{B83A9953-E7A5-48C9-B54E-82B3BB885CA1}" type="presOf" srcId="{4948FA09-2369-494B-AD92-47A97428A594}" destId="{339E2AE5-37E6-4B52-9537-E11565889A26}" srcOrd="0" destOrd="0" presId="urn:microsoft.com/office/officeart/2005/8/layout/vList6"/>
    <dgm:cxn modelId="{57AA537E-DD3F-4913-B9AB-F4A1297D32EB}" type="presOf" srcId="{0276AB54-2629-4A66-8FB4-56A302C9D2C2}" destId="{ACE604B9-613E-4824-AD9B-DD7E31A39559}" srcOrd="0" destOrd="0" presId="urn:microsoft.com/office/officeart/2005/8/layout/vList6"/>
    <dgm:cxn modelId="{9FB66A81-0B01-466C-AF2B-923992C91421}" type="presOf" srcId="{69EDAFB9-B8CA-439D-A678-D0A5E9780CEA}" destId="{7D5C355F-6DC9-4E69-A369-301D79B6D9EA}" srcOrd="0" destOrd="0" presId="urn:microsoft.com/office/officeart/2005/8/layout/vList6"/>
    <dgm:cxn modelId="{1648EED2-04FF-4BFE-8DC7-84588ED2A4D1}" srcId="{69EDAFB9-B8CA-439D-A678-D0A5E9780CEA}" destId="{4948FA09-2369-494B-AD92-47A97428A594}" srcOrd="1" destOrd="0" parTransId="{EBEF864C-E798-47DD-8868-A38EFACA91D8}" sibTransId="{749DD2ED-95B6-4D14-977A-CE356581E2C8}"/>
    <dgm:cxn modelId="{FAE74CD3-EF30-4F29-AE44-37624DD4DDD1}" srcId="{69EDAFB9-B8CA-439D-A678-D0A5E9780CEA}" destId="{0276AB54-2629-4A66-8FB4-56A302C9D2C2}" srcOrd="0" destOrd="0" parTransId="{CBF062AA-B955-4FA9-A5CD-83DB9A7F0D41}" sibTransId="{6F9745A2-6C91-488B-B13E-7B9FE3BF49D5}"/>
    <dgm:cxn modelId="{4946D6E5-BCAB-41C6-91E0-267078F876AA}" type="presOf" srcId="{AFBC9330-7DDD-47A3-933E-045DE180C296}" destId="{58B00629-5F0C-49BA-AE59-323CBDBD14D3}" srcOrd="0" destOrd="0" presId="urn:microsoft.com/office/officeart/2005/8/layout/vList6"/>
    <dgm:cxn modelId="{C011F0A5-2AA8-456D-B2A1-E4B08A80BB53}" type="presParOf" srcId="{7D5C355F-6DC9-4E69-A369-301D79B6D9EA}" destId="{EBD42089-D783-495F-BA31-C4667FE0B6A1}" srcOrd="0" destOrd="0" presId="urn:microsoft.com/office/officeart/2005/8/layout/vList6"/>
    <dgm:cxn modelId="{A1929383-DD08-4E8A-B209-F66AD78241D0}" type="presParOf" srcId="{EBD42089-D783-495F-BA31-C4667FE0B6A1}" destId="{ACE604B9-613E-4824-AD9B-DD7E31A39559}" srcOrd="0" destOrd="0" presId="urn:microsoft.com/office/officeart/2005/8/layout/vList6"/>
    <dgm:cxn modelId="{A32A225E-BE39-451C-904A-D5AA182DF936}" type="presParOf" srcId="{EBD42089-D783-495F-BA31-C4667FE0B6A1}" destId="{4D4A4555-540A-4A6B-AEF3-5EFF51ED8C6D}" srcOrd="1" destOrd="0" presId="urn:microsoft.com/office/officeart/2005/8/layout/vList6"/>
    <dgm:cxn modelId="{FAF5E207-3150-4575-82F8-F55E69A56D75}" type="presParOf" srcId="{7D5C355F-6DC9-4E69-A369-301D79B6D9EA}" destId="{D4BD9E16-2D83-4389-9DFD-E7B668B429CD}" srcOrd="1" destOrd="0" presId="urn:microsoft.com/office/officeart/2005/8/layout/vList6"/>
    <dgm:cxn modelId="{3177A137-29B6-4C78-9BA8-CA7855FBA089}" type="presParOf" srcId="{7D5C355F-6DC9-4E69-A369-301D79B6D9EA}" destId="{D7B44091-1DDE-43A9-AE59-96D5C55C09FE}" srcOrd="2" destOrd="0" presId="urn:microsoft.com/office/officeart/2005/8/layout/vList6"/>
    <dgm:cxn modelId="{3DAA542B-1664-40D0-9503-F432CF91C76C}" type="presParOf" srcId="{D7B44091-1DDE-43A9-AE59-96D5C55C09FE}" destId="{339E2AE5-37E6-4B52-9537-E11565889A26}" srcOrd="0" destOrd="0" presId="urn:microsoft.com/office/officeart/2005/8/layout/vList6"/>
    <dgm:cxn modelId="{5C157117-21EC-4501-87F1-381CF426571F}" type="presParOf" srcId="{D7B44091-1DDE-43A9-AE59-96D5C55C09FE}" destId="{C212909C-8506-492A-BEFA-9D709A4DB6A7}" srcOrd="1" destOrd="0" presId="urn:microsoft.com/office/officeart/2005/8/layout/vList6"/>
    <dgm:cxn modelId="{CC9594E0-673E-4753-B499-6C91B43386B9}" type="presParOf" srcId="{7D5C355F-6DC9-4E69-A369-301D79B6D9EA}" destId="{177E8A3D-F5AF-451B-B72A-5F51323D3E71}" srcOrd="3" destOrd="0" presId="urn:microsoft.com/office/officeart/2005/8/layout/vList6"/>
    <dgm:cxn modelId="{C1E16183-D687-44ED-8368-BB43D1E3C031}" type="presParOf" srcId="{7D5C355F-6DC9-4E69-A369-301D79B6D9EA}" destId="{0EC1A1BB-69B6-49F3-B33B-C3C5E419EB57}" srcOrd="4" destOrd="0" presId="urn:microsoft.com/office/officeart/2005/8/layout/vList6"/>
    <dgm:cxn modelId="{502324EB-53D9-445C-A60A-3EAB3668A8CE}" type="presParOf" srcId="{0EC1A1BB-69B6-49F3-B33B-C3C5E419EB57}" destId="{58B00629-5F0C-49BA-AE59-323CBDBD14D3}" srcOrd="0" destOrd="0" presId="urn:microsoft.com/office/officeart/2005/8/layout/vList6"/>
    <dgm:cxn modelId="{3B599EF5-EE0A-4C70-BC39-FE4FFFF7A142}" type="presParOf" srcId="{0EC1A1BB-69B6-49F3-B33B-C3C5E419EB57}" destId="{4F1AB823-04D4-4F3C-BB43-8825FD677C81}"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AF731A-0DB8-4EB9-960B-9BEE16FBF666}" type="doc">
      <dgm:prSet loTypeId="urn:microsoft.com/office/officeart/2005/8/layout/process5" loCatId="process" qsTypeId="urn:microsoft.com/office/officeart/2005/8/quickstyle/simple1" qsCatId="simple" csTypeId="urn:microsoft.com/office/officeart/2005/8/colors/accent6_1" csCatId="accent6" phldr="1"/>
      <dgm:spPr/>
    </dgm:pt>
    <dgm:pt modelId="{DBA132CF-47F6-4EAB-96EB-0FAA55830CAA}">
      <dgm:prSet phldrT="[Text]" custT="1"/>
      <dgm:spPr/>
      <dgm:t>
        <a:bodyPr/>
        <a:lstStyle/>
        <a:p>
          <a:r>
            <a:rPr lang="en-US" sz="2000"/>
            <a:t>Read the directions, prompts, situations and passages as written                  </a:t>
          </a:r>
        </a:p>
        <a:p>
          <a:r>
            <a:rPr lang="en-US" sz="2000" baseline="-25000"/>
            <a:t>p.10, p.17, p.21 </a:t>
          </a:r>
          <a:endParaRPr lang="en-US" sz="2000"/>
        </a:p>
      </dgm:t>
    </dgm:pt>
    <dgm:pt modelId="{8FF4C8CD-BD17-43E4-A896-4613042B434A}" type="parTrans" cxnId="{B81E2837-0050-43F0-924B-37647729C283}">
      <dgm:prSet/>
      <dgm:spPr/>
      <dgm:t>
        <a:bodyPr/>
        <a:lstStyle/>
        <a:p>
          <a:endParaRPr lang="en-US"/>
        </a:p>
      </dgm:t>
    </dgm:pt>
    <dgm:pt modelId="{A0D5186B-EAE3-4024-850B-5558D707E74A}" type="sibTrans" cxnId="{B81E2837-0050-43F0-924B-37647729C283}">
      <dgm:prSet/>
      <dgm:spPr/>
      <dgm:t>
        <a:bodyPr/>
        <a:lstStyle/>
        <a:p>
          <a:endParaRPr lang="en-US"/>
        </a:p>
      </dgm:t>
    </dgm:pt>
    <dgm:pt modelId="{CF19AFCB-C03D-4281-AF60-062C3E8F8A49}">
      <dgm:prSet phldrT="[Text]" custT="1"/>
      <dgm:spPr/>
      <dgm:t>
        <a:bodyPr/>
        <a:lstStyle/>
        <a:p>
          <a:r>
            <a:rPr lang="en-US" sz="1900"/>
            <a:t>Not to use or provide additional information     </a:t>
          </a:r>
        </a:p>
        <a:p>
          <a:r>
            <a:rPr lang="en-US" sz="1400"/>
            <a:t>p.10, p.17, p.21 </a:t>
          </a:r>
        </a:p>
      </dgm:t>
    </dgm:pt>
    <dgm:pt modelId="{D8462003-8AA3-4218-A000-17345CB60A5D}" type="parTrans" cxnId="{A27A88EB-6CD8-4B1B-87E6-FCA51709A31A}">
      <dgm:prSet/>
      <dgm:spPr/>
      <dgm:t>
        <a:bodyPr/>
        <a:lstStyle/>
        <a:p>
          <a:endParaRPr lang="en-US"/>
        </a:p>
      </dgm:t>
    </dgm:pt>
    <dgm:pt modelId="{202121D0-07A0-496F-864D-F247183FD949}" type="sibTrans" cxnId="{A27A88EB-6CD8-4B1B-87E6-FCA51709A31A}">
      <dgm:prSet/>
      <dgm:spPr/>
      <dgm:t>
        <a:bodyPr/>
        <a:lstStyle/>
        <a:p>
          <a:endParaRPr lang="en-US"/>
        </a:p>
      </dgm:t>
    </dgm:pt>
    <dgm:pt modelId="{7757A9FD-5019-4A68-91DA-CB538AEB6204}">
      <dgm:prSet phldrT="[Text]"/>
      <dgm:spPr/>
      <dgm:t>
        <a:bodyPr/>
        <a:lstStyle/>
        <a:p>
          <a:r>
            <a:rPr lang="en-US"/>
            <a:t>Re-read any part of the test to the student only after he/she requests it               </a:t>
          </a:r>
          <a:r>
            <a:rPr lang="en-US" baseline="-25000"/>
            <a:t>p.10, p.17, p.21 </a:t>
          </a:r>
          <a:endParaRPr lang="en-US"/>
        </a:p>
      </dgm:t>
    </dgm:pt>
    <dgm:pt modelId="{83067541-DE9A-44B5-8425-BC1AC435A02D}" type="parTrans" cxnId="{3B41FEE9-0C6B-408D-80E3-9BDCF7FC5DB6}">
      <dgm:prSet/>
      <dgm:spPr/>
      <dgm:t>
        <a:bodyPr/>
        <a:lstStyle/>
        <a:p>
          <a:endParaRPr lang="en-US"/>
        </a:p>
      </dgm:t>
    </dgm:pt>
    <dgm:pt modelId="{D4ADF87A-8916-4E7C-BBDA-9814CD69D5AB}" type="sibTrans" cxnId="{3B41FEE9-0C6B-408D-80E3-9BDCF7FC5DB6}">
      <dgm:prSet/>
      <dgm:spPr/>
      <dgm:t>
        <a:bodyPr/>
        <a:lstStyle/>
        <a:p>
          <a:endParaRPr lang="en-US"/>
        </a:p>
      </dgm:t>
    </dgm:pt>
    <dgm:pt modelId="{CC93E2FD-9390-4E04-A905-7C1548FC172F}">
      <dgm:prSet phldrT="[Text]"/>
      <dgm:spPr/>
      <dgm:t>
        <a:bodyPr/>
        <a:lstStyle/>
        <a:p>
          <a:r>
            <a:rPr lang="en-US"/>
            <a:t>Shall not point out parts of the questions or tasks skipped by the student               </a:t>
          </a:r>
        </a:p>
        <a:p>
          <a:r>
            <a:rPr lang="en-US"/>
            <a:t>  </a:t>
          </a:r>
          <a:r>
            <a:rPr lang="en-US" baseline="-25000"/>
            <a:t>p.10, p.17, p.21</a:t>
          </a:r>
          <a:endParaRPr lang="en-US"/>
        </a:p>
      </dgm:t>
    </dgm:pt>
    <dgm:pt modelId="{9959D979-1F41-4135-A9F1-839CC160D02F}" type="parTrans" cxnId="{81FAAA6A-6014-4879-9C3A-925E2DEFEE90}">
      <dgm:prSet/>
      <dgm:spPr/>
      <dgm:t>
        <a:bodyPr/>
        <a:lstStyle/>
        <a:p>
          <a:endParaRPr lang="en-US"/>
        </a:p>
      </dgm:t>
    </dgm:pt>
    <dgm:pt modelId="{C56B6C73-E1FF-4E1E-A3B4-1665F6CE0A16}" type="sibTrans" cxnId="{81FAAA6A-6014-4879-9C3A-925E2DEFEE90}">
      <dgm:prSet/>
      <dgm:spPr/>
      <dgm:t>
        <a:bodyPr/>
        <a:lstStyle/>
        <a:p>
          <a:endParaRPr lang="en-US"/>
        </a:p>
      </dgm:t>
    </dgm:pt>
    <dgm:pt modelId="{5162A204-50B4-4B93-A8CF-0108A2C7A6AD}">
      <dgm:prSet phldrT="[Text]" custT="1"/>
      <dgm:spPr/>
      <dgm:t>
        <a:bodyPr/>
        <a:lstStyle/>
        <a:p>
          <a:r>
            <a:rPr lang="en-US" sz="1900"/>
            <a:t>Read individual words or abbreviations </a:t>
          </a:r>
          <a:r>
            <a:rPr lang="en-US" sz="2000"/>
            <a:t>mispronounced</a:t>
          </a:r>
          <a:r>
            <a:rPr lang="en-US" sz="1900"/>
            <a:t> by text or screen reader </a:t>
          </a:r>
          <a:r>
            <a:rPr lang="en-US" sz="1900" baseline="-25000"/>
            <a:t>p.10, p.17, p.21</a:t>
          </a:r>
          <a:endParaRPr lang="en-US" sz="1900"/>
        </a:p>
      </dgm:t>
    </dgm:pt>
    <dgm:pt modelId="{07E4FFBE-82D2-49EB-819E-60C35480C74A}" type="parTrans" cxnId="{17D9B184-2CDC-4EF7-A596-4EC9639C73EE}">
      <dgm:prSet/>
      <dgm:spPr/>
      <dgm:t>
        <a:bodyPr/>
        <a:lstStyle/>
        <a:p>
          <a:endParaRPr lang="en-US"/>
        </a:p>
      </dgm:t>
    </dgm:pt>
    <dgm:pt modelId="{D5C1E491-8CA0-47BA-913B-798FBC266000}" type="sibTrans" cxnId="{17D9B184-2CDC-4EF7-A596-4EC9639C73EE}">
      <dgm:prSet/>
      <dgm:spPr/>
      <dgm:t>
        <a:bodyPr/>
        <a:lstStyle/>
        <a:p>
          <a:endParaRPr lang="en-US"/>
        </a:p>
      </dgm:t>
    </dgm:pt>
    <dgm:pt modelId="{E733E8FD-A6FB-4402-BBB7-510E1579F28A}">
      <dgm:prSet phldrT="[Text]"/>
      <dgm:spPr/>
      <dgm:t>
        <a:bodyPr/>
        <a:lstStyle/>
        <a:p>
          <a:r>
            <a:rPr lang="en-US"/>
            <a:t>Shall not lead a student to an answer            </a:t>
          </a:r>
        </a:p>
        <a:p>
          <a:r>
            <a:rPr lang="en-US"/>
            <a:t>     </a:t>
          </a:r>
          <a:r>
            <a:rPr lang="en-US" baseline="-25000"/>
            <a:t>p.10, p.17, p.20</a:t>
          </a:r>
          <a:endParaRPr lang="en-US"/>
        </a:p>
      </dgm:t>
    </dgm:pt>
    <dgm:pt modelId="{F7BA70C1-9391-49A7-ADAE-B7384ECAAA0A}" type="parTrans" cxnId="{C73B1A27-5B3C-489E-BCA7-85370BD42FA2}">
      <dgm:prSet/>
      <dgm:spPr/>
      <dgm:t>
        <a:bodyPr/>
        <a:lstStyle/>
        <a:p>
          <a:endParaRPr lang="en-US"/>
        </a:p>
      </dgm:t>
    </dgm:pt>
    <dgm:pt modelId="{EA947D4D-9AE4-4188-9D79-509583FCA605}" type="sibTrans" cxnId="{C73B1A27-5B3C-489E-BCA7-85370BD42FA2}">
      <dgm:prSet/>
      <dgm:spPr/>
      <dgm:t>
        <a:bodyPr/>
        <a:lstStyle/>
        <a:p>
          <a:endParaRPr lang="en-US"/>
        </a:p>
      </dgm:t>
    </dgm:pt>
    <dgm:pt modelId="{7CAF7D9F-4D5D-469E-8446-7D542F6180BB}" type="pres">
      <dgm:prSet presAssocID="{1EAF731A-0DB8-4EB9-960B-9BEE16FBF666}" presName="diagram" presStyleCnt="0">
        <dgm:presLayoutVars>
          <dgm:dir/>
          <dgm:resizeHandles val="exact"/>
        </dgm:presLayoutVars>
      </dgm:prSet>
      <dgm:spPr/>
    </dgm:pt>
    <dgm:pt modelId="{A94C4A7B-D5B8-4FB5-8F92-BC9CFA35531D}" type="pres">
      <dgm:prSet presAssocID="{DBA132CF-47F6-4EAB-96EB-0FAA55830CAA}" presName="node" presStyleLbl="node1" presStyleIdx="0" presStyleCnt="6" custScaleY="123983">
        <dgm:presLayoutVars>
          <dgm:bulletEnabled val="1"/>
        </dgm:presLayoutVars>
      </dgm:prSet>
      <dgm:spPr/>
    </dgm:pt>
    <dgm:pt modelId="{85F842DE-26E4-4ADF-8BAB-F06B9EE2EBF2}" type="pres">
      <dgm:prSet presAssocID="{A0D5186B-EAE3-4024-850B-5558D707E74A}" presName="sibTrans" presStyleLbl="sibTrans2D1" presStyleIdx="0" presStyleCnt="5"/>
      <dgm:spPr/>
    </dgm:pt>
    <dgm:pt modelId="{3DB86248-B2A9-4E8C-8F0B-163FDBF333A1}" type="pres">
      <dgm:prSet presAssocID="{A0D5186B-EAE3-4024-850B-5558D707E74A}" presName="connectorText" presStyleLbl="sibTrans2D1" presStyleIdx="0" presStyleCnt="5"/>
      <dgm:spPr/>
    </dgm:pt>
    <dgm:pt modelId="{EC837453-8E75-4073-9E80-EB604EDA2488}" type="pres">
      <dgm:prSet presAssocID="{CF19AFCB-C03D-4281-AF60-062C3E8F8A49}" presName="node" presStyleLbl="node1" presStyleIdx="1" presStyleCnt="6" custScaleY="121852">
        <dgm:presLayoutVars>
          <dgm:bulletEnabled val="1"/>
        </dgm:presLayoutVars>
      </dgm:prSet>
      <dgm:spPr/>
    </dgm:pt>
    <dgm:pt modelId="{B7834C36-33F7-443A-A6D3-5C57C9AD8DBC}" type="pres">
      <dgm:prSet presAssocID="{202121D0-07A0-496F-864D-F247183FD949}" presName="sibTrans" presStyleLbl="sibTrans2D1" presStyleIdx="1" presStyleCnt="5"/>
      <dgm:spPr/>
    </dgm:pt>
    <dgm:pt modelId="{92454D70-67B3-4522-885F-5C145A0C9620}" type="pres">
      <dgm:prSet presAssocID="{202121D0-07A0-496F-864D-F247183FD949}" presName="connectorText" presStyleLbl="sibTrans2D1" presStyleIdx="1" presStyleCnt="5"/>
      <dgm:spPr/>
    </dgm:pt>
    <dgm:pt modelId="{DF1CE8EE-2EA8-41DC-818F-C07B5CA72E35}" type="pres">
      <dgm:prSet presAssocID="{7757A9FD-5019-4A68-91DA-CB538AEB6204}" presName="node" presStyleLbl="node1" presStyleIdx="2" presStyleCnt="6" custScaleY="121852">
        <dgm:presLayoutVars>
          <dgm:bulletEnabled val="1"/>
        </dgm:presLayoutVars>
      </dgm:prSet>
      <dgm:spPr/>
    </dgm:pt>
    <dgm:pt modelId="{04E7223D-78A1-4C73-9234-D3B02D83DC4E}" type="pres">
      <dgm:prSet presAssocID="{D4ADF87A-8916-4E7C-BBDA-9814CD69D5AB}" presName="sibTrans" presStyleLbl="sibTrans2D1" presStyleIdx="2" presStyleCnt="5"/>
      <dgm:spPr/>
    </dgm:pt>
    <dgm:pt modelId="{C7C141AE-FA63-4B53-BC5B-1906FA7389EF}" type="pres">
      <dgm:prSet presAssocID="{D4ADF87A-8916-4E7C-BBDA-9814CD69D5AB}" presName="connectorText" presStyleLbl="sibTrans2D1" presStyleIdx="2" presStyleCnt="5"/>
      <dgm:spPr/>
    </dgm:pt>
    <dgm:pt modelId="{D4D9FDA5-0A41-41E6-8AE2-8F9604AE5BAA}" type="pres">
      <dgm:prSet presAssocID="{CC93E2FD-9390-4E04-A905-7C1548FC172F}" presName="node" presStyleLbl="node1" presStyleIdx="3" presStyleCnt="6" custScaleY="126767">
        <dgm:presLayoutVars>
          <dgm:bulletEnabled val="1"/>
        </dgm:presLayoutVars>
      </dgm:prSet>
      <dgm:spPr/>
    </dgm:pt>
    <dgm:pt modelId="{CC462C1B-313A-4145-87D6-826E45871B1A}" type="pres">
      <dgm:prSet presAssocID="{C56B6C73-E1FF-4E1E-A3B4-1665F6CE0A16}" presName="sibTrans" presStyleLbl="sibTrans2D1" presStyleIdx="3" presStyleCnt="5"/>
      <dgm:spPr/>
    </dgm:pt>
    <dgm:pt modelId="{BDD4990B-964C-4B71-9A05-D0A1F1794AEE}" type="pres">
      <dgm:prSet presAssocID="{C56B6C73-E1FF-4E1E-A3B4-1665F6CE0A16}" presName="connectorText" presStyleLbl="sibTrans2D1" presStyleIdx="3" presStyleCnt="5"/>
      <dgm:spPr/>
    </dgm:pt>
    <dgm:pt modelId="{5ED3949A-D703-4280-B0E8-4166FF2E284C}" type="pres">
      <dgm:prSet presAssocID="{5162A204-50B4-4B93-A8CF-0108A2C7A6AD}" presName="node" presStyleLbl="node1" presStyleIdx="4" presStyleCnt="6" custScaleY="122505">
        <dgm:presLayoutVars>
          <dgm:bulletEnabled val="1"/>
        </dgm:presLayoutVars>
      </dgm:prSet>
      <dgm:spPr/>
    </dgm:pt>
    <dgm:pt modelId="{3F4D5E68-FF2A-47AD-953A-4E700F1BC809}" type="pres">
      <dgm:prSet presAssocID="{D5C1E491-8CA0-47BA-913B-798FBC266000}" presName="sibTrans" presStyleLbl="sibTrans2D1" presStyleIdx="4" presStyleCnt="5"/>
      <dgm:spPr/>
    </dgm:pt>
    <dgm:pt modelId="{D17296BC-BDFE-4C84-B6CA-710888E60B39}" type="pres">
      <dgm:prSet presAssocID="{D5C1E491-8CA0-47BA-913B-798FBC266000}" presName="connectorText" presStyleLbl="sibTrans2D1" presStyleIdx="4" presStyleCnt="5"/>
      <dgm:spPr/>
    </dgm:pt>
    <dgm:pt modelId="{DAA55F01-E2BE-4793-960F-A0401C48B8BF}" type="pres">
      <dgm:prSet presAssocID="{E733E8FD-A6FB-4402-BBB7-510E1579F28A}" presName="node" presStyleLbl="node1" presStyleIdx="5" presStyleCnt="6" custScaleX="95591" custScaleY="122505">
        <dgm:presLayoutVars>
          <dgm:bulletEnabled val="1"/>
        </dgm:presLayoutVars>
      </dgm:prSet>
      <dgm:spPr/>
    </dgm:pt>
  </dgm:ptLst>
  <dgm:cxnLst>
    <dgm:cxn modelId="{2F971B0D-614B-490E-8752-7CDB3F1AD47D}" type="presOf" srcId="{C56B6C73-E1FF-4E1E-A3B4-1665F6CE0A16}" destId="{BDD4990B-964C-4B71-9A05-D0A1F1794AEE}" srcOrd="1" destOrd="0" presId="urn:microsoft.com/office/officeart/2005/8/layout/process5"/>
    <dgm:cxn modelId="{BE4DD61A-0573-4902-90CF-EEFFA9EAC4AD}" type="presOf" srcId="{CC93E2FD-9390-4E04-A905-7C1548FC172F}" destId="{D4D9FDA5-0A41-41E6-8AE2-8F9604AE5BAA}" srcOrd="0" destOrd="0" presId="urn:microsoft.com/office/officeart/2005/8/layout/process5"/>
    <dgm:cxn modelId="{74462B23-8613-4994-A8EB-C4C9F5C6FE59}" type="presOf" srcId="{202121D0-07A0-496F-864D-F247183FD949}" destId="{92454D70-67B3-4522-885F-5C145A0C9620}" srcOrd="1" destOrd="0" presId="urn:microsoft.com/office/officeart/2005/8/layout/process5"/>
    <dgm:cxn modelId="{C73B1A27-5B3C-489E-BCA7-85370BD42FA2}" srcId="{1EAF731A-0DB8-4EB9-960B-9BEE16FBF666}" destId="{E733E8FD-A6FB-4402-BBB7-510E1579F28A}" srcOrd="5" destOrd="0" parTransId="{F7BA70C1-9391-49A7-ADAE-B7384ECAAA0A}" sibTransId="{EA947D4D-9AE4-4188-9D79-509583FCA605}"/>
    <dgm:cxn modelId="{592D3127-66C4-4E89-B03E-FDE5E1B97B5D}" type="presOf" srcId="{A0D5186B-EAE3-4024-850B-5558D707E74A}" destId="{85F842DE-26E4-4ADF-8BAB-F06B9EE2EBF2}" srcOrd="0" destOrd="0" presId="urn:microsoft.com/office/officeart/2005/8/layout/process5"/>
    <dgm:cxn modelId="{B81E2837-0050-43F0-924B-37647729C283}" srcId="{1EAF731A-0DB8-4EB9-960B-9BEE16FBF666}" destId="{DBA132CF-47F6-4EAB-96EB-0FAA55830CAA}" srcOrd="0" destOrd="0" parTransId="{8FF4C8CD-BD17-43E4-A896-4613042B434A}" sibTransId="{A0D5186B-EAE3-4024-850B-5558D707E74A}"/>
    <dgm:cxn modelId="{14C1BF5D-1C55-41BF-B270-1B3B974C3EEE}" type="presOf" srcId="{D5C1E491-8CA0-47BA-913B-798FBC266000}" destId="{3F4D5E68-FF2A-47AD-953A-4E700F1BC809}" srcOrd="0" destOrd="0" presId="urn:microsoft.com/office/officeart/2005/8/layout/process5"/>
    <dgm:cxn modelId="{25596D64-A739-4401-B89B-DA1D6CE7199C}" type="presOf" srcId="{D4ADF87A-8916-4E7C-BBDA-9814CD69D5AB}" destId="{04E7223D-78A1-4C73-9234-D3B02D83DC4E}" srcOrd="0" destOrd="0" presId="urn:microsoft.com/office/officeart/2005/8/layout/process5"/>
    <dgm:cxn modelId="{CAB4F545-9219-4FAB-BE66-F8B2F62CC720}" type="presOf" srcId="{1EAF731A-0DB8-4EB9-960B-9BEE16FBF666}" destId="{7CAF7D9F-4D5D-469E-8446-7D542F6180BB}" srcOrd="0" destOrd="0" presId="urn:microsoft.com/office/officeart/2005/8/layout/process5"/>
    <dgm:cxn modelId="{81FAAA6A-6014-4879-9C3A-925E2DEFEE90}" srcId="{1EAF731A-0DB8-4EB9-960B-9BEE16FBF666}" destId="{CC93E2FD-9390-4E04-A905-7C1548FC172F}" srcOrd="3" destOrd="0" parTransId="{9959D979-1F41-4135-A9F1-839CC160D02F}" sibTransId="{C56B6C73-E1FF-4E1E-A3B4-1665F6CE0A16}"/>
    <dgm:cxn modelId="{33F3706F-4AF9-4D8B-9DE7-0F590E64376C}" type="presOf" srcId="{D5C1E491-8CA0-47BA-913B-798FBC266000}" destId="{D17296BC-BDFE-4C84-B6CA-710888E60B39}" srcOrd="1" destOrd="0" presId="urn:microsoft.com/office/officeart/2005/8/layout/process5"/>
    <dgm:cxn modelId="{07FBA976-3A0B-4D63-B944-5AC56422A080}" type="presOf" srcId="{C56B6C73-E1FF-4E1E-A3B4-1665F6CE0A16}" destId="{CC462C1B-313A-4145-87D6-826E45871B1A}" srcOrd="0" destOrd="0" presId="urn:microsoft.com/office/officeart/2005/8/layout/process5"/>
    <dgm:cxn modelId="{9459315A-50B5-464D-992A-8B8770F445C1}" type="presOf" srcId="{5162A204-50B4-4B93-A8CF-0108A2C7A6AD}" destId="{5ED3949A-D703-4280-B0E8-4166FF2E284C}" srcOrd="0" destOrd="0" presId="urn:microsoft.com/office/officeart/2005/8/layout/process5"/>
    <dgm:cxn modelId="{03A07A5A-993F-44C2-B425-2DCC396A5853}" type="presOf" srcId="{CF19AFCB-C03D-4281-AF60-062C3E8F8A49}" destId="{EC837453-8E75-4073-9E80-EB604EDA2488}" srcOrd="0" destOrd="0" presId="urn:microsoft.com/office/officeart/2005/8/layout/process5"/>
    <dgm:cxn modelId="{40617F84-2CED-491A-AA57-874609EF6653}" type="presOf" srcId="{DBA132CF-47F6-4EAB-96EB-0FAA55830CAA}" destId="{A94C4A7B-D5B8-4FB5-8F92-BC9CFA35531D}" srcOrd="0" destOrd="0" presId="urn:microsoft.com/office/officeart/2005/8/layout/process5"/>
    <dgm:cxn modelId="{17D9B184-2CDC-4EF7-A596-4EC9639C73EE}" srcId="{1EAF731A-0DB8-4EB9-960B-9BEE16FBF666}" destId="{5162A204-50B4-4B93-A8CF-0108A2C7A6AD}" srcOrd="4" destOrd="0" parTransId="{07E4FFBE-82D2-49EB-819E-60C35480C74A}" sibTransId="{D5C1E491-8CA0-47BA-913B-798FBC266000}"/>
    <dgm:cxn modelId="{0A1A8C9D-5FA7-4DD2-841D-A8870367486C}" type="presOf" srcId="{202121D0-07A0-496F-864D-F247183FD949}" destId="{B7834C36-33F7-443A-A6D3-5C57C9AD8DBC}" srcOrd="0" destOrd="0" presId="urn:microsoft.com/office/officeart/2005/8/layout/process5"/>
    <dgm:cxn modelId="{C233B0B8-515C-45BA-A63F-09FF5F43C932}" type="presOf" srcId="{7757A9FD-5019-4A68-91DA-CB538AEB6204}" destId="{DF1CE8EE-2EA8-41DC-818F-C07B5CA72E35}" srcOrd="0" destOrd="0" presId="urn:microsoft.com/office/officeart/2005/8/layout/process5"/>
    <dgm:cxn modelId="{E1177CBC-70AF-4BAC-8F9E-B7BED3973CA4}" type="presOf" srcId="{E733E8FD-A6FB-4402-BBB7-510E1579F28A}" destId="{DAA55F01-E2BE-4793-960F-A0401C48B8BF}" srcOrd="0" destOrd="0" presId="urn:microsoft.com/office/officeart/2005/8/layout/process5"/>
    <dgm:cxn modelId="{3B41FEE9-0C6B-408D-80E3-9BDCF7FC5DB6}" srcId="{1EAF731A-0DB8-4EB9-960B-9BEE16FBF666}" destId="{7757A9FD-5019-4A68-91DA-CB538AEB6204}" srcOrd="2" destOrd="0" parTransId="{83067541-DE9A-44B5-8425-BC1AC435A02D}" sibTransId="{D4ADF87A-8916-4E7C-BBDA-9814CD69D5AB}"/>
    <dgm:cxn modelId="{E05F08EB-E314-4FB5-88CC-D36EAA688A1A}" type="presOf" srcId="{A0D5186B-EAE3-4024-850B-5558D707E74A}" destId="{3DB86248-B2A9-4E8C-8F0B-163FDBF333A1}" srcOrd="1" destOrd="0" presId="urn:microsoft.com/office/officeart/2005/8/layout/process5"/>
    <dgm:cxn modelId="{A27A88EB-6CD8-4B1B-87E6-FCA51709A31A}" srcId="{1EAF731A-0DB8-4EB9-960B-9BEE16FBF666}" destId="{CF19AFCB-C03D-4281-AF60-062C3E8F8A49}" srcOrd="1" destOrd="0" parTransId="{D8462003-8AA3-4218-A000-17345CB60A5D}" sibTransId="{202121D0-07A0-496F-864D-F247183FD949}"/>
    <dgm:cxn modelId="{7FC83EED-DCF3-422D-B145-5A574F703562}" type="presOf" srcId="{D4ADF87A-8916-4E7C-BBDA-9814CD69D5AB}" destId="{C7C141AE-FA63-4B53-BC5B-1906FA7389EF}" srcOrd="1" destOrd="0" presId="urn:microsoft.com/office/officeart/2005/8/layout/process5"/>
    <dgm:cxn modelId="{78F921A4-DDAA-48ED-BCF4-C93A94105781}" type="presParOf" srcId="{7CAF7D9F-4D5D-469E-8446-7D542F6180BB}" destId="{A94C4A7B-D5B8-4FB5-8F92-BC9CFA35531D}" srcOrd="0" destOrd="0" presId="urn:microsoft.com/office/officeart/2005/8/layout/process5"/>
    <dgm:cxn modelId="{B1F194BB-A5D5-4389-8D0B-3395576715F2}" type="presParOf" srcId="{7CAF7D9F-4D5D-469E-8446-7D542F6180BB}" destId="{85F842DE-26E4-4ADF-8BAB-F06B9EE2EBF2}" srcOrd="1" destOrd="0" presId="urn:microsoft.com/office/officeart/2005/8/layout/process5"/>
    <dgm:cxn modelId="{EDCB735C-B620-45C7-AC9F-D29B6ACF6770}" type="presParOf" srcId="{85F842DE-26E4-4ADF-8BAB-F06B9EE2EBF2}" destId="{3DB86248-B2A9-4E8C-8F0B-163FDBF333A1}" srcOrd="0" destOrd="0" presId="urn:microsoft.com/office/officeart/2005/8/layout/process5"/>
    <dgm:cxn modelId="{47947901-2562-4C00-8878-B32B7A34E885}" type="presParOf" srcId="{7CAF7D9F-4D5D-469E-8446-7D542F6180BB}" destId="{EC837453-8E75-4073-9E80-EB604EDA2488}" srcOrd="2" destOrd="0" presId="urn:microsoft.com/office/officeart/2005/8/layout/process5"/>
    <dgm:cxn modelId="{DC3CB9DF-054C-41E9-875E-8CC2414164CC}" type="presParOf" srcId="{7CAF7D9F-4D5D-469E-8446-7D542F6180BB}" destId="{B7834C36-33F7-443A-A6D3-5C57C9AD8DBC}" srcOrd="3" destOrd="0" presId="urn:microsoft.com/office/officeart/2005/8/layout/process5"/>
    <dgm:cxn modelId="{3BAD4B67-EC78-454A-BA46-834D15109EA4}" type="presParOf" srcId="{B7834C36-33F7-443A-A6D3-5C57C9AD8DBC}" destId="{92454D70-67B3-4522-885F-5C145A0C9620}" srcOrd="0" destOrd="0" presId="urn:microsoft.com/office/officeart/2005/8/layout/process5"/>
    <dgm:cxn modelId="{10210D2B-25D3-4C84-95B3-4171DD7C177E}" type="presParOf" srcId="{7CAF7D9F-4D5D-469E-8446-7D542F6180BB}" destId="{DF1CE8EE-2EA8-41DC-818F-C07B5CA72E35}" srcOrd="4" destOrd="0" presId="urn:microsoft.com/office/officeart/2005/8/layout/process5"/>
    <dgm:cxn modelId="{2927FF9B-5BA4-4DF3-A0CB-2CA00DB4D417}" type="presParOf" srcId="{7CAF7D9F-4D5D-469E-8446-7D542F6180BB}" destId="{04E7223D-78A1-4C73-9234-D3B02D83DC4E}" srcOrd="5" destOrd="0" presId="urn:microsoft.com/office/officeart/2005/8/layout/process5"/>
    <dgm:cxn modelId="{23130389-6C5E-4F64-BA75-C1F8973DD9F1}" type="presParOf" srcId="{04E7223D-78A1-4C73-9234-D3B02D83DC4E}" destId="{C7C141AE-FA63-4B53-BC5B-1906FA7389EF}" srcOrd="0" destOrd="0" presId="urn:microsoft.com/office/officeart/2005/8/layout/process5"/>
    <dgm:cxn modelId="{A1E2FD4D-9BE8-49D4-BCD1-F03E62EBE386}" type="presParOf" srcId="{7CAF7D9F-4D5D-469E-8446-7D542F6180BB}" destId="{D4D9FDA5-0A41-41E6-8AE2-8F9604AE5BAA}" srcOrd="6" destOrd="0" presId="urn:microsoft.com/office/officeart/2005/8/layout/process5"/>
    <dgm:cxn modelId="{DB79C981-BC91-4BE3-B609-730195FF8283}" type="presParOf" srcId="{7CAF7D9F-4D5D-469E-8446-7D542F6180BB}" destId="{CC462C1B-313A-4145-87D6-826E45871B1A}" srcOrd="7" destOrd="0" presId="urn:microsoft.com/office/officeart/2005/8/layout/process5"/>
    <dgm:cxn modelId="{2B0C4DC1-DCF9-465F-BA3B-D8919F830631}" type="presParOf" srcId="{CC462C1B-313A-4145-87D6-826E45871B1A}" destId="{BDD4990B-964C-4B71-9A05-D0A1F1794AEE}" srcOrd="0" destOrd="0" presId="urn:microsoft.com/office/officeart/2005/8/layout/process5"/>
    <dgm:cxn modelId="{C22BF554-3902-4E50-ACD8-BC3469AEF7B3}" type="presParOf" srcId="{7CAF7D9F-4D5D-469E-8446-7D542F6180BB}" destId="{5ED3949A-D703-4280-B0E8-4166FF2E284C}" srcOrd="8" destOrd="0" presId="urn:microsoft.com/office/officeart/2005/8/layout/process5"/>
    <dgm:cxn modelId="{4B700FDE-C63A-4AC7-B520-9EB1AA60F263}" type="presParOf" srcId="{7CAF7D9F-4D5D-469E-8446-7D542F6180BB}" destId="{3F4D5E68-FF2A-47AD-953A-4E700F1BC809}" srcOrd="9" destOrd="0" presId="urn:microsoft.com/office/officeart/2005/8/layout/process5"/>
    <dgm:cxn modelId="{BC856AE7-6AC6-4A40-9AAE-28D98100C9FB}" type="presParOf" srcId="{3F4D5E68-FF2A-47AD-953A-4E700F1BC809}" destId="{D17296BC-BDFE-4C84-B6CA-710888E60B39}" srcOrd="0" destOrd="0" presId="urn:microsoft.com/office/officeart/2005/8/layout/process5"/>
    <dgm:cxn modelId="{7F693C37-BE7E-4841-AD75-B22BD1FAD35E}" type="presParOf" srcId="{7CAF7D9F-4D5D-469E-8446-7D542F6180BB}" destId="{DAA55F01-E2BE-4793-960F-A0401C48B8BF}"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485A52-2D43-453B-AE89-8F21E3AA0FD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42DF83ED-1756-44CA-B287-FDBCD844843E}">
      <dgm:prSet/>
      <dgm:spPr/>
      <dgm:t>
        <a:bodyPr/>
        <a:lstStyle/>
        <a:p>
          <a:pPr>
            <a:lnSpc>
              <a:spcPct val="100000"/>
            </a:lnSpc>
          </a:pPr>
          <a:r>
            <a:rPr lang="en-US"/>
            <a:t>Student must have a verified disability that impacts written expression to a degree that their performance is significantly and consistently </a:t>
          </a:r>
          <a:r>
            <a:rPr lang="en-US">
              <a:solidFill>
                <a:schemeClr val="tx1"/>
              </a:solidFill>
            </a:rPr>
            <a:t>below same age peers</a:t>
          </a:r>
          <a:r>
            <a:rPr lang="en-US">
              <a:solidFill>
                <a:schemeClr val="tx1"/>
              </a:solidFill>
              <a:latin typeface="Franklin Gothic Medium" panose="020B0603020102020204"/>
            </a:rPr>
            <a:t> </a:t>
          </a:r>
          <a:r>
            <a:rPr lang="en-US" baseline="-25000">
              <a:solidFill>
                <a:schemeClr val="tx1"/>
              </a:solidFill>
            </a:rPr>
            <a:t> p.11, p.21, p.27</a:t>
          </a:r>
          <a:r>
            <a:rPr lang="en-US" baseline="-25000">
              <a:solidFill>
                <a:schemeClr val="tx1"/>
              </a:solidFill>
              <a:latin typeface="Franklin Gothic Medium" panose="020B0603020102020204"/>
            </a:rPr>
            <a:t> </a:t>
          </a:r>
          <a:endParaRPr lang="en-US">
            <a:solidFill>
              <a:srgbClr val="FF0000"/>
            </a:solidFill>
          </a:endParaRPr>
        </a:p>
      </dgm:t>
    </dgm:pt>
    <dgm:pt modelId="{35B39BF2-F21B-4AD6-8D79-ED7BAA1619EC}" type="parTrans" cxnId="{A9E527A2-6915-426E-86A6-0164AC8FFA1E}">
      <dgm:prSet/>
      <dgm:spPr/>
      <dgm:t>
        <a:bodyPr/>
        <a:lstStyle/>
        <a:p>
          <a:endParaRPr lang="en-US"/>
        </a:p>
      </dgm:t>
    </dgm:pt>
    <dgm:pt modelId="{8E45B7B0-D96F-4120-A6D6-33D4959A3042}" type="sibTrans" cxnId="{A9E527A2-6915-426E-86A6-0164AC8FFA1E}">
      <dgm:prSet/>
      <dgm:spPr/>
      <dgm:t>
        <a:bodyPr/>
        <a:lstStyle/>
        <a:p>
          <a:endParaRPr lang="en-US"/>
        </a:p>
      </dgm:t>
    </dgm:pt>
    <dgm:pt modelId="{07B5994B-035B-4D35-BC14-EEF3435CD4EE}">
      <dgm:prSet/>
      <dgm:spPr/>
      <dgm:t>
        <a:bodyPr/>
        <a:lstStyle/>
        <a:p>
          <a:pPr>
            <a:lnSpc>
              <a:spcPct val="100000"/>
            </a:lnSpc>
          </a:pPr>
          <a:r>
            <a:rPr lang="en-US">
              <a:solidFill>
                <a:schemeClr val="tx1"/>
              </a:solidFill>
            </a:rPr>
            <a:t>District discretion of who can serve as a scribe but no peer tutors </a:t>
          </a:r>
          <a:r>
            <a:rPr lang="en-US" baseline="-25000">
              <a:solidFill>
                <a:schemeClr val="tx1"/>
              </a:solidFill>
            </a:rPr>
            <a:t>p.11, p.21, p.27</a:t>
          </a:r>
          <a:r>
            <a:rPr lang="en-US" baseline="-25000">
              <a:solidFill>
                <a:schemeClr val="tx1"/>
              </a:solidFill>
              <a:latin typeface="Franklin Gothic Medium" panose="020B0603020102020204"/>
            </a:rPr>
            <a:t> </a:t>
          </a:r>
          <a:endParaRPr lang="en-US">
            <a:solidFill>
              <a:schemeClr val="tx1"/>
            </a:solidFill>
          </a:endParaRPr>
        </a:p>
      </dgm:t>
    </dgm:pt>
    <dgm:pt modelId="{72F64F53-4AA7-4BC0-BE5E-6B66E3C0DCDF}" type="parTrans" cxnId="{DE4290AE-0681-4F56-A4D8-BCCF59C56DA1}">
      <dgm:prSet/>
      <dgm:spPr/>
      <dgm:t>
        <a:bodyPr/>
        <a:lstStyle/>
        <a:p>
          <a:endParaRPr lang="en-US"/>
        </a:p>
      </dgm:t>
    </dgm:pt>
    <dgm:pt modelId="{1DFBB08A-1684-4963-A6E1-387BBB742B0F}" type="sibTrans" cxnId="{DE4290AE-0681-4F56-A4D8-BCCF59C56DA1}">
      <dgm:prSet/>
      <dgm:spPr/>
      <dgm:t>
        <a:bodyPr/>
        <a:lstStyle/>
        <a:p>
          <a:endParaRPr lang="en-US"/>
        </a:p>
      </dgm:t>
    </dgm:pt>
    <dgm:pt modelId="{2E7484E6-7CF6-4F9E-9A47-6E7541156881}">
      <dgm:prSet custT="1"/>
      <dgm:spPr/>
      <dgm:t>
        <a:bodyPr/>
        <a:lstStyle/>
        <a:p>
          <a:pPr>
            <a:lnSpc>
              <a:spcPct val="100000"/>
            </a:lnSpc>
          </a:pPr>
          <a:r>
            <a:rPr lang="en-US" sz="2000">
              <a:solidFill>
                <a:schemeClr val="tx1"/>
              </a:solidFill>
            </a:rPr>
            <a:t>Student is the sole creator, author, decision-maker, and owner of his or her work but unable to translate thoughts into written language </a:t>
          </a:r>
          <a:r>
            <a:rPr lang="en-US" sz="1400">
              <a:solidFill>
                <a:schemeClr val="tx1"/>
              </a:solidFill>
            </a:rPr>
            <a:t>p.11, p.19, p.22, p.27-28</a:t>
          </a:r>
          <a:r>
            <a:rPr lang="en-US" sz="1400">
              <a:solidFill>
                <a:schemeClr val="tx1"/>
              </a:solidFill>
              <a:latin typeface="Franklin Gothic Medium" panose="020B0603020102020204"/>
            </a:rPr>
            <a:t> </a:t>
          </a:r>
          <a:endParaRPr lang="en-US" sz="1400">
            <a:solidFill>
              <a:schemeClr val="tx1"/>
            </a:solidFill>
          </a:endParaRPr>
        </a:p>
      </dgm:t>
    </dgm:pt>
    <dgm:pt modelId="{1C68BF83-4C84-4DBF-816A-1013C226F67C}" type="parTrans" cxnId="{0E9C6BBC-53B1-431C-8761-BAB7932A6194}">
      <dgm:prSet/>
      <dgm:spPr/>
      <dgm:t>
        <a:bodyPr/>
        <a:lstStyle/>
        <a:p>
          <a:endParaRPr lang="en-US"/>
        </a:p>
      </dgm:t>
    </dgm:pt>
    <dgm:pt modelId="{16FC6D54-E493-499A-A190-01164BE85558}" type="sibTrans" cxnId="{0E9C6BBC-53B1-431C-8761-BAB7932A6194}">
      <dgm:prSet/>
      <dgm:spPr/>
      <dgm:t>
        <a:bodyPr/>
        <a:lstStyle/>
        <a:p>
          <a:endParaRPr lang="en-US"/>
        </a:p>
      </dgm:t>
    </dgm:pt>
    <dgm:pt modelId="{8C2338D3-A0DB-41F9-815C-982AF7132426}">
      <dgm:prSet/>
      <dgm:spPr/>
      <dgm:t>
        <a:bodyPr/>
        <a:lstStyle/>
        <a:p>
          <a:pPr>
            <a:lnSpc>
              <a:spcPct val="100000"/>
            </a:lnSpc>
          </a:pPr>
          <a:r>
            <a:rPr lang="en-US">
              <a:solidFill>
                <a:schemeClr val="tx1"/>
              </a:solidFill>
            </a:rPr>
            <a:t>Scribe shall not be used as a replacement for writing instruction or assistive technology </a:t>
          </a:r>
          <a:r>
            <a:rPr lang="en-US" baseline="-25000">
              <a:solidFill>
                <a:schemeClr val="tx1"/>
              </a:solidFill>
            </a:rPr>
            <a:t>p.10, p.18, p.21, p.27</a:t>
          </a:r>
          <a:endParaRPr lang="en-US">
            <a:solidFill>
              <a:schemeClr val="tx1"/>
            </a:solidFill>
          </a:endParaRPr>
        </a:p>
      </dgm:t>
    </dgm:pt>
    <dgm:pt modelId="{FE91DB16-17C5-463B-8409-90A3F76B8CC9}" type="parTrans" cxnId="{D8952BF7-250A-46D5-9A8F-6ECEBE4790CC}">
      <dgm:prSet/>
      <dgm:spPr/>
      <dgm:t>
        <a:bodyPr/>
        <a:lstStyle/>
        <a:p>
          <a:endParaRPr lang="en-US"/>
        </a:p>
      </dgm:t>
    </dgm:pt>
    <dgm:pt modelId="{A3CFA387-FC3B-4955-9540-3999DFA3C5EA}" type="sibTrans" cxnId="{D8952BF7-250A-46D5-9A8F-6ECEBE4790CC}">
      <dgm:prSet/>
      <dgm:spPr/>
      <dgm:t>
        <a:bodyPr/>
        <a:lstStyle/>
        <a:p>
          <a:endParaRPr lang="en-US"/>
        </a:p>
      </dgm:t>
    </dgm:pt>
    <dgm:pt modelId="{0FCA437C-7D7E-46DE-AC11-03BAF051ED50}" type="pres">
      <dgm:prSet presAssocID="{F5485A52-2D43-453B-AE89-8F21E3AA0FD8}" presName="root" presStyleCnt="0">
        <dgm:presLayoutVars>
          <dgm:dir/>
          <dgm:resizeHandles val="exact"/>
        </dgm:presLayoutVars>
      </dgm:prSet>
      <dgm:spPr/>
    </dgm:pt>
    <dgm:pt modelId="{9124DE93-EC25-4975-96E5-664330716DEA}" type="pres">
      <dgm:prSet presAssocID="{42DF83ED-1756-44CA-B287-FDBCD844843E}" presName="compNode" presStyleCnt="0"/>
      <dgm:spPr/>
    </dgm:pt>
    <dgm:pt modelId="{739508C5-6D44-4164-A5AF-36AE849C99AC}" type="pres">
      <dgm:prSet presAssocID="{42DF83ED-1756-44CA-B287-FDBCD844843E}" presName="bgRect" presStyleLbl="bgShp" presStyleIdx="0" presStyleCnt="4" custLinFactNeighborY="-197"/>
      <dgm:spPr>
        <a:solidFill>
          <a:srgbClr val="6AC398"/>
        </a:solidFill>
      </dgm:spPr>
    </dgm:pt>
    <dgm:pt modelId="{2E0C3A53-1B0A-44FF-99B3-A871F76770AB}" type="pres">
      <dgm:prSet presAssocID="{42DF83ED-1756-44CA-B287-FDBCD844843E}" presName="iconRect" presStyleLbl="node1" presStyleIdx="0" presStyleCnt="4"/>
      <dgm:spPr>
        <a:blipFill>
          <a:blip xmlns:r="http://schemas.openxmlformats.org/officeDocument/2006/relationships" r:embed="rId1">
            <a:duotone>
              <a:prstClr val="black"/>
              <a:schemeClr val="accent1">
                <a:tint val="45000"/>
                <a:satMod val="400000"/>
              </a:schemeClr>
            </a:duotone>
            <a:extLs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ncil"/>
        </a:ext>
      </dgm:extLst>
    </dgm:pt>
    <dgm:pt modelId="{23A6C023-5386-4BE6-BA58-0DA5AAD10131}" type="pres">
      <dgm:prSet presAssocID="{42DF83ED-1756-44CA-B287-FDBCD844843E}" presName="spaceRect" presStyleCnt="0"/>
      <dgm:spPr/>
    </dgm:pt>
    <dgm:pt modelId="{355C6333-6999-496E-B3A3-C0DC4E5246DE}" type="pres">
      <dgm:prSet presAssocID="{42DF83ED-1756-44CA-B287-FDBCD844843E}" presName="parTx" presStyleLbl="revTx" presStyleIdx="0" presStyleCnt="4">
        <dgm:presLayoutVars>
          <dgm:chMax val="0"/>
          <dgm:chPref val="0"/>
        </dgm:presLayoutVars>
      </dgm:prSet>
      <dgm:spPr/>
    </dgm:pt>
    <dgm:pt modelId="{12AEC1AD-258A-4538-A4AB-7A6FBC880DFC}" type="pres">
      <dgm:prSet presAssocID="{8E45B7B0-D96F-4120-A6D6-33D4959A3042}" presName="sibTrans" presStyleCnt="0"/>
      <dgm:spPr/>
    </dgm:pt>
    <dgm:pt modelId="{A1DE36B5-B418-4D87-B2DA-7A5DCA0A32D2}" type="pres">
      <dgm:prSet presAssocID="{07B5994B-035B-4D35-BC14-EEF3435CD4EE}" presName="compNode" presStyleCnt="0"/>
      <dgm:spPr/>
    </dgm:pt>
    <dgm:pt modelId="{2DAAEE3E-F3D1-4FEC-A00A-9C29DC5EC152}" type="pres">
      <dgm:prSet presAssocID="{07B5994B-035B-4D35-BC14-EEF3435CD4EE}" presName="bgRect" presStyleLbl="bgShp" presStyleIdx="1" presStyleCnt="4"/>
      <dgm:spPr>
        <a:solidFill>
          <a:srgbClr val="6AC398"/>
        </a:solidFill>
      </dgm:spPr>
    </dgm:pt>
    <dgm:pt modelId="{50E57B63-09E5-4DB9-A59A-1AA32F23FA0E}" type="pres">
      <dgm:prSet presAssocID="{07B5994B-035B-4D35-BC14-EEF3435CD4EE}" presName="iconRect" presStyleLbl="node1" presStyleIdx="1" presStyleCnt="4"/>
      <dgm:spPr>
        <a:blipFill>
          <a:blip xmlns:r="http://schemas.openxmlformats.org/officeDocument/2006/relationships" r:embed="rId3">
            <a:duotone>
              <a:prstClr val="black"/>
              <a:schemeClr val="accent1">
                <a:tint val="45000"/>
                <a:satMod val="400000"/>
              </a:schemeClr>
            </a:duotone>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Handshake"/>
        </a:ext>
      </dgm:extLst>
    </dgm:pt>
    <dgm:pt modelId="{46042EF2-106C-495C-A44E-0B0DCE2A4F56}" type="pres">
      <dgm:prSet presAssocID="{07B5994B-035B-4D35-BC14-EEF3435CD4EE}" presName="spaceRect" presStyleCnt="0"/>
      <dgm:spPr/>
    </dgm:pt>
    <dgm:pt modelId="{698606D6-ED36-40F7-8244-0C3D63955947}" type="pres">
      <dgm:prSet presAssocID="{07B5994B-035B-4D35-BC14-EEF3435CD4EE}" presName="parTx" presStyleLbl="revTx" presStyleIdx="1" presStyleCnt="4">
        <dgm:presLayoutVars>
          <dgm:chMax val="0"/>
          <dgm:chPref val="0"/>
        </dgm:presLayoutVars>
      </dgm:prSet>
      <dgm:spPr/>
    </dgm:pt>
    <dgm:pt modelId="{1DC2E978-75C6-469E-A08C-D6D19733B149}" type="pres">
      <dgm:prSet presAssocID="{1DFBB08A-1684-4963-A6E1-387BBB742B0F}" presName="sibTrans" presStyleCnt="0"/>
      <dgm:spPr/>
    </dgm:pt>
    <dgm:pt modelId="{E4C9E1BD-793D-43D7-B027-067761D9490A}" type="pres">
      <dgm:prSet presAssocID="{2E7484E6-7CF6-4F9E-9A47-6E7541156881}" presName="compNode" presStyleCnt="0"/>
      <dgm:spPr/>
    </dgm:pt>
    <dgm:pt modelId="{F0F18945-8DB0-4966-9F36-1DAB70556EEC}" type="pres">
      <dgm:prSet presAssocID="{2E7484E6-7CF6-4F9E-9A47-6E7541156881}" presName="bgRect" presStyleLbl="bgShp" presStyleIdx="2" presStyleCnt="4"/>
      <dgm:spPr>
        <a:solidFill>
          <a:srgbClr val="6AC398"/>
        </a:solidFill>
      </dgm:spPr>
    </dgm:pt>
    <dgm:pt modelId="{A930249C-BA5E-45A9-BB73-4A5A4AE442DB}" type="pres">
      <dgm:prSet presAssocID="{2E7484E6-7CF6-4F9E-9A47-6E7541156881}" presName="iconRect" presStyleLbl="node1" presStyleIdx="2" presStyleCnt="4"/>
      <dgm:spPr>
        <a:blipFill>
          <a:blip xmlns:r="http://schemas.openxmlformats.org/officeDocument/2006/relationships" r:embed="rId5"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lackboard"/>
        </a:ext>
      </dgm:extLst>
    </dgm:pt>
    <dgm:pt modelId="{295D7093-178F-4E2A-9A76-80E29FEB7B19}" type="pres">
      <dgm:prSet presAssocID="{2E7484E6-7CF6-4F9E-9A47-6E7541156881}" presName="spaceRect" presStyleCnt="0"/>
      <dgm:spPr/>
    </dgm:pt>
    <dgm:pt modelId="{9FF2A80D-8106-43CD-9E94-443FAACD37C0}" type="pres">
      <dgm:prSet presAssocID="{2E7484E6-7CF6-4F9E-9A47-6E7541156881}" presName="parTx" presStyleLbl="revTx" presStyleIdx="2" presStyleCnt="4">
        <dgm:presLayoutVars>
          <dgm:chMax val="0"/>
          <dgm:chPref val="0"/>
        </dgm:presLayoutVars>
      </dgm:prSet>
      <dgm:spPr/>
    </dgm:pt>
    <dgm:pt modelId="{C5F0CA66-01E3-4DD5-AE1C-DC9EB6623547}" type="pres">
      <dgm:prSet presAssocID="{16FC6D54-E493-499A-A190-01164BE85558}" presName="sibTrans" presStyleCnt="0"/>
      <dgm:spPr/>
    </dgm:pt>
    <dgm:pt modelId="{31978000-148D-4CBC-9F5D-2478F8BD1B3A}" type="pres">
      <dgm:prSet presAssocID="{8C2338D3-A0DB-41F9-815C-982AF7132426}" presName="compNode" presStyleCnt="0"/>
      <dgm:spPr/>
    </dgm:pt>
    <dgm:pt modelId="{CB6BC69F-B35A-49F1-A40F-FA7CADDC74AC}" type="pres">
      <dgm:prSet presAssocID="{8C2338D3-A0DB-41F9-815C-982AF7132426}" presName="bgRect" presStyleLbl="bgShp" presStyleIdx="3" presStyleCnt="4"/>
      <dgm:spPr>
        <a:solidFill>
          <a:srgbClr val="6AC398"/>
        </a:solidFill>
      </dgm:spPr>
    </dgm:pt>
    <dgm:pt modelId="{C14453B1-E5A2-4596-B03C-DDC238BED027}" type="pres">
      <dgm:prSet presAssocID="{8C2338D3-A0DB-41F9-815C-982AF7132426}" presName="iconRect" presStyleLbl="node1" presStyleIdx="3" presStyleCnt="4"/>
      <dgm:spPr>
        <a:blipFill>
          <a:blip xmlns:r="http://schemas.openxmlformats.org/officeDocument/2006/relationships" r:embed="rId7">
            <a:duotone>
              <a:prstClr val="black"/>
              <a:schemeClr val="accent1">
                <a:tint val="45000"/>
                <a:satMod val="400000"/>
              </a:schemeClr>
            </a:duotone>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Classroom"/>
        </a:ext>
      </dgm:extLst>
    </dgm:pt>
    <dgm:pt modelId="{A6C1AEE2-B875-4812-ACF1-3E1DCA772A9F}" type="pres">
      <dgm:prSet presAssocID="{8C2338D3-A0DB-41F9-815C-982AF7132426}" presName="spaceRect" presStyleCnt="0"/>
      <dgm:spPr/>
    </dgm:pt>
    <dgm:pt modelId="{C298F80F-B1F7-4962-9895-153D9CF90472}" type="pres">
      <dgm:prSet presAssocID="{8C2338D3-A0DB-41F9-815C-982AF7132426}" presName="parTx" presStyleLbl="revTx" presStyleIdx="3" presStyleCnt="4">
        <dgm:presLayoutVars>
          <dgm:chMax val="0"/>
          <dgm:chPref val="0"/>
        </dgm:presLayoutVars>
      </dgm:prSet>
      <dgm:spPr/>
    </dgm:pt>
  </dgm:ptLst>
  <dgm:cxnLst>
    <dgm:cxn modelId="{93B41306-89EF-4B21-BE3D-0E3BCA4AC559}" type="presOf" srcId="{2E7484E6-7CF6-4F9E-9A47-6E7541156881}" destId="{9FF2A80D-8106-43CD-9E94-443FAACD37C0}" srcOrd="0" destOrd="0" presId="urn:microsoft.com/office/officeart/2018/2/layout/IconVerticalSolidList"/>
    <dgm:cxn modelId="{3AA3EA69-165A-4A2B-96A7-9857D1121BD2}" type="presOf" srcId="{42DF83ED-1756-44CA-B287-FDBCD844843E}" destId="{355C6333-6999-496E-B3A3-C0DC4E5246DE}" srcOrd="0" destOrd="0" presId="urn:microsoft.com/office/officeart/2018/2/layout/IconVerticalSolidList"/>
    <dgm:cxn modelId="{8EFA5975-BD21-4D33-B733-719B76EE7CD2}" type="presOf" srcId="{07B5994B-035B-4D35-BC14-EEF3435CD4EE}" destId="{698606D6-ED36-40F7-8244-0C3D63955947}" srcOrd="0" destOrd="0" presId="urn:microsoft.com/office/officeart/2018/2/layout/IconVerticalSolidList"/>
    <dgm:cxn modelId="{A19C6C89-833A-436B-97FB-2D4A938BC23C}" type="presOf" srcId="{F5485A52-2D43-453B-AE89-8F21E3AA0FD8}" destId="{0FCA437C-7D7E-46DE-AC11-03BAF051ED50}" srcOrd="0" destOrd="0" presId="urn:microsoft.com/office/officeart/2018/2/layout/IconVerticalSolidList"/>
    <dgm:cxn modelId="{FC014E97-ABF4-4380-B09D-4D747B47C562}" type="presOf" srcId="{8C2338D3-A0DB-41F9-815C-982AF7132426}" destId="{C298F80F-B1F7-4962-9895-153D9CF90472}" srcOrd="0" destOrd="0" presId="urn:microsoft.com/office/officeart/2018/2/layout/IconVerticalSolidList"/>
    <dgm:cxn modelId="{A9E527A2-6915-426E-86A6-0164AC8FFA1E}" srcId="{F5485A52-2D43-453B-AE89-8F21E3AA0FD8}" destId="{42DF83ED-1756-44CA-B287-FDBCD844843E}" srcOrd="0" destOrd="0" parTransId="{35B39BF2-F21B-4AD6-8D79-ED7BAA1619EC}" sibTransId="{8E45B7B0-D96F-4120-A6D6-33D4959A3042}"/>
    <dgm:cxn modelId="{DE4290AE-0681-4F56-A4D8-BCCF59C56DA1}" srcId="{F5485A52-2D43-453B-AE89-8F21E3AA0FD8}" destId="{07B5994B-035B-4D35-BC14-EEF3435CD4EE}" srcOrd="1" destOrd="0" parTransId="{72F64F53-4AA7-4BC0-BE5E-6B66E3C0DCDF}" sibTransId="{1DFBB08A-1684-4963-A6E1-387BBB742B0F}"/>
    <dgm:cxn modelId="{0E9C6BBC-53B1-431C-8761-BAB7932A6194}" srcId="{F5485A52-2D43-453B-AE89-8F21E3AA0FD8}" destId="{2E7484E6-7CF6-4F9E-9A47-6E7541156881}" srcOrd="2" destOrd="0" parTransId="{1C68BF83-4C84-4DBF-816A-1013C226F67C}" sibTransId="{16FC6D54-E493-499A-A190-01164BE85558}"/>
    <dgm:cxn modelId="{D8952BF7-250A-46D5-9A8F-6ECEBE4790CC}" srcId="{F5485A52-2D43-453B-AE89-8F21E3AA0FD8}" destId="{8C2338D3-A0DB-41F9-815C-982AF7132426}" srcOrd="3" destOrd="0" parTransId="{FE91DB16-17C5-463B-8409-90A3F76B8CC9}" sibTransId="{A3CFA387-FC3B-4955-9540-3999DFA3C5EA}"/>
    <dgm:cxn modelId="{28CB0122-C7F6-48F4-BEB8-458D9ABB1E7F}" type="presParOf" srcId="{0FCA437C-7D7E-46DE-AC11-03BAF051ED50}" destId="{9124DE93-EC25-4975-96E5-664330716DEA}" srcOrd="0" destOrd="0" presId="urn:microsoft.com/office/officeart/2018/2/layout/IconVerticalSolidList"/>
    <dgm:cxn modelId="{17530ADD-66A3-4448-B62B-492ED225B126}" type="presParOf" srcId="{9124DE93-EC25-4975-96E5-664330716DEA}" destId="{739508C5-6D44-4164-A5AF-36AE849C99AC}" srcOrd="0" destOrd="0" presId="urn:microsoft.com/office/officeart/2018/2/layout/IconVerticalSolidList"/>
    <dgm:cxn modelId="{0299A3C7-E122-4614-9BA6-C4D6A3FC8F65}" type="presParOf" srcId="{9124DE93-EC25-4975-96E5-664330716DEA}" destId="{2E0C3A53-1B0A-44FF-99B3-A871F76770AB}" srcOrd="1" destOrd="0" presId="urn:microsoft.com/office/officeart/2018/2/layout/IconVerticalSolidList"/>
    <dgm:cxn modelId="{5B48D25E-5F9F-4932-9707-7CDA6CA6C17B}" type="presParOf" srcId="{9124DE93-EC25-4975-96E5-664330716DEA}" destId="{23A6C023-5386-4BE6-BA58-0DA5AAD10131}" srcOrd="2" destOrd="0" presId="urn:microsoft.com/office/officeart/2018/2/layout/IconVerticalSolidList"/>
    <dgm:cxn modelId="{A28CCE49-10A6-4F31-9651-ABF1B865CA2A}" type="presParOf" srcId="{9124DE93-EC25-4975-96E5-664330716DEA}" destId="{355C6333-6999-496E-B3A3-C0DC4E5246DE}" srcOrd="3" destOrd="0" presId="urn:microsoft.com/office/officeart/2018/2/layout/IconVerticalSolidList"/>
    <dgm:cxn modelId="{9BA64277-51D0-47C0-8740-05F609FCBA14}" type="presParOf" srcId="{0FCA437C-7D7E-46DE-AC11-03BAF051ED50}" destId="{12AEC1AD-258A-4538-A4AB-7A6FBC880DFC}" srcOrd="1" destOrd="0" presId="urn:microsoft.com/office/officeart/2018/2/layout/IconVerticalSolidList"/>
    <dgm:cxn modelId="{BC804D5E-69DD-40F7-847E-FF484B8652E0}" type="presParOf" srcId="{0FCA437C-7D7E-46DE-AC11-03BAF051ED50}" destId="{A1DE36B5-B418-4D87-B2DA-7A5DCA0A32D2}" srcOrd="2" destOrd="0" presId="urn:microsoft.com/office/officeart/2018/2/layout/IconVerticalSolidList"/>
    <dgm:cxn modelId="{87FF7930-1C87-4129-BE34-B81CB5646E38}" type="presParOf" srcId="{A1DE36B5-B418-4D87-B2DA-7A5DCA0A32D2}" destId="{2DAAEE3E-F3D1-4FEC-A00A-9C29DC5EC152}" srcOrd="0" destOrd="0" presId="urn:microsoft.com/office/officeart/2018/2/layout/IconVerticalSolidList"/>
    <dgm:cxn modelId="{EF495926-BCD7-46F3-B35E-E8E7A52EF403}" type="presParOf" srcId="{A1DE36B5-B418-4D87-B2DA-7A5DCA0A32D2}" destId="{50E57B63-09E5-4DB9-A59A-1AA32F23FA0E}" srcOrd="1" destOrd="0" presId="urn:microsoft.com/office/officeart/2018/2/layout/IconVerticalSolidList"/>
    <dgm:cxn modelId="{81C6E85F-418F-417F-898B-9D33F1086545}" type="presParOf" srcId="{A1DE36B5-B418-4D87-B2DA-7A5DCA0A32D2}" destId="{46042EF2-106C-495C-A44E-0B0DCE2A4F56}" srcOrd="2" destOrd="0" presId="urn:microsoft.com/office/officeart/2018/2/layout/IconVerticalSolidList"/>
    <dgm:cxn modelId="{12DF709C-978C-4C45-A7EB-C41ADFC40B62}" type="presParOf" srcId="{A1DE36B5-B418-4D87-B2DA-7A5DCA0A32D2}" destId="{698606D6-ED36-40F7-8244-0C3D63955947}" srcOrd="3" destOrd="0" presId="urn:microsoft.com/office/officeart/2018/2/layout/IconVerticalSolidList"/>
    <dgm:cxn modelId="{43968298-5A42-4E49-B4A2-74F7E1073D6D}" type="presParOf" srcId="{0FCA437C-7D7E-46DE-AC11-03BAF051ED50}" destId="{1DC2E978-75C6-469E-A08C-D6D19733B149}" srcOrd="3" destOrd="0" presId="urn:microsoft.com/office/officeart/2018/2/layout/IconVerticalSolidList"/>
    <dgm:cxn modelId="{BE3ED637-475F-41A5-8978-B5E0C36B6200}" type="presParOf" srcId="{0FCA437C-7D7E-46DE-AC11-03BAF051ED50}" destId="{E4C9E1BD-793D-43D7-B027-067761D9490A}" srcOrd="4" destOrd="0" presId="urn:microsoft.com/office/officeart/2018/2/layout/IconVerticalSolidList"/>
    <dgm:cxn modelId="{1FBB31CA-4862-4C55-BE1A-9B1790EBD47D}" type="presParOf" srcId="{E4C9E1BD-793D-43D7-B027-067761D9490A}" destId="{F0F18945-8DB0-4966-9F36-1DAB70556EEC}" srcOrd="0" destOrd="0" presId="urn:microsoft.com/office/officeart/2018/2/layout/IconVerticalSolidList"/>
    <dgm:cxn modelId="{7E84DA5F-0342-4512-9BCC-D075956FAD70}" type="presParOf" srcId="{E4C9E1BD-793D-43D7-B027-067761D9490A}" destId="{A930249C-BA5E-45A9-BB73-4A5A4AE442DB}" srcOrd="1" destOrd="0" presId="urn:microsoft.com/office/officeart/2018/2/layout/IconVerticalSolidList"/>
    <dgm:cxn modelId="{81D73349-4382-4EC9-9187-923A14ECF302}" type="presParOf" srcId="{E4C9E1BD-793D-43D7-B027-067761D9490A}" destId="{295D7093-178F-4E2A-9A76-80E29FEB7B19}" srcOrd="2" destOrd="0" presId="urn:microsoft.com/office/officeart/2018/2/layout/IconVerticalSolidList"/>
    <dgm:cxn modelId="{B6C8B538-A432-4757-BFBD-FEE2AA7BF5FA}" type="presParOf" srcId="{E4C9E1BD-793D-43D7-B027-067761D9490A}" destId="{9FF2A80D-8106-43CD-9E94-443FAACD37C0}" srcOrd="3" destOrd="0" presId="urn:microsoft.com/office/officeart/2018/2/layout/IconVerticalSolidList"/>
    <dgm:cxn modelId="{E9662DE8-656D-4BC3-969E-6D0095F42D90}" type="presParOf" srcId="{0FCA437C-7D7E-46DE-AC11-03BAF051ED50}" destId="{C5F0CA66-01E3-4DD5-AE1C-DC9EB6623547}" srcOrd="5" destOrd="0" presId="urn:microsoft.com/office/officeart/2018/2/layout/IconVerticalSolidList"/>
    <dgm:cxn modelId="{7A00D8B9-49D6-4B04-B4F4-90F2E495380E}" type="presParOf" srcId="{0FCA437C-7D7E-46DE-AC11-03BAF051ED50}" destId="{31978000-148D-4CBC-9F5D-2478F8BD1B3A}" srcOrd="6" destOrd="0" presId="urn:microsoft.com/office/officeart/2018/2/layout/IconVerticalSolidList"/>
    <dgm:cxn modelId="{97CE0A1A-8F0E-45AA-938A-B5163E1FFDBE}" type="presParOf" srcId="{31978000-148D-4CBC-9F5D-2478F8BD1B3A}" destId="{CB6BC69F-B35A-49F1-A40F-FA7CADDC74AC}" srcOrd="0" destOrd="0" presId="urn:microsoft.com/office/officeart/2018/2/layout/IconVerticalSolidList"/>
    <dgm:cxn modelId="{66D8603D-105A-4F94-9B1C-785963354CF4}" type="presParOf" srcId="{31978000-148D-4CBC-9F5D-2478F8BD1B3A}" destId="{C14453B1-E5A2-4596-B03C-DDC238BED027}" srcOrd="1" destOrd="0" presId="urn:microsoft.com/office/officeart/2018/2/layout/IconVerticalSolidList"/>
    <dgm:cxn modelId="{27F3E16D-23F1-4D63-A13E-7D238D35AC1E}" type="presParOf" srcId="{31978000-148D-4CBC-9F5D-2478F8BD1B3A}" destId="{A6C1AEE2-B875-4812-ACF1-3E1DCA772A9F}" srcOrd="2" destOrd="0" presId="urn:microsoft.com/office/officeart/2018/2/layout/IconVerticalSolidList"/>
    <dgm:cxn modelId="{46D9D533-715B-4D60-8E31-7CB8EE8A64EE}" type="presParOf" srcId="{31978000-148D-4CBC-9F5D-2478F8BD1B3A}" destId="{C298F80F-B1F7-4962-9895-153D9CF9047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17BF85-1780-428F-AE13-1A83547E2A30}" type="doc">
      <dgm:prSet loTypeId="urn:microsoft.com/office/officeart/2005/8/layout/hierarchy4" loCatId="relationship" qsTypeId="urn:microsoft.com/office/officeart/2005/8/quickstyle/3d2" qsCatId="3D" csTypeId="urn:microsoft.com/office/officeart/2005/8/colors/accent1_2" csCatId="accent1" phldr="1"/>
      <dgm:spPr/>
      <dgm:t>
        <a:bodyPr/>
        <a:lstStyle/>
        <a:p>
          <a:endParaRPr lang="en-US"/>
        </a:p>
      </dgm:t>
    </dgm:pt>
    <dgm:pt modelId="{A1C4387E-8360-4F85-9C25-ACDF51A34B92}">
      <dgm:prSet phldrT="[Text]"/>
      <dgm:spPr>
        <a:solidFill>
          <a:srgbClr val="057780"/>
        </a:solidFill>
      </dgm:spPr>
      <dgm:t>
        <a:bodyPr/>
        <a:lstStyle/>
        <a:p>
          <a:r>
            <a:rPr lang="en-US">
              <a:solidFill>
                <a:schemeClr val="bg1"/>
              </a:solidFill>
            </a:rPr>
            <a:t>Scribe</a:t>
          </a:r>
        </a:p>
      </dgm:t>
    </dgm:pt>
    <dgm:pt modelId="{7801FBB5-C1F5-4268-9A90-EFF721EAF816}" type="parTrans" cxnId="{D44A395D-0D84-4AA4-AFAB-E4E795D111B4}">
      <dgm:prSet/>
      <dgm:spPr/>
      <dgm:t>
        <a:bodyPr/>
        <a:lstStyle/>
        <a:p>
          <a:endParaRPr lang="en-US"/>
        </a:p>
      </dgm:t>
    </dgm:pt>
    <dgm:pt modelId="{578400B7-3545-49D2-80F0-88F707CE8919}" type="sibTrans" cxnId="{D44A395D-0D84-4AA4-AFAB-E4E795D111B4}">
      <dgm:prSet/>
      <dgm:spPr/>
      <dgm:t>
        <a:bodyPr/>
        <a:lstStyle/>
        <a:p>
          <a:endParaRPr lang="en-US"/>
        </a:p>
      </dgm:t>
    </dgm:pt>
    <dgm:pt modelId="{640A6470-86BD-448D-AA2E-AA8ED679A1E4}">
      <dgm:prSet phldrT="[Text]"/>
      <dgm:spPr>
        <a:solidFill>
          <a:srgbClr val="057780"/>
        </a:solidFill>
      </dgm:spPr>
      <dgm:t>
        <a:bodyPr/>
        <a:lstStyle/>
        <a:p>
          <a:pPr algn="ctr" rtl="0"/>
          <a:r>
            <a:rPr lang="en-US">
              <a:solidFill>
                <a:schemeClr val="bg1"/>
              </a:solidFill>
              <a:latin typeface="+mn-lt"/>
            </a:rPr>
            <a:t>Records word for word (written on paper or typed into online format)               </a:t>
          </a:r>
        </a:p>
        <a:p>
          <a:pPr algn="ctr" rtl="0"/>
          <a:r>
            <a:rPr lang="en-US" baseline="-25000">
              <a:solidFill>
                <a:schemeClr val="bg1"/>
              </a:solidFill>
              <a:latin typeface="+mn-lt"/>
            </a:rPr>
            <a:t>p.11, p.19, p.22 </a:t>
          </a:r>
          <a:endParaRPr lang="en-US">
            <a:solidFill>
              <a:schemeClr val="bg1"/>
            </a:solidFill>
            <a:latin typeface="+mn-lt"/>
          </a:endParaRPr>
        </a:p>
      </dgm:t>
    </dgm:pt>
    <dgm:pt modelId="{1207E0A6-49B3-4BD4-9BD0-0F4A5C26D8D3}" type="parTrans" cxnId="{E03C6D1E-08DE-432B-A472-3530C1C0F93F}">
      <dgm:prSet/>
      <dgm:spPr/>
      <dgm:t>
        <a:bodyPr/>
        <a:lstStyle/>
        <a:p>
          <a:endParaRPr lang="en-US"/>
        </a:p>
      </dgm:t>
    </dgm:pt>
    <dgm:pt modelId="{D4CF8D1F-964E-40AF-B55C-35E299D40CC4}" type="sibTrans" cxnId="{E03C6D1E-08DE-432B-A472-3530C1C0F93F}">
      <dgm:prSet/>
      <dgm:spPr/>
      <dgm:t>
        <a:bodyPr/>
        <a:lstStyle/>
        <a:p>
          <a:endParaRPr lang="en-US"/>
        </a:p>
      </dgm:t>
    </dgm:pt>
    <dgm:pt modelId="{95DD3CE3-3C7C-4563-843F-C9F8B5151705}">
      <dgm:prSet phldrT="[Text]"/>
      <dgm:spPr>
        <a:solidFill>
          <a:srgbClr val="057780"/>
        </a:solidFill>
      </dgm:spPr>
      <dgm:t>
        <a:bodyPr/>
        <a:lstStyle/>
        <a:p>
          <a:r>
            <a:rPr lang="en-US">
              <a:solidFill>
                <a:schemeClr val="bg1"/>
              </a:solidFill>
              <a:latin typeface="+mn-lt"/>
            </a:rPr>
            <a:t>Not alter, edit or revise a student’s own ideas, revisions or edits</a:t>
          </a:r>
          <a:endParaRPr lang="en-US" baseline="-25000">
            <a:solidFill>
              <a:schemeClr val="bg1"/>
            </a:solidFill>
            <a:latin typeface="+mn-lt"/>
          </a:endParaRPr>
        </a:p>
        <a:p>
          <a:pPr rtl="0"/>
          <a:r>
            <a:rPr lang="en-US">
              <a:solidFill>
                <a:schemeClr val="bg1"/>
              </a:solidFill>
              <a:latin typeface="+mn-lt"/>
            </a:rPr>
            <a:t> </a:t>
          </a:r>
          <a:r>
            <a:rPr lang="en-US" baseline="-25000">
              <a:solidFill>
                <a:schemeClr val="bg1"/>
              </a:solidFill>
              <a:latin typeface="+mn-lt"/>
            </a:rPr>
            <a:t>p.11, p.22</a:t>
          </a:r>
          <a:endParaRPr lang="en-US">
            <a:solidFill>
              <a:schemeClr val="bg1"/>
            </a:solidFill>
            <a:latin typeface="+mn-lt"/>
          </a:endParaRPr>
        </a:p>
      </dgm:t>
    </dgm:pt>
    <dgm:pt modelId="{CFAD07B8-2B81-466C-AB03-6EC04A9D51E4}" type="parTrans" cxnId="{E4F9D569-FF93-41ED-B033-B12EEC08A5F8}">
      <dgm:prSet/>
      <dgm:spPr/>
      <dgm:t>
        <a:bodyPr/>
        <a:lstStyle/>
        <a:p>
          <a:endParaRPr lang="en-US"/>
        </a:p>
      </dgm:t>
    </dgm:pt>
    <dgm:pt modelId="{3A78352F-8DC4-48E1-AD03-F2B53D9D7246}" type="sibTrans" cxnId="{E4F9D569-FF93-41ED-B033-B12EEC08A5F8}">
      <dgm:prSet/>
      <dgm:spPr/>
      <dgm:t>
        <a:bodyPr/>
        <a:lstStyle/>
        <a:p>
          <a:endParaRPr lang="en-US"/>
        </a:p>
      </dgm:t>
    </dgm:pt>
    <dgm:pt modelId="{D7AFD232-83DC-4FC8-917D-1B8F566808AE}">
      <dgm:prSet phldrT="[Text]"/>
      <dgm:spPr>
        <a:solidFill>
          <a:srgbClr val="057780"/>
        </a:solidFill>
      </dgm:spPr>
      <dgm:t>
        <a:bodyPr/>
        <a:lstStyle/>
        <a:p>
          <a:pPr rtl="0"/>
          <a:r>
            <a:rPr lang="en-US">
              <a:solidFill>
                <a:schemeClr val="bg1"/>
              </a:solidFill>
            </a:rPr>
            <a:t>Format, capitalize and punctuate as directed by student</a:t>
          </a:r>
          <a:r>
            <a:rPr lang="en-US">
              <a:solidFill>
                <a:schemeClr val="bg1"/>
              </a:solidFill>
              <a:latin typeface="Georgia"/>
            </a:rPr>
            <a:t> </a:t>
          </a:r>
        </a:p>
        <a:p>
          <a:pPr rtl="0"/>
          <a:r>
            <a:rPr lang="en-US" baseline="-25000">
              <a:solidFill>
                <a:schemeClr val="bg1"/>
              </a:solidFill>
            </a:rPr>
            <a:t>p.11, p.19, p.22</a:t>
          </a:r>
          <a:r>
            <a:rPr lang="en-US" baseline="-25000">
              <a:solidFill>
                <a:schemeClr val="bg1"/>
              </a:solidFill>
              <a:latin typeface="Franklin Gothic Medium" panose="020B0603020102020204"/>
            </a:rPr>
            <a:t> </a:t>
          </a:r>
          <a:endParaRPr lang="en-US">
            <a:solidFill>
              <a:schemeClr val="bg1"/>
            </a:solidFill>
          </a:endParaRPr>
        </a:p>
      </dgm:t>
    </dgm:pt>
    <dgm:pt modelId="{E62DA3D1-B735-4C29-B13D-EA2D7E5B8EAD}" type="parTrans" cxnId="{85232169-41E0-455E-BFAA-8C5CDEF48521}">
      <dgm:prSet/>
      <dgm:spPr/>
      <dgm:t>
        <a:bodyPr/>
        <a:lstStyle/>
        <a:p>
          <a:endParaRPr lang="en-US"/>
        </a:p>
      </dgm:t>
    </dgm:pt>
    <dgm:pt modelId="{7DA80AAB-68FA-4F63-B410-A80874B46498}" type="sibTrans" cxnId="{85232169-41E0-455E-BFAA-8C5CDEF48521}">
      <dgm:prSet/>
      <dgm:spPr/>
      <dgm:t>
        <a:bodyPr/>
        <a:lstStyle/>
        <a:p>
          <a:endParaRPr lang="en-US"/>
        </a:p>
      </dgm:t>
    </dgm:pt>
    <dgm:pt modelId="{56B06AAA-284D-4312-A927-DF06CAFB8F09}">
      <dgm:prSet phldrT="[Text]"/>
      <dgm:spPr>
        <a:solidFill>
          <a:srgbClr val="057780"/>
        </a:solidFill>
      </dgm:spPr>
      <dgm:t>
        <a:bodyPr/>
        <a:lstStyle/>
        <a:p>
          <a:pPr rtl="0"/>
          <a:r>
            <a:rPr lang="en-US">
              <a:solidFill>
                <a:schemeClr val="bg1"/>
              </a:solidFill>
              <a:latin typeface="+mn-lt"/>
            </a:rPr>
            <a:t>Give the written</a:t>
          </a:r>
          <a:r>
            <a:rPr lang="en-US" b="0">
              <a:solidFill>
                <a:schemeClr val="bg1"/>
              </a:solidFill>
              <a:latin typeface="+mn-lt"/>
            </a:rPr>
            <a:t> or typed</a:t>
          </a:r>
          <a:r>
            <a:rPr lang="en-US">
              <a:solidFill>
                <a:schemeClr val="bg1"/>
              </a:solidFill>
              <a:latin typeface="+mn-lt"/>
            </a:rPr>
            <a:t> product to the student to edit or revise</a:t>
          </a:r>
          <a:endParaRPr lang="en-US" baseline="-25000">
            <a:solidFill>
              <a:schemeClr val="bg1"/>
            </a:solidFill>
            <a:latin typeface="+mn-lt"/>
          </a:endParaRPr>
        </a:p>
        <a:p>
          <a:pPr rtl="0"/>
          <a:r>
            <a:rPr lang="en-US">
              <a:solidFill>
                <a:schemeClr val="bg1"/>
              </a:solidFill>
              <a:latin typeface="+mn-lt"/>
            </a:rPr>
            <a:t> </a:t>
          </a:r>
          <a:r>
            <a:rPr lang="en-US" baseline="-25000">
              <a:solidFill>
                <a:schemeClr val="bg1"/>
              </a:solidFill>
              <a:latin typeface="+mn-lt"/>
            </a:rPr>
            <a:t>p.11, p.22 </a:t>
          </a:r>
          <a:endParaRPr lang="en-US">
            <a:solidFill>
              <a:schemeClr val="bg1"/>
            </a:solidFill>
            <a:latin typeface="+mn-lt"/>
          </a:endParaRPr>
        </a:p>
      </dgm:t>
    </dgm:pt>
    <dgm:pt modelId="{7B3834EC-3551-4DC1-92DE-90701B2138D3}" type="parTrans" cxnId="{0B1593C7-DFE3-4E18-817E-48408A37184D}">
      <dgm:prSet/>
      <dgm:spPr/>
      <dgm:t>
        <a:bodyPr/>
        <a:lstStyle/>
        <a:p>
          <a:endParaRPr lang="en-US"/>
        </a:p>
      </dgm:t>
    </dgm:pt>
    <dgm:pt modelId="{79B3047B-4211-4042-9D2C-6B0654E7F578}" type="sibTrans" cxnId="{0B1593C7-DFE3-4E18-817E-48408A37184D}">
      <dgm:prSet/>
      <dgm:spPr/>
      <dgm:t>
        <a:bodyPr/>
        <a:lstStyle/>
        <a:p>
          <a:endParaRPr lang="en-US"/>
        </a:p>
      </dgm:t>
    </dgm:pt>
    <dgm:pt modelId="{EB8D3F1D-F1ED-4E89-8297-F8676FD69028}" type="pres">
      <dgm:prSet presAssocID="{CF17BF85-1780-428F-AE13-1A83547E2A30}" presName="Name0" presStyleCnt="0">
        <dgm:presLayoutVars>
          <dgm:chPref val="1"/>
          <dgm:dir/>
          <dgm:animOne val="branch"/>
          <dgm:animLvl val="lvl"/>
          <dgm:resizeHandles/>
        </dgm:presLayoutVars>
      </dgm:prSet>
      <dgm:spPr/>
    </dgm:pt>
    <dgm:pt modelId="{9514E439-4D34-4D18-83CF-E85A05FFE61C}" type="pres">
      <dgm:prSet presAssocID="{A1C4387E-8360-4F85-9C25-ACDF51A34B92}" presName="vertOne" presStyleCnt="0"/>
      <dgm:spPr/>
    </dgm:pt>
    <dgm:pt modelId="{3E88FC9D-B9DE-4812-AB90-71C2570B8C58}" type="pres">
      <dgm:prSet presAssocID="{A1C4387E-8360-4F85-9C25-ACDF51A34B92}" presName="txOne" presStyleLbl="node0" presStyleIdx="0" presStyleCnt="1" custLinFactNeighborX="4755" custLinFactNeighborY="-673">
        <dgm:presLayoutVars>
          <dgm:chPref val="3"/>
        </dgm:presLayoutVars>
      </dgm:prSet>
      <dgm:spPr/>
    </dgm:pt>
    <dgm:pt modelId="{92369213-D7BC-4CA9-BC83-27AA96B4CAFC}" type="pres">
      <dgm:prSet presAssocID="{A1C4387E-8360-4F85-9C25-ACDF51A34B92}" presName="parTransOne" presStyleCnt="0"/>
      <dgm:spPr/>
    </dgm:pt>
    <dgm:pt modelId="{9DACD133-268A-43C1-BE8A-5560A525F576}" type="pres">
      <dgm:prSet presAssocID="{A1C4387E-8360-4F85-9C25-ACDF51A34B92}" presName="horzOne" presStyleCnt="0"/>
      <dgm:spPr/>
    </dgm:pt>
    <dgm:pt modelId="{96CDDF15-6B25-4F2F-9984-AC50D6AD99BE}" type="pres">
      <dgm:prSet presAssocID="{640A6470-86BD-448D-AA2E-AA8ED679A1E4}" presName="vertTwo" presStyleCnt="0"/>
      <dgm:spPr/>
    </dgm:pt>
    <dgm:pt modelId="{CD5345BF-CFC9-40CF-A3AA-1B35B3A63155}" type="pres">
      <dgm:prSet presAssocID="{640A6470-86BD-448D-AA2E-AA8ED679A1E4}" presName="txTwo" presStyleLbl="node2" presStyleIdx="0" presStyleCnt="4">
        <dgm:presLayoutVars>
          <dgm:chPref val="3"/>
        </dgm:presLayoutVars>
      </dgm:prSet>
      <dgm:spPr/>
    </dgm:pt>
    <dgm:pt modelId="{911F48F8-3DDC-44AF-83C8-41516EA6D26C}" type="pres">
      <dgm:prSet presAssocID="{640A6470-86BD-448D-AA2E-AA8ED679A1E4}" presName="horzTwo" presStyleCnt="0"/>
      <dgm:spPr/>
    </dgm:pt>
    <dgm:pt modelId="{3CE53564-2DE2-47A3-9E19-3AFEE94789F0}" type="pres">
      <dgm:prSet presAssocID="{D4CF8D1F-964E-40AF-B55C-35E299D40CC4}" presName="sibSpaceTwo" presStyleCnt="0"/>
      <dgm:spPr/>
    </dgm:pt>
    <dgm:pt modelId="{D1C4B568-1481-4C90-9BE4-AB99830097D6}" type="pres">
      <dgm:prSet presAssocID="{D7AFD232-83DC-4FC8-917D-1B8F566808AE}" presName="vertTwo" presStyleCnt="0"/>
      <dgm:spPr/>
    </dgm:pt>
    <dgm:pt modelId="{F75AB7B2-BDF9-477A-8230-6603D64AA519}" type="pres">
      <dgm:prSet presAssocID="{D7AFD232-83DC-4FC8-917D-1B8F566808AE}" presName="txTwo" presStyleLbl="node2" presStyleIdx="1" presStyleCnt="4">
        <dgm:presLayoutVars>
          <dgm:chPref val="3"/>
        </dgm:presLayoutVars>
      </dgm:prSet>
      <dgm:spPr/>
    </dgm:pt>
    <dgm:pt modelId="{0B3CB00C-B892-475E-865D-FBB33EBC36A9}" type="pres">
      <dgm:prSet presAssocID="{D7AFD232-83DC-4FC8-917D-1B8F566808AE}" presName="horzTwo" presStyleCnt="0"/>
      <dgm:spPr/>
    </dgm:pt>
    <dgm:pt modelId="{0564393E-FF85-4D43-B50E-9838680A6888}" type="pres">
      <dgm:prSet presAssocID="{7DA80AAB-68FA-4F63-B410-A80874B46498}" presName="sibSpaceTwo" presStyleCnt="0"/>
      <dgm:spPr/>
    </dgm:pt>
    <dgm:pt modelId="{D2693018-0793-4AE7-A77C-E67D3D6D17E8}" type="pres">
      <dgm:prSet presAssocID="{56B06AAA-284D-4312-A927-DF06CAFB8F09}" presName="vertTwo" presStyleCnt="0"/>
      <dgm:spPr/>
    </dgm:pt>
    <dgm:pt modelId="{0D0A6314-E6B6-452C-9D88-88601EB1E9AB}" type="pres">
      <dgm:prSet presAssocID="{56B06AAA-284D-4312-A927-DF06CAFB8F09}" presName="txTwo" presStyleLbl="node2" presStyleIdx="2" presStyleCnt="4">
        <dgm:presLayoutVars>
          <dgm:chPref val="3"/>
        </dgm:presLayoutVars>
      </dgm:prSet>
      <dgm:spPr/>
    </dgm:pt>
    <dgm:pt modelId="{9B786AEA-BC2C-4F41-B976-C28108BAAB5F}" type="pres">
      <dgm:prSet presAssocID="{56B06AAA-284D-4312-A927-DF06CAFB8F09}" presName="horzTwo" presStyleCnt="0"/>
      <dgm:spPr/>
    </dgm:pt>
    <dgm:pt modelId="{D40EEBE8-982D-46F3-B9F8-925BAF0C0180}" type="pres">
      <dgm:prSet presAssocID="{79B3047B-4211-4042-9D2C-6B0654E7F578}" presName="sibSpaceTwo" presStyleCnt="0"/>
      <dgm:spPr/>
    </dgm:pt>
    <dgm:pt modelId="{A64B3689-76B2-405A-A9E1-2C2A90982F0F}" type="pres">
      <dgm:prSet presAssocID="{95DD3CE3-3C7C-4563-843F-C9F8B5151705}" presName="vertTwo" presStyleCnt="0"/>
      <dgm:spPr/>
    </dgm:pt>
    <dgm:pt modelId="{E4935587-D85F-4650-A7F1-8DEB5246FF39}" type="pres">
      <dgm:prSet presAssocID="{95DD3CE3-3C7C-4563-843F-C9F8B5151705}" presName="txTwo" presStyleLbl="node2" presStyleIdx="3" presStyleCnt="4">
        <dgm:presLayoutVars>
          <dgm:chPref val="3"/>
        </dgm:presLayoutVars>
      </dgm:prSet>
      <dgm:spPr/>
    </dgm:pt>
    <dgm:pt modelId="{93F8950B-9200-45EF-8C93-E3AB2F044552}" type="pres">
      <dgm:prSet presAssocID="{95DD3CE3-3C7C-4563-843F-C9F8B5151705}" presName="horzTwo" presStyleCnt="0"/>
      <dgm:spPr/>
    </dgm:pt>
  </dgm:ptLst>
  <dgm:cxnLst>
    <dgm:cxn modelId="{E03C6D1E-08DE-432B-A472-3530C1C0F93F}" srcId="{A1C4387E-8360-4F85-9C25-ACDF51A34B92}" destId="{640A6470-86BD-448D-AA2E-AA8ED679A1E4}" srcOrd="0" destOrd="0" parTransId="{1207E0A6-49B3-4BD4-9BD0-0F4A5C26D8D3}" sibTransId="{D4CF8D1F-964E-40AF-B55C-35E299D40CC4}"/>
    <dgm:cxn modelId="{F656CB5C-6B0F-4B23-BD08-AE46A4C4B507}" type="presOf" srcId="{CF17BF85-1780-428F-AE13-1A83547E2A30}" destId="{EB8D3F1D-F1ED-4E89-8297-F8676FD69028}" srcOrd="0" destOrd="0" presId="urn:microsoft.com/office/officeart/2005/8/layout/hierarchy4"/>
    <dgm:cxn modelId="{D44A395D-0D84-4AA4-AFAB-E4E795D111B4}" srcId="{CF17BF85-1780-428F-AE13-1A83547E2A30}" destId="{A1C4387E-8360-4F85-9C25-ACDF51A34B92}" srcOrd="0" destOrd="0" parTransId="{7801FBB5-C1F5-4268-9A90-EFF721EAF816}" sibTransId="{578400B7-3545-49D2-80F0-88F707CE8919}"/>
    <dgm:cxn modelId="{85232169-41E0-455E-BFAA-8C5CDEF48521}" srcId="{A1C4387E-8360-4F85-9C25-ACDF51A34B92}" destId="{D7AFD232-83DC-4FC8-917D-1B8F566808AE}" srcOrd="1" destOrd="0" parTransId="{E62DA3D1-B735-4C29-B13D-EA2D7E5B8EAD}" sibTransId="{7DA80AAB-68FA-4F63-B410-A80874B46498}"/>
    <dgm:cxn modelId="{E4F9D569-FF93-41ED-B033-B12EEC08A5F8}" srcId="{A1C4387E-8360-4F85-9C25-ACDF51A34B92}" destId="{95DD3CE3-3C7C-4563-843F-C9F8B5151705}" srcOrd="3" destOrd="0" parTransId="{CFAD07B8-2B81-466C-AB03-6EC04A9D51E4}" sibTransId="{3A78352F-8DC4-48E1-AD03-F2B53D9D7246}"/>
    <dgm:cxn modelId="{030BDC74-3B83-49B3-AA63-3B165204A139}" type="presOf" srcId="{56B06AAA-284D-4312-A927-DF06CAFB8F09}" destId="{0D0A6314-E6B6-452C-9D88-88601EB1E9AB}" srcOrd="0" destOrd="0" presId="urn:microsoft.com/office/officeart/2005/8/layout/hierarchy4"/>
    <dgm:cxn modelId="{98FCC7A0-CFA7-43B4-80F3-537C220D2484}" type="presOf" srcId="{A1C4387E-8360-4F85-9C25-ACDF51A34B92}" destId="{3E88FC9D-B9DE-4812-AB90-71C2570B8C58}" srcOrd="0" destOrd="0" presId="urn:microsoft.com/office/officeart/2005/8/layout/hierarchy4"/>
    <dgm:cxn modelId="{89D7A1A3-61BA-44D1-90D0-8C2C07903F3C}" type="presOf" srcId="{D7AFD232-83DC-4FC8-917D-1B8F566808AE}" destId="{F75AB7B2-BDF9-477A-8230-6603D64AA519}" srcOrd="0" destOrd="0" presId="urn:microsoft.com/office/officeart/2005/8/layout/hierarchy4"/>
    <dgm:cxn modelId="{0B1593C7-DFE3-4E18-817E-48408A37184D}" srcId="{A1C4387E-8360-4F85-9C25-ACDF51A34B92}" destId="{56B06AAA-284D-4312-A927-DF06CAFB8F09}" srcOrd="2" destOrd="0" parTransId="{7B3834EC-3551-4DC1-92DE-90701B2138D3}" sibTransId="{79B3047B-4211-4042-9D2C-6B0654E7F578}"/>
    <dgm:cxn modelId="{41BD43F5-EF5B-4E8F-9DBA-6D89BE53A6B2}" type="presOf" srcId="{640A6470-86BD-448D-AA2E-AA8ED679A1E4}" destId="{CD5345BF-CFC9-40CF-A3AA-1B35B3A63155}" srcOrd="0" destOrd="0" presId="urn:microsoft.com/office/officeart/2005/8/layout/hierarchy4"/>
    <dgm:cxn modelId="{3B4A0BF7-2A4E-40A6-81EE-70A9F1C67043}" type="presOf" srcId="{95DD3CE3-3C7C-4563-843F-C9F8B5151705}" destId="{E4935587-D85F-4650-A7F1-8DEB5246FF39}" srcOrd="0" destOrd="0" presId="urn:microsoft.com/office/officeart/2005/8/layout/hierarchy4"/>
    <dgm:cxn modelId="{1490AA91-EC5C-4A74-A849-BAF3C9D875CC}" type="presParOf" srcId="{EB8D3F1D-F1ED-4E89-8297-F8676FD69028}" destId="{9514E439-4D34-4D18-83CF-E85A05FFE61C}" srcOrd="0" destOrd="0" presId="urn:microsoft.com/office/officeart/2005/8/layout/hierarchy4"/>
    <dgm:cxn modelId="{4F069AF2-E062-4E33-A05B-908135EADF14}" type="presParOf" srcId="{9514E439-4D34-4D18-83CF-E85A05FFE61C}" destId="{3E88FC9D-B9DE-4812-AB90-71C2570B8C58}" srcOrd="0" destOrd="0" presId="urn:microsoft.com/office/officeart/2005/8/layout/hierarchy4"/>
    <dgm:cxn modelId="{464F8161-9D4D-4E03-8859-A2E7AD602F66}" type="presParOf" srcId="{9514E439-4D34-4D18-83CF-E85A05FFE61C}" destId="{92369213-D7BC-4CA9-BC83-27AA96B4CAFC}" srcOrd="1" destOrd="0" presId="urn:microsoft.com/office/officeart/2005/8/layout/hierarchy4"/>
    <dgm:cxn modelId="{EF3EE6A2-49BE-4D18-A5AD-9E4897E9FFA0}" type="presParOf" srcId="{9514E439-4D34-4D18-83CF-E85A05FFE61C}" destId="{9DACD133-268A-43C1-BE8A-5560A525F576}" srcOrd="2" destOrd="0" presId="urn:microsoft.com/office/officeart/2005/8/layout/hierarchy4"/>
    <dgm:cxn modelId="{9E2A1C92-43AA-4910-A13C-090BF86537BB}" type="presParOf" srcId="{9DACD133-268A-43C1-BE8A-5560A525F576}" destId="{96CDDF15-6B25-4F2F-9984-AC50D6AD99BE}" srcOrd="0" destOrd="0" presId="urn:microsoft.com/office/officeart/2005/8/layout/hierarchy4"/>
    <dgm:cxn modelId="{E203B1AE-62D8-4855-94A7-9D84B5D3E807}" type="presParOf" srcId="{96CDDF15-6B25-4F2F-9984-AC50D6AD99BE}" destId="{CD5345BF-CFC9-40CF-A3AA-1B35B3A63155}" srcOrd="0" destOrd="0" presId="urn:microsoft.com/office/officeart/2005/8/layout/hierarchy4"/>
    <dgm:cxn modelId="{8365025D-50B1-4847-AAC1-A2AE651BBACA}" type="presParOf" srcId="{96CDDF15-6B25-4F2F-9984-AC50D6AD99BE}" destId="{911F48F8-3DDC-44AF-83C8-41516EA6D26C}" srcOrd="1" destOrd="0" presId="urn:microsoft.com/office/officeart/2005/8/layout/hierarchy4"/>
    <dgm:cxn modelId="{F8EBD6B9-136B-4412-A1D7-E608141D668D}" type="presParOf" srcId="{9DACD133-268A-43C1-BE8A-5560A525F576}" destId="{3CE53564-2DE2-47A3-9E19-3AFEE94789F0}" srcOrd="1" destOrd="0" presId="urn:microsoft.com/office/officeart/2005/8/layout/hierarchy4"/>
    <dgm:cxn modelId="{CF236C7F-142D-4B7C-9E37-131DC30D3F07}" type="presParOf" srcId="{9DACD133-268A-43C1-BE8A-5560A525F576}" destId="{D1C4B568-1481-4C90-9BE4-AB99830097D6}" srcOrd="2" destOrd="0" presId="urn:microsoft.com/office/officeart/2005/8/layout/hierarchy4"/>
    <dgm:cxn modelId="{812E1276-C1EC-4ED9-BC67-7943E3B1D00A}" type="presParOf" srcId="{D1C4B568-1481-4C90-9BE4-AB99830097D6}" destId="{F75AB7B2-BDF9-477A-8230-6603D64AA519}" srcOrd="0" destOrd="0" presId="urn:microsoft.com/office/officeart/2005/8/layout/hierarchy4"/>
    <dgm:cxn modelId="{3CFC970B-D61B-4D66-A8D3-35F680C4F75F}" type="presParOf" srcId="{D1C4B568-1481-4C90-9BE4-AB99830097D6}" destId="{0B3CB00C-B892-475E-865D-FBB33EBC36A9}" srcOrd="1" destOrd="0" presId="urn:microsoft.com/office/officeart/2005/8/layout/hierarchy4"/>
    <dgm:cxn modelId="{C252925E-0023-4ADB-B9CA-03061E6C94CF}" type="presParOf" srcId="{9DACD133-268A-43C1-BE8A-5560A525F576}" destId="{0564393E-FF85-4D43-B50E-9838680A6888}" srcOrd="3" destOrd="0" presId="urn:microsoft.com/office/officeart/2005/8/layout/hierarchy4"/>
    <dgm:cxn modelId="{BA61B92E-8A17-47DF-80B4-804B0B8C2198}" type="presParOf" srcId="{9DACD133-268A-43C1-BE8A-5560A525F576}" destId="{D2693018-0793-4AE7-A77C-E67D3D6D17E8}" srcOrd="4" destOrd="0" presId="urn:microsoft.com/office/officeart/2005/8/layout/hierarchy4"/>
    <dgm:cxn modelId="{8E1B7809-BB59-4EEA-83C4-C2E8912A9C51}" type="presParOf" srcId="{D2693018-0793-4AE7-A77C-E67D3D6D17E8}" destId="{0D0A6314-E6B6-452C-9D88-88601EB1E9AB}" srcOrd="0" destOrd="0" presId="urn:microsoft.com/office/officeart/2005/8/layout/hierarchy4"/>
    <dgm:cxn modelId="{11EDD985-EC3C-4948-A4EB-16352A1C2C67}" type="presParOf" srcId="{D2693018-0793-4AE7-A77C-E67D3D6D17E8}" destId="{9B786AEA-BC2C-4F41-B976-C28108BAAB5F}" srcOrd="1" destOrd="0" presId="urn:microsoft.com/office/officeart/2005/8/layout/hierarchy4"/>
    <dgm:cxn modelId="{7A775C37-E42F-4BBB-9483-CEDBAECE8297}" type="presParOf" srcId="{9DACD133-268A-43C1-BE8A-5560A525F576}" destId="{D40EEBE8-982D-46F3-B9F8-925BAF0C0180}" srcOrd="5" destOrd="0" presId="urn:microsoft.com/office/officeart/2005/8/layout/hierarchy4"/>
    <dgm:cxn modelId="{7485FC5C-A795-4575-9662-A9F8FD376C93}" type="presParOf" srcId="{9DACD133-268A-43C1-BE8A-5560A525F576}" destId="{A64B3689-76B2-405A-A9E1-2C2A90982F0F}" srcOrd="6" destOrd="0" presId="urn:microsoft.com/office/officeart/2005/8/layout/hierarchy4"/>
    <dgm:cxn modelId="{90050049-E6B3-40D7-9FC8-01679593DE4E}" type="presParOf" srcId="{A64B3689-76B2-405A-A9E1-2C2A90982F0F}" destId="{E4935587-D85F-4650-A7F1-8DEB5246FF39}" srcOrd="0" destOrd="0" presId="urn:microsoft.com/office/officeart/2005/8/layout/hierarchy4"/>
    <dgm:cxn modelId="{79659F15-93D1-4611-9A90-25E564B1F886}" type="presParOf" srcId="{A64B3689-76B2-405A-A9E1-2C2A90982F0F}" destId="{93F8950B-9200-45EF-8C93-E3AB2F044552}"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BF493A-FAD4-4044-94D7-24BCD78660FD}" type="doc">
      <dgm:prSet loTypeId="urn:microsoft.com/office/officeart/2005/8/layout/vList3" loCatId="list" qsTypeId="urn:microsoft.com/office/officeart/2005/8/quickstyle/simple3" qsCatId="simple" csTypeId="urn:microsoft.com/office/officeart/2005/8/colors/accent0_1" csCatId="mainScheme" phldr="1"/>
      <dgm:spPr/>
      <dgm:t>
        <a:bodyPr/>
        <a:lstStyle/>
        <a:p>
          <a:endParaRPr lang="en-US"/>
        </a:p>
      </dgm:t>
    </dgm:pt>
    <dgm:pt modelId="{3DCEBE7C-93DF-463C-9A84-1DB495506DF0}">
      <dgm:prSet phldrT="[Text]"/>
      <dgm:spPr/>
      <dgm:t>
        <a:bodyPr/>
        <a:lstStyle/>
        <a:p>
          <a:r>
            <a:rPr lang="en-US" b="0" dirty="0"/>
            <a:t>Module 1 – Inclusion </a:t>
          </a:r>
        </a:p>
      </dgm:t>
    </dgm:pt>
    <dgm:pt modelId="{BFA9B4A0-C7E6-4C3D-A383-1D215EEA494A}" type="parTrans" cxnId="{382EC1BE-E1A4-4937-BBEE-7EDBA6658FA7}">
      <dgm:prSet/>
      <dgm:spPr/>
      <dgm:t>
        <a:bodyPr/>
        <a:lstStyle/>
        <a:p>
          <a:endParaRPr lang="en-US"/>
        </a:p>
      </dgm:t>
    </dgm:pt>
    <dgm:pt modelId="{1D62813F-3ED5-4F11-9719-76AABC857CE2}" type="sibTrans" cxnId="{382EC1BE-E1A4-4937-BBEE-7EDBA6658FA7}">
      <dgm:prSet/>
      <dgm:spPr/>
      <dgm:t>
        <a:bodyPr/>
        <a:lstStyle/>
        <a:p>
          <a:endParaRPr lang="en-US"/>
        </a:p>
      </dgm:t>
    </dgm:pt>
    <dgm:pt modelId="{A72AB038-8926-4B5D-B921-D6667A38CC71}">
      <dgm:prSet phldrT="[Text]"/>
      <dgm:spPr/>
      <dgm:t>
        <a:bodyPr/>
        <a:lstStyle/>
        <a:p>
          <a:r>
            <a:rPr lang="en-US" dirty="0"/>
            <a:t>Module 2 – General Conditions </a:t>
          </a:r>
        </a:p>
      </dgm:t>
    </dgm:pt>
    <dgm:pt modelId="{145C07FA-B425-40BC-8757-7A3634754346}" type="parTrans" cxnId="{C03A49FA-2CC8-4814-9F9D-D098995E8598}">
      <dgm:prSet/>
      <dgm:spPr/>
      <dgm:t>
        <a:bodyPr/>
        <a:lstStyle/>
        <a:p>
          <a:endParaRPr lang="en-US"/>
        </a:p>
      </dgm:t>
    </dgm:pt>
    <dgm:pt modelId="{0C5A4136-E082-44C4-B856-67ADDB9FFA68}" type="sibTrans" cxnId="{C03A49FA-2CC8-4814-9F9D-D098995E8598}">
      <dgm:prSet/>
      <dgm:spPr/>
      <dgm:t>
        <a:bodyPr/>
        <a:lstStyle/>
        <a:p>
          <a:endParaRPr lang="en-US"/>
        </a:p>
      </dgm:t>
    </dgm:pt>
    <dgm:pt modelId="{B7E43F5E-0485-47A8-B0FA-0508DB6F3655}">
      <dgm:prSet phldrT="[Text]"/>
      <dgm:spPr/>
      <dgm:t>
        <a:bodyPr/>
        <a:lstStyle/>
        <a:p>
          <a:r>
            <a:rPr lang="en-US" dirty="0"/>
            <a:t>Module 3 – Section Specifics</a:t>
          </a:r>
        </a:p>
      </dgm:t>
    </dgm:pt>
    <dgm:pt modelId="{7D84B83F-01E1-4DE4-8E63-423E1D240E99}" type="parTrans" cxnId="{EB8A160E-6F0A-48E3-A5F9-9C6BD54C4E0F}">
      <dgm:prSet/>
      <dgm:spPr/>
      <dgm:t>
        <a:bodyPr/>
        <a:lstStyle/>
        <a:p>
          <a:endParaRPr lang="en-US"/>
        </a:p>
      </dgm:t>
    </dgm:pt>
    <dgm:pt modelId="{35D032A6-FE72-4ADE-88B4-B777E2E7E72A}" type="sibTrans" cxnId="{EB8A160E-6F0A-48E3-A5F9-9C6BD54C4E0F}">
      <dgm:prSet/>
      <dgm:spPr/>
      <dgm:t>
        <a:bodyPr/>
        <a:lstStyle/>
        <a:p>
          <a:endParaRPr lang="en-US"/>
        </a:p>
      </dgm:t>
    </dgm:pt>
    <dgm:pt modelId="{F6CA9D2A-F621-490F-A76B-771A36223D07}">
      <dgm:prSet phldrT="[Text]"/>
      <dgm:spPr/>
      <dgm:t>
        <a:bodyPr/>
        <a:lstStyle/>
        <a:p>
          <a:r>
            <a:rPr lang="en-US" b="0" dirty="0"/>
            <a:t>Module 4 – Accommodations Environment</a:t>
          </a:r>
        </a:p>
      </dgm:t>
    </dgm:pt>
    <dgm:pt modelId="{D598DB34-62DE-4B99-B393-F049E6286F0C}" type="parTrans" cxnId="{37E21CD7-C987-425B-A1DE-2650FB4B8C15}">
      <dgm:prSet/>
      <dgm:spPr/>
      <dgm:t>
        <a:bodyPr/>
        <a:lstStyle/>
        <a:p>
          <a:endParaRPr lang="en-US"/>
        </a:p>
      </dgm:t>
    </dgm:pt>
    <dgm:pt modelId="{4D6659A9-88FB-424B-AA08-FF3771253526}" type="sibTrans" cxnId="{37E21CD7-C987-425B-A1DE-2650FB4B8C15}">
      <dgm:prSet/>
      <dgm:spPr/>
      <dgm:t>
        <a:bodyPr/>
        <a:lstStyle/>
        <a:p>
          <a:endParaRPr lang="en-US"/>
        </a:p>
      </dgm:t>
    </dgm:pt>
    <dgm:pt modelId="{6C9D57CE-7608-4610-BDA0-A99FD7BD7934}">
      <dgm:prSet phldrT="[Text]"/>
      <dgm:spPr/>
      <dgm:t>
        <a:bodyPr/>
        <a:lstStyle/>
        <a:p>
          <a:r>
            <a:rPr lang="en-US" b="1" dirty="0"/>
            <a:t>Module 6 – Readers and Scribes</a:t>
          </a:r>
        </a:p>
      </dgm:t>
    </dgm:pt>
    <dgm:pt modelId="{0BF393C6-5ABA-4481-8F73-E13A59AAADA3}" type="parTrans" cxnId="{16489E93-E225-4496-BB9E-D9E9E95A3131}">
      <dgm:prSet/>
      <dgm:spPr/>
      <dgm:t>
        <a:bodyPr/>
        <a:lstStyle/>
        <a:p>
          <a:endParaRPr lang="en-US"/>
        </a:p>
      </dgm:t>
    </dgm:pt>
    <dgm:pt modelId="{E823612A-B4CE-4AB4-8306-6F5195F20B63}" type="sibTrans" cxnId="{16489E93-E225-4496-BB9E-D9E9E95A3131}">
      <dgm:prSet/>
      <dgm:spPr/>
      <dgm:t>
        <a:bodyPr/>
        <a:lstStyle/>
        <a:p>
          <a:endParaRPr lang="en-US"/>
        </a:p>
      </dgm:t>
    </dgm:pt>
    <dgm:pt modelId="{7B0F5B85-7DE7-4674-8C67-DDA70DBB0C3B}">
      <dgm:prSet phldrT="[Text]"/>
      <dgm:spPr/>
      <dgm:t>
        <a:bodyPr/>
        <a:lstStyle/>
        <a:p>
          <a:r>
            <a:rPr lang="en-US" dirty="0"/>
            <a:t>Module 5 – Technology and Manipulatives</a:t>
          </a:r>
        </a:p>
      </dgm:t>
    </dgm:pt>
    <dgm:pt modelId="{3B1853DD-96D0-449A-BBB1-F783F9E3D12D}" type="parTrans" cxnId="{ECD42FB9-8F00-4F41-9A20-C71683BFF512}">
      <dgm:prSet/>
      <dgm:spPr/>
      <dgm:t>
        <a:bodyPr/>
        <a:lstStyle/>
        <a:p>
          <a:endParaRPr lang="en-US"/>
        </a:p>
      </dgm:t>
    </dgm:pt>
    <dgm:pt modelId="{6DC40E12-2509-4127-AF32-53125A71966F}" type="sibTrans" cxnId="{ECD42FB9-8F00-4F41-9A20-C71683BFF512}">
      <dgm:prSet/>
      <dgm:spPr/>
      <dgm:t>
        <a:bodyPr/>
        <a:lstStyle/>
        <a:p>
          <a:endParaRPr lang="en-US"/>
        </a:p>
      </dgm:t>
    </dgm:pt>
    <dgm:pt modelId="{9174926C-B3DD-4E5F-BC1A-F40585EC42D7}">
      <dgm:prSet phldrT="[Text]"/>
      <dgm:spPr/>
      <dgm:t>
        <a:bodyPr/>
        <a:lstStyle/>
        <a:p>
          <a:r>
            <a:rPr lang="en-US" dirty="0"/>
            <a:t>Module 7 – Accommodations Breakdown</a:t>
          </a:r>
        </a:p>
      </dgm:t>
    </dgm:pt>
    <dgm:pt modelId="{DFFE4B40-95DB-484D-B083-4F3CC4528174}" type="parTrans" cxnId="{0B743F31-1460-4262-B2B0-DE32D29B8711}">
      <dgm:prSet/>
      <dgm:spPr/>
      <dgm:t>
        <a:bodyPr/>
        <a:lstStyle/>
        <a:p>
          <a:endParaRPr lang="en-US"/>
        </a:p>
      </dgm:t>
    </dgm:pt>
    <dgm:pt modelId="{B63E12C6-FCF1-4966-BB38-FA21F28FF441}" type="sibTrans" cxnId="{0B743F31-1460-4262-B2B0-DE32D29B8711}">
      <dgm:prSet/>
      <dgm:spPr/>
      <dgm:t>
        <a:bodyPr/>
        <a:lstStyle/>
        <a:p>
          <a:endParaRPr lang="en-US"/>
        </a:p>
      </dgm:t>
    </dgm:pt>
    <dgm:pt modelId="{03EBAEA1-04D3-47DB-8D13-5C132C14A4EF}" type="pres">
      <dgm:prSet presAssocID="{BCBF493A-FAD4-4044-94D7-24BCD78660FD}" presName="linearFlow" presStyleCnt="0">
        <dgm:presLayoutVars>
          <dgm:dir/>
          <dgm:resizeHandles val="exact"/>
        </dgm:presLayoutVars>
      </dgm:prSet>
      <dgm:spPr/>
    </dgm:pt>
    <dgm:pt modelId="{2FE8BF4D-E1D1-42AA-9221-28617949C91F}" type="pres">
      <dgm:prSet presAssocID="{3DCEBE7C-93DF-463C-9A84-1DB495506DF0}" presName="composite" presStyleCnt="0"/>
      <dgm:spPr/>
    </dgm:pt>
    <dgm:pt modelId="{DA1812BF-31F1-4147-B90F-C7460494114E}" type="pres">
      <dgm:prSet presAssocID="{3DCEBE7C-93DF-463C-9A84-1DB495506DF0}" presName="imgShp" presStyleLbl="fgImgPlac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r chart with solid fill"/>
        </a:ext>
      </dgm:extLst>
    </dgm:pt>
    <dgm:pt modelId="{838EE395-513B-49B3-9667-E6B92384DD1E}" type="pres">
      <dgm:prSet presAssocID="{3DCEBE7C-93DF-463C-9A84-1DB495506DF0}" presName="txShp" presStyleLbl="node1" presStyleIdx="0" presStyleCnt="7">
        <dgm:presLayoutVars>
          <dgm:bulletEnabled val="1"/>
        </dgm:presLayoutVars>
      </dgm:prSet>
      <dgm:spPr/>
    </dgm:pt>
    <dgm:pt modelId="{FA4F0E44-A577-4D22-9355-634105278240}" type="pres">
      <dgm:prSet presAssocID="{1D62813F-3ED5-4F11-9719-76AABC857CE2}" presName="spacing" presStyleCnt="0"/>
      <dgm:spPr/>
    </dgm:pt>
    <dgm:pt modelId="{FE072335-4625-479A-B742-79862540CF3A}" type="pres">
      <dgm:prSet presAssocID="{A72AB038-8926-4B5D-B921-D6667A38CC71}" presName="composite" presStyleCnt="0"/>
      <dgm:spPr/>
    </dgm:pt>
    <dgm:pt modelId="{4BC686F7-27CA-4B3F-ACAD-1B8EE0AEDC3A}" type="pres">
      <dgm:prSet presAssocID="{A72AB038-8926-4B5D-B921-D6667A38CC71}" presName="imgShp" presStyleLbl="fgImgPlace1" presStyleIdx="1" presStyleCnt="7"/>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heckbox Checked with solid fill"/>
        </a:ext>
      </dgm:extLst>
    </dgm:pt>
    <dgm:pt modelId="{D84F213C-99CA-49CA-8EFE-D7D7661D4683}" type="pres">
      <dgm:prSet presAssocID="{A72AB038-8926-4B5D-B921-D6667A38CC71}" presName="txShp" presStyleLbl="node1" presStyleIdx="1" presStyleCnt="7">
        <dgm:presLayoutVars>
          <dgm:bulletEnabled val="1"/>
        </dgm:presLayoutVars>
      </dgm:prSet>
      <dgm:spPr/>
    </dgm:pt>
    <dgm:pt modelId="{3DC95D82-2E60-421F-A5DF-0B2C27F5F318}" type="pres">
      <dgm:prSet presAssocID="{0C5A4136-E082-44C4-B856-67ADDB9FFA68}" presName="spacing" presStyleCnt="0"/>
      <dgm:spPr/>
    </dgm:pt>
    <dgm:pt modelId="{979ADA1E-61DD-4BB7-8D09-CD8BB2534D71}" type="pres">
      <dgm:prSet presAssocID="{B7E43F5E-0485-47A8-B0FA-0508DB6F3655}" presName="composite" presStyleCnt="0"/>
      <dgm:spPr/>
    </dgm:pt>
    <dgm:pt modelId="{8D9F20DF-B457-4E50-A175-4FEAF56C3ABB}" type="pres">
      <dgm:prSet presAssocID="{B7E43F5E-0485-47A8-B0FA-0508DB6F3655}" presName="imgShp" presStyleLbl="fgImgPlace1" presStyleIdx="2" presStyleCnt="7"/>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lassroom with solid fill"/>
        </a:ext>
      </dgm:extLst>
    </dgm:pt>
    <dgm:pt modelId="{0F6E766C-C541-428F-8CF3-0A44AB03CDE0}" type="pres">
      <dgm:prSet presAssocID="{B7E43F5E-0485-47A8-B0FA-0508DB6F3655}" presName="txShp" presStyleLbl="node1" presStyleIdx="2" presStyleCnt="7">
        <dgm:presLayoutVars>
          <dgm:bulletEnabled val="1"/>
        </dgm:presLayoutVars>
      </dgm:prSet>
      <dgm:spPr/>
    </dgm:pt>
    <dgm:pt modelId="{9687F11D-7E80-4E7A-9993-D3017E8E8E7D}" type="pres">
      <dgm:prSet presAssocID="{35D032A6-FE72-4ADE-88B4-B777E2E7E72A}" presName="spacing" presStyleCnt="0"/>
      <dgm:spPr/>
    </dgm:pt>
    <dgm:pt modelId="{C40A0C03-60F7-4F6B-A7F8-671C4F48C2B9}" type="pres">
      <dgm:prSet presAssocID="{F6CA9D2A-F621-490F-A76B-771A36223D07}" presName="composite" presStyleCnt="0"/>
      <dgm:spPr/>
    </dgm:pt>
    <dgm:pt modelId="{D6957A9B-3736-4ADF-89A5-C05CE7574C4B}" type="pres">
      <dgm:prSet presAssocID="{F6CA9D2A-F621-490F-A76B-771A36223D07}" presName="imgShp" presStyleLbl="fgImgPlace1" presStyleIdx="3" presStyleCnt="7"/>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Monitor with solid fill"/>
        </a:ext>
      </dgm:extLst>
    </dgm:pt>
    <dgm:pt modelId="{FA8E408E-444A-4998-BF4B-1F8DAD064B57}" type="pres">
      <dgm:prSet presAssocID="{F6CA9D2A-F621-490F-A76B-771A36223D07}" presName="txShp" presStyleLbl="node1" presStyleIdx="3" presStyleCnt="7">
        <dgm:presLayoutVars>
          <dgm:bulletEnabled val="1"/>
        </dgm:presLayoutVars>
      </dgm:prSet>
      <dgm:spPr/>
    </dgm:pt>
    <dgm:pt modelId="{13E9B8DF-55E1-4589-B8A1-AC806C52B37C}" type="pres">
      <dgm:prSet presAssocID="{4D6659A9-88FB-424B-AA08-FF3771253526}" presName="spacing" presStyleCnt="0"/>
      <dgm:spPr/>
    </dgm:pt>
    <dgm:pt modelId="{12FAA578-A23C-4514-BBEF-68B9BF8E415F}" type="pres">
      <dgm:prSet presAssocID="{7B0F5B85-7DE7-4674-8C67-DDA70DBB0C3B}" presName="composite" presStyleCnt="0"/>
      <dgm:spPr/>
    </dgm:pt>
    <dgm:pt modelId="{DDFE2D0C-71ED-4D7E-9A0F-D0C4066DFD04}" type="pres">
      <dgm:prSet presAssocID="{7B0F5B85-7DE7-4674-8C67-DDA70DBB0C3B}" presName="imgShp" presStyleLbl="fgImgPlace1" presStyleIdx="4" presStyleCnt="7"/>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Document with solid fill"/>
        </a:ext>
      </dgm:extLst>
    </dgm:pt>
    <dgm:pt modelId="{56F1C275-CAE4-4257-A367-63D75BC3B512}" type="pres">
      <dgm:prSet presAssocID="{7B0F5B85-7DE7-4674-8C67-DDA70DBB0C3B}" presName="txShp" presStyleLbl="node1" presStyleIdx="4" presStyleCnt="7">
        <dgm:presLayoutVars>
          <dgm:bulletEnabled val="1"/>
        </dgm:presLayoutVars>
      </dgm:prSet>
      <dgm:spPr/>
    </dgm:pt>
    <dgm:pt modelId="{A17D67D5-AC3F-41F9-A74A-5FC3211AF5D5}" type="pres">
      <dgm:prSet presAssocID="{6DC40E12-2509-4127-AF32-53125A71966F}" presName="spacing" presStyleCnt="0"/>
      <dgm:spPr/>
    </dgm:pt>
    <dgm:pt modelId="{B1C81746-AF9A-44D0-8886-A836D3D53098}" type="pres">
      <dgm:prSet presAssocID="{6C9D57CE-7608-4610-BDA0-A99FD7BD7934}" presName="composite" presStyleCnt="0"/>
      <dgm:spPr/>
    </dgm:pt>
    <dgm:pt modelId="{FBBB7DF0-0CB3-4880-9AB8-F32A8264F641}" type="pres">
      <dgm:prSet presAssocID="{6C9D57CE-7608-4610-BDA0-A99FD7BD7934}" presName="imgShp" presStyleLbl="fgImgPlace1" presStyleIdx="5" presStyleCnt="7"/>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Clipboard with solid fill"/>
        </a:ext>
      </dgm:extLst>
    </dgm:pt>
    <dgm:pt modelId="{F1D39E2B-BF5D-42A2-BB38-1B41EF0A5C83}" type="pres">
      <dgm:prSet presAssocID="{6C9D57CE-7608-4610-BDA0-A99FD7BD7934}" presName="txShp" presStyleLbl="node1" presStyleIdx="5" presStyleCnt="7">
        <dgm:presLayoutVars>
          <dgm:bulletEnabled val="1"/>
        </dgm:presLayoutVars>
      </dgm:prSet>
      <dgm:spPr/>
    </dgm:pt>
    <dgm:pt modelId="{37F565F3-E922-4A62-A99F-C146EFC2B543}" type="pres">
      <dgm:prSet presAssocID="{E823612A-B4CE-4AB4-8306-6F5195F20B63}" presName="spacing" presStyleCnt="0"/>
      <dgm:spPr/>
    </dgm:pt>
    <dgm:pt modelId="{D0450CCC-1A00-41CD-8A26-627C1AC53DC9}" type="pres">
      <dgm:prSet presAssocID="{9174926C-B3DD-4E5F-BC1A-F40585EC42D7}" presName="composite" presStyleCnt="0"/>
      <dgm:spPr/>
    </dgm:pt>
    <dgm:pt modelId="{0E84413B-7915-49C3-B5D6-D7610F85CFA5}" type="pres">
      <dgm:prSet presAssocID="{9174926C-B3DD-4E5F-BC1A-F40585EC42D7}" presName="imgShp" presStyleLbl="fgImgPlace1" presStyleIdx="6" presStyleCnt="7"/>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Flip calendar with solid fill"/>
        </a:ext>
      </dgm:extLst>
    </dgm:pt>
    <dgm:pt modelId="{2ABC907E-424B-4216-BBDC-489895837E62}" type="pres">
      <dgm:prSet presAssocID="{9174926C-B3DD-4E5F-BC1A-F40585EC42D7}" presName="txShp" presStyleLbl="node1" presStyleIdx="6" presStyleCnt="7">
        <dgm:presLayoutVars>
          <dgm:bulletEnabled val="1"/>
        </dgm:presLayoutVars>
      </dgm:prSet>
      <dgm:spPr/>
    </dgm:pt>
  </dgm:ptLst>
  <dgm:cxnLst>
    <dgm:cxn modelId="{1AF3710C-0572-44D3-9445-A56164C87AB7}" type="presOf" srcId="{A72AB038-8926-4B5D-B921-D6667A38CC71}" destId="{D84F213C-99CA-49CA-8EFE-D7D7661D4683}" srcOrd="0" destOrd="0" presId="urn:microsoft.com/office/officeart/2005/8/layout/vList3"/>
    <dgm:cxn modelId="{EB8A160E-6F0A-48E3-A5F9-9C6BD54C4E0F}" srcId="{BCBF493A-FAD4-4044-94D7-24BCD78660FD}" destId="{B7E43F5E-0485-47A8-B0FA-0508DB6F3655}" srcOrd="2" destOrd="0" parTransId="{7D84B83F-01E1-4DE4-8E63-423E1D240E99}" sibTransId="{35D032A6-FE72-4ADE-88B4-B777E2E7E72A}"/>
    <dgm:cxn modelId="{380F5115-1E83-4B65-B4D4-939D7244EBDE}" type="presOf" srcId="{B7E43F5E-0485-47A8-B0FA-0508DB6F3655}" destId="{0F6E766C-C541-428F-8CF3-0A44AB03CDE0}" srcOrd="0" destOrd="0" presId="urn:microsoft.com/office/officeart/2005/8/layout/vList3"/>
    <dgm:cxn modelId="{740ACE2A-922E-4DA3-B20A-3A340EF4E2AC}" type="presOf" srcId="{F6CA9D2A-F621-490F-A76B-771A36223D07}" destId="{FA8E408E-444A-4998-BF4B-1F8DAD064B57}" srcOrd="0" destOrd="0" presId="urn:microsoft.com/office/officeart/2005/8/layout/vList3"/>
    <dgm:cxn modelId="{0B743F31-1460-4262-B2B0-DE32D29B8711}" srcId="{BCBF493A-FAD4-4044-94D7-24BCD78660FD}" destId="{9174926C-B3DD-4E5F-BC1A-F40585EC42D7}" srcOrd="6" destOrd="0" parTransId="{DFFE4B40-95DB-484D-B083-4F3CC4528174}" sibTransId="{B63E12C6-FCF1-4966-BB38-FA21F28FF441}"/>
    <dgm:cxn modelId="{D22A083E-DA3C-4FED-B96F-83A93F3CEE39}" type="presOf" srcId="{BCBF493A-FAD4-4044-94D7-24BCD78660FD}" destId="{03EBAEA1-04D3-47DB-8D13-5C132C14A4EF}" srcOrd="0" destOrd="0" presId="urn:microsoft.com/office/officeart/2005/8/layout/vList3"/>
    <dgm:cxn modelId="{64848956-C4DF-4992-B161-4BDE5ECA0AD4}" type="presOf" srcId="{7B0F5B85-7DE7-4674-8C67-DDA70DBB0C3B}" destId="{56F1C275-CAE4-4257-A367-63D75BC3B512}" srcOrd="0" destOrd="0" presId="urn:microsoft.com/office/officeart/2005/8/layout/vList3"/>
    <dgm:cxn modelId="{910F0485-4BE0-4BCF-AA01-DF578471EFAF}" type="presOf" srcId="{6C9D57CE-7608-4610-BDA0-A99FD7BD7934}" destId="{F1D39E2B-BF5D-42A2-BB38-1B41EF0A5C83}" srcOrd="0" destOrd="0" presId="urn:microsoft.com/office/officeart/2005/8/layout/vList3"/>
    <dgm:cxn modelId="{16489E93-E225-4496-BB9E-D9E9E95A3131}" srcId="{BCBF493A-FAD4-4044-94D7-24BCD78660FD}" destId="{6C9D57CE-7608-4610-BDA0-A99FD7BD7934}" srcOrd="5" destOrd="0" parTransId="{0BF393C6-5ABA-4481-8F73-E13A59AAADA3}" sibTransId="{E823612A-B4CE-4AB4-8306-6F5195F20B63}"/>
    <dgm:cxn modelId="{288703A6-1346-42D0-B487-4CE4FCA4E601}" type="presOf" srcId="{9174926C-B3DD-4E5F-BC1A-F40585EC42D7}" destId="{2ABC907E-424B-4216-BBDC-489895837E62}" srcOrd="0" destOrd="0" presId="urn:microsoft.com/office/officeart/2005/8/layout/vList3"/>
    <dgm:cxn modelId="{ECD42FB9-8F00-4F41-9A20-C71683BFF512}" srcId="{BCBF493A-FAD4-4044-94D7-24BCD78660FD}" destId="{7B0F5B85-7DE7-4674-8C67-DDA70DBB0C3B}" srcOrd="4" destOrd="0" parTransId="{3B1853DD-96D0-449A-BBB1-F783F9E3D12D}" sibTransId="{6DC40E12-2509-4127-AF32-53125A71966F}"/>
    <dgm:cxn modelId="{382EC1BE-E1A4-4937-BBEE-7EDBA6658FA7}" srcId="{BCBF493A-FAD4-4044-94D7-24BCD78660FD}" destId="{3DCEBE7C-93DF-463C-9A84-1DB495506DF0}" srcOrd="0" destOrd="0" parTransId="{BFA9B4A0-C7E6-4C3D-A383-1D215EEA494A}" sibTransId="{1D62813F-3ED5-4F11-9719-76AABC857CE2}"/>
    <dgm:cxn modelId="{37E21CD7-C987-425B-A1DE-2650FB4B8C15}" srcId="{BCBF493A-FAD4-4044-94D7-24BCD78660FD}" destId="{F6CA9D2A-F621-490F-A76B-771A36223D07}" srcOrd="3" destOrd="0" parTransId="{D598DB34-62DE-4B99-B393-F049E6286F0C}" sibTransId="{4D6659A9-88FB-424B-AA08-FF3771253526}"/>
    <dgm:cxn modelId="{FE0B6ED7-81AD-4A25-BBBF-342F6C0C479E}" type="presOf" srcId="{3DCEBE7C-93DF-463C-9A84-1DB495506DF0}" destId="{838EE395-513B-49B3-9667-E6B92384DD1E}" srcOrd="0" destOrd="0" presId="urn:microsoft.com/office/officeart/2005/8/layout/vList3"/>
    <dgm:cxn modelId="{C03A49FA-2CC8-4814-9F9D-D098995E8598}" srcId="{BCBF493A-FAD4-4044-94D7-24BCD78660FD}" destId="{A72AB038-8926-4B5D-B921-D6667A38CC71}" srcOrd="1" destOrd="0" parTransId="{145C07FA-B425-40BC-8757-7A3634754346}" sibTransId="{0C5A4136-E082-44C4-B856-67ADDB9FFA68}"/>
    <dgm:cxn modelId="{7842AC14-6FE4-482D-BC96-B16A7FBA7DDF}" type="presParOf" srcId="{03EBAEA1-04D3-47DB-8D13-5C132C14A4EF}" destId="{2FE8BF4D-E1D1-42AA-9221-28617949C91F}" srcOrd="0" destOrd="0" presId="urn:microsoft.com/office/officeart/2005/8/layout/vList3"/>
    <dgm:cxn modelId="{1FB50390-876A-462A-A2B4-BDE40E79BEC9}" type="presParOf" srcId="{2FE8BF4D-E1D1-42AA-9221-28617949C91F}" destId="{DA1812BF-31F1-4147-B90F-C7460494114E}" srcOrd="0" destOrd="0" presId="urn:microsoft.com/office/officeart/2005/8/layout/vList3"/>
    <dgm:cxn modelId="{5F3D0FBB-67F7-4CCD-BD92-BEF9A0C62152}" type="presParOf" srcId="{2FE8BF4D-E1D1-42AA-9221-28617949C91F}" destId="{838EE395-513B-49B3-9667-E6B92384DD1E}" srcOrd="1" destOrd="0" presId="urn:microsoft.com/office/officeart/2005/8/layout/vList3"/>
    <dgm:cxn modelId="{9ADFA559-B5C5-4050-B739-494877203848}" type="presParOf" srcId="{03EBAEA1-04D3-47DB-8D13-5C132C14A4EF}" destId="{FA4F0E44-A577-4D22-9355-634105278240}" srcOrd="1" destOrd="0" presId="urn:microsoft.com/office/officeart/2005/8/layout/vList3"/>
    <dgm:cxn modelId="{47D67B84-3F33-4DAD-888D-965DCE85D6EC}" type="presParOf" srcId="{03EBAEA1-04D3-47DB-8D13-5C132C14A4EF}" destId="{FE072335-4625-479A-B742-79862540CF3A}" srcOrd="2" destOrd="0" presId="urn:microsoft.com/office/officeart/2005/8/layout/vList3"/>
    <dgm:cxn modelId="{82C0A576-26C6-43A3-BFF1-90B313EED661}" type="presParOf" srcId="{FE072335-4625-479A-B742-79862540CF3A}" destId="{4BC686F7-27CA-4B3F-ACAD-1B8EE0AEDC3A}" srcOrd="0" destOrd="0" presId="urn:microsoft.com/office/officeart/2005/8/layout/vList3"/>
    <dgm:cxn modelId="{226E27AA-94CE-4425-A26B-A3AFBFE41639}" type="presParOf" srcId="{FE072335-4625-479A-B742-79862540CF3A}" destId="{D84F213C-99CA-49CA-8EFE-D7D7661D4683}" srcOrd="1" destOrd="0" presId="urn:microsoft.com/office/officeart/2005/8/layout/vList3"/>
    <dgm:cxn modelId="{0BFF2F87-019D-4E76-8767-2F2409E69875}" type="presParOf" srcId="{03EBAEA1-04D3-47DB-8D13-5C132C14A4EF}" destId="{3DC95D82-2E60-421F-A5DF-0B2C27F5F318}" srcOrd="3" destOrd="0" presId="urn:microsoft.com/office/officeart/2005/8/layout/vList3"/>
    <dgm:cxn modelId="{C73106FE-BEF7-4B47-8556-7E38D2990F62}" type="presParOf" srcId="{03EBAEA1-04D3-47DB-8D13-5C132C14A4EF}" destId="{979ADA1E-61DD-4BB7-8D09-CD8BB2534D71}" srcOrd="4" destOrd="0" presId="urn:microsoft.com/office/officeart/2005/8/layout/vList3"/>
    <dgm:cxn modelId="{54D4BD64-4161-43FB-97AA-64B07CDCB497}" type="presParOf" srcId="{979ADA1E-61DD-4BB7-8D09-CD8BB2534D71}" destId="{8D9F20DF-B457-4E50-A175-4FEAF56C3ABB}" srcOrd="0" destOrd="0" presId="urn:microsoft.com/office/officeart/2005/8/layout/vList3"/>
    <dgm:cxn modelId="{A0D79880-C415-4CC7-909D-56539B0C3F6D}" type="presParOf" srcId="{979ADA1E-61DD-4BB7-8D09-CD8BB2534D71}" destId="{0F6E766C-C541-428F-8CF3-0A44AB03CDE0}" srcOrd="1" destOrd="0" presId="urn:microsoft.com/office/officeart/2005/8/layout/vList3"/>
    <dgm:cxn modelId="{07D6A124-F90B-4459-9CA3-E219B617FB11}" type="presParOf" srcId="{03EBAEA1-04D3-47DB-8D13-5C132C14A4EF}" destId="{9687F11D-7E80-4E7A-9993-D3017E8E8E7D}" srcOrd="5" destOrd="0" presId="urn:microsoft.com/office/officeart/2005/8/layout/vList3"/>
    <dgm:cxn modelId="{D43CC487-D813-42F7-B54A-6C9DF3A9081E}" type="presParOf" srcId="{03EBAEA1-04D3-47DB-8D13-5C132C14A4EF}" destId="{C40A0C03-60F7-4F6B-A7F8-671C4F48C2B9}" srcOrd="6" destOrd="0" presId="urn:microsoft.com/office/officeart/2005/8/layout/vList3"/>
    <dgm:cxn modelId="{5A104D59-D672-42E5-8AB0-2349119B4697}" type="presParOf" srcId="{C40A0C03-60F7-4F6B-A7F8-671C4F48C2B9}" destId="{D6957A9B-3736-4ADF-89A5-C05CE7574C4B}" srcOrd="0" destOrd="0" presId="urn:microsoft.com/office/officeart/2005/8/layout/vList3"/>
    <dgm:cxn modelId="{913C6833-B18C-4F2E-A547-56B3E1FA37FF}" type="presParOf" srcId="{C40A0C03-60F7-4F6B-A7F8-671C4F48C2B9}" destId="{FA8E408E-444A-4998-BF4B-1F8DAD064B57}" srcOrd="1" destOrd="0" presId="urn:microsoft.com/office/officeart/2005/8/layout/vList3"/>
    <dgm:cxn modelId="{6EB99DA8-56B2-4201-9B3E-4AAFD6AC758E}" type="presParOf" srcId="{03EBAEA1-04D3-47DB-8D13-5C132C14A4EF}" destId="{13E9B8DF-55E1-4589-B8A1-AC806C52B37C}" srcOrd="7" destOrd="0" presId="urn:microsoft.com/office/officeart/2005/8/layout/vList3"/>
    <dgm:cxn modelId="{39FBD564-6FAA-4CBB-9A9D-8A59ED0CB79F}" type="presParOf" srcId="{03EBAEA1-04D3-47DB-8D13-5C132C14A4EF}" destId="{12FAA578-A23C-4514-BBEF-68B9BF8E415F}" srcOrd="8" destOrd="0" presId="urn:microsoft.com/office/officeart/2005/8/layout/vList3"/>
    <dgm:cxn modelId="{799E78C4-A77D-4FF7-8018-A1E8A0D8E0B8}" type="presParOf" srcId="{12FAA578-A23C-4514-BBEF-68B9BF8E415F}" destId="{DDFE2D0C-71ED-4D7E-9A0F-D0C4066DFD04}" srcOrd="0" destOrd="0" presId="urn:microsoft.com/office/officeart/2005/8/layout/vList3"/>
    <dgm:cxn modelId="{D4267D2E-7E23-4ECF-9AD2-736731BEAA6E}" type="presParOf" srcId="{12FAA578-A23C-4514-BBEF-68B9BF8E415F}" destId="{56F1C275-CAE4-4257-A367-63D75BC3B512}" srcOrd="1" destOrd="0" presId="urn:microsoft.com/office/officeart/2005/8/layout/vList3"/>
    <dgm:cxn modelId="{6134BF34-C2E2-4F52-AE08-8A54484C2367}" type="presParOf" srcId="{03EBAEA1-04D3-47DB-8D13-5C132C14A4EF}" destId="{A17D67D5-AC3F-41F9-A74A-5FC3211AF5D5}" srcOrd="9" destOrd="0" presId="urn:microsoft.com/office/officeart/2005/8/layout/vList3"/>
    <dgm:cxn modelId="{27B54D10-EEB6-4899-A479-B9FFFB5B0144}" type="presParOf" srcId="{03EBAEA1-04D3-47DB-8D13-5C132C14A4EF}" destId="{B1C81746-AF9A-44D0-8886-A836D3D53098}" srcOrd="10" destOrd="0" presId="urn:microsoft.com/office/officeart/2005/8/layout/vList3"/>
    <dgm:cxn modelId="{BE449EEA-DE75-43F5-A67A-3AB962C3C142}" type="presParOf" srcId="{B1C81746-AF9A-44D0-8886-A836D3D53098}" destId="{FBBB7DF0-0CB3-4880-9AB8-F32A8264F641}" srcOrd="0" destOrd="0" presId="urn:microsoft.com/office/officeart/2005/8/layout/vList3"/>
    <dgm:cxn modelId="{38270ED0-A047-4E21-B3A6-4AB3B1A7B105}" type="presParOf" srcId="{B1C81746-AF9A-44D0-8886-A836D3D53098}" destId="{F1D39E2B-BF5D-42A2-BB38-1B41EF0A5C83}" srcOrd="1" destOrd="0" presId="urn:microsoft.com/office/officeart/2005/8/layout/vList3"/>
    <dgm:cxn modelId="{F256FB60-221D-4FD2-8659-D0D5F7177531}" type="presParOf" srcId="{03EBAEA1-04D3-47DB-8D13-5C132C14A4EF}" destId="{37F565F3-E922-4A62-A99F-C146EFC2B543}" srcOrd="11" destOrd="0" presId="urn:microsoft.com/office/officeart/2005/8/layout/vList3"/>
    <dgm:cxn modelId="{F295CF07-C40D-44B8-A15E-E9465967A93B}" type="presParOf" srcId="{03EBAEA1-04D3-47DB-8D13-5C132C14A4EF}" destId="{D0450CCC-1A00-41CD-8A26-627C1AC53DC9}" srcOrd="12" destOrd="0" presId="urn:microsoft.com/office/officeart/2005/8/layout/vList3"/>
    <dgm:cxn modelId="{9C339A8F-5297-473B-955C-E2A88BD96A40}" type="presParOf" srcId="{D0450CCC-1A00-41CD-8A26-627C1AC53DC9}" destId="{0E84413B-7915-49C3-B5D6-D7610F85CFA5}" srcOrd="0" destOrd="0" presId="urn:microsoft.com/office/officeart/2005/8/layout/vList3"/>
    <dgm:cxn modelId="{625058FE-AADC-471C-A5A1-0462AA8FCC43}" type="presParOf" srcId="{D0450CCC-1A00-41CD-8A26-627C1AC53DC9}" destId="{2ABC907E-424B-4216-BBDC-489895837E6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B2CDB05-86C6-4E3F-8115-B237F44B6524}" type="doc">
      <dgm:prSet loTypeId="urn:microsoft.com/office/officeart/2005/8/layout/list1" loCatId="list" qsTypeId="urn:microsoft.com/office/officeart/2005/8/quickstyle/3d1" qsCatId="3D" csTypeId="urn:microsoft.com/office/officeart/2005/8/colors/accent0_3" csCatId="mainScheme" phldr="1"/>
      <dgm:spPr/>
    </dgm:pt>
    <dgm:pt modelId="{1A60FDE9-8FDD-4F95-8761-9B8568EA05DF}">
      <dgm:prSet phldrT="[Text]"/>
      <dgm:spPr/>
      <dgm:t>
        <a:bodyPr/>
        <a:lstStyle/>
        <a:p>
          <a:r>
            <a:rPr lang="en-US">
              <a:latin typeface="Times New Roman" panose="02020603050405020304" pitchFamily="18" charset="0"/>
              <a:cs typeface="Times New Roman" panose="02020603050405020304" pitchFamily="18" charset="0"/>
            </a:rPr>
            <a:t>Contact Information</a:t>
          </a:r>
          <a:endParaRPr lang="en-US"/>
        </a:p>
      </dgm:t>
    </dgm:pt>
    <dgm:pt modelId="{0EA27716-065F-4EC5-BBAA-E844C0E66BF7}" type="parTrans" cxnId="{3377A197-9616-49CB-A7A9-7F7740E243DA}">
      <dgm:prSet/>
      <dgm:spPr/>
      <dgm:t>
        <a:bodyPr/>
        <a:lstStyle/>
        <a:p>
          <a:endParaRPr lang="en-US"/>
        </a:p>
      </dgm:t>
    </dgm:pt>
    <dgm:pt modelId="{F982082A-35F6-4E4D-B386-9B512221BAE4}" type="sibTrans" cxnId="{3377A197-9616-49CB-A7A9-7F7740E243DA}">
      <dgm:prSet/>
      <dgm:spPr/>
      <dgm:t>
        <a:bodyPr/>
        <a:lstStyle/>
        <a:p>
          <a:endParaRPr lang="en-US"/>
        </a:p>
      </dgm:t>
    </dgm:pt>
    <dgm:pt modelId="{72F61F39-30A0-499F-8706-760CC6A7C0D7}">
      <dgm:prSet/>
      <dgm:spPr/>
      <dgm:t>
        <a:bodyPr/>
        <a:lstStyle/>
        <a:p>
          <a:r>
            <a:rPr lang="en-US">
              <a:latin typeface="Times New Roman" panose="02020603050405020304" pitchFamily="18" charset="0"/>
              <a:cs typeface="Times New Roman" panose="02020603050405020304" pitchFamily="18" charset="0"/>
            </a:rPr>
            <a:t>KDE DAC Information</a:t>
          </a:r>
        </a:p>
      </dgm:t>
    </dgm:pt>
    <dgm:pt modelId="{82F4773D-7DE1-43AA-A2E4-74D779CBB4BB}" type="parTrans" cxnId="{B80F930E-2882-4F63-A969-F8A35E73591F}">
      <dgm:prSet/>
      <dgm:spPr/>
      <dgm:t>
        <a:bodyPr/>
        <a:lstStyle/>
        <a:p>
          <a:endParaRPr lang="en-US"/>
        </a:p>
      </dgm:t>
    </dgm:pt>
    <dgm:pt modelId="{A2761074-BFB1-4002-A86A-B47009A5A9BF}" type="sibTrans" cxnId="{B80F930E-2882-4F63-A969-F8A35E73591F}">
      <dgm:prSet/>
      <dgm:spPr/>
      <dgm:t>
        <a:bodyPr/>
        <a:lstStyle/>
        <a:p>
          <a:endParaRPr lang="en-US"/>
        </a:p>
      </dgm:t>
    </dgm:pt>
    <dgm:pt modelId="{2BA9582F-E630-4595-8145-1E00018ED96D}">
      <dgm:prSet/>
      <dgm:spPr/>
      <dgm:t>
        <a:bodyPr/>
        <a:lstStyle/>
        <a:p>
          <a:r>
            <a:rPr lang="en-US">
              <a:latin typeface="Times New Roman" panose="02020603050405020304" pitchFamily="18" charset="0"/>
              <a:cs typeface="Times New Roman" panose="02020603050405020304" pitchFamily="18" charset="0"/>
              <a:hlinkClick xmlns:r="http://schemas.openxmlformats.org/officeDocument/2006/relationships" r:id="rId1"/>
            </a:rPr>
            <a:t>dacinfo@education.ky.gov</a:t>
          </a:r>
          <a:endParaRPr lang="en-US"/>
        </a:p>
      </dgm:t>
    </dgm:pt>
    <dgm:pt modelId="{BDB5F4C3-10BF-4AD6-8A9A-9D3D0D08F25E}" type="parTrans" cxnId="{E45F129F-CA0E-4EF0-8546-2D1C5870CD3D}">
      <dgm:prSet/>
      <dgm:spPr/>
      <dgm:t>
        <a:bodyPr/>
        <a:lstStyle/>
        <a:p>
          <a:endParaRPr lang="en-US"/>
        </a:p>
      </dgm:t>
    </dgm:pt>
    <dgm:pt modelId="{52E8EA40-1E0F-4250-A7BA-3A68CA585726}" type="sibTrans" cxnId="{E45F129F-CA0E-4EF0-8546-2D1C5870CD3D}">
      <dgm:prSet/>
      <dgm:spPr/>
      <dgm:t>
        <a:bodyPr/>
        <a:lstStyle/>
        <a:p>
          <a:endParaRPr lang="en-US"/>
        </a:p>
      </dgm:t>
    </dgm:pt>
    <dgm:pt modelId="{A6F512E1-3F4D-4A01-92E4-833856B09799}">
      <dgm:prSet phldrT="[Text]"/>
      <dgm:spPr/>
      <dgm:t>
        <a:bodyPr/>
        <a:lstStyle/>
        <a:p>
          <a:r>
            <a:rPr lang="en-US">
              <a:latin typeface="Times New Roman" panose="02020603050405020304" pitchFamily="18" charset="0"/>
              <a:cs typeface="Times New Roman" panose="02020603050405020304" pitchFamily="18" charset="0"/>
            </a:rPr>
            <a:t>(502) 564-4394</a:t>
          </a:r>
          <a:endParaRPr lang="en-US"/>
        </a:p>
      </dgm:t>
    </dgm:pt>
    <dgm:pt modelId="{47253FEE-E279-4846-9EAC-5929CBAE8137}" type="parTrans" cxnId="{C45CEDFC-16BC-4A43-9EE6-F19706883AD8}">
      <dgm:prSet/>
      <dgm:spPr/>
      <dgm:t>
        <a:bodyPr/>
        <a:lstStyle/>
        <a:p>
          <a:endParaRPr lang="en-US"/>
        </a:p>
      </dgm:t>
    </dgm:pt>
    <dgm:pt modelId="{BF1C8A41-4644-471D-BA1F-39C804E0995F}" type="sibTrans" cxnId="{C45CEDFC-16BC-4A43-9EE6-F19706883AD8}">
      <dgm:prSet/>
      <dgm:spPr/>
      <dgm:t>
        <a:bodyPr/>
        <a:lstStyle/>
        <a:p>
          <a:endParaRPr lang="en-US"/>
        </a:p>
      </dgm:t>
    </dgm:pt>
    <dgm:pt modelId="{DEB62E53-5A95-4A43-B264-D6BCB375193B}" type="pres">
      <dgm:prSet presAssocID="{1B2CDB05-86C6-4E3F-8115-B237F44B6524}" presName="linear" presStyleCnt="0">
        <dgm:presLayoutVars>
          <dgm:dir/>
          <dgm:animLvl val="lvl"/>
          <dgm:resizeHandles val="exact"/>
        </dgm:presLayoutVars>
      </dgm:prSet>
      <dgm:spPr/>
    </dgm:pt>
    <dgm:pt modelId="{886C2857-E126-4BF5-BA53-008BA5B0817D}" type="pres">
      <dgm:prSet presAssocID="{1A60FDE9-8FDD-4F95-8761-9B8568EA05DF}" presName="parentLin" presStyleCnt="0"/>
      <dgm:spPr/>
    </dgm:pt>
    <dgm:pt modelId="{35A981A8-FE84-42A3-97F8-AEB93B8A75BE}" type="pres">
      <dgm:prSet presAssocID="{1A60FDE9-8FDD-4F95-8761-9B8568EA05DF}" presName="parentLeftMargin" presStyleLbl="node1" presStyleIdx="0" presStyleCnt="1"/>
      <dgm:spPr/>
    </dgm:pt>
    <dgm:pt modelId="{582781B1-11A1-43EE-AABF-775ACAB37D1D}" type="pres">
      <dgm:prSet presAssocID="{1A60FDE9-8FDD-4F95-8761-9B8568EA05DF}" presName="parentText" presStyleLbl="node1" presStyleIdx="0" presStyleCnt="1">
        <dgm:presLayoutVars>
          <dgm:chMax val="0"/>
          <dgm:bulletEnabled val="1"/>
        </dgm:presLayoutVars>
      </dgm:prSet>
      <dgm:spPr/>
    </dgm:pt>
    <dgm:pt modelId="{F5ACB861-CC0D-497A-AF35-30750F8AE795}" type="pres">
      <dgm:prSet presAssocID="{1A60FDE9-8FDD-4F95-8761-9B8568EA05DF}" presName="negativeSpace" presStyleCnt="0"/>
      <dgm:spPr/>
    </dgm:pt>
    <dgm:pt modelId="{EFC5904C-6172-4D21-AA6F-0A027056D3ED}" type="pres">
      <dgm:prSet presAssocID="{1A60FDE9-8FDD-4F95-8761-9B8568EA05DF}" presName="childText" presStyleLbl="conFgAcc1" presStyleIdx="0" presStyleCnt="1">
        <dgm:presLayoutVars>
          <dgm:bulletEnabled val="1"/>
        </dgm:presLayoutVars>
      </dgm:prSet>
      <dgm:spPr/>
    </dgm:pt>
  </dgm:ptLst>
  <dgm:cxnLst>
    <dgm:cxn modelId="{66E4170E-2115-4B7E-85F8-E40914A0580A}" type="presOf" srcId="{A6F512E1-3F4D-4A01-92E4-833856B09799}" destId="{EFC5904C-6172-4D21-AA6F-0A027056D3ED}" srcOrd="0" destOrd="2" presId="urn:microsoft.com/office/officeart/2005/8/layout/list1"/>
    <dgm:cxn modelId="{B80F930E-2882-4F63-A969-F8A35E73591F}" srcId="{1A60FDE9-8FDD-4F95-8761-9B8568EA05DF}" destId="{72F61F39-30A0-499F-8706-760CC6A7C0D7}" srcOrd="0" destOrd="0" parTransId="{82F4773D-7DE1-43AA-A2E4-74D779CBB4BB}" sibTransId="{A2761074-BFB1-4002-A86A-B47009A5A9BF}"/>
    <dgm:cxn modelId="{C5EB4443-1512-48F1-A0B6-9D6B749B867D}" type="presOf" srcId="{1A60FDE9-8FDD-4F95-8761-9B8568EA05DF}" destId="{35A981A8-FE84-42A3-97F8-AEB93B8A75BE}" srcOrd="0" destOrd="0" presId="urn:microsoft.com/office/officeart/2005/8/layout/list1"/>
    <dgm:cxn modelId="{D0D23471-B52A-4BF2-A02A-B02B232CE183}" type="presOf" srcId="{1A60FDE9-8FDD-4F95-8761-9B8568EA05DF}" destId="{582781B1-11A1-43EE-AABF-775ACAB37D1D}" srcOrd="1" destOrd="0" presId="urn:microsoft.com/office/officeart/2005/8/layout/list1"/>
    <dgm:cxn modelId="{FE63E579-0B90-499C-9B93-2C7DE11B5BE8}" type="presOf" srcId="{2BA9582F-E630-4595-8145-1E00018ED96D}" destId="{EFC5904C-6172-4D21-AA6F-0A027056D3ED}" srcOrd="0" destOrd="1" presId="urn:microsoft.com/office/officeart/2005/8/layout/list1"/>
    <dgm:cxn modelId="{3CF8F28B-CC6F-498D-ABFA-B26DAC3F53D8}" type="presOf" srcId="{72F61F39-30A0-499F-8706-760CC6A7C0D7}" destId="{EFC5904C-6172-4D21-AA6F-0A027056D3ED}" srcOrd="0" destOrd="0" presId="urn:microsoft.com/office/officeart/2005/8/layout/list1"/>
    <dgm:cxn modelId="{3377A197-9616-49CB-A7A9-7F7740E243DA}" srcId="{1B2CDB05-86C6-4E3F-8115-B237F44B6524}" destId="{1A60FDE9-8FDD-4F95-8761-9B8568EA05DF}" srcOrd="0" destOrd="0" parTransId="{0EA27716-065F-4EC5-BBAA-E844C0E66BF7}" sibTransId="{F982082A-35F6-4E4D-B386-9B512221BAE4}"/>
    <dgm:cxn modelId="{E45F129F-CA0E-4EF0-8546-2D1C5870CD3D}" srcId="{1A60FDE9-8FDD-4F95-8761-9B8568EA05DF}" destId="{2BA9582F-E630-4595-8145-1E00018ED96D}" srcOrd="1" destOrd="0" parTransId="{BDB5F4C3-10BF-4AD6-8A9A-9D3D0D08F25E}" sibTransId="{52E8EA40-1E0F-4250-A7BA-3A68CA585726}"/>
    <dgm:cxn modelId="{2C934FA4-475D-4C82-ADBB-74828992A638}" type="presOf" srcId="{1B2CDB05-86C6-4E3F-8115-B237F44B6524}" destId="{DEB62E53-5A95-4A43-B264-D6BCB375193B}" srcOrd="0" destOrd="0" presId="urn:microsoft.com/office/officeart/2005/8/layout/list1"/>
    <dgm:cxn modelId="{C45CEDFC-16BC-4A43-9EE6-F19706883AD8}" srcId="{1A60FDE9-8FDD-4F95-8761-9B8568EA05DF}" destId="{A6F512E1-3F4D-4A01-92E4-833856B09799}" srcOrd="2" destOrd="0" parTransId="{47253FEE-E279-4846-9EAC-5929CBAE8137}" sibTransId="{BF1C8A41-4644-471D-BA1F-39C804E0995F}"/>
    <dgm:cxn modelId="{E2AF0D19-D420-4BFD-AE8F-29C3AAFD2661}" type="presParOf" srcId="{DEB62E53-5A95-4A43-B264-D6BCB375193B}" destId="{886C2857-E126-4BF5-BA53-008BA5B0817D}" srcOrd="0" destOrd="0" presId="urn:microsoft.com/office/officeart/2005/8/layout/list1"/>
    <dgm:cxn modelId="{96CAB403-723A-4320-BA7D-BB82C7BE38A5}" type="presParOf" srcId="{886C2857-E126-4BF5-BA53-008BA5B0817D}" destId="{35A981A8-FE84-42A3-97F8-AEB93B8A75BE}" srcOrd="0" destOrd="0" presId="urn:microsoft.com/office/officeart/2005/8/layout/list1"/>
    <dgm:cxn modelId="{6EC43E5B-FDCB-44FB-8478-C5CBED8FC0CE}" type="presParOf" srcId="{886C2857-E126-4BF5-BA53-008BA5B0817D}" destId="{582781B1-11A1-43EE-AABF-775ACAB37D1D}" srcOrd="1" destOrd="0" presId="urn:microsoft.com/office/officeart/2005/8/layout/list1"/>
    <dgm:cxn modelId="{C320AEF0-4B4C-4593-8729-7C021F696170}" type="presParOf" srcId="{DEB62E53-5A95-4A43-B264-D6BCB375193B}" destId="{F5ACB861-CC0D-497A-AF35-30750F8AE795}" srcOrd="1" destOrd="0" presId="urn:microsoft.com/office/officeart/2005/8/layout/list1"/>
    <dgm:cxn modelId="{B9C128A1-C896-446A-B8C3-A1307AFF9157}" type="presParOf" srcId="{DEB62E53-5A95-4A43-B264-D6BCB375193B}" destId="{EFC5904C-6172-4D21-AA6F-0A027056D3ED}"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4A4555-540A-4A6B-AEF3-5EFF51ED8C6D}">
      <dsp:nvSpPr>
        <dsp:cNvPr id="0" name=""/>
        <dsp:cNvSpPr/>
      </dsp:nvSpPr>
      <dsp:spPr>
        <a:xfrm>
          <a:off x="3557043" y="0"/>
          <a:ext cx="5335564" cy="1377388"/>
        </a:xfrm>
        <a:prstGeom prst="rightArrow">
          <a:avLst>
            <a:gd name="adj1" fmla="val 75000"/>
            <a:gd name="adj2" fmla="val 50000"/>
          </a:avLst>
        </a:prstGeom>
        <a:solidFill>
          <a:srgbClr val="A7CBCD">
            <a:alpha val="90000"/>
          </a:srgb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sp>
    <dsp:sp modelId="{ACE604B9-613E-4824-AD9B-DD7E31A39559}">
      <dsp:nvSpPr>
        <dsp:cNvPr id="0" name=""/>
        <dsp:cNvSpPr/>
      </dsp:nvSpPr>
      <dsp:spPr>
        <a:xfrm>
          <a:off x="0" y="0"/>
          <a:ext cx="3557043" cy="1377388"/>
        </a:xfrm>
        <a:prstGeom prst="roundRect">
          <a:avLst/>
        </a:prstGeom>
        <a:solidFill>
          <a:srgbClr val="05778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a:t>Allowed on all parts of the assessment </a:t>
          </a:r>
          <a:r>
            <a:rPr lang="en-US" sz="2900" kern="1200" baseline="-25000"/>
            <a:t>p.10, p.16, p.20</a:t>
          </a:r>
          <a:endParaRPr lang="en-US" sz="2900" kern="1200"/>
        </a:p>
      </dsp:txBody>
      <dsp:txXfrm>
        <a:off x="67239" y="67239"/>
        <a:ext cx="3422565" cy="1242910"/>
      </dsp:txXfrm>
    </dsp:sp>
    <dsp:sp modelId="{C212909C-8506-492A-BEFA-9D709A4DB6A7}">
      <dsp:nvSpPr>
        <dsp:cNvPr id="0" name=""/>
        <dsp:cNvSpPr/>
      </dsp:nvSpPr>
      <dsp:spPr>
        <a:xfrm>
          <a:off x="3557043" y="1515127"/>
          <a:ext cx="5335564" cy="1377388"/>
        </a:xfrm>
        <a:prstGeom prst="rightArrow">
          <a:avLst>
            <a:gd name="adj1" fmla="val 75000"/>
            <a:gd name="adj2" fmla="val 50000"/>
          </a:avLst>
        </a:prstGeom>
        <a:solidFill>
          <a:srgbClr val="A7CBCD">
            <a:alpha val="90000"/>
          </a:srgb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sp>
    <dsp:sp modelId="{339E2AE5-37E6-4B52-9537-E11565889A26}">
      <dsp:nvSpPr>
        <dsp:cNvPr id="0" name=""/>
        <dsp:cNvSpPr/>
      </dsp:nvSpPr>
      <dsp:spPr>
        <a:xfrm>
          <a:off x="0" y="1515127"/>
          <a:ext cx="3557043" cy="1377388"/>
        </a:xfrm>
        <a:prstGeom prst="roundRect">
          <a:avLst/>
        </a:prstGeom>
        <a:solidFill>
          <a:srgbClr val="05778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a:t>Shall not lead a student to an answer </a:t>
          </a:r>
          <a:r>
            <a:rPr lang="en-US" sz="2900" kern="1200" baseline="-25000"/>
            <a:t>p.10, p.17, p.20</a:t>
          </a:r>
          <a:endParaRPr lang="en-US" sz="2900" kern="1200"/>
        </a:p>
      </dsp:txBody>
      <dsp:txXfrm>
        <a:off x="67239" y="1582366"/>
        <a:ext cx="3422565" cy="1242910"/>
      </dsp:txXfrm>
    </dsp:sp>
    <dsp:sp modelId="{4F1AB823-04D4-4F3C-BB43-8825FD677C81}">
      <dsp:nvSpPr>
        <dsp:cNvPr id="0" name=""/>
        <dsp:cNvSpPr/>
      </dsp:nvSpPr>
      <dsp:spPr>
        <a:xfrm>
          <a:off x="3557043" y="3030254"/>
          <a:ext cx="5335564" cy="1377388"/>
        </a:xfrm>
        <a:prstGeom prst="rightArrow">
          <a:avLst>
            <a:gd name="adj1" fmla="val 75000"/>
            <a:gd name="adj2" fmla="val 50000"/>
          </a:avLst>
        </a:prstGeom>
        <a:solidFill>
          <a:srgbClr val="A7CBCD">
            <a:alpha val="90000"/>
          </a:srgb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sp>
    <dsp:sp modelId="{58B00629-5F0C-49BA-AE59-323CBDBD14D3}">
      <dsp:nvSpPr>
        <dsp:cNvPr id="0" name=""/>
        <dsp:cNvSpPr/>
      </dsp:nvSpPr>
      <dsp:spPr>
        <a:xfrm>
          <a:off x="0" y="3030254"/>
          <a:ext cx="3557043" cy="1377388"/>
        </a:xfrm>
        <a:prstGeom prst="roundRect">
          <a:avLst/>
        </a:prstGeom>
        <a:solidFill>
          <a:srgbClr val="05778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rtl="0">
            <a:lnSpc>
              <a:spcPct val="90000"/>
            </a:lnSpc>
            <a:spcBef>
              <a:spcPct val="0"/>
            </a:spcBef>
            <a:spcAft>
              <a:spcPct val="35000"/>
            </a:spcAft>
            <a:buNone/>
          </a:pPr>
          <a:r>
            <a:rPr lang="en-US" sz="2900" kern="1200"/>
            <a:t>Not a replacement for instruction</a:t>
          </a:r>
          <a:r>
            <a:rPr lang="en-US" sz="2900" kern="1200">
              <a:latin typeface="Franklin Gothic Medium" panose="020B0603020102020204"/>
            </a:rPr>
            <a:t> </a:t>
          </a:r>
          <a:r>
            <a:rPr lang="en-US" sz="2900" kern="1200" baseline="-25000"/>
            <a:t>p.10, p.17, p.20</a:t>
          </a:r>
          <a:endParaRPr lang="en-US" sz="2900" kern="1200" baseline="0">
            <a:latin typeface="Franklin Gothic Medium" panose="020B0603020102020204"/>
          </a:endParaRPr>
        </a:p>
      </dsp:txBody>
      <dsp:txXfrm>
        <a:off x="67239" y="3097493"/>
        <a:ext cx="3422565" cy="12429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4C4A7B-D5B8-4FB5-8F92-BC9CFA35531D}">
      <dsp:nvSpPr>
        <dsp:cNvPr id="0" name=""/>
        <dsp:cNvSpPr/>
      </dsp:nvSpPr>
      <dsp:spPr>
        <a:xfrm>
          <a:off x="8164" y="481"/>
          <a:ext cx="2440134" cy="1815211"/>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Read the directions, prompts, situations and passages as written                  </a:t>
          </a:r>
        </a:p>
        <a:p>
          <a:pPr marL="0" lvl="0" indent="0" algn="ctr" defTabSz="889000">
            <a:lnSpc>
              <a:spcPct val="90000"/>
            </a:lnSpc>
            <a:spcBef>
              <a:spcPct val="0"/>
            </a:spcBef>
            <a:spcAft>
              <a:spcPct val="35000"/>
            </a:spcAft>
            <a:buNone/>
          </a:pPr>
          <a:r>
            <a:rPr lang="en-US" sz="2000" kern="1200" baseline="-25000"/>
            <a:t>p.10, p.17, p.21 </a:t>
          </a:r>
          <a:endParaRPr lang="en-US" sz="2000" kern="1200"/>
        </a:p>
      </dsp:txBody>
      <dsp:txXfrm>
        <a:off x="61330" y="53647"/>
        <a:ext cx="2333802" cy="1708879"/>
      </dsp:txXfrm>
    </dsp:sp>
    <dsp:sp modelId="{85F842DE-26E4-4ADF-8BAB-F06B9EE2EBF2}">
      <dsp:nvSpPr>
        <dsp:cNvPr id="0" name=""/>
        <dsp:cNvSpPr/>
      </dsp:nvSpPr>
      <dsp:spPr>
        <a:xfrm>
          <a:off x="2663030" y="605510"/>
          <a:ext cx="517308" cy="60515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663030" y="726541"/>
        <a:ext cx="362116" cy="363091"/>
      </dsp:txXfrm>
    </dsp:sp>
    <dsp:sp modelId="{EC837453-8E75-4073-9E80-EB604EDA2488}">
      <dsp:nvSpPr>
        <dsp:cNvPr id="0" name=""/>
        <dsp:cNvSpPr/>
      </dsp:nvSpPr>
      <dsp:spPr>
        <a:xfrm>
          <a:off x="3424352" y="16081"/>
          <a:ext cx="2440134" cy="1784011"/>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Not to use or provide additional information     </a:t>
          </a:r>
        </a:p>
        <a:p>
          <a:pPr marL="0" lvl="0" indent="0" algn="ctr" defTabSz="844550">
            <a:lnSpc>
              <a:spcPct val="90000"/>
            </a:lnSpc>
            <a:spcBef>
              <a:spcPct val="0"/>
            </a:spcBef>
            <a:spcAft>
              <a:spcPct val="35000"/>
            </a:spcAft>
            <a:buNone/>
          </a:pPr>
          <a:r>
            <a:rPr lang="en-US" sz="1400" kern="1200"/>
            <a:t>p.10, p.17, p.21 </a:t>
          </a:r>
        </a:p>
      </dsp:txBody>
      <dsp:txXfrm>
        <a:off x="3476604" y="68333"/>
        <a:ext cx="2335630" cy="1679507"/>
      </dsp:txXfrm>
    </dsp:sp>
    <dsp:sp modelId="{B7834C36-33F7-443A-A6D3-5C57C9AD8DBC}">
      <dsp:nvSpPr>
        <dsp:cNvPr id="0" name=""/>
        <dsp:cNvSpPr/>
      </dsp:nvSpPr>
      <dsp:spPr>
        <a:xfrm>
          <a:off x="6079219" y="605510"/>
          <a:ext cx="517308" cy="60515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6079219" y="726541"/>
        <a:ext cx="362116" cy="363091"/>
      </dsp:txXfrm>
    </dsp:sp>
    <dsp:sp modelId="{DF1CE8EE-2EA8-41DC-818F-C07B5CA72E35}">
      <dsp:nvSpPr>
        <dsp:cNvPr id="0" name=""/>
        <dsp:cNvSpPr/>
      </dsp:nvSpPr>
      <dsp:spPr>
        <a:xfrm>
          <a:off x="6840541" y="16081"/>
          <a:ext cx="2440134" cy="1784011"/>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Re-read any part of the test to the student only after he/she requests it               </a:t>
          </a:r>
          <a:r>
            <a:rPr lang="en-US" sz="1900" kern="1200" baseline="-25000"/>
            <a:t>p.10, p.17, p.21 </a:t>
          </a:r>
          <a:endParaRPr lang="en-US" sz="1900" kern="1200"/>
        </a:p>
      </dsp:txBody>
      <dsp:txXfrm>
        <a:off x="6892793" y="68333"/>
        <a:ext cx="2335630" cy="1679507"/>
      </dsp:txXfrm>
    </dsp:sp>
    <dsp:sp modelId="{04E7223D-78A1-4C73-9234-D3B02D83DC4E}">
      <dsp:nvSpPr>
        <dsp:cNvPr id="0" name=""/>
        <dsp:cNvSpPr/>
      </dsp:nvSpPr>
      <dsp:spPr>
        <a:xfrm rot="5400000">
          <a:off x="7797820" y="1978468"/>
          <a:ext cx="525576" cy="60515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5400000">
        <a:off x="7879063" y="2018257"/>
        <a:ext cx="363091" cy="367903"/>
      </dsp:txXfrm>
    </dsp:sp>
    <dsp:sp modelId="{D4D9FDA5-0A41-41E6-8AE2-8F9604AE5BAA}">
      <dsp:nvSpPr>
        <dsp:cNvPr id="0" name=""/>
        <dsp:cNvSpPr/>
      </dsp:nvSpPr>
      <dsp:spPr>
        <a:xfrm>
          <a:off x="6840541" y="2791746"/>
          <a:ext cx="2440134" cy="1855971"/>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Shall not point out parts of the questions or tasks skipped by the student               </a:t>
          </a:r>
        </a:p>
        <a:p>
          <a:pPr marL="0" lvl="0" indent="0" algn="ctr" defTabSz="844550">
            <a:lnSpc>
              <a:spcPct val="90000"/>
            </a:lnSpc>
            <a:spcBef>
              <a:spcPct val="0"/>
            </a:spcBef>
            <a:spcAft>
              <a:spcPct val="35000"/>
            </a:spcAft>
            <a:buNone/>
          </a:pPr>
          <a:r>
            <a:rPr lang="en-US" sz="1900" kern="1200"/>
            <a:t>  </a:t>
          </a:r>
          <a:r>
            <a:rPr lang="en-US" sz="1900" kern="1200" baseline="-25000"/>
            <a:t>p.10, p.17, p.21</a:t>
          </a:r>
          <a:endParaRPr lang="en-US" sz="1900" kern="1200"/>
        </a:p>
      </dsp:txBody>
      <dsp:txXfrm>
        <a:off x="6894901" y="2846106"/>
        <a:ext cx="2331414" cy="1747251"/>
      </dsp:txXfrm>
    </dsp:sp>
    <dsp:sp modelId="{CC462C1B-313A-4145-87D6-826E45871B1A}">
      <dsp:nvSpPr>
        <dsp:cNvPr id="0" name=""/>
        <dsp:cNvSpPr/>
      </dsp:nvSpPr>
      <dsp:spPr>
        <a:xfrm rot="10800000">
          <a:off x="6108500" y="3417155"/>
          <a:ext cx="517308" cy="60515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6263692" y="3538186"/>
        <a:ext cx="362116" cy="363091"/>
      </dsp:txXfrm>
    </dsp:sp>
    <dsp:sp modelId="{5ED3949A-D703-4280-B0E8-4166FF2E284C}">
      <dsp:nvSpPr>
        <dsp:cNvPr id="0" name=""/>
        <dsp:cNvSpPr/>
      </dsp:nvSpPr>
      <dsp:spPr>
        <a:xfrm>
          <a:off x="3424352" y="2822946"/>
          <a:ext cx="2440134" cy="1793572"/>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Read individual words or abbreviations </a:t>
          </a:r>
          <a:r>
            <a:rPr lang="en-US" sz="2000" kern="1200"/>
            <a:t>mispronounced</a:t>
          </a:r>
          <a:r>
            <a:rPr lang="en-US" sz="1900" kern="1200"/>
            <a:t> by text or screen reader </a:t>
          </a:r>
          <a:r>
            <a:rPr lang="en-US" sz="1900" kern="1200" baseline="-25000"/>
            <a:t>p.10, p.17, p.21</a:t>
          </a:r>
          <a:endParaRPr lang="en-US" sz="1900" kern="1200"/>
        </a:p>
      </dsp:txBody>
      <dsp:txXfrm>
        <a:off x="3476884" y="2875478"/>
        <a:ext cx="2335070" cy="1688508"/>
      </dsp:txXfrm>
    </dsp:sp>
    <dsp:sp modelId="{3F4D5E68-FF2A-47AD-953A-4E700F1BC809}">
      <dsp:nvSpPr>
        <dsp:cNvPr id="0" name=""/>
        <dsp:cNvSpPr/>
      </dsp:nvSpPr>
      <dsp:spPr>
        <a:xfrm rot="10800000">
          <a:off x="2692312" y="3417155"/>
          <a:ext cx="517308" cy="60515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2847504" y="3538186"/>
        <a:ext cx="362116" cy="363091"/>
      </dsp:txXfrm>
    </dsp:sp>
    <dsp:sp modelId="{DAA55F01-E2BE-4793-960F-A0401C48B8BF}">
      <dsp:nvSpPr>
        <dsp:cNvPr id="0" name=""/>
        <dsp:cNvSpPr/>
      </dsp:nvSpPr>
      <dsp:spPr>
        <a:xfrm>
          <a:off x="115749" y="2822946"/>
          <a:ext cx="2332549" cy="1793572"/>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Shall not lead a student to an answer            </a:t>
          </a:r>
        </a:p>
        <a:p>
          <a:pPr marL="0" lvl="0" indent="0" algn="ctr" defTabSz="844550">
            <a:lnSpc>
              <a:spcPct val="90000"/>
            </a:lnSpc>
            <a:spcBef>
              <a:spcPct val="0"/>
            </a:spcBef>
            <a:spcAft>
              <a:spcPct val="35000"/>
            </a:spcAft>
            <a:buNone/>
          </a:pPr>
          <a:r>
            <a:rPr lang="en-US" sz="1900" kern="1200"/>
            <a:t>     </a:t>
          </a:r>
          <a:r>
            <a:rPr lang="en-US" sz="1900" kern="1200" baseline="-25000"/>
            <a:t>p.10, p.17, p.20</a:t>
          </a:r>
          <a:endParaRPr lang="en-US" sz="1900" kern="1200"/>
        </a:p>
      </dsp:txBody>
      <dsp:txXfrm>
        <a:off x="168281" y="2875478"/>
        <a:ext cx="2227485" cy="16885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9508C5-6D44-4164-A5AF-36AE849C99AC}">
      <dsp:nvSpPr>
        <dsp:cNvPr id="0" name=""/>
        <dsp:cNvSpPr/>
      </dsp:nvSpPr>
      <dsp:spPr>
        <a:xfrm>
          <a:off x="0" y="2"/>
          <a:ext cx="10895466" cy="952568"/>
        </a:xfrm>
        <a:prstGeom prst="roundRect">
          <a:avLst>
            <a:gd name="adj" fmla="val 10000"/>
          </a:avLst>
        </a:prstGeom>
        <a:solidFill>
          <a:srgbClr val="6AC398"/>
        </a:solidFill>
        <a:ln>
          <a:noFill/>
        </a:ln>
        <a:effectLst/>
      </dsp:spPr>
      <dsp:style>
        <a:lnRef idx="0">
          <a:scrgbClr r="0" g="0" b="0"/>
        </a:lnRef>
        <a:fillRef idx="1">
          <a:scrgbClr r="0" g="0" b="0"/>
        </a:fillRef>
        <a:effectRef idx="0">
          <a:scrgbClr r="0" g="0" b="0"/>
        </a:effectRef>
        <a:fontRef idx="minor"/>
      </dsp:style>
    </dsp:sp>
    <dsp:sp modelId="{2E0C3A53-1B0A-44FF-99B3-A871F76770AB}">
      <dsp:nvSpPr>
        <dsp:cNvPr id="0" name=""/>
        <dsp:cNvSpPr/>
      </dsp:nvSpPr>
      <dsp:spPr>
        <a:xfrm>
          <a:off x="288151" y="216207"/>
          <a:ext cx="523912" cy="523912"/>
        </a:xfrm>
        <a:prstGeom prst="rect">
          <a:avLst/>
        </a:prstGeom>
        <a:blipFill>
          <a:blip xmlns:r="http://schemas.openxmlformats.org/officeDocument/2006/relationships" r:embed="rId1">
            <a:duotone>
              <a:prstClr val="black"/>
              <a:schemeClr val="accent1">
                <a:tint val="45000"/>
                <a:satMod val="400000"/>
              </a:schemeClr>
            </a:duotone>
            <a:extLs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5C6333-6999-496E-B3A3-C0DC4E5246DE}">
      <dsp:nvSpPr>
        <dsp:cNvPr id="0" name=""/>
        <dsp:cNvSpPr/>
      </dsp:nvSpPr>
      <dsp:spPr>
        <a:xfrm>
          <a:off x="1100216" y="1879"/>
          <a:ext cx="9795250" cy="952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813" tIns="100813" rIns="100813" bIns="100813" numCol="1" spcCol="1270" anchor="ctr" anchorCtr="0">
          <a:noAutofit/>
        </a:bodyPr>
        <a:lstStyle/>
        <a:p>
          <a:pPr marL="0" lvl="0" indent="0" algn="l" defTabSz="889000">
            <a:lnSpc>
              <a:spcPct val="100000"/>
            </a:lnSpc>
            <a:spcBef>
              <a:spcPct val="0"/>
            </a:spcBef>
            <a:spcAft>
              <a:spcPct val="35000"/>
            </a:spcAft>
            <a:buNone/>
          </a:pPr>
          <a:r>
            <a:rPr lang="en-US" sz="2000" kern="1200"/>
            <a:t>Student must have a verified disability that impacts written expression to a degree that their performance is significantly and consistently </a:t>
          </a:r>
          <a:r>
            <a:rPr lang="en-US" sz="2000" kern="1200">
              <a:solidFill>
                <a:schemeClr val="tx1"/>
              </a:solidFill>
            </a:rPr>
            <a:t>below same age peers</a:t>
          </a:r>
          <a:r>
            <a:rPr lang="en-US" sz="2000" kern="1200">
              <a:solidFill>
                <a:schemeClr val="tx1"/>
              </a:solidFill>
              <a:latin typeface="Franklin Gothic Medium" panose="020B0603020102020204"/>
            </a:rPr>
            <a:t> </a:t>
          </a:r>
          <a:r>
            <a:rPr lang="en-US" sz="2000" kern="1200" baseline="-25000">
              <a:solidFill>
                <a:schemeClr val="tx1"/>
              </a:solidFill>
            </a:rPr>
            <a:t> p.11, p.21, p.27</a:t>
          </a:r>
          <a:r>
            <a:rPr lang="en-US" sz="2000" kern="1200" baseline="-25000">
              <a:solidFill>
                <a:schemeClr val="tx1"/>
              </a:solidFill>
              <a:latin typeface="Franklin Gothic Medium" panose="020B0603020102020204"/>
            </a:rPr>
            <a:t> </a:t>
          </a:r>
          <a:endParaRPr lang="en-US" sz="2000" kern="1200">
            <a:solidFill>
              <a:srgbClr val="FF0000"/>
            </a:solidFill>
          </a:endParaRPr>
        </a:p>
      </dsp:txBody>
      <dsp:txXfrm>
        <a:off x="1100216" y="1879"/>
        <a:ext cx="9795250" cy="952568"/>
      </dsp:txXfrm>
    </dsp:sp>
    <dsp:sp modelId="{2DAAEE3E-F3D1-4FEC-A00A-9C29DC5EC152}">
      <dsp:nvSpPr>
        <dsp:cNvPr id="0" name=""/>
        <dsp:cNvSpPr/>
      </dsp:nvSpPr>
      <dsp:spPr>
        <a:xfrm>
          <a:off x="0" y="1192589"/>
          <a:ext cx="10895466" cy="952568"/>
        </a:xfrm>
        <a:prstGeom prst="roundRect">
          <a:avLst>
            <a:gd name="adj" fmla="val 10000"/>
          </a:avLst>
        </a:prstGeom>
        <a:solidFill>
          <a:srgbClr val="6AC398"/>
        </a:solidFill>
        <a:ln>
          <a:noFill/>
        </a:ln>
        <a:effectLst/>
      </dsp:spPr>
      <dsp:style>
        <a:lnRef idx="0">
          <a:scrgbClr r="0" g="0" b="0"/>
        </a:lnRef>
        <a:fillRef idx="1">
          <a:scrgbClr r="0" g="0" b="0"/>
        </a:fillRef>
        <a:effectRef idx="0">
          <a:scrgbClr r="0" g="0" b="0"/>
        </a:effectRef>
        <a:fontRef idx="minor"/>
      </dsp:style>
    </dsp:sp>
    <dsp:sp modelId="{50E57B63-09E5-4DB9-A59A-1AA32F23FA0E}">
      <dsp:nvSpPr>
        <dsp:cNvPr id="0" name=""/>
        <dsp:cNvSpPr/>
      </dsp:nvSpPr>
      <dsp:spPr>
        <a:xfrm>
          <a:off x="288151" y="1406917"/>
          <a:ext cx="523912" cy="523912"/>
        </a:xfrm>
        <a:prstGeom prst="rect">
          <a:avLst/>
        </a:prstGeom>
        <a:blipFill>
          <a:blip xmlns:r="http://schemas.openxmlformats.org/officeDocument/2006/relationships" r:embed="rId3">
            <a:duotone>
              <a:prstClr val="black"/>
              <a:schemeClr val="accent1">
                <a:tint val="45000"/>
                <a:satMod val="400000"/>
              </a:schemeClr>
            </a:duotone>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8606D6-ED36-40F7-8244-0C3D63955947}">
      <dsp:nvSpPr>
        <dsp:cNvPr id="0" name=""/>
        <dsp:cNvSpPr/>
      </dsp:nvSpPr>
      <dsp:spPr>
        <a:xfrm>
          <a:off x="1100216" y="1192589"/>
          <a:ext cx="9795250" cy="952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813" tIns="100813" rIns="100813" bIns="100813" numCol="1" spcCol="1270" anchor="ctr" anchorCtr="0">
          <a:noAutofit/>
        </a:bodyPr>
        <a:lstStyle/>
        <a:p>
          <a:pPr marL="0" lvl="0" indent="0" algn="l" defTabSz="889000">
            <a:lnSpc>
              <a:spcPct val="100000"/>
            </a:lnSpc>
            <a:spcBef>
              <a:spcPct val="0"/>
            </a:spcBef>
            <a:spcAft>
              <a:spcPct val="35000"/>
            </a:spcAft>
            <a:buNone/>
          </a:pPr>
          <a:r>
            <a:rPr lang="en-US" sz="2000" kern="1200">
              <a:solidFill>
                <a:schemeClr val="tx1"/>
              </a:solidFill>
            </a:rPr>
            <a:t>District discretion of who can serve as a scribe but no peer tutors </a:t>
          </a:r>
          <a:r>
            <a:rPr lang="en-US" sz="2000" kern="1200" baseline="-25000">
              <a:solidFill>
                <a:schemeClr val="tx1"/>
              </a:solidFill>
            </a:rPr>
            <a:t>p.11, p.21, p.27</a:t>
          </a:r>
          <a:r>
            <a:rPr lang="en-US" sz="2000" kern="1200" baseline="-25000">
              <a:solidFill>
                <a:schemeClr val="tx1"/>
              </a:solidFill>
              <a:latin typeface="Franklin Gothic Medium" panose="020B0603020102020204"/>
            </a:rPr>
            <a:t> </a:t>
          </a:r>
          <a:endParaRPr lang="en-US" sz="2000" kern="1200">
            <a:solidFill>
              <a:schemeClr val="tx1"/>
            </a:solidFill>
          </a:endParaRPr>
        </a:p>
      </dsp:txBody>
      <dsp:txXfrm>
        <a:off x="1100216" y="1192589"/>
        <a:ext cx="9795250" cy="952568"/>
      </dsp:txXfrm>
    </dsp:sp>
    <dsp:sp modelId="{F0F18945-8DB0-4966-9F36-1DAB70556EEC}">
      <dsp:nvSpPr>
        <dsp:cNvPr id="0" name=""/>
        <dsp:cNvSpPr/>
      </dsp:nvSpPr>
      <dsp:spPr>
        <a:xfrm>
          <a:off x="0" y="2383299"/>
          <a:ext cx="10895466" cy="952568"/>
        </a:xfrm>
        <a:prstGeom prst="roundRect">
          <a:avLst>
            <a:gd name="adj" fmla="val 10000"/>
          </a:avLst>
        </a:prstGeom>
        <a:solidFill>
          <a:srgbClr val="6AC398"/>
        </a:solidFill>
        <a:ln>
          <a:noFill/>
        </a:ln>
        <a:effectLst/>
      </dsp:spPr>
      <dsp:style>
        <a:lnRef idx="0">
          <a:scrgbClr r="0" g="0" b="0"/>
        </a:lnRef>
        <a:fillRef idx="1">
          <a:scrgbClr r="0" g="0" b="0"/>
        </a:fillRef>
        <a:effectRef idx="0">
          <a:scrgbClr r="0" g="0" b="0"/>
        </a:effectRef>
        <a:fontRef idx="minor"/>
      </dsp:style>
    </dsp:sp>
    <dsp:sp modelId="{A930249C-BA5E-45A9-BB73-4A5A4AE442DB}">
      <dsp:nvSpPr>
        <dsp:cNvPr id="0" name=""/>
        <dsp:cNvSpPr/>
      </dsp:nvSpPr>
      <dsp:spPr>
        <a:xfrm>
          <a:off x="288151" y="2597627"/>
          <a:ext cx="523912" cy="523912"/>
        </a:xfrm>
        <a:prstGeom prst="rect">
          <a:avLst/>
        </a:prstGeom>
        <a:blipFill>
          <a:blip xmlns:r="http://schemas.openxmlformats.org/officeDocument/2006/relationships" r:embed="rId5"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F2A80D-8106-43CD-9E94-443FAACD37C0}">
      <dsp:nvSpPr>
        <dsp:cNvPr id="0" name=""/>
        <dsp:cNvSpPr/>
      </dsp:nvSpPr>
      <dsp:spPr>
        <a:xfrm>
          <a:off x="1100216" y="2383299"/>
          <a:ext cx="9795250" cy="952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813" tIns="100813" rIns="100813" bIns="100813" numCol="1" spcCol="1270" anchor="ctr" anchorCtr="0">
          <a:noAutofit/>
        </a:bodyPr>
        <a:lstStyle/>
        <a:p>
          <a:pPr marL="0" lvl="0" indent="0" algn="l" defTabSz="889000">
            <a:lnSpc>
              <a:spcPct val="100000"/>
            </a:lnSpc>
            <a:spcBef>
              <a:spcPct val="0"/>
            </a:spcBef>
            <a:spcAft>
              <a:spcPct val="35000"/>
            </a:spcAft>
            <a:buNone/>
          </a:pPr>
          <a:r>
            <a:rPr lang="en-US" sz="2000" kern="1200">
              <a:solidFill>
                <a:schemeClr val="tx1"/>
              </a:solidFill>
            </a:rPr>
            <a:t>Student is the sole creator, author, decision-maker, and owner of his or her work but unable to translate thoughts into written language </a:t>
          </a:r>
          <a:r>
            <a:rPr lang="en-US" sz="1400" kern="1200">
              <a:solidFill>
                <a:schemeClr val="tx1"/>
              </a:solidFill>
            </a:rPr>
            <a:t>p.11, p.19, p.22, p.27-28</a:t>
          </a:r>
          <a:r>
            <a:rPr lang="en-US" sz="1400" kern="1200">
              <a:solidFill>
                <a:schemeClr val="tx1"/>
              </a:solidFill>
              <a:latin typeface="Franklin Gothic Medium" panose="020B0603020102020204"/>
            </a:rPr>
            <a:t> </a:t>
          </a:r>
          <a:endParaRPr lang="en-US" sz="1400" kern="1200">
            <a:solidFill>
              <a:schemeClr val="tx1"/>
            </a:solidFill>
          </a:endParaRPr>
        </a:p>
      </dsp:txBody>
      <dsp:txXfrm>
        <a:off x="1100216" y="2383299"/>
        <a:ext cx="9795250" cy="952568"/>
      </dsp:txXfrm>
    </dsp:sp>
    <dsp:sp modelId="{CB6BC69F-B35A-49F1-A40F-FA7CADDC74AC}">
      <dsp:nvSpPr>
        <dsp:cNvPr id="0" name=""/>
        <dsp:cNvSpPr/>
      </dsp:nvSpPr>
      <dsp:spPr>
        <a:xfrm>
          <a:off x="0" y="3574009"/>
          <a:ext cx="10895466" cy="952568"/>
        </a:xfrm>
        <a:prstGeom prst="roundRect">
          <a:avLst>
            <a:gd name="adj" fmla="val 10000"/>
          </a:avLst>
        </a:prstGeom>
        <a:solidFill>
          <a:srgbClr val="6AC398"/>
        </a:solidFill>
        <a:ln>
          <a:noFill/>
        </a:ln>
        <a:effectLst/>
      </dsp:spPr>
      <dsp:style>
        <a:lnRef idx="0">
          <a:scrgbClr r="0" g="0" b="0"/>
        </a:lnRef>
        <a:fillRef idx="1">
          <a:scrgbClr r="0" g="0" b="0"/>
        </a:fillRef>
        <a:effectRef idx="0">
          <a:scrgbClr r="0" g="0" b="0"/>
        </a:effectRef>
        <a:fontRef idx="minor"/>
      </dsp:style>
    </dsp:sp>
    <dsp:sp modelId="{C14453B1-E5A2-4596-B03C-DDC238BED027}">
      <dsp:nvSpPr>
        <dsp:cNvPr id="0" name=""/>
        <dsp:cNvSpPr/>
      </dsp:nvSpPr>
      <dsp:spPr>
        <a:xfrm>
          <a:off x="288151" y="3788337"/>
          <a:ext cx="523912" cy="523912"/>
        </a:xfrm>
        <a:prstGeom prst="rect">
          <a:avLst/>
        </a:prstGeom>
        <a:blipFill>
          <a:blip xmlns:r="http://schemas.openxmlformats.org/officeDocument/2006/relationships" r:embed="rId7">
            <a:duotone>
              <a:prstClr val="black"/>
              <a:schemeClr val="accent1">
                <a:tint val="45000"/>
                <a:satMod val="400000"/>
              </a:schemeClr>
            </a:duotone>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98F80F-B1F7-4962-9895-153D9CF90472}">
      <dsp:nvSpPr>
        <dsp:cNvPr id="0" name=""/>
        <dsp:cNvSpPr/>
      </dsp:nvSpPr>
      <dsp:spPr>
        <a:xfrm>
          <a:off x="1100216" y="3574009"/>
          <a:ext cx="9795250" cy="952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813" tIns="100813" rIns="100813" bIns="100813" numCol="1" spcCol="1270" anchor="ctr" anchorCtr="0">
          <a:noAutofit/>
        </a:bodyPr>
        <a:lstStyle/>
        <a:p>
          <a:pPr marL="0" lvl="0" indent="0" algn="l" defTabSz="889000">
            <a:lnSpc>
              <a:spcPct val="100000"/>
            </a:lnSpc>
            <a:spcBef>
              <a:spcPct val="0"/>
            </a:spcBef>
            <a:spcAft>
              <a:spcPct val="35000"/>
            </a:spcAft>
            <a:buNone/>
          </a:pPr>
          <a:r>
            <a:rPr lang="en-US" sz="2000" kern="1200">
              <a:solidFill>
                <a:schemeClr val="tx1"/>
              </a:solidFill>
            </a:rPr>
            <a:t>Scribe shall not be used as a replacement for writing instruction or assistive technology </a:t>
          </a:r>
          <a:r>
            <a:rPr lang="en-US" sz="2000" kern="1200" baseline="-25000">
              <a:solidFill>
                <a:schemeClr val="tx1"/>
              </a:solidFill>
            </a:rPr>
            <a:t>p.10, p.18, p.21, p.27</a:t>
          </a:r>
          <a:endParaRPr lang="en-US" sz="2000" kern="1200">
            <a:solidFill>
              <a:schemeClr val="tx1"/>
            </a:solidFill>
          </a:endParaRPr>
        </a:p>
      </dsp:txBody>
      <dsp:txXfrm>
        <a:off x="1100216" y="3574009"/>
        <a:ext cx="9795250" cy="9525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8FC9D-B9DE-4812-AB90-71C2570B8C58}">
      <dsp:nvSpPr>
        <dsp:cNvPr id="0" name=""/>
        <dsp:cNvSpPr/>
      </dsp:nvSpPr>
      <dsp:spPr>
        <a:xfrm>
          <a:off x="2674" y="0"/>
          <a:ext cx="8269858" cy="1880417"/>
        </a:xfrm>
        <a:prstGeom prst="roundRect">
          <a:avLst>
            <a:gd name="adj" fmla="val 10000"/>
          </a:avLst>
        </a:prstGeom>
        <a:solidFill>
          <a:srgbClr val="05778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solidFill>
                <a:schemeClr val="bg1"/>
              </a:solidFill>
            </a:rPr>
            <a:t>Scribe</a:t>
          </a:r>
        </a:p>
      </dsp:txBody>
      <dsp:txXfrm>
        <a:off x="57750" y="55076"/>
        <a:ext cx="8159706" cy="1770265"/>
      </dsp:txXfrm>
    </dsp:sp>
    <dsp:sp modelId="{CD5345BF-CFC9-40CF-A3AA-1B35B3A63155}">
      <dsp:nvSpPr>
        <dsp:cNvPr id="0" name=""/>
        <dsp:cNvSpPr/>
      </dsp:nvSpPr>
      <dsp:spPr>
        <a:xfrm>
          <a:off x="1337" y="2100628"/>
          <a:ext cx="1944933" cy="1880417"/>
        </a:xfrm>
        <a:prstGeom prst="roundRect">
          <a:avLst>
            <a:gd name="adj" fmla="val 10000"/>
          </a:avLst>
        </a:prstGeom>
        <a:solidFill>
          <a:srgbClr val="05778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a:solidFill>
                <a:schemeClr val="bg1"/>
              </a:solidFill>
              <a:latin typeface="+mn-lt"/>
            </a:rPr>
            <a:t>Records word for word (written on paper or typed into online format)               </a:t>
          </a:r>
        </a:p>
        <a:p>
          <a:pPr marL="0" lvl="0" indent="0" algn="ctr" defTabSz="844550" rtl="0">
            <a:lnSpc>
              <a:spcPct val="90000"/>
            </a:lnSpc>
            <a:spcBef>
              <a:spcPct val="0"/>
            </a:spcBef>
            <a:spcAft>
              <a:spcPct val="35000"/>
            </a:spcAft>
            <a:buNone/>
          </a:pPr>
          <a:r>
            <a:rPr lang="en-US" sz="1900" kern="1200" baseline="-25000">
              <a:solidFill>
                <a:schemeClr val="bg1"/>
              </a:solidFill>
              <a:latin typeface="+mn-lt"/>
            </a:rPr>
            <a:t>p.11, p.19, p.22 </a:t>
          </a:r>
          <a:endParaRPr lang="en-US" sz="1900" kern="1200">
            <a:solidFill>
              <a:schemeClr val="bg1"/>
            </a:solidFill>
            <a:latin typeface="+mn-lt"/>
          </a:endParaRPr>
        </a:p>
      </dsp:txBody>
      <dsp:txXfrm>
        <a:off x="56413" y="2155704"/>
        <a:ext cx="1834781" cy="1770265"/>
      </dsp:txXfrm>
    </dsp:sp>
    <dsp:sp modelId="{F75AB7B2-BDF9-477A-8230-6603D64AA519}">
      <dsp:nvSpPr>
        <dsp:cNvPr id="0" name=""/>
        <dsp:cNvSpPr/>
      </dsp:nvSpPr>
      <dsp:spPr>
        <a:xfrm>
          <a:off x="2109645" y="2100628"/>
          <a:ext cx="1944933" cy="1880417"/>
        </a:xfrm>
        <a:prstGeom prst="roundRect">
          <a:avLst>
            <a:gd name="adj" fmla="val 10000"/>
          </a:avLst>
        </a:prstGeom>
        <a:solidFill>
          <a:srgbClr val="05778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a:solidFill>
                <a:schemeClr val="bg1"/>
              </a:solidFill>
            </a:rPr>
            <a:t>Format, capitalize and punctuate as directed by student</a:t>
          </a:r>
          <a:r>
            <a:rPr lang="en-US" sz="1900" kern="1200">
              <a:solidFill>
                <a:schemeClr val="bg1"/>
              </a:solidFill>
              <a:latin typeface="Georgia"/>
            </a:rPr>
            <a:t> </a:t>
          </a:r>
        </a:p>
        <a:p>
          <a:pPr marL="0" lvl="0" indent="0" algn="ctr" defTabSz="844550" rtl="0">
            <a:lnSpc>
              <a:spcPct val="90000"/>
            </a:lnSpc>
            <a:spcBef>
              <a:spcPct val="0"/>
            </a:spcBef>
            <a:spcAft>
              <a:spcPct val="35000"/>
            </a:spcAft>
            <a:buNone/>
          </a:pPr>
          <a:r>
            <a:rPr lang="en-US" sz="1900" kern="1200" baseline="-25000">
              <a:solidFill>
                <a:schemeClr val="bg1"/>
              </a:solidFill>
            </a:rPr>
            <a:t>p.11, p.19, p.22</a:t>
          </a:r>
          <a:r>
            <a:rPr lang="en-US" sz="1900" kern="1200" baseline="-25000">
              <a:solidFill>
                <a:schemeClr val="bg1"/>
              </a:solidFill>
              <a:latin typeface="Franklin Gothic Medium" panose="020B0603020102020204"/>
            </a:rPr>
            <a:t> </a:t>
          </a:r>
          <a:endParaRPr lang="en-US" sz="1900" kern="1200">
            <a:solidFill>
              <a:schemeClr val="bg1"/>
            </a:solidFill>
          </a:endParaRPr>
        </a:p>
      </dsp:txBody>
      <dsp:txXfrm>
        <a:off x="2164721" y="2155704"/>
        <a:ext cx="1834781" cy="1770265"/>
      </dsp:txXfrm>
    </dsp:sp>
    <dsp:sp modelId="{0D0A6314-E6B6-452C-9D88-88601EB1E9AB}">
      <dsp:nvSpPr>
        <dsp:cNvPr id="0" name=""/>
        <dsp:cNvSpPr/>
      </dsp:nvSpPr>
      <dsp:spPr>
        <a:xfrm>
          <a:off x="4217953" y="2100628"/>
          <a:ext cx="1944933" cy="1880417"/>
        </a:xfrm>
        <a:prstGeom prst="roundRect">
          <a:avLst>
            <a:gd name="adj" fmla="val 10000"/>
          </a:avLst>
        </a:prstGeom>
        <a:solidFill>
          <a:srgbClr val="05778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a:solidFill>
                <a:schemeClr val="bg1"/>
              </a:solidFill>
              <a:latin typeface="+mn-lt"/>
            </a:rPr>
            <a:t>Give the written</a:t>
          </a:r>
          <a:r>
            <a:rPr lang="en-US" sz="1900" b="0" kern="1200">
              <a:solidFill>
                <a:schemeClr val="bg1"/>
              </a:solidFill>
              <a:latin typeface="+mn-lt"/>
            </a:rPr>
            <a:t> or typed</a:t>
          </a:r>
          <a:r>
            <a:rPr lang="en-US" sz="1900" kern="1200">
              <a:solidFill>
                <a:schemeClr val="bg1"/>
              </a:solidFill>
              <a:latin typeface="+mn-lt"/>
            </a:rPr>
            <a:t> product to the student to edit or revise</a:t>
          </a:r>
          <a:endParaRPr lang="en-US" sz="1900" kern="1200" baseline="-25000">
            <a:solidFill>
              <a:schemeClr val="bg1"/>
            </a:solidFill>
            <a:latin typeface="+mn-lt"/>
          </a:endParaRPr>
        </a:p>
        <a:p>
          <a:pPr marL="0" lvl="0" indent="0" algn="ctr" defTabSz="844550" rtl="0">
            <a:lnSpc>
              <a:spcPct val="90000"/>
            </a:lnSpc>
            <a:spcBef>
              <a:spcPct val="0"/>
            </a:spcBef>
            <a:spcAft>
              <a:spcPct val="35000"/>
            </a:spcAft>
            <a:buNone/>
          </a:pPr>
          <a:r>
            <a:rPr lang="en-US" sz="1900" kern="1200">
              <a:solidFill>
                <a:schemeClr val="bg1"/>
              </a:solidFill>
              <a:latin typeface="+mn-lt"/>
            </a:rPr>
            <a:t> </a:t>
          </a:r>
          <a:r>
            <a:rPr lang="en-US" sz="1900" kern="1200" baseline="-25000">
              <a:solidFill>
                <a:schemeClr val="bg1"/>
              </a:solidFill>
              <a:latin typeface="+mn-lt"/>
            </a:rPr>
            <a:t>p.11, p.22 </a:t>
          </a:r>
          <a:endParaRPr lang="en-US" sz="1900" kern="1200">
            <a:solidFill>
              <a:schemeClr val="bg1"/>
            </a:solidFill>
            <a:latin typeface="+mn-lt"/>
          </a:endParaRPr>
        </a:p>
      </dsp:txBody>
      <dsp:txXfrm>
        <a:off x="4273029" y="2155704"/>
        <a:ext cx="1834781" cy="1770265"/>
      </dsp:txXfrm>
    </dsp:sp>
    <dsp:sp modelId="{E4935587-D85F-4650-A7F1-8DEB5246FF39}">
      <dsp:nvSpPr>
        <dsp:cNvPr id="0" name=""/>
        <dsp:cNvSpPr/>
      </dsp:nvSpPr>
      <dsp:spPr>
        <a:xfrm>
          <a:off x="6326262" y="2100628"/>
          <a:ext cx="1944933" cy="1880417"/>
        </a:xfrm>
        <a:prstGeom prst="roundRect">
          <a:avLst>
            <a:gd name="adj" fmla="val 10000"/>
          </a:avLst>
        </a:prstGeom>
        <a:solidFill>
          <a:srgbClr val="05778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solidFill>
                <a:schemeClr val="bg1"/>
              </a:solidFill>
              <a:latin typeface="+mn-lt"/>
            </a:rPr>
            <a:t>Not alter, edit or revise a student’s own ideas, revisions or edits</a:t>
          </a:r>
          <a:endParaRPr lang="en-US" sz="1900" kern="1200" baseline="-25000">
            <a:solidFill>
              <a:schemeClr val="bg1"/>
            </a:solidFill>
            <a:latin typeface="+mn-lt"/>
          </a:endParaRPr>
        </a:p>
        <a:p>
          <a:pPr marL="0" lvl="0" indent="0" algn="ctr" defTabSz="844550" rtl="0">
            <a:lnSpc>
              <a:spcPct val="90000"/>
            </a:lnSpc>
            <a:spcBef>
              <a:spcPct val="0"/>
            </a:spcBef>
            <a:spcAft>
              <a:spcPct val="35000"/>
            </a:spcAft>
            <a:buNone/>
          </a:pPr>
          <a:r>
            <a:rPr lang="en-US" sz="1900" kern="1200">
              <a:solidFill>
                <a:schemeClr val="bg1"/>
              </a:solidFill>
              <a:latin typeface="+mn-lt"/>
            </a:rPr>
            <a:t> </a:t>
          </a:r>
          <a:r>
            <a:rPr lang="en-US" sz="1900" kern="1200" baseline="-25000">
              <a:solidFill>
                <a:schemeClr val="bg1"/>
              </a:solidFill>
              <a:latin typeface="+mn-lt"/>
            </a:rPr>
            <a:t>p.11, p.22</a:t>
          </a:r>
          <a:endParaRPr lang="en-US" sz="1900" kern="1200">
            <a:solidFill>
              <a:schemeClr val="bg1"/>
            </a:solidFill>
            <a:latin typeface="+mn-lt"/>
          </a:endParaRPr>
        </a:p>
      </dsp:txBody>
      <dsp:txXfrm>
        <a:off x="6381338" y="2155704"/>
        <a:ext cx="1834781" cy="17702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EE395-513B-49B3-9667-E6B92384DD1E}">
      <dsp:nvSpPr>
        <dsp:cNvPr id="0" name=""/>
        <dsp:cNvSpPr/>
      </dsp:nvSpPr>
      <dsp:spPr>
        <a:xfrm rot="10800000">
          <a:off x="1788448" y="2939"/>
          <a:ext cx="6550287" cy="554258"/>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4412"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b="0" kern="1200" dirty="0"/>
            <a:t>Module 1 – Inclusion </a:t>
          </a:r>
        </a:p>
      </dsp:txBody>
      <dsp:txXfrm rot="10800000">
        <a:off x="1927012" y="2939"/>
        <a:ext cx="6411723" cy="554258"/>
      </dsp:txXfrm>
    </dsp:sp>
    <dsp:sp modelId="{DA1812BF-31F1-4147-B90F-C7460494114E}">
      <dsp:nvSpPr>
        <dsp:cNvPr id="0" name=""/>
        <dsp:cNvSpPr/>
      </dsp:nvSpPr>
      <dsp:spPr>
        <a:xfrm>
          <a:off x="1511319" y="2939"/>
          <a:ext cx="554258" cy="554258"/>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D84F213C-99CA-49CA-8EFE-D7D7661D4683}">
      <dsp:nvSpPr>
        <dsp:cNvPr id="0" name=""/>
        <dsp:cNvSpPr/>
      </dsp:nvSpPr>
      <dsp:spPr>
        <a:xfrm rot="10800000">
          <a:off x="1788448" y="722648"/>
          <a:ext cx="6550287" cy="554258"/>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4412"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Module 2 – General Conditions </a:t>
          </a:r>
        </a:p>
      </dsp:txBody>
      <dsp:txXfrm rot="10800000">
        <a:off x="1927012" y="722648"/>
        <a:ext cx="6411723" cy="554258"/>
      </dsp:txXfrm>
    </dsp:sp>
    <dsp:sp modelId="{4BC686F7-27CA-4B3F-ACAD-1B8EE0AEDC3A}">
      <dsp:nvSpPr>
        <dsp:cNvPr id="0" name=""/>
        <dsp:cNvSpPr/>
      </dsp:nvSpPr>
      <dsp:spPr>
        <a:xfrm>
          <a:off x="1511319" y="722648"/>
          <a:ext cx="554258" cy="554258"/>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0F6E766C-C541-428F-8CF3-0A44AB03CDE0}">
      <dsp:nvSpPr>
        <dsp:cNvPr id="0" name=""/>
        <dsp:cNvSpPr/>
      </dsp:nvSpPr>
      <dsp:spPr>
        <a:xfrm rot="10800000">
          <a:off x="1788448" y="1442356"/>
          <a:ext cx="6550287" cy="554258"/>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4412"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Module 3 – Section Specifics</a:t>
          </a:r>
        </a:p>
      </dsp:txBody>
      <dsp:txXfrm rot="10800000">
        <a:off x="1927012" y="1442356"/>
        <a:ext cx="6411723" cy="554258"/>
      </dsp:txXfrm>
    </dsp:sp>
    <dsp:sp modelId="{8D9F20DF-B457-4E50-A175-4FEAF56C3ABB}">
      <dsp:nvSpPr>
        <dsp:cNvPr id="0" name=""/>
        <dsp:cNvSpPr/>
      </dsp:nvSpPr>
      <dsp:spPr>
        <a:xfrm>
          <a:off x="1511319" y="1442356"/>
          <a:ext cx="554258" cy="554258"/>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FA8E408E-444A-4998-BF4B-1F8DAD064B57}">
      <dsp:nvSpPr>
        <dsp:cNvPr id="0" name=""/>
        <dsp:cNvSpPr/>
      </dsp:nvSpPr>
      <dsp:spPr>
        <a:xfrm rot="10800000">
          <a:off x="1788448" y="2162064"/>
          <a:ext cx="6550287" cy="554258"/>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4412"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b="0" kern="1200" dirty="0"/>
            <a:t>Module 4 – Accommodations Environment</a:t>
          </a:r>
        </a:p>
      </dsp:txBody>
      <dsp:txXfrm rot="10800000">
        <a:off x="1927012" y="2162064"/>
        <a:ext cx="6411723" cy="554258"/>
      </dsp:txXfrm>
    </dsp:sp>
    <dsp:sp modelId="{D6957A9B-3736-4ADF-89A5-C05CE7574C4B}">
      <dsp:nvSpPr>
        <dsp:cNvPr id="0" name=""/>
        <dsp:cNvSpPr/>
      </dsp:nvSpPr>
      <dsp:spPr>
        <a:xfrm>
          <a:off x="1511319" y="2162064"/>
          <a:ext cx="554258" cy="554258"/>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56F1C275-CAE4-4257-A367-63D75BC3B512}">
      <dsp:nvSpPr>
        <dsp:cNvPr id="0" name=""/>
        <dsp:cNvSpPr/>
      </dsp:nvSpPr>
      <dsp:spPr>
        <a:xfrm rot="10800000">
          <a:off x="1788448" y="2881772"/>
          <a:ext cx="6550287" cy="554258"/>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4412"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Module 5 – Technology and Manipulatives</a:t>
          </a:r>
        </a:p>
      </dsp:txBody>
      <dsp:txXfrm rot="10800000">
        <a:off x="1927012" y="2881772"/>
        <a:ext cx="6411723" cy="554258"/>
      </dsp:txXfrm>
    </dsp:sp>
    <dsp:sp modelId="{DDFE2D0C-71ED-4D7E-9A0F-D0C4066DFD04}">
      <dsp:nvSpPr>
        <dsp:cNvPr id="0" name=""/>
        <dsp:cNvSpPr/>
      </dsp:nvSpPr>
      <dsp:spPr>
        <a:xfrm>
          <a:off x="1511319" y="2881772"/>
          <a:ext cx="554258" cy="554258"/>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F1D39E2B-BF5D-42A2-BB38-1B41EF0A5C83}">
      <dsp:nvSpPr>
        <dsp:cNvPr id="0" name=""/>
        <dsp:cNvSpPr/>
      </dsp:nvSpPr>
      <dsp:spPr>
        <a:xfrm rot="10800000">
          <a:off x="1788448" y="3601480"/>
          <a:ext cx="6550287" cy="554258"/>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4412"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t>Module 6 – Readers and Scribes</a:t>
          </a:r>
        </a:p>
      </dsp:txBody>
      <dsp:txXfrm rot="10800000">
        <a:off x="1927012" y="3601480"/>
        <a:ext cx="6411723" cy="554258"/>
      </dsp:txXfrm>
    </dsp:sp>
    <dsp:sp modelId="{FBBB7DF0-0CB3-4880-9AB8-F32A8264F641}">
      <dsp:nvSpPr>
        <dsp:cNvPr id="0" name=""/>
        <dsp:cNvSpPr/>
      </dsp:nvSpPr>
      <dsp:spPr>
        <a:xfrm>
          <a:off x="1511319" y="3601480"/>
          <a:ext cx="554258" cy="554258"/>
        </a:xfrm>
        <a:prstGeom prst="ellipse">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2ABC907E-424B-4216-BBDC-489895837E62}">
      <dsp:nvSpPr>
        <dsp:cNvPr id="0" name=""/>
        <dsp:cNvSpPr/>
      </dsp:nvSpPr>
      <dsp:spPr>
        <a:xfrm rot="10800000">
          <a:off x="1788448" y="4321189"/>
          <a:ext cx="6550287" cy="554258"/>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4412"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Module 7 – Accommodations Breakdown</a:t>
          </a:r>
        </a:p>
      </dsp:txBody>
      <dsp:txXfrm rot="10800000">
        <a:off x="1927012" y="4321189"/>
        <a:ext cx="6411723" cy="554258"/>
      </dsp:txXfrm>
    </dsp:sp>
    <dsp:sp modelId="{0E84413B-7915-49C3-B5D6-D7610F85CFA5}">
      <dsp:nvSpPr>
        <dsp:cNvPr id="0" name=""/>
        <dsp:cNvSpPr/>
      </dsp:nvSpPr>
      <dsp:spPr>
        <a:xfrm>
          <a:off x="1511319" y="4321189"/>
          <a:ext cx="554258" cy="554258"/>
        </a:xfrm>
        <a:prstGeom prst="ellipse">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5904C-6172-4D21-AA6F-0A027056D3ED}">
      <dsp:nvSpPr>
        <dsp:cNvPr id="0" name=""/>
        <dsp:cNvSpPr/>
      </dsp:nvSpPr>
      <dsp:spPr>
        <a:xfrm>
          <a:off x="0" y="672575"/>
          <a:ext cx="7752799" cy="326025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1703" tIns="937260" rIns="601703" bIns="320040" numCol="1" spcCol="1270" anchor="t" anchorCtr="0">
          <a:noAutofit/>
        </a:bodyPr>
        <a:lstStyle/>
        <a:p>
          <a:pPr marL="285750" lvl="1" indent="-285750" algn="l" defTabSz="2000250">
            <a:lnSpc>
              <a:spcPct val="90000"/>
            </a:lnSpc>
            <a:spcBef>
              <a:spcPct val="0"/>
            </a:spcBef>
            <a:spcAft>
              <a:spcPct val="15000"/>
            </a:spcAft>
            <a:buChar char="•"/>
          </a:pPr>
          <a:r>
            <a:rPr lang="en-US" sz="4500" kern="1200">
              <a:latin typeface="Times New Roman" panose="02020603050405020304" pitchFamily="18" charset="0"/>
              <a:cs typeface="Times New Roman" panose="02020603050405020304" pitchFamily="18" charset="0"/>
            </a:rPr>
            <a:t>KDE DAC Information</a:t>
          </a:r>
        </a:p>
        <a:p>
          <a:pPr marL="285750" lvl="1" indent="-285750" algn="l" defTabSz="2000250">
            <a:lnSpc>
              <a:spcPct val="90000"/>
            </a:lnSpc>
            <a:spcBef>
              <a:spcPct val="0"/>
            </a:spcBef>
            <a:spcAft>
              <a:spcPct val="15000"/>
            </a:spcAft>
            <a:buChar char="•"/>
          </a:pPr>
          <a:r>
            <a:rPr lang="en-US" sz="4500" kern="1200">
              <a:latin typeface="Times New Roman" panose="02020603050405020304" pitchFamily="18" charset="0"/>
              <a:cs typeface="Times New Roman" panose="02020603050405020304" pitchFamily="18" charset="0"/>
              <a:hlinkClick xmlns:r="http://schemas.openxmlformats.org/officeDocument/2006/relationships" r:id="rId1"/>
            </a:rPr>
            <a:t>dacinfo@education.ky.gov</a:t>
          </a:r>
          <a:endParaRPr lang="en-US" sz="4500" kern="1200"/>
        </a:p>
        <a:p>
          <a:pPr marL="285750" lvl="1" indent="-285750" algn="l" defTabSz="2000250">
            <a:lnSpc>
              <a:spcPct val="90000"/>
            </a:lnSpc>
            <a:spcBef>
              <a:spcPct val="0"/>
            </a:spcBef>
            <a:spcAft>
              <a:spcPct val="15000"/>
            </a:spcAft>
            <a:buChar char="•"/>
          </a:pPr>
          <a:r>
            <a:rPr lang="en-US" sz="4500" kern="1200">
              <a:latin typeface="Times New Roman" panose="02020603050405020304" pitchFamily="18" charset="0"/>
              <a:cs typeface="Times New Roman" panose="02020603050405020304" pitchFamily="18" charset="0"/>
            </a:rPr>
            <a:t>(502) 564-4394</a:t>
          </a:r>
          <a:endParaRPr lang="en-US" sz="4500" kern="1200"/>
        </a:p>
      </dsp:txBody>
      <dsp:txXfrm>
        <a:off x="0" y="672575"/>
        <a:ext cx="7752799" cy="3260250"/>
      </dsp:txXfrm>
    </dsp:sp>
    <dsp:sp modelId="{582781B1-11A1-43EE-AABF-775ACAB37D1D}">
      <dsp:nvSpPr>
        <dsp:cNvPr id="0" name=""/>
        <dsp:cNvSpPr/>
      </dsp:nvSpPr>
      <dsp:spPr>
        <a:xfrm>
          <a:off x="387639" y="8375"/>
          <a:ext cx="5426959" cy="132840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5126" tIns="0" rIns="205126" bIns="0" numCol="1" spcCol="1270" anchor="ctr" anchorCtr="0">
          <a:noAutofit/>
        </a:bodyPr>
        <a:lstStyle/>
        <a:p>
          <a:pPr marL="0" lvl="0" indent="0" algn="l" defTabSz="2000250">
            <a:lnSpc>
              <a:spcPct val="90000"/>
            </a:lnSpc>
            <a:spcBef>
              <a:spcPct val="0"/>
            </a:spcBef>
            <a:spcAft>
              <a:spcPct val="35000"/>
            </a:spcAft>
            <a:buNone/>
          </a:pPr>
          <a:r>
            <a:rPr lang="en-US" sz="4500" kern="1200">
              <a:latin typeface="Times New Roman" panose="02020603050405020304" pitchFamily="18" charset="0"/>
              <a:cs typeface="Times New Roman" panose="02020603050405020304" pitchFamily="18" charset="0"/>
            </a:rPr>
            <a:t>Contact Information</a:t>
          </a:r>
          <a:endParaRPr lang="en-US" sz="4500" kern="1200"/>
        </a:p>
      </dsp:txBody>
      <dsp:txXfrm>
        <a:off x="452486" y="73222"/>
        <a:ext cx="5297265" cy="1198706"/>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94BDFD-2EC7-403C-985C-D28230DB5D9A}" type="datetimeFigureOut">
              <a:rPr lang="en-US" smtClean="0"/>
              <a:t>8/7/2023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EB2950-0FB8-45F4-84A0-796D3193F924}" type="slidenum">
              <a:rPr lang="en-US" smtClean="0"/>
              <a:t>‹#›</a:t>
            </a:fld>
            <a:endParaRPr lang="en-US"/>
          </a:p>
        </p:txBody>
      </p:sp>
    </p:spTree>
    <p:extLst>
      <p:ext uri="{BB962C8B-B14F-4D97-AF65-F5344CB8AC3E}">
        <p14:creationId xmlns:p14="http://schemas.microsoft.com/office/powerpoint/2010/main" val="1327484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[Insert Name], a program consultant in the Office of Assessment and Accountability.  Welcome to the Inclusions of Special Populations Training 703 KAR 5-Colon-070. This is module 6 of 7 that make up this training series.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training must be completed prior to providing accommodations for any state-required assessments. Please ensure to review all seven modules for the complete training.</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8C404-F245-4374-89D2-29B501890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5251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ea typeface="+mn-lt"/>
                <a:cs typeface="+mn-lt"/>
              </a:rPr>
              <a:t>4. Who cannot serve as a scribe even if they have received the Inclusion of Special Populations training? </a:t>
            </a:r>
            <a:br>
              <a:rPr lang="en-US" dirty="0">
                <a:ea typeface="+mn-lt"/>
                <a:cs typeface="+mn-lt"/>
              </a:rPr>
            </a:br>
            <a:r>
              <a:rPr lang="en-US" dirty="0">
                <a:solidFill>
                  <a:schemeClr val="bg2">
                    <a:lumMod val="75000"/>
                  </a:schemeClr>
                </a:solidFill>
                <a:ea typeface="+mn-lt"/>
                <a:cs typeface="+mn-lt"/>
              </a:rPr>
              <a:t>A. </a:t>
            </a:r>
            <a:r>
              <a:rPr lang="en-US" dirty="0">
                <a:ea typeface="+mn-lt"/>
                <a:cs typeface="+mn-lt"/>
              </a:rPr>
              <a:t>Special Ed Teacher               </a:t>
            </a:r>
            <a:br>
              <a:rPr lang="en-US" dirty="0">
                <a:ea typeface="+mn-lt"/>
                <a:cs typeface="+mn-lt"/>
              </a:rPr>
            </a:br>
            <a:r>
              <a:rPr lang="en-US" dirty="0">
                <a:solidFill>
                  <a:schemeClr val="bg2">
                    <a:lumMod val="75000"/>
                  </a:schemeClr>
                </a:solidFill>
                <a:ea typeface="+mn-lt"/>
                <a:cs typeface="+mn-lt"/>
              </a:rPr>
              <a:t>B. </a:t>
            </a:r>
            <a:r>
              <a:rPr lang="en-US" dirty="0">
                <a:ea typeface="+mn-lt"/>
                <a:cs typeface="+mn-lt"/>
              </a:rPr>
              <a:t>Peer Tutor</a:t>
            </a:r>
            <a:br>
              <a:rPr lang="en-US" dirty="0">
                <a:ea typeface="+mn-lt"/>
                <a:cs typeface="+mn-lt"/>
              </a:rPr>
            </a:br>
            <a:r>
              <a:rPr lang="en-US" dirty="0">
                <a:solidFill>
                  <a:schemeClr val="bg2">
                    <a:lumMod val="75000"/>
                  </a:schemeClr>
                </a:solidFill>
                <a:ea typeface="+mn-lt"/>
                <a:cs typeface="+mn-lt"/>
              </a:rPr>
              <a:t>C. </a:t>
            </a:r>
            <a:r>
              <a:rPr lang="en-US" dirty="0">
                <a:ea typeface="+mn-lt"/>
                <a:cs typeface="+mn-lt"/>
              </a:rPr>
              <a:t>Substitute Teacher               </a:t>
            </a:r>
            <a:br>
              <a:rPr lang="en-US" dirty="0">
                <a:ea typeface="+mn-lt"/>
                <a:cs typeface="+mn-lt"/>
              </a:rPr>
            </a:br>
            <a:r>
              <a:rPr lang="en-US" dirty="0">
                <a:solidFill>
                  <a:schemeClr val="bg2">
                    <a:lumMod val="75000"/>
                  </a:schemeClr>
                </a:solidFill>
                <a:ea typeface="+mn-lt"/>
                <a:cs typeface="+mn-lt"/>
              </a:rPr>
              <a:t>D. </a:t>
            </a:r>
            <a:r>
              <a:rPr lang="en-US" dirty="0">
                <a:ea typeface="+mn-lt"/>
                <a:cs typeface="+mn-lt"/>
              </a:rPr>
              <a:t>Counselor</a:t>
            </a:r>
            <a:br>
              <a:rPr lang="en-US" dirty="0">
                <a:ea typeface="+mn-lt"/>
                <a:cs typeface="+mn-lt"/>
              </a:rPr>
            </a:br>
            <a:br>
              <a:rPr lang="en-US" dirty="0">
                <a:ea typeface="+mn-lt"/>
                <a:cs typeface="+mn-lt"/>
              </a:rPr>
            </a:br>
            <a:r>
              <a:rPr lang="en-US" dirty="0">
                <a:ea typeface="+mn-lt"/>
                <a:cs typeface="+mn-lt"/>
              </a:rPr>
              <a:t>Pause.</a:t>
            </a:r>
            <a:br>
              <a:rPr lang="en-US" dirty="0">
                <a:ea typeface="+mn-lt"/>
                <a:cs typeface="+mn-lt"/>
              </a:rPr>
            </a:br>
            <a:br>
              <a:rPr lang="en-US" dirty="0">
                <a:ea typeface="+mn-lt"/>
                <a:cs typeface="+mn-lt"/>
              </a:rPr>
            </a:br>
            <a:r>
              <a:rPr lang="en-US" dirty="0">
                <a:ea typeface="+mn-lt"/>
                <a:cs typeface="+mn-lt"/>
              </a:rPr>
              <a:t>The answer is B. The regulation specifically bars peer tutors from being a scribe.</a:t>
            </a:r>
          </a:p>
          <a:p>
            <a:pPr marL="0" indent="0">
              <a:buNone/>
            </a:pPr>
            <a:r>
              <a:rPr lang="en-US" dirty="0">
                <a:ea typeface="+mn-lt"/>
                <a:cs typeface="+mn-lt"/>
              </a:rPr>
              <a:t> </a:t>
            </a:r>
            <a:br>
              <a:rPr lang="en-US" dirty="0">
                <a:ea typeface="+mn-lt"/>
                <a:cs typeface="+mn-lt"/>
              </a:rPr>
            </a:br>
            <a:r>
              <a:rPr lang="en-US" dirty="0">
                <a:ea typeface="+mn-lt"/>
                <a:cs typeface="+mn-lt"/>
              </a:rPr>
              <a:t>5. Which of the following must a scribe do to ensure they prevent an allegation?</a:t>
            </a:r>
            <a:br>
              <a:rPr lang="en-US" dirty="0">
                <a:ea typeface="+mn-lt"/>
                <a:cs typeface="+mn-lt"/>
              </a:rPr>
            </a:br>
            <a:r>
              <a:rPr lang="en-US" dirty="0">
                <a:solidFill>
                  <a:schemeClr val="bg2">
                    <a:lumMod val="75000"/>
                  </a:schemeClr>
                </a:solidFill>
                <a:ea typeface="+mn-lt"/>
                <a:cs typeface="+mn-lt"/>
              </a:rPr>
              <a:t>A. </a:t>
            </a:r>
            <a:r>
              <a:rPr lang="en-US" dirty="0">
                <a:ea typeface="+mn-lt"/>
                <a:cs typeface="+mn-lt"/>
              </a:rPr>
              <a:t>Record only the exact information a student provides in the answer box</a:t>
            </a:r>
            <a:br>
              <a:rPr lang="en-US" dirty="0">
                <a:ea typeface="+mn-lt"/>
                <a:cs typeface="+mn-lt"/>
              </a:rPr>
            </a:br>
            <a:r>
              <a:rPr lang="en-US" dirty="0">
                <a:solidFill>
                  <a:schemeClr val="bg2">
                    <a:lumMod val="75000"/>
                  </a:schemeClr>
                </a:solidFill>
                <a:ea typeface="+mn-lt"/>
                <a:cs typeface="+mn-lt"/>
              </a:rPr>
              <a:t>B. </a:t>
            </a:r>
            <a:r>
              <a:rPr lang="en-US" dirty="0">
                <a:ea typeface="+mn-lt"/>
                <a:cs typeface="+mn-lt"/>
              </a:rPr>
              <a:t>Re-read the answer the student provided and require the student to provide all edits to the answer.</a:t>
            </a:r>
            <a:br>
              <a:rPr lang="en-US" dirty="0">
                <a:ea typeface="+mn-lt"/>
                <a:cs typeface="+mn-lt"/>
              </a:rPr>
            </a:br>
            <a:r>
              <a:rPr lang="en-US" b="0" dirty="0">
                <a:solidFill>
                  <a:schemeClr val="bg2">
                    <a:lumMod val="75000"/>
                  </a:schemeClr>
                </a:solidFill>
                <a:ea typeface="+mn-lt"/>
                <a:cs typeface="+mn-lt"/>
              </a:rPr>
              <a:t>C. </a:t>
            </a:r>
            <a:r>
              <a:rPr lang="en-US" b="0" dirty="0">
                <a:ea typeface="+mn-lt"/>
                <a:cs typeface="+mn-lt"/>
              </a:rPr>
              <a:t>Never read the answer back to the student under any circumstances.</a:t>
            </a:r>
            <a:br>
              <a:rPr lang="en-US" dirty="0">
                <a:ea typeface="+mn-lt"/>
                <a:cs typeface="+mn-lt"/>
              </a:rPr>
            </a:br>
            <a:r>
              <a:rPr lang="en-US" dirty="0">
                <a:solidFill>
                  <a:schemeClr val="bg2">
                    <a:lumMod val="75000"/>
                  </a:schemeClr>
                </a:solidFill>
                <a:ea typeface="+mn-lt"/>
                <a:cs typeface="+mn-lt"/>
              </a:rPr>
              <a:t>D. </a:t>
            </a:r>
            <a:r>
              <a:rPr lang="en-US" dirty="0">
                <a:ea typeface="+mn-lt"/>
                <a:cs typeface="+mn-lt"/>
              </a:rPr>
              <a:t>Correct all mistakes within the written answer for the student</a:t>
            </a:r>
          </a:p>
          <a:p>
            <a:pPr marL="0" indent="0">
              <a:buNone/>
            </a:pPr>
            <a:r>
              <a:rPr lang="en-US" b="0" dirty="0">
                <a:ea typeface="+mn-lt"/>
                <a:cs typeface="+mn-lt"/>
              </a:rPr>
              <a:t>E. Both options A and C are correct</a:t>
            </a:r>
          </a:p>
          <a:p>
            <a:pPr marL="0" indent="0">
              <a:buNone/>
            </a:pPr>
            <a:endParaRPr lang="en-US" dirty="0">
              <a:ea typeface="+mn-lt"/>
              <a:cs typeface="+mn-lt"/>
            </a:endParaRPr>
          </a:p>
          <a:p>
            <a:pPr marL="0" indent="0">
              <a:buNone/>
            </a:pPr>
            <a:r>
              <a:rPr lang="en-US" dirty="0">
                <a:ea typeface="+mn-lt"/>
                <a:cs typeface="+mn-lt"/>
              </a:rPr>
              <a:t>Pause.</a:t>
            </a:r>
          </a:p>
          <a:p>
            <a:pPr marL="0" indent="0">
              <a:buNone/>
            </a:pPr>
            <a:endParaRPr lang="en-US" dirty="0">
              <a:ea typeface="+mn-lt"/>
              <a:cs typeface="+mn-lt"/>
            </a:endParaRPr>
          </a:p>
          <a:p>
            <a:pPr marL="0" indent="0">
              <a:buNone/>
            </a:pPr>
            <a:r>
              <a:rPr lang="en-US" dirty="0">
                <a:ea typeface="+mn-lt"/>
                <a:cs typeface="+mn-lt"/>
              </a:rPr>
              <a:t>The answer is </a:t>
            </a:r>
            <a:r>
              <a:rPr lang="en-US" b="0" dirty="0">
                <a:ea typeface="+mn-lt"/>
                <a:cs typeface="+mn-lt"/>
              </a:rPr>
              <a:t>E</a:t>
            </a:r>
            <a:r>
              <a:rPr lang="en-US" dirty="0">
                <a:ea typeface="+mn-lt"/>
                <a:cs typeface="+mn-lt"/>
              </a:rPr>
              <a:t>. As a scribe your only job is to record the exact information provided to you by the student within the answer box of the test. The student must direct or provide any edits. </a:t>
            </a:r>
            <a:r>
              <a:rPr lang="en-US" b="0" dirty="0">
                <a:ea typeface="+mn-lt"/>
                <a:cs typeface="+mn-lt"/>
              </a:rPr>
              <a:t>A scribe also cannot read the answer back to the student.</a:t>
            </a:r>
            <a:endParaRPr lang="en-US" b="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8C404-F245-4374-89D2-29B501890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2080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concludes Module 6 of 7 of the Inclusion of Special Populations training.</a:t>
            </a:r>
          </a:p>
          <a:p>
            <a:endParaRPr lang="en-US" dirty="0"/>
          </a:p>
          <a:p>
            <a:r>
              <a:rPr lang="en-US" dirty="0"/>
              <a:t>Please review all seven modules to complete the training. </a:t>
            </a: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6273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a:t>
            </a:r>
            <a:r>
              <a:rPr lang="en-US" baseline="0" dirty="0"/>
              <a:t> you have any questions about anything we discussed, please feel free to contact our office by emailing dacinfo@education.ky.gov or by calling 502-564-4394.</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8C404-F245-4374-89D2-29B501890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558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next few modules, we will review conditions for specific accommodations on state tests and the rules that govern what can and cannot be done when providing those accommodations as laid out by the Inclusion of Special Populations regulation. On the screen are the most used – but not only – accommodations allowed on state testing. Module 6 discusses reader and scribe.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8C404-F245-4374-89D2-29B501890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6407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spcBef>
                <a:spcPct val="0"/>
              </a:spcBef>
              <a:buFont typeface="Arial" panose="020B0604020202020204" pitchFamily="34" charset="0"/>
              <a:buNone/>
            </a:pPr>
            <a:r>
              <a:rPr lang="en-US" altLang="en-US" sz="1200" dirty="0">
                <a:latin typeface="+mn-lt"/>
                <a:cs typeface="Calibri"/>
              </a:rPr>
              <a:t>Readers, of multiple varieties, are available on state testing. Each individual test will have literature that guides you on how each reader is to be provided within the testing environment.</a:t>
            </a:r>
          </a:p>
          <a:p>
            <a:pPr marL="171450" indent="-171450" eaLnBrk="1" hangingPunct="1">
              <a:spcBef>
                <a:spcPct val="0"/>
              </a:spcBef>
              <a:buFont typeface="Arial" panose="020B0604020202020204" pitchFamily="34" charset="0"/>
              <a:buChar char="•"/>
            </a:pPr>
            <a:r>
              <a:rPr lang="en-US" altLang="en-US" sz="1200" dirty="0">
                <a:latin typeface="+mn-lt"/>
                <a:cs typeface="Calibri"/>
              </a:rPr>
              <a:t>Text</a:t>
            </a:r>
            <a:r>
              <a:rPr lang="en-US" altLang="en-US" sz="1200" baseline="0" dirty="0">
                <a:latin typeface="+mn-lt"/>
                <a:cs typeface="Calibri"/>
              </a:rPr>
              <a:t>-to-speech is allowed for students with an IEP, 504, and PSP.</a:t>
            </a:r>
            <a:endParaRPr lang="en-US" altLang="en-US" sz="1200" dirty="0">
              <a:latin typeface="+mn-lt"/>
              <a:cs typeface="Calibri"/>
            </a:endParaRPr>
          </a:p>
          <a:p>
            <a:pPr marL="171450" indent="-171450">
              <a:spcBef>
                <a:spcPct val="0"/>
              </a:spcBef>
              <a:buFont typeface="Arial" panose="020B0604020202020204" pitchFamily="34" charset="0"/>
              <a:buChar char="•"/>
            </a:pPr>
            <a:r>
              <a:rPr lang="en-US" altLang="en-US" sz="1200" dirty="0">
                <a:latin typeface="+mn-lt"/>
                <a:cs typeface="Calibri"/>
              </a:rPr>
              <a:t>A reader can read everything from cover to cover in the assessment</a:t>
            </a:r>
            <a:r>
              <a:rPr lang="en-US" altLang="en-US" sz="1200" baseline="0" dirty="0">
                <a:latin typeface="+mn-lt"/>
                <a:cs typeface="Calibri"/>
              </a:rPr>
              <a:t> to the student. If the student requests to read parts independently, that is allowed, and the proctor must stop reading</a:t>
            </a:r>
            <a:r>
              <a:rPr lang="en-US" altLang="en-US" dirty="0">
                <a:cs typeface="Calibri"/>
              </a:rPr>
              <a:t> until the student requests it again.</a:t>
            </a:r>
            <a:endParaRPr lang="en-US" altLang="en-US" sz="1200" baseline="-25000" dirty="0">
              <a:latin typeface="+mn-lt"/>
              <a:cs typeface="Calibri"/>
            </a:endParaRPr>
          </a:p>
          <a:p>
            <a:pPr marL="171450" indent="-171450">
              <a:spcBef>
                <a:spcPct val="0"/>
              </a:spcBef>
              <a:buFont typeface="Arial" panose="020B0604020202020204" pitchFamily="34" charset="0"/>
              <a:buChar char="•"/>
            </a:pPr>
            <a:r>
              <a:rPr lang="en-US" altLang="en-US" sz="1200" baseline="0" dirty="0">
                <a:latin typeface="+mn-lt"/>
                <a:cs typeface="Calibri"/>
              </a:rPr>
              <a:t>All students have the right to great instruction so giving</a:t>
            </a:r>
            <a:r>
              <a:rPr lang="en-US" altLang="en-US" dirty="0">
                <a:cs typeface="Calibri"/>
              </a:rPr>
              <a:t> an </a:t>
            </a:r>
            <a:r>
              <a:rPr lang="en-US" altLang="en-US" sz="1200" baseline="0" dirty="0">
                <a:latin typeface="+mn-lt"/>
                <a:cs typeface="Calibri"/>
              </a:rPr>
              <a:t>accommodation does not relieve the teacher/school/district of the responsibility of giving the student top notch instruction.</a:t>
            </a:r>
          </a:p>
          <a:p>
            <a:pPr marL="0" indent="0">
              <a:spcBef>
                <a:spcPct val="0"/>
              </a:spcBef>
              <a:buFont typeface="Arial" panose="020B0604020202020204" pitchFamily="34" charset="0"/>
              <a:buNone/>
            </a:pPr>
            <a:r>
              <a:rPr lang="en-US" altLang="en-US" sz="1200" baseline="0" dirty="0">
                <a:latin typeface="+mn-lt"/>
                <a:cs typeface="Calibri"/>
              </a:rPr>
              <a:t>Some other highlights:</a:t>
            </a:r>
          </a:p>
          <a:p>
            <a:pPr marL="171450" indent="-171450">
              <a:spcBef>
                <a:spcPct val="0"/>
              </a:spcBef>
              <a:buFont typeface="Arial" panose="020B0604020202020204" pitchFamily="34" charset="0"/>
              <a:buChar char="•"/>
            </a:pPr>
            <a:r>
              <a:rPr lang="en-US" altLang="en-US" sz="1200" baseline="0" dirty="0">
                <a:latin typeface="+mn-lt"/>
                <a:cs typeface="Calibri"/>
              </a:rPr>
              <a:t>A reader must always watch inflections and emphatic speech when reading. This is of particular concern for human readers. The job of a reader is to never lead a student to an answer.</a:t>
            </a:r>
          </a:p>
          <a:p>
            <a:pPr marL="171450" indent="-171450">
              <a:spcBef>
                <a:spcPct val="0"/>
              </a:spcBef>
              <a:buFont typeface="Arial" panose="020B0604020202020204" pitchFamily="34" charset="0"/>
              <a:buChar char="•"/>
            </a:pPr>
            <a:r>
              <a:rPr lang="en-US" altLang="en-US" sz="1200" baseline="0" dirty="0">
                <a:latin typeface="+mn-lt"/>
                <a:cs typeface="Calibri"/>
              </a:rPr>
              <a:t>Must have documentation over time that, with intervention and high quality instruction, the student is still unable to access the reading assessment.</a:t>
            </a:r>
          </a:p>
          <a:p>
            <a:pPr marL="171450" indent="-171450">
              <a:spcBef>
                <a:spcPct val="0"/>
              </a:spcBef>
              <a:buFont typeface="Arial" panose="020B0604020202020204" pitchFamily="34" charset="0"/>
              <a:buChar char="•"/>
            </a:pPr>
            <a:r>
              <a:rPr lang="en-US" altLang="en-US" sz="1200" baseline="0" dirty="0">
                <a:latin typeface="+mn-lt"/>
                <a:cs typeface="Calibri"/>
              </a:rPr>
              <a:t>The goal of any accommodation should be to phase it out over time and grow a student to be independent to the greatest extent possible.</a:t>
            </a:r>
            <a:endParaRPr lang="en-US" altLang="en-US" sz="1200" baseline="-25000" dirty="0">
              <a:latin typeface="+mn-lt"/>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8C404-F245-4374-89D2-29B501890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5051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Here is more guidance for what a reader may do. Keep in mind these rules apply to any reader, in any testing environment:</a:t>
            </a:r>
          </a:p>
          <a:p>
            <a:pPr marL="228600" indent="-228600">
              <a:spcBef>
                <a:spcPct val="0"/>
              </a:spcBef>
              <a:buAutoNum type="arabicPeriod"/>
            </a:pPr>
            <a:r>
              <a:rPr lang="en-US" altLang="en-US" dirty="0"/>
              <a:t>Any reader must read the directions, prompts, situations and passages as they are written in the test. </a:t>
            </a:r>
            <a:endParaRPr lang="en-US" altLang="en-US" dirty="0">
              <a:cs typeface="Calibri"/>
            </a:endParaRPr>
          </a:p>
          <a:p>
            <a:pPr marL="228600" indent="-228600" eaLnBrk="1" hangingPunct="1">
              <a:spcBef>
                <a:spcPct val="0"/>
              </a:spcBef>
              <a:buAutoNum type="arabicPeriod"/>
            </a:pPr>
            <a:r>
              <a:rPr lang="en-US" altLang="en-US" dirty="0"/>
              <a:t>A reader may not use or provide any additional information even if requested by the student.</a:t>
            </a:r>
            <a:endParaRPr lang="en-US" altLang="en-US" dirty="0">
              <a:cs typeface="Calibri"/>
            </a:endParaRPr>
          </a:p>
          <a:p>
            <a:pPr marL="228600" indent="-228600">
              <a:spcBef>
                <a:spcPct val="0"/>
              </a:spcBef>
              <a:buAutoNum type="arabicPeriod"/>
            </a:pPr>
            <a:r>
              <a:rPr lang="en-US" altLang="en-US" dirty="0"/>
              <a:t>A reader may re-read any part of the test to the student only after the student requests it for students taking the general assessment. If a student is taking the Alternate Assessment, they are currently</a:t>
            </a:r>
            <a:r>
              <a:rPr lang="en-US" altLang="en-US" baseline="0" dirty="0"/>
              <a:t> scripted assessments, test administrators may determine when a student is not focused and may re-read at any time.</a:t>
            </a:r>
            <a:r>
              <a:rPr lang="en-US" altLang="en-US" dirty="0"/>
              <a:t> </a:t>
            </a:r>
            <a:endParaRPr lang="en-US" altLang="en-US" baseline="0" dirty="0">
              <a:cs typeface="Calibri"/>
            </a:endParaRPr>
          </a:p>
          <a:p>
            <a:pPr marL="228600" indent="-228600" eaLnBrk="1" hangingPunct="1">
              <a:spcBef>
                <a:spcPct val="0"/>
              </a:spcBef>
              <a:buAutoNum type="arabicPeriod"/>
            </a:pPr>
            <a:r>
              <a:rPr lang="en-US" altLang="en-US" baseline="0" dirty="0"/>
              <a:t>A reader may not point out parts of questions or tasks skipped by the student.</a:t>
            </a:r>
            <a:endParaRPr lang="en-US" altLang="en-US" baseline="0" dirty="0">
              <a:cs typeface="Calibri"/>
            </a:endParaRPr>
          </a:p>
          <a:p>
            <a:pPr marL="228600" indent="-228600">
              <a:spcBef>
                <a:spcPct val="0"/>
              </a:spcBef>
              <a:buAutoNum type="arabicPeriod"/>
            </a:pPr>
            <a:r>
              <a:rPr lang="en-US" altLang="en-US" baseline="0" dirty="0"/>
              <a:t>A reader may read individual words or abbreviations mispronounced by a text or screen reader</a:t>
            </a:r>
            <a:r>
              <a:rPr lang="en-US" altLang="en-US" dirty="0"/>
              <a:t>, if specifically requested by the student.</a:t>
            </a:r>
            <a:endParaRPr lang="en-US" altLang="en-US" baseline="0" dirty="0">
              <a:cs typeface="Calibri"/>
            </a:endParaRPr>
          </a:p>
          <a:p>
            <a:pPr marL="228600" indent="-228600" eaLnBrk="1" hangingPunct="1">
              <a:spcBef>
                <a:spcPct val="0"/>
              </a:spcBef>
              <a:buAutoNum type="arabicPeriod"/>
            </a:pPr>
            <a:r>
              <a:rPr lang="en-US" altLang="en-US" baseline="0" dirty="0"/>
              <a:t>A reader may not lead a student to an answer. Remember, no emphatic speech when reading.</a:t>
            </a:r>
            <a:endParaRPr lang="en-US" altLang="en-US" baseline="0" dirty="0">
              <a:cs typeface="Calibri"/>
            </a:endParaRPr>
          </a:p>
          <a:p>
            <a:pPr marL="228600" indent="-228600" eaLnBrk="1" hangingPunct="1">
              <a:spcBef>
                <a:spcPct val="0"/>
              </a:spcBef>
              <a:buAutoNum type="arabicPeriod"/>
            </a:pPr>
            <a:endParaRPr lang="en-US" altLang="en-US" baseline="0" dirty="0"/>
          </a:p>
          <a:p>
            <a:pPr>
              <a:spcBef>
                <a:spcPct val="0"/>
              </a:spcBef>
            </a:pPr>
            <a:r>
              <a:rPr lang="en-US" altLang="en-US" baseline="0" dirty="0"/>
              <a:t>These rules apply to any state test given in any format and whether the student is taking the test online or paper and pencil.</a:t>
            </a:r>
            <a:r>
              <a:rPr lang="en-US" altLang="en-US" dirty="0"/>
              <a:t> </a:t>
            </a:r>
            <a:endParaRPr lang="en-US" altLang="en-US" dirty="0">
              <a:cs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8C404-F245-4374-89D2-29B501890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7577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look at some ways to prevent allegations or best practices to engage in when providing a reader.</a:t>
            </a:r>
          </a:p>
          <a:p>
            <a:endParaRPr lang="en-US" dirty="0"/>
          </a:p>
          <a:p>
            <a:r>
              <a:rPr lang="en-US" dirty="0"/>
              <a:t>READ SLIDE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8C404-F245-4374-89D2-29B501890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0080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r>
              <a:rPr lang="en-US" altLang="en-US" dirty="0"/>
              <a:t>A scribe is an accommodation for students with a verified disability that impacts writing. Keep in mind these rules apply to any scribe, in any testing environment:</a:t>
            </a:r>
            <a:br>
              <a:rPr lang="en-US" altLang="en-US" dirty="0">
                <a:cs typeface="+mn-lt"/>
              </a:rPr>
            </a:br>
            <a:endParaRPr lang="en-US" altLang="en-US" dirty="0"/>
          </a:p>
          <a:p>
            <a:pPr marL="171450" indent="-171450">
              <a:spcBef>
                <a:spcPct val="0"/>
              </a:spcBef>
              <a:buFont typeface="Arial" panose="020B0604020202020204" pitchFamily="34" charset="0"/>
              <a:buChar char="•"/>
            </a:pPr>
            <a:r>
              <a:rPr lang="en-US" altLang="en-US" dirty="0"/>
              <a:t>A student cannot be given a scribe just because they have bad handwriting</a:t>
            </a:r>
            <a:r>
              <a:rPr lang="en-US" altLang="en-US" baseline="0" dirty="0"/>
              <a:t> or because they write slowly.</a:t>
            </a:r>
            <a:r>
              <a:rPr lang="en-US" altLang="en-US" dirty="0"/>
              <a:t> </a:t>
            </a:r>
            <a:endParaRPr lang="en-US" altLang="en-US" baseline="0" dirty="0">
              <a:cs typeface="Calibri"/>
            </a:endParaRPr>
          </a:p>
          <a:p>
            <a:pPr marL="171450" indent="-171450">
              <a:spcBef>
                <a:spcPct val="0"/>
              </a:spcBef>
              <a:buFont typeface="Arial" panose="020B0604020202020204" pitchFamily="34" charset="0"/>
              <a:buChar char="•"/>
            </a:pPr>
            <a:r>
              <a:rPr lang="en-US" altLang="en-US" baseline="0" dirty="0"/>
              <a:t>There must be documentation of the disability’s impact on the student’s writing showing</a:t>
            </a:r>
            <a:r>
              <a:rPr lang="en-US" altLang="en-US" dirty="0"/>
              <a:t> they</a:t>
            </a:r>
            <a:r>
              <a:rPr lang="en-US" altLang="en-US" baseline="0" dirty="0"/>
              <a:t> </a:t>
            </a:r>
            <a:r>
              <a:rPr lang="en-US" altLang="en-US" dirty="0"/>
              <a:t>are</a:t>
            </a:r>
            <a:r>
              <a:rPr lang="en-US" altLang="en-US" baseline="0" dirty="0"/>
              <a:t> performing significantly and consistently below same age peers.</a:t>
            </a:r>
            <a:r>
              <a:rPr lang="en-US" altLang="en-US" dirty="0"/>
              <a:t> </a:t>
            </a:r>
            <a:endParaRPr lang="en-US" altLang="en-US" baseline="0" dirty="0">
              <a:cs typeface="Calibri"/>
            </a:endParaRPr>
          </a:p>
          <a:p>
            <a:pPr marL="171450" indent="-171450" eaLnBrk="1" hangingPunct="1">
              <a:spcBef>
                <a:spcPct val="0"/>
              </a:spcBef>
              <a:buFont typeface="Arial" panose="020B0604020202020204" pitchFamily="34" charset="0"/>
              <a:buChar char="•"/>
            </a:pPr>
            <a:r>
              <a:rPr lang="en-US" altLang="en-US" baseline="0" dirty="0"/>
              <a:t>A scribe merely writes what the student says. The student must remain the sole creator and editor at all times.</a:t>
            </a:r>
            <a:endParaRPr lang="en-US" altLang="en-US" baseline="0" dirty="0">
              <a:cs typeface="Calibri"/>
            </a:endParaRPr>
          </a:p>
          <a:p>
            <a:pPr marL="171450" indent="-171450">
              <a:spcBef>
                <a:spcPct val="0"/>
              </a:spcBef>
              <a:buFont typeface="Arial" panose="020B0604020202020204" pitchFamily="34" charset="0"/>
              <a:buChar char="•"/>
            </a:pPr>
            <a:r>
              <a:rPr lang="en-US" altLang="en-US" baseline="0" dirty="0"/>
              <a:t>A district has discretion of who can serve as a scribe but peer tutors are not allowed.</a:t>
            </a:r>
            <a:r>
              <a:rPr lang="en-US" altLang="en-US" dirty="0"/>
              <a:t> Any person not working in a certified position who is providing assistance shall read and sign a nondisclosure agreement provided by the department.</a:t>
            </a:r>
            <a:endParaRPr lang="en-US" altLang="en-US" baseline="0" dirty="0">
              <a:cs typeface="Calibri"/>
            </a:endParaRPr>
          </a:p>
          <a:p>
            <a:pPr marL="171450" indent="-171450" eaLnBrk="1" hangingPunct="1">
              <a:spcBef>
                <a:spcPct val="0"/>
              </a:spcBef>
              <a:buFont typeface="Arial" panose="020B0604020202020204" pitchFamily="34" charset="0"/>
              <a:buChar char="•"/>
            </a:pPr>
            <a:r>
              <a:rPr lang="en-US" altLang="en-US" baseline="0" dirty="0"/>
              <a:t>A scribe cannot be used as a replacement for writing instruction or assistive technology.</a:t>
            </a:r>
            <a:endParaRPr lang="en-US" altLang="en-US" baseline="0" dirty="0">
              <a:cs typeface="Calibri"/>
            </a:endParaRPr>
          </a:p>
          <a:p>
            <a:pPr marL="171450" indent="-171450">
              <a:spcBef>
                <a:spcPct val="0"/>
              </a:spcBef>
              <a:buFont typeface="Arial" panose="020B0604020202020204" pitchFamily="34" charset="0"/>
              <a:buChar char="•"/>
            </a:pPr>
            <a:r>
              <a:rPr lang="en-US" altLang="en-US" dirty="0">
                <a:cs typeface="Calibri"/>
              </a:rPr>
              <a:t>For an EL student with a PSP, a scribe shall be provided if the student has not reached proficiency on the annual English language proficiency assessment.</a:t>
            </a:r>
            <a:endParaRPr lang="en-US" altLang="en-US" baseline="0" dirty="0">
              <a:cs typeface="Calibri"/>
            </a:endParaRPr>
          </a:p>
          <a:p>
            <a:pPr>
              <a:spcBef>
                <a:spcPct val="0"/>
              </a:spcBef>
            </a:pPr>
            <a:endParaRPr lang="en-US" altLang="en-US" dirty="0"/>
          </a:p>
          <a:p>
            <a:pPr marL="0" indent="0" eaLnBrk="1" hangingPunct="1">
              <a:spcBef>
                <a:spcPct val="0"/>
              </a:spcBef>
              <a:buFont typeface="Arial" panose="020B0604020202020204" pitchFamily="34" charset="0"/>
              <a:buNone/>
            </a:pPr>
            <a:r>
              <a:rPr lang="en-US" altLang="en-US" baseline="0" dirty="0"/>
              <a:t>How a scribe records answers for a student may be different from one state test to the next based upon the medium the test is being given. This will be covered for each test within the test literature for each specific test but the role of the scribe never changes.</a:t>
            </a:r>
            <a:endParaRPr lang="en-US" altLang="en-US" baseline="0" dirty="0">
              <a:cs typeface="Calibri"/>
            </a:endParaRPr>
          </a:p>
          <a:p>
            <a:pPr eaLnBrk="1" hangingPunct="1">
              <a:spcBef>
                <a:spcPct val="0"/>
              </a:spcBef>
            </a:pPr>
            <a:endParaRPr lang="en-US" altLang="en-US" baseline="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8C404-F245-4374-89D2-29B501890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1178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aseline="0"/>
              <a:t>A scribe must, regardless of testing format:</a:t>
            </a:r>
          </a:p>
          <a:p>
            <a:pPr eaLnBrk="1" hangingPunct="1">
              <a:spcBef>
                <a:spcPct val="0"/>
              </a:spcBef>
            </a:pPr>
            <a:endParaRPr lang="en-US" altLang="en-US" baseline="0"/>
          </a:p>
          <a:p>
            <a:pPr marL="228600" indent="-228600">
              <a:spcBef>
                <a:spcPct val="0"/>
              </a:spcBef>
              <a:buAutoNum type="arabicPeriod"/>
            </a:pPr>
            <a:r>
              <a:rPr lang="en-US" altLang="en-US" baseline="0"/>
              <a:t>Record word for word what the student says</a:t>
            </a:r>
            <a:r>
              <a:rPr lang="en-US" altLang="en-US"/>
              <a:t> (written onto paper or typed into the online platform).</a:t>
            </a:r>
            <a:endParaRPr lang="en-US" altLang="en-US" baseline="0">
              <a:cs typeface="Calibri"/>
            </a:endParaRPr>
          </a:p>
          <a:p>
            <a:pPr marL="228600" indent="-228600" eaLnBrk="1" hangingPunct="1">
              <a:spcBef>
                <a:spcPct val="0"/>
              </a:spcBef>
              <a:buAutoNum type="arabicPeriod"/>
            </a:pPr>
            <a:r>
              <a:rPr lang="en-US" altLang="en-US" baseline="0"/>
              <a:t>Format, capitalized and punctuate as directed by the student.</a:t>
            </a:r>
            <a:endParaRPr lang="en-US" altLang="en-US" baseline="0">
              <a:cs typeface="Calibri"/>
            </a:endParaRPr>
          </a:p>
          <a:p>
            <a:pPr marL="228600" indent="-228600" eaLnBrk="1" hangingPunct="1">
              <a:spcBef>
                <a:spcPct val="0"/>
              </a:spcBef>
              <a:buAutoNum type="arabicPeriod"/>
            </a:pPr>
            <a:r>
              <a:rPr lang="en-US" altLang="en-US" baseline="0"/>
              <a:t>Give the written or typed product to the student to edit or revise.</a:t>
            </a:r>
            <a:endParaRPr lang="en-US" altLang="en-US" baseline="0">
              <a:cs typeface="Calibri"/>
            </a:endParaRPr>
          </a:p>
          <a:p>
            <a:pPr marL="228600" indent="-228600" eaLnBrk="1" hangingPunct="1">
              <a:spcBef>
                <a:spcPct val="0"/>
              </a:spcBef>
              <a:buAutoNum type="arabicPeriod"/>
            </a:pPr>
            <a:r>
              <a:rPr lang="en-US" altLang="en-US" baseline="0"/>
              <a:t>Not alter, edit or revise a student’s own ideas, revisions or edits.</a:t>
            </a:r>
            <a:endParaRPr lang="en-US" altLang="en-US" baseline="0">
              <a:cs typeface="Calibri"/>
            </a:endParaRPr>
          </a:p>
          <a:p>
            <a:pPr marL="228600" indent="-228600" eaLnBrk="1" hangingPunct="1">
              <a:spcBef>
                <a:spcPct val="0"/>
              </a:spcBef>
              <a:buAutoNum type="arabicPeriod"/>
            </a:pPr>
            <a:endParaRPr lang="en-US" altLang="en-US" baseline="0"/>
          </a:p>
          <a:p>
            <a:pPr marL="0" indent="0" eaLnBrk="1" hangingPunct="1">
              <a:spcBef>
                <a:spcPct val="0"/>
              </a:spcBef>
              <a:buNone/>
            </a:pPr>
            <a:r>
              <a:rPr lang="en-US" altLang="en-US" baseline="0"/>
              <a:t>These rules never change whether a test is given online or paper and pencil.</a:t>
            </a:r>
            <a:endParaRPr lang="en-US" altLang="en-US" baseline="0">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8C404-F245-4374-89D2-29B501890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236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Now let’s look at some ways to prevent allegations or best practices to engage in when providing a scribe accommodation.</a:t>
            </a:r>
          </a:p>
          <a:p>
            <a:br>
              <a:rPr lang="en-US"/>
            </a:br>
            <a:r>
              <a:rPr lang="en-US"/>
              <a:t>READ THE SLIDE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8C404-F245-4374-89D2-29B501890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2112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None/>
            </a:pPr>
            <a:r>
              <a:rPr lang="en-US" sz="1200" dirty="0">
                <a:ea typeface="+mn-lt"/>
                <a:cs typeface="+mn-lt"/>
              </a:rPr>
              <a:t>Check for Understanding #6</a:t>
            </a:r>
          </a:p>
          <a:p>
            <a:pPr>
              <a:buFont typeface="+mj-lt"/>
              <a:buNone/>
            </a:pPr>
            <a:endParaRPr lang="en-US" sz="1200" dirty="0">
              <a:ea typeface="+mn-lt"/>
              <a:cs typeface="+mn-lt"/>
            </a:endParaRPr>
          </a:p>
          <a:p>
            <a:pPr marL="0" indent="0" eaLnBrk="1" hangingPunct="1">
              <a:spcBef>
                <a:spcPct val="0"/>
              </a:spcBef>
              <a:buFont typeface="+mj-lt"/>
              <a:buNone/>
            </a:pPr>
            <a:endParaRPr lang="en-US" altLang="en-US" baseline="0" dirty="0"/>
          </a:p>
          <a:p>
            <a:pPr marL="228600" indent="-228600">
              <a:buAutoNum type="arabicPeriod"/>
            </a:pPr>
            <a:r>
              <a:rPr lang="en-US" sz="1200" dirty="0">
                <a:latin typeface="Franklin Gothic Medium"/>
                <a:ea typeface="+mn-lt"/>
                <a:cs typeface="+mn-lt"/>
              </a:rPr>
              <a:t>Which of the following is NOT a role of the reader?</a:t>
            </a:r>
            <a:br>
              <a:rPr lang="en-US" sz="1200" dirty="0">
                <a:latin typeface="Franklin Gothic Medium"/>
                <a:ea typeface="+mn-lt"/>
                <a:cs typeface="+mn-lt"/>
              </a:rPr>
            </a:br>
            <a:r>
              <a:rPr lang="en-US" sz="1200" dirty="0">
                <a:solidFill>
                  <a:schemeClr val="bg2">
                    <a:lumMod val="75000"/>
                  </a:schemeClr>
                </a:solidFill>
                <a:latin typeface="Franklin Gothic Medium"/>
                <a:ea typeface="+mn-lt"/>
                <a:cs typeface="+mn-lt"/>
              </a:rPr>
              <a:t>A. </a:t>
            </a:r>
            <a:r>
              <a:rPr lang="en-US" sz="1200" dirty="0">
                <a:latin typeface="Franklin Gothic Medium"/>
                <a:ea typeface="+mn-lt"/>
                <a:cs typeface="+mn-lt"/>
              </a:rPr>
              <a:t>Reading the test book cover to cover                                        </a:t>
            </a:r>
            <a:br>
              <a:rPr lang="en-US" sz="1200" dirty="0">
                <a:latin typeface="Franklin Gothic Medium"/>
                <a:ea typeface="+mn-lt"/>
                <a:cs typeface="+mn-lt"/>
              </a:rPr>
            </a:br>
            <a:r>
              <a:rPr lang="en-US" sz="1200" dirty="0">
                <a:solidFill>
                  <a:schemeClr val="bg2">
                    <a:lumMod val="75000"/>
                  </a:schemeClr>
                </a:solidFill>
                <a:latin typeface="Franklin Gothic Medium"/>
                <a:ea typeface="+mn-lt"/>
                <a:cs typeface="+mn-lt"/>
              </a:rPr>
              <a:t>B. </a:t>
            </a:r>
            <a:r>
              <a:rPr lang="en-US" sz="1200" dirty="0">
                <a:latin typeface="Franklin Gothic Medium"/>
                <a:ea typeface="+mn-lt"/>
                <a:cs typeface="+mn-lt"/>
              </a:rPr>
              <a:t>Pointing out parts of questions or tasks skipped by the student</a:t>
            </a:r>
            <a:br>
              <a:rPr lang="en-US" sz="1200" dirty="0">
                <a:latin typeface="Franklin Gothic Medium"/>
                <a:ea typeface="+mn-lt"/>
                <a:cs typeface="+mn-lt"/>
              </a:rPr>
            </a:br>
            <a:r>
              <a:rPr lang="en-US" sz="1200" dirty="0">
                <a:solidFill>
                  <a:schemeClr val="bg2">
                    <a:lumMod val="75000"/>
                  </a:schemeClr>
                </a:solidFill>
                <a:latin typeface="Franklin Gothic Medium"/>
                <a:ea typeface="+mn-lt"/>
                <a:cs typeface="+mn-lt"/>
              </a:rPr>
              <a:t>C. </a:t>
            </a:r>
            <a:r>
              <a:rPr lang="en-US" sz="1200" dirty="0">
                <a:latin typeface="Franklin Gothic Medium"/>
                <a:ea typeface="+mn-lt"/>
                <a:cs typeface="+mn-lt"/>
              </a:rPr>
              <a:t>Re-read any part of the test if the student requests it            </a:t>
            </a:r>
            <a:br>
              <a:rPr lang="en-US" sz="1200" dirty="0">
                <a:latin typeface="Franklin Gothic Medium"/>
                <a:ea typeface="+mn-lt"/>
                <a:cs typeface="+mn-lt"/>
              </a:rPr>
            </a:br>
            <a:r>
              <a:rPr lang="en-US" sz="1200" dirty="0">
                <a:solidFill>
                  <a:schemeClr val="bg2">
                    <a:lumMod val="75000"/>
                  </a:schemeClr>
                </a:solidFill>
                <a:latin typeface="Franklin Gothic Medium"/>
                <a:ea typeface="+mn-lt"/>
                <a:cs typeface="+mn-lt"/>
              </a:rPr>
              <a:t>D. </a:t>
            </a:r>
            <a:r>
              <a:rPr lang="en-US" sz="1200" dirty="0">
                <a:latin typeface="Franklin Gothic Medium"/>
                <a:ea typeface="+mn-lt"/>
                <a:cs typeface="+mn-lt"/>
              </a:rPr>
              <a:t>Read individual words or abbreviations the text or audio reader mispronounces</a:t>
            </a:r>
          </a:p>
          <a:p>
            <a:pPr marL="0" indent="0">
              <a:buNone/>
            </a:pPr>
            <a:endParaRPr lang="en-US" sz="1200" dirty="0">
              <a:latin typeface="Franklin Gothic Medium"/>
              <a:ea typeface="+mn-lt"/>
              <a:cs typeface="+mn-lt"/>
            </a:endParaRPr>
          </a:p>
          <a:p>
            <a:pPr marL="0" indent="0">
              <a:buNone/>
            </a:pPr>
            <a:r>
              <a:rPr lang="en-US" sz="1200" dirty="0">
                <a:latin typeface="Franklin Gothic Medium"/>
                <a:ea typeface="+mn-lt"/>
                <a:cs typeface="+mn-lt"/>
              </a:rPr>
              <a:t>Pause.</a:t>
            </a:r>
            <a:br>
              <a:rPr lang="en-US" sz="1200" dirty="0">
                <a:latin typeface="Franklin Gothic Medium"/>
                <a:ea typeface="+mn-lt"/>
                <a:cs typeface="+mn-lt"/>
              </a:rPr>
            </a:br>
            <a:br>
              <a:rPr lang="en-US" sz="1200" dirty="0">
                <a:latin typeface="Franklin Gothic Medium"/>
                <a:ea typeface="+mn-lt"/>
                <a:cs typeface="+mn-lt"/>
              </a:rPr>
            </a:br>
            <a:r>
              <a:rPr lang="en-US" sz="1200" dirty="0">
                <a:latin typeface="Franklin Gothic Medium"/>
                <a:ea typeface="+mn-lt"/>
                <a:cs typeface="+mn-lt"/>
              </a:rPr>
              <a:t>The answer is B. As a reader you are not allowed to point out mistakes or errors the student has previously and/or is actively making. Your only allowed job is to read the test booklet for the student.</a:t>
            </a:r>
            <a:endParaRPr lang="en-US" sz="1200" dirty="0">
              <a:latin typeface="Franklin Gothic Medium"/>
              <a:cs typeface="Calibri"/>
            </a:endParaRPr>
          </a:p>
          <a:p>
            <a:br>
              <a:rPr lang="en-US" sz="1200" dirty="0">
                <a:latin typeface="Franklin Gothic Medium"/>
                <a:ea typeface="+mn-lt"/>
                <a:cs typeface="+mn-lt"/>
              </a:rPr>
            </a:br>
            <a:r>
              <a:rPr lang="en-US" dirty="0"/>
              <a:t>2. If a student does not understand a word or phrase in a passage or question, is it okay to summarize or explain that text to the student in language they understand?</a:t>
            </a:r>
            <a:br>
              <a:rPr lang="en-US" dirty="0">
                <a:cs typeface="+mn-lt"/>
              </a:rPr>
            </a:br>
            <a:r>
              <a:rPr lang="en-US" dirty="0"/>
              <a:t>A.  Yes, if the student asks for you to explain it                                                                                                           </a:t>
            </a:r>
            <a:br>
              <a:rPr lang="en-US" dirty="0">
                <a:cs typeface="+mn-lt"/>
              </a:rPr>
            </a:br>
            <a:r>
              <a:rPr lang="en-US" dirty="0"/>
              <a:t>B. Always yes</a:t>
            </a:r>
            <a:br>
              <a:rPr lang="en-US" dirty="0">
                <a:cs typeface="+mn-lt"/>
              </a:rPr>
            </a:br>
            <a:r>
              <a:rPr lang="en-US" dirty="0"/>
              <a:t>C. Yes, if they have a reader        </a:t>
            </a:r>
            <a:br>
              <a:rPr lang="en-US" dirty="0">
                <a:cs typeface="+mn-lt"/>
              </a:rPr>
            </a:br>
            <a:r>
              <a:rPr lang="en-US" dirty="0"/>
              <a:t>D. No, paraphrasing is not an acceptable accommodation.</a:t>
            </a:r>
            <a:endParaRPr lang="en-US" sz="1200" dirty="0">
              <a:latin typeface="Franklin Gothic Medium"/>
              <a:ea typeface="+mn-lt"/>
              <a:cs typeface="+mn-lt"/>
            </a:endParaRPr>
          </a:p>
          <a:p>
            <a:pPr marL="0" indent="0">
              <a:buNone/>
            </a:pPr>
            <a:endParaRPr lang="en-US" sz="1200" dirty="0">
              <a:latin typeface="Franklin Gothic Medium"/>
              <a:ea typeface="+mn-lt"/>
              <a:cs typeface="+mn-lt"/>
            </a:endParaRPr>
          </a:p>
          <a:p>
            <a:pPr marL="0" indent="0">
              <a:buNone/>
            </a:pPr>
            <a:r>
              <a:rPr lang="en-US" sz="1200" dirty="0">
                <a:latin typeface="Franklin Gothic Medium"/>
                <a:ea typeface="+mn-lt"/>
                <a:cs typeface="+mn-lt"/>
              </a:rPr>
              <a:t>Pause.</a:t>
            </a:r>
          </a:p>
          <a:p>
            <a:pPr marL="0" indent="0">
              <a:buNone/>
            </a:pPr>
            <a:endParaRPr lang="en-US" sz="1200" dirty="0">
              <a:latin typeface="Franklin Gothic Medium"/>
              <a:ea typeface="+mn-lt"/>
              <a:cs typeface="+mn-lt"/>
            </a:endParaRPr>
          </a:p>
          <a:p>
            <a:r>
              <a:rPr lang="en-US" sz="1200" dirty="0">
                <a:latin typeface="Franklin Gothic Medium"/>
                <a:ea typeface="+mn-lt"/>
                <a:cs typeface="+mn-lt"/>
              </a:rPr>
              <a:t>The answer is </a:t>
            </a:r>
            <a:r>
              <a:rPr lang="en-US" dirty="0">
                <a:latin typeface="Franklin Gothic Medium"/>
                <a:ea typeface="+mn-lt"/>
                <a:cs typeface="+mn-lt"/>
              </a:rPr>
              <a:t>D</a:t>
            </a:r>
            <a:r>
              <a:rPr lang="en-US" sz="1200" dirty="0">
                <a:latin typeface="Franklin Gothic Medium"/>
                <a:ea typeface="+mn-lt"/>
                <a:cs typeface="+mn-lt"/>
              </a:rPr>
              <a:t>. </a:t>
            </a:r>
            <a:r>
              <a:rPr lang="en-US" dirty="0">
                <a:latin typeface="Franklin Gothic Medium"/>
                <a:ea typeface="+mn-lt"/>
                <a:cs typeface="+mn-lt"/>
              </a:rPr>
              <a:t>Paraphrasing is not an acceptable accommodation. </a:t>
            </a:r>
            <a:r>
              <a:rPr lang="en-US" sz="1200" dirty="0">
                <a:latin typeface="Franklin Gothic Medium"/>
                <a:ea typeface="+mn-lt"/>
                <a:cs typeface="+mn-lt"/>
              </a:rPr>
              <a:t>It is never okay to summarize or explain anything within the assessment portion of a testing booklet to a student. </a:t>
            </a:r>
            <a:r>
              <a:rPr lang="en-US" dirty="0">
                <a:latin typeface="Franklin Gothic Medium"/>
                <a:ea typeface="+mn-lt"/>
                <a:cs typeface="+mn-lt"/>
              </a:rPr>
              <a:t> </a:t>
            </a:r>
            <a:endParaRPr lang="en-US" sz="1200" dirty="0">
              <a:latin typeface="Franklin Gothic Medium"/>
              <a:ea typeface="+mn-lt"/>
              <a:cs typeface="+mn-lt"/>
            </a:endParaRPr>
          </a:p>
          <a:p>
            <a:r>
              <a:rPr lang="en-US" dirty="0">
                <a:latin typeface="Franklin Gothic Medium"/>
                <a:ea typeface="+mn-lt"/>
                <a:cs typeface="+mn-lt"/>
              </a:rPr>
              <a:t> </a:t>
            </a:r>
            <a:br>
              <a:rPr lang="en-US" dirty="0">
                <a:latin typeface="Franklin Gothic Medium"/>
                <a:ea typeface="+mn-lt"/>
                <a:cs typeface="+mn-lt"/>
              </a:rPr>
            </a:br>
            <a:r>
              <a:rPr lang="en-US" sz="1200" dirty="0">
                <a:latin typeface="Franklin Gothic Medium"/>
                <a:ea typeface="+mn-lt"/>
                <a:cs typeface="+mn-lt"/>
              </a:rPr>
              <a:t>3. A student is provided a </a:t>
            </a:r>
            <a:r>
              <a:rPr lang="en-US" dirty="0">
                <a:latin typeface="Franklin Gothic Medium"/>
                <a:ea typeface="+mn-lt"/>
                <a:cs typeface="+mn-lt"/>
              </a:rPr>
              <a:t>reader accommodation</a:t>
            </a:r>
            <a:r>
              <a:rPr lang="en-US" sz="1200" dirty="0">
                <a:latin typeface="Franklin Gothic Medium"/>
                <a:ea typeface="+mn-lt"/>
                <a:cs typeface="+mn-lt"/>
              </a:rPr>
              <a:t> in their IEP. The test administrator is reading the test. The student requests the reader to re-read the passage and define a word that is not understood. Is this allowed?</a:t>
            </a:r>
            <a:br>
              <a:rPr lang="en-US" sz="1200" dirty="0">
                <a:latin typeface="Franklin Gothic Medium"/>
                <a:ea typeface="+mn-lt"/>
                <a:cs typeface="+mn-lt"/>
              </a:rPr>
            </a:br>
            <a:r>
              <a:rPr lang="en-US" sz="1200" dirty="0">
                <a:solidFill>
                  <a:schemeClr val="bg2">
                    <a:lumMod val="75000"/>
                  </a:schemeClr>
                </a:solidFill>
                <a:latin typeface="Franklin Gothic Medium"/>
                <a:ea typeface="+mn-lt"/>
                <a:cs typeface="+mn-lt"/>
              </a:rPr>
              <a:t>A. </a:t>
            </a:r>
            <a:r>
              <a:rPr lang="en-US" sz="1200" dirty="0">
                <a:latin typeface="Franklin Gothic Medium"/>
                <a:ea typeface="+mn-lt"/>
                <a:cs typeface="+mn-lt"/>
              </a:rPr>
              <a:t>Yes to both, the student has reader and paraphrasing and re-reads are allowed                     </a:t>
            </a:r>
            <a:br>
              <a:rPr lang="en-US" sz="1200" dirty="0">
                <a:latin typeface="Franklin Gothic Medium"/>
                <a:ea typeface="+mn-lt"/>
                <a:cs typeface="+mn-lt"/>
              </a:rPr>
            </a:br>
            <a:r>
              <a:rPr lang="en-US" sz="1200" dirty="0">
                <a:solidFill>
                  <a:schemeClr val="bg2">
                    <a:lumMod val="75000"/>
                  </a:schemeClr>
                </a:solidFill>
                <a:latin typeface="Franklin Gothic Medium"/>
                <a:ea typeface="+mn-lt"/>
                <a:cs typeface="+mn-lt"/>
              </a:rPr>
              <a:t>B. </a:t>
            </a:r>
            <a:r>
              <a:rPr lang="en-US" sz="1200" dirty="0">
                <a:latin typeface="Franklin Gothic Medium"/>
                <a:ea typeface="+mn-lt"/>
                <a:cs typeface="+mn-lt"/>
              </a:rPr>
              <a:t>No to both, re-reads are not allowed</a:t>
            </a:r>
            <a:br>
              <a:rPr lang="en-US" sz="1200" dirty="0">
                <a:latin typeface="Franklin Gothic Medium"/>
                <a:ea typeface="+mn-lt"/>
                <a:cs typeface="+mn-lt"/>
              </a:rPr>
            </a:br>
            <a:r>
              <a:rPr lang="en-US" sz="1200" dirty="0">
                <a:solidFill>
                  <a:schemeClr val="bg2">
                    <a:lumMod val="75000"/>
                  </a:schemeClr>
                </a:solidFill>
                <a:latin typeface="Franklin Gothic Medium"/>
                <a:ea typeface="+mn-lt"/>
                <a:cs typeface="+mn-lt"/>
              </a:rPr>
              <a:t>C. </a:t>
            </a:r>
            <a:r>
              <a:rPr lang="en-US" sz="1200" dirty="0">
                <a:latin typeface="Franklin Gothic Medium"/>
                <a:ea typeface="+mn-lt"/>
                <a:cs typeface="+mn-lt"/>
              </a:rPr>
              <a:t>Yes to the re-read. The re-read is allowed, but paraphrasing test content is </a:t>
            </a:r>
            <a:r>
              <a:rPr lang="en-US" dirty="0">
                <a:latin typeface="Franklin Gothic Medium"/>
                <a:ea typeface="+mn-lt"/>
                <a:cs typeface="+mn-lt"/>
              </a:rPr>
              <a:t>never</a:t>
            </a:r>
            <a:r>
              <a:rPr lang="en-US" sz="1200" dirty="0">
                <a:latin typeface="Franklin Gothic Medium"/>
                <a:ea typeface="+mn-lt"/>
                <a:cs typeface="+mn-lt"/>
              </a:rPr>
              <a:t> allowed.      </a:t>
            </a:r>
            <a:br>
              <a:rPr lang="en-US" sz="1200" dirty="0">
                <a:latin typeface="Franklin Gothic Medium"/>
                <a:ea typeface="+mn-lt"/>
                <a:cs typeface="+mn-lt"/>
              </a:rPr>
            </a:br>
            <a:r>
              <a:rPr lang="en-US" sz="1200" dirty="0">
                <a:solidFill>
                  <a:schemeClr val="bg2">
                    <a:lumMod val="75000"/>
                  </a:schemeClr>
                </a:solidFill>
                <a:latin typeface="Franklin Gothic Medium"/>
                <a:ea typeface="+mn-lt"/>
                <a:cs typeface="+mn-lt"/>
              </a:rPr>
              <a:t>D. </a:t>
            </a:r>
            <a:r>
              <a:rPr lang="en-US" sz="1200" dirty="0">
                <a:latin typeface="Franklin Gothic Medium"/>
                <a:ea typeface="+mn-lt"/>
                <a:cs typeface="+mn-lt"/>
              </a:rPr>
              <a:t>No to the re-read. Re-reads are not allowed, but the paraphrasing is okay. </a:t>
            </a:r>
          </a:p>
          <a:p>
            <a:pPr marL="0" indent="0">
              <a:buNone/>
            </a:pPr>
            <a:endParaRPr lang="en-US" sz="1200" dirty="0">
              <a:latin typeface="Franklin Gothic Medium"/>
              <a:ea typeface="+mn-lt"/>
              <a:cs typeface="+mn-lt"/>
            </a:endParaRPr>
          </a:p>
          <a:p>
            <a:pPr marL="0" indent="0">
              <a:buNone/>
            </a:pPr>
            <a:r>
              <a:rPr lang="en-US" sz="1200" dirty="0">
                <a:latin typeface="Franklin Gothic Medium"/>
                <a:ea typeface="+mn-lt"/>
                <a:cs typeface="+mn-lt"/>
              </a:rPr>
              <a:t>Pause.</a:t>
            </a:r>
          </a:p>
          <a:p>
            <a:pPr marL="0" indent="0">
              <a:buNone/>
            </a:pPr>
            <a:endParaRPr lang="en-US" sz="1200" dirty="0">
              <a:latin typeface="Franklin Gothic Medium"/>
              <a:ea typeface="+mn-lt"/>
              <a:cs typeface="+mn-lt"/>
            </a:endParaRPr>
          </a:p>
          <a:p>
            <a:pPr marL="0" indent="0">
              <a:buNone/>
            </a:pPr>
            <a:r>
              <a:rPr lang="en-US" sz="1200" dirty="0">
                <a:latin typeface="Franklin Gothic Medium"/>
                <a:ea typeface="+mn-lt"/>
                <a:cs typeface="+mn-lt"/>
              </a:rPr>
              <a:t>The answer is C. The student is allowed to request a re-read and that may be fulfilled. However, test content, even with a paraphrasing accommodation, may not be defined, summarized or changed under any circumstances.</a:t>
            </a:r>
            <a:endParaRPr lang="en-US" sz="1200" dirty="0">
              <a:latin typeface="Franklin Gothic Medium"/>
              <a:cs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8C404-F245-4374-89D2-29B501890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31710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AE8D343E-9F6A-4C8E-AA45-420E93AB45E9}" type="datetime1">
              <a:rPr lang="en-US" smtClean="0"/>
              <a:t>8/7/2023</a:t>
            </a:fld>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r>
              <a:rPr lang="pt-BR"/>
              <a:t>KDE:OAA:DAAS:da:8/2022</a:t>
            </a:r>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24062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4B1A4056-F4CE-4426-8465-9A0390AEFED5}" type="datetime1">
              <a:rPr lang="en-US" smtClean="0"/>
              <a:t>8/7/2023</a:t>
            </a:fld>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r>
              <a:rPr lang="pt-BR"/>
              <a:t>KDE:OAA:DAAS:da:8/2022</a:t>
            </a:r>
            <a:endParaRPr lang="en-US"/>
          </a:p>
        </p:txBody>
      </p:sp>
    </p:spTree>
    <p:extLst>
      <p:ext uri="{BB962C8B-B14F-4D97-AF65-F5344CB8AC3E}">
        <p14:creationId xmlns:p14="http://schemas.microsoft.com/office/powerpoint/2010/main" val="3399459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98DB77AE-B887-4637-8F2E-0577850BCDFC}" type="datetime1">
              <a:rPr lang="en-US" smtClean="0"/>
              <a:t>8/7/2023</a:t>
            </a:fld>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r>
              <a:rPr lang="pt-BR"/>
              <a:t>KDE:OAA:DAAS:da:8/2022</a:t>
            </a:r>
            <a:endParaRPr lang="en-US"/>
          </a:p>
        </p:txBody>
      </p:sp>
    </p:spTree>
    <p:extLst>
      <p:ext uri="{BB962C8B-B14F-4D97-AF65-F5344CB8AC3E}">
        <p14:creationId xmlns:p14="http://schemas.microsoft.com/office/powerpoint/2010/main" val="1956800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
        <p:nvSpPr>
          <p:cNvPr id="7"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pt-BR"/>
              <a:t>KDE:OAA:DAAS:da:8/2022</a:t>
            </a:r>
            <a:endParaRPr lang="en-US"/>
          </a:p>
        </p:txBody>
      </p:sp>
    </p:spTree>
    <p:extLst>
      <p:ext uri="{BB962C8B-B14F-4D97-AF65-F5344CB8AC3E}">
        <p14:creationId xmlns:p14="http://schemas.microsoft.com/office/powerpoint/2010/main" val="1725697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a:xfrm>
            <a:off x="1242647" y="6356350"/>
            <a:ext cx="1488830" cy="501649"/>
          </a:xfrm>
        </p:spPr>
        <p:txBody>
          <a:bodyPr/>
          <a:lstStyle>
            <a:lvl1pPr>
              <a:defRPr>
                <a:solidFill>
                  <a:srgbClr val="007780"/>
                </a:solidFill>
              </a:defRPr>
            </a:lvl1pPr>
          </a:lstStyle>
          <a:p>
            <a:r>
              <a:rPr lang="sv-SE"/>
              <a:t>KDE:OAA:DAAS:ss:11/29/2021</a:t>
            </a:r>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38200" y="6356349"/>
            <a:ext cx="404446"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484399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A7832-ED53-4A2F-A648-8506CF0C5284}"/>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F9C1A7A-E4AE-40D9-AD34-40354CFBE0D3}"/>
              </a:ext>
            </a:extLst>
          </p:cNvPr>
          <p:cNvSpPr>
            <a:spLocks noGrp="1"/>
          </p:cNvSpPr>
          <p:nvPr>
            <p:ph type="ftr" sz="quarter" idx="11"/>
          </p:nvPr>
        </p:nvSpPr>
        <p:spPr>
          <a:xfrm>
            <a:off x="0" y="6492875"/>
            <a:ext cx="2373923" cy="365125"/>
          </a:xfrm>
        </p:spPr>
        <p:txBody>
          <a:bodyPr/>
          <a:lstStyle/>
          <a:p>
            <a:r>
              <a:rPr lang="sv-SE"/>
              <a:t>KDE:OAA:DAAS:ss:11/29/2021</a:t>
            </a:r>
            <a:endParaRPr lang="en-US"/>
          </a:p>
        </p:txBody>
      </p:sp>
    </p:spTree>
    <p:extLst>
      <p:ext uri="{BB962C8B-B14F-4D97-AF65-F5344CB8AC3E}">
        <p14:creationId xmlns:p14="http://schemas.microsoft.com/office/powerpoint/2010/main" val="667734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a:xfrm>
            <a:off x="202096" y="249479"/>
            <a:ext cx="10515600" cy="1052547"/>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202096" y="1470993"/>
            <a:ext cx="10515600" cy="41346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a:xfrm>
            <a:off x="0" y="6469338"/>
            <a:ext cx="2116898" cy="388662"/>
          </a:xfrm>
        </p:spPr>
        <p:txBody>
          <a:bodyPr/>
          <a:lstStyle/>
          <a:p>
            <a:r>
              <a:rPr lang="sv-SE"/>
              <a:t>KDE:OAA:DAAS:ss:11/29/2021</a:t>
            </a:r>
            <a:endParaRPr lang="en-US"/>
          </a:p>
        </p:txBody>
      </p:sp>
    </p:spTree>
    <p:extLst>
      <p:ext uri="{BB962C8B-B14F-4D97-AF65-F5344CB8AC3E}">
        <p14:creationId xmlns:p14="http://schemas.microsoft.com/office/powerpoint/2010/main" val="3165460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0" y="6492875"/>
            <a:ext cx="1855213" cy="365125"/>
          </a:xfrm>
        </p:spPr>
        <p:txBody>
          <a:bodyPr/>
          <a:lstStyle>
            <a:lvl1pPr>
              <a:defRPr>
                <a:solidFill>
                  <a:srgbClr val="102649"/>
                </a:solidFill>
              </a:defRPr>
            </a:lvl1pPr>
          </a:lstStyle>
          <a:p>
            <a:r>
              <a:rPr lang="sv-SE"/>
              <a:t>KDE:OAA:DAAS:ss:11/29/2021</a:t>
            </a:r>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11486231" y="6310312"/>
            <a:ext cx="490421"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119855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a:xfrm>
            <a:off x="0" y="-23537"/>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321365" y="1563825"/>
            <a:ext cx="5181600" cy="3992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563825"/>
            <a:ext cx="5181600" cy="3992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a:xfrm>
            <a:off x="0" y="6505437"/>
            <a:ext cx="1769030" cy="352563"/>
          </a:xfrm>
        </p:spPr>
        <p:txBody>
          <a:bodyPr/>
          <a:lstStyle/>
          <a:p>
            <a:r>
              <a:rPr lang="sv-SE"/>
              <a:t>KDE:OAA:DAAS:ss:11/29/2021</a:t>
            </a:r>
            <a:endParaRPr lang="en-US"/>
          </a:p>
        </p:txBody>
      </p:sp>
    </p:spTree>
    <p:extLst>
      <p:ext uri="{BB962C8B-B14F-4D97-AF65-F5344CB8AC3E}">
        <p14:creationId xmlns:p14="http://schemas.microsoft.com/office/powerpoint/2010/main" val="3904051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0" y="555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283197" y="133111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283197" y="2155444"/>
            <a:ext cx="5157787" cy="34800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35472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202238"/>
            <a:ext cx="5183188" cy="3433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a:xfrm>
            <a:off x="0" y="6492875"/>
            <a:ext cx="1719334" cy="322746"/>
          </a:xfrm>
        </p:spPr>
        <p:txBody>
          <a:bodyPr/>
          <a:lstStyle/>
          <a:p>
            <a:r>
              <a:rPr lang="sv-SE"/>
              <a:t>KDE:OAA:DAAS:ss:11/29/2021</a:t>
            </a:r>
            <a:endParaRPr lang="en-US"/>
          </a:p>
        </p:txBody>
      </p:sp>
    </p:spTree>
    <p:extLst>
      <p:ext uri="{BB962C8B-B14F-4D97-AF65-F5344CB8AC3E}">
        <p14:creationId xmlns:p14="http://schemas.microsoft.com/office/powerpoint/2010/main" val="40225867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a:xfrm>
            <a:off x="0" y="0"/>
            <a:ext cx="10515600" cy="1325563"/>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a:xfrm>
            <a:off x="0" y="6489216"/>
            <a:ext cx="1778969" cy="368784"/>
          </a:xfrm>
        </p:spPr>
        <p:txBody>
          <a:bodyPr/>
          <a:lstStyle>
            <a:lvl1pPr>
              <a:defRPr>
                <a:solidFill>
                  <a:srgbClr val="102649"/>
                </a:solidFill>
              </a:defRPr>
            </a:lvl1pPr>
          </a:lstStyle>
          <a:p>
            <a:r>
              <a:rPr lang="sv-SE"/>
              <a:t>KDE:OAA:DAAS:ss:11/29/2021</a:t>
            </a:r>
            <a:endParaRPr lang="en-US"/>
          </a:p>
        </p:txBody>
      </p:sp>
    </p:spTree>
    <p:extLst>
      <p:ext uri="{BB962C8B-B14F-4D97-AF65-F5344CB8AC3E}">
        <p14:creationId xmlns:p14="http://schemas.microsoft.com/office/powerpoint/2010/main" val="3083145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4BB3A5A6-CBE1-4006-A3F8-640EDB869797}" type="datetime1">
              <a:rPr lang="en-US" smtClean="0"/>
              <a:t>8/7/2023</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r>
              <a:rPr lang="pt-BR"/>
              <a:t>KDE:OAA:DAAS:da:8/2022</a:t>
            </a:r>
            <a:endParaRPr lang="en-US"/>
          </a:p>
        </p:txBody>
      </p:sp>
    </p:spTree>
    <p:extLst>
      <p:ext uri="{BB962C8B-B14F-4D97-AF65-F5344CB8AC3E}">
        <p14:creationId xmlns:p14="http://schemas.microsoft.com/office/powerpoint/2010/main" val="4097478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a:xfrm>
            <a:off x="0" y="6515376"/>
            <a:ext cx="1729273" cy="342624"/>
          </a:xfrm>
        </p:spPr>
        <p:txBody>
          <a:bodyPr/>
          <a:lstStyle>
            <a:lvl1pPr>
              <a:defRPr>
                <a:solidFill>
                  <a:srgbClr val="102649"/>
                </a:solidFill>
              </a:defRPr>
            </a:lvl1pPr>
          </a:lstStyle>
          <a:p>
            <a:r>
              <a:rPr lang="sv-SE"/>
              <a:t>KDE:OAA:DAAS:ss:11/29/2021</a:t>
            </a:r>
            <a:endParaRPr lang="en-US"/>
          </a:p>
        </p:txBody>
      </p:sp>
    </p:spTree>
    <p:extLst>
      <p:ext uri="{BB962C8B-B14F-4D97-AF65-F5344CB8AC3E}">
        <p14:creationId xmlns:p14="http://schemas.microsoft.com/office/powerpoint/2010/main" val="321059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0" y="6505091"/>
            <a:ext cx="1718245" cy="352909"/>
          </a:xfrm>
        </p:spPr>
        <p:txBody>
          <a:bodyPr/>
          <a:lstStyle>
            <a:lvl1pPr>
              <a:defRPr>
                <a:solidFill>
                  <a:srgbClr val="102649"/>
                </a:solidFill>
              </a:defRPr>
            </a:lvl1pPr>
          </a:lstStyle>
          <a:p>
            <a:r>
              <a:rPr lang="sv-SE"/>
              <a:t>KDE:OAA:DAAS:ss:11/29/2021</a:t>
            </a:r>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11479695" y="6368567"/>
            <a:ext cx="513522" cy="352908"/>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584120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0012"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a:xfrm>
            <a:off x="0" y="6495498"/>
            <a:ext cx="1709395" cy="362502"/>
          </a:xfrm>
        </p:spPr>
        <p:txBody>
          <a:bodyPr/>
          <a:lstStyle/>
          <a:p>
            <a:r>
              <a:rPr lang="sv-SE"/>
              <a:t>KDE:OAA:DAAS:ss:11/29/2021</a:t>
            </a:r>
            <a:endParaRPr lang="en-US"/>
          </a:p>
        </p:txBody>
      </p:sp>
    </p:spTree>
    <p:extLst>
      <p:ext uri="{BB962C8B-B14F-4D97-AF65-F5344CB8AC3E}">
        <p14:creationId xmlns:p14="http://schemas.microsoft.com/office/powerpoint/2010/main" val="4504579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a:xfrm>
            <a:off x="23259" y="0"/>
            <a:ext cx="10515600" cy="1063487"/>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390939" y="1063486"/>
            <a:ext cx="10515600" cy="43036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a:xfrm>
            <a:off x="23259" y="6515928"/>
            <a:ext cx="1629882" cy="322746"/>
          </a:xfrm>
        </p:spPr>
        <p:txBody>
          <a:bodyPr/>
          <a:lstStyle/>
          <a:p>
            <a:r>
              <a:rPr lang="sv-SE"/>
              <a:t>KDE:OAA:DAAS:ss:11/29/2021</a:t>
            </a:r>
            <a:endParaRPr lang="en-US"/>
          </a:p>
        </p:txBody>
      </p:sp>
    </p:spTree>
    <p:extLst>
      <p:ext uri="{BB962C8B-B14F-4D97-AF65-F5344CB8AC3E}">
        <p14:creationId xmlns:p14="http://schemas.microsoft.com/office/powerpoint/2010/main" val="12821049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15109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1510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a:xfrm>
            <a:off x="0" y="6492875"/>
            <a:ext cx="1868421" cy="362502"/>
          </a:xfrm>
        </p:spPr>
        <p:txBody>
          <a:bodyPr/>
          <a:lstStyle/>
          <a:p>
            <a:r>
              <a:rPr lang="sv-SE"/>
              <a:t>KDE:OAA:DAAS:ss:11/29/2021</a:t>
            </a:r>
            <a:endParaRPr lang="en-US"/>
          </a:p>
        </p:txBody>
      </p:sp>
    </p:spTree>
    <p:extLst>
      <p:ext uri="{BB962C8B-B14F-4D97-AF65-F5344CB8AC3E}">
        <p14:creationId xmlns:p14="http://schemas.microsoft.com/office/powerpoint/2010/main" val="17829980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093304"/>
          </a:xfrm>
        </p:spPr>
        <p:txBody>
          <a:bodyPr/>
          <a:lstStyle/>
          <a:p>
            <a:r>
              <a:rPr lang="en-US"/>
              <a:t>Click to edit Master title style</a:t>
            </a:r>
          </a:p>
        </p:txBody>
      </p:sp>
      <p:sp>
        <p:nvSpPr>
          <p:cNvPr id="5" name="Text Placeholder 4"/>
          <p:cNvSpPr>
            <a:spLocks noGrp="1"/>
          </p:cNvSpPr>
          <p:nvPr>
            <p:ph type="body" sz="quarter" idx="13"/>
          </p:nvPr>
        </p:nvSpPr>
        <p:spPr>
          <a:xfrm>
            <a:off x="489456" y="1093304"/>
            <a:ext cx="9188715" cy="4482548"/>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5"/>
            <a:ext cx="683339" cy="365125"/>
          </a:xfrm>
        </p:spPr>
        <p:txBody>
          <a:bodyPr/>
          <a:lstStyle/>
          <a:p>
            <a:fld id="{354287DC-E20F-4BBE-91C2-47EE09564259}" type="slidenum">
              <a:rPr lang="en-US" smtClean="0"/>
              <a:t>‹#›</a:t>
            </a:fld>
            <a:endParaRPr lang="en-US"/>
          </a:p>
        </p:txBody>
      </p:sp>
      <p:sp>
        <p:nvSpPr>
          <p:cNvPr id="7" name="Footer Placeholder 3"/>
          <p:cNvSpPr>
            <a:spLocks noGrp="1"/>
          </p:cNvSpPr>
          <p:nvPr>
            <p:ph type="ftr" sz="quarter" idx="3"/>
          </p:nvPr>
        </p:nvSpPr>
        <p:spPr>
          <a:xfrm>
            <a:off x="0" y="6486593"/>
            <a:ext cx="2114595"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22032354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5732"/>
            <a:ext cx="8596668" cy="898546"/>
          </a:xfrm>
        </p:spPr>
        <p:txBody>
          <a:bodyPr/>
          <a:lstStyle/>
          <a:p>
            <a:r>
              <a:rPr lang="en-US"/>
              <a:t>Click to edit Master title style</a:t>
            </a:r>
          </a:p>
        </p:txBody>
      </p:sp>
      <p:sp>
        <p:nvSpPr>
          <p:cNvPr id="5" name="Text Placeholder 4"/>
          <p:cNvSpPr>
            <a:spLocks noGrp="1"/>
          </p:cNvSpPr>
          <p:nvPr>
            <p:ph type="body" sz="quarter" idx="13"/>
          </p:nvPr>
        </p:nvSpPr>
        <p:spPr>
          <a:xfrm>
            <a:off x="188039" y="978338"/>
            <a:ext cx="9188715" cy="4567697"/>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71597" y="5879663"/>
            <a:ext cx="518855" cy="302476"/>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7478" y="6453853"/>
            <a:ext cx="1856179" cy="360804"/>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8570682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9347"/>
            <a:ext cx="8596668" cy="994201"/>
          </a:xfrm>
        </p:spPr>
        <p:txBody>
          <a:bodyPr/>
          <a:lstStyle/>
          <a:p>
            <a:r>
              <a:rPr lang="en-US"/>
              <a:t>Click to edit Master title style</a:t>
            </a:r>
          </a:p>
        </p:txBody>
      </p:sp>
      <p:sp>
        <p:nvSpPr>
          <p:cNvPr id="5" name="Text Placeholder 4"/>
          <p:cNvSpPr>
            <a:spLocks noGrp="1"/>
          </p:cNvSpPr>
          <p:nvPr>
            <p:ph type="body" sz="quarter" idx="13"/>
          </p:nvPr>
        </p:nvSpPr>
        <p:spPr>
          <a:xfrm>
            <a:off x="217856" y="1053548"/>
            <a:ext cx="9188715" cy="4383156"/>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07254" y="5869245"/>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92875"/>
            <a:ext cx="1785833"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24733225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962"/>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366944" y="1441174"/>
            <a:ext cx="9188715" cy="4154557"/>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56360" y="5837870"/>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83913"/>
            <a:ext cx="2250077"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7224109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54287DC-E20F-4BBE-91C2-47EE09564259}" type="slidenum">
              <a:rPr lang="en-US" smtClean="0"/>
              <a:pPr/>
              <a:t>‹#›</a:t>
            </a:fld>
            <a:endParaRPr lang="en-US"/>
          </a:p>
        </p:txBody>
      </p:sp>
      <p:sp>
        <p:nvSpPr>
          <p:cNvPr id="9" name="Content Placeholder 8"/>
          <p:cNvSpPr>
            <a:spLocks noGrp="1"/>
          </p:cNvSpPr>
          <p:nvPr>
            <p:ph sz="quarter" idx="12"/>
          </p:nvPr>
        </p:nvSpPr>
        <p:spPr>
          <a:xfrm>
            <a:off x="489456" y="1572719"/>
            <a:ext cx="9090025" cy="4878388"/>
          </a:xfrm>
        </p:spPr>
        <p:txBody>
          <a:bodyPr/>
          <a:lstStyle>
            <a:lvl1pPr marL="0" indent="0">
              <a:buNone/>
              <a:defRPr/>
            </a:lvl1pPr>
          </a:lstStyle>
          <a:p>
            <a:pPr lvl="0"/>
            <a:r>
              <a:rPr lang="en-US"/>
              <a:t>Click to edit Master text styles</a:t>
            </a:r>
          </a:p>
        </p:txBody>
      </p:sp>
      <p:sp>
        <p:nvSpPr>
          <p:cNvPr id="5" name="Footer Placeholder 3"/>
          <p:cNvSpPr>
            <a:spLocks noGrp="1"/>
          </p:cNvSpPr>
          <p:nvPr>
            <p:ph type="ftr" sz="quarter" idx="3"/>
          </p:nvPr>
        </p:nvSpPr>
        <p:spPr>
          <a:xfrm>
            <a:off x="3818582" y="6451107"/>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sv-SE"/>
              <a:t>KDE:OAA:DAAS:ss:11/29/2021</a:t>
            </a:r>
            <a:endParaRPr lang="en-US"/>
          </a:p>
        </p:txBody>
      </p:sp>
    </p:spTree>
    <p:extLst>
      <p:ext uri="{BB962C8B-B14F-4D97-AF65-F5344CB8AC3E}">
        <p14:creationId xmlns:p14="http://schemas.microsoft.com/office/powerpoint/2010/main" val="4226508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85F3127E-663F-4F19-85F4-A14DB215538D}" type="datetime1">
              <a:rPr lang="en-US" smtClean="0"/>
              <a:t>8/7/2023</a:t>
            </a:fld>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r>
              <a:rPr lang="pt-BR"/>
              <a:t>KDE:OAA:DAAS:da:8/2022</a:t>
            </a:r>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12147252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043"/>
            <a:ext cx="8596668" cy="978915"/>
          </a:xfrm>
        </p:spPr>
        <p:txBody>
          <a:bodyPr/>
          <a:lstStyle/>
          <a:p>
            <a:r>
              <a:rPr lang="en-US"/>
              <a:t>Click to edit Master title style</a:t>
            </a:r>
          </a:p>
        </p:txBody>
      </p:sp>
      <p:sp>
        <p:nvSpPr>
          <p:cNvPr id="5" name="Text Placeholder 4"/>
          <p:cNvSpPr>
            <a:spLocks noGrp="1"/>
          </p:cNvSpPr>
          <p:nvPr>
            <p:ph type="body" sz="quarter" idx="13"/>
          </p:nvPr>
        </p:nvSpPr>
        <p:spPr>
          <a:xfrm>
            <a:off x="555786" y="1117469"/>
            <a:ext cx="9188715" cy="4339114"/>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92690" y="5852450"/>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512603"/>
            <a:ext cx="1909629" cy="334354"/>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30432910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27358"/>
            <a:ext cx="10515600" cy="1325563"/>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endParaRPr lang="en-US"/>
          </a:p>
        </p:txBody>
      </p:sp>
      <p:sp>
        <p:nvSpPr>
          <p:cNvPr id="4" name="Content Placeholder 2"/>
          <p:cNvSpPr>
            <a:spLocks noGrp="1"/>
          </p:cNvSpPr>
          <p:nvPr>
            <p:ph sz="half" idx="1"/>
          </p:nvPr>
        </p:nvSpPr>
        <p:spPr>
          <a:xfrm>
            <a:off x="398016" y="1473152"/>
            <a:ext cx="4297680" cy="4132518"/>
          </a:xfrm>
        </p:spPr>
        <p:txBody>
          <a:bodyPr/>
          <a:lstStyle>
            <a:lvl1pPr marL="0" indent="0">
              <a:buNone/>
              <a:defRPr/>
            </a:lvl1pPr>
          </a:lstStyle>
          <a:p>
            <a:pPr lvl="0"/>
            <a:r>
              <a:rPr lang="en-US"/>
              <a:t>Click to edit Master text styles</a:t>
            </a:r>
          </a:p>
        </p:txBody>
      </p:sp>
      <p:sp>
        <p:nvSpPr>
          <p:cNvPr id="5" name="Content Placeholder 3"/>
          <p:cNvSpPr>
            <a:spLocks noGrp="1"/>
          </p:cNvSpPr>
          <p:nvPr>
            <p:ph sz="half" idx="2"/>
          </p:nvPr>
        </p:nvSpPr>
        <p:spPr>
          <a:xfrm>
            <a:off x="5119125" y="1465856"/>
            <a:ext cx="4297680" cy="4139814"/>
          </a:xfrm>
        </p:spPr>
        <p:txBody>
          <a:bodyPr/>
          <a:lstStyle>
            <a:lvl1pPr marL="0" indent="0">
              <a:buNone/>
              <a:defRPr/>
            </a:lvl1pPr>
          </a:lstStyle>
          <a:p>
            <a:pPr lvl="0"/>
            <a:r>
              <a:rPr lang="en-US"/>
              <a:t>Click to edit Master text styles</a:t>
            </a:r>
          </a:p>
        </p:txBody>
      </p:sp>
      <p:sp>
        <p:nvSpPr>
          <p:cNvPr id="6" name="Footer Placeholder 3"/>
          <p:cNvSpPr>
            <a:spLocks noGrp="1"/>
          </p:cNvSpPr>
          <p:nvPr>
            <p:ph type="ftr" sz="quarter" idx="3"/>
          </p:nvPr>
        </p:nvSpPr>
        <p:spPr>
          <a:xfrm>
            <a:off x="0" y="6461310"/>
            <a:ext cx="1878023" cy="369332"/>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
        <p:nvSpPr>
          <p:cNvPr id="7" name="Rectangle 6">
            <a:extLst>
              <a:ext uri="{FF2B5EF4-FFF2-40B4-BE49-F238E27FC236}">
                <a16:creationId xmlns:a16="http://schemas.microsoft.com/office/drawing/2014/main" id="{14B9EE65-E51A-417E-97D8-701D24C7A2F1}"/>
              </a:ext>
            </a:extLst>
          </p:cNvPr>
          <p:cNvSpPr/>
          <p:nvPr/>
        </p:nvSpPr>
        <p:spPr>
          <a:xfrm>
            <a:off x="7649297" y="5945187"/>
            <a:ext cx="418704" cy="369332"/>
          </a:xfrm>
          <a:prstGeom prst="rect">
            <a:avLst/>
          </a:prstGeom>
        </p:spPr>
        <p:txBody>
          <a:bodyPr wrap="none">
            <a:spAutoFit/>
          </a:bodyPr>
          <a:lstStyle/>
          <a:p>
            <a:fld id="{354287DC-E20F-4BBE-91C2-47EE09564259}" type="slidenum">
              <a:rPr lang="en-US" sz="1800" smtClean="0">
                <a:solidFill>
                  <a:schemeClr val="bg1"/>
                </a:solidFill>
              </a:rPr>
              <a:pPr/>
              <a:t>‹#›</a:t>
            </a:fld>
            <a:endParaRPr lang="en-US" sz="1800">
              <a:solidFill>
                <a:schemeClr val="bg1"/>
              </a:solidFill>
            </a:endParaRPr>
          </a:p>
        </p:txBody>
      </p:sp>
    </p:spTree>
    <p:extLst>
      <p:ext uri="{BB962C8B-B14F-4D97-AF65-F5344CB8AC3E}">
        <p14:creationId xmlns:p14="http://schemas.microsoft.com/office/powerpoint/2010/main" val="10347013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558081" y="5854405"/>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4" name="Footer Placeholder 3"/>
          <p:cNvSpPr>
            <a:spLocks noGrp="1"/>
          </p:cNvSpPr>
          <p:nvPr>
            <p:ph type="ftr" sz="quarter" idx="3"/>
          </p:nvPr>
        </p:nvSpPr>
        <p:spPr>
          <a:xfrm>
            <a:off x="0" y="6492875"/>
            <a:ext cx="1640782"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38302747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103243"/>
          </a:xfrm>
        </p:spPr>
        <p:txBody>
          <a:bodyPr/>
          <a:lstStyle/>
          <a:p>
            <a:r>
              <a:rPr lang="en-US"/>
              <a:t>Click to edit Master title style</a:t>
            </a:r>
          </a:p>
        </p:txBody>
      </p:sp>
      <p:sp>
        <p:nvSpPr>
          <p:cNvPr id="5" name="Text Placeholder 4"/>
          <p:cNvSpPr>
            <a:spLocks noGrp="1"/>
          </p:cNvSpPr>
          <p:nvPr>
            <p:ph type="body" sz="quarter" idx="13"/>
          </p:nvPr>
        </p:nvSpPr>
        <p:spPr>
          <a:xfrm>
            <a:off x="555786" y="1098233"/>
            <a:ext cx="9188715" cy="4358350"/>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61565" y="5852451"/>
            <a:ext cx="423256" cy="345890"/>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554816"/>
            <a:ext cx="1968354" cy="264401"/>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5054075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a:t>Click to edit Master title</a:t>
            </a:r>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a:p>
        </p:txBody>
      </p:sp>
      <p:sp>
        <p:nvSpPr>
          <p:cNvPr id="10" name="Content Placeholder 2"/>
          <p:cNvSpPr>
            <a:spLocks noGrp="1"/>
          </p:cNvSpPr>
          <p:nvPr>
            <p:ph sz="half" idx="13"/>
          </p:nvPr>
        </p:nvSpPr>
        <p:spPr>
          <a:xfrm>
            <a:off x="581633" y="2689786"/>
            <a:ext cx="4297680" cy="3806548"/>
          </a:xfrm>
        </p:spPr>
        <p:txBody>
          <a:body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a:t>Click to edit Master text styles</a:t>
            </a:r>
          </a:p>
          <a:p>
            <a:pPr lvl="1"/>
            <a:r>
              <a:rPr lang="en-US"/>
              <a:t>Second level</a:t>
            </a:r>
          </a:p>
          <a:p>
            <a:pPr lvl="2"/>
            <a:r>
              <a:rPr lang="en-US"/>
              <a:t>Third level</a:t>
            </a:r>
          </a:p>
        </p:txBody>
      </p:sp>
      <p:sp>
        <p:nvSpPr>
          <p:cNvPr id="8" name="Footer Placeholder 3"/>
          <p:cNvSpPr>
            <a:spLocks noGrp="1"/>
          </p:cNvSpPr>
          <p:nvPr>
            <p:ph type="ftr" sz="quarter" idx="14"/>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sv-SE"/>
              <a:t>KDE:OAA:DAAS:ss:11/29/2021</a:t>
            </a:r>
            <a:endParaRPr lang="en-US"/>
          </a:p>
        </p:txBody>
      </p:sp>
    </p:spTree>
    <p:extLst>
      <p:ext uri="{BB962C8B-B14F-4D97-AF65-F5344CB8AC3E}">
        <p14:creationId xmlns:p14="http://schemas.microsoft.com/office/powerpoint/2010/main" val="541045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FBB48F34-C544-45F8-9DCE-86101DE7B6E8}" type="datetime1">
              <a:rPr lang="en-US" smtClean="0"/>
              <a:t>8/7/2023</a:t>
            </a:fld>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r>
              <a:rPr lang="pt-BR"/>
              <a:t>KDE:OAA:DAAS:da:8/2022</a:t>
            </a:r>
            <a:endParaRPr lang="en-US"/>
          </a:p>
        </p:txBody>
      </p:sp>
    </p:spTree>
    <p:extLst>
      <p:ext uri="{BB962C8B-B14F-4D97-AF65-F5344CB8AC3E}">
        <p14:creationId xmlns:p14="http://schemas.microsoft.com/office/powerpoint/2010/main" val="142582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B34107C5-FC15-4CA1-98D6-9F9E3236E2E2}" type="datetime1">
              <a:rPr lang="en-US" smtClean="0"/>
              <a:t>8/7/2023</a:t>
            </a:fld>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r>
              <a:rPr lang="pt-BR"/>
              <a:t>KDE:OAA:DAAS:da:8/2022</a:t>
            </a:r>
            <a:endParaRPr lang="en-US"/>
          </a:p>
        </p:txBody>
      </p:sp>
    </p:spTree>
    <p:extLst>
      <p:ext uri="{BB962C8B-B14F-4D97-AF65-F5344CB8AC3E}">
        <p14:creationId xmlns:p14="http://schemas.microsoft.com/office/powerpoint/2010/main" val="4216670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A2175CDA-0857-4536-B6DA-02EDBBAF506D}" type="datetime1">
              <a:rPr lang="en-US" smtClean="0"/>
              <a:t>8/7/2023</a:t>
            </a:fld>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r>
              <a:rPr lang="pt-BR"/>
              <a:t>KDE:OAA:DAAS:da:8/2022</a:t>
            </a:r>
            <a:endParaRPr lang="en-US"/>
          </a:p>
        </p:txBody>
      </p:sp>
    </p:spTree>
    <p:extLst>
      <p:ext uri="{BB962C8B-B14F-4D97-AF65-F5344CB8AC3E}">
        <p14:creationId xmlns:p14="http://schemas.microsoft.com/office/powerpoint/2010/main" val="1966290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50592704-BC2E-4B92-96FD-488A3651CEEE}" type="datetime1">
              <a:rPr lang="en-US" smtClean="0"/>
              <a:t>8/7/2023</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r>
              <a:rPr lang="pt-BR"/>
              <a:t>KDE:OAA:DAAS:da:8/2022</a:t>
            </a:r>
            <a:endParaRPr lang="en-US"/>
          </a:p>
        </p:txBody>
      </p:sp>
    </p:spTree>
    <p:extLst>
      <p:ext uri="{BB962C8B-B14F-4D97-AF65-F5344CB8AC3E}">
        <p14:creationId xmlns:p14="http://schemas.microsoft.com/office/powerpoint/2010/main" val="3688915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0DC133AF-31D2-4866-AE4D-5095FD7C042D}" type="datetime1">
              <a:rPr lang="en-US" smtClean="0"/>
              <a:t>8/7/2023</a:t>
            </a:fld>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r>
              <a:rPr lang="pt-BR"/>
              <a:t>KDE:OAA:DAAS:da:8/2022</a:t>
            </a:r>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560147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15F985D3-E52B-43A3-96D1-EE1794D311F0}" type="datetime1">
              <a:rPr lang="en-US" smtClean="0"/>
              <a:t>8/7/2023</a:t>
            </a:fld>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r>
              <a:rPr lang="pt-BR"/>
              <a:t>KDE:OAA:DAAS:da:8/2022</a:t>
            </a:r>
            <a:endParaRPr lang="en-US"/>
          </a:p>
        </p:txBody>
      </p:sp>
    </p:spTree>
    <p:extLst>
      <p:ext uri="{BB962C8B-B14F-4D97-AF65-F5344CB8AC3E}">
        <p14:creationId xmlns:p14="http://schemas.microsoft.com/office/powerpoint/2010/main" val="68927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image" Target="../media/image1.pn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3B570EA8-BB62-421C-AED5-3F5C15935FBE}" type="datetime1">
              <a:rPr lang="en-US" smtClean="0"/>
              <a:t>8/7/2023</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pt-BR"/>
              <a:t>KDE:OAA:DAAS:da:8/2022</a:t>
            </a:r>
            <a:endParaRPr lang="en-US"/>
          </a:p>
        </p:txBody>
      </p:sp>
    </p:spTree>
    <p:extLst>
      <p:ext uri="{BB962C8B-B14F-4D97-AF65-F5344CB8AC3E}">
        <p14:creationId xmlns:p14="http://schemas.microsoft.com/office/powerpoint/2010/main" val="19667512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5515321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Lst>
  <p:hf hd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1981200" y="866141"/>
            <a:ext cx="9144000" cy="2387600"/>
          </a:xfrm>
        </p:spPr>
        <p:txBody>
          <a:bodyPr>
            <a:normAutofit fontScale="90000"/>
          </a:bodyPr>
          <a:lstStyle/>
          <a:p>
            <a:r>
              <a:rPr lang="en-US" dirty="0"/>
              <a:t>Inclusion of Special Populations Training</a:t>
            </a:r>
            <a:br>
              <a:rPr lang="en-US" dirty="0"/>
            </a:br>
            <a:r>
              <a:rPr lang="en-US" dirty="0"/>
              <a:t>703 KAR 5:070</a:t>
            </a:r>
          </a:p>
        </p:txBody>
      </p:sp>
      <p:sp>
        <p:nvSpPr>
          <p:cNvPr id="7" name="Text Placeholder 2">
            <a:extLst>
              <a:ext uri="{FF2B5EF4-FFF2-40B4-BE49-F238E27FC236}">
                <a16:creationId xmlns:a16="http://schemas.microsoft.com/office/drawing/2014/main" id="{DC159F48-E805-458F-85AC-1BDC00856163}"/>
              </a:ext>
            </a:extLst>
          </p:cNvPr>
          <p:cNvSpPr txBox="1">
            <a:spLocks/>
          </p:cNvSpPr>
          <p:nvPr/>
        </p:nvSpPr>
        <p:spPr>
          <a:xfrm>
            <a:off x="3729311" y="3429000"/>
            <a:ext cx="5647778" cy="1500187"/>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778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02649"/>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02649"/>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7780"/>
                </a:solidFill>
                <a:effectLst/>
                <a:uLnTx/>
                <a:uFillTx/>
                <a:latin typeface="Franklin Gothic Book" panose="020B0503020102020204"/>
                <a:ea typeface="+mn-ea"/>
                <a:cs typeface="+mn-cs"/>
              </a:rPr>
              <a:t>Office of Assessment and Accountability</a:t>
            </a:r>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9512A-4201-4B64-BDC1-DF93A341709E}"/>
              </a:ext>
            </a:extLst>
          </p:cNvPr>
          <p:cNvSpPr>
            <a:spLocks noGrp="1"/>
          </p:cNvSpPr>
          <p:nvPr>
            <p:ph type="title"/>
          </p:nvPr>
        </p:nvSpPr>
        <p:spPr>
          <a:xfrm>
            <a:off x="0" y="-211818"/>
            <a:ext cx="10515600" cy="1325563"/>
          </a:xfrm>
        </p:spPr>
        <p:txBody>
          <a:bodyPr/>
          <a:lstStyle/>
          <a:p>
            <a:r>
              <a:rPr lang="en-US"/>
              <a:t>Check for Understanding (6) continued</a:t>
            </a:r>
          </a:p>
        </p:txBody>
      </p:sp>
      <p:sp>
        <p:nvSpPr>
          <p:cNvPr id="4" name="Text Placeholder 2">
            <a:extLst>
              <a:ext uri="{FF2B5EF4-FFF2-40B4-BE49-F238E27FC236}">
                <a16:creationId xmlns:a16="http://schemas.microsoft.com/office/drawing/2014/main" id="{0BC6D1F9-913D-48CA-9D09-E8C205C74389}"/>
              </a:ext>
            </a:extLst>
          </p:cNvPr>
          <p:cNvSpPr txBox="1">
            <a:spLocks/>
          </p:cNvSpPr>
          <p:nvPr/>
        </p:nvSpPr>
        <p:spPr>
          <a:xfrm>
            <a:off x="65176" y="945320"/>
            <a:ext cx="12126824" cy="439956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798513"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Franklin Gothic Book" panose="020B0503020102020204"/>
                <a:ea typeface="+mn-lt"/>
                <a:cs typeface="+mn-lt"/>
              </a:rPr>
              <a:t>4. Who cannot serve as a scribe even if they have received the Inclusion of Special Populations training? </a:t>
            </a:r>
            <a:br>
              <a:rPr kumimoji="0" lang="en-US" sz="2000" b="0" i="0" u="none" strike="noStrike" kern="1200" cap="none" spc="0" normalizeH="0" baseline="0" noProof="0" dirty="0">
                <a:ln>
                  <a:noFill/>
                </a:ln>
                <a:solidFill>
                  <a:prstClr val="black"/>
                </a:solidFill>
                <a:effectLst/>
                <a:uLnTx/>
                <a:uFillTx/>
                <a:latin typeface="Franklin Gothic Book" panose="020B0503020102020204"/>
                <a:ea typeface="+mn-lt"/>
                <a:cs typeface="+mn-lt"/>
              </a:rPr>
            </a:br>
            <a:r>
              <a:rPr kumimoji="0" lang="en-US" sz="2000" b="0" i="0" u="none" strike="noStrike" kern="1200" cap="none" spc="0" normalizeH="0" baseline="0" noProof="0" dirty="0">
                <a:ln>
                  <a:noFill/>
                </a:ln>
                <a:solidFill>
                  <a:prstClr val="black"/>
                </a:solidFill>
                <a:effectLst/>
                <a:uLnTx/>
                <a:uFillTx/>
                <a:latin typeface="Franklin Gothic Book" panose="020B0503020102020204"/>
                <a:ea typeface="+mn-lt"/>
                <a:cs typeface="+mn-lt"/>
              </a:rPr>
              <a:t>	A. Special Ed Teacher               </a:t>
            </a:r>
            <a:br>
              <a:rPr kumimoji="0" lang="en-US" sz="2000" b="0" i="0" u="none" strike="noStrike" kern="1200" cap="none" spc="0" normalizeH="0" baseline="0" noProof="0" dirty="0">
                <a:ln>
                  <a:noFill/>
                </a:ln>
                <a:solidFill>
                  <a:prstClr val="black"/>
                </a:solidFill>
                <a:effectLst/>
                <a:uLnTx/>
                <a:uFillTx/>
                <a:latin typeface="Franklin Gothic Book" panose="020B0503020102020204"/>
                <a:ea typeface="+mn-lt"/>
                <a:cs typeface="+mn-lt"/>
              </a:rPr>
            </a:br>
            <a:r>
              <a:rPr kumimoji="0" lang="en-US" sz="2000" b="0" i="0" u="none" strike="noStrike" kern="1200" cap="none" spc="0" normalizeH="0" baseline="0" noProof="0" dirty="0">
                <a:ln>
                  <a:noFill/>
                </a:ln>
                <a:solidFill>
                  <a:prstClr val="black"/>
                </a:solidFill>
                <a:effectLst/>
                <a:uLnTx/>
                <a:uFillTx/>
                <a:latin typeface="Franklin Gothic Book" panose="020B0503020102020204"/>
                <a:ea typeface="+mn-lt"/>
                <a:cs typeface="+mn-lt"/>
              </a:rPr>
              <a:t>	B. Peer Tutor</a:t>
            </a:r>
            <a:br>
              <a:rPr kumimoji="0" lang="en-US" sz="2000" b="0" i="0" u="none" strike="noStrike" kern="1200" cap="none" spc="0" normalizeH="0" baseline="0" noProof="0" dirty="0">
                <a:ln>
                  <a:noFill/>
                </a:ln>
                <a:solidFill>
                  <a:prstClr val="black"/>
                </a:solidFill>
                <a:effectLst/>
                <a:uLnTx/>
                <a:uFillTx/>
                <a:latin typeface="Franklin Gothic Book" panose="020B0503020102020204"/>
                <a:ea typeface="+mn-lt"/>
                <a:cs typeface="+mn-lt"/>
              </a:rPr>
            </a:br>
            <a:r>
              <a:rPr kumimoji="0" lang="en-US" sz="2000" b="0" i="0" u="none" strike="noStrike" kern="1200" cap="none" spc="0" normalizeH="0" baseline="0" noProof="0" dirty="0">
                <a:ln>
                  <a:noFill/>
                </a:ln>
                <a:solidFill>
                  <a:prstClr val="black"/>
                </a:solidFill>
                <a:effectLst/>
                <a:uLnTx/>
                <a:uFillTx/>
                <a:latin typeface="Franklin Gothic Book" panose="020B0503020102020204"/>
                <a:ea typeface="+mn-lt"/>
                <a:cs typeface="+mn-lt"/>
              </a:rPr>
              <a:t>	C. Substitute Teacher               </a:t>
            </a:r>
            <a:br>
              <a:rPr kumimoji="0" lang="en-US" sz="2000" b="0" i="0" u="none" strike="noStrike" kern="1200" cap="none" spc="0" normalizeH="0" baseline="0" noProof="0" dirty="0">
                <a:ln>
                  <a:noFill/>
                </a:ln>
                <a:solidFill>
                  <a:prstClr val="black"/>
                </a:solidFill>
                <a:effectLst/>
                <a:uLnTx/>
                <a:uFillTx/>
                <a:latin typeface="Franklin Gothic Book" panose="020B0503020102020204"/>
                <a:ea typeface="+mn-lt"/>
                <a:cs typeface="+mn-lt"/>
              </a:rPr>
            </a:br>
            <a:r>
              <a:rPr kumimoji="0" lang="en-US" sz="2000" b="0" i="0" u="none" strike="noStrike" kern="1200" cap="none" spc="0" normalizeH="0" baseline="0" noProof="0" dirty="0">
                <a:ln>
                  <a:noFill/>
                </a:ln>
                <a:solidFill>
                  <a:prstClr val="black"/>
                </a:solidFill>
                <a:effectLst/>
                <a:uLnTx/>
                <a:uFillTx/>
                <a:latin typeface="Franklin Gothic Book" panose="020B0503020102020204"/>
                <a:ea typeface="+mn-lt"/>
                <a:cs typeface="+mn-lt"/>
              </a:rPr>
              <a:t>	D. Counselor</a:t>
            </a:r>
          </a:p>
          <a:p>
            <a:pPr marL="0" marR="0" lvl="0" indent="0" algn="l" defTabSz="798513"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Franklin Gothic Book" panose="020B0503020102020204"/>
                <a:ea typeface="+mn-lt"/>
                <a:cs typeface="+mn-lt"/>
              </a:rPr>
              <a:t> </a:t>
            </a:r>
            <a:br>
              <a:rPr kumimoji="0" lang="en-US" sz="2000" b="0" i="0" u="none" strike="noStrike" kern="1200" cap="none" spc="0" normalizeH="0" baseline="0" noProof="0" dirty="0">
                <a:ln>
                  <a:noFill/>
                </a:ln>
                <a:solidFill>
                  <a:prstClr val="black"/>
                </a:solidFill>
                <a:effectLst/>
                <a:uLnTx/>
                <a:uFillTx/>
                <a:latin typeface="Franklin Gothic Book" panose="020B0503020102020204"/>
                <a:ea typeface="+mn-lt"/>
                <a:cs typeface="+mn-lt"/>
              </a:rPr>
            </a:br>
            <a:r>
              <a:rPr kumimoji="0" lang="en-US" sz="2000" b="0" i="0" u="none" strike="noStrike" kern="1200" cap="none" spc="0" normalizeH="0" baseline="0" noProof="0" dirty="0">
                <a:ln>
                  <a:noFill/>
                </a:ln>
                <a:solidFill>
                  <a:prstClr val="black"/>
                </a:solidFill>
                <a:effectLst/>
                <a:uLnTx/>
                <a:uFillTx/>
                <a:latin typeface="Franklin Gothic Book" panose="020B0503020102020204"/>
                <a:ea typeface="+mn-lt"/>
                <a:cs typeface="+mn-lt"/>
              </a:rPr>
              <a:t>5. Which of the following must a scribe do to ensure they prevent an allegation?</a:t>
            </a:r>
            <a:br>
              <a:rPr kumimoji="0" lang="en-US" sz="2000" b="0" i="0" u="none" strike="noStrike" kern="1200" cap="none" spc="0" normalizeH="0" baseline="0" noProof="0" dirty="0">
                <a:ln>
                  <a:noFill/>
                </a:ln>
                <a:solidFill>
                  <a:prstClr val="black"/>
                </a:solidFill>
                <a:effectLst/>
                <a:uLnTx/>
                <a:uFillTx/>
                <a:latin typeface="Franklin Gothic Book" panose="020B0503020102020204"/>
                <a:ea typeface="+mn-lt"/>
                <a:cs typeface="+mn-lt"/>
              </a:rPr>
            </a:br>
            <a:r>
              <a:rPr kumimoji="0" lang="en-US" sz="2000" b="0" i="0" u="none" strike="noStrike" kern="1200" cap="none" spc="0" normalizeH="0" baseline="0" noProof="0" dirty="0">
                <a:ln>
                  <a:noFill/>
                </a:ln>
                <a:solidFill>
                  <a:prstClr val="black"/>
                </a:solidFill>
                <a:effectLst/>
                <a:uLnTx/>
                <a:uFillTx/>
                <a:latin typeface="Franklin Gothic Book" panose="020B0503020102020204"/>
                <a:ea typeface="+mn-lt"/>
                <a:cs typeface="+mn-lt"/>
              </a:rPr>
              <a:t>	A. Record only the exact information a student provides in the answer box</a:t>
            </a:r>
            <a:br>
              <a:rPr kumimoji="0" lang="en-US" sz="2000" b="0" i="0" u="none" strike="noStrike" kern="1200" cap="none" spc="0" normalizeH="0" baseline="0" noProof="0" dirty="0">
                <a:ln>
                  <a:noFill/>
                </a:ln>
                <a:solidFill>
                  <a:prstClr val="black"/>
                </a:solidFill>
                <a:effectLst/>
                <a:uLnTx/>
                <a:uFillTx/>
                <a:latin typeface="Franklin Gothic Book" panose="020B0503020102020204"/>
                <a:ea typeface="+mn-lt"/>
                <a:cs typeface="+mn-lt"/>
              </a:rPr>
            </a:br>
            <a:r>
              <a:rPr kumimoji="0" lang="en-US" sz="2000" b="0" i="0" u="none" strike="noStrike" kern="1200" cap="none" spc="0" normalizeH="0" baseline="0" noProof="0" dirty="0">
                <a:ln>
                  <a:noFill/>
                </a:ln>
                <a:solidFill>
                  <a:prstClr val="black"/>
                </a:solidFill>
                <a:effectLst/>
                <a:uLnTx/>
                <a:uFillTx/>
                <a:latin typeface="Franklin Gothic Book" panose="020B0503020102020204"/>
                <a:ea typeface="+mn-lt"/>
                <a:cs typeface="+mn-lt"/>
              </a:rPr>
              <a:t>	B. Re-read the answer the student provided and require the student to provide all edits to </a:t>
            </a:r>
            <a:r>
              <a:rPr kumimoji="0" lang="en-US" sz="2000" b="0" i="0" u="none" strike="noStrike" kern="1200" cap="none" spc="0" normalizeH="0" baseline="0" noProof="0">
                <a:ln>
                  <a:noFill/>
                </a:ln>
                <a:solidFill>
                  <a:prstClr val="black"/>
                </a:solidFill>
                <a:effectLst/>
                <a:uLnTx/>
                <a:uFillTx/>
                <a:latin typeface="Franklin Gothic Book" panose="020B0503020102020204"/>
                <a:ea typeface="+mn-lt"/>
                <a:cs typeface="+mn-lt"/>
              </a:rPr>
              <a:t>the answer</a:t>
            </a:r>
            <a:r>
              <a:rPr kumimoji="0" lang="en-US" sz="2000" b="0" i="0" u="none" strike="noStrike" kern="1200" cap="none" spc="0" normalizeH="0" baseline="0" noProof="0" dirty="0">
                <a:ln>
                  <a:noFill/>
                </a:ln>
                <a:solidFill>
                  <a:prstClr val="black"/>
                </a:solidFill>
                <a:effectLst/>
                <a:uLnTx/>
                <a:uFillTx/>
                <a:latin typeface="Franklin Gothic Book" panose="020B0503020102020204"/>
                <a:ea typeface="+mn-lt"/>
                <a:cs typeface="+mn-lt"/>
              </a:rPr>
              <a:t>.</a:t>
            </a:r>
            <a:br>
              <a:rPr kumimoji="0" lang="en-US" sz="2000" b="0" i="0" u="none" strike="noStrike" kern="1200" cap="none" spc="0" normalizeH="0" baseline="0" noProof="0" dirty="0">
                <a:ln>
                  <a:noFill/>
                </a:ln>
                <a:solidFill>
                  <a:prstClr val="black"/>
                </a:solidFill>
                <a:effectLst/>
                <a:uLnTx/>
                <a:uFillTx/>
                <a:latin typeface="Franklin Gothic Book" panose="020B0503020102020204"/>
                <a:ea typeface="+mn-lt"/>
                <a:cs typeface="+mn-lt"/>
              </a:rPr>
            </a:br>
            <a:r>
              <a:rPr kumimoji="0" lang="en-US" sz="2000" b="0" i="0" u="none" strike="noStrike" kern="1200" cap="none" spc="0" normalizeH="0" baseline="0" noProof="0" dirty="0">
                <a:ln>
                  <a:noFill/>
                </a:ln>
                <a:solidFill>
                  <a:prstClr val="black"/>
                </a:solidFill>
                <a:effectLst/>
                <a:uLnTx/>
                <a:uFillTx/>
                <a:latin typeface="Franklin Gothic Book" panose="020B0503020102020204"/>
                <a:ea typeface="+mn-lt"/>
                <a:cs typeface="+mn-lt"/>
              </a:rPr>
              <a:t>	C. Never read the answer back to the student under any circumstances</a:t>
            </a:r>
            <a:br>
              <a:rPr kumimoji="0" lang="en-US" sz="2000" b="0" i="0" u="none" strike="noStrike" kern="1200" cap="none" spc="0" normalizeH="0" baseline="0" noProof="0" dirty="0">
                <a:ln>
                  <a:noFill/>
                </a:ln>
                <a:solidFill>
                  <a:prstClr val="black"/>
                </a:solidFill>
                <a:effectLst/>
                <a:uLnTx/>
                <a:uFillTx/>
                <a:latin typeface="Franklin Gothic Book" panose="020B0503020102020204"/>
                <a:ea typeface="+mn-lt"/>
                <a:cs typeface="+mn-lt"/>
              </a:rPr>
            </a:br>
            <a:r>
              <a:rPr kumimoji="0" lang="en-US" sz="2000" b="0" i="0" u="none" strike="noStrike" kern="1200" cap="none" spc="0" normalizeH="0" baseline="0" noProof="0" dirty="0">
                <a:ln>
                  <a:noFill/>
                </a:ln>
                <a:solidFill>
                  <a:prstClr val="black"/>
                </a:solidFill>
                <a:effectLst/>
                <a:uLnTx/>
                <a:uFillTx/>
                <a:latin typeface="Franklin Gothic Book" panose="020B0503020102020204"/>
                <a:ea typeface="+mn-lt"/>
                <a:cs typeface="+mn-lt"/>
              </a:rPr>
              <a:t>	D. Correct all mistakes within the written answer for the student</a:t>
            </a:r>
          </a:p>
          <a:p>
            <a:pPr marL="0" marR="0" lvl="0" indent="0" algn="l" defTabSz="798513"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Franklin Gothic Book" panose="020B0503020102020204"/>
                <a:ea typeface="+mn-lt"/>
                <a:cs typeface="+mn-lt"/>
              </a:rPr>
              <a:t>	E. Both options A and C are correct</a:t>
            </a:r>
          </a:p>
        </p:txBody>
      </p:sp>
      <p:sp>
        <p:nvSpPr>
          <p:cNvPr id="6" name="Rectangle 5">
            <a:extLst>
              <a:ext uri="{FF2B5EF4-FFF2-40B4-BE49-F238E27FC236}">
                <a16:creationId xmlns:a16="http://schemas.microsoft.com/office/drawing/2014/main" id="{FD20D0A8-1B67-40EC-924C-2C35A4FA99A5}"/>
              </a:ext>
            </a:extLst>
          </p:cNvPr>
          <p:cNvSpPr/>
          <p:nvPr/>
        </p:nvSpPr>
        <p:spPr>
          <a:xfrm>
            <a:off x="7503884" y="5969560"/>
            <a:ext cx="44653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Franklin Gothic Book" panose="020B0503020102020204"/>
              </a:rPr>
              <a:t>10</a:t>
            </a: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358948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1411"/>
            <a:ext cx="9850056" cy="755667"/>
          </a:xfrm>
        </p:spPr>
        <p:txBody>
          <a:bodyPr anchor="t">
            <a:normAutofit fontScale="90000"/>
          </a:bodyPr>
          <a:lstStyle/>
          <a:p>
            <a:pPr>
              <a:lnSpc>
                <a:spcPct val="90000"/>
              </a:lnSpc>
            </a:pPr>
            <a:r>
              <a:rPr lang="en-US" sz="4000" dirty="0"/>
              <a:t>Inclusion of Special Populations Training Modules </a:t>
            </a:r>
          </a:p>
        </p:txBody>
      </p:sp>
      <p:graphicFrame>
        <p:nvGraphicFramePr>
          <p:cNvPr id="9" name="Content Placeholder 8" descr="A picture showing the information for Modules 1-2 of the training: &#10;1. Inclusion&#10;2. General Conditions&#10;3. Section Specifics&#10;4. Accommodations Environment&#10;5. Technology and Manipulatives&#10;6. Readers and Scribes&#10;7. Accommodations Breakdown">
            <a:extLst>
              <a:ext uri="{FF2B5EF4-FFF2-40B4-BE49-F238E27FC236}">
                <a16:creationId xmlns:a16="http://schemas.microsoft.com/office/drawing/2014/main" id="{8AE82262-5261-B949-8E1E-6B70CF701569}"/>
              </a:ext>
            </a:extLst>
          </p:cNvPr>
          <p:cNvGraphicFramePr>
            <a:graphicFrameLocks noGrp="1"/>
          </p:cNvGraphicFramePr>
          <p:nvPr>
            <p:ph sz="quarter" idx="12"/>
            <p:extLst>
              <p:ext uri="{D42A27DB-BD31-4B8C-83A1-F6EECF244321}">
                <p14:modId xmlns:p14="http://schemas.microsoft.com/office/powerpoint/2010/main" val="125344361"/>
              </p:ext>
            </p:extLst>
          </p:nvPr>
        </p:nvGraphicFramePr>
        <p:xfrm>
          <a:off x="473960" y="787078"/>
          <a:ext cx="9850056" cy="4878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FD2D4A5E-62AF-E5B6-B380-63FC967D836C}"/>
              </a:ext>
            </a:extLst>
          </p:cNvPr>
          <p:cNvSpPr/>
          <p:nvPr/>
        </p:nvSpPr>
        <p:spPr>
          <a:xfrm>
            <a:off x="7503884" y="5969560"/>
            <a:ext cx="44980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Franklin Gothic Book" panose="020B0503020102020204"/>
              </a:rPr>
              <a:t>11</a:t>
            </a: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505087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9DE43-FB05-4972-AC63-1950AA19438B}"/>
              </a:ext>
            </a:extLst>
          </p:cNvPr>
          <p:cNvSpPr>
            <a:spLocks noGrp="1"/>
          </p:cNvSpPr>
          <p:nvPr>
            <p:ph type="title"/>
          </p:nvPr>
        </p:nvSpPr>
        <p:spPr/>
        <p:txBody>
          <a:bodyPr/>
          <a:lstStyle/>
          <a:p>
            <a:r>
              <a:rPr lang="en-US"/>
              <a:t>Division of Assessment and Accountability Support</a:t>
            </a:r>
          </a:p>
        </p:txBody>
      </p:sp>
      <p:graphicFrame>
        <p:nvGraphicFramePr>
          <p:cNvPr id="4" name="Content Placeholder 4" descr="To contact the Division of Assessment Support in the Office of Assessment and Accoutability, please email dacinfo@education.ky.gov or phone 502-564-4394." title="Contact Information">
            <a:extLst>
              <a:ext uri="{FF2B5EF4-FFF2-40B4-BE49-F238E27FC236}">
                <a16:creationId xmlns:a16="http://schemas.microsoft.com/office/drawing/2014/main" id="{3E2F67DF-3D9F-41D8-81D3-D5B9624D7BC5}"/>
              </a:ext>
            </a:extLst>
          </p:cNvPr>
          <p:cNvGraphicFramePr>
            <a:graphicFrameLocks/>
          </p:cNvGraphicFramePr>
          <p:nvPr/>
        </p:nvGraphicFramePr>
        <p:xfrm>
          <a:off x="2479773" y="1556656"/>
          <a:ext cx="7752799" cy="3941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9C381F6D-F809-4817-A2EE-E7F9BCFEB93E}"/>
              </a:ext>
            </a:extLst>
          </p:cNvPr>
          <p:cNvSpPr/>
          <p:nvPr/>
        </p:nvSpPr>
        <p:spPr>
          <a:xfrm>
            <a:off x="7503884" y="5969560"/>
            <a:ext cx="45397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prstClr val="white"/>
                </a:solidFill>
                <a:latin typeface="Franklin Gothic Book" panose="020B0503020102020204"/>
              </a:rPr>
              <a:t>12</a:t>
            </a: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064220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3ED0D-7947-4717-ABB9-9630A51AD083}"/>
              </a:ext>
            </a:extLst>
          </p:cNvPr>
          <p:cNvSpPr>
            <a:spLocks noGrp="1"/>
          </p:cNvSpPr>
          <p:nvPr>
            <p:ph type="title"/>
          </p:nvPr>
        </p:nvSpPr>
        <p:spPr>
          <a:xfrm>
            <a:off x="130629" y="9291"/>
            <a:ext cx="11976847" cy="1334527"/>
          </a:xfrm>
        </p:spPr>
        <p:txBody>
          <a:bodyPr/>
          <a:lstStyle/>
          <a:p>
            <a:r>
              <a:rPr lang="en-US" dirty="0"/>
              <a:t>Module 6: Conditions for Specific Accommodations</a:t>
            </a:r>
          </a:p>
        </p:txBody>
      </p:sp>
      <p:sp>
        <p:nvSpPr>
          <p:cNvPr id="3" name="Content Placeholder 2">
            <a:extLst>
              <a:ext uri="{FF2B5EF4-FFF2-40B4-BE49-F238E27FC236}">
                <a16:creationId xmlns:a16="http://schemas.microsoft.com/office/drawing/2014/main" id="{80B0AD05-D1E7-4DC7-8C56-437F5EDEB571}"/>
              </a:ext>
            </a:extLst>
          </p:cNvPr>
          <p:cNvSpPr>
            <a:spLocks noGrp="1"/>
          </p:cNvSpPr>
          <p:nvPr>
            <p:ph idx="1"/>
          </p:nvPr>
        </p:nvSpPr>
        <p:spPr>
          <a:xfrm>
            <a:off x="359228" y="1525700"/>
            <a:ext cx="3951514" cy="4351338"/>
          </a:xfrm>
        </p:spPr>
        <p:txBody>
          <a:bodyPr/>
          <a:lstStyle/>
          <a:p>
            <a:r>
              <a:rPr lang="en-US"/>
              <a:t>Technology</a:t>
            </a:r>
          </a:p>
          <a:p>
            <a:r>
              <a:rPr lang="en-US"/>
              <a:t>Assistive Technology</a:t>
            </a:r>
          </a:p>
          <a:p>
            <a:r>
              <a:rPr lang="en-US"/>
              <a:t>Manipulatives</a:t>
            </a:r>
          </a:p>
          <a:p>
            <a:r>
              <a:rPr lang="en-US"/>
              <a:t>Reader</a:t>
            </a:r>
          </a:p>
          <a:p>
            <a:r>
              <a:rPr lang="en-US"/>
              <a:t>Scribe</a:t>
            </a:r>
          </a:p>
          <a:p>
            <a:r>
              <a:rPr lang="en-US"/>
              <a:t>Calculator</a:t>
            </a:r>
          </a:p>
          <a:p>
            <a:pPr marL="0" indent="0">
              <a:buNone/>
            </a:pPr>
            <a:endParaRPr lang="en-US"/>
          </a:p>
        </p:txBody>
      </p:sp>
      <p:sp>
        <p:nvSpPr>
          <p:cNvPr id="4" name="Rectangle 3">
            <a:extLst>
              <a:ext uri="{FF2B5EF4-FFF2-40B4-BE49-F238E27FC236}">
                <a16:creationId xmlns:a16="http://schemas.microsoft.com/office/drawing/2014/main" id="{957FFEE3-D899-4C51-932A-A3DF28B4804A}"/>
              </a:ext>
            </a:extLst>
          </p:cNvPr>
          <p:cNvSpPr/>
          <p:nvPr/>
        </p:nvSpPr>
        <p:spPr>
          <a:xfrm>
            <a:off x="5769428" y="1443841"/>
            <a:ext cx="4060372" cy="3539430"/>
          </a:xfrm>
          <a:prstGeom prst="rect">
            <a:avLst/>
          </a:prstGeom>
        </p:spPr>
        <p:txBody>
          <a:bodyPr wrap="square">
            <a:spAutoFit/>
          </a:bodyPr>
          <a:lstStyle/>
          <a:p>
            <a:pPr marL="287338" marR="0" lvl="0" indent="-2873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Franklin Gothic Book" panose="020B0503020102020204"/>
                <a:ea typeface="+mn-ea"/>
                <a:cs typeface="+mn-cs"/>
              </a:rPr>
              <a:t>Oral Native Language Support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Franklin Gothic Book" panose="020B0503020102020204"/>
                <a:ea typeface="+mn-ea"/>
                <a:cs typeface="+mn-cs"/>
              </a:rPr>
              <a:t>Bilingual or English Dictionary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Franklin Gothic Book" panose="020B0503020102020204"/>
                <a:ea typeface="+mn-ea"/>
                <a:cs typeface="+mn-cs"/>
              </a:rPr>
              <a:t>Extended Time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Franklin Gothic Book" panose="020B0503020102020204"/>
                <a:ea typeface="+mn-ea"/>
                <a:cs typeface="+mn-cs"/>
              </a:rPr>
              <a:t>Behavior Modification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Franklin Gothic Book" panose="020B0503020102020204"/>
                <a:ea typeface="+mn-ea"/>
                <a:cs typeface="+mn-cs"/>
              </a:rPr>
              <a:t>Interpreters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Franklin Gothic Book" panose="020B0503020102020204"/>
                <a:ea typeface="+mn-ea"/>
                <a:cs typeface="+mn-cs"/>
              </a:rPr>
              <a:t>Other accommodations</a:t>
            </a:r>
          </a:p>
        </p:txBody>
      </p:sp>
      <p:sp>
        <p:nvSpPr>
          <p:cNvPr id="6" name="Rectangle 5">
            <a:extLst>
              <a:ext uri="{FF2B5EF4-FFF2-40B4-BE49-F238E27FC236}">
                <a16:creationId xmlns:a16="http://schemas.microsoft.com/office/drawing/2014/main" id="{CC2417DF-0CCB-4B94-9262-1AD48D87708C}"/>
              </a:ext>
            </a:extLst>
          </p:cNvPr>
          <p:cNvSpPr/>
          <p:nvPr/>
        </p:nvSpPr>
        <p:spPr>
          <a:xfrm>
            <a:off x="7503884" y="5969560"/>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2</a:t>
            </a:r>
          </a:p>
        </p:txBody>
      </p:sp>
    </p:spTree>
    <p:extLst>
      <p:ext uri="{BB962C8B-B14F-4D97-AF65-F5344CB8AC3E}">
        <p14:creationId xmlns:p14="http://schemas.microsoft.com/office/powerpoint/2010/main" val="3348022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0E590-5807-4F68-A29C-98FF967E975C}"/>
              </a:ext>
            </a:extLst>
          </p:cNvPr>
          <p:cNvSpPr>
            <a:spLocks noGrp="1"/>
          </p:cNvSpPr>
          <p:nvPr>
            <p:ph type="title"/>
          </p:nvPr>
        </p:nvSpPr>
        <p:spPr>
          <a:xfrm>
            <a:off x="217714" y="-176174"/>
            <a:ext cx="10515600" cy="1325563"/>
          </a:xfrm>
        </p:spPr>
        <p:txBody>
          <a:bodyPr/>
          <a:lstStyle/>
          <a:p>
            <a:r>
              <a:rPr lang="en-US"/>
              <a:t>Reader (IEP, PSP, 504, AA)</a:t>
            </a:r>
          </a:p>
        </p:txBody>
      </p:sp>
      <p:graphicFrame>
        <p:nvGraphicFramePr>
          <p:cNvPr id="10" name="Text Placeholder 13" descr="Steps permitted specifc to readers via human and with technology." title="Reader">
            <a:extLst>
              <a:ext uri="{FF2B5EF4-FFF2-40B4-BE49-F238E27FC236}">
                <a16:creationId xmlns:a16="http://schemas.microsoft.com/office/drawing/2014/main" id="{4C8EC4E6-CAB4-45A8-B541-939B45F879D9}"/>
              </a:ext>
            </a:extLst>
          </p:cNvPr>
          <p:cNvGraphicFramePr/>
          <p:nvPr/>
        </p:nvGraphicFramePr>
        <p:xfrm>
          <a:off x="981876" y="935719"/>
          <a:ext cx="8892608" cy="44076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4CC0FF30-9C2B-4551-9590-D30EDB9BDC9A}"/>
              </a:ext>
            </a:extLst>
          </p:cNvPr>
          <p:cNvSpPr txBox="1"/>
          <p:nvPr/>
        </p:nvSpPr>
        <p:spPr>
          <a:xfrm>
            <a:off x="4741072" y="1292489"/>
            <a:ext cx="450255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rPr>
              <a:t>Test can be read cover to cover or select parts if requested by student.</a:t>
            </a:r>
          </a:p>
        </p:txBody>
      </p:sp>
      <p:sp>
        <p:nvSpPr>
          <p:cNvPr id="14" name="TextBox 13">
            <a:extLst>
              <a:ext uri="{FF2B5EF4-FFF2-40B4-BE49-F238E27FC236}">
                <a16:creationId xmlns:a16="http://schemas.microsoft.com/office/drawing/2014/main" id="{C0537F22-2C03-4A63-88A6-A083B29DD585}"/>
              </a:ext>
            </a:extLst>
          </p:cNvPr>
          <p:cNvSpPr txBox="1"/>
          <p:nvPr/>
        </p:nvSpPr>
        <p:spPr>
          <a:xfrm>
            <a:off x="4640069" y="2809677"/>
            <a:ext cx="442152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rPr>
              <a:t>Watch inflections or using emphatic speech when reading. </a:t>
            </a:r>
          </a:p>
        </p:txBody>
      </p:sp>
      <p:sp>
        <p:nvSpPr>
          <p:cNvPr id="15" name="TextBox 14">
            <a:extLst>
              <a:ext uri="{FF2B5EF4-FFF2-40B4-BE49-F238E27FC236}">
                <a16:creationId xmlns:a16="http://schemas.microsoft.com/office/drawing/2014/main" id="{ADA830B4-0413-41D8-9F05-FDA065897BF1}"/>
              </a:ext>
            </a:extLst>
          </p:cNvPr>
          <p:cNvSpPr txBox="1"/>
          <p:nvPr/>
        </p:nvSpPr>
        <p:spPr>
          <a:xfrm>
            <a:off x="4741072" y="4326865"/>
            <a:ext cx="442152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rPr>
              <a:t>A reader should not replace top notch instruction in a regular classroom setting</a:t>
            </a:r>
          </a:p>
        </p:txBody>
      </p:sp>
      <p:sp>
        <p:nvSpPr>
          <p:cNvPr id="8" name="Rectangle 7">
            <a:extLst>
              <a:ext uri="{FF2B5EF4-FFF2-40B4-BE49-F238E27FC236}">
                <a16:creationId xmlns:a16="http://schemas.microsoft.com/office/drawing/2014/main" id="{A42C4D4F-310C-4F80-9ED9-E1D98E9C594A}"/>
              </a:ext>
            </a:extLst>
          </p:cNvPr>
          <p:cNvSpPr/>
          <p:nvPr/>
        </p:nvSpPr>
        <p:spPr>
          <a:xfrm>
            <a:off x="7503884" y="5969560"/>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3</a:t>
            </a:r>
          </a:p>
        </p:txBody>
      </p:sp>
    </p:spTree>
    <p:extLst>
      <p:ext uri="{BB962C8B-B14F-4D97-AF65-F5344CB8AC3E}">
        <p14:creationId xmlns:p14="http://schemas.microsoft.com/office/powerpoint/2010/main" val="3101873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27AD-77F6-49DD-B911-2BC046D84A2D}"/>
              </a:ext>
            </a:extLst>
          </p:cNvPr>
          <p:cNvSpPr>
            <a:spLocks noGrp="1"/>
          </p:cNvSpPr>
          <p:nvPr>
            <p:ph type="title"/>
          </p:nvPr>
        </p:nvSpPr>
        <p:spPr>
          <a:xfrm>
            <a:off x="0" y="-323169"/>
            <a:ext cx="10515600" cy="1325563"/>
          </a:xfrm>
        </p:spPr>
        <p:txBody>
          <a:bodyPr/>
          <a:lstStyle/>
          <a:p>
            <a:r>
              <a:rPr lang="en-US"/>
              <a:t>Role of the Reader</a:t>
            </a:r>
          </a:p>
        </p:txBody>
      </p:sp>
      <p:graphicFrame>
        <p:nvGraphicFramePr>
          <p:cNvPr id="13" name="Diagram 12" descr="Read the directions, prompts, situations, and passages as written. pages 12,18,25&#10;Not to use or provide additional information     &#10;   p.12, p.18, p.25&#10;Re-read any part of the test to student the only after he/she requests it           p.13,p.18, p.25&#10;Shall not point out parts of the questions or tasks skipped by the student               &#10;  p.13, p.18, p.25&#10;Read individual words or abbreviations mispronounced by text or screen reader p.13, p.18, p.25&#10;Shall not lead a student to an answer            &#10;     p.12, p.18, p.25&#10;" title="specific roles of a reader">
            <a:extLst>
              <a:ext uri="{FF2B5EF4-FFF2-40B4-BE49-F238E27FC236}">
                <a16:creationId xmlns:a16="http://schemas.microsoft.com/office/drawing/2014/main" id="{BBB6134F-25AB-4343-8915-FA0D1B31F620}"/>
              </a:ext>
            </a:extLst>
          </p:cNvPr>
          <p:cNvGraphicFramePr/>
          <p:nvPr/>
        </p:nvGraphicFramePr>
        <p:xfrm>
          <a:off x="1194104" y="838200"/>
          <a:ext cx="928884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7A46809B-C24E-43BC-84ED-F028DFEB74C2}"/>
              </a:ext>
            </a:extLst>
          </p:cNvPr>
          <p:cNvSpPr/>
          <p:nvPr/>
        </p:nvSpPr>
        <p:spPr>
          <a:xfrm>
            <a:off x="7503884" y="5969560"/>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Franklin Gothic Book" panose="020B0503020102020204"/>
              </a:rPr>
              <a:t>4</a:t>
            </a: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524281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9A559-58D5-469E-8EB3-0D99A39FC55A}"/>
              </a:ext>
            </a:extLst>
          </p:cNvPr>
          <p:cNvSpPr>
            <a:spLocks noGrp="1"/>
          </p:cNvSpPr>
          <p:nvPr>
            <p:ph type="title"/>
          </p:nvPr>
        </p:nvSpPr>
        <p:spPr>
          <a:xfrm>
            <a:off x="330200" y="-98701"/>
            <a:ext cx="10515600" cy="1325563"/>
          </a:xfrm>
        </p:spPr>
        <p:txBody>
          <a:bodyPr/>
          <a:lstStyle/>
          <a:p>
            <a:r>
              <a:rPr lang="en-US"/>
              <a:t>Allegation Prevention/Best Practices (4)</a:t>
            </a:r>
          </a:p>
        </p:txBody>
      </p:sp>
      <p:sp>
        <p:nvSpPr>
          <p:cNvPr id="3" name="Content Placeholder 2">
            <a:extLst>
              <a:ext uri="{FF2B5EF4-FFF2-40B4-BE49-F238E27FC236}">
                <a16:creationId xmlns:a16="http://schemas.microsoft.com/office/drawing/2014/main" id="{8DB7F92C-13D0-41D9-821D-C781B2FD6F32}"/>
              </a:ext>
            </a:extLst>
          </p:cNvPr>
          <p:cNvSpPr>
            <a:spLocks noGrp="1"/>
          </p:cNvSpPr>
          <p:nvPr>
            <p:ph idx="1"/>
          </p:nvPr>
        </p:nvSpPr>
        <p:spPr>
          <a:xfrm>
            <a:off x="707571" y="1520825"/>
            <a:ext cx="10515600" cy="4351338"/>
          </a:xfrm>
        </p:spPr>
        <p:txBody>
          <a:bodyPr vert="horz" lIns="91440" tIns="45720" rIns="91440" bIns="45720" rtlCol="0" anchor="t">
            <a:normAutofit/>
          </a:bodyPr>
          <a:lstStyle/>
          <a:p>
            <a:pPr marL="742950" indent="-742950">
              <a:buFont typeface="+mj-lt"/>
              <a:buAutoNum type="arabicPeriod"/>
            </a:pPr>
            <a:r>
              <a:rPr lang="en-US" sz="3200">
                <a:solidFill>
                  <a:schemeClr val="tx1"/>
                </a:solidFill>
              </a:rPr>
              <a:t>A reader should never guide or direct a student to a correct response. When reading to a student the test administrator should never change a test item or answer options even at the student's request.</a:t>
            </a:r>
          </a:p>
          <a:p>
            <a:pPr marL="742950" indent="-742950">
              <a:buFont typeface="+mj-lt"/>
              <a:buAutoNum type="arabicPeriod"/>
            </a:pPr>
            <a:r>
              <a:rPr lang="en-US" sz="3200">
                <a:solidFill>
                  <a:schemeClr val="tx1"/>
                </a:solidFill>
              </a:rPr>
              <a:t>A re-read may be provided only at the request of the student. The only time the test administrator is permitted to re-read something without a student request is for the Alternate Assessment.</a:t>
            </a:r>
          </a:p>
          <a:p>
            <a:endParaRPr lang="en-US"/>
          </a:p>
        </p:txBody>
      </p:sp>
      <p:sp>
        <p:nvSpPr>
          <p:cNvPr id="5" name="Rectangle 4">
            <a:extLst>
              <a:ext uri="{FF2B5EF4-FFF2-40B4-BE49-F238E27FC236}">
                <a16:creationId xmlns:a16="http://schemas.microsoft.com/office/drawing/2014/main" id="{8E4DFB99-B046-4B86-B53B-47159AC8C15A}"/>
              </a:ext>
            </a:extLst>
          </p:cNvPr>
          <p:cNvSpPr/>
          <p:nvPr/>
        </p:nvSpPr>
        <p:spPr>
          <a:xfrm>
            <a:off x="7503884" y="5969560"/>
            <a:ext cx="452368"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Franklin Gothic Book" panose="020B0503020102020204"/>
              </a:rPr>
              <a:t>5</a:t>
            </a: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4108913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7ED76-13D4-42E5-9243-411A028600E0}"/>
              </a:ext>
            </a:extLst>
          </p:cNvPr>
          <p:cNvSpPr>
            <a:spLocks noGrp="1"/>
          </p:cNvSpPr>
          <p:nvPr>
            <p:ph type="title"/>
          </p:nvPr>
        </p:nvSpPr>
        <p:spPr>
          <a:xfrm>
            <a:off x="458333" y="-56924"/>
            <a:ext cx="10515600" cy="1325563"/>
          </a:xfrm>
        </p:spPr>
        <p:txBody>
          <a:bodyPr/>
          <a:lstStyle/>
          <a:p>
            <a:r>
              <a:rPr lang="en-US">
                <a:solidFill>
                  <a:srgbClr val="057780"/>
                </a:solidFill>
              </a:rPr>
              <a:t>Scribe (IEP, PSP, 504, AA)</a:t>
            </a:r>
          </a:p>
        </p:txBody>
      </p:sp>
      <p:graphicFrame>
        <p:nvGraphicFramePr>
          <p:cNvPr id="4" name="Text Placeholder 13" descr="Steps permitted on state assessments for services provided for a scribe." title="Scribe">
            <a:extLst>
              <a:ext uri="{FF2B5EF4-FFF2-40B4-BE49-F238E27FC236}">
                <a16:creationId xmlns:a16="http://schemas.microsoft.com/office/drawing/2014/main" id="{89ECF76B-0893-438B-BDBA-2E41E512A4E5}"/>
              </a:ext>
            </a:extLst>
          </p:cNvPr>
          <p:cNvGraphicFramePr/>
          <p:nvPr/>
        </p:nvGraphicFramePr>
        <p:xfrm>
          <a:off x="458333" y="1045029"/>
          <a:ext cx="10895467" cy="45284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7F7CBB3E-8DD8-4E1E-9C2E-CC9E99DBDA8C}"/>
              </a:ext>
            </a:extLst>
          </p:cNvPr>
          <p:cNvSpPr/>
          <p:nvPr/>
        </p:nvSpPr>
        <p:spPr>
          <a:xfrm>
            <a:off x="7503884" y="5969560"/>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Franklin Gothic Book" panose="020B0503020102020204"/>
              </a:rPr>
              <a:t>6</a:t>
            </a: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818554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410EE-95A5-4BAE-AC87-C6F22189DE6F}"/>
              </a:ext>
            </a:extLst>
          </p:cNvPr>
          <p:cNvSpPr>
            <a:spLocks noGrp="1"/>
          </p:cNvSpPr>
          <p:nvPr>
            <p:ph type="title"/>
          </p:nvPr>
        </p:nvSpPr>
        <p:spPr>
          <a:xfrm>
            <a:off x="838200" y="365125"/>
            <a:ext cx="9590314" cy="549275"/>
          </a:xfrm>
        </p:spPr>
        <p:txBody>
          <a:bodyPr>
            <a:normAutofit fontScale="90000"/>
          </a:bodyPr>
          <a:lstStyle/>
          <a:p>
            <a:r>
              <a:rPr lang="en-US"/>
              <a:t>Role of the Scribe</a:t>
            </a:r>
          </a:p>
        </p:txBody>
      </p:sp>
      <p:sp>
        <p:nvSpPr>
          <p:cNvPr id="6" name="Arrow: Curved Up 5" descr="Arrow pointing from the scribe box to the bozes that represent what a scribe is responsible for." title="Scribe">
            <a:extLst>
              <a:ext uri="{FF2B5EF4-FFF2-40B4-BE49-F238E27FC236}">
                <a16:creationId xmlns:a16="http://schemas.microsoft.com/office/drawing/2014/main" id="{0CBFC4F9-83A3-4678-A228-181FCB4DF661}"/>
              </a:ext>
            </a:extLst>
          </p:cNvPr>
          <p:cNvSpPr/>
          <p:nvPr/>
        </p:nvSpPr>
        <p:spPr>
          <a:xfrm rot="5400000">
            <a:off x="466098" y="2935848"/>
            <a:ext cx="1216152" cy="650497"/>
          </a:xfrm>
          <a:prstGeom prst="curvedUpArrow">
            <a:avLst/>
          </a:prstGeom>
          <a:solidFill>
            <a:srgbClr val="0577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graphicFrame>
        <p:nvGraphicFramePr>
          <p:cNvPr id="4" name="Diagram 3" title="specific roles of a scribe">
            <a:extLst>
              <a:ext uri="{FF2B5EF4-FFF2-40B4-BE49-F238E27FC236}">
                <a16:creationId xmlns:a16="http://schemas.microsoft.com/office/drawing/2014/main" id="{AB01DE45-6439-4ED5-A217-18BE363A881B}"/>
              </a:ext>
            </a:extLst>
          </p:cNvPr>
          <p:cNvGraphicFramePr/>
          <p:nvPr>
            <p:extLst>
              <p:ext uri="{D42A27DB-BD31-4B8C-83A1-F6EECF244321}">
                <p14:modId xmlns:p14="http://schemas.microsoft.com/office/powerpoint/2010/main" val="1330513582"/>
              </p:ext>
            </p:extLst>
          </p:nvPr>
        </p:nvGraphicFramePr>
        <p:xfrm>
          <a:off x="1532774" y="1269838"/>
          <a:ext cx="8272533" cy="39825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rrow: Curved Down 4" descr="Arrows pointing from the scribe box to the bozes that represent what a scribe is responsible for." title="Scribe">
            <a:extLst>
              <a:ext uri="{FF2B5EF4-FFF2-40B4-BE49-F238E27FC236}">
                <a16:creationId xmlns:a16="http://schemas.microsoft.com/office/drawing/2014/main" id="{7C4A07BC-9B16-40BE-908F-5A6570F0B17D}"/>
              </a:ext>
            </a:extLst>
          </p:cNvPr>
          <p:cNvSpPr/>
          <p:nvPr/>
        </p:nvSpPr>
        <p:spPr>
          <a:xfrm rot="5400000">
            <a:off x="9682804" y="2983846"/>
            <a:ext cx="1216152" cy="731520"/>
          </a:xfrm>
          <a:prstGeom prst="curvedDownArrow">
            <a:avLst/>
          </a:prstGeom>
          <a:solidFill>
            <a:srgbClr val="0577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8" name="Rectangle 7">
            <a:extLst>
              <a:ext uri="{FF2B5EF4-FFF2-40B4-BE49-F238E27FC236}">
                <a16:creationId xmlns:a16="http://schemas.microsoft.com/office/drawing/2014/main" id="{A32557C6-C5AD-490B-92BB-50A0BFC77D54}"/>
              </a:ext>
              <a:ext uri="{C183D7F6-B498-43B3-948B-1728B52AA6E4}">
                <adec:decorative xmlns:adec="http://schemas.microsoft.com/office/drawing/2017/decorative" val="1"/>
              </a:ext>
            </a:extLst>
          </p:cNvPr>
          <p:cNvSpPr/>
          <p:nvPr/>
        </p:nvSpPr>
        <p:spPr>
          <a:xfrm>
            <a:off x="7503884" y="5969560"/>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Franklin Gothic Book" panose="020B0503020102020204"/>
              </a:rPr>
              <a:t>7</a:t>
            </a: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490639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F9FDC-B27D-47FC-A941-4BD148C3442D}"/>
              </a:ext>
            </a:extLst>
          </p:cNvPr>
          <p:cNvSpPr>
            <a:spLocks noGrp="1"/>
          </p:cNvSpPr>
          <p:nvPr>
            <p:ph type="title"/>
          </p:nvPr>
        </p:nvSpPr>
        <p:spPr>
          <a:xfrm>
            <a:off x="304800" y="-92075"/>
            <a:ext cx="10515600" cy="1325563"/>
          </a:xfrm>
        </p:spPr>
        <p:txBody>
          <a:bodyPr/>
          <a:lstStyle/>
          <a:p>
            <a:r>
              <a:rPr lang="en-US"/>
              <a:t>Allegation Prevention/Best Practices (5)</a:t>
            </a:r>
          </a:p>
        </p:txBody>
      </p:sp>
      <p:sp>
        <p:nvSpPr>
          <p:cNvPr id="3" name="Content Placeholder 2">
            <a:extLst>
              <a:ext uri="{FF2B5EF4-FFF2-40B4-BE49-F238E27FC236}">
                <a16:creationId xmlns:a16="http://schemas.microsoft.com/office/drawing/2014/main" id="{A92AD15A-BC5A-4994-8B93-AD06FA182D3F}"/>
              </a:ext>
            </a:extLst>
          </p:cNvPr>
          <p:cNvSpPr>
            <a:spLocks noGrp="1"/>
          </p:cNvSpPr>
          <p:nvPr>
            <p:ph idx="1"/>
          </p:nvPr>
        </p:nvSpPr>
        <p:spPr>
          <a:xfrm>
            <a:off x="631371" y="1230313"/>
            <a:ext cx="10515600" cy="4351338"/>
          </a:xfrm>
        </p:spPr>
        <p:txBody>
          <a:bodyPr vert="horz" lIns="91440" tIns="45720" rIns="91440" bIns="45720" rtlCol="0" anchor="t">
            <a:normAutofit/>
          </a:bodyPr>
          <a:lstStyle/>
          <a:p>
            <a:pPr marL="742950" indent="-742950">
              <a:buFont typeface="+mj-lt"/>
              <a:buAutoNum type="arabicPeriod"/>
            </a:pPr>
            <a:r>
              <a:rPr lang="en-US" sz="3200" dirty="0">
                <a:solidFill>
                  <a:schemeClr val="tx1"/>
                </a:solidFill>
              </a:rPr>
              <a:t>A scribe should only record the exact information that a student provides. All answers must be directed and guided by the student at all times.</a:t>
            </a:r>
          </a:p>
          <a:p>
            <a:pPr marL="742950" indent="-742950">
              <a:buFont typeface="+mj-lt"/>
              <a:buAutoNum type="arabicPeriod"/>
            </a:pPr>
            <a:r>
              <a:rPr lang="en-US" sz="3200" dirty="0">
                <a:solidFill>
                  <a:schemeClr val="tx1"/>
                </a:solidFill>
              </a:rPr>
              <a:t>A scribe should only provide the writing support to a student unless they have additional accommodations permitted on the test. For example, the scribe cannot read a response back to the student unless that student also has a reader on their plan.</a:t>
            </a:r>
          </a:p>
          <a:p>
            <a:endParaRPr lang="en-US"/>
          </a:p>
        </p:txBody>
      </p:sp>
      <p:sp>
        <p:nvSpPr>
          <p:cNvPr id="5" name="Rectangle 4">
            <a:extLst>
              <a:ext uri="{FF2B5EF4-FFF2-40B4-BE49-F238E27FC236}">
                <a16:creationId xmlns:a16="http://schemas.microsoft.com/office/drawing/2014/main" id="{BC3C508C-55F8-482F-A6CA-833C692CAE0B}"/>
              </a:ext>
            </a:extLst>
          </p:cNvPr>
          <p:cNvSpPr/>
          <p:nvPr/>
        </p:nvSpPr>
        <p:spPr>
          <a:xfrm>
            <a:off x="7503884" y="5969560"/>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Franklin Gothic Book" panose="020B0503020102020204"/>
              </a:rPr>
              <a:t>8</a:t>
            </a: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202567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4CC52-D8B2-4C36-BB21-9429A1081252}"/>
              </a:ext>
            </a:extLst>
          </p:cNvPr>
          <p:cNvSpPr>
            <a:spLocks noGrp="1"/>
          </p:cNvSpPr>
          <p:nvPr>
            <p:ph type="title"/>
          </p:nvPr>
        </p:nvSpPr>
        <p:spPr>
          <a:xfrm>
            <a:off x="148557" y="-264050"/>
            <a:ext cx="10515600" cy="1325563"/>
          </a:xfrm>
        </p:spPr>
        <p:txBody>
          <a:bodyPr/>
          <a:lstStyle/>
          <a:p>
            <a:r>
              <a:rPr lang="en-US" dirty="0"/>
              <a:t>Check for Understanding (6)</a:t>
            </a:r>
          </a:p>
        </p:txBody>
      </p:sp>
      <p:sp>
        <p:nvSpPr>
          <p:cNvPr id="4" name="Rectangle 3">
            <a:extLst>
              <a:ext uri="{FF2B5EF4-FFF2-40B4-BE49-F238E27FC236}">
                <a16:creationId xmlns:a16="http://schemas.microsoft.com/office/drawing/2014/main" id="{CB9F993B-707C-4FCD-A7BC-52F2F2E14B26}"/>
              </a:ext>
            </a:extLst>
          </p:cNvPr>
          <p:cNvSpPr/>
          <p:nvPr/>
        </p:nvSpPr>
        <p:spPr>
          <a:xfrm>
            <a:off x="206828" y="822191"/>
            <a:ext cx="9753601" cy="4770537"/>
          </a:xfrm>
          <a:prstGeom prst="rect">
            <a:avLst/>
          </a:prstGeom>
        </p:spPr>
        <p:txBody>
          <a:bodyPr wrap="square" lIns="91440" tIns="45720" rIns="91440" bIns="45720" anchor="t">
            <a:spAutoFit/>
          </a:bodyPr>
          <a:lstStyle/>
          <a:p>
            <a:pPr marL="0" marR="0" lvl="0" indent="0" algn="l" defTabSz="630238"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Book" panose="020B0503020102020204"/>
                <a:ea typeface="+mn-lt"/>
                <a:cs typeface="+mn-lt"/>
              </a:rPr>
              <a:t>1. Which of the following is NOT a role of the reader?</a:t>
            </a:r>
            <a:br>
              <a:rPr kumimoji="0" lang="en-US" sz="1600" b="0" i="0" u="none" strike="noStrike" kern="1200" cap="none" spc="0" normalizeH="0" baseline="0" noProof="0" dirty="0">
                <a:ln>
                  <a:noFill/>
                </a:ln>
                <a:solidFill>
                  <a:prstClr val="black"/>
                </a:solidFill>
                <a:effectLst/>
                <a:uLnTx/>
                <a:uFillTx/>
                <a:latin typeface="Franklin Gothic Book" panose="020B0503020102020204"/>
                <a:ea typeface="+mn-lt"/>
                <a:cs typeface="+mn-lt"/>
              </a:rPr>
            </a:br>
            <a:r>
              <a:rPr kumimoji="0" lang="en-US" sz="1600" b="0" i="0" u="none" strike="noStrike" kern="1200" cap="none" spc="0" normalizeH="0" baseline="0" noProof="0" dirty="0">
                <a:ln>
                  <a:noFill/>
                </a:ln>
                <a:solidFill>
                  <a:prstClr val="black"/>
                </a:solidFill>
                <a:effectLst/>
                <a:uLnTx/>
                <a:uFillTx/>
                <a:latin typeface="Franklin Gothic Book" panose="020B0503020102020204"/>
                <a:ea typeface="+mn-lt"/>
                <a:cs typeface="+mn-lt"/>
              </a:rPr>
              <a:t>	A. Reading the test book cover to cover                                        </a:t>
            </a:r>
            <a:br>
              <a:rPr kumimoji="0" lang="en-US" sz="1600" b="0" i="0" u="none" strike="noStrike" kern="1200" cap="none" spc="0" normalizeH="0" baseline="0" noProof="0" dirty="0">
                <a:ln>
                  <a:noFill/>
                </a:ln>
                <a:solidFill>
                  <a:prstClr val="black"/>
                </a:solidFill>
                <a:effectLst/>
                <a:uLnTx/>
                <a:uFillTx/>
                <a:latin typeface="Franklin Gothic Book" panose="020B0503020102020204"/>
                <a:ea typeface="+mn-lt"/>
                <a:cs typeface="+mn-lt"/>
              </a:rPr>
            </a:br>
            <a:r>
              <a:rPr kumimoji="0" lang="en-US" sz="1600" b="0" i="0" u="none" strike="noStrike" kern="1200" cap="none" spc="0" normalizeH="0" baseline="0" noProof="0" dirty="0">
                <a:ln>
                  <a:noFill/>
                </a:ln>
                <a:solidFill>
                  <a:prstClr val="black"/>
                </a:solidFill>
                <a:effectLst/>
                <a:uLnTx/>
                <a:uFillTx/>
                <a:latin typeface="Franklin Gothic Book" panose="020B0503020102020204"/>
                <a:ea typeface="+mn-lt"/>
                <a:cs typeface="+mn-lt"/>
              </a:rPr>
              <a:t>	B. Pointing out parts of questions or tasks skipped by the student</a:t>
            </a:r>
            <a:br>
              <a:rPr kumimoji="0" lang="en-US" sz="1600" b="0" i="0" u="none" strike="noStrike" kern="1200" cap="none" spc="0" normalizeH="0" baseline="0" noProof="0" dirty="0">
                <a:ln>
                  <a:noFill/>
                </a:ln>
                <a:solidFill>
                  <a:prstClr val="black"/>
                </a:solidFill>
                <a:effectLst/>
                <a:uLnTx/>
                <a:uFillTx/>
                <a:latin typeface="Franklin Gothic Book" panose="020B0503020102020204"/>
                <a:ea typeface="+mn-lt"/>
                <a:cs typeface="+mn-lt"/>
              </a:rPr>
            </a:br>
            <a:r>
              <a:rPr kumimoji="0" lang="en-US" sz="1600" b="0" i="0" u="none" strike="noStrike" kern="1200" cap="none" spc="0" normalizeH="0" baseline="0" noProof="0" dirty="0">
                <a:ln>
                  <a:noFill/>
                </a:ln>
                <a:solidFill>
                  <a:prstClr val="black"/>
                </a:solidFill>
                <a:effectLst/>
                <a:uLnTx/>
                <a:uFillTx/>
                <a:latin typeface="Franklin Gothic Book" panose="020B0503020102020204"/>
                <a:ea typeface="+mn-lt"/>
                <a:cs typeface="+mn-lt"/>
              </a:rPr>
              <a:t>	C. Re-read any part of the test if the student requests it            </a:t>
            </a:r>
            <a:br>
              <a:rPr kumimoji="0" lang="en-US" sz="1600" b="0" i="0" u="none" strike="noStrike" kern="1200" cap="none" spc="0" normalizeH="0" baseline="0" noProof="0" dirty="0">
                <a:ln>
                  <a:noFill/>
                </a:ln>
                <a:solidFill>
                  <a:prstClr val="black"/>
                </a:solidFill>
                <a:effectLst/>
                <a:uLnTx/>
                <a:uFillTx/>
                <a:latin typeface="Franklin Gothic Book" panose="020B0503020102020204"/>
                <a:ea typeface="+mn-lt"/>
                <a:cs typeface="+mn-lt"/>
              </a:rPr>
            </a:br>
            <a:r>
              <a:rPr kumimoji="0" lang="en-US" sz="1600" b="0" i="0" u="none" strike="noStrike" kern="1200" cap="none" spc="0" normalizeH="0" baseline="0" noProof="0" dirty="0">
                <a:ln>
                  <a:noFill/>
                </a:ln>
                <a:solidFill>
                  <a:prstClr val="black"/>
                </a:solidFill>
                <a:effectLst/>
                <a:uLnTx/>
                <a:uFillTx/>
                <a:latin typeface="Franklin Gothic Book" panose="020B0503020102020204"/>
                <a:ea typeface="+mn-lt"/>
                <a:cs typeface="+mn-lt"/>
              </a:rPr>
              <a:t>	D. Read individual words or abbreviations the text or audio reader mispronounces</a:t>
            </a:r>
            <a:endParaRPr kumimoji="0" lang="en-US" sz="1600" b="0" i="0" u="none" strike="noStrike" kern="1200" cap="none" spc="0" normalizeH="0" baseline="0" noProof="0" dirty="0">
              <a:ln>
                <a:noFill/>
              </a:ln>
              <a:solidFill>
                <a:prstClr val="black"/>
              </a:solidFill>
              <a:effectLst/>
              <a:uLnTx/>
              <a:uFillTx/>
              <a:latin typeface="Franklin Gothic Book" panose="020B0503020102020204"/>
              <a:ea typeface="+mn-ea"/>
              <a:cs typeface="Calibri"/>
            </a:endParaRPr>
          </a:p>
          <a:p>
            <a:pPr marL="0" marR="0" lvl="0" indent="0" algn="l" defTabSz="630238" rtl="0" eaLnBrk="1" fontAlgn="auto" latinLnBrk="0" hangingPunct="1">
              <a:lnSpc>
                <a:spcPct val="100000"/>
              </a:lnSpc>
              <a:spcBef>
                <a:spcPts val="0"/>
              </a:spcBef>
              <a:spcAft>
                <a:spcPts val="0"/>
              </a:spcAft>
              <a:buClrTx/>
              <a:buSzTx/>
              <a:buFontTx/>
              <a:buNone/>
              <a:tabLst/>
              <a:defRPr/>
            </a:pPr>
            <a:br>
              <a:rPr kumimoji="0" lang="en-US" sz="1600" b="0" i="0" u="none" strike="noStrike" kern="1200" cap="none" spc="0" normalizeH="0" baseline="0" noProof="0" dirty="0">
                <a:ln>
                  <a:noFill/>
                </a:ln>
                <a:solidFill>
                  <a:prstClr val="black"/>
                </a:solidFill>
                <a:effectLst/>
                <a:uLnTx/>
                <a:uFillTx/>
                <a:latin typeface="Franklin Gothic Book" panose="020B0503020102020204"/>
                <a:ea typeface="+mn-lt"/>
                <a:cs typeface="+mn-lt"/>
              </a:rPr>
            </a:br>
            <a:r>
              <a:rPr kumimoji="0" lang="en-US" sz="1600" b="0" i="0" u="none" strike="noStrike" kern="1200" cap="none" spc="0" normalizeH="0" baseline="0" noProof="0" dirty="0">
                <a:ln>
                  <a:noFill/>
                </a:ln>
                <a:solidFill>
                  <a:prstClr val="black"/>
                </a:solidFill>
                <a:effectLst/>
                <a:uLnTx/>
                <a:uFillTx/>
                <a:latin typeface="Franklin Gothic Book" panose="020B0503020102020204"/>
                <a:ea typeface="+mn-lt"/>
                <a:cs typeface="+mn-lt"/>
              </a:rPr>
              <a:t>2. If a student does not understand a word or phrase in a passage or question, is it okay to summarize or     </a:t>
            </a:r>
          </a:p>
          <a:p>
            <a:pPr marL="0" marR="0" lvl="0" indent="0" algn="l" defTabSz="630238"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Franklin Gothic Book" panose="020B0503020102020204"/>
                <a:ea typeface="+mn-lt"/>
                <a:cs typeface="+mn-lt"/>
              </a:rPr>
              <a:t>    </a:t>
            </a:r>
            <a:r>
              <a:rPr kumimoji="0" lang="en-US" sz="1600" b="0" i="0" u="none" strike="noStrike" kern="1200" cap="none" spc="0" normalizeH="0" baseline="0" noProof="0" dirty="0">
                <a:ln>
                  <a:noFill/>
                </a:ln>
                <a:solidFill>
                  <a:prstClr val="black"/>
                </a:solidFill>
                <a:effectLst/>
                <a:uLnTx/>
                <a:uFillTx/>
                <a:latin typeface="Franklin Gothic Book" panose="020B0503020102020204"/>
                <a:ea typeface="+mn-lt"/>
                <a:cs typeface="+mn-lt"/>
              </a:rPr>
              <a:t>explain that text to the student in language they understand?</a:t>
            </a:r>
            <a:br>
              <a:rPr kumimoji="0" lang="en-US" sz="1600" b="0" i="0" u="none" strike="noStrike" kern="1200" cap="none" spc="0" normalizeH="0" baseline="0" noProof="0" dirty="0">
                <a:ln>
                  <a:noFill/>
                </a:ln>
                <a:solidFill>
                  <a:prstClr val="black"/>
                </a:solidFill>
                <a:effectLst/>
                <a:uLnTx/>
                <a:uFillTx/>
                <a:latin typeface="Franklin Gothic Book" panose="020B0503020102020204"/>
                <a:ea typeface="+mn-lt"/>
                <a:cs typeface="+mn-lt"/>
              </a:rPr>
            </a:br>
            <a:r>
              <a:rPr kumimoji="0" lang="en-US" sz="1600" b="0" i="0" u="none" strike="noStrike" kern="1200" cap="none" spc="0" normalizeH="0" baseline="0" noProof="0" dirty="0">
                <a:ln>
                  <a:noFill/>
                </a:ln>
                <a:solidFill>
                  <a:prstClr val="black"/>
                </a:solidFill>
                <a:effectLst/>
                <a:uLnTx/>
                <a:uFillTx/>
                <a:latin typeface="Franklin Gothic Book" panose="020B0503020102020204"/>
                <a:ea typeface="+mn-lt"/>
                <a:cs typeface="+mn-lt"/>
              </a:rPr>
              <a:t>	A.  Yes, if the student asks for you to explain </a:t>
            </a:r>
            <a:r>
              <a:rPr lang="en-US" sz="1600" dirty="0">
                <a:solidFill>
                  <a:prstClr val="black"/>
                </a:solidFill>
                <a:latin typeface="Franklin Gothic Book" panose="020B0503020102020204"/>
                <a:ea typeface="+mn-lt"/>
                <a:cs typeface="+mn-lt"/>
              </a:rPr>
              <a:t>it</a:t>
            </a:r>
            <a:r>
              <a:rPr kumimoji="0" lang="en-US" sz="1600" b="0" i="0" u="none" strike="noStrike" kern="1200" cap="none" spc="0" normalizeH="0" baseline="0" noProof="0" dirty="0">
                <a:ln>
                  <a:noFill/>
                </a:ln>
                <a:solidFill>
                  <a:prstClr val="black"/>
                </a:solidFill>
                <a:effectLst/>
                <a:uLnTx/>
                <a:uFillTx/>
                <a:latin typeface="Franklin Gothic Book" panose="020B0503020102020204"/>
                <a:ea typeface="+mn-lt"/>
                <a:cs typeface="+mn-lt"/>
              </a:rPr>
              <a:t>                                                                                         </a:t>
            </a:r>
            <a:br>
              <a:rPr kumimoji="0" lang="en-US" sz="1600" b="0" i="0" u="none" strike="noStrike" kern="1200" cap="none" spc="0" normalizeH="0" baseline="0" noProof="0" dirty="0">
                <a:ln>
                  <a:noFill/>
                </a:ln>
                <a:solidFill>
                  <a:prstClr val="black"/>
                </a:solidFill>
                <a:effectLst/>
                <a:uLnTx/>
                <a:uFillTx/>
                <a:latin typeface="Franklin Gothic Book" panose="020B0503020102020204"/>
                <a:ea typeface="+mn-lt"/>
                <a:cs typeface="+mn-lt"/>
              </a:rPr>
            </a:br>
            <a:r>
              <a:rPr kumimoji="0" lang="en-US" sz="1600" b="0" i="0" u="none" strike="noStrike" kern="1200" cap="none" spc="0" normalizeH="0" baseline="0" noProof="0" dirty="0">
                <a:ln>
                  <a:noFill/>
                </a:ln>
                <a:solidFill>
                  <a:prstClr val="black"/>
                </a:solidFill>
                <a:effectLst/>
                <a:uLnTx/>
                <a:uFillTx/>
                <a:latin typeface="Franklin Gothic Book" panose="020B0503020102020204"/>
                <a:ea typeface="+mn-lt"/>
                <a:cs typeface="+mn-lt"/>
              </a:rPr>
              <a:t>	B. Always yes</a:t>
            </a:r>
            <a:br>
              <a:rPr kumimoji="0" lang="en-US" sz="1600" b="0" i="0" u="none" strike="noStrike" kern="1200" cap="none" spc="0" normalizeH="0" baseline="0" noProof="0" dirty="0">
                <a:ln>
                  <a:noFill/>
                </a:ln>
                <a:solidFill>
                  <a:prstClr val="black"/>
                </a:solidFill>
                <a:effectLst/>
                <a:uLnTx/>
                <a:uFillTx/>
                <a:latin typeface="Franklin Gothic Book" panose="020B0503020102020204"/>
                <a:ea typeface="+mn-lt"/>
                <a:cs typeface="+mn-lt"/>
              </a:rPr>
            </a:br>
            <a:r>
              <a:rPr kumimoji="0" lang="en-US" sz="1600" b="0" i="0" u="none" strike="noStrike" kern="1200" cap="none" spc="0" normalizeH="0" baseline="0" noProof="0" dirty="0">
                <a:ln>
                  <a:noFill/>
                </a:ln>
                <a:solidFill>
                  <a:prstClr val="black"/>
                </a:solidFill>
                <a:effectLst/>
                <a:uLnTx/>
                <a:uFillTx/>
                <a:latin typeface="Franklin Gothic Book" panose="020B0503020102020204"/>
                <a:ea typeface="+mn-lt"/>
                <a:cs typeface="+mn-lt"/>
              </a:rPr>
              <a:t>	C. Yes, if they have a reader        </a:t>
            </a:r>
            <a:br>
              <a:rPr kumimoji="0" lang="en-US" sz="1600" b="0" i="0" u="none" strike="noStrike" kern="1200" cap="none" spc="0" normalizeH="0" baseline="0" noProof="0" dirty="0">
                <a:ln>
                  <a:noFill/>
                </a:ln>
                <a:solidFill>
                  <a:prstClr val="black"/>
                </a:solidFill>
                <a:effectLst/>
                <a:uLnTx/>
                <a:uFillTx/>
                <a:latin typeface="Franklin Gothic Book" panose="020B0503020102020204"/>
                <a:ea typeface="+mn-lt"/>
                <a:cs typeface="+mn-lt"/>
              </a:rPr>
            </a:br>
            <a:r>
              <a:rPr kumimoji="0" lang="en-US" sz="1600" b="0" i="0" u="none" strike="noStrike" kern="1200" cap="none" spc="0" normalizeH="0" baseline="0" noProof="0" dirty="0">
                <a:ln>
                  <a:noFill/>
                </a:ln>
                <a:solidFill>
                  <a:prstClr val="black"/>
                </a:solidFill>
                <a:effectLst/>
                <a:uLnTx/>
                <a:uFillTx/>
                <a:latin typeface="Franklin Gothic Book" panose="020B0503020102020204"/>
                <a:ea typeface="+mn-lt"/>
                <a:cs typeface="+mn-lt"/>
              </a:rPr>
              <a:t>	D. No, paraphrasing is not an acceptable accommodation.</a:t>
            </a:r>
          </a:p>
          <a:p>
            <a:pPr marL="0" marR="0" lvl="0" indent="0" algn="l" defTabSz="630238"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Book" panose="020B0503020102020204"/>
                <a:ea typeface="+mn-lt"/>
                <a:cs typeface="+mn-lt"/>
              </a:rPr>
              <a:t> </a:t>
            </a:r>
            <a:br>
              <a:rPr kumimoji="0" lang="en-US" sz="1600" b="0" i="0" u="none" strike="noStrike" kern="1200" cap="none" spc="0" normalizeH="0" baseline="0" noProof="0" dirty="0">
                <a:ln>
                  <a:noFill/>
                </a:ln>
                <a:solidFill>
                  <a:prstClr val="black"/>
                </a:solidFill>
                <a:effectLst/>
                <a:uLnTx/>
                <a:uFillTx/>
                <a:latin typeface="Franklin Gothic Book" panose="020B0503020102020204"/>
                <a:ea typeface="+mn-lt"/>
                <a:cs typeface="+mn-lt"/>
              </a:rPr>
            </a:br>
            <a:r>
              <a:rPr kumimoji="0" lang="en-US" sz="1600" b="0" i="0" u="none" strike="noStrike" kern="1200" cap="none" spc="0" normalizeH="0" baseline="0" noProof="0" dirty="0">
                <a:ln>
                  <a:noFill/>
                </a:ln>
                <a:solidFill>
                  <a:prstClr val="black"/>
                </a:solidFill>
                <a:effectLst/>
                <a:uLnTx/>
                <a:uFillTx/>
                <a:latin typeface="Franklin Gothic Book" panose="020B0503020102020204"/>
                <a:ea typeface="+mn-lt"/>
                <a:cs typeface="+mn-lt"/>
              </a:rPr>
              <a:t>3. A student is provided a reader accommodation in their IEP. The test administrator is reading the test. The </a:t>
            </a:r>
          </a:p>
          <a:p>
            <a:pPr marL="0" marR="0" lvl="0" indent="0" algn="l" defTabSz="630238"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Franklin Gothic Book" panose="020B0503020102020204"/>
                <a:ea typeface="+mn-lt"/>
                <a:cs typeface="+mn-lt"/>
              </a:rPr>
              <a:t>    </a:t>
            </a:r>
            <a:r>
              <a:rPr kumimoji="0" lang="en-US" sz="1600" b="0" i="0" u="none" strike="noStrike" kern="1200" cap="none" spc="0" normalizeH="0" baseline="0" noProof="0" dirty="0">
                <a:ln>
                  <a:noFill/>
                </a:ln>
                <a:solidFill>
                  <a:prstClr val="black"/>
                </a:solidFill>
                <a:effectLst/>
                <a:uLnTx/>
                <a:uFillTx/>
                <a:latin typeface="Franklin Gothic Book" panose="020B0503020102020204"/>
                <a:ea typeface="+mn-lt"/>
                <a:cs typeface="+mn-lt"/>
              </a:rPr>
              <a:t>student requests the reader to re-read the passage and define a word that is not understood. Is this allowed?</a:t>
            </a:r>
            <a:br>
              <a:rPr kumimoji="0" lang="en-US" sz="1600" b="0" i="0" u="none" strike="noStrike" kern="1200" cap="none" spc="0" normalizeH="0" baseline="0" noProof="0" dirty="0">
                <a:ln>
                  <a:noFill/>
                </a:ln>
                <a:solidFill>
                  <a:prstClr val="black"/>
                </a:solidFill>
                <a:effectLst/>
                <a:uLnTx/>
                <a:uFillTx/>
                <a:latin typeface="Franklin Gothic Book" panose="020B0503020102020204"/>
                <a:ea typeface="+mn-lt"/>
                <a:cs typeface="+mn-lt"/>
              </a:rPr>
            </a:br>
            <a:r>
              <a:rPr kumimoji="0" lang="en-US" sz="1600" b="0" i="0" u="none" strike="noStrike" kern="1200" cap="none" spc="0" normalizeH="0" baseline="0" noProof="0" dirty="0">
                <a:ln>
                  <a:noFill/>
                </a:ln>
                <a:solidFill>
                  <a:prstClr val="black"/>
                </a:solidFill>
                <a:effectLst/>
                <a:uLnTx/>
                <a:uFillTx/>
                <a:latin typeface="Franklin Gothic Book" panose="020B0503020102020204"/>
                <a:ea typeface="+mn-lt"/>
                <a:cs typeface="+mn-lt"/>
              </a:rPr>
              <a:t>	A. Yes to both, the student has reader and paraphrasing and re-reads are allowed                     </a:t>
            </a:r>
            <a:br>
              <a:rPr kumimoji="0" lang="en-US" sz="1600" b="0" i="0" u="none" strike="noStrike" kern="1200" cap="none" spc="0" normalizeH="0" baseline="0" noProof="0" dirty="0">
                <a:ln>
                  <a:noFill/>
                </a:ln>
                <a:solidFill>
                  <a:prstClr val="black"/>
                </a:solidFill>
                <a:effectLst/>
                <a:uLnTx/>
                <a:uFillTx/>
                <a:latin typeface="Franklin Gothic Book" panose="020B0503020102020204"/>
                <a:ea typeface="+mn-lt"/>
                <a:cs typeface="+mn-lt"/>
              </a:rPr>
            </a:br>
            <a:r>
              <a:rPr kumimoji="0" lang="en-US" sz="1600" b="0" i="0" u="none" strike="noStrike" kern="1200" cap="none" spc="0" normalizeH="0" baseline="0" noProof="0" dirty="0">
                <a:ln>
                  <a:noFill/>
                </a:ln>
                <a:solidFill>
                  <a:prstClr val="black"/>
                </a:solidFill>
                <a:effectLst/>
                <a:uLnTx/>
                <a:uFillTx/>
                <a:latin typeface="Franklin Gothic Book" panose="020B0503020102020204"/>
                <a:ea typeface="+mn-lt"/>
                <a:cs typeface="+mn-lt"/>
              </a:rPr>
              <a:t>	B. No to both, re-reads are not allowed</a:t>
            </a:r>
            <a:br>
              <a:rPr kumimoji="0" lang="en-US" sz="1600" b="0" i="0" u="none" strike="noStrike" kern="1200" cap="none" spc="0" normalizeH="0" baseline="0" noProof="0" dirty="0">
                <a:ln>
                  <a:noFill/>
                </a:ln>
                <a:solidFill>
                  <a:prstClr val="black"/>
                </a:solidFill>
                <a:effectLst/>
                <a:uLnTx/>
                <a:uFillTx/>
                <a:latin typeface="Franklin Gothic Book" panose="020B0503020102020204"/>
                <a:ea typeface="+mn-lt"/>
                <a:cs typeface="+mn-lt"/>
              </a:rPr>
            </a:br>
            <a:r>
              <a:rPr kumimoji="0" lang="en-US" sz="1600" b="0" i="0" u="none" strike="noStrike" kern="1200" cap="none" spc="0" normalizeH="0" baseline="0" noProof="0" dirty="0">
                <a:ln>
                  <a:noFill/>
                </a:ln>
                <a:solidFill>
                  <a:prstClr val="black"/>
                </a:solidFill>
                <a:effectLst/>
                <a:uLnTx/>
                <a:uFillTx/>
                <a:latin typeface="Franklin Gothic Book" panose="020B0503020102020204"/>
                <a:ea typeface="+mn-lt"/>
                <a:cs typeface="+mn-lt"/>
              </a:rPr>
              <a:t>	C. Yes to the re-read. The re-read is allowed, but paraphrasing test content is never allowed.      </a:t>
            </a:r>
            <a:br>
              <a:rPr kumimoji="0" lang="en-US" sz="1600" b="0" i="0" u="none" strike="noStrike" kern="1200" cap="none" spc="0" normalizeH="0" baseline="0" noProof="0" dirty="0">
                <a:ln>
                  <a:noFill/>
                </a:ln>
                <a:solidFill>
                  <a:prstClr val="black"/>
                </a:solidFill>
                <a:effectLst/>
                <a:uLnTx/>
                <a:uFillTx/>
                <a:latin typeface="Franklin Gothic Book" panose="020B0503020102020204"/>
                <a:ea typeface="+mn-lt"/>
                <a:cs typeface="+mn-lt"/>
              </a:rPr>
            </a:br>
            <a:r>
              <a:rPr kumimoji="0" lang="en-US" sz="1600" b="0" i="0" u="none" strike="noStrike" kern="1200" cap="none" spc="0" normalizeH="0" baseline="0" noProof="0" dirty="0">
                <a:ln>
                  <a:noFill/>
                </a:ln>
                <a:solidFill>
                  <a:prstClr val="black"/>
                </a:solidFill>
                <a:effectLst/>
                <a:uLnTx/>
                <a:uFillTx/>
                <a:latin typeface="Franklin Gothic Book" panose="020B0503020102020204"/>
                <a:ea typeface="+mn-lt"/>
                <a:cs typeface="+mn-lt"/>
              </a:rPr>
              <a:t>	D. No to the re-read. Re-reads are not allowed, but the paraphrasing is okay. </a:t>
            </a:r>
            <a:endParaRPr kumimoji="0" lang="en-US" sz="1600" b="0" i="0" u="none" strike="noStrike" kern="1200" cap="none" spc="0" normalizeH="0" baseline="0" noProof="0" dirty="0">
              <a:ln>
                <a:noFill/>
              </a:ln>
              <a:solidFill>
                <a:prstClr val="black"/>
              </a:solidFill>
              <a:effectLst/>
              <a:uLnTx/>
              <a:uFillTx/>
              <a:latin typeface="Franklin Gothic Book" panose="020B0503020102020204"/>
              <a:ea typeface="+mn-ea"/>
              <a:cs typeface="Calibri"/>
            </a:endParaRPr>
          </a:p>
        </p:txBody>
      </p:sp>
      <p:sp>
        <p:nvSpPr>
          <p:cNvPr id="6" name="Rectangle 5">
            <a:extLst>
              <a:ext uri="{FF2B5EF4-FFF2-40B4-BE49-F238E27FC236}">
                <a16:creationId xmlns:a16="http://schemas.microsoft.com/office/drawing/2014/main" id="{FF11A801-0EF0-488E-8430-B20FC28A33AF}"/>
              </a:ext>
            </a:extLst>
          </p:cNvPr>
          <p:cNvSpPr/>
          <p:nvPr/>
        </p:nvSpPr>
        <p:spPr>
          <a:xfrm>
            <a:off x="7503884" y="5969560"/>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Franklin Gothic Book" panose="020B0503020102020204"/>
              </a:rPr>
              <a:t>9</a:t>
            </a: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60691060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1_Theme1">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A740C7CF-C4E7-43F5-91DF-A4C042B7C3D6}" vid="{4E561036-D03F-4D7B-A076-01EAD219F32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Inclusion of Special Populations Training</RoutingRuleDescription>
    <PublishingExpirationDate xmlns="http://schemas.microsoft.com/sharepoint/v3" xsi:nil="true"/>
    <PublishingStartDate xmlns="http://schemas.microsoft.com/sharepoint/v3" xsi:nil="true"/>
    <Publication_x0020_Date xmlns="3a62de7d-ba57-4f43-9dae-9623ba637be0">2022-08-15T04:00:00+00:00</Publication_x0020_Date>
    <Audience1 xmlns="3a62de7d-ba57-4f43-9dae-9623ba637be0">
      <Value>1</Value>
      <Value>2</Value>
    </Audience1>
    <_dlc_DocId xmlns="3a62de7d-ba57-4f43-9dae-9623ba637be0">KYED-14-1797</_dlc_DocId>
    <_dlc_DocIdUrl xmlns="3a62de7d-ba57-4f43-9dae-9623ba637be0">
      <Url>https://www.education.ky.gov/AA/distsupp/_layouts/15/DocIdRedir.aspx?ID=KYED-14-1797</Url>
      <Description>KYED-14-1797</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BA0F1DC-6953-4DA8-B029-2071AECC9EFB}">
  <ds:schemaRefs>
    <ds:schemaRef ds:uri="http://www.w3.org/XML/1998/namespace"/>
    <ds:schemaRef ds:uri="http://purl.org/dc/elements/1.1/"/>
    <ds:schemaRef ds:uri="http://schemas.microsoft.com/office/2006/documentManagement/types"/>
    <ds:schemaRef ds:uri="http://purl.org/dc/terms/"/>
    <ds:schemaRef ds:uri="http://schemas.openxmlformats.org/package/2006/metadata/core-properties"/>
    <ds:schemaRef ds:uri="c4bbda24-f7c9-41ba-9732-e119dcb2eb79"/>
    <ds:schemaRef ds:uri="http://schemas.microsoft.com/office/2006/metadata/properties"/>
    <ds:schemaRef ds:uri="http://schemas.microsoft.com/office/infopath/2007/PartnerControls"/>
    <ds:schemaRef ds:uri="4ba77eba-537c-4146-977f-ca75ba92ef12"/>
    <ds:schemaRef ds:uri="http://purl.org/dc/dcmitype/"/>
  </ds:schemaRefs>
</ds:datastoreItem>
</file>

<file path=customXml/itemProps2.xml><?xml version="1.0" encoding="utf-8"?>
<ds:datastoreItem xmlns:ds="http://schemas.openxmlformats.org/officeDocument/2006/customXml" ds:itemID="{9BC43729-1069-4D5F-87E3-A5C343E10E8E}"/>
</file>

<file path=customXml/itemProps3.xml><?xml version="1.0" encoding="utf-8"?>
<ds:datastoreItem xmlns:ds="http://schemas.openxmlformats.org/officeDocument/2006/customXml" ds:itemID="{276EC103-CDF9-41DF-AA1C-FA57A3F01A4F}">
  <ds:schemaRefs>
    <ds:schemaRef ds:uri="http://schemas.microsoft.com/sharepoint/v3/contenttype/forms"/>
  </ds:schemaRefs>
</ds:datastoreItem>
</file>

<file path=customXml/itemProps4.xml><?xml version="1.0" encoding="utf-8"?>
<ds:datastoreItem xmlns:ds="http://schemas.openxmlformats.org/officeDocument/2006/customXml" ds:itemID="{626674FA-62E9-4702-AA1E-641F2042EAC5}"/>
</file>

<file path=docProps/app.xml><?xml version="1.0" encoding="utf-8"?>
<Properties xmlns="http://schemas.openxmlformats.org/officeDocument/2006/extended-properties" xmlns:vt="http://schemas.openxmlformats.org/officeDocument/2006/docPropsVTypes">
  <TotalTime>142</TotalTime>
  <Words>2747</Words>
  <Application>Microsoft Office PowerPoint</Application>
  <PresentationFormat>Widescreen</PresentationFormat>
  <Paragraphs>175</Paragraphs>
  <Slides>12</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Calibri</vt:lpstr>
      <vt:lpstr>Franklin Gothic Book</vt:lpstr>
      <vt:lpstr>Franklin Gothic Medium</vt:lpstr>
      <vt:lpstr>Georgia</vt:lpstr>
      <vt:lpstr>Times New Roman</vt:lpstr>
      <vt:lpstr>1_Office Theme</vt:lpstr>
      <vt:lpstr>1_Theme1</vt:lpstr>
      <vt:lpstr>Inclusion of Special Populations Training 703 KAR 5:070</vt:lpstr>
      <vt:lpstr>Module 6: Conditions for Specific Accommodations</vt:lpstr>
      <vt:lpstr>Reader (IEP, PSP, 504, AA)</vt:lpstr>
      <vt:lpstr>Role of the Reader</vt:lpstr>
      <vt:lpstr>Allegation Prevention/Best Practices (4)</vt:lpstr>
      <vt:lpstr>Scribe (IEP, PSP, 504, AA)</vt:lpstr>
      <vt:lpstr>Role of the Scribe</vt:lpstr>
      <vt:lpstr>Allegation Prevention/Best Practices (5)</vt:lpstr>
      <vt:lpstr>Check for Understanding (6)</vt:lpstr>
      <vt:lpstr>Check for Understanding (6) continued</vt:lpstr>
      <vt:lpstr>Inclusion of Special Populations Training Modules </vt:lpstr>
      <vt:lpstr>Division of Assessment and Accountability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Inclusion of Special Populations Training 703 KAR 5:070</dc:title>
  <dc:creator>Roseberry, Christen - Division of Assessment and Accountability Support</dc:creator>
  <cp:lastModifiedBy>Riley, Ben - Division of Assessment and Accountability Support</cp:lastModifiedBy>
  <cp:revision>11</cp:revision>
  <dcterms:created xsi:type="dcterms:W3CDTF">2023-07-24T14:52:03Z</dcterms:created>
  <dcterms:modified xsi:type="dcterms:W3CDTF">2023-08-07T14:39:06Z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_dlc_DocIdItemGuid">
    <vt:lpwstr>e264959e-38c2-458f-9367-c4c145e4c97f</vt:lpwstr>
  </property>
</Properties>
</file>