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5.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2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slideLayouts/slideLayout21.xml" ContentType="application/vnd.openxmlformats-officedocument.presentationml.slideLayout+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24.xml" ContentType="application/vnd.openxmlformats-officedocument.presentationml.slideLayout+xml"/>
  <Override PartName="/ppt/notesSlides/notesSlide40.xml" ContentType="application/vnd.openxmlformats-officedocument.presentationml.notesSlide+xml"/>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slideLayouts/slideLayout23.xml" ContentType="application/vnd.openxmlformats-officedocument.presentationml.slideLayout+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4"/>
    <p:sldMasterId id="2147483713" r:id="rId5"/>
    <p:sldMasterId id="2147483714" r:id="rId6"/>
    <p:sldMasterId id="2147483715" r:id="rId7"/>
  </p:sldMasterIdLst>
  <p:notesMasterIdLst>
    <p:notesMasterId r:id="rId56"/>
  </p:notesMasterIdLst>
  <p:sldIdLst>
    <p:sldId id="256" r:id="rId8"/>
    <p:sldId id="257" r:id="rId9"/>
    <p:sldId id="308" r:id="rId10"/>
    <p:sldId id="259" r:id="rId11"/>
    <p:sldId id="258"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303" r:id="rId41"/>
    <p:sldId id="289" r:id="rId42"/>
    <p:sldId id="290" r:id="rId43"/>
    <p:sldId id="291" r:id="rId44"/>
    <p:sldId id="292" r:id="rId45"/>
    <p:sldId id="296" r:id="rId46"/>
    <p:sldId id="294" r:id="rId47"/>
    <p:sldId id="297" r:id="rId48"/>
    <p:sldId id="298" r:id="rId49"/>
    <p:sldId id="299" r:id="rId50"/>
    <p:sldId id="306" r:id="rId51"/>
    <p:sldId id="307" r:id="rId52"/>
    <p:sldId id="300" r:id="rId53"/>
    <p:sldId id="302" r:id="rId54"/>
    <p:sldId id="304"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x DeMoisey" initials="" lastIdx="2" clrIdx="0"/>
  <p:cmAuthor id="1" name="Guest User" initials="GU" lastIdx="2" clrIdx="1">
    <p:extLst/>
  </p:cmAuthor>
  <p:cmAuthor id="2" name="Rowland, Chrystal - KDE Division Director" initials="RD" lastIdx="8" clrIdx="2">
    <p:extLst/>
  </p:cmAuthor>
  <p:cmAuthor id="3" name="Clouse, Thomas - Division of Academic Program Standards" initials="CS" lastIdx="2" clrIdx="3">
    <p:extLst/>
  </p:cmAuthor>
  <p:cmAuthor id="4" name="DeMoisey, Fox - Division of Academic Program Standards" initials="DFDoAPS" lastIdx="1" clrIdx="4">
    <p:extLst/>
  </p:cmAuthor>
  <p:cmAuthor id="5" name="DeMoisey, Fox - Division of Academic Program Standards" initials="FD" lastIdx="3" clrIdx="5">
    <p:extLst/>
  </p:cmAuthor>
  <p:cmAuthor id="6" name="Misty Higgins" initials="MH"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4F990-9B5A-4330-BEF6-F79A4F72C71B}" v="23" dt="2022-08-26T10:25:16.377"/>
  </p1510:revLst>
</p1510:revInfo>
</file>

<file path=ppt/tableStyles.xml><?xml version="1.0" encoding="utf-8"?>
<a:tblStyleLst xmlns:a="http://schemas.openxmlformats.org/drawingml/2006/main" def="{8D60E1DB-681B-4223-97DC-1DF2FA939674}">
  <a:tblStyle styleId="{8D60E1DB-681B-4223-97DC-1DF2FA9396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p:scale>
          <a:sx n="1" d="2"/>
          <a:sy n="1" d="2"/>
        </p:scale>
        <p:origin x="1416" y="1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26" Type="http://schemas.openxmlformats.org/officeDocument/2006/relationships/slide" Target="slides/slide19.xml"/><Relationship Id="rId50" Type="http://schemas.openxmlformats.org/officeDocument/2006/relationships/slide" Target="slides/slide43.xml"/><Relationship Id="rId55" Type="http://schemas.openxmlformats.org/officeDocument/2006/relationships/slide" Target="slides/slide48.xml"/><Relationship Id="rId42" Type="http://schemas.openxmlformats.org/officeDocument/2006/relationships/slide" Target="slides/slide35.xml"/><Relationship Id="rId47" Type="http://schemas.openxmlformats.org/officeDocument/2006/relationships/slide" Target="slides/slide40.xml"/><Relationship Id="rId34" Type="http://schemas.openxmlformats.org/officeDocument/2006/relationships/slide" Target="slides/slide27.xml"/><Relationship Id="rId21" Type="http://schemas.openxmlformats.org/officeDocument/2006/relationships/slide" Target="slides/slide14.xml"/><Relationship Id="rId7" Type="http://schemas.openxmlformats.org/officeDocument/2006/relationships/slideMaster" Target="slideMasters/slideMaster4.xml"/><Relationship Id="rId16" Type="http://schemas.openxmlformats.org/officeDocument/2006/relationships/slide" Target="slides/slide9.xml"/><Relationship Id="rId2" Type="http://schemas.openxmlformats.org/officeDocument/2006/relationships/customXml" Target="../customXml/item2.xml"/><Relationship Id="rId29" Type="http://schemas.openxmlformats.org/officeDocument/2006/relationships/slide" Target="slides/slide22.xml"/><Relationship Id="rId107" Type="http://schemas.openxmlformats.org/officeDocument/2006/relationships/customXml" Target="../customXml/item4.xml"/><Relationship Id="rId53" Type="http://schemas.openxmlformats.org/officeDocument/2006/relationships/slide" Target="slides/slide46.xml"/><Relationship Id="rId58" Type="http://schemas.openxmlformats.org/officeDocument/2006/relationships/presProps" Target="presProps.xml"/><Relationship Id="rId40" Type="http://schemas.openxmlformats.org/officeDocument/2006/relationships/slide" Target="slides/slide33.xml"/><Relationship Id="rId45" Type="http://schemas.openxmlformats.org/officeDocument/2006/relationships/slide" Target="slides/slide38.xml"/><Relationship Id="rId32" Type="http://schemas.openxmlformats.org/officeDocument/2006/relationships/slide" Target="slides/slide25.xml"/><Relationship Id="rId37" Type="http://schemas.openxmlformats.org/officeDocument/2006/relationships/slide" Target="slides/slide30.xml"/><Relationship Id="rId24" Type="http://schemas.openxmlformats.org/officeDocument/2006/relationships/slide" Target="slides/slide17.xml"/><Relationship Id="rId11" Type="http://schemas.openxmlformats.org/officeDocument/2006/relationships/slide" Target="slides/slide4.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56" Type="http://schemas.openxmlformats.org/officeDocument/2006/relationships/notesMaster" Target="notesMasters/notesMaster1.xml"/><Relationship Id="rId43" Type="http://schemas.openxmlformats.org/officeDocument/2006/relationships/slide" Target="slides/slide36.xml"/><Relationship Id="rId48" Type="http://schemas.openxmlformats.org/officeDocument/2006/relationships/slide" Target="slides/slide41.xml"/><Relationship Id="rId30" Type="http://schemas.openxmlformats.org/officeDocument/2006/relationships/slide" Target="slides/slide23.xml"/><Relationship Id="rId35" Type="http://schemas.openxmlformats.org/officeDocument/2006/relationships/slide" Target="slides/slide28.xml"/><Relationship Id="rId22" Type="http://schemas.openxmlformats.org/officeDocument/2006/relationships/slide" Target="slides/slide15.xml"/><Relationship Id="rId27" Type="http://schemas.openxmlformats.org/officeDocument/2006/relationships/slide" Target="slides/slide20.xml"/><Relationship Id="rId105" Type="http://schemas.microsoft.com/office/2016/11/relationships/changesInfo" Target="changesInfos/changesInfo1.xml"/><Relationship Id="rId51" Type="http://schemas.openxmlformats.org/officeDocument/2006/relationships/slide" Target="slides/slide44.xml"/><Relationship Id="rId8" Type="http://schemas.openxmlformats.org/officeDocument/2006/relationships/slide" Target="slides/slide1.xml"/><Relationship Id="rId3" Type="http://schemas.openxmlformats.org/officeDocument/2006/relationships/customXml" Target="../customXml/item3.xml"/><Relationship Id="rId17" Type="http://schemas.openxmlformats.org/officeDocument/2006/relationships/slide" Target="slides/slide10.xml"/><Relationship Id="rId59" Type="http://schemas.openxmlformats.org/officeDocument/2006/relationships/viewProps" Target="viewProps.xml"/><Relationship Id="rId46" Type="http://schemas.openxmlformats.org/officeDocument/2006/relationships/slide" Target="slides/slide39.xml"/><Relationship Id="rId33" Type="http://schemas.openxmlformats.org/officeDocument/2006/relationships/slide" Target="slides/slide26.xml"/><Relationship Id="rId38" Type="http://schemas.openxmlformats.org/officeDocument/2006/relationships/slide" Target="slides/slide31.xml"/><Relationship Id="rId25" Type="http://schemas.openxmlformats.org/officeDocument/2006/relationships/slide" Target="slides/slide18.xml"/><Relationship Id="rId12" Type="http://schemas.openxmlformats.org/officeDocument/2006/relationships/slide" Target="slides/slide5.xml"/><Relationship Id="rId54" Type="http://schemas.openxmlformats.org/officeDocument/2006/relationships/slide" Target="slides/slide47.xml"/><Relationship Id="rId41" Type="http://schemas.openxmlformats.org/officeDocument/2006/relationships/slide" Target="slides/slide34.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57" Type="http://schemas.openxmlformats.org/officeDocument/2006/relationships/commentAuthors" Target="commentAuthors.xml"/><Relationship Id="rId49" Type="http://schemas.openxmlformats.org/officeDocument/2006/relationships/slide" Target="slides/slide42.xml"/><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106" Type="http://schemas.microsoft.com/office/2015/10/relationships/revisionInfo" Target="revisionInfo.xml"/><Relationship Id="rId52" Type="http://schemas.openxmlformats.org/officeDocument/2006/relationships/slide" Target="slides/slide45.xml"/><Relationship Id="rId44" Type="http://schemas.openxmlformats.org/officeDocument/2006/relationships/slide" Target="slides/slide37.xml"/><Relationship Id="rId31" Type="http://schemas.openxmlformats.org/officeDocument/2006/relationships/slide" Target="slides/slide24.xml"/><Relationship Id="rId60"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ins, Misty - Division of Academic Program Standards" userId="d003460c-33fe-4915-8b5f-f22610d64b75" providerId="ADAL" clId="{05C7CFED-DA87-4262-847A-3C8BC4E5AF46}"/>
    <pc:docChg chg="undo custSel delSld modSld sldOrd">
      <pc:chgData name="Higgins, Misty - Division of Academic Program Standards" userId="d003460c-33fe-4915-8b5f-f22610d64b75" providerId="ADAL" clId="{05C7CFED-DA87-4262-847A-3C8BC4E5AF46}" dt="2022-08-25T19:31:44.203" v="2882" actId="20577"/>
      <pc:docMkLst>
        <pc:docMk/>
      </pc:docMkLst>
      <pc:sldChg chg="modNotesTx">
        <pc:chgData name="Higgins, Misty - Division of Academic Program Standards" userId="d003460c-33fe-4915-8b5f-f22610d64b75" providerId="ADAL" clId="{05C7CFED-DA87-4262-847A-3C8BC4E5AF46}" dt="2022-08-25T19:31:44.203" v="2882" actId="20577"/>
        <pc:sldMkLst>
          <pc:docMk/>
          <pc:sldMk cId="0" sldId="256"/>
        </pc:sldMkLst>
      </pc:sldChg>
      <pc:sldChg chg="modSp modNotesTx">
        <pc:chgData name="Higgins, Misty - Division of Academic Program Standards" userId="d003460c-33fe-4915-8b5f-f22610d64b75" providerId="ADAL" clId="{05C7CFED-DA87-4262-847A-3C8BC4E5AF46}" dt="2022-08-24T20:31:09.720" v="531" actId="20577"/>
        <pc:sldMkLst>
          <pc:docMk/>
          <pc:sldMk cId="0" sldId="257"/>
        </pc:sldMkLst>
        <pc:spChg chg="mod">
          <ac:chgData name="Higgins, Misty - Division of Academic Program Standards" userId="d003460c-33fe-4915-8b5f-f22610d64b75" providerId="ADAL" clId="{05C7CFED-DA87-4262-847A-3C8BC4E5AF46}" dt="2022-08-24T13:33:29.363" v="529" actId="20577"/>
          <ac:spMkLst>
            <pc:docMk/>
            <pc:sldMk cId="0" sldId="257"/>
            <ac:spMk id="393" creationId="{00000000-0000-0000-0000-000000000000}"/>
          </ac:spMkLst>
        </pc:spChg>
      </pc:sldChg>
      <pc:sldChg chg="addSp modSp ord modAnim modNotesTx">
        <pc:chgData name="Higgins, Misty - Division of Academic Program Standards" userId="d003460c-33fe-4915-8b5f-f22610d64b75" providerId="ADAL" clId="{05C7CFED-DA87-4262-847A-3C8BC4E5AF46}" dt="2022-08-23T21:22:54.998" v="463" actId="113"/>
        <pc:sldMkLst>
          <pc:docMk/>
          <pc:sldMk cId="0" sldId="258"/>
        </pc:sldMkLst>
        <pc:spChg chg="add mod">
          <ac:chgData name="Higgins, Misty - Division of Academic Program Standards" userId="d003460c-33fe-4915-8b5f-f22610d64b75" providerId="ADAL" clId="{05C7CFED-DA87-4262-847A-3C8BC4E5AF46}" dt="2022-08-23T21:22:21.521" v="453" actId="1076"/>
          <ac:spMkLst>
            <pc:docMk/>
            <pc:sldMk cId="0" sldId="258"/>
            <ac:spMk id="4" creationId="{6DBA403E-5B7B-4717-998D-D5E9E39AF13F}"/>
          </ac:spMkLst>
        </pc:spChg>
        <pc:spChg chg="mod">
          <ac:chgData name="Higgins, Misty - Division of Academic Program Standards" userId="d003460c-33fe-4915-8b5f-f22610d64b75" providerId="ADAL" clId="{05C7CFED-DA87-4262-847A-3C8BC4E5AF46}" dt="2022-08-23T21:22:08.252" v="449" actId="20577"/>
          <ac:spMkLst>
            <pc:docMk/>
            <pc:sldMk cId="0" sldId="258"/>
            <ac:spMk id="400" creationId="{00000000-0000-0000-0000-000000000000}"/>
          </ac:spMkLst>
        </pc:spChg>
      </pc:sldChg>
      <pc:sldChg chg="addSp delSp modSp modNotesTx">
        <pc:chgData name="Higgins, Misty - Division of Academic Program Standards" userId="d003460c-33fe-4915-8b5f-f22610d64b75" providerId="ADAL" clId="{05C7CFED-DA87-4262-847A-3C8BC4E5AF46}" dt="2022-08-24T20:39:46.682" v="2826" actId="114"/>
        <pc:sldMkLst>
          <pc:docMk/>
          <pc:sldMk cId="0" sldId="259"/>
        </pc:sldMkLst>
        <pc:picChg chg="add mod">
          <ac:chgData name="Higgins, Misty - Division of Academic Program Standards" userId="d003460c-33fe-4915-8b5f-f22610d64b75" providerId="ADAL" clId="{05C7CFED-DA87-4262-847A-3C8BC4E5AF46}" dt="2022-08-24T20:32:48.375" v="1123" actId="962"/>
          <ac:picMkLst>
            <pc:docMk/>
            <pc:sldMk cId="0" sldId="259"/>
            <ac:picMk id="2" creationId="{42830BBC-2C9A-43A1-A917-07F9F92B2241}"/>
          </ac:picMkLst>
        </pc:picChg>
        <pc:picChg chg="del">
          <ac:chgData name="Higgins, Misty - Division of Academic Program Standards" userId="d003460c-33fe-4915-8b5f-f22610d64b75" providerId="ADAL" clId="{05C7CFED-DA87-4262-847A-3C8BC4E5AF46}" dt="2022-08-23T21:14:29.712" v="47" actId="478"/>
          <ac:picMkLst>
            <pc:docMk/>
            <pc:sldMk cId="0" sldId="259"/>
            <ac:picMk id="4" creationId="{AF4B2141-CA5B-4C12-8881-B86453959BFB}"/>
          </ac:picMkLst>
        </pc:picChg>
      </pc:sldChg>
      <pc:sldChg chg="modSp del">
        <pc:chgData name="Higgins, Misty - Division of Academic Program Standards" userId="d003460c-33fe-4915-8b5f-f22610d64b75" providerId="ADAL" clId="{05C7CFED-DA87-4262-847A-3C8BC4E5AF46}" dt="2022-08-23T21:23:01.513" v="464" actId="2696"/>
        <pc:sldMkLst>
          <pc:docMk/>
          <pc:sldMk cId="0" sldId="260"/>
        </pc:sldMkLst>
        <pc:spChg chg="mod">
          <ac:chgData name="Higgins, Misty - Division of Academic Program Standards" userId="d003460c-33fe-4915-8b5f-f22610d64b75" providerId="ADAL" clId="{05C7CFED-DA87-4262-847A-3C8BC4E5AF46}" dt="2022-08-23T21:16:48.175" v="132" actId="20577"/>
          <ac:spMkLst>
            <pc:docMk/>
            <pc:sldMk cId="0" sldId="260"/>
            <ac:spMk id="414" creationId="{00000000-0000-0000-0000-000000000000}"/>
          </ac:spMkLst>
        </pc:spChg>
      </pc:sldChg>
      <pc:sldChg chg="modSp">
        <pc:chgData name="Higgins, Misty - Division of Academic Program Standards" userId="d003460c-33fe-4915-8b5f-f22610d64b75" providerId="ADAL" clId="{05C7CFED-DA87-4262-847A-3C8BC4E5AF46}" dt="2022-08-24T20:33:30.946" v="1181" actId="962"/>
        <pc:sldMkLst>
          <pc:docMk/>
          <pc:sldMk cId="0" sldId="263"/>
        </pc:sldMkLst>
        <pc:picChg chg="mod">
          <ac:chgData name="Higgins, Misty - Division of Academic Program Standards" userId="d003460c-33fe-4915-8b5f-f22610d64b75" providerId="ADAL" clId="{05C7CFED-DA87-4262-847A-3C8BC4E5AF46}" dt="2022-08-24T20:33:26.171" v="1178" actId="962"/>
          <ac:picMkLst>
            <pc:docMk/>
            <pc:sldMk cId="0" sldId="263"/>
            <ac:picMk id="449" creationId="{00000000-0000-0000-0000-000000000000}"/>
          </ac:picMkLst>
        </pc:picChg>
        <pc:picChg chg="mod">
          <ac:chgData name="Higgins, Misty - Division of Academic Program Standards" userId="d003460c-33fe-4915-8b5f-f22610d64b75" providerId="ADAL" clId="{05C7CFED-DA87-4262-847A-3C8BC4E5AF46}" dt="2022-08-24T20:33:30.946" v="1181" actId="962"/>
          <ac:picMkLst>
            <pc:docMk/>
            <pc:sldMk cId="0" sldId="263"/>
            <ac:picMk id="452" creationId="{00000000-0000-0000-0000-000000000000}"/>
          </ac:picMkLst>
        </pc:picChg>
      </pc:sldChg>
      <pc:sldChg chg="modNotesTx">
        <pc:chgData name="Higgins, Misty - Division of Academic Program Standards" userId="d003460c-33fe-4915-8b5f-f22610d64b75" providerId="ADAL" clId="{05C7CFED-DA87-4262-847A-3C8BC4E5AF46}" dt="2022-08-24T20:40:10.590" v="2827" actId="20577"/>
        <pc:sldMkLst>
          <pc:docMk/>
          <pc:sldMk cId="0" sldId="268"/>
        </pc:sldMkLst>
      </pc:sldChg>
      <pc:sldChg chg="modNotesTx">
        <pc:chgData name="Higgins, Misty - Division of Academic Program Standards" userId="d003460c-33fe-4915-8b5f-f22610d64b75" providerId="ADAL" clId="{05C7CFED-DA87-4262-847A-3C8BC4E5AF46}" dt="2022-08-24T20:40:34.630" v="2831" actId="12"/>
        <pc:sldMkLst>
          <pc:docMk/>
          <pc:sldMk cId="0" sldId="270"/>
        </pc:sldMkLst>
      </pc:sldChg>
      <pc:sldChg chg="addSp delSp modSp">
        <pc:chgData name="Higgins, Misty - Division of Academic Program Standards" userId="d003460c-33fe-4915-8b5f-f22610d64b75" providerId="ADAL" clId="{05C7CFED-DA87-4262-847A-3C8BC4E5AF46}" dt="2022-08-24T20:34:29.259" v="1421" actId="962"/>
        <pc:sldMkLst>
          <pc:docMk/>
          <pc:sldMk cId="0" sldId="275"/>
        </pc:sldMkLst>
        <pc:spChg chg="add del">
          <ac:chgData name="Higgins, Misty - Division of Academic Program Standards" userId="d003460c-33fe-4915-8b5f-f22610d64b75" providerId="ADAL" clId="{05C7CFED-DA87-4262-847A-3C8BC4E5AF46}" dt="2022-08-12T16:28:35.052" v="2" actId="478"/>
          <ac:spMkLst>
            <pc:docMk/>
            <pc:sldMk cId="0" sldId="275"/>
            <ac:spMk id="5" creationId="{EA855F78-E30D-4D00-AF63-0EF22C842072}"/>
          </ac:spMkLst>
        </pc:spChg>
        <pc:spChg chg="add mod">
          <ac:chgData name="Higgins, Misty - Division of Academic Program Standards" userId="d003460c-33fe-4915-8b5f-f22610d64b75" providerId="ADAL" clId="{05C7CFED-DA87-4262-847A-3C8BC4E5AF46}" dt="2022-08-12T16:28:54.603" v="9" actId="1076"/>
          <ac:spMkLst>
            <pc:docMk/>
            <pc:sldMk cId="0" sldId="275"/>
            <ac:spMk id="7" creationId="{EF0508D9-8DAB-4727-A452-041779A7267D}"/>
          </ac:spMkLst>
        </pc:spChg>
        <pc:spChg chg="del mod">
          <ac:chgData name="Higgins, Misty - Division of Academic Program Standards" userId="d003460c-33fe-4915-8b5f-f22610d64b75" providerId="ADAL" clId="{05C7CFED-DA87-4262-847A-3C8BC4E5AF46}" dt="2022-08-12T16:28:46.967" v="6" actId="478"/>
          <ac:spMkLst>
            <pc:docMk/>
            <pc:sldMk cId="0" sldId="275"/>
            <ac:spMk id="554" creationId="{00000000-0000-0000-0000-000000000000}"/>
          </ac:spMkLst>
        </pc:spChg>
        <pc:picChg chg="add mod">
          <ac:chgData name="Higgins, Misty - Division of Academic Program Standards" userId="d003460c-33fe-4915-8b5f-f22610d64b75" providerId="ADAL" clId="{05C7CFED-DA87-4262-847A-3C8BC4E5AF46}" dt="2022-08-24T20:34:29.259" v="1421" actId="962"/>
          <ac:picMkLst>
            <pc:docMk/>
            <pc:sldMk cId="0" sldId="275"/>
            <ac:picMk id="2" creationId="{4482A555-0BBF-471D-AD29-27E776EACA4D}"/>
          </ac:picMkLst>
        </pc:picChg>
        <pc:picChg chg="del">
          <ac:chgData name="Higgins, Misty - Division of Academic Program Standards" userId="d003460c-33fe-4915-8b5f-f22610d64b75" providerId="ADAL" clId="{05C7CFED-DA87-4262-847A-3C8BC4E5AF46}" dt="2022-08-12T16:28:32.113" v="0" actId="478"/>
          <ac:picMkLst>
            <pc:docMk/>
            <pc:sldMk cId="0" sldId="275"/>
            <ac:picMk id="553" creationId="{00000000-0000-0000-0000-000000000000}"/>
          </ac:picMkLst>
        </pc:picChg>
      </pc:sldChg>
      <pc:sldChg chg="modNotesTx">
        <pc:chgData name="Higgins, Misty - Division of Academic Program Standards" userId="d003460c-33fe-4915-8b5f-f22610d64b75" providerId="ADAL" clId="{05C7CFED-DA87-4262-847A-3C8BC4E5AF46}" dt="2022-08-24T20:41:43.773" v="2877" actId="20577"/>
        <pc:sldMkLst>
          <pc:docMk/>
          <pc:sldMk cId="0" sldId="278"/>
        </pc:sldMkLst>
      </pc:sldChg>
      <pc:sldChg chg="modNotesTx">
        <pc:chgData name="Higgins, Misty - Division of Academic Program Standards" userId="d003460c-33fe-4915-8b5f-f22610d64b75" providerId="ADAL" clId="{05C7CFED-DA87-4262-847A-3C8BC4E5AF46}" dt="2022-08-24T20:41:50.742" v="2878" actId="20577"/>
        <pc:sldMkLst>
          <pc:docMk/>
          <pc:sldMk cId="0" sldId="280"/>
        </pc:sldMkLst>
      </pc:sldChg>
      <pc:sldChg chg="modSp">
        <pc:chgData name="Higgins, Misty - Division of Academic Program Standards" userId="d003460c-33fe-4915-8b5f-f22610d64b75" providerId="ADAL" clId="{05C7CFED-DA87-4262-847A-3C8BC4E5AF46}" dt="2022-08-24T20:35:10.998" v="1593" actId="962"/>
        <pc:sldMkLst>
          <pc:docMk/>
          <pc:sldMk cId="0" sldId="284"/>
        </pc:sldMkLst>
        <pc:picChg chg="mod">
          <ac:chgData name="Higgins, Misty - Division of Academic Program Standards" userId="d003460c-33fe-4915-8b5f-f22610d64b75" providerId="ADAL" clId="{05C7CFED-DA87-4262-847A-3C8BC4E5AF46}" dt="2022-08-24T20:35:10.998" v="1593" actId="962"/>
          <ac:picMkLst>
            <pc:docMk/>
            <pc:sldMk cId="0" sldId="284"/>
            <ac:picMk id="620" creationId="{00000000-0000-0000-0000-000000000000}"/>
          </ac:picMkLst>
        </pc:picChg>
      </pc:sldChg>
      <pc:sldChg chg="modSp">
        <pc:chgData name="Higgins, Misty - Division of Academic Program Standards" userId="d003460c-33fe-4915-8b5f-f22610d64b75" providerId="ADAL" clId="{05C7CFED-DA87-4262-847A-3C8BC4E5AF46}" dt="2022-08-24T20:35:34.179" v="1639" actId="962"/>
        <pc:sldMkLst>
          <pc:docMk/>
          <pc:sldMk cId="0" sldId="287"/>
        </pc:sldMkLst>
        <pc:picChg chg="mod">
          <ac:chgData name="Higgins, Misty - Division of Academic Program Standards" userId="d003460c-33fe-4915-8b5f-f22610d64b75" providerId="ADAL" clId="{05C7CFED-DA87-4262-847A-3C8BC4E5AF46}" dt="2022-08-24T20:35:34.179" v="1639" actId="962"/>
          <ac:picMkLst>
            <pc:docMk/>
            <pc:sldMk cId="0" sldId="287"/>
            <ac:picMk id="646" creationId="{00000000-0000-0000-0000-000000000000}"/>
          </ac:picMkLst>
        </pc:picChg>
      </pc:sldChg>
      <pc:sldChg chg="modSp">
        <pc:chgData name="Higgins, Misty - Division of Academic Program Standards" userId="d003460c-33fe-4915-8b5f-f22610d64b75" providerId="ADAL" clId="{05C7CFED-DA87-4262-847A-3C8BC4E5AF46}" dt="2022-08-24T20:35:47.140" v="1641" actId="1035"/>
        <pc:sldMkLst>
          <pc:docMk/>
          <pc:sldMk cId="0" sldId="288"/>
        </pc:sldMkLst>
        <pc:picChg chg="mod">
          <ac:chgData name="Higgins, Misty - Division of Academic Program Standards" userId="d003460c-33fe-4915-8b5f-f22610d64b75" providerId="ADAL" clId="{05C7CFED-DA87-4262-847A-3C8BC4E5AF46}" dt="2022-08-24T20:35:47.140" v="1641" actId="1035"/>
          <ac:picMkLst>
            <pc:docMk/>
            <pc:sldMk cId="0" sldId="288"/>
            <ac:picMk id="654" creationId="{00000000-0000-0000-0000-000000000000}"/>
          </ac:picMkLst>
        </pc:picChg>
      </pc:sldChg>
      <pc:sldChg chg="modSp">
        <pc:chgData name="Higgins, Misty - Division of Academic Program Standards" userId="d003460c-33fe-4915-8b5f-f22610d64b75" providerId="ADAL" clId="{05C7CFED-DA87-4262-847A-3C8BC4E5AF46}" dt="2022-08-24T20:37:11.460" v="2079" actId="962"/>
        <pc:sldMkLst>
          <pc:docMk/>
          <pc:sldMk cId="0" sldId="292"/>
        </pc:sldMkLst>
        <pc:picChg chg="mod">
          <ac:chgData name="Higgins, Misty - Division of Academic Program Standards" userId="d003460c-33fe-4915-8b5f-f22610d64b75" providerId="ADAL" clId="{05C7CFED-DA87-4262-847A-3C8BC4E5AF46}" dt="2022-08-24T20:37:11.460" v="2079" actId="962"/>
          <ac:picMkLst>
            <pc:docMk/>
            <pc:sldMk cId="0" sldId="292"/>
            <ac:picMk id="2" creationId="{EF04AAA2-CBF4-4CBC-B24E-FA352B722029}"/>
          </ac:picMkLst>
        </pc:picChg>
      </pc:sldChg>
      <pc:sldChg chg="modSp">
        <pc:chgData name="Higgins, Misty - Division of Academic Program Standards" userId="d003460c-33fe-4915-8b5f-f22610d64b75" providerId="ADAL" clId="{05C7CFED-DA87-4262-847A-3C8BC4E5AF46}" dt="2022-08-24T20:38:08.004" v="2451" actId="962"/>
        <pc:sldMkLst>
          <pc:docMk/>
          <pc:sldMk cId="0" sldId="294"/>
        </pc:sldMkLst>
        <pc:picChg chg="mod">
          <ac:chgData name="Higgins, Misty - Division of Academic Program Standards" userId="d003460c-33fe-4915-8b5f-f22610d64b75" providerId="ADAL" clId="{05C7CFED-DA87-4262-847A-3C8BC4E5AF46}" dt="2022-08-24T20:38:08.004" v="2451" actId="962"/>
          <ac:picMkLst>
            <pc:docMk/>
            <pc:sldMk cId="0" sldId="294"/>
            <ac:picMk id="4" creationId="{B4A2DC09-38B9-4DCB-A6EF-B0922B1E753C}"/>
          </ac:picMkLst>
        </pc:picChg>
      </pc:sldChg>
      <pc:sldChg chg="modSp">
        <pc:chgData name="Higgins, Misty - Division of Academic Program Standards" userId="d003460c-33fe-4915-8b5f-f22610d64b75" providerId="ADAL" clId="{05C7CFED-DA87-4262-847A-3C8BC4E5AF46}" dt="2022-08-24T20:37:35.877" v="2229" actId="962"/>
        <pc:sldMkLst>
          <pc:docMk/>
          <pc:sldMk cId="0" sldId="296"/>
        </pc:sldMkLst>
        <pc:picChg chg="mod">
          <ac:chgData name="Higgins, Misty - Division of Academic Program Standards" userId="d003460c-33fe-4915-8b5f-f22610d64b75" providerId="ADAL" clId="{05C7CFED-DA87-4262-847A-3C8BC4E5AF46}" dt="2022-08-24T20:37:35.877" v="2229" actId="962"/>
          <ac:picMkLst>
            <pc:docMk/>
            <pc:sldMk cId="0" sldId="296"/>
            <ac:picMk id="4" creationId="{5403A871-3EDC-45C7-9447-9E4A881415CE}"/>
          </ac:picMkLst>
        </pc:picChg>
      </pc:sldChg>
      <pc:sldChg chg="modSp">
        <pc:chgData name="Higgins, Misty - Division of Academic Program Standards" userId="d003460c-33fe-4915-8b5f-f22610d64b75" providerId="ADAL" clId="{05C7CFED-DA87-4262-847A-3C8BC4E5AF46}" dt="2022-08-24T13:59:13.666" v="530" actId="1076"/>
        <pc:sldMkLst>
          <pc:docMk/>
          <pc:sldMk cId="0" sldId="299"/>
        </pc:sldMkLst>
        <pc:spChg chg="mod">
          <ac:chgData name="Higgins, Misty - Division of Academic Program Standards" userId="d003460c-33fe-4915-8b5f-f22610d64b75" providerId="ADAL" clId="{05C7CFED-DA87-4262-847A-3C8BC4E5AF46}" dt="2022-08-24T13:59:13.666" v="530" actId="1076"/>
          <ac:spMkLst>
            <pc:docMk/>
            <pc:sldMk cId="0" sldId="299"/>
            <ac:spMk id="730" creationId="{00000000-0000-0000-0000-000000000000}"/>
          </ac:spMkLst>
        </pc:spChg>
      </pc:sldChg>
      <pc:sldChg chg="modSp modNotesTx">
        <pc:chgData name="Higgins, Misty - Division of Academic Program Standards" userId="d003460c-33fe-4915-8b5f-f22610d64b75" providerId="ADAL" clId="{05C7CFED-DA87-4262-847A-3C8BC4E5AF46}" dt="2022-08-24T20:59:51.007" v="2880" actId="114"/>
        <pc:sldMkLst>
          <pc:docMk/>
          <pc:sldMk cId="0" sldId="300"/>
        </pc:sldMkLst>
        <pc:picChg chg="mod">
          <ac:chgData name="Higgins, Misty - Division of Academic Program Standards" userId="d003460c-33fe-4915-8b5f-f22610d64b75" providerId="ADAL" clId="{05C7CFED-DA87-4262-847A-3C8BC4E5AF46}" dt="2022-08-24T20:39:01.168" v="2639" actId="962"/>
          <ac:picMkLst>
            <pc:docMk/>
            <pc:sldMk cId="0" sldId="300"/>
            <ac:picMk id="6" creationId="{8F4EB348-BB2D-32F7-5EAE-1E807CE44018}"/>
          </ac:picMkLst>
        </pc:picChg>
      </pc:sldChg>
      <pc:sldChg chg="addSp delSp modSp">
        <pc:chgData name="Higgins, Misty - Division of Academic Program Standards" userId="d003460c-33fe-4915-8b5f-f22610d64b75" providerId="ADAL" clId="{05C7CFED-DA87-4262-847A-3C8BC4E5AF46}" dt="2022-08-24T20:39:22.577" v="2825" actId="962"/>
        <pc:sldMkLst>
          <pc:docMk/>
          <pc:sldMk cId="0" sldId="302"/>
        </pc:sldMkLst>
        <pc:picChg chg="add mod">
          <ac:chgData name="Higgins, Misty - Division of Academic Program Standards" userId="d003460c-33fe-4915-8b5f-f22610d64b75" providerId="ADAL" clId="{05C7CFED-DA87-4262-847A-3C8BC4E5AF46}" dt="2022-08-24T20:39:22.577" v="2825" actId="962"/>
          <ac:picMkLst>
            <pc:docMk/>
            <pc:sldMk cId="0" sldId="302"/>
            <ac:picMk id="2" creationId="{F99BD515-3FD2-4000-90AD-71E860FD0DA1}"/>
          </ac:picMkLst>
        </pc:picChg>
        <pc:picChg chg="del">
          <ac:chgData name="Higgins, Misty - Division of Academic Program Standards" userId="d003460c-33fe-4915-8b5f-f22610d64b75" providerId="ADAL" clId="{05C7CFED-DA87-4262-847A-3C8BC4E5AF46}" dt="2022-08-23T21:24:11.786" v="465" actId="478"/>
          <ac:picMkLst>
            <pc:docMk/>
            <pc:sldMk cId="0" sldId="302"/>
            <ac:picMk id="753" creationId="{00000000-0000-0000-0000-000000000000}"/>
          </ac:picMkLst>
        </pc:picChg>
      </pc:sldChg>
      <pc:sldChg chg="modSp">
        <pc:chgData name="Higgins, Misty - Division of Academic Program Standards" userId="d003460c-33fe-4915-8b5f-f22610d64b75" providerId="ADAL" clId="{05C7CFED-DA87-4262-847A-3C8BC4E5AF46}" dt="2022-08-24T20:36:17.775" v="1741" actId="962"/>
        <pc:sldMkLst>
          <pc:docMk/>
          <pc:sldMk cId="3286136563" sldId="303"/>
        </pc:sldMkLst>
        <pc:picChg chg="mod">
          <ac:chgData name="Higgins, Misty - Division of Academic Program Standards" userId="d003460c-33fe-4915-8b5f-f22610d64b75" providerId="ADAL" clId="{05C7CFED-DA87-4262-847A-3C8BC4E5AF46}" dt="2022-08-24T20:36:17.775" v="1741" actId="962"/>
          <ac:picMkLst>
            <pc:docMk/>
            <pc:sldMk cId="3286136563" sldId="303"/>
            <ac:picMk id="2" creationId="{0AF9410D-E5E0-D51C-341B-D2F37B642C22}"/>
          </ac:picMkLst>
        </pc:picChg>
      </pc:sldChg>
      <pc:sldChg chg="modSp">
        <pc:chgData name="Higgins, Misty - Division of Academic Program Standards" userId="d003460c-33fe-4915-8b5f-f22610d64b75" providerId="ADAL" clId="{05C7CFED-DA87-4262-847A-3C8BC4E5AF46}" dt="2022-08-24T20:38:22.826" v="2454" actId="962"/>
        <pc:sldMkLst>
          <pc:docMk/>
          <pc:sldMk cId="0" sldId="306"/>
        </pc:sldMkLst>
        <pc:picChg chg="mod">
          <ac:chgData name="Higgins, Misty - Division of Academic Program Standards" userId="d003460c-33fe-4915-8b5f-f22610d64b75" providerId="ADAL" clId="{05C7CFED-DA87-4262-847A-3C8BC4E5AF46}" dt="2022-08-24T20:38:22.826" v="2454" actId="962"/>
          <ac:picMkLst>
            <pc:docMk/>
            <pc:sldMk cId="0" sldId="306"/>
            <ac:picMk id="583" creationId="{00000000-0000-0000-0000-000000000000}"/>
          </ac:picMkLst>
        </pc:picChg>
      </pc:sldChg>
      <pc:sldChg chg="modSp modNotesTx">
        <pc:chgData name="Higgins, Misty - Division of Academic Program Standards" userId="d003460c-33fe-4915-8b5f-f22610d64b75" providerId="ADAL" clId="{05C7CFED-DA87-4262-847A-3C8BC4E5AF46}" dt="2022-08-24T20:38:29.765" v="2457" actId="962"/>
        <pc:sldMkLst>
          <pc:docMk/>
          <pc:sldMk cId="3561850856" sldId="307"/>
        </pc:sldMkLst>
        <pc:spChg chg="mod">
          <ac:chgData name="Higgins, Misty - Division of Academic Program Standards" userId="d003460c-33fe-4915-8b5f-f22610d64b75" providerId="ADAL" clId="{05C7CFED-DA87-4262-847A-3C8BC4E5AF46}" dt="2022-08-23T21:26:29.891" v="487" actId="20577"/>
          <ac:spMkLst>
            <pc:docMk/>
            <pc:sldMk cId="3561850856" sldId="307"/>
            <ac:spMk id="581" creationId="{00000000-0000-0000-0000-000000000000}"/>
          </ac:spMkLst>
        </pc:spChg>
        <pc:graphicFrameChg chg="mod modGraphic">
          <ac:chgData name="Higgins, Misty - Division of Academic Program Standards" userId="d003460c-33fe-4915-8b5f-f22610d64b75" providerId="ADAL" clId="{05C7CFED-DA87-4262-847A-3C8BC4E5AF46}" dt="2022-08-23T21:26:37.980" v="489" actId="1076"/>
          <ac:graphicFrameMkLst>
            <pc:docMk/>
            <pc:sldMk cId="3561850856" sldId="307"/>
            <ac:graphicFrameMk id="582" creationId="{00000000-0000-0000-0000-000000000000}"/>
          </ac:graphicFrameMkLst>
        </pc:graphicFrameChg>
        <pc:picChg chg="mod">
          <ac:chgData name="Higgins, Misty - Division of Academic Program Standards" userId="d003460c-33fe-4915-8b5f-f22610d64b75" providerId="ADAL" clId="{05C7CFED-DA87-4262-847A-3C8BC4E5AF46}" dt="2022-08-24T20:38:29.765" v="2457" actId="962"/>
          <ac:picMkLst>
            <pc:docMk/>
            <pc:sldMk cId="3561850856" sldId="307"/>
            <ac:picMk id="583" creationId="{00000000-0000-0000-0000-000000000000}"/>
          </ac:picMkLst>
        </pc:picChg>
      </pc:sldChg>
      <pc:sldChg chg="modSp modNotesTx">
        <pc:chgData name="Higgins, Misty - Division of Academic Program Standards" userId="d003460c-33fe-4915-8b5f-f22610d64b75" providerId="ADAL" clId="{05C7CFED-DA87-4262-847A-3C8BC4E5AF46}" dt="2022-08-24T20:32:20.421" v="917" actId="962"/>
        <pc:sldMkLst>
          <pc:docMk/>
          <pc:sldMk cId="311947339" sldId="308"/>
        </pc:sldMkLst>
        <pc:spChg chg="mod">
          <ac:chgData name="Higgins, Misty - Division of Academic Program Standards" userId="d003460c-33fe-4915-8b5f-f22610d64b75" providerId="ADAL" clId="{05C7CFED-DA87-4262-847A-3C8BC4E5AF46}" dt="2022-08-23T21:08:39.827" v="46" actId="14100"/>
          <ac:spMkLst>
            <pc:docMk/>
            <pc:sldMk cId="311947339" sldId="308"/>
            <ac:spMk id="8" creationId="{F058477C-E9FC-49AD-ADB7-01D4EBE8F6D1}"/>
          </ac:spMkLst>
        </pc:spChg>
        <pc:spChg chg="mod">
          <ac:chgData name="Higgins, Misty - Division of Academic Program Standards" userId="d003460c-33fe-4915-8b5f-f22610d64b75" providerId="ADAL" clId="{05C7CFED-DA87-4262-847A-3C8BC4E5AF46}" dt="2022-08-23T21:07:47.663" v="42" actId="20577"/>
          <ac:spMkLst>
            <pc:docMk/>
            <pc:sldMk cId="311947339" sldId="308"/>
            <ac:spMk id="9" creationId="{26685507-2C5B-4858-B478-1D101C885A8E}"/>
          </ac:spMkLst>
        </pc:spChg>
        <pc:spChg chg="mod">
          <ac:chgData name="Higgins, Misty - Division of Academic Program Standards" userId="d003460c-33fe-4915-8b5f-f22610d64b75" providerId="ADAL" clId="{05C7CFED-DA87-4262-847A-3C8BC4E5AF46}" dt="2022-08-23T21:07:51.428" v="43" actId="1076"/>
          <ac:spMkLst>
            <pc:docMk/>
            <pc:sldMk cId="311947339" sldId="308"/>
            <ac:spMk id="11" creationId="{7E23744E-3D53-422C-AE3B-138CF7B107E6}"/>
          </ac:spMkLst>
        </pc:spChg>
        <pc:picChg chg="mod">
          <ac:chgData name="Higgins, Misty - Division of Academic Program Standards" userId="d003460c-33fe-4915-8b5f-f22610d64b75" providerId="ADAL" clId="{05C7CFED-DA87-4262-847A-3C8BC4E5AF46}" dt="2022-08-24T20:32:20.421" v="917" actId="962"/>
          <ac:picMkLst>
            <pc:docMk/>
            <pc:sldMk cId="311947339" sldId="308"/>
            <ac:picMk id="7" creationId="{5D1722DF-CFC9-4339-ADE5-B26513D196EB}"/>
          </ac:picMkLst>
        </pc:picChg>
      </pc:sldChg>
    </pc:docChg>
  </pc:docChgLst>
  <pc:docChgLst>
    <pc:chgData name="Misty Higgins" userId="d003460c-33fe-4915-8b5f-f22610d64b75" providerId="ADAL" clId="{05C7CFED-DA87-4262-847A-3C8BC4E5AF46}"/>
    <pc:docChg chg="custSel modSld">
      <pc:chgData name="Misty Higgins" userId="d003460c-33fe-4915-8b5f-f22610d64b75" providerId="ADAL" clId="{05C7CFED-DA87-4262-847A-3C8BC4E5AF46}" dt="2022-08-18T16:55:24.347" v="347" actId="20577"/>
      <pc:docMkLst>
        <pc:docMk/>
      </pc:docMkLst>
      <pc:sldChg chg="modNotesTx">
        <pc:chgData name="Misty Higgins" userId="d003460c-33fe-4915-8b5f-f22610d64b75" providerId="ADAL" clId="{05C7CFED-DA87-4262-847A-3C8BC4E5AF46}" dt="2022-08-18T13:54:46.773" v="6" actId="20577"/>
        <pc:sldMkLst>
          <pc:docMk/>
          <pc:sldMk cId="0" sldId="276"/>
        </pc:sldMkLst>
      </pc:sldChg>
      <pc:sldChg chg="modSp">
        <pc:chgData name="Misty Higgins" userId="d003460c-33fe-4915-8b5f-f22610d64b75" providerId="ADAL" clId="{05C7CFED-DA87-4262-847A-3C8BC4E5AF46}" dt="2022-08-18T16:37:04.087" v="277" actId="5793"/>
        <pc:sldMkLst>
          <pc:docMk/>
          <pc:sldMk cId="0" sldId="277"/>
        </pc:sldMkLst>
        <pc:spChg chg="mod">
          <ac:chgData name="Misty Higgins" userId="d003460c-33fe-4915-8b5f-f22610d64b75" providerId="ADAL" clId="{05C7CFED-DA87-4262-847A-3C8BC4E5AF46}" dt="2022-08-18T16:37:04.087" v="277" actId="5793"/>
          <ac:spMkLst>
            <pc:docMk/>
            <pc:sldMk cId="0" sldId="277"/>
            <ac:spMk id="568" creationId="{00000000-0000-0000-0000-000000000000}"/>
          </ac:spMkLst>
        </pc:spChg>
      </pc:sldChg>
      <pc:sldChg chg="modNotesTx">
        <pc:chgData name="Misty Higgins" userId="d003460c-33fe-4915-8b5f-f22610d64b75" providerId="ADAL" clId="{05C7CFED-DA87-4262-847A-3C8BC4E5AF46}" dt="2022-08-18T16:44:04" v="281" actId="20577"/>
        <pc:sldMkLst>
          <pc:docMk/>
          <pc:sldMk cId="0" sldId="286"/>
        </pc:sldMkLst>
      </pc:sldChg>
      <pc:sldChg chg="modNotesTx">
        <pc:chgData name="Misty Higgins" userId="d003460c-33fe-4915-8b5f-f22610d64b75" providerId="ADAL" clId="{05C7CFED-DA87-4262-847A-3C8BC4E5AF46}" dt="2022-08-18T16:53:28.489" v="295" actId="20577"/>
        <pc:sldMkLst>
          <pc:docMk/>
          <pc:sldMk cId="0" sldId="288"/>
        </pc:sldMkLst>
      </pc:sldChg>
      <pc:sldChg chg="modNotesTx">
        <pc:chgData name="Misty Higgins" userId="d003460c-33fe-4915-8b5f-f22610d64b75" providerId="ADAL" clId="{05C7CFED-DA87-4262-847A-3C8BC4E5AF46}" dt="2022-08-18T16:55:24.347" v="347" actId="20577"/>
        <pc:sldMkLst>
          <pc:docMk/>
          <pc:sldMk cId="0" sldId="290"/>
        </pc:sldMkLst>
      </pc:sldChg>
      <pc:sldChg chg="addSp delSp modSp">
        <pc:chgData name="Misty Higgins" userId="d003460c-33fe-4915-8b5f-f22610d64b75" providerId="ADAL" clId="{05C7CFED-DA87-4262-847A-3C8BC4E5AF46}" dt="2022-08-18T13:38:34.088" v="4" actId="1076"/>
        <pc:sldMkLst>
          <pc:docMk/>
          <pc:sldMk cId="0" sldId="292"/>
        </pc:sldMkLst>
        <pc:picChg chg="add mod">
          <ac:chgData name="Misty Higgins" userId="d003460c-33fe-4915-8b5f-f22610d64b75" providerId="ADAL" clId="{05C7CFED-DA87-4262-847A-3C8BC4E5AF46}" dt="2022-08-18T13:38:34.088" v="4" actId="1076"/>
          <ac:picMkLst>
            <pc:docMk/>
            <pc:sldMk cId="0" sldId="292"/>
            <ac:picMk id="2" creationId="{EF04AAA2-CBF4-4CBC-B24E-FA352B722029}"/>
          </ac:picMkLst>
        </pc:picChg>
        <pc:picChg chg="del">
          <ac:chgData name="Misty Higgins" userId="d003460c-33fe-4915-8b5f-f22610d64b75" providerId="ADAL" clId="{05C7CFED-DA87-4262-847A-3C8BC4E5AF46}" dt="2022-08-18T13:37:58.765" v="0" actId="478"/>
          <ac:picMkLst>
            <pc:docMk/>
            <pc:sldMk cId="0" sldId="292"/>
            <ac:picMk id="4" creationId="{5EA5EAF5-CDD1-4491-9360-6091AA936645}"/>
          </ac:picMkLst>
        </pc:picChg>
      </pc:sldChg>
    </pc:docChg>
  </pc:docChgLst>
  <pc:docChgLst>
    <pc:chgData name="DeMoisey, Fox - Division of Academic Program Standards" userId="02acd998-e3fc-4247-a358-0fda90afdf9d" providerId="ADAL" clId="{6C0F8E05-2ED3-43D5-826A-9B35E9F4BFCD}"/>
    <pc:docChg chg="modSld">
      <pc:chgData name="DeMoisey, Fox - Division of Academic Program Standards" userId="02acd998-e3fc-4247-a358-0fda90afdf9d" providerId="ADAL" clId="{6C0F8E05-2ED3-43D5-826A-9B35E9F4BFCD}" dt="2022-08-24T14:02:40.451" v="1" actId="20577"/>
      <pc:docMkLst>
        <pc:docMk/>
      </pc:docMkLst>
      <pc:sldChg chg="modNotesTx">
        <pc:chgData name="DeMoisey, Fox - Division of Academic Program Standards" userId="02acd998-e3fc-4247-a358-0fda90afdf9d" providerId="ADAL" clId="{6C0F8E05-2ED3-43D5-826A-9B35E9F4BFCD}" dt="2022-08-24T14:02:40.451" v="1" actId="20577"/>
        <pc:sldMkLst>
          <pc:docMk/>
          <pc:sldMk cId="0" sldId="258"/>
        </pc:sldMkLst>
      </pc:sldChg>
    </pc:docChg>
  </pc:docChgLst>
  <pc:docChgLst>
    <pc:chgData name="DeMoisey, Fox - Division of Academic Program Standards" userId="02acd998-e3fc-4247-a358-0fda90afdf9d" providerId="ADAL" clId="{ECB501A3-BE95-466E-91D3-496EDB2CC5E8}"/>
    <pc:docChg chg="modSld">
      <pc:chgData name="DeMoisey, Fox - Division of Academic Program Standards" userId="02acd998-e3fc-4247-a358-0fda90afdf9d" providerId="ADAL" clId="{ECB501A3-BE95-466E-91D3-496EDB2CC5E8}" dt="2022-08-16T19:31:35.320" v="0"/>
      <pc:docMkLst>
        <pc:docMk/>
      </pc:docMkLst>
      <pc:sldChg chg="modNotesTx">
        <pc:chgData name="DeMoisey, Fox - Division of Academic Program Standards" userId="02acd998-e3fc-4247-a358-0fda90afdf9d" providerId="ADAL" clId="{ECB501A3-BE95-466E-91D3-496EDB2CC5E8}" dt="2022-08-16T19:31:35.320" v="0"/>
        <pc:sldMkLst>
          <pc:docMk/>
          <pc:sldMk cId="0" sldId="276"/>
        </pc:sldMkLst>
      </pc:sldChg>
    </pc:docChg>
  </pc:docChgLst>
  <pc:docChgLst>
    <pc:chgData name="Higgins, Misty - Division of Academic Program Standards" userId="S::misty.higgins@education.ky.gov::d003460c-33fe-4915-8b5f-f22610d64b75" providerId="AD" clId="Web-{4CAFF860-657F-479C-A8EC-12F766FD3424}"/>
    <pc:docChg chg="">
      <pc:chgData name="Higgins, Misty - Division of Academic Program Standards" userId="S::misty.higgins@education.ky.gov::d003460c-33fe-4915-8b5f-f22610d64b75" providerId="AD" clId="Web-{4CAFF860-657F-479C-A8EC-12F766FD3424}" dt="2022-08-18T13:30:22.510" v="8"/>
      <pc:docMkLst>
        <pc:docMk/>
      </pc:docMkLst>
      <pc:sldChg chg="delCm">
        <pc:chgData name="Higgins, Misty - Division of Academic Program Standards" userId="S::misty.higgins@education.ky.gov::d003460c-33fe-4915-8b5f-f22610d64b75" providerId="AD" clId="Web-{4CAFF860-657F-479C-A8EC-12F766FD3424}" dt="2022-08-18T13:26:36.271" v="0"/>
        <pc:sldMkLst>
          <pc:docMk/>
          <pc:sldMk cId="0" sldId="263"/>
        </pc:sldMkLst>
      </pc:sldChg>
      <pc:sldChg chg="delCm">
        <pc:chgData name="Higgins, Misty - Division of Academic Program Standards" userId="S::misty.higgins@education.ky.gov::d003460c-33fe-4915-8b5f-f22610d64b75" providerId="AD" clId="Web-{4CAFF860-657F-479C-A8EC-12F766FD3424}" dt="2022-08-18T13:27:02.662" v="1"/>
        <pc:sldMkLst>
          <pc:docMk/>
          <pc:sldMk cId="0" sldId="275"/>
        </pc:sldMkLst>
      </pc:sldChg>
      <pc:sldChg chg="delCm">
        <pc:chgData name="Higgins, Misty - Division of Academic Program Standards" userId="S::misty.higgins@education.ky.gov::d003460c-33fe-4915-8b5f-f22610d64b75" providerId="AD" clId="Web-{4CAFF860-657F-479C-A8EC-12F766FD3424}" dt="2022-08-18T13:27:19.178" v="2"/>
        <pc:sldMkLst>
          <pc:docMk/>
          <pc:sldMk cId="0" sldId="282"/>
        </pc:sldMkLst>
      </pc:sldChg>
      <pc:sldChg chg="delCm">
        <pc:chgData name="Higgins, Misty - Division of Academic Program Standards" userId="S::misty.higgins@education.ky.gov::d003460c-33fe-4915-8b5f-f22610d64b75" providerId="AD" clId="Web-{4CAFF860-657F-479C-A8EC-12F766FD3424}" dt="2022-08-18T13:28:33.664" v="4"/>
        <pc:sldMkLst>
          <pc:docMk/>
          <pc:sldMk cId="0" sldId="283"/>
        </pc:sldMkLst>
      </pc:sldChg>
      <pc:sldChg chg="delCm">
        <pc:chgData name="Higgins, Misty - Division of Academic Program Standards" userId="S::misty.higgins@education.ky.gov::d003460c-33fe-4915-8b5f-f22610d64b75" providerId="AD" clId="Web-{4CAFF860-657F-479C-A8EC-12F766FD3424}" dt="2022-08-18T13:29:53.666" v="5"/>
        <pc:sldMkLst>
          <pc:docMk/>
          <pc:sldMk cId="0" sldId="286"/>
        </pc:sldMkLst>
      </pc:sldChg>
      <pc:sldChg chg="delCm">
        <pc:chgData name="Higgins, Misty - Division of Academic Program Standards" userId="S::misty.higgins@education.ky.gov::d003460c-33fe-4915-8b5f-f22610d64b75" providerId="AD" clId="Web-{4CAFF860-657F-479C-A8EC-12F766FD3424}" dt="2022-08-18T13:30:03.572" v="6"/>
        <pc:sldMkLst>
          <pc:docMk/>
          <pc:sldMk cId="0" sldId="287"/>
        </pc:sldMkLst>
      </pc:sldChg>
      <pc:sldChg chg="delCm">
        <pc:chgData name="Higgins, Misty - Division of Academic Program Standards" userId="S::misty.higgins@education.ky.gov::d003460c-33fe-4915-8b5f-f22610d64b75" providerId="AD" clId="Web-{4CAFF860-657F-479C-A8EC-12F766FD3424}" dt="2022-08-18T13:30:18.135" v="7"/>
        <pc:sldMkLst>
          <pc:docMk/>
          <pc:sldMk cId="0" sldId="289"/>
        </pc:sldMkLst>
      </pc:sldChg>
      <pc:sldChg chg="delCm">
        <pc:chgData name="Higgins, Misty - Division of Academic Program Standards" userId="S::misty.higgins@education.ky.gov::d003460c-33fe-4915-8b5f-f22610d64b75" providerId="AD" clId="Web-{4CAFF860-657F-479C-A8EC-12F766FD3424}" dt="2022-08-18T13:30:22.510" v="8"/>
        <pc:sldMkLst>
          <pc:docMk/>
          <pc:sldMk cId="0" sldId="290"/>
        </pc:sldMkLst>
      </pc:sldChg>
    </pc:docChg>
  </pc:docChgLst>
  <pc:docChgLst>
    <pc:chgData name="DeMoisey, Fox - Division of Academic Program Standards" userId="02acd998-e3fc-4247-a358-0fda90afdf9d" providerId="ADAL" clId="{80EA063D-1E0F-4FA8-94A8-FEC0DAACE646}"/>
    <pc:docChg chg="undo custSel modSld">
      <pc:chgData name="DeMoisey, Fox - Division of Academic Program Standards" userId="02acd998-e3fc-4247-a358-0fda90afdf9d" providerId="ADAL" clId="{80EA063D-1E0F-4FA8-94A8-FEC0DAACE646}" dt="2022-08-18T13:59:05.826" v="117" actId="20577"/>
      <pc:docMkLst>
        <pc:docMk/>
      </pc:docMkLst>
      <pc:sldChg chg="modNotesTx">
        <pc:chgData name="DeMoisey, Fox - Division of Academic Program Standards" userId="02acd998-e3fc-4247-a358-0fda90afdf9d" providerId="ADAL" clId="{80EA063D-1E0F-4FA8-94A8-FEC0DAACE646}" dt="2022-08-18T13:42:35.259" v="26" actId="20577"/>
        <pc:sldMkLst>
          <pc:docMk/>
          <pc:sldMk cId="0" sldId="257"/>
        </pc:sldMkLst>
      </pc:sldChg>
      <pc:sldChg chg="modNotesTx">
        <pc:chgData name="DeMoisey, Fox - Division of Academic Program Standards" userId="02acd998-e3fc-4247-a358-0fda90afdf9d" providerId="ADAL" clId="{80EA063D-1E0F-4FA8-94A8-FEC0DAACE646}" dt="2022-08-18T13:43:35.191" v="27" actId="20577"/>
        <pc:sldMkLst>
          <pc:docMk/>
          <pc:sldMk cId="0" sldId="258"/>
        </pc:sldMkLst>
      </pc:sldChg>
      <pc:sldChg chg="modNotesTx">
        <pc:chgData name="DeMoisey, Fox - Division of Academic Program Standards" userId="02acd998-e3fc-4247-a358-0fda90afdf9d" providerId="ADAL" clId="{80EA063D-1E0F-4FA8-94A8-FEC0DAACE646}" dt="2022-08-18T13:52:12.843" v="41" actId="20577"/>
        <pc:sldMkLst>
          <pc:docMk/>
          <pc:sldMk cId="0" sldId="271"/>
        </pc:sldMkLst>
      </pc:sldChg>
      <pc:sldChg chg="modNotesTx">
        <pc:chgData name="DeMoisey, Fox - Division of Academic Program Standards" userId="02acd998-e3fc-4247-a358-0fda90afdf9d" providerId="ADAL" clId="{80EA063D-1E0F-4FA8-94A8-FEC0DAACE646}" dt="2022-08-18T13:52:53.078" v="42" actId="115"/>
        <pc:sldMkLst>
          <pc:docMk/>
          <pc:sldMk cId="0" sldId="272"/>
        </pc:sldMkLst>
      </pc:sldChg>
      <pc:sldChg chg="modNotesTx">
        <pc:chgData name="DeMoisey, Fox - Division of Academic Program Standards" userId="02acd998-e3fc-4247-a358-0fda90afdf9d" providerId="ADAL" clId="{80EA063D-1E0F-4FA8-94A8-FEC0DAACE646}" dt="2022-08-18T13:53:48.376" v="108" actId="114"/>
        <pc:sldMkLst>
          <pc:docMk/>
          <pc:sldMk cId="0" sldId="273"/>
        </pc:sldMkLst>
      </pc:sldChg>
      <pc:sldChg chg="modNotesTx">
        <pc:chgData name="DeMoisey, Fox - Division of Academic Program Standards" userId="02acd998-e3fc-4247-a358-0fda90afdf9d" providerId="ADAL" clId="{80EA063D-1E0F-4FA8-94A8-FEC0DAACE646}" dt="2022-08-18T13:54:54.674" v="114" actId="20577"/>
        <pc:sldMkLst>
          <pc:docMk/>
          <pc:sldMk cId="0" sldId="276"/>
        </pc:sldMkLst>
      </pc:sldChg>
      <pc:sldChg chg="modNotesTx">
        <pc:chgData name="DeMoisey, Fox - Division of Academic Program Standards" userId="02acd998-e3fc-4247-a358-0fda90afdf9d" providerId="ADAL" clId="{80EA063D-1E0F-4FA8-94A8-FEC0DAACE646}" dt="2022-08-18T13:59:05.826" v="117" actId="20577"/>
        <pc:sldMkLst>
          <pc:docMk/>
          <pc:sldMk cId="0" sldId="277"/>
        </pc:sldMkLst>
      </pc:sldChg>
      <pc:sldChg chg="addSp delSp modSp mod">
        <pc:chgData name="DeMoisey, Fox - Division of Academic Program Standards" userId="02acd998-e3fc-4247-a358-0fda90afdf9d" providerId="ADAL" clId="{80EA063D-1E0F-4FA8-94A8-FEC0DAACE646}" dt="2022-08-18T13:25:42.706" v="6" actId="1076"/>
        <pc:sldMkLst>
          <pc:docMk/>
          <pc:sldMk cId="0" sldId="300"/>
        </pc:sldMkLst>
        <pc:picChg chg="add del">
          <ac:chgData name="DeMoisey, Fox - Division of Academic Program Standards" userId="02acd998-e3fc-4247-a358-0fda90afdf9d" providerId="ADAL" clId="{80EA063D-1E0F-4FA8-94A8-FEC0DAACE646}" dt="2022-08-18T13:25:17.725" v="2" actId="22"/>
          <ac:picMkLst>
            <pc:docMk/>
            <pc:sldMk cId="0" sldId="300"/>
            <ac:picMk id="3" creationId="{35A028C1-FF4C-A6D6-0B95-52CB32236E65}"/>
          </ac:picMkLst>
        </pc:picChg>
        <pc:picChg chg="del">
          <ac:chgData name="DeMoisey, Fox - Division of Academic Program Standards" userId="02acd998-e3fc-4247-a358-0fda90afdf9d" providerId="ADAL" clId="{80EA063D-1E0F-4FA8-94A8-FEC0DAACE646}" dt="2022-08-18T13:25:11.238" v="0" actId="478"/>
          <ac:picMkLst>
            <pc:docMk/>
            <pc:sldMk cId="0" sldId="300"/>
            <ac:picMk id="4" creationId="{BA7D8668-631E-40EC-91FC-A6C7482D0892}"/>
          </ac:picMkLst>
        </pc:picChg>
        <pc:picChg chg="add mod">
          <ac:chgData name="DeMoisey, Fox - Division of Academic Program Standards" userId="02acd998-e3fc-4247-a358-0fda90afdf9d" providerId="ADAL" clId="{80EA063D-1E0F-4FA8-94A8-FEC0DAACE646}" dt="2022-08-18T13:25:42.706" v="6" actId="1076"/>
          <ac:picMkLst>
            <pc:docMk/>
            <pc:sldMk cId="0" sldId="300"/>
            <ac:picMk id="6" creationId="{8F4EB348-BB2D-32F7-5EAE-1E807CE44018}"/>
          </ac:picMkLst>
        </pc:picChg>
      </pc:sldChg>
    </pc:docChg>
  </pc:docChgLst>
  <pc:docChgLst>
    <pc:chgData name="DeMoisey, Fox - Division of Academic Program Standards" userId="02acd998-e3fc-4247-a358-0fda90afdf9d" providerId="ADAL" clId="{68A1DA83-BE54-4007-BEBE-9A7C53C07AEB}"/>
    <pc:docChg chg="modSld">
      <pc:chgData name="DeMoisey, Fox - Division of Academic Program Standards" userId="02acd998-e3fc-4247-a358-0fda90afdf9d" providerId="ADAL" clId="{68A1DA83-BE54-4007-BEBE-9A7C53C07AEB}" dt="2022-08-19T14:31:17.375" v="3" actId="20577"/>
      <pc:docMkLst>
        <pc:docMk/>
      </pc:docMkLst>
      <pc:sldChg chg="modNotesTx">
        <pc:chgData name="DeMoisey, Fox - Division of Academic Program Standards" userId="02acd998-e3fc-4247-a358-0fda90afdf9d" providerId="ADAL" clId="{68A1DA83-BE54-4007-BEBE-9A7C53C07AEB}" dt="2022-08-19T14:31:17.375" v="3" actId="20577"/>
        <pc:sldMkLst>
          <pc:docMk/>
          <pc:sldMk cId="3561850856" sldId="307"/>
        </pc:sldMkLst>
      </pc:sldChg>
    </pc:docChg>
  </pc:docChgLst>
  <pc:docChgLst>
    <pc:chgData name="DeMoisey, Fox - Division of Academic Program Standards" userId="02acd998-e3fc-4247-a358-0fda90afdf9d" providerId="ADAL" clId="{B714F990-9B5A-4330-BEF6-F79A4F72C71B}"/>
    <pc:docChg chg="undo custSel modSld">
      <pc:chgData name="DeMoisey, Fox - Division of Academic Program Standards" userId="02acd998-e3fc-4247-a358-0fda90afdf9d" providerId="ADAL" clId="{B714F990-9B5A-4330-BEF6-F79A4F72C71B}" dt="2022-08-26T10:25:16.377" v="21" actId="20577"/>
      <pc:docMkLst>
        <pc:docMk/>
      </pc:docMkLst>
      <pc:sldChg chg="modNotesTx">
        <pc:chgData name="DeMoisey, Fox - Division of Academic Program Standards" userId="02acd998-e3fc-4247-a358-0fda90afdf9d" providerId="ADAL" clId="{B714F990-9B5A-4330-BEF6-F79A4F72C71B}" dt="2022-08-26T10:25:16.377" v="21" actId="20577"/>
        <pc:sldMkLst>
          <pc:docMk/>
          <pc:sldMk cId="0" sldId="283"/>
        </pc:sldMkLst>
      </pc:sldChg>
    </pc:docChg>
  </pc:docChgLst>
  <pc:docChgLst>
    <pc:chgData name="DeMoisey, Fox - Division of Academic Program Standards" userId="02acd998-e3fc-4247-a358-0fda90afdf9d" providerId="ADAL" clId="{E900B279-7795-4217-871B-4E9938F0D68A}"/>
    <pc:docChg chg="undo custSel modSld">
      <pc:chgData name="DeMoisey, Fox - Division of Academic Program Standards" userId="02acd998-e3fc-4247-a358-0fda90afdf9d" providerId="ADAL" clId="{E900B279-7795-4217-871B-4E9938F0D68A}" dt="2022-08-18T17:50:12.903" v="87" actId="20577"/>
      <pc:docMkLst>
        <pc:docMk/>
      </pc:docMkLst>
      <pc:sldChg chg="modNotesTx">
        <pc:chgData name="DeMoisey, Fox - Division of Academic Program Standards" userId="02acd998-e3fc-4247-a358-0fda90afdf9d" providerId="ADAL" clId="{E900B279-7795-4217-871B-4E9938F0D68A}" dt="2022-08-18T17:50:12.903" v="87" actId="20577"/>
        <pc:sldMkLst>
          <pc:docMk/>
          <pc:sldMk cId="0" sldId="274"/>
        </pc:sldMkLst>
      </pc:sldChg>
      <pc:sldChg chg="modNotesTx">
        <pc:chgData name="DeMoisey, Fox - Division of Academic Program Standards" userId="02acd998-e3fc-4247-a358-0fda90afdf9d" providerId="ADAL" clId="{E900B279-7795-4217-871B-4E9938F0D68A}" dt="2022-08-18T16:37:56.277" v="10" actId="20577"/>
        <pc:sldMkLst>
          <pc:docMk/>
          <pc:sldMk cId="0" sldId="277"/>
        </pc:sldMkLst>
      </pc:sldChg>
      <pc:sldChg chg="modNotesTx">
        <pc:chgData name="DeMoisey, Fox - Division of Academic Program Standards" userId="02acd998-e3fc-4247-a358-0fda90afdf9d" providerId="ADAL" clId="{E900B279-7795-4217-871B-4E9938F0D68A}" dt="2022-08-18T16:21:26.398" v="0" actId="115"/>
        <pc:sldMkLst>
          <pc:docMk/>
          <pc:sldMk cId="0" sldId="278"/>
        </pc:sldMkLst>
      </pc:sldChg>
      <pc:sldChg chg="modNotesTx">
        <pc:chgData name="DeMoisey, Fox - Division of Academic Program Standards" userId="02acd998-e3fc-4247-a358-0fda90afdf9d" providerId="ADAL" clId="{E900B279-7795-4217-871B-4E9938F0D68A}" dt="2022-08-18T16:39:39.965" v="11" actId="20577"/>
        <pc:sldMkLst>
          <pc:docMk/>
          <pc:sldMk cId="0" sldId="280"/>
        </pc:sldMkLst>
      </pc:sldChg>
      <pc:sldChg chg="modNotesTx">
        <pc:chgData name="DeMoisey, Fox - Division of Academic Program Standards" userId="02acd998-e3fc-4247-a358-0fda90afdf9d" providerId="ADAL" clId="{E900B279-7795-4217-871B-4E9938F0D68A}" dt="2022-08-18T16:41:02.545" v="13" actId="313"/>
        <pc:sldMkLst>
          <pc:docMk/>
          <pc:sldMk cId="0" sldId="282"/>
        </pc:sldMkLst>
      </pc:sldChg>
      <pc:sldChg chg="modNotesTx">
        <pc:chgData name="DeMoisey, Fox - Division of Academic Program Standards" userId="02acd998-e3fc-4247-a358-0fda90afdf9d" providerId="ADAL" clId="{E900B279-7795-4217-871B-4E9938F0D68A}" dt="2022-08-18T16:42:54.556" v="17" actId="20577"/>
        <pc:sldMkLst>
          <pc:docMk/>
          <pc:sldMk cId="0" sldId="284"/>
        </pc:sldMkLst>
      </pc:sldChg>
      <pc:sldChg chg="modNotesTx">
        <pc:chgData name="DeMoisey, Fox - Division of Academic Program Standards" userId="02acd998-e3fc-4247-a358-0fda90afdf9d" providerId="ADAL" clId="{E900B279-7795-4217-871B-4E9938F0D68A}" dt="2022-08-18T16:43:04.197" v="20" actId="20577"/>
        <pc:sldMkLst>
          <pc:docMk/>
          <pc:sldMk cId="0" sldId="285"/>
        </pc:sldMkLst>
      </pc:sldChg>
      <pc:sldChg chg="modNotesTx">
        <pc:chgData name="DeMoisey, Fox - Division of Academic Program Standards" userId="02acd998-e3fc-4247-a358-0fda90afdf9d" providerId="ADAL" clId="{E900B279-7795-4217-871B-4E9938F0D68A}" dt="2022-08-18T16:43:51.285" v="21" actId="313"/>
        <pc:sldMkLst>
          <pc:docMk/>
          <pc:sldMk cId="0" sldId="286"/>
        </pc:sldMkLst>
      </pc:sldChg>
      <pc:sldChg chg="modNotesTx">
        <pc:chgData name="DeMoisey, Fox - Division of Academic Program Standards" userId="02acd998-e3fc-4247-a358-0fda90afdf9d" providerId="ADAL" clId="{E900B279-7795-4217-871B-4E9938F0D68A}" dt="2022-08-18T16:47:37.236" v="30" actId="20577"/>
        <pc:sldMkLst>
          <pc:docMk/>
          <pc:sldMk cId="0" sldId="290"/>
        </pc:sldMkLst>
      </pc:sldChg>
      <pc:sldChg chg="modNotesTx">
        <pc:chgData name="DeMoisey, Fox - Division of Academic Program Standards" userId="02acd998-e3fc-4247-a358-0fda90afdf9d" providerId="ADAL" clId="{E900B279-7795-4217-871B-4E9938F0D68A}" dt="2022-08-18T16:48:13.686" v="31" actId="20577"/>
        <pc:sldMkLst>
          <pc:docMk/>
          <pc:sldMk cId="0" sldId="292"/>
        </pc:sldMkLst>
      </pc:sldChg>
      <pc:sldChg chg="modNotesTx">
        <pc:chgData name="DeMoisey, Fox - Division of Academic Program Standards" userId="02acd998-e3fc-4247-a358-0fda90afdf9d" providerId="ADAL" clId="{E900B279-7795-4217-871B-4E9938F0D68A}" dt="2022-08-18T16:49:30.181" v="35" actId="20577"/>
        <pc:sldMkLst>
          <pc:docMk/>
          <pc:sldMk cId="0" sldId="294"/>
        </pc:sldMkLst>
      </pc:sldChg>
      <pc:sldChg chg="modNotesTx">
        <pc:chgData name="DeMoisey, Fox - Division of Academic Program Standards" userId="02acd998-e3fc-4247-a358-0fda90afdf9d" providerId="ADAL" clId="{E900B279-7795-4217-871B-4E9938F0D68A}" dt="2022-08-18T16:50:01.878" v="40" actId="20577"/>
        <pc:sldMkLst>
          <pc:docMk/>
          <pc:sldMk cId="0" sldId="297"/>
        </pc:sldMkLst>
      </pc:sldChg>
      <pc:sldChg chg="modNotesTx">
        <pc:chgData name="DeMoisey, Fox - Division of Academic Program Standards" userId="02acd998-e3fc-4247-a358-0fda90afdf9d" providerId="ADAL" clId="{E900B279-7795-4217-871B-4E9938F0D68A}" dt="2022-08-18T16:53:45.085" v="72" actId="20577"/>
        <pc:sldMkLst>
          <pc:docMk/>
          <pc:sldMk cId="0"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scholastic.com/teacherprincipalrepor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Hello and welcome to the Curriculum Development Process professional learning series. The focus in this module is Phase 3 of the CDP: Develop the Curriculum. There are four phases to the CDP and four corresponding modules. Before engaging Module 3, we suggest you access the Introduction to the Curriculum Development Process and Modules 1-2 to gain a context for the learning that follows. </a:t>
            </a:r>
            <a:endParaRPr/>
          </a:p>
        </p:txBody>
      </p:sp>
      <p:sp>
        <p:nvSpPr>
          <p:cNvPr id="383" name="Google Shape;3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3e803cc1f5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3e803cc1f5_1_4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500"/>
              </a:spcBef>
              <a:spcAft>
                <a:spcPts val="0"/>
              </a:spcAft>
              <a:buClr>
                <a:schemeClr val="dk1"/>
              </a:buClr>
              <a:buSzPts val="1100"/>
              <a:buFont typeface="Arial"/>
              <a:buNone/>
            </a:pPr>
            <a:r>
              <a:rPr lang="en-US" sz="900" b="0" i="1">
                <a:solidFill>
                  <a:schemeClr val="dk1"/>
                </a:solidFill>
                <a:highlight>
                  <a:schemeClr val="lt1"/>
                </a:highlight>
                <a:latin typeface="Century Gothic"/>
                <a:ea typeface="Century Gothic"/>
                <a:cs typeface="Century Gothic"/>
                <a:sym typeface="Century Gothic"/>
              </a:rPr>
              <a:t>T</a:t>
            </a:r>
            <a:r>
              <a:rPr lang="en-US" sz="900" b="0" i="1">
                <a:solidFill>
                  <a:schemeClr val="dk1"/>
                </a:solidFill>
                <a:latin typeface="Century Gothic"/>
                <a:ea typeface="Century Gothic"/>
                <a:cs typeface="Century Gothic"/>
                <a:sym typeface="Century Gothic"/>
              </a:rPr>
              <a:t>he Supplemental-Curriculum Bazaar: Is What's Online Any Good</a:t>
            </a:r>
            <a:r>
              <a:rPr lang="en-US" sz="900" b="0" i="0">
                <a:solidFill>
                  <a:schemeClr val="dk1"/>
                </a:solidFill>
                <a:latin typeface="Century Gothic"/>
                <a:ea typeface="Century Gothic"/>
                <a:cs typeface="Century Gothic"/>
                <a:sym typeface="Century Gothic"/>
              </a:rPr>
              <a:t>, a 2019 study,</a:t>
            </a:r>
            <a:r>
              <a:rPr lang="en-US" sz="900" b="0" i="1">
                <a:solidFill>
                  <a:schemeClr val="dk1"/>
                </a:solidFill>
                <a:latin typeface="Century Gothic"/>
                <a:ea typeface="Century Gothic"/>
                <a:cs typeface="Century Gothic"/>
                <a:sym typeface="Century Gothic"/>
              </a:rPr>
              <a:t> </a:t>
            </a:r>
            <a:r>
              <a:rPr lang="en-US" sz="900">
                <a:solidFill>
                  <a:schemeClr val="dk1"/>
                </a:solidFill>
                <a:latin typeface="Century Gothic"/>
                <a:ea typeface="Century Gothic"/>
                <a:cs typeface="Century Gothic"/>
                <a:sym typeface="Century Gothic"/>
              </a:rPr>
              <a:t>examined over 300 of the most downloaded materials across three of the most popular supplemental websites, looking for:</a:t>
            </a:r>
            <a:endParaRPr sz="900">
              <a:solidFill>
                <a:schemeClr val="dk1"/>
              </a:solidFill>
              <a:latin typeface="Century Gothic"/>
              <a:ea typeface="Century Gothic"/>
              <a:cs typeface="Century Gothic"/>
              <a:sym typeface="Century Gothic"/>
            </a:endParaRPr>
          </a:p>
          <a:p>
            <a:pPr marL="457200" lvl="0" indent="-285750" algn="l" rtl="0">
              <a:spcBef>
                <a:spcPts val="1500"/>
              </a:spcBef>
              <a:spcAft>
                <a:spcPts val="0"/>
              </a:spcAft>
              <a:buClr>
                <a:srgbClr val="142E42"/>
              </a:buClr>
              <a:buSzPts val="900"/>
              <a:buFont typeface="Century Gothic"/>
              <a:buAutoNum type="arabicPeriod"/>
            </a:pPr>
            <a:r>
              <a:rPr lang="en-US" sz="900">
                <a:solidFill>
                  <a:schemeClr val="dk1"/>
                </a:solidFill>
                <a:latin typeface="Century Gothic"/>
                <a:ea typeface="Century Gothic"/>
                <a:cs typeface="Century Gothic"/>
                <a:sym typeface="Century Gothic"/>
              </a:rPr>
              <a:t>Alignment to standards</a:t>
            </a:r>
            <a:endParaRPr sz="900">
              <a:solidFill>
                <a:schemeClr val="dk1"/>
              </a:solidFill>
              <a:latin typeface="Century Gothic"/>
              <a:ea typeface="Century Gothic"/>
              <a:cs typeface="Century Gothic"/>
              <a:sym typeface="Century Gothic"/>
            </a:endParaRPr>
          </a:p>
          <a:p>
            <a:pPr marL="457200" lvl="0" indent="-285750" algn="l" rtl="0">
              <a:spcBef>
                <a:spcPts val="1500"/>
              </a:spcBef>
              <a:spcAft>
                <a:spcPts val="0"/>
              </a:spcAft>
              <a:buClr>
                <a:srgbClr val="142E42"/>
              </a:buClr>
              <a:buSzPts val="900"/>
              <a:buFont typeface="Century Gothic"/>
              <a:buAutoNum type="arabicPeriod"/>
            </a:pPr>
            <a:r>
              <a:rPr lang="en-US" sz="900">
                <a:solidFill>
                  <a:schemeClr val="dk1"/>
                </a:solidFill>
                <a:latin typeface="Century Gothic"/>
                <a:ea typeface="Century Gothic"/>
                <a:cs typeface="Century Gothic"/>
                <a:sym typeface="Century Gothic"/>
              </a:rPr>
              <a:t>Coherence of materials</a:t>
            </a:r>
            <a:endParaRPr sz="900">
              <a:solidFill>
                <a:schemeClr val="dk1"/>
              </a:solidFill>
              <a:latin typeface="Century Gothic"/>
              <a:ea typeface="Century Gothic"/>
              <a:cs typeface="Century Gothic"/>
              <a:sym typeface="Century Gothic"/>
            </a:endParaRPr>
          </a:p>
          <a:p>
            <a:pPr marL="457200" lvl="0" indent="-285750" algn="l" rtl="0">
              <a:spcBef>
                <a:spcPts val="1500"/>
              </a:spcBef>
              <a:spcAft>
                <a:spcPts val="0"/>
              </a:spcAft>
              <a:buClr>
                <a:srgbClr val="142E42"/>
              </a:buClr>
              <a:buSzPts val="900"/>
              <a:buFont typeface="Century Gothic"/>
              <a:buAutoNum type="arabicPeriod"/>
            </a:pPr>
            <a:r>
              <a:rPr lang="en-US" sz="900">
                <a:solidFill>
                  <a:schemeClr val="dk1"/>
                </a:solidFill>
                <a:latin typeface="Century Gothic"/>
                <a:ea typeface="Century Gothic"/>
                <a:cs typeface="Century Gothic"/>
                <a:sym typeface="Century Gothic"/>
              </a:rPr>
              <a:t>Materials for students needing additional support</a:t>
            </a:r>
            <a:endParaRPr sz="900">
              <a:solidFill>
                <a:schemeClr val="dk1"/>
              </a:solidFill>
              <a:latin typeface="Century Gothic"/>
              <a:ea typeface="Century Gothic"/>
              <a:cs typeface="Century Gothic"/>
              <a:sym typeface="Century Gothic"/>
            </a:endParaRPr>
          </a:p>
          <a:p>
            <a:pPr marL="0" lvl="0" indent="0" algn="l" rtl="0">
              <a:spcBef>
                <a:spcPts val="1500"/>
              </a:spcBef>
              <a:spcAft>
                <a:spcPts val="0"/>
              </a:spcAft>
              <a:buClr>
                <a:schemeClr val="dk1"/>
              </a:buClr>
              <a:buSzPts val="1100"/>
              <a:buFont typeface="Arial"/>
              <a:buNone/>
            </a:pPr>
            <a:r>
              <a:rPr lang="en-US" sz="900">
                <a:solidFill>
                  <a:schemeClr val="dk1"/>
                </a:solidFill>
                <a:latin typeface="Century Gothic"/>
                <a:ea typeface="Century Gothic"/>
                <a:cs typeface="Century Gothic"/>
                <a:sym typeface="Century Gothic"/>
              </a:rPr>
              <a:t>The report shows that while lessons may be somewhat aligned to the intent of the standards, most provide </a:t>
            </a:r>
            <a:r>
              <a:rPr lang="en-US" sz="900" b="1">
                <a:solidFill>
                  <a:schemeClr val="dk1"/>
                </a:solidFill>
                <a:latin typeface="Century Gothic"/>
                <a:ea typeface="Century Gothic"/>
                <a:cs typeface="Century Gothic"/>
                <a:sym typeface="Century Gothic"/>
              </a:rPr>
              <a:t>little to no support for differentiation</a:t>
            </a:r>
            <a:r>
              <a:rPr lang="en-US" sz="900">
                <a:solidFill>
                  <a:schemeClr val="dk1"/>
                </a:solidFill>
                <a:latin typeface="Century Gothic"/>
                <a:ea typeface="Century Gothic"/>
                <a:cs typeface="Century Gothic"/>
                <a:sym typeface="Century Gothic"/>
              </a:rPr>
              <a:t>, which was identified as one of the primary reasons teachers search for supplements. </a:t>
            </a:r>
            <a:endParaRPr sz="9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Vital supports for increasing equity or for fostering SEL would also be largely absent from most resources found online.</a:t>
            </a:r>
            <a:endParaRPr sz="9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100" b="1">
                <a:solidFill>
                  <a:srgbClr val="142E42"/>
                </a:solidFill>
                <a:latin typeface="Arial"/>
                <a:ea typeface="Arial"/>
                <a:cs typeface="Arial"/>
                <a:sym typeface="Arial"/>
              </a:rPr>
              <a:t>Reference: </a:t>
            </a:r>
            <a:r>
              <a:rPr lang="en-US" sz="1100">
                <a:latin typeface="Arial"/>
                <a:ea typeface="Arial"/>
                <a:cs typeface="Arial"/>
                <a:sym typeface="Arial"/>
              </a:rPr>
              <a:t> </a:t>
            </a:r>
            <a:r>
              <a:rPr lang="en-US" sz="1100" i="1">
                <a:latin typeface="Arial"/>
                <a:ea typeface="Arial"/>
                <a:cs typeface="Arial"/>
                <a:sym typeface="Arial"/>
              </a:rPr>
              <a:t>The Supplemental Curriculum Bazaar: Is What’s Online Any Good?</a:t>
            </a:r>
            <a:r>
              <a:rPr lang="en-US" sz="1100">
                <a:latin typeface="Arial"/>
                <a:ea typeface="Arial"/>
                <a:cs typeface="Arial"/>
                <a:sym typeface="Arial"/>
              </a:rPr>
              <a:t> </a:t>
            </a:r>
            <a:r>
              <a:rPr lang="en-US" sz="1100" err="1">
                <a:latin typeface="Arial"/>
                <a:ea typeface="Arial"/>
                <a:cs typeface="Arial"/>
                <a:sym typeface="Arial"/>
              </a:rPr>
              <a:t>Polikoff</a:t>
            </a:r>
            <a:r>
              <a:rPr lang="en-US" sz="1100">
                <a:latin typeface="Arial"/>
                <a:ea typeface="Arial"/>
                <a:cs typeface="Arial"/>
                <a:sym typeface="Arial"/>
              </a:rPr>
              <a:t> &amp; Dean 2019</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3aeed38964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3aeed38964_0_4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Again from TNTP, here we see that while resources created or curated by a district may offer somewhat higher quality and a degree of coherence, they remain unaligned 48% of the time to grade-level standards; teacher created or selected resources come in as aligned 25% of the time. </a:t>
            </a:r>
            <a:endParaRPr/>
          </a:p>
        </p:txBody>
      </p:sp>
      <p:sp>
        <p:nvSpPr>
          <p:cNvPr id="481" name="Google Shape;481;g13aeed38964_0_4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3aeed38964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3aeed38964_0_4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Overall outcomes demonstrate that even when students are successful on classroom assignments, if those assignments are not properly aligned to grade-level standards, students are not prepared for the rigors of future, college-level coursework. The research also shows students of color and from low-income backgrounds are most impacted and least likely to have access to grade-level instruction.</a:t>
            </a:r>
            <a:endParaRPr/>
          </a:p>
        </p:txBody>
      </p:sp>
      <p:sp>
        <p:nvSpPr>
          <p:cNvPr id="492" name="Google Shape;492;g13aeed38964_0_4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3aeed38964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3aeed38964_0_4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summary, to ensure equitable opportunity for students to learn and to become ready for future learning we need: </a:t>
            </a:r>
          </a:p>
          <a:p>
            <a:pPr marL="171450" lvl="0" indent="-171450" algn="l" rtl="0">
              <a:spcBef>
                <a:spcPts val="0"/>
              </a:spcBef>
              <a:spcAft>
                <a:spcPts val="0"/>
              </a:spcAft>
              <a:buFont typeface="Arial" panose="020B0604020202020204" pitchFamily="34" charset="0"/>
              <a:buChar char="•"/>
            </a:pPr>
            <a:r>
              <a:rPr lang="en-US"/>
              <a:t>the four key resources of grade-appropriate assignments, strong instruction, deep engagement and teachers who hold high expectations to be present</a:t>
            </a:r>
          </a:p>
          <a:p>
            <a:pPr marL="171450" lvl="0" indent="-171450" algn="l" rtl="0">
              <a:spcBef>
                <a:spcPts val="0"/>
              </a:spcBef>
              <a:spcAft>
                <a:spcPts val="0"/>
              </a:spcAft>
              <a:buFont typeface="Arial" panose="020B0604020202020204" pitchFamily="34" charset="0"/>
              <a:buChar char="•"/>
            </a:pPr>
            <a:r>
              <a:rPr lang="en-US"/>
              <a:t>Grade-level content to be the core of classroom instruction.</a:t>
            </a:r>
          </a:p>
          <a:p>
            <a:pPr marL="0" lvl="0" indent="0" algn="l" rtl="0">
              <a:spcBef>
                <a:spcPts val="0"/>
              </a:spcBef>
              <a:spcAft>
                <a:spcPts val="0"/>
              </a:spcAft>
              <a:buFont typeface="Arial" panose="020B0604020202020204" pitchFamily="34" charset="0"/>
              <a:buNone/>
            </a:pPr>
            <a:endParaRPr lang="en-US"/>
          </a:p>
          <a:p>
            <a:pPr marL="0" lvl="0" indent="0" algn="l" rtl="0">
              <a:spcBef>
                <a:spcPts val="0"/>
              </a:spcBef>
              <a:spcAft>
                <a:spcPts val="0"/>
              </a:spcAft>
              <a:buFont typeface="Arial" panose="020B0604020202020204" pitchFamily="34" charset="0"/>
              <a:buNone/>
            </a:pPr>
            <a:r>
              <a:rPr lang="en-US"/>
              <a:t>Research-based, high-quality curriculum and instructional resources support making equitable opportunity a reality.</a:t>
            </a:r>
          </a:p>
        </p:txBody>
      </p:sp>
      <p:sp>
        <p:nvSpPr>
          <p:cNvPr id="498" name="Google Shape;498;g13aeed38964_0_4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aeed38964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3aeed38964_0_5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 reiterate the benefits of HQIRs for teachers and students, teachers can spend more time supporting students and their learning needs when they are not parsing and bundling standards, building lessons from scratch and searching for instructional resources to drive those lessons. </a:t>
            </a:r>
            <a:endParaRPr/>
          </a:p>
        </p:txBody>
      </p:sp>
      <p:sp>
        <p:nvSpPr>
          <p:cNvPr id="505" name="Google Shape;505;g13aeed38964_0_5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3e803cc1f5_1_6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3e803cc1f5_1_6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Since we have reached a focus on the essential role of HQIRs, let’s reset KDE’s General Definition of HQIRs. Please take a moment to read it.</a:t>
            </a:r>
          </a:p>
          <a:p>
            <a:pPr marL="0" lvl="0" indent="0" algn="l" rtl="0">
              <a:spcBef>
                <a:spcPts val="0"/>
              </a:spcBef>
              <a:spcAft>
                <a:spcPts val="0"/>
              </a:spcAft>
              <a:buNone/>
            </a:pPr>
            <a:endParaRPr lang="en-US"/>
          </a:p>
          <a:p>
            <a:pPr marL="0" lvl="0" indent="0" algn="l" rtl="0">
              <a:spcBef>
                <a:spcPts val="0"/>
              </a:spcBef>
              <a:spcAft>
                <a:spcPts val="0"/>
              </a:spcAft>
              <a:buNone/>
            </a:pPr>
            <a:r>
              <a:rPr lang="en-US"/>
              <a:t>To clarify briefly some important terms, by “comprehensive” we mean resources address the full depth of standards for each grade-level and include pedagogical and instructional supports to meet the diverse needs of students. </a:t>
            </a:r>
          </a:p>
          <a:p>
            <a:pPr marL="0" lvl="0" indent="0" algn="l" rtl="0">
              <a:spcBef>
                <a:spcPts val="0"/>
              </a:spcBef>
              <a:spcAft>
                <a:spcPts val="0"/>
              </a:spcAft>
              <a:buNone/>
            </a:pPr>
            <a:endParaRPr lang="en-US"/>
          </a:p>
          <a:p>
            <a:pPr marL="0" lvl="0" indent="0" algn="l" rtl="0">
              <a:spcBef>
                <a:spcPts val="0"/>
              </a:spcBef>
              <a:spcAft>
                <a:spcPts val="0"/>
              </a:spcAft>
              <a:buNone/>
            </a:pPr>
            <a:r>
              <a:rPr lang="en-US"/>
              <a:t>“Culturally relevant, free from bias” in this context is thinking about acknowledging students’ ethnic, racial and linguistic identities within the context of their grade-level work in ways that do not create barriers to obstruct student learning; </a:t>
            </a:r>
          </a:p>
          <a:p>
            <a:pPr marL="0" lvl="0" indent="0" algn="l" rtl="0">
              <a:spcBef>
                <a:spcPts val="0"/>
              </a:spcBef>
              <a:spcAft>
                <a:spcPts val="0"/>
              </a:spcAft>
              <a:buNone/>
            </a:pPr>
            <a:endParaRPr lang="en-US"/>
          </a:p>
          <a:p>
            <a:pPr marL="0" lvl="0" indent="0" algn="l" rtl="0">
              <a:spcBef>
                <a:spcPts val="0"/>
              </a:spcBef>
              <a:spcAft>
                <a:spcPts val="0"/>
              </a:spcAft>
              <a:buNone/>
            </a:pPr>
            <a:r>
              <a:rPr lang="en-US"/>
              <a:t>and materials that are “Accessible for all students” looks to ensure equitable opportunity regardless of unique experiences and qualities, so students can engage meaningfully in the learning process and have an opportunity to fully demonstrate their understandings and skills.</a:t>
            </a:r>
          </a:p>
          <a:p>
            <a:pPr marL="0" lvl="0" indent="0" algn="l" rtl="0">
              <a:spcBef>
                <a:spcPts val="0"/>
              </a:spcBef>
              <a:spcAft>
                <a:spcPts val="0"/>
              </a:spcAft>
              <a:buNone/>
            </a:pPr>
            <a:endParaRPr/>
          </a:p>
        </p:txBody>
      </p:sp>
      <p:sp>
        <p:nvSpPr>
          <p:cNvPr id="513" name="Google Shape;513;g13e803cc1f5_1_6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3e803cc1f5_1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3e803cc1f5_1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When selecting primary and then supplemental instructional resources, it is important to be clear about the construct, about the parts and their relationship to the whole and to its purpose. Within the Curriculum Development Process, the primary HQIR is like ‘the backbone’ of a local curriculum. It is the central instructional resource that supports most of what the curriculum intends to do with its arrangement of standards, texts, tasks, assessments and related pedagogical supports. That said, no single HQIR will ultimately be able to provide everything. Supplemental resources may be added as gaps emerge from the primary resource and need to be filled in order to fully realize the instructional vision.</a:t>
            </a:r>
          </a:p>
        </p:txBody>
      </p:sp>
      <p:sp>
        <p:nvSpPr>
          <p:cNvPr id="520" name="Google Shape;520;g13e803cc1f5_1_8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3a9a9122d2_1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3a9a9122d2_1_3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We want to give you an opportunity to process these slides with your team. Please discuss the prompt, “How could intentional use of high-quality instructional resources, primary and supplemental, improve the implementation of a local curriculum.” </a:t>
            </a:r>
            <a:r>
              <a:rPr lang="en-US" u="none"/>
              <a:t>Make sure ‘talk time’ is shared equitably as you ask each other clarifying questions and make connections. </a:t>
            </a:r>
          </a:p>
          <a:p>
            <a:pPr marL="0" lvl="0" indent="0" algn="l">
              <a:spcBef>
                <a:spcPts val="0"/>
              </a:spcBef>
              <a:spcAft>
                <a:spcPts val="0"/>
              </a:spcAft>
              <a:buNone/>
            </a:pPr>
            <a:endParaRPr lang="en-US"/>
          </a:p>
          <a:p>
            <a:pPr marL="0" lvl="0" indent="0" algn="l" rtl="0">
              <a:spcBef>
                <a:spcPts val="0"/>
              </a:spcBef>
              <a:spcAft>
                <a:spcPts val="0"/>
              </a:spcAft>
              <a:buNone/>
            </a:pPr>
            <a:r>
              <a:rPr lang="en-US"/>
              <a:t>Also, you can capture any new or additional ideas in the space provided on your participant handout</a:t>
            </a:r>
          </a:p>
          <a:p>
            <a:pPr marL="0" indent="0"/>
            <a:endParaRPr lang="en-US"/>
          </a:p>
          <a:p>
            <a:pPr marL="0" indent="0"/>
            <a:r>
              <a:rPr lang="en-US" i="1"/>
              <a:t>Pause the video and restart after the team discussion. </a:t>
            </a:r>
          </a:p>
        </p:txBody>
      </p:sp>
      <p:sp>
        <p:nvSpPr>
          <p:cNvPr id="527" name="Google Shape;527;g13a9a9122d2_1_3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3a9a9122d2_1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3a9a9122d2_1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b="0" u="none">
                <a:solidFill>
                  <a:srgbClr val="C00000"/>
                </a:solidFill>
              </a:rPr>
              <a:t>If you have more than one team, you may want to have a whole group share out to hear from everyone</a:t>
            </a:r>
            <a:r>
              <a:rPr lang="en-US" sz="2000" b="0">
                <a:solidFill>
                  <a:srgbClr val="C00000"/>
                </a:solidFill>
              </a:rPr>
              <a:t>.</a:t>
            </a:r>
            <a:r>
              <a:rPr lang="en-US" sz="2000" b="0">
                <a:solidFill>
                  <a:srgbClr val="C00000"/>
                </a:solidFill>
                <a:highlight>
                  <a:srgbClr val="FFFF00"/>
                </a:highlight>
              </a:rPr>
              <a:t> </a:t>
            </a:r>
            <a:r>
              <a:rPr lang="en-US"/>
              <a:t>What thoughts, ideas, connections or questions do you have regarding the potential positive impacts of using HQIRs in your local context?</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after the whole group share-out.</a:t>
            </a:r>
          </a:p>
        </p:txBody>
      </p:sp>
      <p:sp>
        <p:nvSpPr>
          <p:cNvPr id="535" name="Google Shape;535;g13a9a9122d2_1_3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3a8543322e_0_8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13a8543322e_0_8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move into the 2nd success criterion - that you can identify key actions and products of Phase 3 of the Curriculum Development Process.</a:t>
            </a:r>
            <a:endParaRPr/>
          </a:p>
        </p:txBody>
      </p:sp>
      <p:sp>
        <p:nvSpPr>
          <p:cNvPr id="542" name="Google Shape;542;g13a8543322e_0_8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35cbe7d6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35cbe7d6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For this module, please make sure you have access to the following documents:</a:t>
            </a:r>
          </a:p>
          <a:p>
            <a:pPr indent="-317500">
              <a:buFont typeface="Arial"/>
              <a:buChar char="●"/>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Curriculum Development Process from</a:t>
            </a:r>
            <a:r>
              <a:rPr lang="en-US">
                <a:solidFill>
                  <a:srgbClr val="000000"/>
                </a:solidFill>
              </a:rPr>
              <a:t> the</a:t>
            </a:r>
            <a:r>
              <a:rPr kumimoji="0" lang="en-US" sz="1200" b="0" i="0" u="none" strike="noStrike" kern="0" cap="none" spc="0" normalizeH="0" baseline="0" noProof="0">
                <a:ln>
                  <a:noFill/>
                </a:ln>
                <a:solidFill>
                  <a:srgbClr val="000000"/>
                </a:solidFill>
                <a:effectLst/>
                <a:uLnTx/>
                <a:uFillTx/>
                <a:latin typeface="Calibri"/>
                <a:cs typeface="Calibri"/>
                <a:sym typeface="Calibri"/>
              </a:rPr>
              <a:t> Model Curriculum Framework</a:t>
            </a:r>
            <a:endParaRPr lang="en-US" sz="1200" b="0" i="0" u="none" strike="noStrike" kern="0" cap="none" spc="0" normalizeH="0" baseline="0" noProof="0">
              <a:ln>
                <a:noFill/>
              </a:ln>
              <a:solidFill>
                <a:srgbClr val="000000"/>
              </a:solidFill>
              <a:effectLst/>
              <a:uLnTx/>
              <a:uFillTx/>
              <a:latin typeface="Calibri"/>
              <a:cs typeface="Calibri"/>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Copy of the participant handout to hold your thinking throughout the module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CDP Self-Assessment Tool which you will use at the end of the module to assess where your district may be in relation to the essential elements of Phase 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All materials are hyperlinked on the slide for easy access.</a:t>
            </a:r>
            <a:endParaRPr lang="en-US"/>
          </a:p>
        </p:txBody>
      </p:sp>
      <p:sp>
        <p:nvSpPr>
          <p:cNvPr id="390" name="Google Shape;390;g135cbe7d6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3a8543322e_0_139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13a8543322e_0_139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None/>
            </a:pPr>
            <a:r>
              <a:rPr lang="en-US"/>
              <a:t>Phase 3 is where the curriculum team you have formed builds out from an instructional vision for teaching and learning in the content area toward adopting a primary HQIR. This includes:</a:t>
            </a:r>
          </a:p>
          <a:p>
            <a:pPr marL="171450" lvl="0" indent="-171450" algn="l" rtl="0">
              <a:spcBef>
                <a:spcPts val="0"/>
              </a:spcBef>
              <a:spcAft>
                <a:spcPts val="0"/>
              </a:spcAft>
              <a:buFontTx/>
              <a:buChar char="-"/>
            </a:pPr>
            <a:r>
              <a:rPr lang="en-US"/>
              <a:t>Synthesizing the instructional vision into succinct selection criteria</a:t>
            </a:r>
          </a:p>
          <a:p>
            <a:pPr marL="171450" lvl="0" indent="-171450" algn="l" rtl="0">
              <a:spcBef>
                <a:spcPts val="0"/>
              </a:spcBef>
              <a:spcAft>
                <a:spcPts val="0"/>
              </a:spcAft>
              <a:buFontTx/>
              <a:buChar char="-"/>
            </a:pPr>
            <a:r>
              <a:rPr lang="en-US"/>
              <a:t>Using those criteria to identify and evaluate potential HQIRs</a:t>
            </a:r>
          </a:p>
          <a:p>
            <a:pPr marL="171450" lvl="0" indent="-171450" algn="l" rtl="0">
              <a:spcBef>
                <a:spcPts val="0"/>
              </a:spcBef>
              <a:spcAft>
                <a:spcPts val="0"/>
              </a:spcAft>
              <a:buFontTx/>
              <a:buChar char="-"/>
            </a:pPr>
            <a:r>
              <a:rPr lang="en-US"/>
              <a:t>Creating a curriculum document to support effective implementation of the selected HQIR</a:t>
            </a:r>
          </a:p>
          <a:p>
            <a:pPr marL="171450" lvl="0" indent="-171450" algn="l" rtl="0">
              <a:spcBef>
                <a:spcPts val="0"/>
              </a:spcBef>
              <a:spcAft>
                <a:spcPts val="0"/>
              </a:spcAft>
              <a:buFontTx/>
              <a:buChar char="-"/>
            </a:pPr>
            <a:endParaRPr lang="en-US"/>
          </a:p>
          <a:p>
            <a:pPr marL="0" lvl="0" indent="0" algn="l" rtl="0">
              <a:spcBef>
                <a:spcPts val="0"/>
              </a:spcBef>
              <a:spcAft>
                <a:spcPts val="0"/>
              </a:spcAft>
              <a:buFontTx/>
              <a:buNone/>
            </a:pPr>
            <a:r>
              <a:rPr lang="en-US"/>
              <a:t>Phase 3 arrives at a developed curriculum ready for implementation planning.</a:t>
            </a:r>
          </a:p>
        </p:txBody>
      </p:sp>
      <p:sp>
        <p:nvSpPr>
          <p:cNvPr id="550" name="Google Shape;550;g13a8543322e_0_139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3a8543322e_0_1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13a8543322e_0_13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pPr>
            <a:r>
              <a:rPr lang="en-US"/>
              <a:t>We want to pause and give you a chance to read through Phase 3. As you read, focus on the key actions and products of each step of the phase. </a:t>
            </a:r>
            <a:endParaRPr/>
          </a:p>
          <a:p>
            <a:pPr marL="0" lvl="0" indent="0" algn="l" rtl="0">
              <a:spcBef>
                <a:spcPts val="0"/>
              </a:spcBef>
              <a:spcAft>
                <a:spcPts val="0"/>
              </a:spcAft>
              <a:buClr>
                <a:schemeClr val="dk1"/>
              </a:buClr>
              <a:buSzPts val="3600"/>
              <a:buFont typeface="Arial"/>
              <a:buNone/>
            </a:pPr>
            <a:endParaRPr/>
          </a:p>
          <a:p>
            <a:pPr marL="0" indent="0">
              <a:buClr>
                <a:schemeClr val="dk1"/>
              </a:buClr>
              <a:buSzPts val="3600"/>
            </a:pPr>
            <a:r>
              <a:rPr kumimoji="0" lang="en-US" sz="1200" b="0" i="0" u="none" strike="noStrike" kern="0" cap="none" spc="0" normalizeH="0" baseline="0" noProof="0">
                <a:ln>
                  <a:noFill/>
                </a:ln>
                <a:solidFill>
                  <a:srgbClr val="000000"/>
                </a:solidFill>
                <a:effectLst/>
                <a:uLnTx/>
                <a:uFillTx/>
                <a:latin typeface="Calibri"/>
                <a:cs typeface="Calibri"/>
                <a:sym typeface="Calibri"/>
              </a:rPr>
              <a:t>Feel free to annotate directly on the text and space is provided under Success Criterion 2 on the participant handout to capture your thinking.</a:t>
            </a:r>
            <a:endParaRPr/>
          </a:p>
          <a:p>
            <a:pPr marL="0" lvl="0" indent="0" algn="l" rtl="0">
              <a:spcBef>
                <a:spcPts val="0"/>
              </a:spcBef>
              <a:spcAft>
                <a:spcPts val="0"/>
              </a:spcAft>
              <a:buClr>
                <a:schemeClr val="dk1"/>
              </a:buClr>
              <a:buSzPts val="3600"/>
              <a:buFont typeface="Arial"/>
              <a:buNone/>
            </a:pPr>
            <a:endParaRPr/>
          </a:p>
          <a:p>
            <a:pPr marL="0" indent="0">
              <a:buClr>
                <a:schemeClr val="dk1"/>
              </a:buClr>
              <a:buSzPts val="3600"/>
            </a:pPr>
            <a:r>
              <a:rPr lang="en-US"/>
              <a:t>Right now, we want you to focus on the text and the key questions. We will take a closer look at the key tools a little later in the session.</a:t>
            </a:r>
            <a:endParaRPr lang="en-US" b="1"/>
          </a:p>
          <a:p>
            <a:pPr marL="0" indent="0">
              <a:buSzPts val="3600"/>
            </a:pPr>
            <a:endParaRPr lang="en-US" i="1"/>
          </a:p>
          <a:p>
            <a:pPr marL="0" indent="0">
              <a:buSzPts val="3600"/>
            </a:pPr>
            <a:r>
              <a:rPr lang="en-US" i="1"/>
              <a:t>Pause the video and restart after you have read Phase 3 and captured your thinking on the participant handout. </a:t>
            </a:r>
            <a:endParaRPr lang="en-US"/>
          </a:p>
        </p:txBody>
      </p:sp>
      <p:sp>
        <p:nvSpPr>
          <p:cNvPr id="558" name="Google Shape;558;g13a8543322e_0_13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3a8543322e_0_19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3a8543322e_0_19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want to give you an opportunity to process what you read with your team. Discuss each step in order focusing on the key actions and products. Make sure ‘talk time’ is shared equitably as you ask each other clarifying questions and make connections regarding how you currently develop the local curriculum document and select instructional resources.  </a:t>
            </a:r>
            <a:br>
              <a:rPr lang="en-US"/>
            </a:br>
            <a:endParaRPr/>
          </a:p>
          <a:p>
            <a:pPr marL="0" lvl="0" indent="0" algn="l" rtl="0">
              <a:spcBef>
                <a:spcPts val="0"/>
              </a:spcBef>
              <a:spcAft>
                <a:spcPts val="0"/>
              </a:spcAft>
              <a:buNone/>
            </a:pPr>
            <a:r>
              <a:rPr lang="en-US"/>
              <a:t>Also, you can capture any new or additional ideas in the space provided on your participant handout.</a:t>
            </a:r>
          </a:p>
          <a:p>
            <a:pPr marL="0" indent="0"/>
            <a:endParaRPr lang="en-US" i="1"/>
          </a:p>
          <a:p>
            <a:pPr marL="0" indent="0"/>
            <a:r>
              <a:rPr lang="en-US" i="1"/>
              <a:t>Pause the video and restart after your team discussion. </a:t>
            </a:r>
            <a:endParaRPr lang="en-US"/>
          </a:p>
        </p:txBody>
      </p:sp>
      <p:sp>
        <p:nvSpPr>
          <p:cNvPr id="565" name="Google Shape;565;g13a8543322e_0_19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3a8543322e_0_2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3a8543322e_0_2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u="none">
                <a:solidFill>
                  <a:srgbClr val="C00000"/>
                </a:solidFill>
              </a:rPr>
              <a:t>If you have more than one team, you may want to have a whole group share out to hear from everyone</a:t>
            </a:r>
            <a:r>
              <a:rPr lang="en-US" sz="1200" b="0">
                <a:solidFill>
                  <a:srgbClr val="C00000"/>
                </a:solidFill>
              </a:rPr>
              <a:t>.</a:t>
            </a:r>
            <a:r>
              <a:rPr lang="en-US" sz="1200" b="0">
                <a:solidFill>
                  <a:srgbClr val="C00000"/>
                </a:solidFill>
                <a:highlight>
                  <a:srgbClr val="FFFF00"/>
                </a:highlight>
              </a:rPr>
              <a:t> </a:t>
            </a:r>
            <a:r>
              <a:rPr lang="en-US"/>
              <a:t>What thoughts, ideas, connections or questions do you have regarding Phase 3 of the Curriculum Development Process?</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Pause the video and restart after your whole group share-out. </a:t>
            </a:r>
            <a:endParaRPr lang="en-US"/>
          </a:p>
          <a:p>
            <a:pPr marL="0" lvl="0" indent="0" algn="l" rtl="0">
              <a:spcBef>
                <a:spcPts val="0"/>
              </a:spcBef>
              <a:spcAft>
                <a:spcPts val="0"/>
              </a:spcAft>
              <a:buNone/>
            </a:pPr>
            <a:endParaRPr/>
          </a:p>
        </p:txBody>
      </p:sp>
      <p:sp>
        <p:nvSpPr>
          <p:cNvPr id="573" name="Google Shape;573;g13a8543322e_0_2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3e803cc1f5_1_10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3e803cc1f5_1_10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Because Phase 3 is where so much critical action is taken toward having a curriculum ready for implementation, we want to spend some time taking a closer look at what goes into creating a curriculum document that can guide implementation.</a:t>
            </a:r>
          </a:p>
        </p:txBody>
      </p:sp>
      <p:sp>
        <p:nvSpPr>
          <p:cNvPr id="580" name="Google Shape;580;g13e803cc1f5_1_10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3e803cc1f5_1_9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3e803cc1f5_1_9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the left side of your screen, you see potential or common reasons why a school/system might add supplemental resources into their curriculum.  And on the right, you see examples of adjustments to address the gaps. Please take a moment to read them.</a:t>
            </a:r>
          </a:p>
          <a:p>
            <a:pPr marL="0" lvl="0" indent="0" algn="l" rtl="0">
              <a:spcBef>
                <a:spcPts val="0"/>
              </a:spcBef>
              <a:spcAft>
                <a:spcPts val="0"/>
              </a:spcAft>
              <a:buNone/>
            </a:pPr>
            <a:endParaRPr/>
          </a:p>
          <a:p>
            <a:pPr marL="0" lvl="0" indent="0" algn="l" rtl="0">
              <a:spcBef>
                <a:spcPts val="0"/>
              </a:spcBef>
              <a:spcAft>
                <a:spcPts val="0"/>
              </a:spcAft>
              <a:buNone/>
            </a:pPr>
            <a:r>
              <a:rPr lang="en-US"/>
              <a:t>A few things to note:</a:t>
            </a:r>
            <a:endParaRPr/>
          </a:p>
          <a:p>
            <a:pPr marL="457200" lvl="0" indent="-317500" algn="l" rtl="0">
              <a:spcBef>
                <a:spcPts val="0"/>
              </a:spcBef>
              <a:spcAft>
                <a:spcPts val="0"/>
              </a:spcAft>
              <a:buSzPts val="1400"/>
              <a:buChar char="-"/>
            </a:pPr>
            <a:r>
              <a:rPr lang="en-US"/>
              <a:t>anything pulled in needs to be vetted and of the highest possible quality.</a:t>
            </a:r>
            <a:endParaRPr/>
          </a:p>
          <a:p>
            <a:pPr marL="457200" lvl="0" indent="-317500" algn="l" rtl="0">
              <a:spcBef>
                <a:spcPts val="0"/>
              </a:spcBef>
              <a:spcAft>
                <a:spcPts val="0"/>
              </a:spcAft>
              <a:buSzPts val="1400"/>
              <a:buChar char="-"/>
            </a:pPr>
            <a:r>
              <a:rPr lang="en-US"/>
              <a:t>there are specific reasons for resources—resources aren’t pulled in because they have been used in the past or because they are ‘liked’ or might be comfortable.  You are using your primary resource, the HQIR you selected, as that: as primary and as the guide.  Additional resources or supplements are strategically pulled in with a specific purpose.</a:t>
            </a:r>
            <a:endParaRPr/>
          </a:p>
        </p:txBody>
      </p:sp>
      <p:sp>
        <p:nvSpPr>
          <p:cNvPr id="587" name="Google Shape;587;g13e803cc1f5_1_9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3e803cc1f5_1_8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3e803cc1f5_1_8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resources, primary and supplemental, have been selected, developing a curriculum template creates a ‘map’ to support communication and access. Four key features to consider when developing a curriculum template are </a:t>
            </a:r>
          </a:p>
          <a:p>
            <a:pPr marL="171450" lvl="0" indent="-171450" algn="l" rtl="0">
              <a:spcBef>
                <a:spcPts val="0"/>
              </a:spcBef>
              <a:spcAft>
                <a:spcPts val="0"/>
              </a:spcAft>
              <a:buFontTx/>
              <a:buChar char="-"/>
            </a:pPr>
            <a:r>
              <a:rPr lang="en-US"/>
              <a:t>Establish the curricular elements aligned to the instructional vision that must be present in every classroom;</a:t>
            </a:r>
          </a:p>
          <a:p>
            <a:pPr marL="171450" lvl="0" indent="-171450" algn="l" rtl="0">
              <a:spcBef>
                <a:spcPts val="0"/>
              </a:spcBef>
              <a:spcAft>
                <a:spcPts val="0"/>
              </a:spcAft>
              <a:buFontTx/>
              <a:buChar char="-"/>
            </a:pPr>
            <a:r>
              <a:rPr lang="en-US"/>
              <a:t>Highlight within the HQIR where key curricular elements are addressed for each unit/module;</a:t>
            </a:r>
          </a:p>
          <a:p>
            <a:pPr marL="171450" lvl="0" indent="-171450" algn="l" rtl="0">
              <a:spcBef>
                <a:spcPts val="0"/>
              </a:spcBef>
              <a:spcAft>
                <a:spcPts val="0"/>
              </a:spcAft>
              <a:buFontTx/>
              <a:buChar char="-"/>
            </a:pPr>
            <a:r>
              <a:rPr lang="en-US"/>
              <a:t>Locate where supplemental resources might be required to address depths and dimensions unique to the KAS or to a local context; and</a:t>
            </a:r>
          </a:p>
          <a:p>
            <a:pPr marL="171450" lvl="0" indent="-171450" algn="l" rtl="0">
              <a:spcBef>
                <a:spcPts val="0"/>
              </a:spcBef>
              <a:spcAft>
                <a:spcPts val="0"/>
              </a:spcAft>
              <a:buFontTx/>
              <a:buChar char="-"/>
            </a:pPr>
            <a:r>
              <a:rPr lang="en-US"/>
              <a:t>Provide broad-based access and ease of use to support navigation.</a:t>
            </a:r>
          </a:p>
          <a:p>
            <a:pPr marL="0" lvl="0" indent="0" algn="l" rtl="0">
              <a:spcBef>
                <a:spcPts val="0"/>
              </a:spcBef>
              <a:spcAft>
                <a:spcPts val="0"/>
              </a:spcAft>
              <a:buNone/>
            </a:pPr>
            <a:endParaRPr lang="en-US"/>
          </a:p>
          <a:p>
            <a:pPr marL="0" lvl="0" indent="0" algn="l" rtl="0">
              <a:spcBef>
                <a:spcPts val="0"/>
              </a:spcBef>
              <a:spcAft>
                <a:spcPts val="0"/>
              </a:spcAft>
              <a:buNone/>
            </a:pPr>
            <a:r>
              <a:rPr lang="en-US"/>
              <a:t>Again, we need to understand how a HQIR accounts for these features and where needs for elaboration and/or further support might be.</a:t>
            </a:r>
            <a:endParaRPr/>
          </a:p>
        </p:txBody>
      </p:sp>
      <p:sp>
        <p:nvSpPr>
          <p:cNvPr id="595" name="Google Shape;595;g13e803cc1f5_1_8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3e803cc1f5_1_8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3e803cc1f5_1_8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Following from the first bullet on the previous slide, consider </a:t>
            </a:r>
            <a:r>
              <a:rPr lang="en-US" sz="1200"/>
              <a:t>curricular elements aligned to the instructional vision that </a:t>
            </a:r>
            <a:r>
              <a:rPr lang="en-US" sz="1200" b="1" i="1"/>
              <a:t>must be</a:t>
            </a:r>
            <a:r>
              <a:rPr lang="en-US" sz="1200"/>
              <a:t> present in every classroom. The five here represent elements you may choose to consider as ‘tight’ or ‘nonnegotiable.’ Please take a moment to read them.</a:t>
            </a:r>
          </a:p>
          <a:p>
            <a:pPr marL="0" lvl="0" indent="0" algn="l" rtl="0">
              <a:spcBef>
                <a:spcPts val="0"/>
              </a:spcBef>
              <a:spcAft>
                <a:spcPts val="0"/>
              </a:spcAft>
              <a:buNone/>
            </a:pPr>
            <a:endParaRPr lang="en-US" sz="1200"/>
          </a:p>
          <a:p>
            <a:pPr marL="0" lvl="0" indent="0" algn="l" rtl="0">
              <a:spcBef>
                <a:spcPts val="0"/>
              </a:spcBef>
              <a:spcAft>
                <a:spcPts val="0"/>
              </a:spcAft>
              <a:buNone/>
            </a:pPr>
            <a:r>
              <a:rPr lang="en-US"/>
              <a:t>HQIRs should support each of these elements. That said, it’s important to understand </a:t>
            </a:r>
            <a:r>
              <a:rPr lang="en-US" i="1"/>
              <a:t>how</a:t>
            </a:r>
            <a:r>
              <a:rPr lang="en-US"/>
              <a:t> they do so to support planning for and facilitation of learning. And it is important to note on your curriculum document which aspects might need further elaboration and/or additional support, what those supporting or supplemental resources are, if needed, and where they can be found.  </a:t>
            </a:r>
            <a:endParaRPr/>
          </a:p>
        </p:txBody>
      </p:sp>
      <p:sp>
        <p:nvSpPr>
          <p:cNvPr id="602" name="Google Shape;602;g13e803cc1f5_1_8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3e803cc1f5_1_10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3e803cc1f5_1_10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Two big concepts to comment on as this segment closes, concepts that surface during this work, are “flexibility” and “autonomy.” </a:t>
            </a:r>
          </a:p>
          <a:p>
            <a:pPr marL="0" indent="0"/>
            <a:endParaRPr lang="en-US"/>
          </a:p>
          <a:p>
            <a:pPr marL="0" lvl="0" indent="0" algn="l">
              <a:spcBef>
                <a:spcPts val="0"/>
              </a:spcBef>
              <a:spcAft>
                <a:spcPts val="0"/>
              </a:spcAft>
              <a:buNone/>
            </a:pPr>
            <a:r>
              <a:rPr lang="en-US"/>
              <a:t>For “flexibility,” implementing a HQIR as the primary resource does not need to mean sticking ‘lockstep’ to an external script. Time to respond to student needs, those that arise within the course of learning and those in the local context identified prior to adoption, must be included. The ability to linger when learning is esp. rich or to extend a unit into a project, for example, should be present, and once educators are familiar with the resource it can be as long as expectations for what is ‘tight’ and what can be more ‘loose’ are clear.</a:t>
            </a:r>
          </a:p>
          <a:p>
            <a:pPr marL="0" indent="0"/>
            <a:endParaRPr lang="en-US"/>
          </a:p>
          <a:p>
            <a:pPr marL="0" indent="0"/>
            <a:r>
              <a:rPr lang="en-US"/>
              <a:t>For “autonomy,” educators must be empowered to examine the HQIR at the course, unit, and lesson levels to determine precisely how what’s provided meets student needs and interests within the local context, and to make adjustments that don’t compromise the overall integrity of the learning design when needed. Likewise, as educators gain experience with the resource over time, they will see more openings for stylistic preferences to be inflected in the learning while still leveraging essential strengths of the HQIR. </a:t>
            </a:r>
          </a:p>
        </p:txBody>
      </p:sp>
      <p:sp>
        <p:nvSpPr>
          <p:cNvPr id="609" name="Google Shape;609;g13e803cc1f5_1_10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f47acfbb03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f47acfbb03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are at the midpoint of the module, we want to pause and give you a chance to reflect. Based on your learning so far in this module, what might you add to your “Know/Need to Know” table on page 1 of your participant handout. This can include transferring items from your Need to Know to your Know list when appropriate.</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after you capture your thinking on your Know/Need to Know table. </a:t>
            </a:r>
          </a:p>
        </p:txBody>
      </p:sp>
      <p:sp>
        <p:nvSpPr>
          <p:cNvPr id="616" name="Google Shape;616;gf47acfbb03_0_3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Before we move into Phase 3 content, it will be helpful for you to establish a baseline level of understanding. Look briefly at the name Phase 3, “Develop the Curriculum,” and its three steps. </a:t>
            </a:r>
          </a:p>
          <a:p>
            <a:pPr marL="0" indent="0"/>
            <a:endParaRPr lang="en-US"/>
          </a:p>
          <a:p>
            <a:pPr marL="0" indent="0"/>
            <a:r>
              <a:rPr lang="en-US"/>
              <a:t>Next, consider our learning goal: “We are learning about the importance of HQIRs and key curricular elements to consider when developing the local curriculum template.”</a:t>
            </a:r>
          </a:p>
          <a:p>
            <a:pPr marL="0" indent="0"/>
            <a:endParaRPr lang="en-US"/>
          </a:p>
          <a:p>
            <a:pPr marL="0" indent="0"/>
            <a:r>
              <a:rPr lang="en-US"/>
              <a:t>This information will be helpful on the next slide when we activate background knowledge you might have about the third phase of curriculum process and is also available at the top of your participant handout.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111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3a8543322e_0_2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13a8543322e_0_2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a:t>Let’s move into the 3rd success criterion - that you can access resources to support implementation of Phase 3. While there are several tools included in the CDP, we want to take a little time to highlight a few of those key tools that may be most useful in supporting the work. </a:t>
            </a:r>
          </a:p>
        </p:txBody>
      </p:sp>
      <p:sp>
        <p:nvSpPr>
          <p:cNvPr id="626" name="Google Shape;626;g13a8543322e_0_2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3a8543322e_0_2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3a8543322e_0_2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At its best, a successful adoption process begins with identifying clear selection criteria. The Developing Local Selection Criteria and Data Collection tools work together to help the team ground the selection criteria in their instructional vision to guide the selection process. </a:t>
            </a:r>
          </a:p>
          <a:p>
            <a:pPr marL="0" indent="0"/>
            <a:endParaRPr lang="en-US"/>
          </a:p>
          <a:p>
            <a:pPr marL="0" indent="0"/>
            <a:r>
              <a:rPr lang="en-US"/>
              <a:t>Another useful tool for developing the selection criteria is the Sample Stakeholder Questions which offers a range of possible questions for three key groups–teachers, families/communities, and students--to ensure that multiple perspectives are taken into account to help inform the selection criteria.  </a:t>
            </a:r>
          </a:p>
          <a:p>
            <a:pPr marL="0" indent="0"/>
            <a:endParaRPr lang="en-US"/>
          </a:p>
        </p:txBody>
      </p:sp>
      <p:sp>
        <p:nvSpPr>
          <p:cNvPr id="634" name="Google Shape;634;g13a8543322e_0_2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3af780f59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3af780f59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Once the team has determined its selection criteria, the next step is to identify potential HQIRs for further evaluation. For Reading and Writing and Mathematics, EdReports should be the place to begin. EdReports is an independent, educator-led nonprofit that reviews instructional resources to better inform district and school resource adoption processes. The site has quality ratings for most resources currently available. The Video Tutorial offers a quick walk-through to support navigating the site. The How to Read an EdReports review provides guidance on understanding the information contained in their reviews. </a:t>
            </a:r>
          </a:p>
        </p:txBody>
      </p:sp>
      <p:sp>
        <p:nvSpPr>
          <p:cNvPr id="642" name="Google Shape;642;g13af780f59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3af780f59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3af780f599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Once the team has identified some potential HQIRs, the next step is resource evaluation. The instructional resource alignment rubrics from the KDE offer guidance for multiple content areas. While the rubrics are important to consult for all content areas, they are especially valuable for those areas not currently reviewed by outside organizations such as EdReports. These tools help teams evaluate resources for alignment to the </a:t>
            </a:r>
            <a:r>
              <a:rPr lang="en-US" i="1"/>
              <a:t>Kentucky Academic Standards </a:t>
            </a:r>
            <a:r>
              <a:rPr lang="en-US"/>
              <a:t>and to determine strengths and possible gaps in potential resources.</a:t>
            </a:r>
          </a:p>
          <a:p>
            <a:pPr marL="0" indent="0"/>
            <a:endParaRPr lang="en-US"/>
          </a:p>
          <a:p>
            <a:pPr marL="0" indent="0"/>
            <a:r>
              <a:rPr lang="en-US"/>
              <a:t>The sample vendor questions provides possible questions teams can use to guide conversations with vendors to ensure resources meet their selection criteria and instructional vision.</a:t>
            </a:r>
          </a:p>
          <a:p>
            <a:pPr marL="0" indent="0"/>
            <a:r>
              <a:rPr lang="en-US"/>
              <a:t/>
            </a:r>
            <a:br>
              <a:rPr lang="en-US"/>
            </a:br>
            <a:endParaRPr lang="en-US"/>
          </a:p>
        </p:txBody>
      </p:sp>
      <p:sp>
        <p:nvSpPr>
          <p:cNvPr id="650" name="Google Shape;650;g13af780f599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3af780f59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3af780f599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The Equity Lenses, created in Partnership with Leading Educations, describes 5 equity lenses and provides guidance on how to use the lenses when evaluating resources to ensure equitable learning environments for all students across the district or school. </a:t>
            </a:r>
          </a:p>
          <a:p>
            <a:pPr marL="0" indent="0"/>
            <a:r>
              <a:rPr lang="en-US"/>
              <a:t/>
            </a:r>
            <a:br>
              <a:rPr lang="en-US"/>
            </a:br>
            <a:endParaRPr lang="en-US"/>
          </a:p>
          <a:p>
            <a:pPr marL="0" indent="0"/>
            <a:endParaRPr lang="en-US"/>
          </a:p>
        </p:txBody>
      </p:sp>
      <p:sp>
        <p:nvSpPr>
          <p:cNvPr id="650" name="Google Shape;650;g13af780f599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1218024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3a8543322e_0_2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3a8543322e_0_2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Phase 3, Step 2 focuses on the creation of a curriculum document template that plans a coherent instructional experience within and across grade levels that systematically builds student understanding of the KAS and reflects the beliefs of the instructional vision. The curriculum template tool serves as an example of one possible arrangement of key considerations present in the Curriculum Development Process. It is not a requirement and is meant as guidance only. </a:t>
            </a:r>
          </a:p>
          <a:p>
            <a:pPr marL="0" indent="0"/>
            <a:endParaRPr lang="en-US"/>
          </a:p>
          <a:p>
            <a:pPr marL="0" indent="0"/>
            <a:r>
              <a:rPr lang="en-US"/>
              <a:t>The template helps frame how the primary HQIR should be used according to the local instructional vision for it. It should also identify when supplemental resources might be needed and articulate how they fit into the overall vision. </a:t>
            </a:r>
          </a:p>
        </p:txBody>
      </p:sp>
      <p:sp>
        <p:nvSpPr>
          <p:cNvPr id="658" name="Google Shape;658;g13a8543322e_0_24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3af780f59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3af780f599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Step 3 is to develop the supports within the local curriculum template aligned to each essential element which helps ensure schools and districts are providing a curriculum with meaningful guidance.  This key tool is a sample from Wayne County that illustrates one way of developing the supports within a locally developed curriculum that establishes the expectations for the student experience. </a:t>
            </a:r>
          </a:p>
        </p:txBody>
      </p:sp>
      <p:sp>
        <p:nvSpPr>
          <p:cNvPr id="666" name="Google Shape;666;g13af780f599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3a8543322e_0_2911: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g13a8543322e_0_2911: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a:t>In addition to the key tools, the CDP also contains an appendix that provides more support for implementing each phase. </a:t>
            </a:r>
            <a:endParaRPr/>
          </a:p>
        </p:txBody>
      </p:sp>
      <p:sp>
        <p:nvSpPr>
          <p:cNvPr id="674" name="Google Shape;674;g13a8543322e_0_2911: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3e90f831e2_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Phase 3 toolkit includes the professional learning module and associated resources, sample artifacts from districts around the state and video clips from districts sharing their experiences as they worked through the process. </a:t>
            </a:r>
          </a:p>
          <a:p>
            <a:pPr marL="0" indent="0"/>
            <a:endParaRPr lang="en-US"/>
          </a:p>
          <a:p>
            <a:pPr marL="0" indent="0"/>
            <a:r>
              <a:rPr lang="en-US"/>
              <a:t>In the last column of additional resources, the toolkit contains a link to the Reading and Writing Instructional Resources Consumer Guide that supports Phase 3, Step 1. The guide includes specific makers to look for when selecting high-quality reading and writing resources that align with the Kentucky Academic Standards, as well as some R/W specific versions of the key tools from Phase 3 in the CDP. There is also a short video that walks you through the purpose and structure of the R/W consumer guide. Consumer guides for other content areas will be added in the future as they become available. </a:t>
            </a:r>
          </a:p>
          <a:p>
            <a:pPr marL="0" indent="0"/>
            <a:r>
              <a:rPr lang="en-US"/>
              <a:t> </a:t>
            </a:r>
          </a:p>
          <a:p>
            <a:pPr marL="0" indent="0"/>
            <a:r>
              <a:rPr lang="en-US"/>
              <a:t>Another resource to highlight for Phase 3 is the </a:t>
            </a:r>
            <a:r>
              <a:rPr kumimoji="0" lang="en-US" sz="1200" b="0" i="1" u="none" strike="noStrike" kern="0" cap="none" spc="0" normalizeH="0" baseline="0" noProof="0">
                <a:ln>
                  <a:noFill/>
                </a:ln>
                <a:solidFill>
                  <a:srgbClr val="000000"/>
                </a:solidFill>
                <a:effectLst/>
                <a:uLnTx/>
                <a:uFillTx/>
                <a:latin typeface="Calibri"/>
                <a:cs typeface="Calibri"/>
                <a:sym typeface="Calibri"/>
              </a:rPr>
              <a:t>Rivet Professional Learning Partner Guide</a:t>
            </a:r>
            <a:r>
              <a:rPr lang="en-US"/>
              <a:t>. RIVET is a nonprofit organization that evaluates and recommends professional learning partners who provide curriculum-aligned services to schools and districts, including support with a local adoption process. </a:t>
            </a:r>
          </a:p>
          <a:p>
            <a:pPr marL="0" indent="0"/>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We want to highlight two of the sample artifacts included in the toolkit for Phase 3. </a:t>
            </a:r>
          </a:p>
        </p:txBody>
      </p:sp>
      <p:sp>
        <p:nvSpPr>
          <p:cNvPr id="682" name="Google Shape;682;g13e90f831e2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3e90f831e2_0_2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The first artifact is from Graves County and highlights the document they created to gather input from the curriculum team as they evaluated their top HQIR choices for reading and writing. Using clear structures and documents to organize the notes for the team as the evaluate each resource is critical to the selection process and can help streamline decision-making. </a:t>
            </a:r>
          </a:p>
        </p:txBody>
      </p:sp>
      <p:sp>
        <p:nvSpPr>
          <p:cNvPr id="705" name="Google Shape;705;g13e90f831e2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3cb75aa2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3cb75aa2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We will use a Know/Need-to-Know approach for activating background knowledge. First, note things you may already “Know” about our learning goal, perhaps using the title and steps of phase one for added insight. As we are beginning, this can certainly include hunches you may have as well. Next, infer things it may be important for you to find out based on the learning goal, things you may “Need to Know.” Both what you may know and what you may need to know here at the beginning can be recorded in the table on p. 1 of your participant handout. As the module unfolds, hold these lists in mind. You will be invited to update them during midpoint and closing reflections. After capturing what you may know and need to know, please synthesize your sense of overall understanding using the 1-5 scale provided. This too will be revisited during the closing reflection.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Pause the video and restart after completing the self-assessment.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
        <p:nvSpPr>
          <p:cNvPr id="404" name="Google Shape;404;g13cb75aa2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3e90f831e2_0_2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This is an example of a local curriculum template created by Estill County Schools that reflects the essential elements in their instructional vision and places to clearly document where the primary and supplemental resources will be used to help students reach grade-level expectations. </a:t>
            </a:r>
          </a:p>
        </p:txBody>
      </p:sp>
      <p:sp>
        <p:nvSpPr>
          <p:cNvPr id="693" name="Google Shape;693;g13e90f831e2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3a8543322e_0_2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g13a8543322e_0_2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a:t>We want to give you an opportunity to explore Phase 3 tools and resources. You may want to spend some time exploring individually or with your team. As you explore, focus on:</a:t>
            </a:r>
          </a:p>
          <a:p>
            <a:pPr marL="171450" indent="-171450">
              <a:buChar char="•"/>
            </a:pPr>
            <a:r>
              <a:rPr lang="en-US"/>
              <a:t>Which tools and resources may be most beneficial to supporting the work of Phase 3?</a:t>
            </a:r>
          </a:p>
          <a:p>
            <a:pPr marL="171450" indent="-171450">
              <a:buChar char="•"/>
            </a:pPr>
            <a:r>
              <a:rPr lang="en-US"/>
              <a:t>What tools and/or resources may still be needed to support Phase 3?</a:t>
            </a:r>
          </a:p>
          <a:p>
            <a:endParaRPr lang="en-US"/>
          </a:p>
          <a:p>
            <a:pPr marL="0" indent="0"/>
            <a:r>
              <a:rPr lang="en-US"/>
              <a:t>You can hold your thinking in the space provided under Success Criterion 3 on your participant handout.</a:t>
            </a:r>
          </a:p>
          <a:p>
            <a:pPr marL="0" indent="0"/>
            <a:endParaRPr lang="en-US"/>
          </a:p>
          <a:p>
            <a:pPr marL="0" indent="0"/>
            <a:r>
              <a:rPr lang="en-US" i="1"/>
              <a:t>Pause the video and restart after exploring the resources and capturing your thinking on your handout.</a:t>
            </a:r>
            <a:endParaRPr lang="en-US"/>
          </a:p>
        </p:txBody>
      </p:sp>
      <p:sp>
        <p:nvSpPr>
          <p:cNvPr id="712" name="Google Shape;712;g13a8543322e_0_2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a8543322e_0_29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a8543322e_0_29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If you explored individually or as a team but have more than one team in your group,  take time to have a whole group share out to hear from other teams. </a:t>
            </a:r>
          </a:p>
          <a:p>
            <a:pPr marL="0" indent="0"/>
            <a:endParaRPr lang="en-US"/>
          </a:p>
          <a:p>
            <a:pPr marL="0" indent="0"/>
            <a:r>
              <a:rPr lang="en-US"/>
              <a:t>During your exploration, which tools and resources did you feel will be most beneficial? </a:t>
            </a:r>
          </a:p>
          <a:p>
            <a:pPr marL="0" indent="0"/>
            <a:r>
              <a:rPr lang="en-US"/>
              <a:t>What were some tools and resources you noted may still be needed to support Phase 3? </a:t>
            </a:r>
          </a:p>
          <a:p>
            <a:pPr marL="0" indent="0"/>
            <a:endParaRPr lang="en-US"/>
          </a:p>
          <a:p>
            <a:pPr marL="0" indent="0"/>
            <a:r>
              <a:rPr lang="en-US" i="1"/>
              <a:t>Pause the video now and restart after the whole group share-out. </a:t>
            </a:r>
            <a:endParaRPr lang="en-US"/>
          </a:p>
          <a:p>
            <a:pPr marL="0" lvl="0" indent="0" algn="l">
              <a:spcBef>
                <a:spcPts val="0"/>
              </a:spcBef>
              <a:spcAft>
                <a:spcPts val="0"/>
              </a:spcAft>
              <a:buNone/>
            </a:pPr>
            <a:endParaRPr lang="en-US"/>
          </a:p>
        </p:txBody>
      </p:sp>
      <p:sp>
        <p:nvSpPr>
          <p:cNvPr id="719" name="Google Shape;719;g13a8543322e_0_29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8543322e_0_29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13a8543322e_0_29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indent="-95250">
              <a:buClr>
                <a:schemeClr val="dk1"/>
              </a:buClr>
              <a:buSzPts val="1200"/>
            </a:pPr>
            <a:r>
              <a:rPr lang="en-US"/>
              <a:t>We are moving into our last success criterion where we want to provide you time to begin to develop an action plan for implementing Phase 3 at the local level. </a:t>
            </a:r>
            <a:endParaRPr lang="en-US" sz="1200"/>
          </a:p>
          <a:p>
            <a:pPr marL="0" lvl="0" indent="0" algn="l" rtl="0">
              <a:spcBef>
                <a:spcPts val="0"/>
              </a:spcBef>
              <a:spcAft>
                <a:spcPts val="0"/>
              </a:spcAft>
              <a:buNone/>
            </a:pPr>
            <a:endParaRPr/>
          </a:p>
        </p:txBody>
      </p:sp>
      <p:sp>
        <p:nvSpPr>
          <p:cNvPr id="726" name="Google Shape;726;g13a8543322e_0_29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t>Before thinking though your action plan, we want to pause for a final reflection to anchor your learning from the session so that you can move it forward into application. Go back to your “Know/Need to Know” table on page 1 of your participant handout.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Review the items on your “Know” list and update as needed. When you look back over the list, which item seems most important for you to remember?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Then review the items on your “Need to Know” list and again, update as needed. Determine which item seems most important to address in supporting implementation of Phase 3 in your district.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Record both of those items in the space provided under success criterion 4 on your participant handout. </a:t>
            </a:r>
          </a:p>
          <a:p>
            <a:pPr marL="0" lvl="0" indent="0" algn="l" rtl="0">
              <a:spcBef>
                <a:spcPts val="0"/>
              </a:spcBef>
              <a:spcAft>
                <a:spcPts val="0"/>
              </a:spcAft>
              <a:buClr>
                <a:schemeClr val="dk1"/>
              </a:buClr>
              <a:buSzPts val="1100"/>
              <a:buFont typeface="Arial" panose="020B0604020202020204" pitchFamily="34" charset="0"/>
              <a:buNone/>
            </a:pPr>
            <a:endParaRPr lang="en-US" sz="1200" i="1"/>
          </a:p>
          <a:p>
            <a:pPr marL="0" lvl="0" indent="0" algn="l" rtl="0">
              <a:spcBef>
                <a:spcPts val="0"/>
              </a:spcBef>
              <a:spcAft>
                <a:spcPts val="0"/>
              </a:spcAft>
              <a:buClr>
                <a:schemeClr val="dk1"/>
              </a:buClr>
              <a:buSzPts val="1100"/>
              <a:buFont typeface="Arial" panose="020B0604020202020204" pitchFamily="34" charset="0"/>
              <a:buNone/>
            </a:pPr>
            <a:r>
              <a:rPr lang="en-US" sz="1200" i="1"/>
              <a:t>Pause the video and restart after completing this portion of the final reflection. </a:t>
            </a:r>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sz="1200"/>
              <a:t>Lastly, we want you to reassess your overall level of understanding of our learning goal after engaging in the module on that scale of 1-5. Determine your rating now in the space provided under success criterion 4.</a:t>
            </a:r>
          </a:p>
          <a:p>
            <a:pPr marL="0" lvl="0" indent="0" algn="l" rtl="0">
              <a:spcBef>
                <a:spcPts val="0"/>
              </a:spcBef>
              <a:spcAft>
                <a:spcPts val="0"/>
              </a:spcAft>
              <a:buClr>
                <a:schemeClr val="dk1"/>
              </a:buClr>
              <a:buSzPts val="110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r>
              <a:rPr lang="en-US" sz="1200" i="1"/>
              <a:t>Pause the video and restart after completing this second portion of the final reflection. </a:t>
            </a:r>
            <a:endParaRPr lang="en-US" sz="1200"/>
          </a:p>
          <a:p>
            <a:pPr marL="171450" lvl="0" indent="-171450" algn="l" rtl="0">
              <a:spcBef>
                <a:spcPts val="0"/>
              </a:spcBef>
              <a:spcAft>
                <a:spcPts val="0"/>
              </a:spcAft>
              <a:buClr>
                <a:schemeClr val="dk1"/>
              </a:buClr>
              <a:buSzPts val="1100"/>
              <a:buFont typeface="Arial" panose="020B0604020202020204" pitchFamily="34" charset="0"/>
              <a:buChar char="•"/>
            </a:pPr>
            <a:endParaRPr lang="en-US" sz="1200" i="1"/>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887727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3cb75aa21a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3cb75aa21a_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To help you determine possible next steps, we recommend that you complete the section from the CDP Self-Assessment Tool focused on </a:t>
            </a:r>
            <a:r>
              <a:rPr lang="en-US" i="1"/>
              <a:t>Essential Element 3: A Local Curriculum Grounded in a Primary High-Quality Instructional Resource</a:t>
            </a:r>
            <a:r>
              <a:rPr lang="en-US"/>
              <a:t>. The element is broken down into two indicators: 3A focused on selecting a primary HQIR and 3B focused on developing the local curriculum document with support from the HQIR.</a:t>
            </a:r>
          </a:p>
          <a:p>
            <a:pPr marL="0" indent="0"/>
            <a:endParaRPr lang="en-US"/>
          </a:p>
          <a:p>
            <a:pPr marL="0" indent="0"/>
            <a:r>
              <a:rPr lang="en-US"/>
              <a:t>Each indicator is broken down into specific criteria necessary for supporting that element with a place for you to give a rating on a scale of 1 being </a:t>
            </a:r>
            <a:r>
              <a:rPr lang="en-US" i="1"/>
              <a:t>not present in our district </a:t>
            </a:r>
            <a:r>
              <a:rPr lang="en-US"/>
              <a:t>to 3 being </a:t>
            </a:r>
            <a:r>
              <a:rPr lang="en-US" i="1"/>
              <a:t>fully present and systematic in our district</a:t>
            </a:r>
            <a:r>
              <a:rPr lang="en-US"/>
              <a:t>. Again, this may help you pinpoint specific aspects of phase 3 that you want to prioritize as a part of your action plan. </a:t>
            </a:r>
          </a:p>
        </p:txBody>
      </p:sp>
      <p:sp>
        <p:nvSpPr>
          <p:cNvPr id="734" name="Google Shape;734;g13cb75aa21a_0_2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3a8543322e_0_29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13a8543322e_0_29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With your district teams, we want you to begin thinking about possible next steps, completion dates, supporting resources, responsibilities, and support you’ll need for implementing Phase 3 back in your district. The planning template is located under success criterion 4 on your participant handout.</a:t>
            </a:r>
          </a:p>
          <a:p>
            <a:pPr marL="0" lvl="0" indent="0" algn="l">
              <a:spcBef>
                <a:spcPts val="0"/>
              </a:spcBef>
              <a:spcAft>
                <a:spcPts val="0"/>
              </a:spcAft>
              <a:buNone/>
            </a:pPr>
            <a:endParaRPr lang="en-US"/>
          </a:p>
          <a:p>
            <a:pPr marL="0" lvl="0" indent="0" algn="l" rtl="0">
              <a:spcBef>
                <a:spcPts val="0"/>
              </a:spcBef>
              <a:spcAft>
                <a:spcPts val="0"/>
              </a:spcAft>
              <a:buNone/>
            </a:pPr>
            <a:endParaRPr/>
          </a:p>
        </p:txBody>
      </p:sp>
      <p:sp>
        <p:nvSpPr>
          <p:cNvPr id="749" name="Google Shape;749;g13a8543322e_0_29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Finally, we ask that you take time to complete the short PL survey to provide feedback on Module 3. An EILA certificate is available and can be accessed at the end of the survey. </a:t>
            </a:r>
          </a:p>
          <a:p>
            <a:pPr marL="0" indent="0"/>
            <a:endParaRPr lang="en-US"/>
          </a:p>
          <a:p>
            <a:pPr marL="0" indent="0"/>
            <a:r>
              <a:rPr lang="en-US"/>
              <a:t>Please feel free to reach out to me or Fox with any questions you may have. Thank you for participating in Module 3 of the Curriculum Development Process professional learning series.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0a32a342af_0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0a32a342af_0_7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you have a preliminary sense of where you might be relative to our learning goal, let’s move into success criteria for Module 3. By the end of this session, we want you to be able to:</a:t>
            </a:r>
          </a:p>
          <a:p>
            <a:pPr marL="0" lvl="0" indent="0" algn="l" rtl="0">
              <a:spcBef>
                <a:spcPts val="0"/>
              </a:spcBef>
              <a:spcAft>
                <a:spcPts val="0"/>
              </a:spcAft>
              <a:buNone/>
            </a:pPr>
            <a:endParaRPr lang="en-US"/>
          </a:p>
          <a:p>
            <a:pPr marL="171450" lvl="0" indent="-171450" algn="l" rtl="0">
              <a:lnSpc>
                <a:spcPct val="100000"/>
              </a:lnSpc>
              <a:spcBef>
                <a:spcPts val="0"/>
              </a:spcBef>
              <a:spcAft>
                <a:spcPts val="0"/>
              </a:spcAft>
              <a:buClr>
                <a:schemeClr val="dk1"/>
              </a:buClr>
              <a:buSzPts val="1200"/>
              <a:buFont typeface="Arial"/>
              <a:buChar char="•"/>
            </a:pPr>
            <a:r>
              <a:rPr lang="en-US"/>
              <a:t>Examine the importance of HQIRs in supporting implementation of a locally developed curriculum.</a:t>
            </a:r>
          </a:p>
          <a:p>
            <a:pPr marL="171450" lvl="0" indent="-171450" algn="l" rtl="0">
              <a:lnSpc>
                <a:spcPct val="100000"/>
              </a:lnSpc>
              <a:spcBef>
                <a:spcPts val="0"/>
              </a:spcBef>
              <a:spcAft>
                <a:spcPts val="0"/>
              </a:spcAft>
              <a:buClr>
                <a:schemeClr val="dk1"/>
              </a:buClr>
              <a:buSzPts val="1200"/>
              <a:buFont typeface="Arial"/>
              <a:buChar char="•"/>
            </a:pPr>
            <a:r>
              <a:rPr lang="en-US"/>
              <a:t>Identify key actions and products of Phase 3 of the Curriculum Development Process.</a:t>
            </a:r>
          </a:p>
          <a:p>
            <a:pPr marL="171450" lvl="0" indent="-171450" algn="l" rtl="0">
              <a:lnSpc>
                <a:spcPct val="100000"/>
              </a:lnSpc>
              <a:spcBef>
                <a:spcPts val="0"/>
              </a:spcBef>
              <a:spcAft>
                <a:spcPts val="0"/>
              </a:spcAft>
              <a:buClr>
                <a:schemeClr val="dk1"/>
              </a:buClr>
              <a:buSzPts val="1200"/>
              <a:buFont typeface="Arial"/>
              <a:buChar char="•"/>
            </a:pPr>
            <a:r>
              <a:rPr lang="en-US"/>
              <a:t>Access resources to support implementation of Phase 3.</a:t>
            </a:r>
          </a:p>
          <a:p>
            <a:pPr marL="171450" lvl="0" indent="-171450" algn="l" rtl="0">
              <a:lnSpc>
                <a:spcPct val="100000"/>
              </a:lnSpc>
              <a:spcBef>
                <a:spcPts val="0"/>
              </a:spcBef>
              <a:spcAft>
                <a:spcPts val="0"/>
              </a:spcAft>
              <a:buClr>
                <a:schemeClr val="dk1"/>
              </a:buClr>
              <a:buSzPts val="1200"/>
              <a:buFont typeface="Arial"/>
              <a:buChar char="•"/>
            </a:pPr>
            <a:r>
              <a:rPr lang="en-US"/>
              <a:t>Develop an action plan for implementing Phase 3 at the local level. </a:t>
            </a:r>
          </a:p>
          <a:p>
            <a:pPr marL="171450" lvl="0" indent="-171450" algn="l" rtl="0">
              <a:lnSpc>
                <a:spcPct val="100000"/>
              </a:lnSpc>
              <a:spcBef>
                <a:spcPts val="0"/>
              </a:spcBef>
              <a:spcAft>
                <a:spcPts val="0"/>
              </a:spcAft>
              <a:buClr>
                <a:schemeClr val="dk1"/>
              </a:buClr>
              <a:buSzPts val="1200"/>
              <a:buFont typeface="Arial"/>
              <a:buChar char="•"/>
            </a:pPr>
            <a:endParaRPr lang="en-US"/>
          </a:p>
          <a:p>
            <a:pPr marL="0" lvl="0" indent="0" algn="l" rtl="0">
              <a:lnSpc>
                <a:spcPct val="100000"/>
              </a:lnSpc>
              <a:spcBef>
                <a:spcPts val="0"/>
              </a:spcBef>
              <a:spcAft>
                <a:spcPts val="0"/>
              </a:spcAft>
              <a:buClr>
                <a:schemeClr val="dk1"/>
              </a:buClr>
              <a:buSzPts val="1200"/>
              <a:buFont typeface="Arial"/>
              <a:buNone/>
            </a:pPr>
            <a:r>
              <a:rPr lang="en-US"/>
              <a:t>Let’s start with our first succession criterion </a:t>
            </a:r>
            <a:r>
              <a:rPr lang="en-US" b="1"/>
              <a:t>(CLICK) </a:t>
            </a:r>
            <a:r>
              <a:rPr lang="en-US"/>
              <a:t>where we want to examine the importance of HQIRs in supporting implementation of a locally developed curriculum</a:t>
            </a:r>
          </a:p>
        </p:txBody>
      </p:sp>
      <p:sp>
        <p:nvSpPr>
          <p:cNvPr id="397" name="Google Shape;397;g10a32a342af_0_7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3e803cc1f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3e803cc1f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a:t>Why are instructional resources so critical to addressing gaps in learning? This slide shows how many factors influence what happens in the classroom. Instructional materials exert their influence both directly on student learning and indirectly on teachers’ choices as they prepare and facilitate the learning. </a:t>
            </a:r>
          </a:p>
          <a:p>
            <a:pPr marL="0" lvl="0" indent="0" algn="l">
              <a:spcBef>
                <a:spcPts val="0"/>
              </a:spcBef>
              <a:spcAft>
                <a:spcPts val="0"/>
              </a:spcAft>
              <a:buSzPts val="1400"/>
              <a:buFont typeface="Arial"/>
              <a:buNone/>
            </a:pPr>
            <a:endParaRPr lang="en-US"/>
          </a:p>
          <a:p>
            <a:pPr marL="0" lvl="0" indent="0" algn="l" rtl="0">
              <a:spcBef>
                <a:spcPts val="0"/>
              </a:spcBef>
              <a:spcAft>
                <a:spcPts val="0"/>
              </a:spcAft>
              <a:buNone/>
            </a:pPr>
            <a:r>
              <a:rPr lang="en-US" b="1"/>
              <a:t>Reference:</a:t>
            </a:r>
            <a:r>
              <a:rPr lang="en-US"/>
              <a:t> </a:t>
            </a:r>
            <a:r>
              <a:rPr lang="en-US" err="1"/>
              <a:t>Chingos</a:t>
            </a:r>
            <a:r>
              <a:rPr lang="en-US"/>
              <a:t> and G. Whitehurst. </a:t>
            </a:r>
            <a:r>
              <a:rPr lang="en-US" i="1"/>
              <a:t>Choosing Blindly: Instructional Materials, Teacher Effectiveness and the Common Core</a:t>
            </a:r>
            <a:r>
              <a:rPr lang="en-US"/>
              <a:t>. Washington, DC: Brown Center on Education Policy at Brookings. (April 2012).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e803cc1f5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e803cc1f5_1_2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en-US"/>
              <a:t>A Scholastic report from 2016 found these to be top funding priorities identified by teachers. The gaps in current materials are not just noticed by researchers and district leads. Teachers, those using the instructional resources everyday with their students, are clear their resources are not yet aligned, and they would prioritize funding for HQIRs if given the choice.</a:t>
            </a:r>
            <a:endParaRPr/>
          </a:p>
          <a:p>
            <a:pPr marL="0" lvl="0" indent="0" algn="l" rtl="0">
              <a:spcBef>
                <a:spcPts val="0"/>
              </a:spcBef>
              <a:spcAft>
                <a:spcPts val="0"/>
              </a:spcAft>
              <a:buClr>
                <a:srgbClr val="000000"/>
              </a:buClr>
              <a:buSzPts val="1400"/>
              <a:buFont typeface="Arial"/>
              <a:buNone/>
            </a:pPr>
            <a:endParaRPr/>
          </a:p>
          <a:p>
            <a:pPr marL="0" lvl="0" indent="0" algn="l" rtl="0">
              <a:spcBef>
                <a:spcPts val="0"/>
              </a:spcBef>
              <a:spcAft>
                <a:spcPts val="0"/>
              </a:spcAft>
              <a:buClr>
                <a:srgbClr val="000000"/>
              </a:buClr>
              <a:buSzPts val="1400"/>
              <a:buFont typeface="Arial"/>
              <a:buNone/>
            </a:pPr>
            <a:r>
              <a:rPr lang="en-US" b="1"/>
              <a:t>Reference:</a:t>
            </a:r>
            <a:r>
              <a:rPr lang="en-US"/>
              <a:t> </a:t>
            </a:r>
            <a:r>
              <a:rPr lang="en-US" i="1"/>
              <a:t>Teacher and Principal School Report</a:t>
            </a:r>
            <a:r>
              <a:rPr lang="en-US"/>
              <a:t>, Scholastic 2016. </a:t>
            </a:r>
            <a:r>
              <a:rPr lang="en-US" u="sng">
                <a:solidFill>
                  <a:schemeClr val="hlink"/>
                </a:solidFill>
                <a:hlinkClick r:id="rId3"/>
              </a:rPr>
              <a:t>https://www.scholastic.com/teacherprincipalreport/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e803cc1f5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e803cc1f5_0_4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teachers do not have access to HQIRs they often resort to searching websites like Google and Pinterest that offer unvetted resources piecemealed together. The consumes valuable time for a yield that is uneven at best.</a:t>
            </a:r>
            <a:endParaRPr/>
          </a:p>
          <a:p>
            <a:pPr marL="0" lvl="0" indent="0" algn="l" rtl="0">
              <a:spcBef>
                <a:spcPts val="0"/>
              </a:spcBef>
              <a:spcAft>
                <a:spcPts val="0"/>
              </a:spcAft>
              <a:buNone/>
            </a:pPr>
            <a:endParaRPr b="1"/>
          </a:p>
          <a:p>
            <a:pPr marL="0" lvl="0" indent="0" algn="l" rtl="0">
              <a:spcBef>
                <a:spcPts val="0"/>
              </a:spcBef>
              <a:spcAft>
                <a:spcPts val="0"/>
              </a:spcAft>
              <a:buNone/>
            </a:pPr>
            <a:r>
              <a:rPr lang="en-US" b="1"/>
              <a:t>Reference: </a:t>
            </a:r>
            <a:r>
              <a:rPr lang="en-US"/>
              <a:t>Goldberg, M. (2016). Classroom Trends: Teachers as Buyers of Instructional Materials and Users of Technology. K-12 Market Advisors. Retrieved from: https://</a:t>
            </a:r>
            <a:r>
              <a:rPr lang="en-US" err="1"/>
              <a:t>mdreducation.com</a:t>
            </a:r>
            <a:r>
              <a:rPr lang="en-US"/>
              <a:t>/reports/classroom-trends-teachersbuyers-instructional-materials-users-technology/</a:t>
            </a:r>
            <a:endParaRPr/>
          </a:p>
          <a:p>
            <a:pPr marL="0" lvl="0" indent="0" algn="l" rtl="0">
              <a:spcBef>
                <a:spcPts val="0"/>
              </a:spcBef>
              <a:spcAft>
                <a:spcPts val="0"/>
              </a:spcAft>
              <a:buNone/>
            </a:pPr>
            <a:endParaRPr sz="800" b="1"/>
          </a:p>
          <a:p>
            <a:pPr marL="0" lvl="0" indent="0" algn="l" rtl="0">
              <a:spcBef>
                <a:spcPts val="0"/>
              </a:spcBef>
              <a:spcAft>
                <a:spcPts val="0"/>
              </a:spcAft>
              <a:buNone/>
            </a:pPr>
            <a:r>
              <a:rPr lang="en-US" err="1"/>
              <a:t>Opfer</a:t>
            </a:r>
            <a:r>
              <a:rPr lang="en-US"/>
              <a:t>, V., Kaufman, J., Thompson, L. (2016). Implementation of K-12 State Standards for Mathematics and English Language Arts and Literacy. Santa Monica, CA: RAND Corporation. Retrieved from: https://</a:t>
            </a:r>
            <a:r>
              <a:rPr lang="en-US" err="1"/>
              <a:t>www.rand.org</a:t>
            </a:r>
            <a:r>
              <a:rPr lang="en-US"/>
              <a:t>/pubs/</a:t>
            </a:r>
            <a:r>
              <a:rPr lang="en-US" err="1"/>
              <a:t>research_reports</a:t>
            </a:r>
            <a:r>
              <a:rPr lang="en-US"/>
              <a:t>/RR1529-1.html</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3aeed38964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3aeed38964_0_4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from The New Teacher Project (TNTP) again underscores how much of teachers’ time is consumed by seeking or creating resources. It also illustrates how these resources, found or made, fall short in grade-level alignment, subject specific practices, and helping students make connections to their own ideas and to the world around them.</a:t>
            </a:r>
            <a:endParaRPr/>
          </a:p>
        </p:txBody>
      </p:sp>
      <p:sp>
        <p:nvSpPr>
          <p:cNvPr id="457" name="Google Shape;457;g13aeed38964_0_4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88" name="Google Shape;88;p16"/>
          <p:cNvSpPr/>
          <p:nvPr/>
        </p:nvSpPr>
        <p:spPr>
          <a:xfrm>
            <a:off x="0" y="1"/>
            <a:ext cx="12192000" cy="5940300"/>
          </a:xfrm>
          <a:prstGeom prst="rect">
            <a:avLst/>
          </a:prstGeom>
          <a:solidFill>
            <a:schemeClr val="accen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sp>
        <p:nvSpPr>
          <p:cNvPr id="89" name="Google Shape;89;p16"/>
          <p:cNvSpPr txBox="1">
            <a:spLocks noGrp="1"/>
          </p:cNvSpPr>
          <p:nvPr>
            <p:ph type="body" idx="1"/>
          </p:nvPr>
        </p:nvSpPr>
        <p:spPr>
          <a:xfrm>
            <a:off x="695616" y="4401751"/>
            <a:ext cx="10900800" cy="1381200"/>
          </a:xfrm>
          <a:prstGeom prst="rect">
            <a:avLst/>
          </a:prstGeom>
          <a:noFill/>
          <a:ln>
            <a:noFill/>
          </a:ln>
        </p:spPr>
        <p:txBody>
          <a:bodyPr spcFirstLastPara="1" wrap="square" lIns="91425" tIns="45700" rIns="91425" bIns="45700" anchor="t" anchorCtr="0">
            <a:normAutofit/>
          </a:bodyPr>
          <a:lstStyle>
            <a:lvl1pPr marL="457200" lvl="0" indent="-228600" rtl="0">
              <a:spcBef>
                <a:spcPts val="1000"/>
              </a:spcBef>
              <a:spcAft>
                <a:spcPts val="0"/>
              </a:spcAft>
              <a:buClr>
                <a:schemeClr val="dk2"/>
              </a:buClr>
              <a:buSzPts val="6700"/>
              <a:buFont typeface="Lato"/>
              <a:buNone/>
              <a:defRPr sz="6700" b="1">
                <a:solidFill>
                  <a:schemeClr val="dk2"/>
                </a:solidFill>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pic>
        <p:nvPicPr>
          <p:cNvPr id="90" name="Google Shape;90;p16" descr="gray-sparks.png"/>
          <p:cNvPicPr preferRelativeResize="0"/>
          <p:nvPr/>
        </p:nvPicPr>
        <p:blipFill rotWithShape="1">
          <a:blip r:embed="rId3">
            <a:alphaModFix/>
          </a:blip>
          <a:srcRect/>
          <a:stretch/>
        </p:blipFill>
        <p:spPr>
          <a:xfrm>
            <a:off x="-1129351" y="-12329"/>
            <a:ext cx="7817100" cy="3624300"/>
          </a:xfrm>
          <a:prstGeom prst="rect">
            <a:avLst/>
          </a:prstGeom>
          <a:noFill/>
          <a:ln>
            <a:noFill/>
          </a:ln>
        </p:spPr>
      </p:pic>
      <p:sp>
        <p:nvSpPr>
          <p:cNvPr id="91" name="Google Shape;91;p16"/>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solidFill>
                  <a:schemeClr val="dk2"/>
                </a:solidFill>
              </a:defRPr>
            </a:lvl1pPr>
            <a:lvl2pPr lvl="1" rtl="0">
              <a:buNone/>
              <a:defRPr sz="1900">
                <a:solidFill>
                  <a:schemeClr val="dk2"/>
                </a:solidFill>
              </a:defRPr>
            </a:lvl2pPr>
            <a:lvl3pPr lvl="2" rtl="0">
              <a:buNone/>
              <a:defRPr sz="1900">
                <a:solidFill>
                  <a:schemeClr val="dk2"/>
                </a:solidFill>
              </a:defRPr>
            </a:lvl3pPr>
            <a:lvl4pPr lvl="3" rtl="0">
              <a:buNone/>
              <a:defRPr sz="1900">
                <a:solidFill>
                  <a:schemeClr val="dk2"/>
                </a:solidFill>
              </a:defRPr>
            </a:lvl4pPr>
            <a:lvl5pPr lvl="4" rtl="0">
              <a:buNone/>
              <a:defRPr sz="1900">
                <a:solidFill>
                  <a:schemeClr val="dk2"/>
                </a:solidFill>
              </a:defRPr>
            </a:lvl5pPr>
            <a:lvl6pPr lvl="5" rtl="0">
              <a:buNone/>
              <a:defRPr sz="1900">
                <a:solidFill>
                  <a:schemeClr val="dk2"/>
                </a:solidFill>
              </a:defRPr>
            </a:lvl6pPr>
            <a:lvl7pPr lvl="6" rtl="0">
              <a:buNone/>
              <a:defRPr sz="1900">
                <a:solidFill>
                  <a:schemeClr val="dk2"/>
                </a:solidFill>
              </a:defRPr>
            </a:lvl7pPr>
            <a:lvl8pPr lvl="7" rtl="0">
              <a:buNone/>
              <a:defRPr sz="1900">
                <a:solidFill>
                  <a:schemeClr val="dk2"/>
                </a:solidFill>
              </a:defRPr>
            </a:lvl8pPr>
            <a:lvl9pPr lvl="8" rtl="0">
              <a:buNone/>
              <a:defRPr sz="1900">
                <a:solidFill>
                  <a:schemeClr val="dk2"/>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2">
  <p:cSld name="Blank2">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94" name="Google Shape;94;p17"/>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cussion Notes1">
  <p:cSld name="Discussion Notes1">
    <p:spTree>
      <p:nvGrpSpPr>
        <p:cNvPr id="1" name="Shape 95"/>
        <p:cNvGrpSpPr/>
        <p:nvPr/>
      </p:nvGrpSpPr>
      <p:grpSpPr>
        <a:xfrm>
          <a:off x="0" y="0"/>
          <a:ext cx="0" cy="0"/>
          <a:chOff x="0" y="0"/>
          <a:chExt cx="0" cy="0"/>
        </a:xfrm>
      </p:grpSpPr>
      <p:sp>
        <p:nvSpPr>
          <p:cNvPr id="96" name="Google Shape;96;p18"/>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97" name="Google Shape;97;p18"/>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98" name="Google Shape;98;p18"/>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695616" y="1549399"/>
            <a:ext cx="52371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Font typeface="Arial"/>
              <a:buChar char="•"/>
              <a:defRPr sz="1100"/>
            </a:lvl1pPr>
            <a:lvl2pPr marL="914400" lvl="1" indent="-228600" rtl="0">
              <a:spcBef>
                <a:spcPts val="500"/>
              </a:spcBef>
              <a:spcAft>
                <a:spcPts val="0"/>
              </a:spcAft>
              <a:buSzPts val="1100"/>
              <a:buFont typeface="Lato"/>
              <a:buNone/>
              <a:defRPr sz="1100"/>
            </a:lvl2pPr>
            <a:lvl3pPr marL="1371600" lvl="2" indent="-228600" rtl="0">
              <a:spcBef>
                <a:spcPts val="500"/>
              </a:spcBef>
              <a:spcAft>
                <a:spcPts val="0"/>
              </a:spcAft>
              <a:buSzPts val="1100"/>
              <a:buFont typeface="Lato"/>
              <a:buNone/>
              <a:defRPr sz="1100"/>
            </a:lvl3pPr>
            <a:lvl4pPr marL="1828800" lvl="3" indent="-228600" rtl="0">
              <a:spcBef>
                <a:spcPts val="500"/>
              </a:spcBef>
              <a:spcAft>
                <a:spcPts val="0"/>
              </a:spcAft>
              <a:buSzPts val="1100"/>
              <a:buFont typeface="Lato"/>
              <a:buNone/>
              <a:defRPr sz="1100"/>
            </a:lvl4pPr>
            <a:lvl5pPr marL="2286000" lvl="4" indent="-228600" rtl="0">
              <a:spcBef>
                <a:spcPts val="500"/>
              </a:spcBef>
              <a:spcAft>
                <a:spcPts val="0"/>
              </a:spcAft>
              <a:buSzPts val="1100"/>
              <a:buFont typeface="Lato"/>
              <a:buNone/>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100" name="Google Shape;100;p18"/>
          <p:cNvSpPr txBox="1">
            <a:spLocks noGrp="1"/>
          </p:cNvSpPr>
          <p:nvPr>
            <p:ph type="body" idx="2"/>
          </p:nvPr>
        </p:nvSpPr>
        <p:spPr>
          <a:xfrm>
            <a:off x="6263903" y="1549399"/>
            <a:ext cx="52200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Char char="•"/>
              <a:defRPr sz="1100"/>
            </a:lvl1pPr>
            <a:lvl2pPr marL="914400" lvl="1" indent="-298450" rtl="0">
              <a:spcBef>
                <a:spcPts val="500"/>
              </a:spcBef>
              <a:spcAft>
                <a:spcPts val="0"/>
              </a:spcAft>
              <a:buSzPts val="1100"/>
              <a:buChar char="•"/>
              <a:defRPr sz="1100"/>
            </a:lvl2pPr>
            <a:lvl3pPr marL="1371600" lvl="2" indent="-298450" rtl="0">
              <a:spcBef>
                <a:spcPts val="500"/>
              </a:spcBef>
              <a:spcAft>
                <a:spcPts val="0"/>
              </a:spcAft>
              <a:buSzPts val="1100"/>
              <a:buChar char="•"/>
              <a:defRPr sz="1100"/>
            </a:lvl3pPr>
            <a:lvl4pPr marL="1828800" lvl="3" indent="-298450" rtl="0">
              <a:spcBef>
                <a:spcPts val="500"/>
              </a:spcBef>
              <a:spcAft>
                <a:spcPts val="0"/>
              </a:spcAft>
              <a:buSzPts val="1100"/>
              <a:buChar char="•"/>
              <a:defRPr sz="1100"/>
            </a:lvl4pPr>
            <a:lvl5pPr marL="2286000" lvl="4" indent="-298450" rtl="0">
              <a:spcBef>
                <a:spcPts val="500"/>
              </a:spcBef>
              <a:spcAft>
                <a:spcPts val="0"/>
              </a:spcAft>
              <a:buSzPts val="1100"/>
              <a:buChar char="•"/>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101" name="Google Shape;101;p18"/>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 Objectives">
  <p:cSld name="Agenda / Objectives">
    <p:spTree>
      <p:nvGrpSpPr>
        <p:cNvPr id="1" name="Shape 102"/>
        <p:cNvGrpSpPr/>
        <p:nvPr/>
      </p:nvGrpSpPr>
      <p:grpSpPr>
        <a:xfrm>
          <a:off x="0" y="0"/>
          <a:ext cx="0" cy="0"/>
          <a:chOff x="0" y="0"/>
          <a:chExt cx="0" cy="0"/>
        </a:xfrm>
      </p:grpSpPr>
      <p:sp>
        <p:nvSpPr>
          <p:cNvPr id="103" name="Google Shape;103;p19"/>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104" name="Google Shape;104;p19"/>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105" name="Google Shape;105;p19"/>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body" idx="1"/>
          </p:nvPr>
        </p:nvSpPr>
        <p:spPr>
          <a:xfrm>
            <a:off x="695616" y="1371600"/>
            <a:ext cx="6373500" cy="4229100"/>
          </a:xfrm>
          <a:prstGeom prst="rect">
            <a:avLst/>
          </a:prstGeom>
          <a:noFill/>
          <a:ln>
            <a:noFill/>
          </a:ln>
        </p:spPr>
        <p:txBody>
          <a:bodyPr spcFirstLastPara="1" wrap="square" lIns="91425" tIns="45700" rIns="91425" bIns="45700" anchor="t" anchorCtr="0">
            <a:normAutofit/>
          </a:bodyPr>
          <a:lstStyle>
            <a:lvl1pPr marL="457200" lvl="0" indent="-406400" rtl="0">
              <a:lnSpc>
                <a:spcPct val="100000"/>
              </a:lnSpc>
              <a:spcBef>
                <a:spcPts val="500"/>
              </a:spcBef>
              <a:spcAft>
                <a:spcPts val="0"/>
              </a:spcAft>
              <a:buSzPts val="2800"/>
              <a:buFont typeface="Georgia"/>
              <a:buAutoNum type="arabicPeriod"/>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07" name="Google Shape;107;p19"/>
          <p:cNvSpPr txBox="1"/>
          <p:nvPr/>
        </p:nvSpPr>
        <p:spPr>
          <a:xfrm>
            <a:off x="2102935" y="3139163"/>
            <a:ext cx="185100" cy="369300"/>
          </a:xfrm>
          <a:prstGeom prst="rect">
            <a:avLst/>
          </a:prstGeom>
          <a:noFill/>
          <a:ln>
            <a:noFill/>
          </a:ln>
        </p:spPr>
        <p:txBody>
          <a:bodyPr spcFirstLastPara="1" wrap="square" lIns="91575" tIns="45775" rIns="91575" bIns="45775" anchor="t" anchorCtr="0">
            <a:noAutofit/>
          </a:bodyPr>
          <a:lstStyle/>
          <a:p>
            <a:pPr marL="0" marR="0" lvl="0" indent="0" algn="l" rtl="0">
              <a:spcBef>
                <a:spcPts val="0"/>
              </a:spcBef>
              <a:spcAft>
                <a:spcPts val="0"/>
              </a:spcAft>
              <a:buNone/>
            </a:pPr>
            <a:endParaRPr sz="1900" b="0" i="0" u="none" strike="noStrike" cap="none">
              <a:solidFill>
                <a:schemeClr val="dk1"/>
              </a:solidFill>
              <a:latin typeface="Georgia"/>
              <a:ea typeface="Georgia"/>
              <a:cs typeface="Georgia"/>
              <a:sym typeface="Georgia"/>
            </a:endParaRPr>
          </a:p>
        </p:txBody>
      </p:sp>
      <p:sp>
        <p:nvSpPr>
          <p:cNvPr id="108" name="Google Shape;108;p19"/>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lain White">
  <p:cSld name="TITLE_1">
    <p:spTree>
      <p:nvGrpSpPr>
        <p:cNvPr id="1" name="Shape 109"/>
        <p:cNvGrpSpPr/>
        <p:nvPr/>
      </p:nvGrpSpPr>
      <p:grpSpPr>
        <a:xfrm>
          <a:off x="0" y="0"/>
          <a:ext cx="0" cy="0"/>
          <a:chOff x="0" y="0"/>
          <a:chExt cx="0" cy="0"/>
        </a:xfrm>
      </p:grpSpPr>
      <p:sp>
        <p:nvSpPr>
          <p:cNvPr id="110" name="Google Shape;110;p20"/>
          <p:cNvSpPr/>
          <p:nvPr/>
        </p:nvSpPr>
        <p:spPr>
          <a:xfrm>
            <a:off x="0" y="3429000"/>
            <a:ext cx="12185669" cy="3431799"/>
          </a:xfrm>
          <a:custGeom>
            <a:avLst/>
            <a:gdLst/>
            <a:ahLst/>
            <a:cxnLst/>
            <a:rect l="l" t="t" r="r" b="b"/>
            <a:pathLst>
              <a:path w="9144967" h="3593507" extrusionOk="0">
                <a:moveTo>
                  <a:pt x="0" y="0"/>
                </a:moveTo>
                <a:lnTo>
                  <a:pt x="9144163" y="2076466"/>
                </a:lnTo>
                <a:cubicBezTo>
                  <a:pt x="9147012" y="2667550"/>
                  <a:pt x="9141151" y="3002423"/>
                  <a:pt x="9144000" y="3593507"/>
                </a:cubicBezTo>
                <a:lnTo>
                  <a:pt x="0" y="3593507"/>
                </a:lnTo>
                <a:lnTo>
                  <a:pt x="0" y="0"/>
                </a:ln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1" name="Google Shape;111;p20" descr="A picture containing object&#10;&#10;Description generated with high confidence"/>
          <p:cNvPicPr preferRelativeResize="0"/>
          <p:nvPr/>
        </p:nvPicPr>
        <p:blipFill rotWithShape="1">
          <a:blip r:embed="rId2">
            <a:alphaModFix/>
          </a:blip>
          <a:srcRect/>
          <a:stretch/>
        </p:blipFill>
        <p:spPr>
          <a:xfrm>
            <a:off x="205333" y="6330775"/>
            <a:ext cx="1777025" cy="421150"/>
          </a:xfrm>
          <a:prstGeom prst="rect">
            <a:avLst/>
          </a:prstGeom>
          <a:noFill/>
          <a:ln>
            <a:noFill/>
          </a:ln>
        </p:spPr>
      </p:pic>
      <p:sp>
        <p:nvSpPr>
          <p:cNvPr id="112" name="Google Shape;112;p20"/>
          <p:cNvSpPr txBox="1">
            <a:spLocks noGrp="1"/>
          </p:cNvSpPr>
          <p:nvPr>
            <p:ph type="title"/>
          </p:nvPr>
        </p:nvSpPr>
        <p:spPr>
          <a:xfrm>
            <a:off x="452847" y="300251"/>
            <a:ext cx="11320800" cy="762300"/>
          </a:xfrm>
          <a:prstGeom prst="rect">
            <a:avLst/>
          </a:prstGeom>
          <a:noFill/>
          <a:ln>
            <a:noFill/>
          </a:ln>
        </p:spPr>
        <p:txBody>
          <a:bodyPr spcFirstLastPara="1" wrap="square" lIns="0" tIns="0" rIns="0" bIns="91425" anchor="ctr" anchorCtr="0">
            <a:normAutofit/>
          </a:bodyPr>
          <a:lstStyle>
            <a:lvl1pPr marR="0" lvl="0" algn="l" rtl="0">
              <a:lnSpc>
                <a:spcPct val="90000"/>
              </a:lnSpc>
              <a:spcBef>
                <a:spcPts val="0"/>
              </a:spcBef>
              <a:spcAft>
                <a:spcPts val="0"/>
              </a:spcAft>
              <a:buSzPts val="3600"/>
              <a:buFont typeface="Century Gothic"/>
              <a:buNone/>
              <a:defRPr sz="3600" b="0" i="0" u="none" strike="noStrike" cap="none">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3" name="Google Shape;113;p20"/>
          <p:cNvSpPr txBox="1">
            <a:spLocks noGrp="1"/>
          </p:cNvSpPr>
          <p:nvPr>
            <p:ph type="body" idx="1"/>
          </p:nvPr>
        </p:nvSpPr>
        <p:spPr>
          <a:xfrm>
            <a:off x="452845" y="1825625"/>
            <a:ext cx="11320800" cy="43512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SzPts val="2800"/>
              <a:buFont typeface="Century Gothic"/>
              <a:buNone/>
              <a:defRPr sz="2800" b="0" i="0" u="none" strike="noStrike" cap="none">
                <a:latin typeface="Century Gothic"/>
                <a:ea typeface="Century Gothic"/>
                <a:cs typeface="Century Gothic"/>
                <a:sym typeface="Century Gothic"/>
              </a:defRPr>
            </a:lvl1pPr>
            <a:lvl2pPr marL="914400" marR="0" lvl="1" indent="-381000" algn="l" rtl="0">
              <a:lnSpc>
                <a:spcPct val="90000"/>
              </a:lnSpc>
              <a:spcBef>
                <a:spcPts val="500"/>
              </a:spcBef>
              <a:spcAft>
                <a:spcPts val="0"/>
              </a:spcAft>
              <a:buSzPts val="2400"/>
              <a:buFont typeface="Arial"/>
              <a:buChar char="•"/>
              <a:defRPr sz="2400" b="0" i="0" u="none" strike="noStrike" cap="none">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SzPts val="2000"/>
              <a:buFont typeface="Arial"/>
              <a:buChar char="•"/>
              <a:defRPr sz="2000" b="0" i="0" u="none" strike="noStrike" cap="none">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9pPr>
          </a:lstStyle>
          <a:p>
            <a:endParaRPr/>
          </a:p>
        </p:txBody>
      </p:sp>
      <p:sp>
        <p:nvSpPr>
          <p:cNvPr id="114" name="Google Shape;114;p2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rtl="0">
              <a:buNone/>
              <a:defRPr sz="1300">
                <a:solidFill>
                  <a:srgbClr val="000000"/>
                </a:solidFill>
              </a:defRPr>
            </a:lvl1pPr>
            <a:lvl2pPr lvl="1" rtl="0">
              <a:buNone/>
              <a:defRPr sz="1300">
                <a:solidFill>
                  <a:srgbClr val="000000"/>
                </a:solidFill>
              </a:defRPr>
            </a:lvl2pPr>
            <a:lvl3pPr lvl="2" rtl="0">
              <a:buNone/>
              <a:defRPr sz="1300">
                <a:solidFill>
                  <a:srgbClr val="000000"/>
                </a:solidFill>
              </a:defRPr>
            </a:lvl3pPr>
            <a:lvl4pPr lvl="3" rtl="0">
              <a:buNone/>
              <a:defRPr sz="1300">
                <a:solidFill>
                  <a:srgbClr val="000000"/>
                </a:solidFill>
              </a:defRPr>
            </a:lvl4pPr>
            <a:lvl5pPr lvl="4" rtl="0">
              <a:buNone/>
              <a:defRPr sz="1300">
                <a:solidFill>
                  <a:srgbClr val="000000"/>
                </a:solidFill>
              </a:defRPr>
            </a:lvl5pPr>
            <a:lvl6pPr lvl="5" rtl="0">
              <a:buNone/>
              <a:defRPr sz="1300">
                <a:solidFill>
                  <a:srgbClr val="000000"/>
                </a:solidFill>
              </a:defRPr>
            </a:lvl6pPr>
            <a:lvl7pPr lvl="6" rtl="0">
              <a:buNone/>
              <a:defRPr sz="1300">
                <a:solidFill>
                  <a:srgbClr val="000000"/>
                </a:solidFill>
              </a:defRPr>
            </a:lvl7pPr>
            <a:lvl8pPr lvl="7" rtl="0">
              <a:buNone/>
              <a:defRPr sz="1300">
                <a:solidFill>
                  <a:srgbClr val="000000"/>
                </a:solidFill>
              </a:defRPr>
            </a:lvl8pPr>
            <a:lvl9pPr lvl="8" rtl="0">
              <a:buNone/>
              <a:defRPr sz="1300">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23" name="Google Shape;123;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 name="Google Shape;129;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2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6"/>
          <p:cNvSpPr>
            <a:spLocks noGrp="1"/>
          </p:cNvSpPr>
          <p:nvPr>
            <p:ph type="pic" idx="2"/>
          </p:nvPr>
        </p:nvSpPr>
        <p:spPr>
          <a:xfrm>
            <a:off x="5183188" y="987425"/>
            <a:ext cx="6172200" cy="4873500"/>
          </a:xfrm>
          <a:prstGeom prst="rect">
            <a:avLst/>
          </a:prstGeom>
          <a:noFill/>
          <a:ln>
            <a:noFill/>
          </a:ln>
        </p:spPr>
      </p:sp>
      <p:sp>
        <p:nvSpPr>
          <p:cNvPr id="146" name="Google Shape;146;p2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7" name="Google Shape;147;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49"/>
        <p:cNvGrpSpPr/>
        <p:nvPr/>
      </p:nvGrpSpPr>
      <p:grpSpPr>
        <a:xfrm>
          <a:off x="0" y="0"/>
          <a:ext cx="0" cy="0"/>
          <a:chOff x="0" y="0"/>
          <a:chExt cx="0" cy="0"/>
        </a:xfrm>
      </p:grpSpPr>
      <p:sp>
        <p:nvSpPr>
          <p:cNvPr id="150" name="Google Shape;150;p2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8"/>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4" name="Google Shape;154;p2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5" name="Google Shape;15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8"/>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61" name="Google Shape;161;p2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2" name="Google Shape;162;p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63" name="Google Shape;163;p2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4" name="Google Shape;164;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3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3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3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3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1" name="Google Shape;181;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3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5" name="Google Shape;185;p3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186" name="Google Shape;186;p3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93"/>
        <p:cNvGrpSpPr/>
        <p:nvPr/>
      </p:nvGrpSpPr>
      <p:grpSpPr>
        <a:xfrm>
          <a:off x="0" y="0"/>
          <a:ext cx="0" cy="0"/>
          <a:chOff x="0" y="0"/>
          <a:chExt cx="0" cy="0"/>
        </a:xfrm>
      </p:grpSpPr>
      <p:sp>
        <p:nvSpPr>
          <p:cNvPr id="194" name="Google Shape;194;p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7" name="Google Shape;197;p37"/>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198" name="Google Shape;198;p3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9"/>
        <p:cNvGrpSpPr/>
        <p:nvPr/>
      </p:nvGrpSpPr>
      <p:grpSpPr>
        <a:xfrm>
          <a:off x="0" y="0"/>
          <a:ext cx="0" cy="0"/>
          <a:chOff x="0" y="0"/>
          <a:chExt cx="0" cy="0"/>
        </a:xfrm>
      </p:grpSpPr>
      <p:sp>
        <p:nvSpPr>
          <p:cNvPr id="200" name="Google Shape;200;p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1" name="Google Shape;201;p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2" name="Google Shape;202;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38"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9" name="Google Shape;209;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2" name="Google Shape;212;p39"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15" name="Google Shape;215;p4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16" name="Google Shape;216;p40"/>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4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0" name="Google Shape;220;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2" name="Google Shape;222;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4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6" name="Google Shape;226;p4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7" name="Google Shape;227;p4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8" name="Google Shape;228;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0" name="Google Shape;230;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42"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4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5" name="Google Shape;235;p4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 name="Google Shape;236;p4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7" name="Google Shape;237;p4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9" name="Google Shape;239;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1" name="Google Shape;241;p4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4" name="Google Shape;244;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5" name="Google Shape;245;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7" name="Google Shape;247;p4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
        <p:nvSpPr>
          <p:cNvPr id="249" name="Google Shape;249;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0" name="Google Shape;250;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2" name="Google Shape;252;p4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 name="Google Shape;255;p4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56" name="Google Shape;256;p4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57" name="Google Shape;257;p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 name="Google Shape;258;p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9" name="Google Shape;259;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0" name="Google Shape;260;p4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1"/>
        <p:cNvGrpSpPr/>
        <p:nvPr/>
      </p:nvGrpSpPr>
      <p:grpSpPr>
        <a:xfrm>
          <a:off x="0" y="0"/>
          <a:ext cx="0" cy="0"/>
          <a:chOff x="0" y="0"/>
          <a:chExt cx="0" cy="0"/>
        </a:xfrm>
      </p:grpSpPr>
      <p:sp>
        <p:nvSpPr>
          <p:cNvPr id="262" name="Google Shape;262;p4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3" name="Google Shape;263;p47"/>
          <p:cNvSpPr>
            <a:spLocks noGrp="1"/>
          </p:cNvSpPr>
          <p:nvPr>
            <p:ph type="pic" idx="2"/>
          </p:nvPr>
        </p:nvSpPr>
        <p:spPr>
          <a:xfrm>
            <a:off x="5183188" y="987425"/>
            <a:ext cx="6172200" cy="4873500"/>
          </a:xfrm>
          <a:prstGeom prst="rect">
            <a:avLst/>
          </a:prstGeom>
          <a:noFill/>
          <a:ln>
            <a:noFill/>
          </a:ln>
        </p:spPr>
      </p:sp>
      <p:sp>
        <p:nvSpPr>
          <p:cNvPr id="264" name="Google Shape;264;p4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65" name="Google Shape;265;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6" name="Google Shape;266;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7" name="Google Shape;267;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8" name="Google Shape;268;p4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1" name="Google Shape;271;p4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3" name="Google Shape;273;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4" name="Google Shape;274;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5" name="Google Shape;275;p4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6"/>
        <p:cNvGrpSpPr/>
        <p:nvPr/>
      </p:nvGrpSpPr>
      <p:grpSpPr>
        <a:xfrm>
          <a:off x="0" y="0"/>
          <a:ext cx="0" cy="0"/>
          <a:chOff x="0" y="0"/>
          <a:chExt cx="0" cy="0"/>
        </a:xfrm>
      </p:grpSpPr>
      <p:sp>
        <p:nvSpPr>
          <p:cNvPr id="277" name="Google Shape;277;p4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8" name="Google Shape;278;p4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9" name="Google Shape;279;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0" name="Google Shape;280;p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1" name="Google Shape;281;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2" name="Google Shape;282;p49"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83"/>
        <p:cNvGrpSpPr/>
        <p:nvPr/>
      </p:nvGrpSpPr>
      <p:grpSpPr>
        <a:xfrm>
          <a:off x="0" y="0"/>
          <a:ext cx="0" cy="0"/>
          <a:chOff x="0" y="0"/>
          <a:chExt cx="0" cy="0"/>
        </a:xfrm>
      </p:grpSpPr>
      <p:sp>
        <p:nvSpPr>
          <p:cNvPr id="284" name="Google Shape;284;p50"/>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85" name="Google Shape;285;p50"/>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6" name="Google Shape;286;p50"/>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89" name="Google Shape;289;p5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p51"/>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93" name="Google Shape;293;p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52"/>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295"/>
        <p:cNvGrpSpPr/>
        <p:nvPr/>
      </p:nvGrpSpPr>
      <p:grpSpPr>
        <a:xfrm>
          <a:off x="0" y="0"/>
          <a:ext cx="0" cy="0"/>
          <a:chOff x="0" y="0"/>
          <a:chExt cx="0" cy="0"/>
        </a:xfrm>
      </p:grpSpPr>
      <p:sp>
        <p:nvSpPr>
          <p:cNvPr id="296" name="Google Shape;296;p5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97" name="Google Shape;297;p5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98" name="Google Shape;298;p53"/>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99"/>
        <p:cNvGrpSpPr/>
        <p:nvPr/>
      </p:nvGrpSpPr>
      <p:grpSpPr>
        <a:xfrm>
          <a:off x="0" y="0"/>
          <a:ext cx="0" cy="0"/>
          <a:chOff x="0" y="0"/>
          <a:chExt cx="0" cy="0"/>
        </a:xfrm>
      </p:grpSpPr>
      <p:sp>
        <p:nvSpPr>
          <p:cNvPr id="300" name="Google Shape;300;p54"/>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01" name="Google Shape;301;p54"/>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02" name="Google Shape;302;p54"/>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03" name="Google Shape;303;p54"/>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04" name="Google Shape;304;p5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05" name="Google Shape;305;p5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306"/>
        <p:cNvGrpSpPr/>
        <p:nvPr/>
      </p:nvGrpSpPr>
      <p:grpSpPr>
        <a:xfrm>
          <a:off x="0" y="0"/>
          <a:ext cx="0" cy="0"/>
          <a:chOff x="0" y="0"/>
          <a:chExt cx="0" cy="0"/>
        </a:xfrm>
      </p:grpSpPr>
      <p:pic>
        <p:nvPicPr>
          <p:cNvPr id="307" name="Google Shape;307;p55"/>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308" name="Google Shape;308;p55"/>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a:solidFill>
                <a:schemeClr val="dk1"/>
              </a:solidFill>
              <a:latin typeface="Lato"/>
              <a:ea typeface="Lato"/>
              <a:cs typeface="Lato"/>
              <a:sym typeface="Lato"/>
            </a:endParaRPr>
          </a:p>
        </p:txBody>
      </p:sp>
      <p:sp>
        <p:nvSpPr>
          <p:cNvPr id="309" name="Google Shape;309;p55"/>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55"/>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311" name="Google Shape;311;p55"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Google Shape;319;p5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20"/>
        <p:cNvGrpSpPr/>
        <p:nvPr/>
      </p:nvGrpSpPr>
      <p:grpSpPr>
        <a:xfrm>
          <a:off x="0" y="0"/>
          <a:ext cx="0" cy="0"/>
          <a:chOff x="0" y="0"/>
          <a:chExt cx="0" cy="0"/>
        </a:xfrm>
      </p:grpSpPr>
      <p:sp>
        <p:nvSpPr>
          <p:cNvPr id="321" name="Google Shape;321;p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23" name="Google Shape;323;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00778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6"/>
        <p:cNvGrpSpPr/>
        <p:nvPr/>
      </p:nvGrpSpPr>
      <p:grpSpPr>
        <a:xfrm>
          <a:off x="0" y="0"/>
          <a:ext cx="0" cy="0"/>
          <a:chOff x="0" y="0"/>
          <a:chExt cx="0" cy="0"/>
        </a:xfrm>
      </p:grpSpPr>
      <p:sp>
        <p:nvSpPr>
          <p:cNvPr id="327" name="Google Shape;327;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9" name="Google Shape;329;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p6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6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4" name="Google Shape;334;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6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7"/>
        <p:cNvGrpSpPr/>
        <p:nvPr/>
      </p:nvGrpSpPr>
      <p:grpSpPr>
        <a:xfrm>
          <a:off x="0" y="0"/>
          <a:ext cx="0" cy="0"/>
          <a:chOff x="0" y="0"/>
          <a:chExt cx="0" cy="0"/>
        </a:xfrm>
      </p:grpSpPr>
      <p:sp>
        <p:nvSpPr>
          <p:cNvPr id="338" name="Google Shape;338;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0" name="Google Shape;340;p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1" name="Google Shape;341;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3"/>
        <p:cNvGrpSpPr/>
        <p:nvPr/>
      </p:nvGrpSpPr>
      <p:grpSpPr>
        <a:xfrm>
          <a:off x="0" y="0"/>
          <a:ext cx="0" cy="0"/>
          <a:chOff x="0" y="0"/>
          <a:chExt cx="0" cy="0"/>
        </a:xfrm>
      </p:grpSpPr>
      <p:sp>
        <p:nvSpPr>
          <p:cNvPr id="344" name="Google Shape;344;p6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p6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6" name="Google Shape;346;p6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7" name="Google Shape;347;p6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8" name="Google Shape;348;p6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9" name="Google Shape;349;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0" name="Google Shape;350;p6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51"/>
        <p:cNvGrpSpPr/>
        <p:nvPr/>
      </p:nvGrpSpPr>
      <p:grpSpPr>
        <a:xfrm>
          <a:off x="0" y="0"/>
          <a:ext cx="0" cy="0"/>
          <a:chOff x="0" y="0"/>
          <a:chExt cx="0" cy="0"/>
        </a:xfrm>
      </p:grpSpPr>
      <p:sp>
        <p:nvSpPr>
          <p:cNvPr id="352" name="Google Shape;352;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p6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6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58"/>
        <p:cNvGrpSpPr/>
        <p:nvPr/>
      </p:nvGrpSpPr>
      <p:grpSpPr>
        <a:xfrm>
          <a:off x="0" y="0"/>
          <a:ext cx="0" cy="0"/>
          <a:chOff x="0" y="0"/>
          <a:chExt cx="0" cy="0"/>
        </a:xfrm>
      </p:grpSpPr>
      <p:sp>
        <p:nvSpPr>
          <p:cNvPr id="359" name="Google Shape;359;p6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65"/>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61" name="Google Shape;361;p6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62" name="Google Shape;362;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p65"/>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p66"/>
          <p:cNvSpPr>
            <a:spLocks noGrp="1"/>
          </p:cNvSpPr>
          <p:nvPr>
            <p:ph type="pic" idx="2"/>
          </p:nvPr>
        </p:nvSpPr>
        <p:spPr>
          <a:xfrm>
            <a:off x="5183188" y="987425"/>
            <a:ext cx="6172200" cy="4873500"/>
          </a:xfrm>
          <a:prstGeom prst="rect">
            <a:avLst/>
          </a:prstGeom>
          <a:noFill/>
          <a:ln>
            <a:noFill/>
          </a:ln>
        </p:spPr>
      </p:sp>
      <p:sp>
        <p:nvSpPr>
          <p:cNvPr id="368" name="Google Shape;368;p6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69" name="Google Shape;369;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0" name="Google Shape;370;p6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1"/>
        <p:cNvGrpSpPr/>
        <p:nvPr/>
      </p:nvGrpSpPr>
      <p:grpSpPr>
        <a:xfrm>
          <a:off x="0" y="0"/>
          <a:ext cx="0" cy="0"/>
          <a:chOff x="0" y="0"/>
          <a:chExt cx="0" cy="0"/>
        </a:xfrm>
      </p:grpSpPr>
      <p:sp>
        <p:nvSpPr>
          <p:cNvPr id="372" name="Google Shape;372;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p6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4" name="Google Shape;374;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p6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6"/>
        <p:cNvGrpSpPr/>
        <p:nvPr/>
      </p:nvGrpSpPr>
      <p:grpSpPr>
        <a:xfrm>
          <a:off x="0" y="0"/>
          <a:ext cx="0" cy="0"/>
          <a:chOff x="0" y="0"/>
          <a:chExt cx="0" cy="0"/>
        </a:xfrm>
      </p:grpSpPr>
      <p:sp>
        <p:nvSpPr>
          <p:cNvPr id="377" name="Google Shape;377;p6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8" name="Google Shape;378;p6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9" name="Google Shape;37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0" name="Google Shape;380;p6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1.xml"/><Relationship Id="rId20" Type="http://schemas.openxmlformats.org/officeDocument/2006/relationships/slideLayout" Target="../slideLayouts/slideLayout52.xml"/><Relationship Id="rId21" Type="http://schemas.openxmlformats.org/officeDocument/2006/relationships/theme" Target="../theme/theme3.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slideLayout" Target="../slideLayouts/slideLayout49.xml"/><Relationship Id="rId18" Type="http://schemas.openxmlformats.org/officeDocument/2006/relationships/slideLayout" Target="../slideLayouts/slideLayout50.xml"/><Relationship Id="rId19" Type="http://schemas.openxmlformats.org/officeDocument/2006/relationships/slideLayout" Target="../slideLayouts/slideLayout51.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8" name="Google Shape;118;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9" name="Google Shape;119;p2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9" name="Google Shape;189;p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12"/>
        <p:cNvGrpSpPr/>
        <p:nvPr/>
      </p:nvGrpSpPr>
      <p:grpSpPr>
        <a:xfrm>
          <a:off x="0" y="0"/>
          <a:ext cx="0" cy="0"/>
          <a:chOff x="0" y="0"/>
          <a:chExt cx="0" cy="0"/>
        </a:xfrm>
      </p:grpSpPr>
      <p:sp>
        <p:nvSpPr>
          <p:cNvPr id="313" name="Google Shape;313;p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Google Shape;314;p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6" name="Google Shape;316;p5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3_Participant_Handout.docx" TargetMode="External"/><Relationship Id="rId5" Type="http://schemas.openxmlformats.org/officeDocument/2006/relationships/hyperlink" Target="https://education.ky.gov/curriculum/modcurrframe/Documents/CDP_Self_Assessment_Tool.docx" TargetMode="External"/><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3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hyperlink" Target="https://forms.gle/jQAQEQvRvFiopcHq9" TargetMode="External"/><Relationship Id="rId4" Type="http://schemas.openxmlformats.org/officeDocument/2006/relationships/hyperlink" Target="mailto:fox.demoisey@ducation.ky.gov" TargetMode="External"/><Relationship Id="rId5" Type="http://schemas.openxmlformats.org/officeDocument/2006/relationships/hyperlink" Target="mailto:misty.higgins@education.ky.gov"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9"/>
          <p:cNvSpPr txBox="1">
            <a:spLocks noGrp="1"/>
          </p:cNvSpPr>
          <p:nvPr>
            <p:ph type="ctrTitle"/>
          </p:nvPr>
        </p:nvSpPr>
        <p:spPr>
          <a:xfrm>
            <a:off x="1647575" y="107601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t>Curriculum Development Process</a:t>
            </a:r>
            <a:endParaRPr/>
          </a:p>
        </p:txBody>
      </p:sp>
      <p:sp>
        <p:nvSpPr>
          <p:cNvPr id="386" name="Google Shape;386;p69"/>
          <p:cNvSpPr txBox="1">
            <a:spLocks noGrp="1"/>
          </p:cNvSpPr>
          <p:nvPr>
            <p:ph type="subTitle" idx="1"/>
          </p:nvPr>
        </p:nvSpPr>
        <p:spPr>
          <a:xfrm>
            <a:off x="1524000" y="3602051"/>
            <a:ext cx="9144000" cy="183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007780"/>
              </a:buClr>
              <a:buSzPts val="2400"/>
              <a:buNone/>
            </a:pPr>
            <a:r>
              <a:rPr lang="en-US"/>
              <a:t>Phase 3: Develop the Curriculum</a:t>
            </a:r>
            <a:endParaRPr/>
          </a:p>
          <a:p>
            <a:pPr marL="0" lvl="0" indent="0" algn="ctr" rtl="0">
              <a:lnSpc>
                <a:spcPct val="90000"/>
              </a:lnSpc>
              <a:spcBef>
                <a:spcPts val="1000"/>
              </a:spcBef>
              <a:spcAft>
                <a:spcPts val="0"/>
              </a:spcAft>
              <a:buClr>
                <a:srgbClr val="007780"/>
              </a:buClr>
              <a:buSzPts val="2400"/>
              <a:buNone/>
            </a:pPr>
            <a:endParaRPr/>
          </a:p>
          <a:p>
            <a:pPr marL="0" lvl="0" indent="0" algn="ctr" rtl="0">
              <a:lnSpc>
                <a:spcPct val="90000"/>
              </a:lnSpc>
              <a:spcBef>
                <a:spcPts val="1000"/>
              </a:spcBef>
              <a:spcAft>
                <a:spcPts val="0"/>
              </a:spcAft>
              <a:buClr>
                <a:srgbClr val="007780"/>
              </a:buClr>
              <a:buSzPts val="2400"/>
              <a:buNone/>
            </a:pPr>
            <a:r>
              <a:rPr lang="en-US"/>
              <a:t>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8"/>
          <p:cNvSpPr txBox="1">
            <a:spLocks noGrp="1"/>
          </p:cNvSpPr>
          <p:nvPr>
            <p:ph type="sldNum" idx="4294967295"/>
          </p:nvPr>
        </p:nvSpPr>
        <p:spPr>
          <a:xfrm>
            <a:off x="11509375" y="6310313"/>
            <a:ext cx="682625" cy="365125"/>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sz="1800">
                <a:solidFill>
                  <a:schemeClr val="lt1"/>
                </a:solidFill>
                <a:latin typeface="Libre Franklin Thin"/>
                <a:ea typeface="Libre Franklin Thin"/>
                <a:cs typeface="Libre Franklin Thin"/>
                <a:sym typeface="Libre Franklin Thin"/>
              </a:rPr>
              <a:t>10</a:t>
            </a:fld>
            <a:endParaRPr sz="1800">
              <a:solidFill>
                <a:schemeClr val="lt1"/>
              </a:solidFill>
              <a:latin typeface="Libre Franklin Thin"/>
              <a:ea typeface="Libre Franklin Thin"/>
              <a:cs typeface="Libre Franklin Thin"/>
              <a:sym typeface="Libre Franklin Thin"/>
            </a:endParaRPr>
          </a:p>
        </p:txBody>
      </p:sp>
      <p:sp>
        <p:nvSpPr>
          <p:cNvPr id="476" name="Google Shape;476;p78"/>
          <p:cNvSpPr txBox="1">
            <a:spLocks noGrp="1"/>
          </p:cNvSpPr>
          <p:nvPr>
            <p:ph type="title" idx="4294967295"/>
          </p:nvPr>
        </p:nvSpPr>
        <p:spPr>
          <a:xfrm>
            <a:off x="803275" y="299913"/>
            <a:ext cx="10518775" cy="7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t>Supplemental online resources show weak alignment and limited student supports</a:t>
            </a:r>
            <a:endParaRPr sz="3200"/>
          </a:p>
        </p:txBody>
      </p:sp>
      <p:sp>
        <p:nvSpPr>
          <p:cNvPr id="477" name="Google Shape;477;p78"/>
          <p:cNvSpPr txBox="1">
            <a:spLocks noGrp="1"/>
          </p:cNvSpPr>
          <p:nvPr>
            <p:ph type="body" idx="4294967295"/>
          </p:nvPr>
        </p:nvSpPr>
        <p:spPr>
          <a:xfrm>
            <a:off x="434975" y="1375714"/>
            <a:ext cx="11322050" cy="1287462"/>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1000"/>
              </a:spcAft>
              <a:buNone/>
            </a:pPr>
            <a:r>
              <a:rPr lang="en-US" sz="2000"/>
              <a:t>A 2019 study, </a:t>
            </a:r>
            <a:r>
              <a:rPr lang="en-US" sz="2000" i="1">
                <a:highlight>
                  <a:schemeClr val="lt1"/>
                </a:highlight>
              </a:rPr>
              <a:t>The Supplemental-Curriculum Bazaar: Is What's Online Any Good? </a:t>
            </a:r>
            <a:r>
              <a:rPr lang="en-US" sz="2000">
                <a:highlight>
                  <a:schemeClr val="lt1"/>
                </a:highlight>
              </a:rPr>
              <a:t>examined over three hundred of the most downloaded materials across three of the most popular supplemental websites</a:t>
            </a:r>
            <a:endParaRPr sz="1800"/>
          </a:p>
        </p:txBody>
      </p:sp>
      <p:pic>
        <p:nvPicPr>
          <p:cNvPr id="474" name="Google Shape;474;p78" descr="Chart showing how aligned online resources tend to be."/>
          <p:cNvPicPr preferRelativeResize="0"/>
          <p:nvPr/>
        </p:nvPicPr>
        <p:blipFill>
          <a:blip r:embed="rId3">
            <a:alphaModFix/>
          </a:blip>
          <a:stretch>
            <a:fillRect/>
          </a:stretch>
        </p:blipFill>
        <p:spPr>
          <a:xfrm>
            <a:off x="1278854" y="3010025"/>
            <a:ext cx="4031649" cy="2492899"/>
          </a:xfrm>
          <a:prstGeom prst="rect">
            <a:avLst/>
          </a:prstGeom>
          <a:noFill/>
          <a:ln>
            <a:noFill/>
          </a:ln>
        </p:spPr>
      </p:pic>
      <p:pic>
        <p:nvPicPr>
          <p:cNvPr id="475" name="Google Shape;475;p78" descr="Chart showing the quantity of supports online resources tend to offer."/>
          <p:cNvPicPr preferRelativeResize="0"/>
          <p:nvPr/>
        </p:nvPicPr>
        <p:blipFill>
          <a:blip r:embed="rId4">
            <a:alphaModFix/>
          </a:blip>
          <a:stretch>
            <a:fillRect/>
          </a:stretch>
        </p:blipFill>
        <p:spPr>
          <a:xfrm>
            <a:off x="6743697" y="3010025"/>
            <a:ext cx="4031658" cy="2492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9"/>
          <p:cNvSpPr txBox="1">
            <a:spLocks noGrp="1"/>
          </p:cNvSpPr>
          <p:nvPr>
            <p:ph type="title" idx="4294967295"/>
          </p:nvPr>
        </p:nvSpPr>
        <p:spPr>
          <a:xfrm>
            <a:off x="605681" y="283619"/>
            <a:ext cx="10515600" cy="1169988"/>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ct val="27808"/>
              <a:buNone/>
            </a:pPr>
            <a:r>
              <a:rPr lang="en-US" sz="3559"/>
              <a:t>Aligned district materials (resources) were more likely to provide students grade-level opportunities.</a:t>
            </a:r>
            <a:endParaRPr sz="3559"/>
          </a:p>
        </p:txBody>
      </p:sp>
      <p:pic>
        <p:nvPicPr>
          <p:cNvPr id="484" name="Google Shape;484;p79" descr="Screenshot showing percent of grade-level assignments aligned to standards by source."/>
          <p:cNvPicPr preferRelativeResize="0"/>
          <p:nvPr/>
        </p:nvPicPr>
        <p:blipFill rotWithShape="1">
          <a:blip r:embed="rId3">
            <a:alphaModFix/>
          </a:blip>
          <a:srcRect/>
          <a:stretch/>
        </p:blipFill>
        <p:spPr>
          <a:xfrm>
            <a:off x="926200" y="1592850"/>
            <a:ext cx="6276525" cy="3730450"/>
          </a:xfrm>
          <a:prstGeom prst="rect">
            <a:avLst/>
          </a:prstGeom>
          <a:noFill/>
          <a:ln>
            <a:noFill/>
          </a:ln>
        </p:spPr>
      </p:pic>
      <p:grpSp>
        <p:nvGrpSpPr>
          <p:cNvPr id="485" name="Google Shape;485;p79" title="&quot; &quot;"/>
          <p:cNvGrpSpPr/>
          <p:nvPr/>
        </p:nvGrpSpPr>
        <p:grpSpPr>
          <a:xfrm>
            <a:off x="7601849" y="1899975"/>
            <a:ext cx="3519432" cy="3294045"/>
            <a:chOff x="5791452" y="2676074"/>
            <a:chExt cx="3039758" cy="3853585"/>
          </a:xfrm>
        </p:grpSpPr>
        <p:sp>
          <p:nvSpPr>
            <p:cNvPr id="486" name="Google Shape;486;p79"/>
            <p:cNvSpPr txBox="1"/>
            <p:nvPr/>
          </p:nvSpPr>
          <p:spPr>
            <a:xfrm>
              <a:off x="5812610" y="2676074"/>
              <a:ext cx="3018600" cy="199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100" i="0" u="none" strike="noStrike" cap="none">
                  <a:solidFill>
                    <a:srgbClr val="00A4C7"/>
                  </a:solidFill>
                  <a:latin typeface="Libre Franklin"/>
                  <a:ea typeface="Libre Franklin"/>
                  <a:cs typeface="Libre Franklin"/>
                  <a:sym typeface="Libre Franklin"/>
                </a:rPr>
                <a:t>Assignments based on district materials from an aligned curriculum were </a:t>
              </a:r>
              <a:r>
                <a:rPr lang="en-US" sz="2100" b="1" i="0" u="none" strike="noStrike" cap="none">
                  <a:solidFill>
                    <a:srgbClr val="00A4C7"/>
                  </a:solidFill>
                  <a:latin typeface="Libre Franklin"/>
                  <a:ea typeface="Libre Franklin"/>
                  <a:cs typeface="Libre Franklin"/>
                  <a:sym typeface="Libre Franklin"/>
                </a:rPr>
                <a:t>more likely </a:t>
              </a:r>
              <a:r>
                <a:rPr lang="en-US" sz="2100" i="0" u="none" strike="noStrike" cap="none">
                  <a:solidFill>
                    <a:srgbClr val="00A4C7"/>
                  </a:solidFill>
                  <a:latin typeface="Libre Franklin"/>
                  <a:ea typeface="Libre Franklin"/>
                  <a:cs typeface="Libre Franklin"/>
                  <a:sym typeface="Libre Franklin"/>
                </a:rPr>
                <a:t>to be at grade-level.</a:t>
              </a:r>
              <a:endParaRPr sz="1900" i="0" u="none" strike="noStrike" cap="none">
                <a:solidFill>
                  <a:srgbClr val="000000"/>
                </a:solidFill>
                <a:latin typeface="Libre Franklin"/>
                <a:ea typeface="Libre Franklin"/>
                <a:cs typeface="Libre Franklin"/>
                <a:sym typeface="Libre Franklin"/>
              </a:endParaRPr>
            </a:p>
          </p:txBody>
        </p:sp>
        <p:sp>
          <p:nvSpPr>
            <p:cNvPr id="487" name="Google Shape;487;p79"/>
            <p:cNvSpPr txBox="1"/>
            <p:nvPr/>
          </p:nvSpPr>
          <p:spPr>
            <a:xfrm>
              <a:off x="5791452" y="4909060"/>
              <a:ext cx="3018600" cy="162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100" i="0" u="none" strike="noStrike" cap="none">
                  <a:solidFill>
                    <a:srgbClr val="00355F"/>
                  </a:solidFill>
                  <a:latin typeface="Libre Franklin"/>
                  <a:ea typeface="Libre Franklin"/>
                  <a:cs typeface="Libre Franklin"/>
                  <a:sym typeface="Libre Franklin"/>
                </a:rPr>
                <a:t>Assignments created or found by teachers were </a:t>
              </a:r>
              <a:r>
                <a:rPr lang="en-US" sz="2100" b="1" i="0" u="none" strike="noStrike" cap="none">
                  <a:solidFill>
                    <a:srgbClr val="00355F"/>
                  </a:solidFill>
                  <a:latin typeface="Libre Franklin"/>
                  <a:ea typeface="Libre Franklin"/>
                  <a:cs typeface="Libre Franklin"/>
                  <a:sym typeface="Libre Franklin"/>
                </a:rPr>
                <a:t>least likely </a:t>
              </a:r>
              <a:r>
                <a:rPr lang="en-US" sz="2100" i="0" u="none" strike="noStrike" cap="none">
                  <a:solidFill>
                    <a:srgbClr val="00355F"/>
                  </a:solidFill>
                  <a:latin typeface="Libre Franklin"/>
                  <a:ea typeface="Libre Franklin"/>
                  <a:cs typeface="Libre Franklin"/>
                  <a:sym typeface="Libre Franklin"/>
                </a:rPr>
                <a:t>to be at grade-level.</a:t>
              </a:r>
              <a:endParaRPr sz="1900" i="0" u="none" strike="noStrike" cap="none">
                <a:solidFill>
                  <a:srgbClr val="000000"/>
                </a:solidFill>
                <a:latin typeface="Libre Franklin"/>
                <a:ea typeface="Libre Franklin"/>
                <a:cs typeface="Libre Franklin"/>
                <a:sym typeface="Libre Franklin"/>
              </a:endParaRPr>
            </a:p>
          </p:txBody>
        </p:sp>
      </p:grpSp>
      <p:sp>
        <p:nvSpPr>
          <p:cNvPr id="488" name="Google Shape;488;p79"/>
          <p:cNvSpPr txBox="1"/>
          <p:nvPr/>
        </p:nvSpPr>
        <p:spPr>
          <a:xfrm>
            <a:off x="838200" y="5333264"/>
            <a:ext cx="8061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Quattrocento Sans"/>
                <a:ea typeface="Quattrocento Sans"/>
                <a:cs typeface="Quattrocento Sans"/>
                <a:sym typeface="Quattrocento Sans"/>
              </a:rPr>
              <a:t>Source: Student work samples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414042"/>
                </a:solidFill>
                <a:latin typeface="Quattrocento Sans"/>
                <a:ea typeface="Quattrocento Sans"/>
                <a:cs typeface="Quattrocento Sans"/>
                <a:sym typeface="Quattrocento Sans"/>
              </a:rPr>
              <a:t>Note: Ns for aligned , partially aligned, unaligned, and teacher created  assignments are 328, 199, 719, and 2044 respectively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80" descr="Screenshot showing how often student success occurs below the grade-level of the standards."/>
          <p:cNvPicPr preferRelativeResize="0"/>
          <p:nvPr/>
        </p:nvPicPr>
        <p:blipFill>
          <a:blip r:embed="rId3">
            <a:alphaModFix/>
          </a:blip>
          <a:stretch>
            <a:fillRect/>
          </a:stretch>
        </p:blipFill>
        <p:spPr>
          <a:xfrm>
            <a:off x="827147" y="607533"/>
            <a:ext cx="10581990" cy="4479685"/>
          </a:xfrm>
          <a:prstGeom prst="rect">
            <a:avLst/>
          </a:prstGeom>
          <a:noFill/>
          <a:ln>
            <a:noFill/>
          </a:ln>
        </p:spPr>
      </p:pic>
      <p:sp>
        <p:nvSpPr>
          <p:cNvPr id="2" name="Title 1" hidden="1"/>
          <p:cNvSpPr>
            <a:spLocks noGrp="1"/>
          </p:cNvSpPr>
          <p:nvPr>
            <p:ph type="title"/>
          </p:nvPr>
        </p:nvSpPr>
        <p:spPr/>
        <p:txBody>
          <a:bodyPr/>
          <a:lstStyle/>
          <a:p>
            <a:r>
              <a:rPr lang="en-US" dirty="0" smtClean="0"/>
              <a:t>Student success on assignments vs master of grade level standards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can we do?</a:t>
            </a:r>
            <a:endParaRPr/>
          </a:p>
        </p:txBody>
      </p:sp>
      <p:sp>
        <p:nvSpPr>
          <p:cNvPr id="501" name="Google Shape;501;p81"/>
          <p:cNvSpPr txBox="1">
            <a:spLocks noGrp="1"/>
          </p:cNvSpPr>
          <p:nvPr>
            <p:ph type="body" idx="1"/>
          </p:nvPr>
        </p:nvSpPr>
        <p:spPr>
          <a:xfrm>
            <a:off x="838200" y="1611844"/>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Students need four key resources: grade-appropriate assignments, strong instruction, deep engagement, and teachers who hold high expectations.</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Grade-level content must be at the heart of instruction.</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Research-based high-quality curriculum and instructional resources makes this task easier.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Benefits of High-Quality Curriculum and Instructional Resources</a:t>
            </a:r>
            <a:endParaRPr/>
          </a:p>
        </p:txBody>
      </p:sp>
      <p:graphicFrame>
        <p:nvGraphicFramePr>
          <p:cNvPr id="508" name="Google Shape;508;p82" descr="Screenshot showing what teachers should spend more and less time on to improve alignment of resources and student learning."/>
          <p:cNvGraphicFramePr/>
          <p:nvPr>
            <p:extLst>
              <p:ext uri="{D42A27DB-BD31-4B8C-83A1-F6EECF244321}">
                <p14:modId xmlns:p14="http://schemas.microsoft.com/office/powerpoint/2010/main" val="1880860451"/>
              </p:ext>
            </p:extLst>
          </p:nvPr>
        </p:nvGraphicFramePr>
        <p:xfrm>
          <a:off x="470900" y="2853875"/>
          <a:ext cx="11250150" cy="2423075"/>
        </p:xfrm>
        <a:graphic>
          <a:graphicData uri="http://schemas.openxmlformats.org/drawingml/2006/table">
            <a:tbl>
              <a:tblPr firstRow="1">
                <a:noFill/>
                <a:tableStyleId>{8D60E1DB-681B-4223-97DC-1DF2FA939674}</a:tableStyleId>
              </a:tblPr>
              <a:tblGrid>
                <a:gridCol w="5531125">
                  <a:extLst>
                    <a:ext uri="{9D8B030D-6E8A-4147-A177-3AD203B41FA5}">
                      <a16:colId xmlns:a16="http://schemas.microsoft.com/office/drawing/2014/main" xmlns="" val="20000"/>
                    </a:ext>
                  </a:extLst>
                </a:gridCol>
                <a:gridCol w="5719025">
                  <a:extLst>
                    <a:ext uri="{9D8B030D-6E8A-4147-A177-3AD203B41FA5}">
                      <a16:colId xmlns:a16="http://schemas.microsoft.com/office/drawing/2014/main" xmlns="" val="20001"/>
                    </a:ext>
                  </a:extLst>
                </a:gridCol>
              </a:tblGrid>
              <a:tr h="502900">
                <a:tc>
                  <a:txBody>
                    <a:bodyPr/>
                    <a:lstStyle/>
                    <a:p>
                      <a:pPr marL="0" lvl="0" indent="0" algn="l" rtl="0">
                        <a:spcBef>
                          <a:spcPts val="0"/>
                        </a:spcBef>
                        <a:spcAft>
                          <a:spcPts val="0"/>
                        </a:spcAft>
                        <a:buNone/>
                      </a:pPr>
                      <a:r>
                        <a:rPr lang="en-US" sz="2100" b="1">
                          <a:latin typeface="Libre Franklin"/>
                          <a:ea typeface="Libre Franklin"/>
                          <a:cs typeface="Libre Franklin"/>
                          <a:sym typeface="Libre Franklin"/>
                        </a:rPr>
                        <a:t>Spend Less Time On…</a:t>
                      </a:r>
                      <a:endParaRPr sz="2100" b="1">
                        <a:latin typeface="Libre Franklin"/>
                        <a:ea typeface="Libre Franklin"/>
                        <a:cs typeface="Libre Franklin"/>
                        <a:sym typeface="Libre Franklin"/>
                      </a:endParaRPr>
                    </a:p>
                  </a:txBody>
                  <a:tcPr marL="91425" marR="91425" marT="91425" marB="91425">
                    <a:solidFill>
                      <a:schemeClr val="lt2"/>
                    </a:solidFill>
                  </a:tcPr>
                </a:tc>
                <a:tc>
                  <a:txBody>
                    <a:bodyPr/>
                    <a:lstStyle/>
                    <a:p>
                      <a:pPr marL="0" lvl="0" indent="0" algn="l" rtl="0">
                        <a:spcBef>
                          <a:spcPts val="0"/>
                        </a:spcBef>
                        <a:spcAft>
                          <a:spcPts val="0"/>
                        </a:spcAft>
                        <a:buNone/>
                      </a:pPr>
                      <a:r>
                        <a:rPr lang="en-US" sz="2100" b="1">
                          <a:latin typeface="Libre Franklin"/>
                          <a:ea typeface="Libre Franklin"/>
                          <a:cs typeface="Libre Franklin"/>
                          <a:sym typeface="Libre Franklin"/>
                        </a:rPr>
                        <a:t>Spend More Time on…</a:t>
                      </a:r>
                      <a:endParaRPr sz="2100" b="1">
                        <a:latin typeface="Libre Franklin"/>
                        <a:ea typeface="Libre Franklin"/>
                        <a:cs typeface="Libre Franklin"/>
                        <a:sym typeface="Libre Franklin"/>
                      </a:endParaRPr>
                    </a:p>
                  </a:txBody>
                  <a:tcPr marL="91425" marR="91425" marT="91425" marB="91425">
                    <a:solidFill>
                      <a:schemeClr val="lt2"/>
                    </a:solidFill>
                  </a:tcPr>
                </a:tc>
                <a:extLst>
                  <a:ext uri="{0D108BD9-81ED-4DB2-BD59-A6C34878D82A}">
                    <a16:rowId xmlns:a16="http://schemas.microsoft.com/office/drawing/2014/main" xmlns="" val="10000"/>
                  </a:ext>
                </a:extLst>
              </a:tr>
              <a:tr h="731500">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Figuring out which KAS to teach at which point in the year</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Focusing on understanding the KAS for instruction</a:t>
                      </a:r>
                      <a:endParaRPr sz="18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xmlns="" val="10001"/>
                  </a:ext>
                </a:extLst>
              </a:tr>
              <a:tr h="731500">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Building lessons and activities from scratch</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Differentiating lessons for specific student needs</a:t>
                      </a:r>
                      <a:endParaRPr sz="18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xmlns="" val="10002"/>
                  </a:ext>
                </a:extLst>
              </a:tr>
              <a:tr h="457175">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Searching for instructional resources</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None/>
                      </a:pPr>
                      <a:r>
                        <a:rPr lang="en-US" sz="1800" dirty="0">
                          <a:latin typeface="Libre Franklin"/>
                          <a:ea typeface="Libre Franklin"/>
                          <a:cs typeface="Libre Franklin"/>
                          <a:sym typeface="Libre Franklin"/>
                        </a:rPr>
                        <a:t>Analyzing and responding to student data</a:t>
                      </a:r>
                      <a:endParaRPr sz="18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xmlns="" val="10003"/>
                  </a:ext>
                </a:extLst>
              </a:tr>
            </a:tbl>
          </a:graphicData>
        </a:graphic>
      </p:graphicFrame>
      <p:sp>
        <p:nvSpPr>
          <p:cNvPr id="509" name="Google Shape;509;p82"/>
          <p:cNvSpPr txBox="1"/>
          <p:nvPr/>
        </p:nvSpPr>
        <p:spPr>
          <a:xfrm>
            <a:off x="493325" y="1861550"/>
            <a:ext cx="11250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latin typeface="Libre Franklin"/>
                <a:ea typeface="Libre Franklin"/>
                <a:cs typeface="Libre Franklin"/>
                <a:sym typeface="Libre Franklin"/>
              </a:rPr>
              <a:t>Teachers  can spend more time on supporting students.</a:t>
            </a:r>
            <a:endParaRPr sz="2600" b="1">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3"/>
          <p:cNvSpPr txBox="1">
            <a:spLocks noGrp="1"/>
          </p:cNvSpPr>
          <p:nvPr>
            <p:ph type="title"/>
          </p:nvPr>
        </p:nvSpPr>
        <p:spPr>
          <a:xfrm>
            <a:off x="452833" y="400327"/>
            <a:ext cx="11320800" cy="75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KDE’s General Definition of HQIRs</a:t>
            </a:r>
            <a:endParaRPr/>
          </a:p>
        </p:txBody>
      </p:sp>
      <p:sp>
        <p:nvSpPr>
          <p:cNvPr id="516" name="Google Shape;516;p83"/>
          <p:cNvSpPr txBox="1">
            <a:spLocks noGrp="1"/>
          </p:cNvSpPr>
          <p:nvPr>
            <p:ph type="body" idx="1"/>
          </p:nvPr>
        </p:nvSpPr>
        <p:spPr>
          <a:xfrm>
            <a:off x="838200" y="1569550"/>
            <a:ext cx="10515600" cy="4518900"/>
          </a:xfrm>
          <a:prstGeom prst="rect">
            <a:avLst/>
          </a:prstGeom>
        </p:spPr>
        <p:txBody>
          <a:bodyPr spcFirstLastPara="1" wrap="square" lIns="91425" tIns="45700" rIns="91425" bIns="45700" anchor="t" anchorCtr="0">
            <a:normAutofit/>
          </a:bodyPr>
          <a:lstStyle/>
          <a:p>
            <a:pPr marL="342900" lvl="0" indent="-266700" algn="l" rtl="0">
              <a:lnSpc>
                <a:spcPct val="100000"/>
              </a:lnSpc>
              <a:spcBef>
                <a:spcPts val="1000"/>
              </a:spcBef>
              <a:spcAft>
                <a:spcPts val="0"/>
              </a:spcAft>
              <a:buSzPts val="1600"/>
              <a:buChar char="●"/>
            </a:pPr>
            <a:r>
              <a:rPr lang="en-US" sz="2600"/>
              <a:t>Aligned with the Kentucky Academic Standards (</a:t>
            </a:r>
            <a:r>
              <a:rPr lang="en-US" sz="2600" i="1"/>
              <a:t>KAS</a:t>
            </a:r>
            <a:r>
              <a:rPr lang="en-US" sz="2600"/>
              <a:t>);</a:t>
            </a:r>
            <a:endParaRPr sz="2600"/>
          </a:p>
          <a:p>
            <a:pPr marL="342900" lvl="0" indent="-266700" algn="l" rtl="0">
              <a:lnSpc>
                <a:spcPct val="100000"/>
              </a:lnSpc>
              <a:spcBef>
                <a:spcPts val="800"/>
              </a:spcBef>
              <a:spcAft>
                <a:spcPts val="0"/>
              </a:spcAft>
              <a:buSzPts val="1600"/>
              <a:buChar char="●"/>
            </a:pPr>
            <a:r>
              <a:rPr lang="en-US" sz="2600"/>
              <a:t>Research-based and/or externally validated;</a:t>
            </a:r>
            <a:endParaRPr sz="2600"/>
          </a:p>
          <a:p>
            <a:pPr marL="342900" lvl="0" indent="-266700" algn="l" rtl="0">
              <a:lnSpc>
                <a:spcPct val="100000"/>
              </a:lnSpc>
              <a:spcBef>
                <a:spcPts val="800"/>
              </a:spcBef>
              <a:spcAft>
                <a:spcPts val="0"/>
              </a:spcAft>
              <a:buSzPts val="1600"/>
              <a:buChar char="●"/>
            </a:pPr>
            <a:r>
              <a:rPr lang="en-US" sz="2600"/>
              <a:t>Comprehensive to include engaging texts (books, multimedia, etc.), problems and assessments; </a:t>
            </a:r>
            <a:endParaRPr sz="2600"/>
          </a:p>
          <a:p>
            <a:pPr marL="342900" lvl="0" indent="-266700" algn="l" rtl="0">
              <a:lnSpc>
                <a:spcPct val="100000"/>
              </a:lnSpc>
              <a:spcBef>
                <a:spcPts val="800"/>
              </a:spcBef>
              <a:spcAft>
                <a:spcPts val="0"/>
              </a:spcAft>
              <a:buSzPts val="1600"/>
              <a:buChar char="●"/>
            </a:pPr>
            <a:r>
              <a:rPr lang="en-US" sz="2600"/>
              <a:t>Culturally relevant, free from bias; and </a:t>
            </a:r>
            <a:endParaRPr sz="2600"/>
          </a:p>
          <a:p>
            <a:pPr marL="342900" lvl="0" indent="-266700" algn="l" rtl="0">
              <a:lnSpc>
                <a:spcPct val="100000"/>
              </a:lnSpc>
              <a:spcBef>
                <a:spcPts val="1000"/>
              </a:spcBef>
              <a:spcAft>
                <a:spcPts val="0"/>
              </a:spcAft>
              <a:buSzPts val="1600"/>
              <a:buChar char="●"/>
            </a:pPr>
            <a:r>
              <a:rPr lang="en-US" sz="2600"/>
              <a:t>Accessible for all students. </a:t>
            </a:r>
            <a:endParaRPr sz="2600"/>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4"/>
          <p:cNvSpPr txBox="1">
            <a:spLocks noGrp="1"/>
          </p:cNvSpPr>
          <p:nvPr>
            <p:ph type="title"/>
          </p:nvPr>
        </p:nvSpPr>
        <p:spPr>
          <a:xfrm>
            <a:off x="838200" y="365125"/>
            <a:ext cx="10515600" cy="1047216"/>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Selecting HQIRs</a:t>
            </a:r>
            <a:endParaRPr/>
          </a:p>
        </p:txBody>
      </p:sp>
      <p:sp>
        <p:nvSpPr>
          <p:cNvPr id="523" name="Google Shape;523;p84"/>
          <p:cNvSpPr txBox="1">
            <a:spLocks noGrp="1"/>
          </p:cNvSpPr>
          <p:nvPr>
            <p:ph type="body" idx="1"/>
          </p:nvPr>
        </p:nvSpPr>
        <p:spPr>
          <a:xfrm>
            <a:off x="838200" y="1453082"/>
            <a:ext cx="10415258" cy="4345664"/>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300" b="1"/>
              <a:t>Primary HQIR</a:t>
            </a:r>
            <a:r>
              <a:rPr lang="en-US" sz="2300"/>
              <a:t>: “the print, nonprint or electronic medium designed to assist student learning and support implementation of a high-quality curriculum.” </a:t>
            </a:r>
          </a:p>
          <a:p>
            <a:pPr marL="0" lvl="0" indent="0" algn="l" rtl="0">
              <a:lnSpc>
                <a:spcPct val="100000"/>
              </a:lnSpc>
              <a:spcBef>
                <a:spcPts val="1000"/>
              </a:spcBef>
              <a:spcAft>
                <a:spcPts val="0"/>
              </a:spcAft>
              <a:buNone/>
            </a:pPr>
            <a:r>
              <a:rPr lang="en-US" sz="2300"/>
              <a:t>“Selecting a primary HQIR enables districts and schools to make a marked shift toward equitable, vibrant learning experiences for all students.</a:t>
            </a:r>
          </a:p>
          <a:p>
            <a:pPr marL="0" lvl="0" indent="0" algn="l" rtl="0">
              <a:lnSpc>
                <a:spcPct val="100000"/>
              </a:lnSpc>
              <a:spcBef>
                <a:spcPts val="1000"/>
              </a:spcBef>
              <a:spcAft>
                <a:spcPts val="0"/>
              </a:spcAft>
              <a:buNone/>
            </a:pPr>
            <a:endParaRPr lang="en-US" sz="1100"/>
          </a:p>
          <a:p>
            <a:pPr marL="0" lvl="0" indent="0" algn="l" rtl="0">
              <a:lnSpc>
                <a:spcPct val="100000"/>
              </a:lnSpc>
              <a:spcBef>
                <a:spcPts val="1000"/>
              </a:spcBef>
              <a:spcAft>
                <a:spcPts val="0"/>
              </a:spcAft>
              <a:buNone/>
            </a:pPr>
            <a:r>
              <a:rPr lang="en-US" sz="2300" b="1"/>
              <a:t>Supplemental Resources</a:t>
            </a:r>
            <a:r>
              <a:rPr lang="en-US" sz="2300"/>
              <a:t>: “Where gaps are found (in the primary HQIR), selecting supplemental resources, rated as high-quality by an evaluator like EdReports when possible, can be a way of addressing them.</a:t>
            </a:r>
          </a:p>
          <a:p>
            <a:pPr marL="0" lvl="0" indent="0" algn="l" rtl="0">
              <a:lnSpc>
                <a:spcPct val="100000"/>
              </a:lnSpc>
              <a:spcBef>
                <a:spcPts val="1000"/>
              </a:spcBef>
              <a:spcAft>
                <a:spcPts val="0"/>
              </a:spcAft>
              <a:buNone/>
            </a:pPr>
            <a:endParaRPr lang="en-US" sz="1200"/>
          </a:p>
          <a:p>
            <a:pPr marL="0" lvl="0" indent="0" algn="l" rtl="0">
              <a:lnSpc>
                <a:spcPct val="100000"/>
              </a:lnSpc>
              <a:spcBef>
                <a:spcPts val="1000"/>
              </a:spcBef>
              <a:spcAft>
                <a:spcPts val="0"/>
              </a:spcAft>
              <a:buNone/>
            </a:pPr>
            <a:r>
              <a:rPr lang="en-US" sz="1200"/>
              <a:t>* Quotes taken from the CDP document.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5"/>
          <p:cNvSpPr txBox="1">
            <a:spLocks noGrp="1"/>
          </p:cNvSpPr>
          <p:nvPr>
            <p:ph type="title"/>
          </p:nvPr>
        </p:nvSpPr>
        <p:spPr>
          <a:xfrm>
            <a:off x="838200" y="208900"/>
            <a:ext cx="10515600" cy="96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4400"/>
              <a:buFont typeface="Libre Franklin Medium"/>
              <a:buNone/>
            </a:pPr>
            <a:r>
              <a:rPr lang="en-US" sz="3600"/>
              <a:t>Processing Time</a:t>
            </a:r>
            <a:endParaRPr/>
          </a:p>
        </p:txBody>
      </p:sp>
      <p:sp>
        <p:nvSpPr>
          <p:cNvPr id="530" name="Google Shape;530;p85"/>
          <p:cNvSpPr txBox="1">
            <a:spLocks noGrp="1"/>
          </p:cNvSpPr>
          <p:nvPr>
            <p:ph type="body" idx="1"/>
          </p:nvPr>
        </p:nvSpPr>
        <p:spPr>
          <a:xfrm>
            <a:off x="700600" y="1390300"/>
            <a:ext cx="10795200" cy="42540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600" b="1"/>
              <a:t>Team Discussion:</a:t>
            </a:r>
          </a:p>
          <a:p>
            <a:pPr marL="457200" lvl="0" indent="-393700" algn="l" rtl="0">
              <a:lnSpc>
                <a:spcPct val="100000"/>
              </a:lnSpc>
              <a:spcBef>
                <a:spcPts val="1000"/>
              </a:spcBef>
              <a:spcAft>
                <a:spcPts val="0"/>
              </a:spcAft>
              <a:buSzPts val="2600"/>
              <a:buChar char="•"/>
            </a:pPr>
            <a:r>
              <a:rPr lang="en-US" sz="2600"/>
              <a:t>How could intentional use of high-quality instructional resources, primary and supplementary, improve the implementation of a local curriculum?</a:t>
            </a:r>
            <a:endParaRPr sz="2600"/>
          </a:p>
          <a:p>
            <a:pPr marL="457200" lvl="0" indent="0" algn="l" rtl="0">
              <a:lnSpc>
                <a:spcPct val="100000"/>
              </a:lnSpc>
              <a:spcBef>
                <a:spcPts val="1000"/>
              </a:spcBef>
              <a:spcAft>
                <a:spcPts val="0"/>
              </a:spcAft>
              <a:buNone/>
            </a:pPr>
            <a:endParaRPr sz="2600"/>
          </a:p>
          <a:p>
            <a:pPr marL="457200" lvl="0" indent="-374650" algn="l" rtl="0">
              <a:lnSpc>
                <a:spcPct val="100000"/>
              </a:lnSpc>
              <a:spcBef>
                <a:spcPts val="1000"/>
              </a:spcBef>
              <a:spcAft>
                <a:spcPts val="0"/>
              </a:spcAft>
              <a:buSzPts val="2300"/>
              <a:buChar char="★"/>
            </a:pPr>
            <a:r>
              <a:rPr lang="en-US" sz="2300" i="1"/>
              <a:t>Thinking can be held in space provided under Success Criterion 1 on your handout.</a:t>
            </a:r>
            <a:endParaRPr sz="2300" i="1"/>
          </a:p>
          <a:p>
            <a:pPr marL="457200" lvl="0" indent="0" algn="l" rtl="0">
              <a:lnSpc>
                <a:spcPct val="100000"/>
              </a:lnSpc>
              <a:spcBef>
                <a:spcPts val="1000"/>
              </a:spcBef>
              <a:spcAft>
                <a:spcPts val="1000"/>
              </a:spcAft>
              <a:buNone/>
            </a:pPr>
            <a:endParaRPr sz="2600"/>
          </a:p>
        </p:txBody>
      </p:sp>
      <p:pic>
        <p:nvPicPr>
          <p:cNvPr id="531" name="Google Shape;531;p85"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067425" y="353123"/>
            <a:ext cx="1423975" cy="1423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Whole Group Share-out</a:t>
            </a:r>
            <a:endParaRPr/>
          </a:p>
        </p:txBody>
      </p:sp>
      <p:sp>
        <p:nvSpPr>
          <p:cNvPr id="538" name="Google Shape;538;p8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thoughts, ideas, connections or questions do you have regarding the potential positive impacts of using HQIRs in your local context?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87"/>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3 Module Purpose</a:t>
            </a:r>
            <a:endParaRPr/>
          </a:p>
        </p:txBody>
      </p:sp>
      <p:sp>
        <p:nvSpPr>
          <p:cNvPr id="545" name="Google Shape;545;p87"/>
          <p:cNvSpPr txBox="1">
            <a:spLocks noGrp="1"/>
          </p:cNvSpPr>
          <p:nvPr>
            <p:ph type="body" idx="1"/>
          </p:nvPr>
        </p:nvSpPr>
        <p:spPr>
          <a:xfrm>
            <a:off x="838200" y="1143025"/>
            <a:ext cx="10515600" cy="457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a systematic process for developing a high-quality local curriculum that supports standards implementation and promotes student equity.</a:t>
            </a:r>
            <a:endParaRP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Examine the importance of HQIRs in supporting implementation of a locally developed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3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3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3 at the local level. </a:t>
            </a:r>
            <a:endParaRPr sz="2000"/>
          </a:p>
          <a:p>
            <a:pPr marL="0" lvl="0" indent="0" algn="l" rtl="0">
              <a:lnSpc>
                <a:spcPct val="100000"/>
              </a:lnSpc>
              <a:spcBef>
                <a:spcPts val="1000"/>
              </a:spcBef>
              <a:spcAft>
                <a:spcPts val="0"/>
              </a:spcAft>
              <a:buNone/>
            </a:pPr>
            <a:endParaRPr sz="2000"/>
          </a:p>
          <a:p>
            <a:pPr marL="0" lvl="0" indent="0" algn="l" rtl="0">
              <a:lnSpc>
                <a:spcPct val="90000"/>
              </a:lnSpc>
              <a:spcBef>
                <a:spcPts val="1000"/>
              </a:spcBef>
              <a:spcAft>
                <a:spcPts val="0"/>
              </a:spcAft>
              <a:buClr>
                <a:srgbClr val="102649"/>
              </a:buClr>
              <a:buSzPts val="2800"/>
              <a:buNone/>
            </a:pPr>
            <a:endParaRPr b="1"/>
          </a:p>
        </p:txBody>
      </p:sp>
      <p:sp>
        <p:nvSpPr>
          <p:cNvPr id="546" name="Google Shape;546;p87" title="&quot; &quot;"/>
          <p:cNvSpPr/>
          <p:nvPr/>
        </p:nvSpPr>
        <p:spPr>
          <a:xfrm>
            <a:off x="238966" y="3814955"/>
            <a:ext cx="803100" cy="463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10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0"/>
          <p:cNvSpPr txBox="1">
            <a:spLocks noGrp="1"/>
          </p:cNvSpPr>
          <p:nvPr>
            <p:ph type="title"/>
          </p:nvPr>
        </p:nvSpPr>
        <p:spPr>
          <a:xfrm>
            <a:off x="838200" y="210675"/>
            <a:ext cx="10515600" cy="1325700"/>
          </a:xfrm>
          <a:prstGeom prst="rect">
            <a:avLst/>
          </a:prstGeom>
        </p:spPr>
        <p:txBody>
          <a:bodyPr spcFirstLastPara="1" wrap="square" lIns="91425" tIns="45700" rIns="91425" bIns="45700" anchor="ctr" anchorCtr="0">
            <a:normAutofit/>
          </a:bodyPr>
          <a:lstStyle/>
          <a:p>
            <a:r>
              <a:rPr lang="en-US"/>
              <a:t>Phase 3 Module Materials</a:t>
            </a:r>
          </a:p>
        </p:txBody>
      </p:sp>
      <p:sp>
        <p:nvSpPr>
          <p:cNvPr id="393" name="Google Shape;393;p70"/>
          <p:cNvSpPr txBox="1">
            <a:spLocks noGrp="1"/>
          </p:cNvSpPr>
          <p:nvPr>
            <p:ph type="body" idx="1"/>
          </p:nvPr>
        </p:nvSpPr>
        <p:spPr>
          <a:xfrm>
            <a:off x="838200" y="1536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For this session, you will need access to:</a:t>
            </a:r>
            <a:endParaRPr/>
          </a:p>
          <a:p>
            <a:pPr marL="914400" lvl="1" indent="-342900" algn="l" rtl="0">
              <a:lnSpc>
                <a:spcPct val="100000"/>
              </a:lnSpc>
              <a:spcBef>
                <a:spcPts val="1000"/>
              </a:spcBef>
              <a:spcAft>
                <a:spcPts val="0"/>
              </a:spcAft>
              <a:buSzPts val="1800"/>
              <a:buChar char="○"/>
            </a:pPr>
            <a:r>
              <a:rPr lang="en-US" u="sng">
                <a:solidFill>
                  <a:schemeClr val="hlink"/>
                </a:solidFill>
                <a:hlinkClick r:id="rId3"/>
              </a:rPr>
              <a:t>Curriculum Development Process (CDP)</a:t>
            </a:r>
            <a:endParaRPr/>
          </a:p>
          <a:p>
            <a:pPr marL="914400" lvl="1" indent="-342900" algn="l" rtl="0">
              <a:lnSpc>
                <a:spcPct val="100000"/>
              </a:lnSpc>
              <a:spcBef>
                <a:spcPts val="1000"/>
              </a:spcBef>
              <a:spcAft>
                <a:spcPts val="0"/>
              </a:spcAft>
              <a:buSzPts val="1800"/>
              <a:buChar char="○"/>
            </a:pPr>
            <a:r>
              <a:rPr lang="en-US">
                <a:hlinkClick r:id="rId4"/>
              </a:rPr>
              <a:t>Module 3 Participant Handout </a:t>
            </a:r>
            <a:endParaRPr/>
          </a:p>
          <a:p>
            <a:pPr marL="914400" lvl="1" indent="-342900" algn="l" rtl="0">
              <a:lnSpc>
                <a:spcPct val="100000"/>
              </a:lnSpc>
              <a:spcBef>
                <a:spcPts val="1000"/>
              </a:spcBef>
              <a:spcAft>
                <a:spcPts val="1000"/>
              </a:spcAft>
              <a:buSzPts val="1800"/>
              <a:buChar char="○"/>
            </a:pPr>
            <a:r>
              <a:rPr lang="en-US">
                <a:hlinkClick r:id="rId5"/>
              </a:rPr>
              <a:t>CDP Self-Assessment Tool: Phase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Phase 3</a:t>
            </a:r>
            <a:endParaRPr lang="en-US" dirty="0"/>
          </a:p>
        </p:txBody>
      </p:sp>
      <p:sp>
        <p:nvSpPr>
          <p:cNvPr id="552" name="Google Shape;552;p8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20</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2" name="Picture 1" descr="Screenshot of the 4 phases of the Curriculum Development Process from the Model Curriculum Framework">
            <a:extLst>
              <a:ext uri="{FF2B5EF4-FFF2-40B4-BE49-F238E27FC236}">
                <a16:creationId xmlns:a16="http://schemas.microsoft.com/office/drawing/2014/main" xmlns="" id="{4482A555-0BBF-471D-AD29-27E776EACA4D}"/>
              </a:ext>
            </a:extLst>
          </p:cNvPr>
          <p:cNvPicPr>
            <a:picLocks noChangeAspect="1"/>
          </p:cNvPicPr>
          <p:nvPr/>
        </p:nvPicPr>
        <p:blipFill>
          <a:blip r:embed="rId3"/>
          <a:stretch>
            <a:fillRect/>
          </a:stretch>
        </p:blipFill>
        <p:spPr>
          <a:xfrm>
            <a:off x="1209675" y="514350"/>
            <a:ext cx="9772650" cy="5829300"/>
          </a:xfrm>
          <a:prstGeom prst="rect">
            <a:avLst/>
          </a:prstGeom>
        </p:spPr>
      </p:pic>
      <p:sp>
        <p:nvSpPr>
          <p:cNvPr id="7" name="Google Shape;554;p88" title="&quot; &quot;">
            <a:extLst>
              <a:ext uri="{FF2B5EF4-FFF2-40B4-BE49-F238E27FC236}">
                <a16:creationId xmlns:a16="http://schemas.microsoft.com/office/drawing/2014/main" xmlns="" id="{EF0508D9-8DAB-4727-A452-041779A7267D}"/>
              </a:ext>
            </a:extLst>
          </p:cNvPr>
          <p:cNvSpPr/>
          <p:nvPr/>
        </p:nvSpPr>
        <p:spPr>
          <a:xfrm>
            <a:off x="1072692" y="3508642"/>
            <a:ext cx="895255" cy="48688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9"/>
          <p:cNvSpPr txBox="1">
            <a:spLocks noGrp="1"/>
          </p:cNvSpPr>
          <p:nvPr>
            <p:ph type="title"/>
          </p:nvPr>
        </p:nvSpPr>
        <p:spPr>
          <a:xfrm>
            <a:off x="838200" y="365125"/>
            <a:ext cx="10515600" cy="108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a:t>Curriculum Development process, Phase 3: Develop the Curriculum</a:t>
            </a:r>
            <a:endParaRPr sz="3600"/>
          </a:p>
        </p:txBody>
      </p:sp>
      <p:sp>
        <p:nvSpPr>
          <p:cNvPr id="561" name="Google Shape;561;p89"/>
          <p:cNvSpPr txBox="1">
            <a:spLocks noGrp="1"/>
          </p:cNvSpPr>
          <p:nvPr>
            <p:ph type="body" idx="1"/>
          </p:nvPr>
        </p:nvSpPr>
        <p:spPr>
          <a:xfrm>
            <a:off x="740075" y="1563700"/>
            <a:ext cx="10775400" cy="412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a:t>Success criterion</a:t>
            </a:r>
            <a:r>
              <a:rPr lang="en-US" sz="2400"/>
              <a:t>: Identify key actions and products of Phase 3 of the Curriculum Development Process.</a:t>
            </a:r>
            <a:endParaRPr sz="2400"/>
          </a:p>
          <a:p>
            <a:pPr marL="0" lvl="0" indent="0" algn="l" rtl="0">
              <a:lnSpc>
                <a:spcPct val="100000"/>
              </a:lnSpc>
              <a:spcBef>
                <a:spcPts val="1000"/>
              </a:spcBef>
              <a:spcAft>
                <a:spcPts val="0"/>
              </a:spcAft>
              <a:buClr>
                <a:srgbClr val="102649"/>
              </a:buClr>
              <a:buSzPts val="2400"/>
              <a:buNone/>
            </a:pPr>
            <a:endParaRPr sz="2400"/>
          </a:p>
          <a:p>
            <a:pPr marL="0" lvl="0" indent="0" algn="l" rtl="0">
              <a:lnSpc>
                <a:spcPct val="100000"/>
              </a:lnSpc>
              <a:spcBef>
                <a:spcPts val="1000"/>
              </a:spcBef>
              <a:spcAft>
                <a:spcPts val="0"/>
              </a:spcAft>
              <a:buNone/>
            </a:pPr>
            <a:r>
              <a:rPr lang="en-US" sz="2400">
                <a:solidFill>
                  <a:schemeClr val="dk1"/>
                </a:solidFill>
              </a:rPr>
              <a:t>As you read Phase 3, focus on the following information for each step:</a:t>
            </a:r>
            <a:endParaRPr sz="2400"/>
          </a:p>
          <a:p>
            <a:pPr marL="228600" lvl="0" indent="-234950" algn="l" rtl="0">
              <a:lnSpc>
                <a:spcPct val="100000"/>
              </a:lnSpc>
              <a:spcBef>
                <a:spcPts val="1000"/>
              </a:spcBef>
              <a:spcAft>
                <a:spcPts val="0"/>
              </a:spcAft>
              <a:buClr>
                <a:schemeClr val="dk1"/>
              </a:buClr>
              <a:buSzPts val="1900"/>
              <a:buChar char="•"/>
            </a:pPr>
            <a:r>
              <a:rPr lang="en-US" sz="1900">
                <a:solidFill>
                  <a:schemeClr val="dk1"/>
                </a:solidFill>
              </a:rPr>
              <a:t>What are the key actions?</a:t>
            </a:r>
            <a:endParaRPr sz="2900"/>
          </a:p>
          <a:p>
            <a:pPr marL="228600" lvl="0" indent="-234950" algn="l" rtl="0">
              <a:lnSpc>
                <a:spcPct val="100000"/>
              </a:lnSpc>
              <a:spcBef>
                <a:spcPts val="1000"/>
              </a:spcBef>
              <a:spcAft>
                <a:spcPts val="0"/>
              </a:spcAft>
              <a:buClr>
                <a:schemeClr val="dk1"/>
              </a:buClr>
              <a:buSzPts val="1900"/>
              <a:buChar char="•"/>
            </a:pPr>
            <a:r>
              <a:rPr lang="en-US" sz="1900">
                <a:solidFill>
                  <a:schemeClr val="dk1"/>
                </a:solidFill>
              </a:rPr>
              <a:t>What are the end products?</a:t>
            </a:r>
            <a:endParaRPr sz="2100">
              <a:solidFill>
                <a:srgbClr val="000000"/>
              </a:solidFill>
            </a:endParaRPr>
          </a:p>
          <a:p>
            <a:pPr marL="0" lvl="0" indent="0" algn="l" rtl="0">
              <a:lnSpc>
                <a:spcPct val="90000"/>
              </a:lnSpc>
              <a:spcBef>
                <a:spcPts val="2000"/>
              </a:spcBef>
              <a:spcAft>
                <a:spcPts val="0"/>
              </a:spcAft>
              <a:buClr>
                <a:srgbClr val="102649"/>
              </a:buClr>
              <a:buSzPts val="1800"/>
              <a:buNone/>
            </a:pPr>
            <a:endParaRPr sz="1800"/>
          </a:p>
          <a:p>
            <a:pPr marL="0" lvl="0" indent="0" algn="l" rtl="0">
              <a:lnSpc>
                <a:spcPct val="100000"/>
              </a:lnSpc>
              <a:spcBef>
                <a:spcPts val="1000"/>
              </a:spcBef>
              <a:spcAft>
                <a:spcPts val="0"/>
              </a:spcAft>
              <a:buClr>
                <a:schemeClr val="dk1"/>
              </a:buClr>
              <a:buSzPts val="1100"/>
              <a:buFont typeface="Arial"/>
              <a:buNone/>
            </a:pPr>
            <a:r>
              <a:rPr lang="en-US" sz="1800" i="1">
                <a:solidFill>
                  <a:schemeClr val="dk1"/>
                </a:solidFill>
              </a:rPr>
              <a:t>Space provided under Success Criterion 2 can be used to hold your thinking. </a:t>
            </a:r>
            <a:endParaRPr sz="1800"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0"/>
          <p:cNvSpPr txBox="1">
            <a:spLocks noGrp="1"/>
          </p:cNvSpPr>
          <p:nvPr>
            <p:ph type="title"/>
          </p:nvPr>
        </p:nvSpPr>
        <p:spPr>
          <a:xfrm>
            <a:off x="838200" y="208900"/>
            <a:ext cx="10515600" cy="118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4400"/>
              <a:buFont typeface="Libre Franklin Medium"/>
              <a:buNone/>
            </a:pPr>
            <a:r>
              <a:rPr lang="en-US" sz="3600"/>
              <a:t>Processing Time</a:t>
            </a:r>
            <a:endParaRPr/>
          </a:p>
        </p:txBody>
      </p:sp>
      <p:sp>
        <p:nvSpPr>
          <p:cNvPr id="568" name="Google Shape;568;p90"/>
          <p:cNvSpPr txBox="1">
            <a:spLocks noGrp="1"/>
          </p:cNvSpPr>
          <p:nvPr>
            <p:ph type="body" idx="1"/>
          </p:nvPr>
        </p:nvSpPr>
        <p:spPr>
          <a:xfrm>
            <a:off x="838200" y="1560050"/>
            <a:ext cx="10515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600" b="1"/>
              <a:t>Team Discussion:</a:t>
            </a:r>
          </a:p>
          <a:p>
            <a:pPr fontAlgn="base"/>
            <a:r>
              <a:rPr lang="en-US"/>
              <a:t>Discuss each step in order, focusing on key actions and products​</a:t>
            </a:r>
          </a:p>
          <a:p>
            <a:pPr fontAlgn="base"/>
            <a:r>
              <a:rPr lang="en-US"/>
              <a:t>Make connections to how you currently develop the local curriculum document and select instructional resources. </a:t>
            </a:r>
          </a:p>
          <a:p>
            <a:pPr fontAlgn="base"/>
            <a:endParaRPr lang="en-US"/>
          </a:p>
          <a:p>
            <a:pPr marL="457200" lvl="0" indent="-393700" algn="l" rtl="0">
              <a:lnSpc>
                <a:spcPct val="100000"/>
              </a:lnSpc>
              <a:spcBef>
                <a:spcPts val="1000"/>
              </a:spcBef>
              <a:spcAft>
                <a:spcPts val="0"/>
              </a:spcAft>
              <a:buSzPts val="2600"/>
              <a:buChar char="•"/>
            </a:pPr>
            <a:r>
              <a:rPr lang="en-US" sz="2000"/>
              <a:t>Add any new/additional ideas in the space provided on your participant handout.</a:t>
            </a:r>
          </a:p>
          <a:p>
            <a:pPr marL="457200" lvl="0" indent="0" algn="l" rtl="0">
              <a:lnSpc>
                <a:spcPct val="100000"/>
              </a:lnSpc>
              <a:spcBef>
                <a:spcPts val="1000"/>
              </a:spcBef>
              <a:spcAft>
                <a:spcPts val="1000"/>
              </a:spcAft>
              <a:buNone/>
            </a:pPr>
            <a:endParaRPr sz="2600"/>
          </a:p>
        </p:txBody>
      </p:sp>
      <p:pic>
        <p:nvPicPr>
          <p:cNvPr id="569" name="Google Shape;569;p90"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929825" y="367844"/>
            <a:ext cx="1423975" cy="142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1"/>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Whole Group Share-out</a:t>
            </a:r>
            <a:endParaRPr/>
          </a:p>
        </p:txBody>
      </p:sp>
      <p:sp>
        <p:nvSpPr>
          <p:cNvPr id="576" name="Google Shape;576;p91"/>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thoughts, ideas, connections or questions do you have regarding Phase 3 of the Curriculum Development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 Closer Look at Phase 3</a:t>
            </a:r>
            <a:endParaRPr/>
          </a:p>
        </p:txBody>
      </p:sp>
      <p:sp>
        <p:nvSpPr>
          <p:cNvPr id="583" name="Google Shape;583;p92"/>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HQIRs and the Local Curriculum Document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3"/>
          <p:cNvSpPr txBox="1">
            <a:spLocks noGrp="1"/>
          </p:cNvSpPr>
          <p:nvPr>
            <p:ph type="title"/>
          </p:nvPr>
        </p:nvSpPr>
        <p:spPr>
          <a:xfrm>
            <a:off x="631525" y="117696"/>
            <a:ext cx="11002200" cy="681804"/>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Supplemental Instructional Resources</a:t>
            </a:r>
          </a:p>
        </p:txBody>
      </p:sp>
      <p:sp>
        <p:nvSpPr>
          <p:cNvPr id="590" name="Google Shape;590;p93"/>
          <p:cNvSpPr txBox="1">
            <a:spLocks noGrp="1"/>
          </p:cNvSpPr>
          <p:nvPr>
            <p:ph type="body" idx="1"/>
          </p:nvPr>
        </p:nvSpPr>
        <p:spPr>
          <a:xfrm>
            <a:off x="750049" y="799500"/>
            <a:ext cx="10691899" cy="504245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a:t>What are some things that might lead to a need for supplemental resources?</a:t>
            </a:r>
            <a:endParaRPr sz="22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endParaRPr/>
          </a:p>
          <a:p>
            <a:pPr marL="457200" lvl="0" indent="-342900" algn="l" rtl="0">
              <a:spcBef>
                <a:spcPts val="0"/>
              </a:spcBef>
              <a:spcAft>
                <a:spcPts val="0"/>
              </a:spcAft>
              <a:buSzPts val="1800"/>
              <a:buChar char="•"/>
            </a:pPr>
            <a:endParaRPr/>
          </a:p>
          <a:p>
            <a:pPr marL="0" lvl="0" indent="0" algn="l" rtl="0">
              <a:spcBef>
                <a:spcPts val="1000"/>
              </a:spcBef>
              <a:spcAft>
                <a:spcPts val="0"/>
              </a:spcAft>
              <a:buNone/>
            </a:pPr>
            <a:endParaRPr/>
          </a:p>
        </p:txBody>
      </p:sp>
      <p:graphicFrame>
        <p:nvGraphicFramePr>
          <p:cNvPr id="591" name="Google Shape;591;p93" descr="Screenshot showing potential gaps in the primary instructional resource that might require supplemental resources."/>
          <p:cNvGraphicFramePr/>
          <p:nvPr>
            <p:extLst>
              <p:ext uri="{D42A27DB-BD31-4B8C-83A1-F6EECF244321}">
                <p14:modId xmlns:p14="http://schemas.microsoft.com/office/powerpoint/2010/main" val="1946540774"/>
              </p:ext>
            </p:extLst>
          </p:nvPr>
        </p:nvGraphicFramePr>
        <p:xfrm>
          <a:off x="750050" y="1365268"/>
          <a:ext cx="10691900" cy="4253950"/>
        </p:xfrm>
        <a:graphic>
          <a:graphicData uri="http://schemas.openxmlformats.org/drawingml/2006/table">
            <a:tbl>
              <a:tblPr firstRow="1">
                <a:noFill/>
                <a:tableStyleId>{8D60E1DB-681B-4223-97DC-1DF2FA939674}</a:tableStyleId>
              </a:tblPr>
              <a:tblGrid>
                <a:gridCol w="5063125">
                  <a:extLst>
                    <a:ext uri="{9D8B030D-6E8A-4147-A177-3AD203B41FA5}">
                      <a16:colId xmlns:a16="http://schemas.microsoft.com/office/drawing/2014/main" xmlns="" val="20000"/>
                    </a:ext>
                  </a:extLst>
                </a:gridCol>
                <a:gridCol w="5628775">
                  <a:extLst>
                    <a:ext uri="{9D8B030D-6E8A-4147-A177-3AD203B41FA5}">
                      <a16:colId xmlns:a16="http://schemas.microsoft.com/office/drawing/2014/main" xmlns="" val="20001"/>
                    </a:ext>
                  </a:extLst>
                </a:gridCol>
              </a:tblGrid>
              <a:tr h="485950">
                <a:tc>
                  <a:txBody>
                    <a:bodyPr/>
                    <a:lstStyle/>
                    <a:p>
                      <a:pPr marL="0" lvl="0" indent="0" algn="l" rtl="0">
                        <a:spcBef>
                          <a:spcPts val="0"/>
                        </a:spcBef>
                        <a:spcAft>
                          <a:spcPts val="0"/>
                        </a:spcAft>
                        <a:buNone/>
                      </a:pPr>
                      <a:r>
                        <a:rPr lang="en-US" sz="2000" b="1">
                          <a:latin typeface="Libre Franklin"/>
                          <a:ea typeface="Libre Franklin"/>
                          <a:cs typeface="Libre Franklin"/>
                          <a:sym typeface="Libre Franklin"/>
                        </a:rPr>
                        <a:t>Potential Gap</a:t>
                      </a:r>
                      <a:endParaRPr sz="2000" b="1">
                        <a:latin typeface="Libre Franklin"/>
                        <a:ea typeface="Libre Franklin"/>
                        <a:cs typeface="Libre Franklin"/>
                        <a:sym typeface="Libre Franklin"/>
                      </a:endParaRPr>
                    </a:p>
                  </a:txBody>
                  <a:tcPr marL="91425" marR="91425" marT="91425" marB="91425">
                    <a:solidFill>
                      <a:schemeClr val="lt2"/>
                    </a:solidFill>
                  </a:tcPr>
                </a:tc>
                <a:tc>
                  <a:txBody>
                    <a:bodyPr/>
                    <a:lstStyle/>
                    <a:p>
                      <a:pPr marL="0" lvl="0" indent="0" algn="l" rtl="0">
                        <a:spcBef>
                          <a:spcPts val="0"/>
                        </a:spcBef>
                        <a:spcAft>
                          <a:spcPts val="0"/>
                        </a:spcAft>
                        <a:buNone/>
                      </a:pPr>
                      <a:r>
                        <a:rPr lang="en-US" sz="2000" b="1">
                          <a:latin typeface="Libre Franklin"/>
                          <a:ea typeface="Libre Franklin"/>
                          <a:cs typeface="Libre Franklin"/>
                          <a:sym typeface="Libre Franklin"/>
                        </a:rPr>
                        <a:t>Potential Adjustment in the Curriculum</a:t>
                      </a:r>
                      <a:endParaRPr sz="2000" b="1">
                        <a:latin typeface="Libre Franklin"/>
                        <a:ea typeface="Libre Franklin"/>
                        <a:cs typeface="Libre Franklin"/>
                        <a:sym typeface="Libre Franklin"/>
                      </a:endParaRPr>
                    </a:p>
                  </a:txBody>
                  <a:tcPr marL="91425" marR="91425" marT="91425" marB="91425">
                    <a:solidFill>
                      <a:schemeClr val="lt2"/>
                    </a:solidFill>
                  </a:tcPr>
                </a:tc>
                <a:extLst>
                  <a:ext uri="{0D108BD9-81ED-4DB2-BD59-A6C34878D82A}">
                    <a16:rowId xmlns:a16="http://schemas.microsoft.com/office/drawing/2014/main" xmlns="" val="10000"/>
                  </a:ext>
                </a:extLst>
              </a:tr>
              <a:tr h="1093450">
                <a:tc>
                  <a:txBody>
                    <a:bodyPr/>
                    <a:lstStyle/>
                    <a:p>
                      <a:pPr marL="0" lvl="0" indent="0" algn="l" rtl="0">
                        <a:lnSpc>
                          <a:spcPct val="90000"/>
                        </a:lnSpc>
                        <a:spcBef>
                          <a:spcPts val="1000"/>
                        </a:spcBef>
                        <a:spcAft>
                          <a:spcPts val="0"/>
                        </a:spcAft>
                        <a:buNone/>
                      </a:pPr>
                      <a:r>
                        <a:rPr lang="en-US" sz="1900">
                          <a:solidFill>
                            <a:srgbClr val="102649"/>
                          </a:solidFill>
                          <a:latin typeface="Libre Franklin"/>
                          <a:ea typeface="Libre Franklin"/>
                          <a:cs typeface="Libre Franklin"/>
                          <a:sym typeface="Libre Franklin"/>
                        </a:rPr>
                        <a:t>Primary resource does not meet the depth of a specific </a:t>
                      </a:r>
                      <a:r>
                        <a:rPr lang="en-US" sz="1900" i="1">
                          <a:solidFill>
                            <a:srgbClr val="102649"/>
                          </a:solidFill>
                          <a:latin typeface="Libre Franklin"/>
                          <a:ea typeface="Libre Franklin"/>
                          <a:cs typeface="Libre Franklin"/>
                          <a:sym typeface="Libre Franklin"/>
                        </a:rPr>
                        <a:t>KAS</a:t>
                      </a:r>
                      <a:endParaRPr sz="1900" i="1">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900">
                          <a:latin typeface="Libre Franklin"/>
                          <a:ea typeface="Libre Franklin"/>
                          <a:cs typeface="Libre Franklin"/>
                          <a:sym typeface="Libre Franklin"/>
                        </a:rPr>
                        <a:t>Addition of high-quality instructional resource to meet the depth of the standard in the curriculum</a:t>
                      </a:r>
                      <a:endParaRPr sz="19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1"/>
                  </a:ext>
                </a:extLst>
              </a:tr>
              <a:tr h="789700">
                <a:tc>
                  <a:txBody>
                    <a:bodyPr/>
                    <a:lstStyle/>
                    <a:p>
                      <a:pPr marL="0" lvl="0" indent="0" algn="l" rtl="0">
                        <a:lnSpc>
                          <a:spcPct val="90000"/>
                        </a:lnSpc>
                        <a:spcBef>
                          <a:spcPts val="1000"/>
                        </a:spcBef>
                        <a:spcAft>
                          <a:spcPts val="0"/>
                        </a:spcAft>
                        <a:buNone/>
                      </a:pPr>
                      <a:r>
                        <a:rPr lang="en-US" sz="1900">
                          <a:solidFill>
                            <a:srgbClr val="102649"/>
                          </a:solidFill>
                          <a:latin typeface="Libre Franklin"/>
                          <a:ea typeface="Libre Franklin"/>
                          <a:cs typeface="Libre Franklin"/>
                          <a:sym typeface="Libre Franklin"/>
                        </a:rPr>
                        <a:t>Local needs are not sufficiently addressed</a:t>
                      </a:r>
                      <a:endParaRPr sz="19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900" i="0">
                          <a:latin typeface="Libre Franklin"/>
                          <a:ea typeface="Libre Franklin"/>
                          <a:cs typeface="Libre Franklin"/>
                          <a:sym typeface="Libre Franklin"/>
                        </a:rPr>
                        <a:t>Incorporation of valued initiatives or inclusion of additional texts/context to suit unique needs  </a:t>
                      </a:r>
                      <a:endParaRPr sz="1900" i="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2"/>
                  </a:ext>
                </a:extLst>
              </a:tr>
              <a:tr h="1093450">
                <a:tc>
                  <a:txBody>
                    <a:bodyPr/>
                    <a:lstStyle/>
                    <a:p>
                      <a:pPr marL="0" lvl="0" indent="0" algn="l" rtl="0">
                        <a:lnSpc>
                          <a:spcPct val="90000"/>
                        </a:lnSpc>
                        <a:spcBef>
                          <a:spcPts val="1000"/>
                        </a:spcBef>
                        <a:spcAft>
                          <a:spcPts val="0"/>
                        </a:spcAft>
                        <a:buNone/>
                      </a:pPr>
                      <a:r>
                        <a:rPr lang="en-US" sz="1900">
                          <a:solidFill>
                            <a:srgbClr val="102649"/>
                          </a:solidFill>
                          <a:latin typeface="Libre Franklin"/>
                          <a:ea typeface="Libre Franklin"/>
                          <a:cs typeface="Libre Franklin"/>
                          <a:sym typeface="Libre Franklin"/>
                        </a:rPr>
                        <a:t>Some units do not fully reflect equity and lack“</a:t>
                      </a:r>
                      <a:r>
                        <a:rPr lang="en-US" sz="1900">
                          <a:solidFill>
                            <a:srgbClr val="102649"/>
                          </a:solidFill>
                          <a:latin typeface="Libre Franklin"/>
                          <a:ea typeface="Libre Franklin"/>
                          <a:cs typeface="Libre Franklin"/>
                        </a:rPr>
                        <a:t> </a:t>
                      </a:r>
                      <a:r>
                        <a:rPr lang="en-US" sz="1900">
                          <a:solidFill>
                            <a:srgbClr val="102649"/>
                          </a:solidFill>
                          <a:latin typeface="Libre Franklin"/>
                          <a:ea typeface="Libre Franklin"/>
                          <a:cs typeface="Libre Franklin"/>
                          <a:sym typeface="Libre Franklin"/>
                        </a:rPr>
                        <a:t>mirrors and windows”</a:t>
                      </a:r>
                      <a:r>
                        <a:rPr lang="en-US" sz="1900">
                          <a:solidFill>
                            <a:srgbClr val="102649"/>
                          </a:solidFill>
                          <a:latin typeface="Libre Franklin"/>
                          <a:ea typeface="Libre Franklin"/>
                          <a:cs typeface="Libre Franklin"/>
                        </a:rPr>
                        <a:t> </a:t>
                      </a:r>
                      <a:endParaRPr sz="19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900">
                          <a:latin typeface="Libre Franklin"/>
                          <a:ea typeface="Libre Franklin"/>
                          <a:cs typeface="Libre Franklin"/>
                          <a:sym typeface="Libre Franklin"/>
                        </a:rPr>
                        <a:t>Addition of on-grade-level, high-quality texts/sources added to the unit to be paired with the anchor text</a:t>
                      </a:r>
                      <a:endParaRPr sz="19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3"/>
                  </a:ext>
                </a:extLst>
              </a:tr>
              <a:tr h="789700">
                <a:tc>
                  <a:txBody>
                    <a:bodyPr/>
                    <a:lstStyle/>
                    <a:p>
                      <a:pPr marL="0" lvl="0" indent="0" algn="l" rtl="0">
                        <a:lnSpc>
                          <a:spcPct val="90000"/>
                        </a:lnSpc>
                        <a:spcBef>
                          <a:spcPts val="1000"/>
                        </a:spcBef>
                        <a:spcAft>
                          <a:spcPts val="0"/>
                        </a:spcAft>
                        <a:buNone/>
                      </a:pPr>
                      <a:r>
                        <a:rPr lang="en-US" sz="1900">
                          <a:solidFill>
                            <a:srgbClr val="102649"/>
                          </a:solidFill>
                          <a:latin typeface="Libre Franklin"/>
                          <a:ea typeface="Libre Franklin"/>
                          <a:cs typeface="Libre Franklin"/>
                          <a:sym typeface="Libre Franklin"/>
                        </a:rPr>
                        <a:t>Additional foundational skills are needed to support deeper work</a:t>
                      </a:r>
                      <a:endParaRPr sz="1900">
                        <a:solidFill>
                          <a:srgbClr val="102649"/>
                        </a:solidFill>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900" dirty="0">
                          <a:latin typeface="Libre Franklin"/>
                          <a:ea typeface="Libre Franklin"/>
                          <a:cs typeface="Libre Franklin"/>
                          <a:sym typeface="Libre Franklin"/>
                        </a:rPr>
                        <a:t>Addition of  high-quality foundational skills lessons or resources to supplement the HQIR</a:t>
                      </a:r>
                      <a:endParaRPr sz="1900" dirty="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4"/>
          <p:cNvSpPr txBox="1">
            <a:spLocks noGrp="1"/>
          </p:cNvSpPr>
          <p:nvPr>
            <p:ph type="title"/>
          </p:nvPr>
        </p:nvSpPr>
        <p:spPr>
          <a:xfrm>
            <a:off x="838200" y="183375"/>
            <a:ext cx="10515600" cy="111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Develop the Curriculum Template</a:t>
            </a:r>
            <a:endParaRPr/>
          </a:p>
        </p:txBody>
      </p:sp>
      <p:sp>
        <p:nvSpPr>
          <p:cNvPr id="598" name="Google Shape;598;p94"/>
          <p:cNvSpPr txBox="1">
            <a:spLocks noGrp="1"/>
          </p:cNvSpPr>
          <p:nvPr>
            <p:ph type="body" idx="1"/>
          </p:nvPr>
        </p:nvSpPr>
        <p:spPr>
          <a:xfrm>
            <a:off x="730200" y="1302075"/>
            <a:ext cx="107361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a:t>The document should be designed to:</a:t>
            </a:r>
            <a:endParaRPr/>
          </a:p>
          <a:p>
            <a:pPr marL="457200" lvl="0" indent="-330200" algn="l" rtl="0">
              <a:lnSpc>
                <a:spcPct val="100000"/>
              </a:lnSpc>
              <a:spcBef>
                <a:spcPts val="1000"/>
              </a:spcBef>
              <a:spcAft>
                <a:spcPts val="0"/>
              </a:spcAft>
              <a:buSzPts val="1600"/>
              <a:buChar char="•"/>
            </a:pPr>
            <a:r>
              <a:rPr lang="en-US" sz="2500"/>
              <a:t>Establish the curricular elements aligned to the instructional vision that </a:t>
            </a:r>
            <a:r>
              <a:rPr lang="en-US" sz="2500" b="1" i="1"/>
              <a:t>must be</a:t>
            </a:r>
            <a:r>
              <a:rPr lang="en-US" sz="2500"/>
              <a:t> present in every classroom;</a:t>
            </a:r>
            <a:endParaRPr sz="2500"/>
          </a:p>
          <a:p>
            <a:pPr marL="457200" lvl="0" indent="-330200" algn="l" rtl="0">
              <a:lnSpc>
                <a:spcPct val="100000"/>
              </a:lnSpc>
              <a:spcBef>
                <a:spcPts val="1000"/>
              </a:spcBef>
              <a:spcAft>
                <a:spcPts val="0"/>
              </a:spcAft>
              <a:buSzPts val="1600"/>
              <a:buChar char="•"/>
            </a:pPr>
            <a:r>
              <a:rPr lang="en-US" sz="2500"/>
              <a:t>Highlight within the HQIR where key curricular elements are addressed for each unit/module;</a:t>
            </a:r>
            <a:endParaRPr sz="2500"/>
          </a:p>
          <a:p>
            <a:pPr marL="457200" lvl="0" indent="-330200" algn="l" rtl="0">
              <a:lnSpc>
                <a:spcPct val="100000"/>
              </a:lnSpc>
              <a:spcBef>
                <a:spcPts val="1000"/>
              </a:spcBef>
              <a:spcAft>
                <a:spcPts val="0"/>
              </a:spcAft>
              <a:buSzPts val="1600"/>
              <a:buChar char="•"/>
            </a:pPr>
            <a:r>
              <a:rPr lang="en-US" sz="2500"/>
              <a:t>Locate where supplemental resources might be required to address depths and dimensions unique to the KAS or to a local context; and</a:t>
            </a:r>
            <a:endParaRPr sz="2500"/>
          </a:p>
          <a:p>
            <a:pPr marL="457200" lvl="0" indent="-330200" algn="l" rtl="0">
              <a:lnSpc>
                <a:spcPct val="100000"/>
              </a:lnSpc>
              <a:spcBef>
                <a:spcPts val="1000"/>
              </a:spcBef>
              <a:spcAft>
                <a:spcPts val="1000"/>
              </a:spcAft>
              <a:buSzPts val="1600"/>
              <a:buChar char="•"/>
            </a:pPr>
            <a:r>
              <a:rPr lang="en-US" sz="2500"/>
              <a:t>Provide broad-based access and ease of use to support navigation.</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5"/>
          <p:cNvSpPr txBox="1">
            <a:spLocks noGrp="1"/>
          </p:cNvSpPr>
          <p:nvPr>
            <p:ph type="title"/>
          </p:nvPr>
        </p:nvSpPr>
        <p:spPr>
          <a:xfrm>
            <a:off x="838200" y="183375"/>
            <a:ext cx="10515600" cy="111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Develop the Curriculum Template</a:t>
            </a:r>
            <a:endParaRPr/>
          </a:p>
        </p:txBody>
      </p:sp>
      <p:sp>
        <p:nvSpPr>
          <p:cNvPr id="605" name="Google Shape;605;p95"/>
          <p:cNvSpPr txBox="1">
            <a:spLocks noGrp="1"/>
          </p:cNvSpPr>
          <p:nvPr>
            <p:ph type="body" idx="1"/>
          </p:nvPr>
        </p:nvSpPr>
        <p:spPr>
          <a:xfrm>
            <a:off x="838200" y="130207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Curricular elements to consider include</a:t>
            </a:r>
            <a:r>
              <a:rPr lang="en-US"/>
              <a:t>:</a:t>
            </a:r>
            <a:endParaRPr/>
          </a:p>
          <a:p>
            <a:pPr marL="457200" lvl="0" indent="-342900" algn="l" rtl="0">
              <a:lnSpc>
                <a:spcPct val="100000"/>
              </a:lnSpc>
              <a:spcBef>
                <a:spcPts val="1000"/>
              </a:spcBef>
              <a:spcAft>
                <a:spcPts val="0"/>
              </a:spcAft>
              <a:buSzPts val="1800"/>
              <a:buChar char="•"/>
            </a:pPr>
            <a:r>
              <a:rPr lang="en-US" i="1"/>
              <a:t>KAS</a:t>
            </a:r>
            <a:r>
              <a:rPr lang="en-US"/>
              <a:t> alignment</a:t>
            </a:r>
            <a:endParaRPr/>
          </a:p>
          <a:p>
            <a:pPr marL="457200" lvl="0" indent="-342900" algn="l" rtl="0">
              <a:lnSpc>
                <a:spcPct val="100000"/>
              </a:lnSpc>
              <a:spcBef>
                <a:spcPts val="1000"/>
              </a:spcBef>
              <a:spcAft>
                <a:spcPts val="0"/>
              </a:spcAft>
              <a:buSzPts val="1800"/>
              <a:buChar char="•"/>
            </a:pPr>
            <a:r>
              <a:rPr lang="en-US"/>
              <a:t>Grade-level tasks/assignments</a:t>
            </a:r>
            <a:endParaRPr/>
          </a:p>
          <a:p>
            <a:pPr marL="457200" lvl="0" indent="-342900" algn="l" rtl="0">
              <a:lnSpc>
                <a:spcPct val="100000"/>
              </a:lnSpc>
              <a:spcBef>
                <a:spcPts val="1000"/>
              </a:spcBef>
              <a:spcAft>
                <a:spcPts val="0"/>
              </a:spcAft>
              <a:buSzPts val="1800"/>
              <a:buChar char="•"/>
            </a:pPr>
            <a:r>
              <a:rPr lang="en-US"/>
              <a:t>Pedagogical/Instructional support</a:t>
            </a:r>
            <a:endParaRPr/>
          </a:p>
          <a:p>
            <a:pPr marL="457200" lvl="0" indent="-342900" algn="l" rtl="0">
              <a:lnSpc>
                <a:spcPct val="100000"/>
              </a:lnSpc>
              <a:spcBef>
                <a:spcPts val="1000"/>
              </a:spcBef>
              <a:spcAft>
                <a:spcPts val="0"/>
              </a:spcAft>
              <a:buSzPts val="1800"/>
              <a:buChar char="•"/>
            </a:pPr>
            <a:r>
              <a:rPr lang="en-US"/>
              <a:t>Assessment, formative and summative</a:t>
            </a:r>
            <a:endParaRPr/>
          </a:p>
          <a:p>
            <a:pPr marL="457200" lvl="0" indent="-342900" algn="l" rtl="0">
              <a:lnSpc>
                <a:spcPct val="100000"/>
              </a:lnSpc>
              <a:spcBef>
                <a:spcPts val="1000"/>
              </a:spcBef>
              <a:spcAft>
                <a:spcPts val="1000"/>
              </a:spcAft>
              <a:buSzPts val="1800"/>
              <a:buChar char="•"/>
            </a:pPr>
            <a:r>
              <a:rPr lang="en-US"/>
              <a:t>Supports/Scaffolds for differentiation and diverse learners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96"/>
          <p:cNvSpPr txBox="1">
            <a:spLocks noGrp="1"/>
          </p:cNvSpPr>
          <p:nvPr>
            <p:ph type="title"/>
          </p:nvPr>
        </p:nvSpPr>
        <p:spPr>
          <a:xfrm>
            <a:off x="838200" y="365125"/>
            <a:ext cx="10515600" cy="825406"/>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Closing Considerations </a:t>
            </a:r>
            <a:endParaRPr/>
          </a:p>
        </p:txBody>
      </p:sp>
      <p:sp>
        <p:nvSpPr>
          <p:cNvPr id="612" name="Google Shape;612;p96"/>
          <p:cNvSpPr txBox="1">
            <a:spLocks noGrp="1"/>
          </p:cNvSpPr>
          <p:nvPr>
            <p:ph type="body" idx="1"/>
          </p:nvPr>
        </p:nvSpPr>
        <p:spPr>
          <a:xfrm>
            <a:off x="838200" y="1520982"/>
            <a:ext cx="10515600" cy="4146487"/>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a:t>Flexibility</a:t>
            </a:r>
            <a:r>
              <a:rPr lang="en-US"/>
              <a:t> </a:t>
            </a:r>
            <a:endParaRPr/>
          </a:p>
          <a:p>
            <a:pPr marL="114300" indent="0">
              <a:spcBef>
                <a:spcPts val="0"/>
              </a:spcBef>
              <a:buNone/>
            </a:pPr>
            <a:endParaRPr lang="en-US"/>
          </a:p>
          <a:p>
            <a:pPr marL="114300" indent="0">
              <a:spcBef>
                <a:spcPts val="0"/>
              </a:spcBef>
              <a:buNone/>
            </a:pPr>
            <a:r>
              <a:rPr lang="en-US" i="1"/>
              <a:t>Can implementing a primary HQIR with fidelity leave educators room to ‘maneuver’?</a:t>
            </a:r>
          </a:p>
          <a:p>
            <a:pPr marL="114300" indent="0">
              <a:spcBef>
                <a:spcPts val="0"/>
              </a:spcBef>
              <a:buNone/>
            </a:pPr>
            <a:endParaRPr lang="en-US"/>
          </a:p>
          <a:p>
            <a:pPr marL="114300" indent="0">
              <a:spcBef>
                <a:spcPts val="0"/>
              </a:spcBef>
              <a:buNone/>
            </a:pPr>
            <a:r>
              <a:rPr lang="en-US" b="1"/>
              <a:t>Autonomy</a:t>
            </a:r>
            <a:r>
              <a:rPr lang="en-US"/>
              <a:t> </a:t>
            </a:r>
          </a:p>
          <a:p>
            <a:pPr marL="114300" indent="0">
              <a:spcBef>
                <a:spcPts val="0"/>
              </a:spcBef>
              <a:buNone/>
            </a:pPr>
            <a:endParaRPr lang="en-US"/>
          </a:p>
          <a:p>
            <a:pPr marL="114300" indent="0">
              <a:spcBef>
                <a:spcPts val="0"/>
              </a:spcBef>
              <a:buNone/>
            </a:pPr>
            <a:r>
              <a:rPr lang="en-US" i="1"/>
              <a:t>Where does an educator’s sense of autonomy reside when implementing a primary HQIR?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7"/>
          <p:cNvSpPr txBox="1">
            <a:spLocks noGrp="1"/>
          </p:cNvSpPr>
          <p:nvPr>
            <p:ph type="title"/>
          </p:nvPr>
        </p:nvSpPr>
        <p:spPr>
          <a:xfrm>
            <a:off x="838200" y="102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Mid-Point Reflection</a:t>
            </a:r>
            <a:endParaRPr/>
          </a:p>
        </p:txBody>
      </p:sp>
      <p:sp>
        <p:nvSpPr>
          <p:cNvPr id="619" name="Google Shape;619;p97"/>
          <p:cNvSpPr txBox="1">
            <a:spLocks noGrp="1"/>
          </p:cNvSpPr>
          <p:nvPr>
            <p:ph type="body" idx="1"/>
          </p:nvPr>
        </p:nvSpPr>
        <p:spPr>
          <a:xfrm>
            <a:off x="652850" y="1428250"/>
            <a:ext cx="10515600" cy="958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Based on your learning so far, what might you now add to your “Know/Need to Know” table? </a:t>
            </a:r>
            <a:endParaRPr/>
          </a:p>
        </p:txBody>
      </p:sp>
      <p:pic>
        <p:nvPicPr>
          <p:cNvPr id="620" name="Google Shape;620;p97" descr="Screenshot of the &quot;Know/Need to Know&quot; table form the participant handout"/>
          <p:cNvPicPr preferRelativeResize="0"/>
          <p:nvPr/>
        </p:nvPicPr>
        <p:blipFill>
          <a:blip r:embed="rId3">
            <a:alphaModFix/>
          </a:blip>
          <a:stretch>
            <a:fillRect/>
          </a:stretch>
        </p:blipFill>
        <p:spPr>
          <a:xfrm>
            <a:off x="1747849" y="2387050"/>
            <a:ext cx="7796201" cy="2505075"/>
          </a:xfrm>
          <a:prstGeom prst="rect">
            <a:avLst/>
          </a:prstGeom>
          <a:ln>
            <a:noFill/>
          </a:ln>
          <a:effectLst>
            <a:outerShdw blurRad="292100" dist="139700" dir="2700000" algn="tl" rotWithShape="0">
              <a:srgbClr val="333333">
                <a:alpha val="65000"/>
              </a:srgbClr>
            </a:outerShdw>
          </a:effectLst>
        </p:spPr>
      </p:pic>
      <p:sp>
        <p:nvSpPr>
          <p:cNvPr id="621" name="Google Shape;621;p97"/>
          <p:cNvSpPr txBox="1"/>
          <p:nvPr/>
        </p:nvSpPr>
        <p:spPr>
          <a:xfrm>
            <a:off x="1065775" y="5097150"/>
            <a:ext cx="101028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000">
                <a:solidFill>
                  <a:srgbClr val="102649"/>
                </a:solidFill>
                <a:latin typeface="Libre Franklin"/>
                <a:ea typeface="Libre Franklin"/>
                <a:cs typeface="Libre Franklin"/>
                <a:sym typeface="Libre Franklin"/>
              </a:rPr>
              <a:t>*Hold your thinking in the table at  the top of page 1 in your participant handout.</a:t>
            </a:r>
            <a:endParaRPr>
              <a:latin typeface="Libre Franklin"/>
              <a:ea typeface="Libre Franklin"/>
              <a:cs typeface="Libre Franklin"/>
              <a:sym typeface="Libre Franklin"/>
            </a:endParaRPr>
          </a:p>
        </p:txBody>
      </p:sp>
      <p:pic>
        <p:nvPicPr>
          <p:cNvPr id="622" name="Google Shape;622;p97"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10690875" y="102550"/>
            <a:ext cx="1134746" cy="132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he four phases of the Curriculum Development Process from the Model Curriculum Framework">
            <a:extLst>
              <a:ext uri="{FF2B5EF4-FFF2-40B4-BE49-F238E27FC236}">
                <a16:creationId xmlns:a16="http://schemas.microsoft.com/office/drawing/2014/main" xmlns="" id="{5D1722DF-CFC9-4339-ADE5-B26513D196EB}"/>
              </a:ext>
            </a:extLst>
          </p:cNvPr>
          <p:cNvPicPr>
            <a:picLocks noChangeAspect="1"/>
          </p:cNvPicPr>
          <p:nvPr/>
        </p:nvPicPr>
        <p:blipFill>
          <a:blip r:embed="rId3"/>
          <a:stretch>
            <a:fillRect/>
          </a:stretch>
        </p:blipFill>
        <p:spPr>
          <a:xfrm>
            <a:off x="366382" y="1349918"/>
            <a:ext cx="7204934" cy="4297680"/>
          </a:xfrm>
          <a:prstGeom prst="rect">
            <a:avLst/>
          </a:prstGeom>
        </p:spPr>
      </p:pic>
      <p:sp>
        <p:nvSpPr>
          <p:cNvPr id="8" name="TextBox 7">
            <a:extLst>
              <a:ext uri="{FF2B5EF4-FFF2-40B4-BE49-F238E27FC236}">
                <a16:creationId xmlns:a16="http://schemas.microsoft.com/office/drawing/2014/main" xmlns="" id="{F058477C-E9FC-49AD-ADB7-01D4EBE8F6D1}"/>
              </a:ext>
            </a:extLst>
          </p:cNvPr>
          <p:cNvSpPr txBox="1"/>
          <p:nvPr/>
        </p:nvSpPr>
        <p:spPr>
          <a:xfrm>
            <a:off x="7964032" y="1864353"/>
            <a:ext cx="3861586" cy="2677656"/>
          </a:xfrm>
          <a:prstGeom prst="rect">
            <a:avLst/>
          </a:prstGeom>
          <a:noFill/>
        </p:spPr>
        <p:txBody>
          <a:bodyPr wrap="square" rtlCol="0">
            <a:spAutoFit/>
          </a:bodyPr>
          <a:lstStyle/>
          <a:p>
            <a:r>
              <a:rPr lang="en-US" sz="2400" b="1"/>
              <a:t>Learning Goal: </a:t>
            </a:r>
            <a:r>
              <a:rPr lang="en-US" sz="2400"/>
              <a:t>We are learning about the importance of HQIRs and key curricular elements to consider when developing the local curriculum template</a:t>
            </a:r>
          </a:p>
        </p:txBody>
      </p:sp>
      <p:sp>
        <p:nvSpPr>
          <p:cNvPr id="11" name="Arrow: Right 10" title="Phase 4: Implement and Monitor the Curriculum&#10;&quot; &quot;">
            <a:extLst>
              <a:ext uri="{FF2B5EF4-FFF2-40B4-BE49-F238E27FC236}">
                <a16:creationId xmlns:a16="http://schemas.microsoft.com/office/drawing/2014/main" xmlns="" id="{7E23744E-3D53-422C-AE3B-138CF7B107E6}"/>
              </a:ext>
            </a:extLst>
          </p:cNvPr>
          <p:cNvSpPr/>
          <p:nvPr/>
        </p:nvSpPr>
        <p:spPr>
          <a:xfrm>
            <a:off x="168965" y="3498758"/>
            <a:ext cx="756283" cy="44413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6822" y="229537"/>
            <a:ext cx="10515600" cy="1325700"/>
          </a:xfrm>
        </p:spPr>
        <p:txBody>
          <a:bodyPr/>
          <a:lstStyle/>
          <a:p>
            <a:r>
              <a:rPr lang="en-US" dirty="0"/>
              <a:t>Phase 3: Develop the Curriculum</a:t>
            </a:r>
            <a:r>
              <a:rPr lang="en-US" sz="3600" dirty="0"/>
              <a:t/>
            </a:r>
            <a:br>
              <a:rPr lang="en-US" sz="3600"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4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8"/>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3 Module Purpose</a:t>
            </a:r>
            <a:endParaRPr/>
          </a:p>
        </p:txBody>
      </p:sp>
      <p:sp>
        <p:nvSpPr>
          <p:cNvPr id="629" name="Google Shape;629;p98"/>
          <p:cNvSpPr txBox="1">
            <a:spLocks noGrp="1"/>
          </p:cNvSpPr>
          <p:nvPr>
            <p:ph type="body" idx="1"/>
          </p:nvPr>
        </p:nvSpPr>
        <p:spPr>
          <a:xfrm>
            <a:off x="838200" y="1143025"/>
            <a:ext cx="10515600" cy="457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a systematic process for developing a high-quality local curriculum that supports standards implementation and promotes student equity.</a:t>
            </a:r>
            <a:endParaRP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Examine the importance of HQIRs in supporting implementation of a locally developed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3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3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3 at the local level. </a:t>
            </a:r>
            <a:endParaRPr sz="2000"/>
          </a:p>
          <a:p>
            <a:pPr marL="0" lvl="0" indent="0" algn="l" rtl="0">
              <a:lnSpc>
                <a:spcPct val="90000"/>
              </a:lnSpc>
              <a:spcBef>
                <a:spcPts val="1000"/>
              </a:spcBef>
              <a:spcAft>
                <a:spcPts val="0"/>
              </a:spcAft>
              <a:buClr>
                <a:srgbClr val="102649"/>
              </a:buClr>
              <a:buSzPts val="2800"/>
              <a:buNone/>
            </a:pPr>
            <a:endParaRPr b="1"/>
          </a:p>
        </p:txBody>
      </p:sp>
      <p:sp>
        <p:nvSpPr>
          <p:cNvPr id="630" name="Google Shape;630;p98" title="&quot; &quot;"/>
          <p:cNvSpPr/>
          <p:nvPr/>
        </p:nvSpPr>
        <p:spPr>
          <a:xfrm>
            <a:off x="247406" y="4215883"/>
            <a:ext cx="803100" cy="463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9"/>
          <p:cNvSpPr txBox="1">
            <a:spLocks noGrp="1"/>
          </p:cNvSpPr>
          <p:nvPr>
            <p:ph type="title"/>
          </p:nvPr>
        </p:nvSpPr>
        <p:spPr>
          <a:xfrm>
            <a:off x="1757184" y="300672"/>
            <a:ext cx="8677632" cy="497445"/>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a:t>Phase 3: Step 1 (</a:t>
            </a:r>
            <a:r>
              <a:rPr lang="en-US" sz="2800" i="1"/>
              <a:t>Determine Selection Criteria</a:t>
            </a:r>
            <a:r>
              <a:rPr lang="en-US" sz="2800"/>
              <a:t>)</a:t>
            </a:r>
          </a:p>
        </p:txBody>
      </p:sp>
      <p:sp>
        <p:nvSpPr>
          <p:cNvPr id="637" name="Google Shape;637;p99"/>
          <p:cNvSpPr txBox="1">
            <a:spLocks noGrp="1"/>
          </p:cNvSpPr>
          <p:nvPr>
            <p:ph type="body" idx="1"/>
          </p:nvPr>
        </p:nvSpPr>
        <p:spPr>
          <a:xfrm>
            <a:off x="695779" y="1241968"/>
            <a:ext cx="4314000" cy="4817915"/>
          </a:xfrm>
          <a:prstGeom prst="rect">
            <a:avLst/>
          </a:prstGeom>
        </p:spPr>
        <p:txBody>
          <a:bodyPr spcFirstLastPara="1" wrap="square" lIns="91425" tIns="45700" rIns="91425" bIns="45700" anchor="t" anchorCtr="0">
            <a:normAutofit/>
          </a:bodyPr>
          <a:lstStyle/>
          <a:p>
            <a:pPr marL="0" indent="0">
              <a:lnSpc>
                <a:spcPct val="100000"/>
              </a:lnSpc>
            </a:pPr>
            <a:r>
              <a:rPr lang="en-US" sz="1900" b="1"/>
              <a:t>Developing Selection Criteria and Data Collection Tool:</a:t>
            </a:r>
            <a:endParaRPr sz="1900" b="1"/>
          </a:p>
          <a:p>
            <a:pPr indent="-349250">
              <a:lnSpc>
                <a:spcPct val="100000"/>
              </a:lnSpc>
              <a:buSzPts val="1900"/>
              <a:buChar char="●"/>
            </a:pPr>
            <a:r>
              <a:rPr lang="en-US" sz="1800"/>
              <a:t>Supports synthesis of an instructional vision and local context into clear selection criteria to inform resource identification and evaluation.</a:t>
            </a:r>
          </a:p>
          <a:p>
            <a:pPr marL="107950" indent="0">
              <a:lnSpc>
                <a:spcPct val="100000"/>
              </a:lnSpc>
              <a:buSzPts val="1900"/>
            </a:pPr>
            <a:r>
              <a:rPr lang="en-US" sz="1900" b="1"/>
              <a:t>Sample Stakeholder Questions:</a:t>
            </a:r>
          </a:p>
          <a:p>
            <a:pPr indent="-349250">
              <a:lnSpc>
                <a:spcPct val="100000"/>
              </a:lnSpc>
              <a:buSzPts val="1900"/>
              <a:buChar char="●"/>
            </a:pPr>
            <a:r>
              <a:rPr lang="en-US" sz="1900"/>
              <a:t>Provides possible questions to gather input from different stakeholder groups to inform selection criteria</a:t>
            </a:r>
          </a:p>
          <a:p>
            <a:pPr marL="0" indent="0">
              <a:lnSpc>
                <a:spcPct val="100000"/>
              </a:lnSpc>
              <a:spcAft>
                <a:spcPts val="1000"/>
              </a:spcAft>
            </a:pPr>
            <a:endParaRPr lang="en-US" sz="1900"/>
          </a:p>
        </p:txBody>
      </p:sp>
      <p:pic>
        <p:nvPicPr>
          <p:cNvPr id="638" name="Google Shape;638;p99" descr="Screenshot of Developing Selection Criteria resource."/>
          <p:cNvPicPr preferRelativeResize="0"/>
          <p:nvPr/>
        </p:nvPicPr>
        <p:blipFill>
          <a:blip r:embed="rId3">
            <a:alphaModFix/>
          </a:blip>
          <a:stretch>
            <a:fillRect/>
          </a:stretch>
        </p:blipFill>
        <p:spPr>
          <a:xfrm>
            <a:off x="5427555" y="1612955"/>
            <a:ext cx="6071728" cy="33283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0"/>
          <p:cNvSpPr txBox="1">
            <a:spLocks noGrp="1"/>
          </p:cNvSpPr>
          <p:nvPr>
            <p:ph type="title"/>
          </p:nvPr>
        </p:nvSpPr>
        <p:spPr>
          <a:xfrm>
            <a:off x="2232480" y="155306"/>
            <a:ext cx="7727039" cy="762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a:t>Phase 3: Step 1 (</a:t>
            </a:r>
            <a:r>
              <a:rPr lang="en-US" sz="2800" i="1"/>
              <a:t>Identify Potential HQIRs</a:t>
            </a:r>
            <a:r>
              <a:rPr lang="en-US" sz="2800"/>
              <a:t>)</a:t>
            </a:r>
          </a:p>
        </p:txBody>
      </p:sp>
      <p:sp>
        <p:nvSpPr>
          <p:cNvPr id="645" name="Google Shape;645;p100"/>
          <p:cNvSpPr txBox="1">
            <a:spLocks noGrp="1"/>
          </p:cNvSpPr>
          <p:nvPr>
            <p:ph type="body" idx="1"/>
          </p:nvPr>
        </p:nvSpPr>
        <p:spPr>
          <a:xfrm>
            <a:off x="747113" y="1285100"/>
            <a:ext cx="4104628" cy="4817915"/>
          </a:xfrm>
          <a:prstGeom prst="rect">
            <a:avLst/>
          </a:prstGeom>
        </p:spPr>
        <p:txBody>
          <a:bodyPr spcFirstLastPara="1" wrap="square" lIns="91425" tIns="45700" rIns="91425" bIns="45700" anchor="t" anchorCtr="0">
            <a:normAutofit/>
          </a:bodyPr>
          <a:lstStyle/>
          <a:p>
            <a:pPr marL="0" indent="0">
              <a:lnSpc>
                <a:spcPct val="100000"/>
              </a:lnSpc>
              <a:spcBef>
                <a:spcPts val="800"/>
              </a:spcBef>
            </a:pPr>
            <a:r>
              <a:rPr lang="en-US" sz="1900" b="1"/>
              <a:t>EdReports Website:</a:t>
            </a:r>
          </a:p>
          <a:p>
            <a:pPr indent="-349250">
              <a:lnSpc>
                <a:spcPct val="100000"/>
              </a:lnSpc>
              <a:buSzPts val="1900"/>
              <a:buChar char="●"/>
            </a:pPr>
            <a:r>
              <a:rPr lang="en-US" sz="1900"/>
              <a:t>Provides resources identification and evaluation for Reading and Writing and Mathematics.</a:t>
            </a:r>
          </a:p>
          <a:p>
            <a:pPr marL="107950" indent="0">
              <a:lnSpc>
                <a:spcPct val="100000"/>
              </a:lnSpc>
              <a:buSzPts val="1900"/>
            </a:pPr>
            <a:r>
              <a:rPr lang="en-US" sz="1900" b="1"/>
              <a:t>How to Read an  EdReports Review and Video Tutorial:</a:t>
            </a:r>
          </a:p>
          <a:p>
            <a:pPr indent="-349250">
              <a:lnSpc>
                <a:spcPct val="100000"/>
              </a:lnSpc>
              <a:spcAft>
                <a:spcPts val="1000"/>
              </a:spcAft>
              <a:buSzPts val="1900"/>
              <a:buChar char="●"/>
            </a:pPr>
            <a:r>
              <a:rPr lang="en-US" sz="1900"/>
              <a:t>Briefly walks users through navigating the site and overviews important information contained in the reviews</a:t>
            </a:r>
          </a:p>
        </p:txBody>
      </p:sp>
      <p:pic>
        <p:nvPicPr>
          <p:cNvPr id="646" name="Google Shape;646;p100" descr="Screenshot of EdReports website homepage"/>
          <p:cNvPicPr preferRelativeResize="0"/>
          <p:nvPr/>
        </p:nvPicPr>
        <p:blipFill>
          <a:blip r:embed="rId3">
            <a:alphaModFix/>
          </a:blip>
          <a:stretch>
            <a:fillRect/>
          </a:stretch>
        </p:blipFill>
        <p:spPr>
          <a:xfrm>
            <a:off x="5525719" y="1455230"/>
            <a:ext cx="5642153" cy="33118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1"/>
          <p:cNvSpPr txBox="1">
            <a:spLocks noGrp="1"/>
          </p:cNvSpPr>
          <p:nvPr>
            <p:ph type="title"/>
          </p:nvPr>
        </p:nvSpPr>
        <p:spPr>
          <a:xfrm>
            <a:off x="1917255" y="92301"/>
            <a:ext cx="7807074" cy="762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a:t>Phase 3: Step 1 (</a:t>
            </a:r>
            <a:r>
              <a:rPr lang="en-US" sz="2800" i="1"/>
              <a:t>Evaluate Potential HQIRs</a:t>
            </a:r>
            <a:r>
              <a:rPr lang="en-US" sz="2800"/>
              <a:t>)</a:t>
            </a:r>
          </a:p>
        </p:txBody>
      </p:sp>
      <p:sp>
        <p:nvSpPr>
          <p:cNvPr id="653" name="Google Shape;653;p101"/>
          <p:cNvSpPr txBox="1">
            <a:spLocks noGrp="1"/>
          </p:cNvSpPr>
          <p:nvPr>
            <p:ph type="body" idx="1"/>
          </p:nvPr>
        </p:nvSpPr>
        <p:spPr>
          <a:xfrm>
            <a:off x="661769" y="1199757"/>
            <a:ext cx="4809117" cy="4803042"/>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Instructional Resource Alignment Rubrics:</a:t>
            </a:r>
            <a:endParaRPr sz="1900" b="1"/>
          </a:p>
          <a:p>
            <a:pPr indent="-349250">
              <a:lnSpc>
                <a:spcPct val="100000"/>
              </a:lnSpc>
              <a:spcAft>
                <a:spcPts val="1000"/>
              </a:spcAft>
              <a:buSzPts val="1900"/>
              <a:buChar char="●"/>
            </a:pPr>
            <a:r>
              <a:rPr lang="en-US" sz="1800"/>
              <a:t>Guide districts in purchasing instructional resources and in determining what revisions may be needed to ensure alignment to the </a:t>
            </a:r>
            <a:r>
              <a:rPr lang="en-US" sz="1800" i="1"/>
              <a:t>Kentucky Academic Standards </a:t>
            </a:r>
            <a:r>
              <a:rPr lang="en-US" sz="1800"/>
              <a:t>(KAS)</a:t>
            </a:r>
            <a:endParaRPr lang="en-US" sz="1900"/>
          </a:p>
          <a:p>
            <a:pPr marL="107950" indent="0">
              <a:lnSpc>
                <a:spcPct val="100000"/>
              </a:lnSpc>
              <a:buSzPts val="1900"/>
            </a:pPr>
            <a:r>
              <a:rPr lang="en-US" sz="1900" b="1"/>
              <a:t>Sample Vendor Questions: </a:t>
            </a:r>
            <a:endParaRPr lang="en-US" b="1"/>
          </a:p>
          <a:p>
            <a:pPr indent="-349250">
              <a:lnSpc>
                <a:spcPct val="100000"/>
              </a:lnSpc>
              <a:spcAft>
                <a:spcPts val="1000"/>
              </a:spcAft>
              <a:buSzPts val="1900"/>
              <a:buChar char="●"/>
            </a:pPr>
            <a:r>
              <a:rPr lang="en-US" sz="1900"/>
              <a:t>Includes possible questions to guide conversations with vendors to ensure resources meet local needs</a:t>
            </a:r>
            <a:endParaRPr lang="en-US"/>
          </a:p>
          <a:p>
            <a:pPr indent="-349250">
              <a:lnSpc>
                <a:spcPct val="100000"/>
              </a:lnSpc>
              <a:spcAft>
                <a:spcPts val="1000"/>
              </a:spcAft>
              <a:buSzPts val="1900"/>
              <a:buChar char="●"/>
            </a:pPr>
            <a:endParaRPr lang="en-US" sz="1900"/>
          </a:p>
          <a:p>
            <a:pPr marL="107950" indent="0">
              <a:lnSpc>
                <a:spcPct val="100000"/>
              </a:lnSpc>
            </a:pPr>
            <a:endParaRPr lang="en-US" sz="1900"/>
          </a:p>
          <a:p>
            <a:pPr marL="107950" indent="0">
              <a:lnSpc>
                <a:spcPct val="100000"/>
              </a:lnSpc>
              <a:spcAft>
                <a:spcPts val="1000"/>
              </a:spcAft>
              <a:buSzPts val="1900"/>
            </a:pPr>
            <a:endParaRPr lang="en-US" sz="1900"/>
          </a:p>
          <a:p>
            <a:pPr marL="107950" indent="0">
              <a:lnSpc>
                <a:spcPct val="100000"/>
              </a:lnSpc>
              <a:spcAft>
                <a:spcPts val="1000"/>
              </a:spcAft>
              <a:buSzPts val="1900"/>
            </a:pPr>
            <a:endParaRPr lang="en-US" sz="1900"/>
          </a:p>
        </p:txBody>
      </p:sp>
      <p:pic>
        <p:nvPicPr>
          <p:cNvPr id="654" name="Google Shape;654;p101" descr="Screenshot of an Instructional Resources Review Rubric."/>
          <p:cNvPicPr preferRelativeResize="0"/>
          <p:nvPr/>
        </p:nvPicPr>
        <p:blipFill>
          <a:blip r:embed="rId3">
            <a:alphaModFix/>
          </a:blip>
          <a:stretch>
            <a:fillRect/>
          </a:stretch>
        </p:blipFill>
        <p:spPr>
          <a:xfrm>
            <a:off x="5820792" y="1463265"/>
            <a:ext cx="5908205" cy="32902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1"/>
          <p:cNvSpPr txBox="1">
            <a:spLocks noGrp="1"/>
          </p:cNvSpPr>
          <p:nvPr>
            <p:ph type="title"/>
          </p:nvPr>
        </p:nvSpPr>
        <p:spPr>
          <a:xfrm>
            <a:off x="2234594" y="207221"/>
            <a:ext cx="7722811" cy="762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a:t>Phase 3: Step 1 (</a:t>
            </a:r>
            <a:r>
              <a:rPr lang="en-US" sz="2800" i="1"/>
              <a:t>Evaluate Potential HQIRs</a:t>
            </a:r>
            <a:r>
              <a:rPr lang="en-US" sz="2800"/>
              <a:t>)</a:t>
            </a:r>
          </a:p>
        </p:txBody>
      </p:sp>
      <p:sp>
        <p:nvSpPr>
          <p:cNvPr id="653" name="Google Shape;653;p101"/>
          <p:cNvSpPr txBox="1">
            <a:spLocks noGrp="1"/>
          </p:cNvSpPr>
          <p:nvPr>
            <p:ph type="body" idx="1"/>
          </p:nvPr>
        </p:nvSpPr>
        <p:spPr>
          <a:xfrm>
            <a:off x="702868" y="1559180"/>
            <a:ext cx="3788326" cy="3049501"/>
          </a:xfrm>
          <a:prstGeom prst="rect">
            <a:avLst/>
          </a:prstGeom>
        </p:spPr>
        <p:txBody>
          <a:bodyPr spcFirstLastPara="1" wrap="square" lIns="91425" tIns="45700" rIns="91425" bIns="45700" anchor="t" anchorCtr="0">
            <a:normAutofit/>
          </a:bodyPr>
          <a:lstStyle/>
          <a:p>
            <a:pPr marL="0" indent="0">
              <a:lnSpc>
                <a:spcPct val="100000"/>
              </a:lnSpc>
            </a:pPr>
            <a:r>
              <a:rPr lang="en-US" sz="1900" b="1"/>
              <a:t>Equity Lenses:</a:t>
            </a:r>
          </a:p>
          <a:p>
            <a:pPr indent="-349250">
              <a:lnSpc>
                <a:spcPct val="100000"/>
              </a:lnSpc>
              <a:spcAft>
                <a:spcPts val="1000"/>
              </a:spcAft>
              <a:buSzPts val="1900"/>
              <a:buChar char="●"/>
            </a:pPr>
            <a:r>
              <a:rPr lang="en-US" sz="1900"/>
              <a:t>Provides guidance for</a:t>
            </a:r>
            <a:r>
              <a:rPr lang="en" sz="1900"/>
              <a:t> 5 equity lenses for consideration to help promote equitable learning environments for all students</a:t>
            </a:r>
            <a:endParaRPr lang="en-US" sz="1900"/>
          </a:p>
          <a:p>
            <a:pPr marL="107950" indent="0">
              <a:lnSpc>
                <a:spcPct val="100000"/>
              </a:lnSpc>
              <a:spcAft>
                <a:spcPts val="1000"/>
              </a:spcAft>
              <a:buSzPts val="1900"/>
            </a:pPr>
            <a:endParaRPr lang="en-US" sz="1900"/>
          </a:p>
        </p:txBody>
      </p:sp>
      <p:pic>
        <p:nvPicPr>
          <p:cNvPr id="2" name="Picture 2" descr="Screenshot of the Equity lenses document ">
            <a:extLst>
              <a:ext uri="{FF2B5EF4-FFF2-40B4-BE49-F238E27FC236}">
                <a16:creationId xmlns:a16="http://schemas.microsoft.com/office/drawing/2014/main" xmlns="" id="{0AF9410D-E5E0-D51C-341B-D2F37B642C22}"/>
              </a:ext>
            </a:extLst>
          </p:cNvPr>
          <p:cNvPicPr>
            <a:picLocks noChangeAspect="1"/>
          </p:cNvPicPr>
          <p:nvPr/>
        </p:nvPicPr>
        <p:blipFill>
          <a:blip r:embed="rId3"/>
          <a:stretch>
            <a:fillRect/>
          </a:stretch>
        </p:blipFill>
        <p:spPr>
          <a:xfrm>
            <a:off x="5056191" y="1559180"/>
            <a:ext cx="6553200" cy="3264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6136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2"/>
          <p:cNvSpPr txBox="1">
            <a:spLocks noGrp="1"/>
          </p:cNvSpPr>
          <p:nvPr>
            <p:ph type="title"/>
          </p:nvPr>
        </p:nvSpPr>
        <p:spPr>
          <a:xfrm>
            <a:off x="865632" y="211590"/>
            <a:ext cx="10460736" cy="654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2800"/>
              <a:t>Phase 3: Step 2 (Create Curriculum Document Template)</a:t>
            </a:r>
          </a:p>
        </p:txBody>
      </p:sp>
      <p:sp>
        <p:nvSpPr>
          <p:cNvPr id="661" name="Google Shape;661;p102"/>
          <p:cNvSpPr txBox="1">
            <a:spLocks noGrp="1"/>
          </p:cNvSpPr>
          <p:nvPr>
            <p:ph type="body" idx="1"/>
          </p:nvPr>
        </p:nvSpPr>
        <p:spPr>
          <a:xfrm>
            <a:off x="839788" y="1393225"/>
            <a:ext cx="3932100" cy="3811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Curriculum Document Template:</a:t>
            </a:r>
            <a:endParaRPr sz="1900" b="1"/>
          </a:p>
          <a:p>
            <a:pPr marL="457200" lvl="0" indent="-349250" algn="l" rtl="0">
              <a:lnSpc>
                <a:spcPct val="100000"/>
              </a:lnSpc>
              <a:spcBef>
                <a:spcPts val="1000"/>
              </a:spcBef>
              <a:spcAft>
                <a:spcPts val="1000"/>
              </a:spcAft>
              <a:buSzPts val="1900"/>
              <a:buChar char="●"/>
            </a:pPr>
            <a:r>
              <a:rPr lang="en-US" sz="1900"/>
              <a:t>Demonstrate one possible way districts can arrange key considerations in the CDP to help educators engage the curriculum and HQIR effectively. </a:t>
            </a:r>
            <a:endParaRPr sz="1900"/>
          </a:p>
        </p:txBody>
      </p:sp>
      <p:pic>
        <p:nvPicPr>
          <p:cNvPr id="662" name="Google Shape;662;p102" descr="Screenshot of a Curriculum Document Template resource."/>
          <p:cNvPicPr preferRelativeResize="0"/>
          <p:nvPr/>
        </p:nvPicPr>
        <p:blipFill>
          <a:blip r:embed="rId3">
            <a:alphaModFix/>
          </a:blip>
          <a:stretch>
            <a:fillRect/>
          </a:stretch>
        </p:blipFill>
        <p:spPr>
          <a:xfrm>
            <a:off x="4968717" y="1393225"/>
            <a:ext cx="6383495" cy="381017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03"/>
          <p:cNvSpPr txBox="1">
            <a:spLocks noGrp="1"/>
          </p:cNvSpPr>
          <p:nvPr>
            <p:ph type="title"/>
          </p:nvPr>
        </p:nvSpPr>
        <p:spPr>
          <a:xfrm>
            <a:off x="1072896" y="268027"/>
            <a:ext cx="10046208" cy="654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2800"/>
              <a:t>Phase 3: Step 3 (Develop Curriculum Supports) </a:t>
            </a:r>
          </a:p>
        </p:txBody>
      </p:sp>
      <p:sp>
        <p:nvSpPr>
          <p:cNvPr id="669" name="Google Shape;669;p103"/>
          <p:cNvSpPr txBox="1">
            <a:spLocks noGrp="1"/>
          </p:cNvSpPr>
          <p:nvPr>
            <p:ph type="body" idx="1"/>
          </p:nvPr>
        </p:nvSpPr>
        <p:spPr>
          <a:xfrm>
            <a:off x="839788" y="1393225"/>
            <a:ext cx="3932100" cy="3811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Sample Local Curriculum Document:</a:t>
            </a:r>
            <a:endParaRPr sz="1900" b="1"/>
          </a:p>
          <a:p>
            <a:pPr marL="457200" lvl="0" indent="-349250" algn="l" rtl="0">
              <a:lnSpc>
                <a:spcPct val="100000"/>
              </a:lnSpc>
              <a:spcBef>
                <a:spcPts val="1000"/>
              </a:spcBef>
              <a:spcAft>
                <a:spcPts val="1000"/>
              </a:spcAft>
              <a:buSzPts val="1900"/>
              <a:buChar char="●"/>
            </a:pPr>
            <a:r>
              <a:rPr lang="en-US" sz="1900"/>
              <a:t>Shows how one KY district has mapped they have prioritized in their curriculum to the selected HQIR.</a:t>
            </a:r>
            <a:endParaRPr sz="1900"/>
          </a:p>
        </p:txBody>
      </p:sp>
      <p:pic>
        <p:nvPicPr>
          <p:cNvPr id="670" name="Google Shape;670;p103" descr="Screenshot showing a sample of developed curriculum using the Curriculum Document Template."/>
          <p:cNvPicPr preferRelativeResize="0"/>
          <p:nvPr/>
        </p:nvPicPr>
        <p:blipFill>
          <a:blip r:embed="rId3">
            <a:alphaModFix/>
          </a:blip>
          <a:stretch>
            <a:fillRect/>
          </a:stretch>
        </p:blipFill>
        <p:spPr>
          <a:xfrm>
            <a:off x="5027920" y="1393225"/>
            <a:ext cx="6580324" cy="32641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Appendix A</a:t>
            </a:r>
            <a:endParaRPr lang="en-US" dirty="0"/>
          </a:p>
        </p:txBody>
      </p:sp>
      <p:sp>
        <p:nvSpPr>
          <p:cNvPr id="676" name="Google Shape;676;p10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pic>
        <p:nvPicPr>
          <p:cNvPr id="677" name="Google Shape;677;p104" descr="Screenshot showing the cover of the Model Curriculum Framework."/>
          <p:cNvPicPr preferRelativeResize="0"/>
          <p:nvPr/>
        </p:nvPicPr>
        <p:blipFill>
          <a:blip r:embed="rId3">
            <a:alphaModFix/>
          </a:blip>
          <a:stretch>
            <a:fillRect/>
          </a:stretch>
        </p:blipFill>
        <p:spPr>
          <a:xfrm>
            <a:off x="384100" y="390400"/>
            <a:ext cx="5189186" cy="6077176"/>
          </a:xfrm>
          <a:prstGeom prst="rect">
            <a:avLst/>
          </a:prstGeom>
          <a:noFill/>
          <a:ln>
            <a:noFill/>
          </a:ln>
          <a:effectLst>
            <a:outerShdw blurRad="57150" dist="19050" dir="5400000" algn="bl" rotWithShape="0">
              <a:srgbClr val="000000">
                <a:alpha val="50000"/>
              </a:srgbClr>
            </a:outerShdw>
          </a:effectLst>
        </p:spPr>
      </p:pic>
      <p:pic>
        <p:nvPicPr>
          <p:cNvPr id="678" name="Google Shape;678;p104" descr="Screenshot showing the Table of Contents of the Model Curriculum Framework."/>
          <p:cNvPicPr preferRelativeResize="0"/>
          <p:nvPr/>
        </p:nvPicPr>
        <p:blipFill>
          <a:blip r:embed="rId4">
            <a:alphaModFix/>
          </a:blip>
          <a:stretch>
            <a:fillRect/>
          </a:stretch>
        </p:blipFill>
        <p:spPr>
          <a:xfrm>
            <a:off x="5924999" y="279276"/>
            <a:ext cx="6081650" cy="6299450"/>
          </a:xfrm>
          <a:prstGeom prst="rect">
            <a:avLst/>
          </a:prstGeom>
          <a:noFill/>
          <a:ln>
            <a:noFill/>
          </a:ln>
          <a:effectLst>
            <a:outerShdw blurRad="57150" dist="19050" dir="5400000" algn="bl" rotWithShape="0">
              <a:srgbClr val="000000">
                <a:alpha val="50000"/>
              </a:srgbClr>
            </a:outerShdw>
          </a:effectLst>
        </p:spPr>
      </p:pic>
      <p:sp>
        <p:nvSpPr>
          <p:cNvPr id="679" name="Google Shape;679;p104" title="&quot; &quot;"/>
          <p:cNvSpPr/>
          <p:nvPr/>
        </p:nvSpPr>
        <p:spPr>
          <a:xfrm>
            <a:off x="5474750" y="602177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2" name="Picture 1" descr="Screenshot of the Phase 3 Toolkit from Appendix A of the Curriculum Development Process documet">
            <a:extLst>
              <a:ext uri="{FF2B5EF4-FFF2-40B4-BE49-F238E27FC236}">
                <a16:creationId xmlns:a16="http://schemas.microsoft.com/office/drawing/2014/main" xmlns="" id="{EF04AAA2-CBF4-4CBC-B24E-FA352B722029}"/>
              </a:ext>
            </a:extLst>
          </p:cNvPr>
          <p:cNvPicPr>
            <a:picLocks noChangeAspect="1"/>
          </p:cNvPicPr>
          <p:nvPr/>
        </p:nvPicPr>
        <p:blipFill>
          <a:blip r:embed="rId3"/>
          <a:stretch>
            <a:fillRect/>
          </a:stretch>
        </p:blipFill>
        <p:spPr>
          <a:xfrm>
            <a:off x="309562" y="1774731"/>
            <a:ext cx="11572875" cy="2905125"/>
          </a:xfrm>
          <a:prstGeom prst="rect">
            <a:avLst/>
          </a:prstGeom>
        </p:spPr>
      </p:pic>
      <p:sp>
        <p:nvSpPr>
          <p:cNvPr id="5" name="Title 4" hidden="1"/>
          <p:cNvSpPr>
            <a:spLocks noGrp="1"/>
          </p:cNvSpPr>
          <p:nvPr>
            <p:ph type="title"/>
          </p:nvPr>
        </p:nvSpPr>
        <p:spPr/>
        <p:txBody>
          <a:bodyPr/>
          <a:lstStyle/>
          <a:p>
            <a:r>
              <a:rPr lang="en-US" dirty="0" smtClean="0"/>
              <a:t>Phase 3 Appendix</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09"/>
          <p:cNvSpPr txBox="1"/>
          <p:nvPr/>
        </p:nvSpPr>
        <p:spPr>
          <a:xfrm>
            <a:off x="7890759" y="2690723"/>
            <a:ext cx="3949480" cy="1108200"/>
          </a:xfrm>
          <a:prstGeom prst="rect">
            <a:avLst/>
          </a:prstGeom>
          <a:solidFill>
            <a:schemeClr val="accent6"/>
          </a:solidFill>
          <a:ln w="28575" cap="flat" cmpd="sng">
            <a:solidFill>
              <a:schemeClr val="tx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000">
                <a:solidFill>
                  <a:schemeClr val="bg1"/>
                </a:solidFill>
                <a:latin typeface="Libre Franklin"/>
                <a:ea typeface="Libre Franklin"/>
                <a:cs typeface="Libre Franklin"/>
                <a:sym typeface="Libre Franklin"/>
              </a:rPr>
              <a:t>HQIR Evaluation Rubric</a:t>
            </a:r>
            <a:r>
              <a:rPr lang="en-US" sz="3000" b="0" i="0" u="none" strike="noStrike" cap="none">
                <a:solidFill>
                  <a:schemeClr val="bg1"/>
                </a:solidFill>
                <a:latin typeface="Libre Franklin"/>
                <a:ea typeface="Libre Franklin"/>
                <a:cs typeface="Libre Franklin"/>
                <a:sym typeface="Libre Franklin"/>
              </a:rPr>
              <a:t> Example</a:t>
            </a:r>
            <a:r>
              <a:rPr lang="en-US" sz="3600" b="0" i="0" u="none" strike="noStrike" cap="none">
                <a:solidFill>
                  <a:schemeClr val="bg1"/>
                </a:solidFill>
                <a:latin typeface="Libre Franklin"/>
                <a:ea typeface="Libre Franklin"/>
                <a:cs typeface="Libre Franklin"/>
                <a:sym typeface="Libre Franklin"/>
              </a:rPr>
              <a:t> </a:t>
            </a:r>
            <a:r>
              <a:rPr lang="en-US" sz="3600" b="0" i="0" u="none" strike="noStrike" cap="none">
                <a:solidFill>
                  <a:srgbClr val="000000"/>
                </a:solidFill>
                <a:latin typeface="Libre Franklin"/>
                <a:ea typeface="Libre Franklin"/>
                <a:cs typeface="Libre Franklin"/>
                <a:sym typeface="Libre Franklin"/>
              </a:rPr>
              <a:t> </a:t>
            </a:r>
            <a:endParaRPr sz="1400" b="0" i="0" u="none" strike="noStrike" cap="none">
              <a:solidFill>
                <a:srgbClr val="000000"/>
              </a:solidFill>
              <a:latin typeface="Arial"/>
              <a:ea typeface="Arial"/>
              <a:cs typeface="Arial"/>
              <a:sym typeface="Arial"/>
            </a:endParaRPr>
          </a:p>
        </p:txBody>
      </p:sp>
      <p:pic>
        <p:nvPicPr>
          <p:cNvPr id="4" name="Picture 3" descr="Screenshot of the Graves Co HQIR adoption evaluation rubric">
            <a:extLst>
              <a:ext uri="{FF2B5EF4-FFF2-40B4-BE49-F238E27FC236}">
                <a16:creationId xmlns:a16="http://schemas.microsoft.com/office/drawing/2014/main" xmlns="" id="{5403A871-3EDC-45C7-9447-9E4A881415CE}"/>
              </a:ext>
            </a:extLst>
          </p:cNvPr>
          <p:cNvPicPr>
            <a:picLocks noChangeAspect="1"/>
          </p:cNvPicPr>
          <p:nvPr/>
        </p:nvPicPr>
        <p:blipFill>
          <a:blip r:embed="rId3"/>
          <a:stretch>
            <a:fillRect/>
          </a:stretch>
        </p:blipFill>
        <p:spPr>
          <a:xfrm>
            <a:off x="310622" y="910260"/>
            <a:ext cx="7170414" cy="4609042"/>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HQIR Evaluation Rubric Example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2"/>
          <p:cNvSpPr txBox="1">
            <a:spLocks noGrp="1"/>
          </p:cNvSpPr>
          <p:nvPr>
            <p:ph type="title"/>
          </p:nvPr>
        </p:nvSpPr>
        <p:spPr>
          <a:xfrm>
            <a:off x="838200" y="168625"/>
            <a:ext cx="10515600" cy="1117200"/>
          </a:xfrm>
          <a:prstGeom prst="rect">
            <a:avLst/>
          </a:prstGeom>
        </p:spPr>
        <p:txBody>
          <a:bodyPr spcFirstLastPara="1" wrap="square" lIns="91425" tIns="45700" rIns="91425" bIns="45700" anchor="ctr" anchorCtr="0">
            <a:normAutofit/>
          </a:bodyPr>
          <a:lstStyle/>
          <a:p>
            <a:r>
              <a:rPr lang="en-US"/>
              <a:t>Phase 3 Self-Assessment </a:t>
            </a:r>
          </a:p>
        </p:txBody>
      </p:sp>
      <p:pic>
        <p:nvPicPr>
          <p:cNvPr id="2" name="Picture 1" descr="Screenshot of the &quot;Know/Need to Know&quot; table on page 1 of the participant handout ">
            <a:extLst>
              <a:ext uri="{FF2B5EF4-FFF2-40B4-BE49-F238E27FC236}">
                <a16:creationId xmlns:a16="http://schemas.microsoft.com/office/drawing/2014/main" xmlns="" id="{42830BBC-2C9A-43A1-A917-07F9F92B2241}"/>
              </a:ext>
            </a:extLst>
          </p:cNvPr>
          <p:cNvPicPr>
            <a:picLocks noChangeAspect="1"/>
          </p:cNvPicPr>
          <p:nvPr/>
        </p:nvPicPr>
        <p:blipFill>
          <a:blip r:embed="rId3"/>
          <a:stretch>
            <a:fillRect/>
          </a:stretch>
        </p:blipFill>
        <p:spPr>
          <a:xfrm>
            <a:off x="1074017" y="1215811"/>
            <a:ext cx="9572625" cy="41624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7"/>
          <p:cNvSpPr txBox="1"/>
          <p:nvPr/>
        </p:nvSpPr>
        <p:spPr>
          <a:xfrm>
            <a:off x="7712320" y="2867590"/>
            <a:ext cx="4099817" cy="1108200"/>
          </a:xfrm>
          <a:prstGeom prst="rect">
            <a:avLst/>
          </a:prstGeom>
          <a:solidFill>
            <a:srgbClr val="70AD47"/>
          </a:solidFill>
          <a:ln w="28575" cap="flat" cmpd="sng">
            <a:solidFill>
              <a:schemeClr val="tx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000">
                <a:solidFill>
                  <a:schemeClr val="bg1"/>
                </a:solidFill>
                <a:latin typeface="Libre Franklin"/>
                <a:ea typeface="Libre Franklin"/>
                <a:cs typeface="Libre Franklin"/>
                <a:sym typeface="Libre Franklin"/>
              </a:rPr>
              <a:t>Curriculum Document Template</a:t>
            </a:r>
            <a:r>
              <a:rPr lang="en-US" sz="3000" b="0" i="0" u="none" strike="noStrike" cap="none">
                <a:solidFill>
                  <a:schemeClr val="bg1"/>
                </a:solidFill>
                <a:latin typeface="Libre Franklin"/>
                <a:ea typeface="Libre Franklin"/>
                <a:cs typeface="Libre Franklin"/>
                <a:sym typeface="Libre Franklin"/>
              </a:rPr>
              <a:t> Example</a:t>
            </a:r>
            <a:r>
              <a:rPr lang="en-US" sz="3600" b="0" i="0" u="none" strike="noStrike" cap="none">
                <a:solidFill>
                  <a:schemeClr val="bg1"/>
                </a:solidFill>
                <a:latin typeface="Libre Franklin"/>
                <a:ea typeface="Libre Franklin"/>
                <a:cs typeface="Libre Franklin"/>
                <a:sym typeface="Libre Franklin"/>
              </a:rPr>
              <a:t>  </a:t>
            </a:r>
            <a:endParaRPr lang="en-US" sz="1400" b="0" i="0" u="none" strike="noStrike" cap="none">
              <a:solidFill>
                <a:schemeClr val="bg1"/>
              </a:solidFill>
              <a:latin typeface="Arial"/>
              <a:ea typeface="Arial"/>
              <a:cs typeface="Arial"/>
              <a:sym typeface="Arial"/>
            </a:endParaRPr>
          </a:p>
        </p:txBody>
      </p:sp>
      <p:pic>
        <p:nvPicPr>
          <p:cNvPr id="4" name="Picture 2" descr="Screenshot of the Estill Co Reading and Writing local curriculum template">
            <a:extLst>
              <a:ext uri="{FF2B5EF4-FFF2-40B4-BE49-F238E27FC236}">
                <a16:creationId xmlns:a16="http://schemas.microsoft.com/office/drawing/2014/main" xmlns="" id="{B4A2DC09-38B9-4DCB-A6EF-B0922B1E753C}"/>
              </a:ext>
            </a:extLst>
          </p:cNvPr>
          <p:cNvPicPr>
            <a:picLocks noChangeAspect="1"/>
          </p:cNvPicPr>
          <p:nvPr/>
        </p:nvPicPr>
        <p:blipFill>
          <a:blip r:embed="rId3"/>
          <a:stretch>
            <a:fillRect/>
          </a:stretch>
        </p:blipFill>
        <p:spPr>
          <a:xfrm>
            <a:off x="277504" y="860078"/>
            <a:ext cx="6860275" cy="4751158"/>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Curriculum Document Template Example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10"/>
          <p:cNvSpPr txBox="1">
            <a:spLocks noGrp="1"/>
          </p:cNvSpPr>
          <p:nvPr>
            <p:ph type="title"/>
          </p:nvPr>
        </p:nvSpPr>
        <p:spPr>
          <a:xfrm>
            <a:off x="838200" y="365125"/>
            <a:ext cx="10661072"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4200"/>
              <a:t>Phase 3 Tools and Resources Exploration </a:t>
            </a:r>
            <a:endParaRPr sz="4200"/>
          </a:p>
        </p:txBody>
      </p:sp>
      <p:sp>
        <p:nvSpPr>
          <p:cNvPr id="715" name="Google Shape;715;p110"/>
          <p:cNvSpPr txBox="1">
            <a:spLocks noGrp="1"/>
          </p:cNvSpPr>
          <p:nvPr>
            <p:ph type="body" idx="1"/>
          </p:nvPr>
        </p:nvSpPr>
        <p:spPr>
          <a:xfrm>
            <a:off x="838200" y="1897100"/>
            <a:ext cx="10515600" cy="390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a:t>Success criterion</a:t>
            </a:r>
            <a:r>
              <a:rPr lang="en-US" sz="2400"/>
              <a:t>: Access resources to support implementation of Phase 3. </a:t>
            </a:r>
            <a:endParaRPr sz="2400"/>
          </a:p>
          <a:p>
            <a:pPr marL="0" lvl="0" indent="0" algn="l" rtl="0">
              <a:lnSpc>
                <a:spcPct val="100000"/>
              </a:lnSpc>
              <a:spcBef>
                <a:spcPts val="0"/>
              </a:spcBef>
              <a:spcAft>
                <a:spcPts val="0"/>
              </a:spcAft>
              <a:buClr>
                <a:srgbClr val="102649"/>
              </a:buClr>
              <a:buSzPts val="2400"/>
              <a:buNone/>
            </a:pPr>
            <a:endParaRPr sz="1800"/>
          </a:p>
          <a:p>
            <a:pPr marL="0" lvl="0" indent="0" algn="l" rtl="0">
              <a:lnSpc>
                <a:spcPct val="100000"/>
              </a:lnSpc>
              <a:spcBef>
                <a:spcPts val="1000"/>
              </a:spcBef>
              <a:spcAft>
                <a:spcPts val="0"/>
              </a:spcAft>
              <a:buClr>
                <a:srgbClr val="000000"/>
              </a:buClr>
              <a:buSzPts val="2400"/>
              <a:buNone/>
            </a:pPr>
            <a:r>
              <a:rPr lang="en-US" sz="2400" b="0" i="0" u="none" strike="noStrike">
                <a:solidFill>
                  <a:srgbClr val="000000"/>
                </a:solidFill>
              </a:rPr>
              <a:t>As you </a:t>
            </a:r>
            <a:r>
              <a:rPr lang="en-US" sz="2400">
                <a:solidFill>
                  <a:srgbClr val="000000"/>
                </a:solidFill>
              </a:rPr>
              <a:t>explore</a:t>
            </a:r>
            <a:r>
              <a:rPr lang="en-US" sz="2400" b="0" i="0" u="none" strike="noStrike">
                <a:solidFill>
                  <a:srgbClr val="000000"/>
                </a:solidFill>
              </a:rPr>
              <a:t>, focus on the following information:</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Which tools and resources may be most beneficial to supportin</a:t>
            </a:r>
            <a:r>
              <a:rPr lang="en-US" sz="1800">
                <a:solidFill>
                  <a:srgbClr val="000000"/>
                </a:solidFill>
              </a:rPr>
              <a:t>g the work of Phase 3?</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What tools and/or resources may still be needed to support </a:t>
            </a:r>
            <a:r>
              <a:rPr lang="en-US" sz="1800">
                <a:solidFill>
                  <a:srgbClr val="000000"/>
                </a:solidFill>
              </a:rPr>
              <a:t>Phase 3?</a:t>
            </a:r>
            <a:endParaRPr/>
          </a:p>
          <a:p>
            <a:pPr marL="0" lvl="0" indent="0" algn="l" rtl="0">
              <a:lnSpc>
                <a:spcPct val="90000"/>
              </a:lnSpc>
              <a:spcBef>
                <a:spcPts val="2000"/>
              </a:spcBef>
              <a:spcAft>
                <a:spcPts val="0"/>
              </a:spcAft>
              <a:buClr>
                <a:srgbClr val="102649"/>
              </a:buClr>
              <a:buSzPts val="1800"/>
              <a:buNone/>
            </a:pPr>
            <a:endParaRPr sz="1800" i="1"/>
          </a:p>
          <a:p>
            <a:pPr marL="0" lvl="0" indent="0" algn="l" rtl="0">
              <a:lnSpc>
                <a:spcPct val="100000"/>
              </a:lnSpc>
              <a:spcBef>
                <a:spcPts val="1000"/>
              </a:spcBef>
              <a:spcAft>
                <a:spcPts val="0"/>
              </a:spcAft>
              <a:buClr>
                <a:schemeClr val="dk1"/>
              </a:buClr>
              <a:buSzPts val="1100"/>
              <a:buFont typeface="Arial"/>
              <a:buNone/>
            </a:pPr>
            <a:r>
              <a:rPr lang="en-US" sz="1800" i="1">
                <a:solidFill>
                  <a:schemeClr val="dk1"/>
                </a:solidFill>
              </a:rPr>
              <a:t>*Space provided under Success Criterion 3 on your participant handout to hold your thinking </a:t>
            </a:r>
            <a:endParaRPr sz="1800" i="1"/>
          </a:p>
          <a:p>
            <a:pPr marL="0" lvl="0" indent="0" algn="l" rtl="0">
              <a:lnSpc>
                <a:spcPct val="90000"/>
              </a:lnSpc>
              <a:spcBef>
                <a:spcPts val="1000"/>
              </a:spcBef>
              <a:spcAft>
                <a:spcPts val="0"/>
              </a:spcAft>
              <a:buClr>
                <a:srgbClr val="102649"/>
              </a:buClr>
              <a:buSzPts val="1800"/>
              <a:buNone/>
            </a:pPr>
            <a:endParaRPr sz="1800" i="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Whole Group Share Out</a:t>
            </a:r>
            <a:endParaRPr/>
          </a:p>
          <a:p>
            <a:pPr marL="0" lvl="0" indent="0" algn="l" rtl="0">
              <a:spcBef>
                <a:spcPts val="0"/>
              </a:spcBef>
              <a:spcAft>
                <a:spcPts val="0"/>
              </a:spcAft>
              <a:buNone/>
            </a:pPr>
            <a:r>
              <a:rPr lang="en-US"/>
              <a:t>Resource Feedback</a:t>
            </a:r>
            <a:endParaRPr/>
          </a:p>
        </p:txBody>
      </p:sp>
      <p:sp>
        <p:nvSpPr>
          <p:cNvPr id="722" name="Google Shape;722;p11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Which tools and resources may be most beneficial to supporting the work of that phase?</a:t>
            </a:r>
            <a:endParaRPr/>
          </a:p>
          <a:p>
            <a:pPr marL="457200" lvl="0" indent="0" algn="l" rtl="0">
              <a:lnSpc>
                <a:spcPct val="100000"/>
              </a:lnSpc>
              <a:spcBef>
                <a:spcPts val="1000"/>
              </a:spcBef>
              <a:spcAft>
                <a:spcPts val="0"/>
              </a:spcAft>
              <a:buNone/>
            </a:pPr>
            <a:endParaRPr/>
          </a:p>
          <a:p>
            <a:pPr marL="457200" lvl="0" indent="-342900" algn="l" rtl="0">
              <a:lnSpc>
                <a:spcPct val="100000"/>
              </a:lnSpc>
              <a:spcBef>
                <a:spcPts val="1000"/>
              </a:spcBef>
              <a:spcAft>
                <a:spcPts val="0"/>
              </a:spcAft>
              <a:buSzPts val="1800"/>
              <a:buChar char="•"/>
            </a:pPr>
            <a:r>
              <a:rPr lang="en-US"/>
              <a:t>What tools and/or resources may still be needed to support the work of that phase?</a:t>
            </a:r>
            <a:endParaRPr/>
          </a:p>
          <a:p>
            <a:pPr marL="457200" lvl="0" indent="0" algn="l" rtl="0">
              <a:spcBef>
                <a:spcPts val="1000"/>
              </a:spcBef>
              <a:spcAft>
                <a:spcPts val="0"/>
              </a:spcAft>
              <a:buNone/>
            </a:pPr>
            <a:r>
              <a:rPr lang="en-US"/>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2"/>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3 Module Purpose</a:t>
            </a:r>
            <a:endParaRPr/>
          </a:p>
        </p:txBody>
      </p:sp>
      <p:sp>
        <p:nvSpPr>
          <p:cNvPr id="729" name="Google Shape;729;p112"/>
          <p:cNvSpPr txBox="1">
            <a:spLocks noGrp="1"/>
          </p:cNvSpPr>
          <p:nvPr>
            <p:ph type="body" idx="1"/>
          </p:nvPr>
        </p:nvSpPr>
        <p:spPr>
          <a:xfrm>
            <a:off x="838200" y="1143025"/>
            <a:ext cx="10515600" cy="457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a systematic process for developing a high-quality local curriculum that supports standards implementation and promotes student equity.</a:t>
            </a:r>
            <a:endParaRP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importance of HQIRs in supporting implementation of a locally developed curriculum.</a:t>
            </a:r>
          </a:p>
          <a:p>
            <a:pPr marL="228600" lvl="0" indent="-241300" algn="l" rtl="0">
              <a:lnSpc>
                <a:spcPct val="100000"/>
              </a:lnSpc>
              <a:spcBef>
                <a:spcPts val="1000"/>
              </a:spcBef>
              <a:spcAft>
                <a:spcPts val="0"/>
              </a:spcAft>
              <a:buSzPts val="2000"/>
              <a:buFont typeface="Libre Franklin"/>
              <a:buChar char="•"/>
            </a:pPr>
            <a:r>
              <a:rPr lang="en-US" sz="2000"/>
              <a:t>Identify key actions and products of Phase 3 of the Curriculum Development Process.</a:t>
            </a:r>
          </a:p>
          <a:p>
            <a:pPr marL="228600" lvl="0" indent="-241300" algn="l" rtl="0">
              <a:lnSpc>
                <a:spcPct val="100000"/>
              </a:lnSpc>
              <a:spcBef>
                <a:spcPts val="1000"/>
              </a:spcBef>
              <a:spcAft>
                <a:spcPts val="0"/>
              </a:spcAft>
              <a:buSzPts val="2000"/>
              <a:buFont typeface="Libre Franklin"/>
              <a:buChar char="•"/>
            </a:pPr>
            <a:r>
              <a:rPr lang="en-US" sz="2000"/>
              <a:t>Access resources to support implementation of Phase 3 of the Curriculum Development Process.</a:t>
            </a:r>
          </a:p>
          <a:p>
            <a:pPr marL="228600" lvl="0" indent="-241300" algn="l" rtl="0">
              <a:lnSpc>
                <a:spcPct val="100000"/>
              </a:lnSpc>
              <a:spcBef>
                <a:spcPts val="1000"/>
              </a:spcBef>
              <a:spcAft>
                <a:spcPts val="0"/>
              </a:spcAft>
              <a:buSzPts val="2000"/>
              <a:buFont typeface="Libre Franklin"/>
              <a:buChar char="•"/>
            </a:pPr>
            <a:r>
              <a:rPr lang="en-US" sz="2000"/>
              <a:t>Develop an action plan for implementing Phase 3 at the local level. </a:t>
            </a:r>
            <a:endParaRPr lang="en-US" sz="2000" b="1"/>
          </a:p>
          <a:p>
            <a:pPr marL="0" lvl="0" indent="0" algn="l" rtl="0">
              <a:lnSpc>
                <a:spcPct val="90000"/>
              </a:lnSpc>
              <a:spcBef>
                <a:spcPts val="1000"/>
              </a:spcBef>
              <a:spcAft>
                <a:spcPts val="0"/>
              </a:spcAft>
              <a:buClr>
                <a:srgbClr val="102649"/>
              </a:buClr>
              <a:buSzPts val="2800"/>
              <a:buNone/>
            </a:pPr>
            <a:endParaRPr b="1"/>
          </a:p>
        </p:txBody>
      </p:sp>
      <p:sp>
        <p:nvSpPr>
          <p:cNvPr id="730" name="Google Shape;730;p112" title="&quot; &quot;"/>
          <p:cNvSpPr/>
          <p:nvPr/>
        </p:nvSpPr>
        <p:spPr>
          <a:xfrm>
            <a:off x="125482" y="4919755"/>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720213" y="3288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3 Module Reflection (A)</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a:ln>
                  <a:noFill/>
                </a:ln>
                <a:solidFill>
                  <a:srgbClr val="102649"/>
                </a:solidFill>
                <a:effectLst/>
                <a:uLnTx/>
                <a:uFillTx/>
                <a:latin typeface="Libre Franklin"/>
                <a:sym typeface="Libre Franklin"/>
              </a:rPr>
              <a:t>Reflection Goal: </a:t>
            </a:r>
            <a:r>
              <a:rPr kumimoji="0" lang="en-US" sz="2000" b="0" i="0" u="none" strike="noStrike" kern="0" cap="none" spc="0" normalizeH="0" baseline="0" noProof="0">
                <a:ln>
                  <a:noFill/>
                </a:ln>
                <a:solidFill>
                  <a:srgbClr val="102649"/>
                </a:solidFill>
                <a:effectLst/>
                <a:uLnTx/>
                <a:uFillTx/>
                <a:latin typeface="Libre Franklin"/>
                <a:sym typeface="Libre Franklin"/>
              </a:rPr>
              <a:t>To anchor learning from the session for application.</a:t>
            </a:r>
            <a:endParaRPr kumimoji="0" lang="en-US" sz="2800" b="0" i="0" u="none" strike="noStrike" kern="0" cap="none" spc="0" normalizeH="0" baseline="0" noProof="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Libre Franklin"/>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“Know” list. Update as needed. Of all you now understand about Phase 3, which item seems most important?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“Need to Know” list. Update as needed. Which item seems most important to address in supporting  implementation of Phase 3 in your district?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lang="en-US" sz="2000"/>
              <a:t>Record both items in the space provided under success criterion 4 on your participant handout. </a:t>
            </a:r>
          </a:p>
          <a:p>
            <a:pPr marL="457200" lvl="0" indent="0" algn="l" rtl="0">
              <a:lnSpc>
                <a:spcPct val="100000"/>
              </a:lnSpc>
              <a:spcBef>
                <a:spcPts val="1000"/>
              </a:spcBef>
              <a:spcAft>
                <a:spcPts val="0"/>
              </a:spcAft>
              <a:buNone/>
            </a:pPr>
            <a:endParaRPr lang="en-US" sz="200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34991"/>
            <a:ext cx="1133953" cy="150131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199" y="3288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3 Module Reflection (B)</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0" lvl="0" indent="0">
              <a:lnSpc>
                <a:spcPct val="100000"/>
              </a:lnSpc>
              <a:spcBef>
                <a:spcPts val="0"/>
              </a:spcBef>
              <a:buSzPts val="2800"/>
              <a:buNone/>
              <a:defRPr/>
            </a:pPr>
            <a:r>
              <a:rPr kumimoji="0" lang="en-US" sz="2800" b="1" i="0" u="none" strike="noStrike" kern="0" cap="none" spc="0" normalizeH="0" baseline="0" noProof="0">
                <a:ln>
                  <a:noFill/>
                </a:ln>
                <a:solidFill>
                  <a:srgbClr val="102649"/>
                </a:solidFill>
                <a:effectLst/>
                <a:uLnTx/>
                <a:uFillTx/>
                <a:latin typeface="Libre Franklin"/>
                <a:sym typeface="Libre Franklin"/>
              </a:rPr>
              <a:t>Learning Goal: </a:t>
            </a:r>
            <a:r>
              <a:rPr lang="en-US" sz="2000"/>
              <a:t>We are learning about the importance of HQIRs and key curricular elements to consider when developing the local curriculum template. </a:t>
            </a:r>
          </a:p>
          <a:p>
            <a:pPr marL="0" lvl="0" indent="0">
              <a:lnSpc>
                <a:spcPct val="100000"/>
              </a:lnSpc>
              <a:spcBef>
                <a:spcPts val="0"/>
              </a:spcBef>
              <a:buSzPts val="2800"/>
              <a:buNone/>
              <a:defRPr/>
            </a:pPr>
            <a:endParaRPr lang="en-US" sz="2000"/>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Use the scale under success criterion 4 to reassess your overall level of understanding after engaging the module.</a:t>
            </a:r>
            <a:endParaRPr kumimoji="0" lang="en-US" sz="700" b="0" i="0" u="none" strike="noStrike" kern="0" cap="none" spc="0" normalizeH="0" baseline="0" noProof="0">
              <a:ln>
                <a:noFill/>
              </a:ln>
              <a:solidFill>
                <a:srgbClr val="102649"/>
              </a:solidFill>
              <a:effectLst/>
              <a:uLnTx/>
              <a:uFillTx/>
              <a:latin typeface="Libre Franklin"/>
              <a:sym typeface="Libre Franklin"/>
            </a:endParaRPr>
          </a:p>
          <a:p>
            <a:pPr marL="457200" lvl="0" indent="0" algn="l" rtl="0">
              <a:lnSpc>
                <a:spcPct val="100000"/>
              </a:lnSpc>
              <a:spcBef>
                <a:spcPts val="1000"/>
              </a:spcBef>
              <a:spcAft>
                <a:spcPts val="0"/>
              </a:spcAft>
              <a:buNone/>
            </a:pPr>
            <a:endParaRPr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sz="2000"/>
          </a:p>
        </p:txBody>
      </p:sp>
      <p:graphicFrame>
        <p:nvGraphicFramePr>
          <p:cNvPr id="582" name="Google Shape;582;p94" title="&quot; &quot;"/>
          <p:cNvGraphicFramePr/>
          <p:nvPr>
            <p:extLst>
              <p:ext uri="{D42A27DB-BD31-4B8C-83A1-F6EECF244321}">
                <p14:modId xmlns:p14="http://schemas.microsoft.com/office/powerpoint/2010/main" val="927118236"/>
              </p:ext>
            </p:extLst>
          </p:nvPr>
        </p:nvGraphicFramePr>
        <p:xfrm>
          <a:off x="952499" y="3819077"/>
          <a:ext cx="10287000" cy="782320"/>
        </p:xfrm>
        <a:graphic>
          <a:graphicData uri="http://schemas.openxmlformats.org/drawingml/2006/table">
            <a:tbl>
              <a:tblPr firstRow="1">
                <a:noFill/>
              </a:tblPr>
              <a:tblGrid>
                <a:gridCol w="10287000">
                  <a:extLst>
                    <a:ext uri="{9D8B030D-6E8A-4147-A177-3AD203B41FA5}">
                      <a16:colId xmlns:a16="http://schemas.microsoft.com/office/drawing/2014/main" xmlns="" val="20000"/>
                    </a:ext>
                  </a:extLst>
                </a:gridCol>
              </a:tblGrid>
              <a:tr h="0">
                <a:tc>
                  <a:txBody>
                    <a:bodyPr/>
                    <a:lstStyle/>
                    <a:p>
                      <a:pPr marL="0" lvl="0" indent="0" algn="l" rtl="0">
                        <a:spcBef>
                          <a:spcPts val="0"/>
                        </a:spcBef>
                        <a:spcAft>
                          <a:spcPts val="0"/>
                        </a:spcAft>
                        <a:buNone/>
                      </a:pPr>
                      <a:r>
                        <a:rPr lang="en-US" sz="1500" b="1" dirty="0"/>
                        <a:t>After engaging in the learning experience, how would you rate your overall level of understanding of Phase 3? </a:t>
                      </a:r>
                    </a:p>
                    <a:p>
                      <a:pPr marL="0" lvl="0" indent="0" algn="l" rtl="0">
                        <a:spcBef>
                          <a:spcPts val="0"/>
                        </a:spcBef>
                        <a:spcAft>
                          <a:spcPts val="0"/>
                        </a:spcAft>
                        <a:buNone/>
                      </a:pPr>
                      <a:endParaRPr dirty="0"/>
                    </a:p>
                    <a:p>
                      <a:pPr marL="0" lvl="0" indent="0" algn="ctr" rtl="0">
                        <a:spcBef>
                          <a:spcPts val="0"/>
                        </a:spcBef>
                        <a:spcAft>
                          <a:spcPts val="0"/>
                        </a:spcAft>
                        <a:buNone/>
                      </a:pPr>
                      <a:r>
                        <a:rPr lang="en-US" b="1" dirty="0"/>
                        <a:t>Very low                   1                      2                       3                       4                       5                       Very High </a:t>
                      </a:r>
                      <a:endParaRPr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34991"/>
            <a:ext cx="1133953" cy="1501317"/>
          </a:xfrm>
          <a:prstGeom prst="rect">
            <a:avLst/>
          </a:prstGeom>
          <a:noFill/>
          <a:ln>
            <a:noFill/>
          </a:ln>
        </p:spPr>
      </p:pic>
    </p:spTree>
    <p:extLst>
      <p:ext uri="{BB962C8B-B14F-4D97-AF65-F5344CB8AC3E}">
        <p14:creationId xmlns:p14="http://schemas.microsoft.com/office/powerpoint/2010/main" val="3561850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6" name="Picture 5" descr="Screenshot of Essential Element 3 from the CDP Self-Assessment Rubirc">
            <a:extLst>
              <a:ext uri="{FF2B5EF4-FFF2-40B4-BE49-F238E27FC236}">
                <a16:creationId xmlns:a16="http://schemas.microsoft.com/office/drawing/2014/main" xmlns="" id="{8F4EB348-BB2D-32F7-5EAE-1E807CE44018}"/>
              </a:ext>
            </a:extLst>
          </p:cNvPr>
          <p:cNvPicPr>
            <a:picLocks noChangeAspect="1"/>
          </p:cNvPicPr>
          <p:nvPr/>
        </p:nvPicPr>
        <p:blipFill>
          <a:blip r:embed="rId3"/>
          <a:stretch>
            <a:fillRect/>
          </a:stretch>
        </p:blipFill>
        <p:spPr>
          <a:xfrm>
            <a:off x="991011" y="64957"/>
            <a:ext cx="10209977" cy="6728086"/>
          </a:xfrm>
          <a:prstGeom prst="rect">
            <a:avLst/>
          </a:prstGeom>
        </p:spPr>
      </p:pic>
      <p:sp>
        <p:nvSpPr>
          <p:cNvPr id="2" name="Title 1" hidden="1"/>
          <p:cNvSpPr>
            <a:spLocks noGrp="1"/>
          </p:cNvSpPr>
          <p:nvPr>
            <p:ph type="title"/>
          </p:nvPr>
        </p:nvSpPr>
        <p:spPr/>
        <p:txBody>
          <a:bodyPr/>
          <a:lstStyle/>
          <a:p>
            <a:r>
              <a:rPr lang="en-US" dirty="0" smtClean="0"/>
              <a:t>Reflection Question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5"/>
          <p:cNvSpPr txBox="1">
            <a:spLocks noGrp="1"/>
          </p:cNvSpPr>
          <p:nvPr>
            <p:ph type="title"/>
          </p:nvPr>
        </p:nvSpPr>
        <p:spPr>
          <a:xfrm>
            <a:off x="730450" y="254100"/>
            <a:ext cx="3932100" cy="1089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Time to Plan</a:t>
            </a:r>
            <a:endParaRPr/>
          </a:p>
        </p:txBody>
      </p:sp>
      <p:sp>
        <p:nvSpPr>
          <p:cNvPr id="752" name="Google Shape;752;p115"/>
          <p:cNvSpPr txBox="1">
            <a:spLocks noGrp="1"/>
          </p:cNvSpPr>
          <p:nvPr>
            <p:ph type="body" idx="1"/>
          </p:nvPr>
        </p:nvSpPr>
        <p:spPr>
          <a:xfrm>
            <a:off x="605463" y="1432525"/>
            <a:ext cx="3932100" cy="3811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200"/>
              <a:t>Based on your learning today, develop an action plan for implementing Phase 3.</a:t>
            </a:r>
          </a:p>
          <a:p>
            <a:pPr marL="914400" lvl="0" indent="0" algn="l" rtl="0">
              <a:spcBef>
                <a:spcPts val="1000"/>
              </a:spcBef>
              <a:spcAft>
                <a:spcPts val="0"/>
              </a:spcAft>
              <a:buNone/>
            </a:pPr>
            <a:endParaRPr sz="2200"/>
          </a:p>
          <a:p>
            <a:pPr indent="-368300">
              <a:buSzPts val="2200"/>
              <a:buChar char="●"/>
            </a:pPr>
            <a:r>
              <a:rPr lang="en-US" sz="2200"/>
              <a:t>Planning template is provided under Success Criterion 4 on the participant handout</a:t>
            </a:r>
          </a:p>
        </p:txBody>
      </p:sp>
      <p:pic>
        <p:nvPicPr>
          <p:cNvPr id="2" name="Picture 1" descr="Screenshot of the planning template from the Phase 3 participant handout ">
            <a:extLst>
              <a:ext uri="{FF2B5EF4-FFF2-40B4-BE49-F238E27FC236}">
                <a16:creationId xmlns:a16="http://schemas.microsoft.com/office/drawing/2014/main" xmlns="" id="{F99BD515-3FD2-4000-90AD-71E860FD0DA1}"/>
              </a:ext>
            </a:extLst>
          </p:cNvPr>
          <p:cNvPicPr>
            <a:picLocks noChangeAspect="1"/>
          </p:cNvPicPr>
          <p:nvPr/>
        </p:nvPicPr>
        <p:blipFill>
          <a:blip r:embed="rId3"/>
          <a:stretch>
            <a:fillRect/>
          </a:stretch>
        </p:blipFill>
        <p:spPr>
          <a:xfrm>
            <a:off x="4654064" y="798750"/>
            <a:ext cx="6498618" cy="43561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6"/>
            <a:ext cx="10515600" cy="1103962"/>
          </a:xfrm>
        </p:spPr>
        <p:txBody>
          <a:bodyPr/>
          <a:lstStyle/>
          <a:p>
            <a:r>
              <a:rPr lang="en-US"/>
              <a:t>Module Wrap-Up</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838200" y="1253331"/>
            <a:ext cx="10515600" cy="4399324"/>
          </a:xfrm>
        </p:spPr>
        <p:txBody>
          <a:bodyPr/>
          <a:lstStyle/>
          <a:p>
            <a:r>
              <a:rPr lang="en-US"/>
              <a:t>Please complete the</a:t>
            </a:r>
            <a:r>
              <a:rPr lang="en-US">
                <a:hlinkClick r:id="rId3"/>
              </a:rPr>
              <a:t> Module 3  Professional Learning Survey</a:t>
            </a:r>
            <a:r>
              <a:rPr lang="en-US"/>
              <a:t>. </a:t>
            </a:r>
          </a:p>
          <a:p>
            <a:pPr lvl="1"/>
            <a:endParaRPr lang="en-US"/>
          </a:p>
          <a:p>
            <a:r>
              <a:rPr lang="en-US"/>
              <a:t>Questions for OTL?</a:t>
            </a:r>
          </a:p>
          <a:p>
            <a:pPr marL="571500" lvl="1" indent="0">
              <a:buNone/>
            </a:pPr>
            <a:endParaRPr lang="en-US"/>
          </a:p>
          <a:p>
            <a:pPr marL="571500" lvl="1" indent="0">
              <a:buNone/>
            </a:pPr>
            <a:r>
              <a:rPr lang="en-US"/>
              <a:t>Fox DeMoisey</a:t>
            </a:r>
          </a:p>
          <a:p>
            <a:pPr marL="571500" lvl="1" indent="0">
              <a:buNone/>
            </a:pPr>
            <a:r>
              <a:rPr lang="en-US">
                <a:hlinkClick r:id="rId4"/>
              </a:rPr>
              <a:t>fox.demoisey@ducation.ky.gov</a:t>
            </a:r>
            <a:endParaRPr lang="en-US"/>
          </a:p>
          <a:p>
            <a:pPr marL="571500" lvl="1" indent="0">
              <a:buNone/>
            </a:pPr>
            <a:endParaRPr lang="en-US"/>
          </a:p>
          <a:p>
            <a:pPr marL="571500" lvl="1" indent="0">
              <a:buNone/>
            </a:pPr>
            <a:r>
              <a:rPr lang="en-US"/>
              <a:t>Misty Higgins</a:t>
            </a:r>
          </a:p>
          <a:p>
            <a:pPr marL="571500" lvl="1" indent="0">
              <a:buNone/>
            </a:pPr>
            <a:r>
              <a:rPr lang="en-US">
                <a:hlinkClick r:id="rId5"/>
              </a:rPr>
              <a:t>misty.higgins@education.ky.gov</a:t>
            </a: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392761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1"/>
          <p:cNvSpPr txBox="1">
            <a:spLocks noGrp="1"/>
          </p:cNvSpPr>
          <p:nvPr>
            <p:ph type="title"/>
          </p:nvPr>
        </p:nvSpPr>
        <p:spPr>
          <a:xfrm>
            <a:off x="838200" y="186025"/>
            <a:ext cx="10515600" cy="77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3 Module Purpose</a:t>
            </a:r>
            <a:endParaRPr/>
          </a:p>
        </p:txBody>
      </p:sp>
      <p:sp>
        <p:nvSpPr>
          <p:cNvPr id="400" name="Google Shape;400;p71"/>
          <p:cNvSpPr txBox="1">
            <a:spLocks noGrp="1"/>
          </p:cNvSpPr>
          <p:nvPr>
            <p:ph type="body" idx="1"/>
          </p:nvPr>
        </p:nvSpPr>
        <p:spPr>
          <a:xfrm>
            <a:off x="720325" y="1036100"/>
            <a:ext cx="10746000" cy="4647600"/>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ts val="2800"/>
              <a:buNone/>
            </a:pPr>
            <a:r>
              <a:rPr lang="en-US" b="1"/>
              <a:t>Learning Goal: </a:t>
            </a:r>
            <a:r>
              <a:rPr lang="en-US" sz="2000"/>
              <a:t>We are learning about the importance of HQIRs and key curricular elements to consider when developing the local curriculum template. </a:t>
            </a:r>
          </a:p>
          <a:p>
            <a:pPr marL="0" lvl="0" indent="0">
              <a:lnSpc>
                <a:spcPct val="100000"/>
              </a:lnSpc>
              <a:spcBef>
                <a:spcPts val="0"/>
              </a:spcBef>
              <a:buSzPts val="2800"/>
              <a:buNone/>
            </a:pPr>
            <a:endParaRPr lang="en-US" sz="2000"/>
          </a:p>
          <a:p>
            <a:pPr marL="0" lvl="0" indent="0">
              <a:lnSpc>
                <a:spcPct val="100000"/>
              </a:lnSpc>
              <a:spcBef>
                <a:spcPts val="0"/>
              </a:spcBef>
              <a:buSzPts val="2800"/>
              <a:buNone/>
            </a:pPr>
            <a:endParaRPr sz="800"/>
          </a:p>
          <a:p>
            <a:pPr marL="0" lvl="0" indent="0" algn="l" rtl="0">
              <a:lnSpc>
                <a:spcPct val="100000"/>
              </a:lnSpc>
              <a:spcBef>
                <a:spcPts val="1000"/>
              </a:spcBef>
              <a:spcAft>
                <a:spcPts val="0"/>
              </a:spcAft>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importance of HQIRs in supporting implementation of a locally developed curriculum.</a:t>
            </a:r>
            <a:endParaRPr sz="2000"/>
          </a:p>
          <a:p>
            <a:pPr marL="228600" lvl="0" indent="-241300" algn="l" rtl="0">
              <a:lnSpc>
                <a:spcPct val="100000"/>
              </a:lnSpc>
              <a:spcBef>
                <a:spcPts val="1000"/>
              </a:spcBef>
              <a:spcAft>
                <a:spcPts val="0"/>
              </a:spcAft>
              <a:buSzPts val="2000"/>
              <a:buFont typeface="Libre Franklin"/>
              <a:buChar char="•"/>
            </a:pPr>
            <a:r>
              <a:rPr lang="en-US" sz="2000"/>
              <a:t>Identify key actions and products of Phase 3 of the Curriculum Development Process.</a:t>
            </a:r>
            <a:endParaRPr/>
          </a:p>
          <a:p>
            <a:pPr marL="228600" lvl="0" indent="-241300" algn="l" rtl="0">
              <a:lnSpc>
                <a:spcPct val="100000"/>
              </a:lnSpc>
              <a:spcBef>
                <a:spcPts val="1000"/>
              </a:spcBef>
              <a:spcAft>
                <a:spcPts val="0"/>
              </a:spcAft>
              <a:buSzPts val="2000"/>
              <a:buFont typeface="Libre Franklin"/>
              <a:buChar char="•"/>
            </a:pPr>
            <a:r>
              <a:rPr lang="en-US" sz="2000"/>
              <a:t>Access resources to support implementation of Phase 3 of the Curriculum Development Process.</a:t>
            </a:r>
            <a:endParaRPr sz="2000"/>
          </a:p>
          <a:p>
            <a:pPr marL="228600" lvl="0" indent="-241300" algn="l" rtl="0">
              <a:lnSpc>
                <a:spcPct val="100000"/>
              </a:lnSpc>
              <a:spcBef>
                <a:spcPts val="1000"/>
              </a:spcBef>
              <a:spcAft>
                <a:spcPts val="0"/>
              </a:spcAft>
              <a:buSzPts val="2000"/>
              <a:buFont typeface="Libre Franklin"/>
              <a:buChar char="•"/>
            </a:pPr>
            <a:r>
              <a:rPr lang="en-US" sz="2000"/>
              <a:t>Develop an action plan for implementing Phase 3 at the local level. </a:t>
            </a:r>
            <a:endParaRPr b="1"/>
          </a:p>
          <a:p>
            <a:pPr marL="0" lvl="0" indent="0" algn="l" rtl="0">
              <a:lnSpc>
                <a:spcPct val="90000"/>
              </a:lnSpc>
              <a:spcBef>
                <a:spcPts val="1000"/>
              </a:spcBef>
              <a:spcAft>
                <a:spcPts val="0"/>
              </a:spcAft>
              <a:buClr>
                <a:srgbClr val="102649"/>
              </a:buClr>
              <a:buSzPts val="2800"/>
              <a:buNone/>
            </a:pPr>
            <a:endParaRPr b="1"/>
          </a:p>
        </p:txBody>
      </p:sp>
      <p:sp>
        <p:nvSpPr>
          <p:cNvPr id="4" name="Google Shape;415;p73" title="&quot; &quot;">
            <a:extLst>
              <a:ext uri="{FF2B5EF4-FFF2-40B4-BE49-F238E27FC236}">
                <a16:creationId xmlns:a16="http://schemas.microsoft.com/office/drawing/2014/main" xmlns="" id="{6DBA403E-5B7B-4717-998D-D5E9E39AF13F}"/>
              </a:ext>
            </a:extLst>
          </p:cNvPr>
          <p:cNvSpPr/>
          <p:nvPr/>
        </p:nvSpPr>
        <p:spPr>
          <a:xfrm>
            <a:off x="214004" y="2769032"/>
            <a:ext cx="744117" cy="468843"/>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Teachers and instructional resources are </a:t>
            </a:r>
            <a:r>
              <a:rPr lang="en-US" dirty="0" err="1" smtClean="0"/>
              <a:t>centrol</a:t>
            </a:r>
            <a:r>
              <a:rPr lang="en-US" dirty="0" smtClean="0"/>
              <a:t> to student learning</a:t>
            </a:r>
            <a:endParaRPr lang="en-US" dirty="0"/>
          </a:p>
        </p:txBody>
      </p:sp>
      <p:sp>
        <p:nvSpPr>
          <p:cNvPr id="3" name="Text Placeholder 2"/>
          <p:cNvSpPr>
            <a:spLocks noGrp="1"/>
          </p:cNvSpPr>
          <p:nvPr>
            <p:ph type="body" idx="1"/>
          </p:nvPr>
        </p:nvSpPr>
        <p:spPr/>
        <p:txBody>
          <a:bodyPr/>
          <a:lstStyle/>
          <a:p>
            <a:endParaRPr lang="en-US"/>
          </a:p>
        </p:txBody>
      </p:sp>
      <p:sp>
        <p:nvSpPr>
          <p:cNvPr id="420" name="Google Shape;420;p74"/>
          <p:cNvSpPr txBox="1">
            <a:spLocks noGrp="1"/>
          </p:cNvSpPr>
          <p:nvPr>
            <p:ph type="sldNum" idx="4294967295"/>
          </p:nvPr>
        </p:nvSpPr>
        <p:spPr>
          <a:xfrm>
            <a:off x="11509375" y="6310313"/>
            <a:ext cx="682625" cy="365125"/>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sz="1800">
                <a:solidFill>
                  <a:schemeClr val="lt1"/>
                </a:solidFill>
                <a:latin typeface="Libre Franklin Thin"/>
                <a:ea typeface="Libre Franklin Thin"/>
                <a:cs typeface="Libre Franklin Thin"/>
                <a:sym typeface="Libre Franklin Thin"/>
              </a:rPr>
              <a:t>6</a:t>
            </a:fld>
            <a:endParaRPr sz="1800">
              <a:solidFill>
                <a:schemeClr val="lt1"/>
              </a:solidFill>
              <a:latin typeface="Libre Franklin Thin"/>
              <a:ea typeface="Libre Franklin Thin"/>
              <a:cs typeface="Libre Franklin Thin"/>
              <a:sym typeface="Libre Franklin Thin"/>
            </a:endParaRPr>
          </a:p>
        </p:txBody>
      </p:sp>
      <p:sp>
        <p:nvSpPr>
          <p:cNvPr id="421" name="Google Shape;421;p74" title="&quot; &quot;"/>
          <p:cNvSpPr/>
          <p:nvPr/>
        </p:nvSpPr>
        <p:spPr>
          <a:xfrm rot="-1214">
            <a:off x="2171814" y="2649474"/>
            <a:ext cx="849300" cy="470700"/>
          </a:xfrm>
          <a:prstGeom prst="triangle">
            <a:avLst>
              <a:gd name="adj" fmla="val 50000"/>
            </a:avLst>
          </a:prstGeom>
          <a:solidFill>
            <a:srgbClr val="213F56"/>
          </a:solidFill>
          <a:ln w="25400" cap="flat" cmpd="sng">
            <a:solidFill>
              <a:srgbClr val="182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22" name="Google Shape;422;p74"/>
          <p:cNvSpPr txBox="1"/>
          <p:nvPr/>
        </p:nvSpPr>
        <p:spPr>
          <a:xfrm>
            <a:off x="10329284" y="3911488"/>
            <a:ext cx="1517100" cy="24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0">
                <a:solidFill>
                  <a:srgbClr val="FBD872"/>
                </a:solidFill>
                <a:latin typeface="Source Sans Pro Black"/>
                <a:ea typeface="Source Sans Pro Black"/>
                <a:cs typeface="Source Sans Pro Black"/>
                <a:sym typeface="Source Sans Pro Black"/>
              </a:rPr>
              <a:t>”</a:t>
            </a:r>
            <a:endParaRPr/>
          </a:p>
        </p:txBody>
      </p:sp>
      <p:sp>
        <p:nvSpPr>
          <p:cNvPr id="423" name="Google Shape;423;p74"/>
          <p:cNvSpPr txBox="1"/>
          <p:nvPr/>
        </p:nvSpPr>
        <p:spPr>
          <a:xfrm>
            <a:off x="5871198" y="1011301"/>
            <a:ext cx="1474500" cy="24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0">
                <a:solidFill>
                  <a:srgbClr val="FBD872"/>
                </a:solidFill>
                <a:latin typeface="Source Sans Pro Black"/>
                <a:ea typeface="Source Sans Pro Black"/>
                <a:cs typeface="Source Sans Pro Black"/>
                <a:sym typeface="Source Sans Pro Black"/>
              </a:rPr>
              <a:t>“</a:t>
            </a:r>
            <a:endParaRPr/>
          </a:p>
        </p:txBody>
      </p:sp>
      <p:sp>
        <p:nvSpPr>
          <p:cNvPr id="424" name="Google Shape;424;p74"/>
          <p:cNvSpPr txBox="1"/>
          <p:nvPr/>
        </p:nvSpPr>
        <p:spPr>
          <a:xfrm>
            <a:off x="628823" y="311020"/>
            <a:ext cx="11320800" cy="762300"/>
          </a:xfrm>
          <a:prstGeom prst="rect">
            <a:avLst/>
          </a:prstGeom>
          <a:noFill/>
          <a:ln>
            <a:noFill/>
          </a:ln>
        </p:spPr>
        <p:txBody>
          <a:bodyPr spcFirstLastPara="1" wrap="square" lIns="0" tIns="0" rIns="0" bIns="91425" anchor="ctr" anchorCtr="0">
            <a:noAutofit/>
          </a:bodyPr>
          <a:lstStyle/>
          <a:p>
            <a:pPr marL="0" lvl="0" indent="0" rtl="0">
              <a:lnSpc>
                <a:spcPct val="90000"/>
              </a:lnSpc>
              <a:spcBef>
                <a:spcPts val="0"/>
              </a:spcBef>
              <a:spcAft>
                <a:spcPts val="0"/>
              </a:spcAft>
              <a:buNone/>
            </a:pPr>
            <a:r>
              <a:rPr lang="en-US" sz="3600">
                <a:latin typeface="Libre Franklin"/>
                <a:ea typeface="Libre Franklin"/>
                <a:cs typeface="Libre Franklin"/>
                <a:sym typeface="Libre Franklin"/>
              </a:rPr>
              <a:t>Teachers and instructional resources are central to student learning</a:t>
            </a:r>
          </a:p>
        </p:txBody>
      </p:sp>
      <p:sp>
        <p:nvSpPr>
          <p:cNvPr id="425" name="Google Shape;425;p74"/>
          <p:cNvSpPr txBox="1"/>
          <p:nvPr/>
        </p:nvSpPr>
        <p:spPr>
          <a:xfrm>
            <a:off x="7163400" y="1546876"/>
            <a:ext cx="5028600" cy="3967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US" sz="2600">
                <a:latin typeface="Libre Franklin"/>
                <a:ea typeface="Libre Franklin"/>
                <a:cs typeface="Libre Franklin"/>
                <a:sym typeface="Libre Franklin"/>
              </a:rPr>
              <a:t>That instructional materials exercise their influence on learning directly as well as by influencing teachers’ instructional choices and behavior, makes them all the more important.</a:t>
            </a:r>
            <a:endParaRPr sz="2800">
              <a:latin typeface="Libre Franklin"/>
              <a:ea typeface="Libre Franklin"/>
              <a:cs typeface="Libre Franklin"/>
              <a:sym typeface="Libre Franklin"/>
            </a:endParaRPr>
          </a:p>
          <a:p>
            <a:pPr marL="0" lvl="0" indent="0" algn="l" rtl="0">
              <a:spcBef>
                <a:spcPts val="0"/>
              </a:spcBef>
              <a:spcAft>
                <a:spcPts val="0"/>
              </a:spcAft>
              <a:buNone/>
            </a:pPr>
            <a:endParaRPr sz="1600" b="1">
              <a:latin typeface="Libre Franklin"/>
              <a:ea typeface="Libre Franklin"/>
              <a:cs typeface="Libre Franklin"/>
              <a:sym typeface="Libre Franklin"/>
            </a:endParaRPr>
          </a:p>
          <a:p>
            <a:pPr marL="0" lvl="0" indent="0" algn="l" rtl="0">
              <a:spcBef>
                <a:spcPts val="0"/>
              </a:spcBef>
              <a:spcAft>
                <a:spcPts val="0"/>
              </a:spcAft>
              <a:buNone/>
            </a:pPr>
            <a:r>
              <a:rPr lang="en-US" sz="1600" b="1" i="1">
                <a:latin typeface="Libre Franklin"/>
                <a:ea typeface="Libre Franklin"/>
                <a:cs typeface="Libre Franklin"/>
                <a:sym typeface="Libre Franklin"/>
              </a:rPr>
              <a:t>Choosing Blindly</a:t>
            </a:r>
            <a:r>
              <a:rPr lang="en-US" sz="1600" b="1">
                <a:latin typeface="Libre Franklin"/>
                <a:ea typeface="Libre Franklin"/>
                <a:cs typeface="Libre Franklin"/>
                <a:sym typeface="Libre Franklin"/>
              </a:rPr>
              <a:t>, </a:t>
            </a:r>
            <a:endParaRPr sz="1600" b="1">
              <a:latin typeface="Libre Franklin"/>
              <a:ea typeface="Libre Franklin"/>
              <a:cs typeface="Libre Franklin"/>
              <a:sym typeface="Libre Franklin"/>
            </a:endParaRPr>
          </a:p>
          <a:p>
            <a:pPr marL="0" lvl="0" indent="0" algn="l" rtl="0">
              <a:spcBef>
                <a:spcPts val="0"/>
              </a:spcBef>
              <a:spcAft>
                <a:spcPts val="0"/>
              </a:spcAft>
              <a:buNone/>
            </a:pPr>
            <a:r>
              <a:rPr lang="en-US" sz="1600">
                <a:latin typeface="Libre Franklin"/>
                <a:ea typeface="Libre Franklin"/>
                <a:cs typeface="Libre Franklin"/>
                <a:sym typeface="Libre Franklin"/>
              </a:rPr>
              <a:t>Chingos and Whitehurst 2012</a:t>
            </a:r>
            <a:endParaRPr sz="2800">
              <a:latin typeface="Libre Franklin"/>
              <a:ea typeface="Libre Franklin"/>
              <a:cs typeface="Libre Franklin"/>
              <a:sym typeface="Libre Franklin"/>
            </a:endParaRPr>
          </a:p>
        </p:txBody>
      </p:sp>
      <p:pic>
        <p:nvPicPr>
          <p:cNvPr id="426" name="Google Shape;426;p74" descr="Screenshot of a diagram showing relationship between different elements central to student learning."/>
          <p:cNvPicPr preferRelativeResize="0"/>
          <p:nvPr/>
        </p:nvPicPr>
        <p:blipFill rotWithShape="1">
          <a:blip r:embed="rId3">
            <a:alphaModFix/>
          </a:blip>
          <a:srcRect l="46177" r="-161" b="-310"/>
          <a:stretch/>
        </p:blipFill>
        <p:spPr>
          <a:xfrm>
            <a:off x="401824" y="1253401"/>
            <a:ext cx="4389302" cy="4351200"/>
          </a:xfrm>
          <a:prstGeom prst="rect">
            <a:avLst/>
          </a:prstGeom>
          <a:noFill/>
          <a:ln>
            <a:noFill/>
          </a:ln>
        </p:spPr>
      </p:pic>
      <p:sp>
        <p:nvSpPr>
          <p:cNvPr id="427" name="Google Shape;427;p74" title="&quot; &quot;"/>
          <p:cNvSpPr/>
          <p:nvPr/>
        </p:nvSpPr>
        <p:spPr>
          <a:xfrm>
            <a:off x="2281086" y="3120314"/>
            <a:ext cx="512400" cy="470400"/>
          </a:xfrm>
          <a:prstGeom prst="triangle">
            <a:avLst>
              <a:gd name="adj" fmla="val 50000"/>
            </a:avLst>
          </a:prstGeom>
          <a:solidFill>
            <a:srgbClr val="213F56"/>
          </a:solidFill>
          <a:ln w="25400" cap="flat" cmpd="sng">
            <a:solidFill>
              <a:srgbClr val="182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75"/>
          <p:cNvSpPr txBox="1"/>
          <p:nvPr/>
        </p:nvSpPr>
        <p:spPr>
          <a:xfrm>
            <a:off x="709067" y="401963"/>
            <a:ext cx="11320800" cy="762300"/>
          </a:xfrm>
          <a:prstGeom prst="rect">
            <a:avLst/>
          </a:prstGeom>
          <a:noFill/>
          <a:ln>
            <a:noFill/>
          </a:ln>
        </p:spPr>
        <p:txBody>
          <a:bodyPr spcFirstLastPara="1" wrap="square" lIns="0" tIns="0" rIns="0" bIns="91425" anchor="ctr" anchorCtr="0">
            <a:noAutofit/>
          </a:bodyPr>
          <a:lstStyle/>
          <a:p>
            <a:pPr marL="0" lvl="0" indent="0" algn="l" rtl="0">
              <a:lnSpc>
                <a:spcPct val="90000"/>
              </a:lnSpc>
              <a:spcBef>
                <a:spcPts val="0"/>
              </a:spcBef>
              <a:spcAft>
                <a:spcPts val="0"/>
              </a:spcAft>
              <a:buNone/>
            </a:pPr>
            <a:r>
              <a:rPr lang="en-US" sz="3600">
                <a:latin typeface="Century Gothic"/>
                <a:ea typeface="Century Gothic"/>
                <a:cs typeface="Century Gothic"/>
                <a:sym typeface="Century Gothic"/>
              </a:rPr>
              <a:t>Resources are one of teachers’ top priorities</a:t>
            </a:r>
            <a:endParaRPr sz="3600">
              <a:latin typeface="Century Gothic"/>
              <a:ea typeface="Century Gothic"/>
              <a:cs typeface="Century Gothic"/>
              <a:sym typeface="Century Gothic"/>
            </a:endParaRPr>
          </a:p>
        </p:txBody>
      </p:sp>
      <p:sp>
        <p:nvSpPr>
          <p:cNvPr id="434" name="Google Shape;434;p75"/>
          <p:cNvSpPr txBox="1"/>
          <p:nvPr/>
        </p:nvSpPr>
        <p:spPr>
          <a:xfrm>
            <a:off x="6369467" y="422025"/>
            <a:ext cx="5403900" cy="498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18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18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18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18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400" i="0" u="none" strike="noStrike" cap="none">
                <a:latin typeface="Century Gothic"/>
                <a:ea typeface="Century Gothic"/>
                <a:cs typeface="Century Gothic"/>
                <a:sym typeface="Century Gothic"/>
              </a:rPr>
              <a:t>Top Five Funding Priorities Identified by Teachers</a:t>
            </a:r>
            <a:endParaRPr sz="2400" i="0" u="none" strike="noStrike" cap="none" baseline="300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r>
              <a:rPr lang="en-US" sz="2000" b="1" i="0" u="none" strike="noStrike" cap="none">
                <a:latin typeface="Century Gothic"/>
                <a:ea typeface="Century Gothic"/>
                <a:cs typeface="Century Gothic"/>
                <a:sym typeface="Century Gothic"/>
              </a:rPr>
              <a:t>55% </a:t>
            </a:r>
            <a:r>
              <a:rPr lang="en-US" sz="2000" b="1">
                <a:latin typeface="Century Gothic"/>
                <a:ea typeface="Century Gothic"/>
                <a:cs typeface="Century Gothic"/>
                <a:sym typeface="Century Gothic"/>
              </a:rPr>
              <a:t>H</a:t>
            </a:r>
            <a:r>
              <a:rPr lang="en-US" sz="2000" b="1" i="0" u="none" strike="noStrike" cap="none">
                <a:latin typeface="Century Gothic"/>
                <a:ea typeface="Century Gothic"/>
                <a:cs typeface="Century Gothic"/>
                <a:sym typeface="Century Gothic"/>
              </a:rPr>
              <a:t>igh-quality instructional materials and textbooks</a:t>
            </a:r>
            <a:endParaRPr sz="2000" b="1" i="0" u="none" strike="noStrike" cap="none">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r>
              <a:rPr lang="en-US" sz="2000" i="0" u="none" strike="noStrike" cap="none">
                <a:latin typeface="Century Gothic"/>
                <a:ea typeface="Century Gothic"/>
                <a:cs typeface="Century Gothic"/>
                <a:sym typeface="Century Gothic"/>
              </a:rPr>
              <a:t>55% </a:t>
            </a:r>
            <a:r>
              <a:rPr lang="en-US" sz="2000">
                <a:latin typeface="Century Gothic"/>
                <a:ea typeface="Century Gothic"/>
                <a:cs typeface="Century Gothic"/>
                <a:sym typeface="Century Gothic"/>
              </a:rPr>
              <a:t>A</a:t>
            </a:r>
            <a:r>
              <a:rPr lang="en-US" sz="2000" i="0" u="none" strike="noStrike" cap="none">
                <a:latin typeface="Century Gothic"/>
                <a:ea typeface="Century Gothic"/>
                <a:cs typeface="Century Gothic"/>
                <a:sym typeface="Century Gothic"/>
              </a:rPr>
              <a:t>dditional staff</a:t>
            </a:r>
            <a:endParaRPr sz="2000" i="0" u="none" strike="noStrike" cap="none">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r>
              <a:rPr lang="en-US" sz="2000" i="0" u="none" strike="noStrike" cap="none">
                <a:latin typeface="Century Gothic"/>
                <a:ea typeface="Century Gothic"/>
                <a:cs typeface="Century Gothic"/>
                <a:sym typeface="Century Gothic"/>
              </a:rPr>
              <a:t>47% </a:t>
            </a:r>
            <a:r>
              <a:rPr lang="en-US" sz="2000">
                <a:latin typeface="Century Gothic"/>
                <a:ea typeface="Century Gothic"/>
                <a:cs typeface="Century Gothic"/>
                <a:sym typeface="Century Gothic"/>
              </a:rPr>
              <a:t>D</a:t>
            </a:r>
            <a:r>
              <a:rPr lang="en-US" sz="2000" i="0" u="none" strike="noStrike" cap="none">
                <a:latin typeface="Century Gothic"/>
                <a:ea typeface="Century Gothic"/>
                <a:cs typeface="Century Gothic"/>
                <a:sym typeface="Century Gothic"/>
              </a:rPr>
              <a:t>igital resources</a:t>
            </a:r>
            <a:endParaRPr sz="2000" i="0" u="none" strike="noStrike" cap="none">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r>
              <a:rPr lang="en-US" sz="2000" i="0" u="none" strike="noStrike" cap="none">
                <a:latin typeface="Century Gothic"/>
                <a:ea typeface="Century Gothic"/>
                <a:cs typeface="Century Gothic"/>
                <a:sym typeface="Century Gothic"/>
              </a:rPr>
              <a:t>47% </a:t>
            </a:r>
            <a:r>
              <a:rPr lang="en-US" sz="2000">
                <a:latin typeface="Century Gothic"/>
                <a:ea typeface="Century Gothic"/>
                <a:cs typeface="Century Gothic"/>
                <a:sym typeface="Century Gothic"/>
              </a:rPr>
              <a:t>H</a:t>
            </a:r>
            <a:r>
              <a:rPr lang="en-US" sz="2000" i="0" u="none" strike="noStrike" cap="none">
                <a:latin typeface="Century Gothic"/>
                <a:ea typeface="Century Gothic"/>
                <a:cs typeface="Century Gothic"/>
                <a:sym typeface="Century Gothic"/>
              </a:rPr>
              <a:t>igher salaries</a:t>
            </a:r>
            <a:endParaRPr sz="2000" i="0" u="none" strike="noStrike" cap="none">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r>
              <a:rPr lang="en-US" sz="2000" i="0" u="none" strike="noStrike" cap="none">
                <a:latin typeface="Century Gothic"/>
                <a:ea typeface="Century Gothic"/>
                <a:cs typeface="Century Gothic"/>
                <a:sym typeface="Century Gothic"/>
              </a:rPr>
              <a:t>46% </a:t>
            </a:r>
            <a:r>
              <a:rPr lang="en-US" sz="2000">
                <a:latin typeface="Century Gothic"/>
                <a:ea typeface="Century Gothic"/>
                <a:cs typeface="Century Gothic"/>
                <a:sym typeface="Century Gothic"/>
              </a:rPr>
              <a:t>I</a:t>
            </a:r>
            <a:r>
              <a:rPr lang="en-US" sz="2000" i="0" u="none" strike="noStrike" cap="none">
                <a:latin typeface="Century Gothic"/>
                <a:ea typeface="Century Gothic"/>
                <a:cs typeface="Century Gothic"/>
                <a:sym typeface="Century Gothic"/>
              </a:rPr>
              <a:t>ntervention programs</a:t>
            </a:r>
            <a:endParaRPr sz="2000" i="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B0F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B0F0"/>
              </a:solidFill>
              <a:latin typeface="Century Gothic"/>
              <a:ea typeface="Century Gothic"/>
              <a:cs typeface="Century Gothic"/>
              <a:sym typeface="Century Gothic"/>
            </a:endParaRPr>
          </a:p>
        </p:txBody>
      </p:sp>
      <p:sp>
        <p:nvSpPr>
          <p:cNvPr id="435" name="Google Shape;435;p75" title="&quot; &quot;"/>
          <p:cNvSpPr/>
          <p:nvPr/>
        </p:nvSpPr>
        <p:spPr>
          <a:xfrm>
            <a:off x="6369467" y="4521125"/>
            <a:ext cx="474900" cy="168600"/>
          </a:xfrm>
          <a:prstGeom prst="rightArrow">
            <a:avLst>
              <a:gd name="adj1" fmla="val 50000"/>
              <a:gd name="adj2" fmla="val 50000"/>
            </a:avLst>
          </a:prstGeom>
          <a:solidFill>
            <a:srgbClr val="FBD872"/>
          </a:solidFill>
          <a:ln w="9525" cap="flat" cmpd="sng">
            <a:solidFill>
              <a:srgbClr val="FBD8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5" title="&quot; &quot;"/>
          <p:cNvSpPr/>
          <p:nvPr/>
        </p:nvSpPr>
        <p:spPr>
          <a:xfrm>
            <a:off x="6369467" y="2712363"/>
            <a:ext cx="474900" cy="168600"/>
          </a:xfrm>
          <a:prstGeom prst="rightArrow">
            <a:avLst>
              <a:gd name="adj1" fmla="val 50000"/>
              <a:gd name="adj2" fmla="val 50000"/>
            </a:avLst>
          </a:prstGeom>
          <a:solidFill>
            <a:srgbClr val="FBD872"/>
          </a:solidFill>
          <a:ln w="9525" cap="flat" cmpd="sng">
            <a:solidFill>
              <a:srgbClr val="FBD8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5" title="&quot; &quot;"/>
          <p:cNvSpPr/>
          <p:nvPr/>
        </p:nvSpPr>
        <p:spPr>
          <a:xfrm>
            <a:off x="6369467" y="3401100"/>
            <a:ext cx="474900" cy="168600"/>
          </a:xfrm>
          <a:prstGeom prst="rightArrow">
            <a:avLst>
              <a:gd name="adj1" fmla="val 50000"/>
              <a:gd name="adj2" fmla="val 50000"/>
            </a:avLst>
          </a:prstGeom>
          <a:solidFill>
            <a:srgbClr val="FBD872"/>
          </a:solidFill>
          <a:ln w="9525" cap="flat" cmpd="sng">
            <a:solidFill>
              <a:srgbClr val="FBD8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5" title="&quot; &quot;"/>
          <p:cNvSpPr/>
          <p:nvPr/>
        </p:nvSpPr>
        <p:spPr>
          <a:xfrm>
            <a:off x="6369467" y="3745463"/>
            <a:ext cx="474900" cy="168600"/>
          </a:xfrm>
          <a:prstGeom prst="rightArrow">
            <a:avLst>
              <a:gd name="adj1" fmla="val 50000"/>
              <a:gd name="adj2" fmla="val 50000"/>
            </a:avLst>
          </a:prstGeom>
          <a:solidFill>
            <a:srgbClr val="FBD872"/>
          </a:solidFill>
          <a:ln w="9525" cap="flat" cmpd="sng">
            <a:solidFill>
              <a:srgbClr val="FBD8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5" title="&quot; &quot;"/>
          <p:cNvSpPr/>
          <p:nvPr/>
        </p:nvSpPr>
        <p:spPr>
          <a:xfrm>
            <a:off x="6369467" y="4133300"/>
            <a:ext cx="474900" cy="168600"/>
          </a:xfrm>
          <a:prstGeom prst="rightArrow">
            <a:avLst>
              <a:gd name="adj1" fmla="val 50000"/>
              <a:gd name="adj2" fmla="val 50000"/>
            </a:avLst>
          </a:prstGeom>
          <a:solidFill>
            <a:srgbClr val="FBD872"/>
          </a:solidFill>
          <a:ln w="9525" cap="flat" cmpd="sng">
            <a:solidFill>
              <a:srgbClr val="FBD8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5"/>
          <p:cNvSpPr txBox="1"/>
          <p:nvPr/>
        </p:nvSpPr>
        <p:spPr>
          <a:xfrm>
            <a:off x="213250" y="1684400"/>
            <a:ext cx="5836500" cy="3148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Century Gothic"/>
                <a:ea typeface="Century Gothic"/>
                <a:cs typeface="Century Gothic"/>
                <a:sym typeface="Century Gothic"/>
              </a:rPr>
              <a:t>High-quality instructional resources are cited as a </a:t>
            </a:r>
            <a:r>
              <a:rPr lang="en-US" sz="3000" b="1">
                <a:solidFill>
                  <a:srgbClr val="00B0F0"/>
                </a:solidFill>
                <a:latin typeface="Century Gothic"/>
                <a:ea typeface="Century Gothic"/>
                <a:cs typeface="Century Gothic"/>
                <a:sym typeface="Century Gothic"/>
              </a:rPr>
              <a:t>TOP FUNDING PRIORITY </a:t>
            </a:r>
            <a:r>
              <a:rPr lang="en-US" sz="3000">
                <a:latin typeface="Century Gothic"/>
                <a:ea typeface="Century Gothic"/>
                <a:cs typeface="Century Gothic"/>
                <a:sym typeface="Century Gothic"/>
              </a:rPr>
              <a:t>for teachers, equally rated with </a:t>
            </a:r>
            <a:endParaRPr sz="3000">
              <a:latin typeface="Century Gothic"/>
              <a:ea typeface="Century Gothic"/>
              <a:cs typeface="Century Gothic"/>
              <a:sym typeface="Century Gothic"/>
            </a:endParaRPr>
          </a:p>
          <a:p>
            <a:pPr marL="0" lvl="0" indent="0" algn="l" rtl="0">
              <a:spcBef>
                <a:spcPts val="0"/>
              </a:spcBef>
              <a:spcAft>
                <a:spcPts val="0"/>
              </a:spcAft>
              <a:buNone/>
            </a:pPr>
            <a:r>
              <a:rPr lang="en-US" sz="3000">
                <a:latin typeface="Century Gothic"/>
                <a:ea typeface="Century Gothic"/>
                <a:cs typeface="Century Gothic"/>
                <a:sym typeface="Century Gothic"/>
              </a:rPr>
              <a:t>additional staff.</a:t>
            </a:r>
            <a:endParaRPr sz="3000">
              <a:latin typeface="Century Gothic"/>
              <a:ea typeface="Century Gothic"/>
              <a:cs typeface="Century Gothic"/>
              <a:sym typeface="Century Gothic"/>
            </a:endParaRPr>
          </a:p>
          <a:p>
            <a:pPr marL="0" lvl="0" indent="0" algn="l" rtl="0">
              <a:spcBef>
                <a:spcPts val="0"/>
              </a:spcBef>
              <a:spcAft>
                <a:spcPts val="0"/>
              </a:spcAft>
              <a:buNone/>
            </a:pPr>
            <a:endParaRPr sz="30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100" b="1" i="1">
                <a:solidFill>
                  <a:schemeClr val="dk1"/>
                </a:solidFill>
                <a:latin typeface="Century Gothic"/>
                <a:ea typeface="Century Gothic"/>
                <a:cs typeface="Century Gothic"/>
                <a:sym typeface="Century Gothic"/>
              </a:rPr>
              <a:t>Teacher and Principal School Report</a:t>
            </a:r>
            <a:r>
              <a:rPr lang="en-US" sz="1100">
                <a:solidFill>
                  <a:schemeClr val="dk1"/>
                </a:solidFill>
                <a:latin typeface="Century Gothic"/>
                <a:ea typeface="Century Gothic"/>
                <a:cs typeface="Century Gothic"/>
                <a:sym typeface="Century Gothic"/>
              </a:rPr>
              <a:t>, Scholastic 2016</a:t>
            </a:r>
            <a:endParaRPr sz="3000">
              <a:latin typeface="Century Gothic"/>
              <a:ea typeface="Century Gothic"/>
              <a:cs typeface="Century Gothic"/>
              <a:sym typeface="Century Gothic"/>
            </a:endParaRPr>
          </a:p>
          <a:p>
            <a:pPr marL="0" lvl="0" indent="0" algn="l" rtl="0">
              <a:spcBef>
                <a:spcPts val="0"/>
              </a:spcBef>
              <a:spcAft>
                <a:spcPts val="0"/>
              </a:spcAft>
              <a:buNone/>
            </a:pPr>
            <a:endParaRPr sz="3000">
              <a:latin typeface="Century Gothic"/>
              <a:ea typeface="Century Gothic"/>
              <a:cs typeface="Century Gothic"/>
              <a:sym typeface="Century Gothic"/>
            </a:endParaRPr>
          </a:p>
        </p:txBody>
      </p:sp>
      <p:sp>
        <p:nvSpPr>
          <p:cNvPr id="2" name="Title 1" hidden="1"/>
          <p:cNvSpPr>
            <a:spLocks noGrp="1"/>
          </p:cNvSpPr>
          <p:nvPr>
            <p:ph type="title"/>
          </p:nvPr>
        </p:nvSpPr>
        <p:spPr/>
        <p:txBody>
          <a:bodyPr/>
          <a:lstStyle/>
          <a:p>
            <a:r>
              <a:rPr lang="en-US" dirty="0" smtClean="0"/>
              <a:t>Resources are one of teachers’ </a:t>
            </a:r>
            <a:r>
              <a:rPr lang="en-US" smtClean="0"/>
              <a:t>top priorities</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6"/>
          <p:cNvSpPr txBox="1">
            <a:spLocks noGrp="1"/>
          </p:cNvSpPr>
          <p:nvPr>
            <p:ph type="title" idx="4294967295"/>
          </p:nvPr>
        </p:nvSpPr>
        <p:spPr>
          <a:xfrm>
            <a:off x="1324125" y="302175"/>
            <a:ext cx="10515600" cy="112395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a:t>Teachers spend 7-12 hours per week searching for and creating resources</a:t>
            </a:r>
            <a:endParaRPr sz="2800"/>
          </a:p>
        </p:txBody>
      </p:sp>
      <p:sp>
        <p:nvSpPr>
          <p:cNvPr id="447" name="Google Shape;447;p76"/>
          <p:cNvSpPr txBox="1"/>
          <p:nvPr/>
        </p:nvSpPr>
        <p:spPr>
          <a:xfrm>
            <a:off x="1283267" y="1126463"/>
            <a:ext cx="10072800" cy="1092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entury Gothic"/>
              <a:ea typeface="Century Gothic"/>
              <a:cs typeface="Century Gothic"/>
              <a:sym typeface="Century Gothic"/>
            </a:endParaRPr>
          </a:p>
          <a:p>
            <a:pPr marL="0" lvl="0" indent="0" algn="ctr" rtl="0">
              <a:lnSpc>
                <a:spcPct val="90000"/>
              </a:lnSpc>
              <a:spcBef>
                <a:spcPts val="1000"/>
              </a:spcBef>
              <a:spcAft>
                <a:spcPts val="0"/>
              </a:spcAft>
              <a:buClr>
                <a:srgbClr val="000000"/>
              </a:buClr>
              <a:buSzPts val="3200"/>
              <a:buFont typeface="Arial"/>
              <a:buNone/>
            </a:pPr>
            <a:r>
              <a:rPr lang="en-US" sz="2400" b="1">
                <a:latin typeface="Century Gothic"/>
                <a:ea typeface="Century Gothic"/>
                <a:cs typeface="Century Gothic"/>
                <a:sym typeface="Century Gothic"/>
              </a:rPr>
              <a:t>A 2017 RAND analysis found that</a:t>
            </a:r>
            <a:endParaRPr sz="2400" b="1">
              <a:latin typeface="Century Gothic"/>
              <a:ea typeface="Century Gothic"/>
              <a:cs typeface="Century Gothic"/>
              <a:sym typeface="Century Gothic"/>
            </a:endParaRPr>
          </a:p>
        </p:txBody>
      </p:sp>
      <p:sp>
        <p:nvSpPr>
          <p:cNvPr id="448" name="Google Shape;448;p76"/>
          <p:cNvSpPr txBox="1"/>
          <p:nvPr/>
        </p:nvSpPr>
        <p:spPr>
          <a:xfrm>
            <a:off x="351750" y="4966187"/>
            <a:ext cx="11488500" cy="83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latin typeface="Century Gothic"/>
                <a:ea typeface="Century Gothic"/>
                <a:cs typeface="Century Gothic"/>
                <a:sym typeface="Century Gothic"/>
              </a:rPr>
              <a:t>This leads to inconsistent quality that </a:t>
            </a:r>
            <a:r>
              <a:rPr lang="en-US" sz="2400" b="1">
                <a:solidFill>
                  <a:srgbClr val="00B0F0"/>
                </a:solidFill>
                <a:latin typeface="Century Gothic"/>
                <a:ea typeface="Century Gothic"/>
                <a:cs typeface="Century Gothic"/>
                <a:sym typeface="Century Gothic"/>
              </a:rPr>
              <a:t>IMPACTS LOW-INCOME STUDENTS AND STUDENTS OF COLOR THE MOST.</a:t>
            </a:r>
            <a:endParaRPr/>
          </a:p>
        </p:txBody>
      </p:sp>
      <p:pic>
        <p:nvPicPr>
          <p:cNvPr id="449" name="Google Shape;449;p76" title="&quot; &quot;">
            <a:extLst>
              <a:ext uri="{C183D7F6-B498-43B3-948B-1728B52AA6E4}">
                <adec:decorative xmlns:adec="http://schemas.microsoft.com/office/drawing/2017/decorative" xmlns="" val="1"/>
              </a:ext>
            </a:extLst>
          </p:cNvPr>
          <p:cNvPicPr preferRelativeResize="0"/>
          <p:nvPr/>
        </p:nvPicPr>
        <p:blipFill rotWithShape="1">
          <a:blip r:embed="rId3">
            <a:alphaModFix/>
          </a:blip>
          <a:srcRect l="32191" t="36662" r="61011" b="50140"/>
          <a:stretch/>
        </p:blipFill>
        <p:spPr>
          <a:xfrm>
            <a:off x="3751763" y="2304061"/>
            <a:ext cx="974374" cy="832500"/>
          </a:xfrm>
          <a:prstGeom prst="rect">
            <a:avLst/>
          </a:prstGeom>
          <a:noFill/>
          <a:ln>
            <a:noFill/>
          </a:ln>
        </p:spPr>
      </p:pic>
      <p:sp>
        <p:nvSpPr>
          <p:cNvPr id="450" name="Google Shape;450;p76"/>
          <p:cNvSpPr txBox="1"/>
          <p:nvPr/>
        </p:nvSpPr>
        <p:spPr>
          <a:xfrm>
            <a:off x="2474200" y="2939387"/>
            <a:ext cx="3529500" cy="202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5400"/>
              <a:buFont typeface="Arial"/>
              <a:buNone/>
            </a:pPr>
            <a:r>
              <a:rPr lang="en-US" sz="4500" b="1" i="0" u="none" strike="noStrike" cap="none">
                <a:latin typeface="Century Gothic"/>
                <a:ea typeface="Century Gothic"/>
                <a:cs typeface="Century Gothic"/>
                <a:sym typeface="Century Gothic"/>
              </a:rPr>
              <a:t>96</a:t>
            </a:r>
            <a:r>
              <a:rPr lang="en-US" sz="4000" b="1" i="0" u="none" strike="noStrike" cap="none">
                <a:latin typeface="Avenir"/>
                <a:ea typeface="Avenir"/>
                <a:cs typeface="Avenir"/>
                <a:sym typeface="Avenir"/>
              </a:rPr>
              <a:t>%</a:t>
            </a:r>
            <a:r>
              <a:rPr lang="en-US" sz="5400" b="1" i="0" u="none" strike="noStrike" cap="none">
                <a:latin typeface="Century Gothic"/>
                <a:ea typeface="Century Gothic"/>
                <a:cs typeface="Century Gothic"/>
                <a:sym typeface="Century Gothic"/>
              </a:rPr>
              <a:t> </a:t>
            </a:r>
            <a:endParaRPr sz="5400" b="1" i="0" u="none" strike="noStrike" cap="none">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2400"/>
              <a:buFont typeface="Arial"/>
              <a:buNone/>
            </a:pPr>
            <a:r>
              <a:rPr lang="en-US" sz="2100" b="1" i="0" u="none" strike="noStrike" cap="none">
                <a:latin typeface="Century Gothic"/>
                <a:ea typeface="Century Gothic"/>
                <a:cs typeface="Century Gothic"/>
                <a:sym typeface="Century Gothic"/>
              </a:rPr>
              <a:t>OF TEACHERS</a:t>
            </a:r>
            <a:r>
              <a:rPr lang="en-US" sz="2400" i="0" u="none" strike="noStrike" cap="none">
                <a:latin typeface="Century Gothic"/>
                <a:ea typeface="Century Gothic"/>
                <a:cs typeface="Century Gothic"/>
                <a:sym typeface="Century Gothic"/>
              </a:rPr>
              <a:t> </a:t>
            </a:r>
            <a:endParaRPr sz="2400" i="0" u="none" strike="noStrike" cap="none">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i="0" u="none" strike="noStrike" cap="none">
                <a:latin typeface="Century Gothic"/>
                <a:ea typeface="Century Gothic"/>
                <a:cs typeface="Century Gothic"/>
                <a:sym typeface="Century Gothic"/>
              </a:rPr>
              <a:t>use Google to find lessons and materials.</a:t>
            </a:r>
            <a:endParaRPr sz="1800" i="0" u="none" strike="noStrike" cap="none">
              <a:latin typeface="Century Gothic"/>
              <a:ea typeface="Century Gothic"/>
              <a:cs typeface="Century Gothic"/>
              <a:sym typeface="Century Gothic"/>
            </a:endParaRPr>
          </a:p>
        </p:txBody>
      </p:sp>
      <p:sp>
        <p:nvSpPr>
          <p:cNvPr id="451" name="Google Shape;451;p76"/>
          <p:cNvSpPr txBox="1"/>
          <p:nvPr/>
        </p:nvSpPr>
        <p:spPr>
          <a:xfrm>
            <a:off x="6319667" y="2963199"/>
            <a:ext cx="3529500" cy="202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2400"/>
              <a:buFont typeface="Arial"/>
              <a:buNone/>
            </a:pPr>
            <a:r>
              <a:rPr lang="en-US" sz="2400" b="1" i="0" u="none" strike="noStrike" cap="none">
                <a:latin typeface="Century Gothic"/>
                <a:ea typeface="Century Gothic"/>
                <a:cs typeface="Century Gothic"/>
                <a:sym typeface="Century Gothic"/>
              </a:rPr>
              <a:t>Nearly </a:t>
            </a:r>
            <a:r>
              <a:rPr lang="en-US" sz="4500" b="1" i="0" u="none" strike="noStrike" cap="none">
                <a:latin typeface="Century Gothic"/>
                <a:ea typeface="Century Gothic"/>
                <a:cs typeface="Century Gothic"/>
                <a:sym typeface="Century Gothic"/>
              </a:rPr>
              <a:t>75</a:t>
            </a:r>
            <a:r>
              <a:rPr lang="en-US" sz="4000" b="1" i="0" u="none" strike="noStrike" cap="none">
                <a:latin typeface="Avenir"/>
                <a:ea typeface="Avenir"/>
                <a:cs typeface="Avenir"/>
                <a:sym typeface="Avenir"/>
              </a:rPr>
              <a:t>%</a:t>
            </a:r>
            <a:endParaRPr sz="4000" b="1" i="0" u="none" strike="noStrike" cap="none">
              <a:latin typeface="Avenir"/>
              <a:ea typeface="Avenir"/>
              <a:cs typeface="Avenir"/>
              <a:sym typeface="Avenir"/>
            </a:endParaRPr>
          </a:p>
          <a:p>
            <a:pPr marL="0" marR="0" lvl="0" indent="0" algn="ctr" rtl="0">
              <a:lnSpc>
                <a:spcPct val="80000"/>
              </a:lnSpc>
              <a:spcBef>
                <a:spcPts val="0"/>
              </a:spcBef>
              <a:spcAft>
                <a:spcPts val="0"/>
              </a:spcAft>
              <a:buClr>
                <a:srgbClr val="000000"/>
              </a:buClr>
              <a:buSzPts val="2400"/>
              <a:buFont typeface="Arial"/>
              <a:buNone/>
            </a:pPr>
            <a:r>
              <a:rPr lang="en-US" sz="2100" b="1" i="0" u="none" strike="noStrike" cap="none">
                <a:latin typeface="Century Gothic"/>
                <a:ea typeface="Century Gothic"/>
                <a:cs typeface="Century Gothic"/>
                <a:sym typeface="Century Gothic"/>
              </a:rPr>
              <a:t>OF TEACHERS</a:t>
            </a:r>
            <a:r>
              <a:rPr lang="en-US" sz="2400" i="0" u="none" strike="noStrike" cap="none">
                <a:latin typeface="Century Gothic"/>
                <a:ea typeface="Century Gothic"/>
                <a:cs typeface="Century Gothic"/>
                <a:sym typeface="Century Gothic"/>
              </a:rPr>
              <a:t> </a:t>
            </a:r>
            <a:endParaRPr sz="2400" i="0" u="none" strike="noStrike" cap="none">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i="0" u="none" strike="noStrike" cap="none">
                <a:latin typeface="Century Gothic"/>
                <a:ea typeface="Century Gothic"/>
                <a:cs typeface="Century Gothic"/>
                <a:sym typeface="Century Gothic"/>
              </a:rPr>
              <a:t>Use Pinterest to find lessons and materials.</a:t>
            </a:r>
            <a:endParaRPr sz="1800" i="0" u="none" strike="noStrike" cap="none" baseline="30000">
              <a:latin typeface="Century Gothic"/>
              <a:ea typeface="Century Gothic"/>
              <a:cs typeface="Century Gothic"/>
              <a:sym typeface="Century Gothic"/>
            </a:endParaRPr>
          </a:p>
        </p:txBody>
      </p:sp>
      <p:pic>
        <p:nvPicPr>
          <p:cNvPr id="452" name="Google Shape;452;p76" title="&quot; &quot;">
            <a:extLst>
              <a:ext uri="{C183D7F6-B498-43B3-948B-1728B52AA6E4}">
                <adec:decorative xmlns:adec="http://schemas.microsoft.com/office/drawing/2017/decorative" xmlns="" val="1"/>
              </a:ext>
            </a:extLst>
          </p:cNvPr>
          <p:cNvPicPr preferRelativeResize="0"/>
          <p:nvPr/>
        </p:nvPicPr>
        <p:blipFill rotWithShape="1">
          <a:blip r:embed="rId3">
            <a:alphaModFix/>
          </a:blip>
          <a:srcRect l="58029" t="36220" r="34571" b="50582"/>
          <a:stretch/>
        </p:blipFill>
        <p:spPr>
          <a:xfrm>
            <a:off x="7465865" y="2280249"/>
            <a:ext cx="1121308" cy="8801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7"/>
          <p:cNvSpPr txBox="1">
            <a:spLocks noGrp="1"/>
          </p:cNvSpPr>
          <p:nvPr>
            <p:ph type="title" idx="4294967295"/>
          </p:nvPr>
        </p:nvSpPr>
        <p:spPr>
          <a:xfrm>
            <a:off x="838200" y="176329"/>
            <a:ext cx="10515600" cy="1246187"/>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2600"/>
              <a:t>Teachers spent a significant amount of their time creating or selecting their own assignments, but not often with good results.</a:t>
            </a:r>
            <a:endParaRPr sz="2600"/>
          </a:p>
        </p:txBody>
      </p:sp>
      <p:grpSp>
        <p:nvGrpSpPr>
          <p:cNvPr id="460" name="Google Shape;460;p77" descr="Screenshot showing how resources tend to be created or found and how well they meet the standards."/>
          <p:cNvGrpSpPr/>
          <p:nvPr/>
        </p:nvGrpSpPr>
        <p:grpSpPr>
          <a:xfrm>
            <a:off x="838195" y="1433233"/>
            <a:ext cx="10137906" cy="4164082"/>
            <a:chOff x="137021" y="1376370"/>
            <a:chExt cx="8750890" cy="4663026"/>
          </a:xfrm>
        </p:grpSpPr>
        <p:pic>
          <p:nvPicPr>
            <p:cNvPr id="461" name="Google Shape;461;p77" title="&quot; &quot;"/>
            <p:cNvPicPr preferRelativeResize="0"/>
            <p:nvPr/>
          </p:nvPicPr>
          <p:blipFill rotWithShape="1">
            <a:blip r:embed="rId3">
              <a:alphaModFix/>
            </a:blip>
            <a:srcRect/>
            <a:stretch/>
          </p:blipFill>
          <p:spPr>
            <a:xfrm>
              <a:off x="3308659" y="3960040"/>
              <a:ext cx="5476946" cy="2079356"/>
            </a:xfrm>
            <a:prstGeom prst="rect">
              <a:avLst/>
            </a:prstGeom>
            <a:noFill/>
            <a:ln>
              <a:noFill/>
            </a:ln>
          </p:spPr>
        </p:pic>
        <p:grpSp>
          <p:nvGrpSpPr>
            <p:cNvPr id="462" name="Google Shape;462;p77"/>
            <p:cNvGrpSpPr/>
            <p:nvPr/>
          </p:nvGrpSpPr>
          <p:grpSpPr>
            <a:xfrm>
              <a:off x="137021" y="1376370"/>
              <a:ext cx="8750890" cy="4228984"/>
              <a:chOff x="137021" y="1500705"/>
              <a:chExt cx="8750890" cy="4228984"/>
            </a:xfrm>
          </p:grpSpPr>
          <p:pic>
            <p:nvPicPr>
              <p:cNvPr id="463" name="Google Shape;463;p77" title="&quot; &quot;"/>
              <p:cNvPicPr preferRelativeResize="0"/>
              <p:nvPr/>
            </p:nvPicPr>
            <p:blipFill rotWithShape="1">
              <a:blip r:embed="rId4">
                <a:alphaModFix/>
              </a:blip>
              <a:srcRect/>
              <a:stretch/>
            </p:blipFill>
            <p:spPr>
              <a:xfrm>
                <a:off x="3138424" y="1500705"/>
                <a:ext cx="5584735" cy="2386205"/>
              </a:xfrm>
              <a:prstGeom prst="rect">
                <a:avLst/>
              </a:prstGeom>
              <a:noFill/>
              <a:ln>
                <a:noFill/>
              </a:ln>
            </p:spPr>
          </p:pic>
          <p:sp>
            <p:nvSpPr>
              <p:cNvPr id="464" name="Google Shape;464;p77"/>
              <p:cNvSpPr txBox="1"/>
              <p:nvPr/>
            </p:nvSpPr>
            <p:spPr>
              <a:xfrm>
                <a:off x="3411998" y="1524706"/>
                <a:ext cx="5441400" cy="3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355F"/>
                    </a:solidFill>
                    <a:latin typeface="Quattrocento Sans"/>
                    <a:ea typeface="Quattrocento Sans"/>
                    <a:cs typeface="Quattrocento Sans"/>
                    <a:sym typeface="Quattrocento Sans"/>
                  </a:rPr>
                  <a:t>What percent of materials did teachers say they typically create or find on their own?</a:t>
                </a:r>
                <a:endParaRPr sz="1400" b="0" i="0" u="none" strike="noStrike" cap="none">
                  <a:solidFill>
                    <a:srgbClr val="000000"/>
                  </a:solidFill>
                  <a:latin typeface="Arial"/>
                  <a:ea typeface="Arial"/>
                  <a:cs typeface="Arial"/>
                  <a:sym typeface="Arial"/>
                </a:endParaRPr>
              </a:p>
            </p:txBody>
          </p:sp>
          <p:sp>
            <p:nvSpPr>
              <p:cNvPr id="465" name="Google Shape;465;p77"/>
              <p:cNvSpPr txBox="1"/>
              <p:nvPr/>
            </p:nvSpPr>
            <p:spPr>
              <a:xfrm>
                <a:off x="3473860" y="2585885"/>
                <a:ext cx="5200200" cy="3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355F"/>
                    </a:solidFill>
                    <a:latin typeface="Quattrocento Sans"/>
                    <a:ea typeface="Quattrocento Sans"/>
                    <a:cs typeface="Quattrocento Sans"/>
                    <a:sym typeface="Quattrocento Sans"/>
                  </a:rPr>
                  <a:t>What percent of assignments collected did teachers actually create or select?</a:t>
                </a:r>
                <a:endParaRPr sz="1400" b="0" i="0" u="none" strike="noStrike" cap="none">
                  <a:solidFill>
                    <a:srgbClr val="000000"/>
                  </a:solidFill>
                  <a:latin typeface="Arial"/>
                  <a:ea typeface="Arial"/>
                  <a:cs typeface="Arial"/>
                  <a:sym typeface="Arial"/>
                </a:endParaRPr>
              </a:p>
            </p:txBody>
          </p:sp>
          <p:sp>
            <p:nvSpPr>
              <p:cNvPr id="466" name="Google Shape;466;p77"/>
              <p:cNvSpPr txBox="1"/>
              <p:nvPr/>
            </p:nvSpPr>
            <p:spPr>
              <a:xfrm>
                <a:off x="137021" y="1955143"/>
                <a:ext cx="3069300" cy="165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rgbClr val="414042"/>
                    </a:solidFill>
                    <a:latin typeface="Libre Franklin"/>
                    <a:ea typeface="Libre Franklin"/>
                    <a:cs typeface="Libre Franklin"/>
                    <a:sym typeface="Libre Franklin"/>
                  </a:rPr>
                  <a:t>Teachers reported spending </a:t>
                </a:r>
                <a:r>
                  <a:rPr lang="en-US" sz="1800" b="1" i="0" u="none" strike="noStrike" cap="none">
                    <a:solidFill>
                      <a:srgbClr val="00A4C7"/>
                    </a:solidFill>
                    <a:latin typeface="Libre Franklin"/>
                    <a:ea typeface="Libre Franklin"/>
                    <a:cs typeface="Libre Franklin"/>
                    <a:sym typeface="Libre Franklin"/>
                  </a:rPr>
                  <a:t>7 hours per week</a:t>
                </a:r>
                <a:r>
                  <a:rPr lang="en-US" sz="1800" b="1" i="0" u="none" strike="noStrike" cap="none">
                    <a:solidFill>
                      <a:srgbClr val="000000"/>
                    </a:solidFill>
                    <a:latin typeface="Libre Franklin"/>
                    <a:ea typeface="Libre Franklin"/>
                    <a:cs typeface="Libre Franklin"/>
                    <a:sym typeface="Libre Franklin"/>
                  </a:rPr>
                  <a:t> </a:t>
                </a:r>
                <a:r>
                  <a:rPr lang="en-US" sz="1800" i="0" u="none" strike="noStrike" cap="none">
                    <a:solidFill>
                      <a:srgbClr val="414042"/>
                    </a:solidFill>
                    <a:latin typeface="Libre Franklin"/>
                    <a:ea typeface="Libre Franklin"/>
                    <a:cs typeface="Libre Franklin"/>
                    <a:sym typeface="Libre Franklin"/>
                  </a:rPr>
                  <a:t>or</a:t>
                </a:r>
                <a:r>
                  <a:rPr lang="en-US" sz="1800" b="1" i="0" u="none" strike="noStrike" cap="none">
                    <a:solidFill>
                      <a:srgbClr val="000000"/>
                    </a:solidFill>
                    <a:latin typeface="Libre Franklin"/>
                    <a:ea typeface="Libre Franklin"/>
                    <a:cs typeface="Libre Franklin"/>
                    <a:sym typeface="Libre Franklin"/>
                  </a:rPr>
                  <a:t> </a:t>
                </a:r>
                <a:r>
                  <a:rPr lang="en-US" sz="1800" b="1" i="0" u="none" strike="noStrike" cap="none">
                    <a:solidFill>
                      <a:srgbClr val="00A4C7"/>
                    </a:solidFill>
                    <a:latin typeface="Libre Franklin"/>
                    <a:ea typeface="Libre Franklin"/>
                    <a:cs typeface="Libre Franklin"/>
                    <a:sym typeface="Libre Franklin"/>
                  </a:rPr>
                  <a:t>250 hours per year </a:t>
                </a:r>
                <a:r>
                  <a:rPr lang="en-US" sz="1800" i="0" u="none" strike="noStrike" cap="none">
                    <a:solidFill>
                      <a:srgbClr val="414042"/>
                    </a:solidFill>
                    <a:latin typeface="Libre Franklin"/>
                    <a:ea typeface="Libre Franklin"/>
                    <a:cs typeface="Libre Franklin"/>
                    <a:sym typeface="Libre Franklin"/>
                  </a:rPr>
                  <a:t>developing or selecting instructional materials </a:t>
                </a:r>
                <a:r>
                  <a:rPr lang="en-US" sz="1800">
                    <a:solidFill>
                      <a:srgbClr val="414042"/>
                    </a:solidFill>
                    <a:latin typeface="Libre Franklin"/>
                    <a:ea typeface="Libre Franklin"/>
                    <a:cs typeface="Libre Franklin"/>
                    <a:sym typeface="Libre Franklin"/>
                  </a:rPr>
                  <a:t>(resources)</a:t>
                </a:r>
                <a:r>
                  <a:rPr lang="en-US" sz="1800" i="0" u="none" strike="noStrike" cap="none">
                    <a:solidFill>
                      <a:srgbClr val="414042"/>
                    </a:solidFill>
                    <a:latin typeface="Libre Franklin"/>
                    <a:ea typeface="Libre Franklin"/>
                    <a:cs typeface="Libre Franklin"/>
                    <a:sym typeface="Libre Franklin"/>
                  </a:rPr>
                  <a:t>. </a:t>
                </a:r>
                <a:endParaRPr sz="1400" i="0" u="none" strike="noStrike" cap="none">
                  <a:solidFill>
                    <a:srgbClr val="000000"/>
                  </a:solidFill>
                  <a:latin typeface="Libre Franklin"/>
                  <a:ea typeface="Libre Franklin"/>
                  <a:cs typeface="Libre Franklin"/>
                  <a:sym typeface="Libre Franklin"/>
                </a:endParaRPr>
              </a:p>
            </p:txBody>
          </p:sp>
          <p:sp>
            <p:nvSpPr>
              <p:cNvPr id="467" name="Google Shape;467;p77"/>
              <p:cNvSpPr txBox="1"/>
              <p:nvPr/>
            </p:nvSpPr>
            <p:spPr>
              <a:xfrm>
                <a:off x="137021" y="4385389"/>
                <a:ext cx="3069300" cy="134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rgbClr val="414042"/>
                    </a:solidFill>
                    <a:latin typeface="Libre Franklin"/>
                    <a:ea typeface="Libre Franklin"/>
                    <a:cs typeface="Libre Franklin"/>
                    <a:sym typeface="Libre Franklin"/>
                  </a:rPr>
                  <a:t>But the </a:t>
                </a:r>
                <a:r>
                  <a:rPr lang="en-US" sz="1800" b="1" i="0" u="none" strike="noStrike" cap="none">
                    <a:solidFill>
                      <a:srgbClr val="00355F"/>
                    </a:solidFill>
                    <a:latin typeface="Libre Franklin"/>
                    <a:ea typeface="Libre Franklin"/>
                    <a:cs typeface="Libre Franklin"/>
                    <a:sym typeface="Libre Franklin"/>
                  </a:rPr>
                  <a:t>assignments teachers created or selected tended to be lower quality </a:t>
                </a:r>
                <a:r>
                  <a:rPr lang="en-US" sz="1800" i="0" u="none" strike="noStrike" cap="none">
                    <a:solidFill>
                      <a:srgbClr val="414042"/>
                    </a:solidFill>
                    <a:latin typeface="Libre Franklin"/>
                    <a:ea typeface="Libre Franklin"/>
                    <a:cs typeface="Libre Franklin"/>
                    <a:sym typeface="Libre Franklin"/>
                  </a:rPr>
                  <a:t>than what the district or state provided. </a:t>
                </a:r>
                <a:endParaRPr sz="1400" i="0" u="none" strike="noStrike" cap="none">
                  <a:solidFill>
                    <a:srgbClr val="000000"/>
                  </a:solidFill>
                  <a:latin typeface="Libre Franklin"/>
                  <a:ea typeface="Libre Franklin"/>
                  <a:cs typeface="Libre Franklin"/>
                  <a:sym typeface="Libre Franklin"/>
                </a:endParaRPr>
              </a:p>
            </p:txBody>
          </p:sp>
          <p:sp>
            <p:nvSpPr>
              <p:cNvPr id="468" name="Google Shape;468;p77"/>
              <p:cNvSpPr txBox="1"/>
              <p:nvPr/>
            </p:nvSpPr>
            <p:spPr>
              <a:xfrm>
                <a:off x="4440711" y="4087583"/>
                <a:ext cx="4447200" cy="24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50"/>
                  <a:buFont typeface="Arial"/>
                  <a:buNone/>
                </a:pPr>
                <a:r>
                  <a:rPr lang="en-US" sz="850" b="0" i="0" u="none" strike="noStrike" cap="none">
                    <a:solidFill>
                      <a:srgbClr val="7F7F7F"/>
                    </a:solidFill>
                    <a:latin typeface="Quattrocento Sans"/>
                    <a:ea typeface="Quattrocento Sans"/>
                    <a:cs typeface="Quattrocento Sans"/>
                    <a:sym typeface="Quattrocento Sans"/>
                  </a:rPr>
                  <a:t>Assignments Provided by District or State     </a:t>
                </a:r>
                <a:r>
                  <a:rPr lang="en-US" sz="850" b="0" i="0" u="none" strike="noStrike" cap="none">
                    <a:solidFill>
                      <a:srgbClr val="00355F"/>
                    </a:solidFill>
                    <a:latin typeface="Quattrocento Sans"/>
                    <a:ea typeface="Quattrocento Sans"/>
                    <a:cs typeface="Quattrocento Sans"/>
                    <a:sym typeface="Quattrocento Sans"/>
                  </a:rPr>
                  <a:t>Teacher Created/Selected Assignments</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KYED-533-273</_dlc_DocId>
    <_dlc_DocIdUrl xmlns="3a62de7d-ba57-4f43-9dae-9623ba637be0">
      <Url>https://www.education.ky.gov/curriculum/modcurrframe/_layouts/15/DocIdRedir.aspx?ID=KYED-533-273</Url>
      <Description>KYED-533-273</Description>
    </_dlc_DocIdUrl>
    <Content_x0020_Review_x0020_Status xmlns="3a62de7d-ba57-4f43-9dae-9623ba637b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427688934debab60b1b732a61435849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6211205-1E8C-4685-8B56-ECE0F5AEE845}">
  <ds:schemaRefs>
    <ds:schemaRef ds:uri="75d15a3f-c307-4899-b121-b71d81d2a0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D55628-EE45-46CD-BBD6-F33F6D5BF280}"/>
</file>

<file path=customXml/itemProps3.xml><?xml version="1.0" encoding="utf-8"?>
<ds:datastoreItem xmlns:ds="http://schemas.openxmlformats.org/officeDocument/2006/customXml" ds:itemID="{8A214026-67DD-44A9-8511-E0E65D7EB8A6}">
  <ds:schemaRefs>
    <ds:schemaRef ds:uri="http://schemas.microsoft.com/sharepoint/v3/contenttype/forms"/>
  </ds:schemaRefs>
</ds:datastoreItem>
</file>

<file path=customXml/itemProps4.xml><?xml version="1.0" encoding="utf-8"?>
<ds:datastoreItem xmlns:ds="http://schemas.openxmlformats.org/officeDocument/2006/customXml" ds:itemID="{E5D21080-8C4B-4AFF-9A96-23016E0B7AF6}"/>
</file>

<file path=docProps/app.xml><?xml version="1.0" encoding="utf-8"?>
<Properties xmlns="http://schemas.openxmlformats.org/officeDocument/2006/extended-properties" xmlns:vt="http://schemas.openxmlformats.org/officeDocument/2006/docPropsVTypes">
  <TotalTime>0</TotalTime>
  <Words>5331</Words>
  <Application>Microsoft Macintosh PowerPoint</Application>
  <PresentationFormat>Widescreen</PresentationFormat>
  <Paragraphs>478</Paragraphs>
  <Slides>48</Slides>
  <Notes>48</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48</vt:i4>
      </vt:variant>
    </vt:vector>
  </HeadingPairs>
  <TitlesOfParts>
    <vt:vector size="66" baseType="lpstr">
      <vt:lpstr>Roboto</vt:lpstr>
      <vt:lpstr>Lato</vt:lpstr>
      <vt:lpstr>Calibri</vt:lpstr>
      <vt:lpstr>Georgia</vt:lpstr>
      <vt:lpstr>Arial</vt:lpstr>
      <vt:lpstr>Quattrocento Sans</vt:lpstr>
      <vt:lpstr>Libre Franklin Thin</vt:lpstr>
      <vt:lpstr>Century Gothic</vt:lpstr>
      <vt:lpstr>Source Sans Pro Black</vt:lpstr>
      <vt:lpstr>Source Sans Pro</vt:lpstr>
      <vt:lpstr>Libre Franklin</vt:lpstr>
      <vt:lpstr>Noto Sans Symbols</vt:lpstr>
      <vt:lpstr>Libre Franklin Medium</vt:lpstr>
      <vt:lpstr>Avenir</vt:lpstr>
      <vt:lpstr>Office Theme</vt:lpstr>
      <vt:lpstr>Office Theme</vt:lpstr>
      <vt:lpstr>1_Office Theme</vt:lpstr>
      <vt:lpstr>3_Office Theme</vt:lpstr>
      <vt:lpstr>Curriculum Development Process</vt:lpstr>
      <vt:lpstr>Phase 3 Module Materials</vt:lpstr>
      <vt:lpstr>Phase 3: Develop the Curriculum </vt:lpstr>
      <vt:lpstr>Phase 3 Self-Assessment </vt:lpstr>
      <vt:lpstr>Phase 3 Module Purpose</vt:lpstr>
      <vt:lpstr>Teachers and instructional resources are centrol to student learning</vt:lpstr>
      <vt:lpstr>Resources are one of teachers’ top priorities</vt:lpstr>
      <vt:lpstr>Teachers spend 7-12 hours per week searching for and creating resources</vt:lpstr>
      <vt:lpstr>Teachers spent a significant amount of their time creating or selecting their own assignments, but not often with good results.</vt:lpstr>
      <vt:lpstr>Supplemental online resources show weak alignment and limited student supports</vt:lpstr>
      <vt:lpstr>Aligned district materials (resources) were more likely to provide students grade-level opportunities.</vt:lpstr>
      <vt:lpstr>Student success on assignments vs master of grade level standards</vt:lpstr>
      <vt:lpstr>What can we do?</vt:lpstr>
      <vt:lpstr>Benefits of High-Quality Curriculum and Instructional Resources</vt:lpstr>
      <vt:lpstr>KDE’s General Definition of HQIRs</vt:lpstr>
      <vt:lpstr>Selecting HQIRs</vt:lpstr>
      <vt:lpstr>Processing Time</vt:lpstr>
      <vt:lpstr>Whole Group Share-out</vt:lpstr>
      <vt:lpstr>Phase 3 Module Purpose</vt:lpstr>
      <vt:lpstr>Phase 3</vt:lpstr>
      <vt:lpstr>Curriculum Development process, Phase 3: Develop the Curriculum</vt:lpstr>
      <vt:lpstr>Processing Time</vt:lpstr>
      <vt:lpstr>Whole Group Share-out</vt:lpstr>
      <vt:lpstr>A Closer Look at Phase 3</vt:lpstr>
      <vt:lpstr>Supplemental Instructional Resources</vt:lpstr>
      <vt:lpstr>Develop the Curriculum Template</vt:lpstr>
      <vt:lpstr>Develop the Curriculum Template</vt:lpstr>
      <vt:lpstr>Closing Considerations </vt:lpstr>
      <vt:lpstr>Mid-Point Reflection</vt:lpstr>
      <vt:lpstr>Phase 3 Module Purpose</vt:lpstr>
      <vt:lpstr>Phase 3: Step 1 (Determine Selection Criteria)</vt:lpstr>
      <vt:lpstr>Phase 3: Step 1 (Identify Potential HQIRs)</vt:lpstr>
      <vt:lpstr>Phase 3: Step 1 (Evaluate Potential HQIRs)</vt:lpstr>
      <vt:lpstr>Phase 3: Step 1 (Evaluate Potential HQIRs)</vt:lpstr>
      <vt:lpstr>Phase 3: Step 2 (Create Curriculum Document Template)</vt:lpstr>
      <vt:lpstr>Phase 3: Step 3 (Develop Curriculum Supports) </vt:lpstr>
      <vt:lpstr>Appendix A</vt:lpstr>
      <vt:lpstr>Phase 3 Appendix</vt:lpstr>
      <vt:lpstr>HQIR Evaluation Rubric Example</vt:lpstr>
      <vt:lpstr>Curriculum Document Template Example</vt:lpstr>
      <vt:lpstr>Phase 3 Tools and Resources Exploration </vt:lpstr>
      <vt:lpstr>Whole Group Share Out Resource Feedback</vt:lpstr>
      <vt:lpstr>Phase 3 Module Purpose</vt:lpstr>
      <vt:lpstr>Phase 3 Module Reflection (A)</vt:lpstr>
      <vt:lpstr>Phase 3 Module Reflection (B)</vt:lpstr>
      <vt:lpstr>Reflection Question</vt:lpstr>
      <vt:lpstr>Time to Plan</vt:lpstr>
      <vt:lpstr>Module Wrap-Up</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dc:creator>Fox DeMoisey</dc:creator>
  <cp:lastModifiedBy>Davidson, Caryn - Division of Academic Program Standards</cp:lastModifiedBy>
  <cp:revision>2</cp:revision>
  <dcterms:modified xsi:type="dcterms:W3CDTF">2022-08-29T15:17:33Z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74c9319c-bd35-4536-a0f8-b17321297213</vt:lpwstr>
  </property>
</Properties>
</file>