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9.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4.xml" ContentType="application/vnd.openxmlformats-officedocument.theme+xml"/>
  <Override PartName="/ppt/ink/ink1.xml" ContentType="application/inkml+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ppt/revisionInfo.xml" ContentType="application/vnd.ms-powerpoint.revision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4" r:id="rId4"/>
    <p:sldMasterId id="2147483762" r:id="rId5"/>
    <p:sldMasterId id="2147483698" r:id="rId6"/>
    <p:sldMasterId id="2147483799" r:id="rId7"/>
    <p:sldMasterId id="2147483818" r:id="rId8"/>
    <p:sldMasterId id="2147483836" r:id="rId9"/>
    <p:sldMasterId id="2147483848" r:id="rId10"/>
  </p:sldMasterIdLst>
  <p:notesMasterIdLst>
    <p:notesMasterId r:id="rId48"/>
  </p:notesMasterIdLst>
  <p:handoutMasterIdLst>
    <p:handoutMasterId r:id="rId49"/>
  </p:handoutMasterIdLst>
  <p:sldIdLst>
    <p:sldId id="256" r:id="rId11"/>
    <p:sldId id="257" r:id="rId12"/>
    <p:sldId id="258" r:id="rId13"/>
    <p:sldId id="259" r:id="rId14"/>
    <p:sldId id="260" r:id="rId15"/>
    <p:sldId id="261" r:id="rId16"/>
    <p:sldId id="262" r:id="rId17"/>
    <p:sldId id="264" r:id="rId18"/>
    <p:sldId id="265" r:id="rId19"/>
    <p:sldId id="266" r:id="rId20"/>
    <p:sldId id="267" r:id="rId21"/>
    <p:sldId id="268" r:id="rId22"/>
    <p:sldId id="269" r:id="rId23"/>
    <p:sldId id="378" r:id="rId24"/>
    <p:sldId id="459" r:id="rId25"/>
    <p:sldId id="534" r:id="rId26"/>
    <p:sldId id="548" r:id="rId27"/>
    <p:sldId id="549" r:id="rId28"/>
    <p:sldId id="550" r:id="rId29"/>
    <p:sldId id="551" r:id="rId30"/>
    <p:sldId id="552" r:id="rId31"/>
    <p:sldId id="553" r:id="rId32"/>
    <p:sldId id="554" r:id="rId33"/>
    <p:sldId id="555" r:id="rId34"/>
    <p:sldId id="539" r:id="rId35"/>
    <p:sldId id="556" r:id="rId36"/>
    <p:sldId id="538" r:id="rId37"/>
    <p:sldId id="283" r:id="rId38"/>
    <p:sldId id="557" r:id="rId39"/>
    <p:sldId id="273" r:id="rId40"/>
    <p:sldId id="558" r:id="rId41"/>
    <p:sldId id="282" r:id="rId42"/>
    <p:sldId id="559" r:id="rId43"/>
    <p:sldId id="560" r:id="rId44"/>
    <p:sldId id="561" r:id="rId45"/>
    <p:sldId id="457" r:id="rId46"/>
    <p:sldId id="47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837518-1401-5F33-B076-B184D9B3687C}" name="Stan Swim" initials="SS" userId="S::sswim@billofrightsinstitute.org::98895851-68f3-4aa3-b0d2-2f24d06848ff" providerId="AD"/>
  <p188:author id="{7BB5B624-817E-28CB-6F7B-126769F7FA03}" name="Rachel Wildavsky" initials="RW" userId="S::rwildavsky@billofrightsinstitute.org::1ae7d705-a5f8-4d13-abdb-e7143b8b5103" providerId="AD"/>
  <p188:author id="{55140739-96CF-BEE8-CC94-AB4B3BA57C69}" name="David Bobb" initials="DB" userId="S::dbobb@billofrightsinstitute.org::6318a34a-c3f6-4f1d-8728-f6362b5a9ad8" providerId="AD"/>
  <p188:author id="{8F137845-7882-EF76-159F-1424132156EE}" name="Ransom, Heather - Division of Academic Program Standards" initials="HR" userId="S::heather.ransom@education.ky.gov::ed548f38-0560-4130-ae33-b0b6cd237eeb" providerId="AD"/>
  <p188:author id="{5D54115F-1430-CE5E-FC8C-919C19E41487}" name="Kerry Flanagan-Owen" initials="KF" userId="S::kflanagan@billofrightsinstitute.org::a0bc0f2f-ada3-4097-891b-2e565ad343d6" providerId="AD"/>
  <p188:author id="{285F9F84-12B5-FEA8-6756-4C2BFCE17300}" name="Erin Graybeal" initials="EG" userId="S::egraybeal@mybri.org::04195609-3053-4e4e-b9c6-884b3aa4dcb0" providerId="AD"/>
  <p188:author id="{1C894A89-EF7D-E276-53EF-489CD8A8D899}" name="Lori Rech" initials="LR" userId="S::lrech@mybri.org::43c7c949-6f59-4481-acc0-738e590e0c9b" providerId="AD"/>
  <p188:author id="{B707EB8C-FF2B-3895-1359-D90D2CA527D4}" name="Erin Graybeal" initials="" userId="S::Egraybeal@mybri.org::04195609-3053-4e4e-b9c6-884b3aa4dcb0" providerId="AD"/>
  <p188:author id="{E56D73AD-DD7D-0AE2-8AE8-586FEE342CE5}" name="Chris Janson" initials="CJ" userId="S::cjanson@billofrightsinstitute.org::8f158e54-7d5c-4449-9211-07386d240dfa" providerId="AD"/>
  <p188:author id="{CB0430DA-E7A7-60FB-5FF6-B62800A6460D}" name="Kerry Flanagan-Owen" initials="KF" userId="S::KFlanagan@billofrightsinstitute.org::a0bc0f2f-ada3-4097-891b-2e565ad343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C4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9F23BE-8157-43C6-89FB-DEAA58215ECC}" v="20" dt="2025-02-14T16:31:18.7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80000" autoAdjust="0"/>
  </p:normalViewPr>
  <p:slideViewPr>
    <p:cSldViewPr snapToGrid="0">
      <p:cViewPr varScale="1">
        <p:scale>
          <a:sx n="60" d="100"/>
          <a:sy n="60" d="100"/>
        </p:scale>
        <p:origin x="422" y="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56" Type="http://schemas.openxmlformats.org/officeDocument/2006/relationships/customXml" Target="../customXml/item4.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accent1"/>
                </a:solidFill>
                <a:latin typeface="Libre Franklin" pitchFamily="2" charset="77"/>
                <a:ea typeface="+mn-ea"/>
                <a:cs typeface="+mn-cs"/>
              </a:defRPr>
            </a:pPr>
            <a:r>
              <a:rPr lang="en-US" sz="2800" baseline="0">
                <a:solidFill>
                  <a:schemeClr val="accent1"/>
                </a:solidFill>
                <a:latin typeface="Libre Franklin" pitchFamily="2" charset="77"/>
              </a:rPr>
              <a:t>BRI’s Path to 100,000 Teachers</a:t>
            </a:r>
          </a:p>
          <a:p>
            <a:pPr>
              <a:defRPr>
                <a:solidFill>
                  <a:schemeClr val="accent1"/>
                </a:solidFill>
                <a:latin typeface="Libre Franklin" pitchFamily="2" charset="77"/>
              </a:defRPr>
            </a:pPr>
            <a:r>
              <a:rPr lang="en-US" sz="1400" b="0" baseline="0">
                <a:solidFill>
                  <a:schemeClr val="accent1"/>
                </a:solidFill>
                <a:latin typeface="Libre Franklin" pitchFamily="2" charset="77"/>
              </a:rPr>
              <a:t>with 2024-2026 projected growth</a:t>
            </a:r>
          </a:p>
        </c:rich>
      </c:tx>
      <c:overlay val="0"/>
      <c:spPr>
        <a:solidFill>
          <a:schemeClr val="bg1"/>
        </a:solidFill>
        <a:ln>
          <a:noFill/>
        </a:ln>
        <a:effectLst/>
      </c:spPr>
      <c:txPr>
        <a:bodyPr rot="0" spcFirstLastPara="1" vertOverflow="ellipsis" vert="horz" wrap="square" anchor="ctr" anchorCtr="1"/>
        <a:lstStyle/>
        <a:p>
          <a:pPr>
            <a:defRPr sz="2128" b="1" i="0" u="none" strike="noStrike" kern="1200" baseline="0">
              <a:solidFill>
                <a:schemeClr val="accent1"/>
              </a:solidFill>
              <a:latin typeface="Libre Franklin" pitchFamily="2" charset="77"/>
              <a:ea typeface="+mn-ea"/>
              <a:cs typeface="+mn-cs"/>
            </a:defRPr>
          </a:pPr>
          <a:endParaRPr lang="en-US"/>
        </a:p>
      </c:txPr>
    </c:title>
    <c:autoTitleDeleted val="0"/>
    <c:plotArea>
      <c:layout>
        <c:manualLayout>
          <c:layoutTarget val="inner"/>
          <c:xMode val="edge"/>
          <c:yMode val="edge"/>
          <c:x val="7.8415155156614014E-2"/>
          <c:y val="0.13223818138862009"/>
          <c:w val="0.92765388602866894"/>
          <c:h val="0.77710504573019012"/>
        </c:manualLayout>
      </c:layout>
      <c:barChart>
        <c:barDir val="col"/>
        <c:grouping val="stacked"/>
        <c:varyColors val="0"/>
        <c:ser>
          <c:idx val="0"/>
          <c:order val="0"/>
          <c:tx>
            <c:strRef>
              <c:f>Sheet1!$B$1</c:f>
              <c:strCache>
                <c:ptCount val="1"/>
                <c:pt idx="0">
                  <c:v>BRI teachers </c:v>
                </c:pt>
              </c:strCache>
            </c:strRef>
          </c:tx>
          <c:spPr>
            <a:solidFill>
              <a:schemeClr val="tx2"/>
            </a:solidFill>
            <a:ln>
              <a:noFill/>
            </a:ln>
            <a:effectLst>
              <a:outerShdw blurRad="115915" dir="5400000" algn="ctr" rotWithShape="0">
                <a:srgbClr val="000000">
                  <a:alpha val="63000"/>
                </a:srgbClr>
              </a:outerShdw>
            </a:effectLst>
          </c:spPr>
          <c:invertIfNegative val="0"/>
          <c:dPt>
            <c:idx val="8"/>
            <c:invertIfNegative val="0"/>
            <c:bubble3D val="0"/>
            <c:spPr>
              <a:solidFill>
                <a:schemeClr val="tx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1-3D3F-1C4D-AB8A-2C1A42F88446}"/>
              </c:ext>
            </c:extLst>
          </c:dPt>
          <c:dPt>
            <c:idx val="9"/>
            <c:invertIfNegative val="0"/>
            <c:bubble3D val="0"/>
            <c:spPr>
              <a:solidFill>
                <a:schemeClr val="tx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3-3D3F-1C4D-AB8A-2C1A42F88446}"/>
              </c:ext>
            </c:extLst>
          </c:dPt>
          <c:dPt>
            <c:idx val="10"/>
            <c:invertIfNegative val="0"/>
            <c:bubble3D val="0"/>
            <c:spPr>
              <a:solidFill>
                <a:schemeClr val="tx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5-3D3F-1C4D-AB8A-2C1A42F88446}"/>
              </c:ext>
            </c:extLst>
          </c:dPt>
          <c:dPt>
            <c:idx val="11"/>
            <c:invertIfNegative val="0"/>
            <c:bubble3D val="0"/>
            <c:spPr>
              <a:solidFill>
                <a:schemeClr val="accent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7-3D3F-1C4D-AB8A-2C1A42F88446}"/>
              </c:ext>
            </c:extLst>
          </c:dPt>
          <c:dPt>
            <c:idx val="12"/>
            <c:invertIfNegative val="0"/>
            <c:bubble3D val="0"/>
            <c:spPr>
              <a:solidFill>
                <a:schemeClr val="accent6">
                  <a:lumMod val="40000"/>
                  <a:lumOff val="60000"/>
                </a:schemeClr>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9-3D3F-1C4D-AB8A-2C1A42F88446}"/>
              </c:ext>
            </c:extLst>
          </c:dPt>
          <c:dPt>
            <c:idx val="13"/>
            <c:invertIfNegative val="0"/>
            <c:bubble3D val="0"/>
            <c:spPr>
              <a:solidFill>
                <a:schemeClr val="accent6">
                  <a:lumMod val="40000"/>
                  <a:lumOff val="60000"/>
                </a:schemeClr>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B-3D3F-1C4D-AB8A-2C1A42F88446}"/>
              </c:ext>
            </c:extLst>
          </c:dPt>
          <c:dPt>
            <c:idx val="14"/>
            <c:invertIfNegative val="0"/>
            <c:bubble3D val="0"/>
            <c:spPr>
              <a:solidFill>
                <a:schemeClr val="accent6">
                  <a:lumMod val="40000"/>
                  <a:lumOff val="60000"/>
                </a:schemeClr>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D-3D3F-1C4D-AB8A-2C1A42F88446}"/>
              </c:ext>
            </c:extLst>
          </c:dPt>
          <c:dLbls>
            <c:dLbl>
              <c:idx val="10"/>
              <c:tx>
                <c:rich>
                  <a:bodyPr/>
                  <a:lstStyle/>
                  <a:p>
                    <a:fld id="{D2B30408-686B-A643-A694-A18AD593EEE5}" type="VALUE">
                      <a:rPr lang="en-US" b="0"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D3F-1C4D-AB8A-2C1A42F88446}"/>
                </c:ext>
              </c:extLst>
            </c:dLbl>
            <c:dLbl>
              <c:idx val="1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Libre Franklin" pitchFamily="2" charset="77"/>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3D3F-1C4D-AB8A-2C1A42F8844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Libre Franklin"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Sheet1!$A$2:$A$16</c:f>
              <c:numCache>
                <c:formatCode>General</c:formatCode>
                <c:ptCount val="15"/>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numCache>
            </c:numRef>
          </c:cat>
          <c:val>
            <c:numRef>
              <c:f>Sheet1!$B$2:$B$16</c:f>
              <c:numCache>
                <c:formatCode>#,##0</c:formatCode>
                <c:ptCount val="15"/>
                <c:pt idx="0">
                  <c:v>17159</c:v>
                </c:pt>
                <c:pt idx="1">
                  <c:v>19167</c:v>
                </c:pt>
                <c:pt idx="2">
                  <c:v>26270</c:v>
                </c:pt>
                <c:pt idx="3">
                  <c:v>35217</c:v>
                </c:pt>
                <c:pt idx="4">
                  <c:v>38450</c:v>
                </c:pt>
                <c:pt idx="5">
                  <c:v>42147</c:v>
                </c:pt>
                <c:pt idx="6">
                  <c:v>46469</c:v>
                </c:pt>
                <c:pt idx="7">
                  <c:v>50015</c:v>
                </c:pt>
                <c:pt idx="8">
                  <c:v>53401</c:v>
                </c:pt>
                <c:pt idx="9">
                  <c:v>59440</c:v>
                </c:pt>
                <c:pt idx="10">
                  <c:v>68174</c:v>
                </c:pt>
                <c:pt idx="11">
                  <c:v>75276</c:v>
                </c:pt>
                <c:pt idx="12">
                  <c:v>81643</c:v>
                </c:pt>
                <c:pt idx="13">
                  <c:v>91696</c:v>
                </c:pt>
                <c:pt idx="14">
                  <c:v>101214</c:v>
                </c:pt>
              </c:numCache>
            </c:numRef>
          </c:val>
          <c:extLst>
            <c:ext xmlns:c16="http://schemas.microsoft.com/office/drawing/2014/chart" uri="{C3380CC4-5D6E-409C-BE32-E72D297353CC}">
              <c16:uniqueId val="{0000000E-3D3F-1C4D-AB8A-2C1A42F88446}"/>
            </c:ext>
          </c:extLst>
        </c:ser>
        <c:dLbls>
          <c:showLegendKey val="0"/>
          <c:showVal val="1"/>
          <c:showCatName val="0"/>
          <c:showSerName val="0"/>
          <c:showPercent val="0"/>
          <c:showBubbleSize val="0"/>
        </c:dLbls>
        <c:gapWidth val="25"/>
        <c:overlap val="100"/>
        <c:axId val="693500688"/>
        <c:axId val="693502000"/>
      </c:barChart>
      <c:catAx>
        <c:axId val="6935006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Libre Franklin" pitchFamily="2" charset="77"/>
                <a:ea typeface="+mn-ea"/>
                <a:cs typeface="+mn-cs"/>
              </a:defRPr>
            </a:pPr>
            <a:endParaRPr lang="en-US"/>
          </a:p>
        </c:txPr>
        <c:crossAx val="693502000"/>
        <c:crosses val="autoZero"/>
        <c:auto val="1"/>
        <c:lblAlgn val="ctr"/>
        <c:lblOffset val="100"/>
        <c:noMultiLvlLbl val="0"/>
      </c:catAx>
      <c:valAx>
        <c:axId val="693502000"/>
        <c:scaling>
          <c:orientation val="minMax"/>
          <c:max val="110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Libre Franklin" pitchFamily="2" charset="77"/>
                <a:ea typeface="+mn-ea"/>
                <a:cs typeface="+mn-cs"/>
              </a:defRPr>
            </a:pPr>
            <a:endParaRPr lang="en-US"/>
          </a:p>
        </c:txPr>
        <c:crossAx val="693500688"/>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A39EB6-EAE0-E54F-9841-DDC361CA35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Libre Franklin" pitchFamily="2" charset="77"/>
            </a:endParaRPr>
          </a:p>
        </p:txBody>
      </p:sp>
      <p:sp>
        <p:nvSpPr>
          <p:cNvPr id="3" name="Date Placeholder 2">
            <a:extLst>
              <a:ext uri="{FF2B5EF4-FFF2-40B4-BE49-F238E27FC236}">
                <a16:creationId xmlns:a16="http://schemas.microsoft.com/office/drawing/2014/main" id="{9D72BD6F-9737-5548-9B4E-EBE0E52B8B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D0008A-46D7-5B42-846A-E05830A9A538}" type="datetimeFigureOut">
              <a:rPr lang="en-US" smtClean="0">
                <a:latin typeface="Libre Franklin" pitchFamily="2" charset="77"/>
              </a:rPr>
              <a:t>2/27/2025</a:t>
            </a:fld>
            <a:endParaRPr lang="en-US">
              <a:latin typeface="Libre Franklin" pitchFamily="2" charset="77"/>
            </a:endParaRPr>
          </a:p>
        </p:txBody>
      </p:sp>
      <p:sp>
        <p:nvSpPr>
          <p:cNvPr id="4" name="Footer Placeholder 3">
            <a:extLst>
              <a:ext uri="{FF2B5EF4-FFF2-40B4-BE49-F238E27FC236}">
                <a16:creationId xmlns:a16="http://schemas.microsoft.com/office/drawing/2014/main" id="{8D45282D-5E2E-3D47-91B2-40A481C864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Libre Franklin" pitchFamily="2" charset="77"/>
            </a:endParaRPr>
          </a:p>
        </p:txBody>
      </p:sp>
      <p:sp>
        <p:nvSpPr>
          <p:cNvPr id="5" name="Slide Number Placeholder 4">
            <a:extLst>
              <a:ext uri="{FF2B5EF4-FFF2-40B4-BE49-F238E27FC236}">
                <a16:creationId xmlns:a16="http://schemas.microsoft.com/office/drawing/2014/main" id="{468F5488-F964-D84C-8BC0-BB3D292763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29A686-A741-6A4B-9155-AB5039EC92F9}" type="slidenum">
              <a:rPr lang="en-US" smtClean="0">
                <a:latin typeface="Libre Franklin" pitchFamily="2" charset="77"/>
              </a:rPr>
              <a:t>‹#›</a:t>
            </a:fld>
            <a:endParaRPr lang="en-US">
              <a:latin typeface="Libre Franklin" pitchFamily="2" charset="77"/>
            </a:endParaRPr>
          </a:p>
        </p:txBody>
      </p:sp>
    </p:spTree>
    <p:extLst>
      <p:ext uri="{BB962C8B-B14F-4D97-AF65-F5344CB8AC3E}">
        <p14:creationId xmlns:p14="http://schemas.microsoft.com/office/powerpoint/2010/main" val="291486018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19:47:24.1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1,'36'1,"0"3,55 14,-25-5,1393 154,-836-155,-51-4,1910 26,-1846-68,114-2,-561 32,1748-12,-1291 40,186 0,-555-16,74-2,-275-8,0-5,122-25,-67 1,21-6,211-24,546 25,-770 33,-41 0,129 14,-192-7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Libre Franklin"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Libre Franklin" pitchFamily="2" charset="77"/>
              </a:defRPr>
            </a:lvl1pPr>
          </a:lstStyle>
          <a:p>
            <a:fld id="{CC05B35D-E967-254F-A474-764748914505}" type="datetimeFigureOut">
              <a:rPr lang="en-US" smtClean="0"/>
              <a:pPr/>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Libre Franklin"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Libre Franklin" pitchFamily="2" charset="77"/>
              </a:defRPr>
            </a:lvl1pPr>
          </a:lstStyle>
          <a:p>
            <a:fld id="{82282166-58BA-DD45-B88A-EE20C74A2369}" type="slidenum">
              <a:rPr lang="en-US" smtClean="0"/>
              <a:pPr/>
              <a:t>‹#›</a:t>
            </a:fld>
            <a:endParaRPr lang="en-US"/>
          </a:p>
        </p:txBody>
      </p:sp>
    </p:spTree>
    <p:extLst>
      <p:ext uri="{BB962C8B-B14F-4D97-AF65-F5344CB8AC3E}">
        <p14:creationId xmlns:p14="http://schemas.microsoft.com/office/powerpoint/2010/main" val="1706254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ibre Franklin"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136" name="Google Shape;136;p1: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7" name="Google Shape;137;p1: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6/1/2018</a:t>
            </a: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8" name="Google Shape;138;p1: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9" name="Google Shape;139;p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4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224" name="Google Shape;224;p48: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49: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It is important to note that when determining the DOK of a standard, the verb, such as analyze, should not be separated from the rest of the standard as the content and skills outlined in the standard impact the level of rigor students need to engage in order to demonstrate mastery of the standards. For example, in the DOK handout provided, “analyze similarities and differences in issues and problems” is a DOK 3 while “analyzing and synthesizing information from multiple sources” is a DOK 4. </a:t>
            </a:r>
            <a:endParaRPr dirty="0"/>
          </a:p>
        </p:txBody>
      </p:sp>
      <p:sp>
        <p:nvSpPr>
          <p:cNvPr id="234" name="Google Shape;234;p49: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b97e3c4ae1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b97e3c4ae1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44" name="Google Shape;244;g2b97e3c4ae1_0_0: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g2b97e3c4ae1_0_0: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6/1/2018</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g2b97e3c4ae1_0_0: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g2b97e3c4ae1_0_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0115" rtl="0" eaLnBrk="0" fontAlgn="base" latinLnBrk="0" hangingPunct="0">
              <a:lnSpc>
                <a:spcPct val="100000"/>
              </a:lnSpc>
              <a:spcBef>
                <a:spcPct val="0"/>
              </a:spcBef>
              <a:spcAft>
                <a:spcPct val="0"/>
              </a:spcAft>
              <a:buClrTx/>
              <a:buSzTx/>
              <a:buFontTx/>
              <a:buNone/>
              <a:tabLst/>
              <a:defRPr/>
            </a:pPr>
            <a:fld id="{F221CE92-EAD4-420C-924F-356234ABD102}" type="slidenum">
              <a:rPr kumimoji="0" lang="en-US"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30115"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941911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398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333333"/>
                </a:solidFill>
                <a:effectLst/>
                <a:latin typeface="Arial" panose="020B0604020202020204" pitchFamily="34" charset="0"/>
              </a:rPr>
              <a:t>Library of Congress, Prints &amp; Photographs Division, Carl Van Vechten Collection, [reproduction number, e.g., LC-USZ62-54231 http://loc.gov/pictures/resource/van.5a52278/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635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95959"/>
                </a:solidFill>
                <a:effectLst/>
                <a:latin typeface="GT Walsheim"/>
              </a:rPr>
              <a:t>Sid Bernstein. Jacob Lawrence, 195-?. Jacob Lawrence and Gwendolyn Knight papers, 1816. Archives of American Art, Smithsonian Institution </a:t>
            </a:r>
            <a:r>
              <a:rPr lang="en-US" dirty="0"/>
              <a:t>https://www.aaa.si.edu/collections/items/detail/jacob-lawrence-9132</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95959"/>
                </a:solidFill>
                <a:effectLst/>
                <a:latin typeface="GT Walsheim"/>
              </a:rPr>
              <a:t>Andrew Herman. Charles Alston, 1939. Federal Art Project, Photographic Division collection, circa 1920-1965. Archives of American Art, Smithsonian Institution. </a:t>
            </a:r>
            <a:r>
              <a:rPr lang="en-US" sz="1200" b="0" i="0" dirty="0">
                <a:solidFill>
                  <a:schemeClr val="bg1"/>
                </a:solidFill>
                <a:effectLst/>
                <a:latin typeface="Arial" panose="020B0604020202020204" pitchFamily="34" charset="0"/>
              </a:rPr>
              <a:t>https://www.aaa.si.edu/collections/items/detail/charles-alston-2465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229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sz="4000" dirty="0"/>
              <a:t>  Man Ray. Edith </a:t>
            </a:r>
            <a:r>
              <a:rPr lang="en-US" sz="4000" dirty="0" err="1"/>
              <a:t>Halpert</a:t>
            </a:r>
            <a:r>
              <a:rPr lang="en-US" sz="4000" dirty="0"/>
              <a:t>, circa 1930. Downtown Gallery records, 1824-1974. Archives of American Art, Smithsonian Institution </a:t>
            </a:r>
            <a:r>
              <a:rPr lang="en-US" sz="1200" u="none" strike="noStrike" dirty="0">
                <a:effectLst/>
              </a:rPr>
              <a:t>https://www.aaa.si.edu/collections/items/detail/edith-halpert-3975</a:t>
            </a:r>
          </a:p>
          <a:p>
            <a:pPr marL="228600" indent="-228600">
              <a:buAutoNum type="arabicParenR"/>
            </a:pPr>
            <a:endParaRPr lang="en-US" sz="1200" b="0" i="0" dirty="0">
              <a:effectLst/>
              <a:latin typeface="GT Walsheim"/>
            </a:endParaRPr>
          </a:p>
          <a:p>
            <a:pPr marL="228600" indent="-228600">
              <a:buAutoNum type="arabicParenR"/>
            </a:pPr>
            <a:r>
              <a:rPr lang="en-US" dirty="0"/>
              <a:t>Spread from the November 1941 issue of Fortune, featuring twenty-six panels from Lawrence’s Migration Series, with portrait of Lawrence by Kenneth F. Space. © 2015 Jacob and Gwendolyn Knight Lawrence Foundation, Seattle/Artists Rights Society (ARS), New York https://www.moma.org/interactives/exhibitions/2015/onewayticket/jacob-lawrence/15/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670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31313"/>
                </a:solidFill>
                <a:effectLst/>
                <a:latin typeface="Arial" panose="020B0604020202020204" pitchFamily="34" charset="0"/>
              </a:rPr>
              <a:t>Jacob Lawrence, “The Migration Series (Panel 1),” </a:t>
            </a:r>
            <a:r>
              <a:rPr lang="en-US" sz="1200" dirty="0"/>
              <a:t> © 2021 The Jacob and Gwendolyn Knight Lawrence Foundation, Seattle/ Artists Rights Society (ARS), New York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018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31313"/>
                </a:solidFill>
                <a:effectLst/>
                <a:latin typeface="Arial" panose="020B0604020202020204" pitchFamily="34" charset="0"/>
              </a:rPr>
              <a:t>Jacob Lawrence, “The Migration Series (Panel 1),” </a:t>
            </a:r>
            <a:r>
              <a:rPr lang="en-US" sz="1200" dirty="0"/>
              <a:t> © 2021 The Jacob and Gwendolyn Knight Lawrence Foundation, Seattle/ Artists Rights Society (ARS), New York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93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517606b8b_1_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b517606b8b_1_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6" name="Google Shape;146;g2b517606b8b_1_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313"/>
                </a:solidFill>
                <a:effectLst/>
                <a:latin typeface="Arial" panose="020B0604020202020204" pitchFamily="34" charset="0"/>
              </a:rPr>
              <a:t>Jacob Lawrence, “The Migration Series (Panel 58),” </a:t>
            </a:r>
            <a:r>
              <a:rPr lang="en-US" sz="1200" dirty="0"/>
              <a:t> © 2021 The Jacob and Gwendolyn Knight Lawrence Foundation, Seattle/ Artists Rights Society (ARS), New York</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349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313"/>
                </a:solidFill>
                <a:effectLst/>
                <a:latin typeface="Arial" panose="020B0604020202020204" pitchFamily="34" charset="0"/>
              </a:rPr>
              <a:t>Jacob Lawrence, “The Migration Series (Panel 58),” </a:t>
            </a:r>
            <a:r>
              <a:rPr lang="en-US" sz="1200" dirty="0"/>
              <a:t> © 2021 The Jacob and Gwendolyn Knight Lawrence Foundation, Seattle/ Artists Rights Society (ARS), New York</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843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313"/>
                </a:solidFill>
                <a:effectLst/>
                <a:latin typeface="Arial" panose="020B0604020202020204" pitchFamily="34" charset="0"/>
              </a:rPr>
              <a:t>Jacob Lawrence, “The Migration Series (Panel 9),” </a:t>
            </a:r>
            <a:r>
              <a:rPr lang="en-US" sz="1200" dirty="0"/>
              <a:t> © 2021 The Jacob and Gwendolyn Knight Lawrence Foundation, Seattle/ Artists Rights Society (ARS), New York</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429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CC873-A573-10E7-A06D-80E861217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987B9-F54B-8FE9-5FA6-D5619BC3E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82633-B441-142D-9470-55B65D106F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313"/>
                </a:solidFill>
                <a:effectLst/>
                <a:latin typeface="Arial" panose="020B0604020202020204" pitchFamily="34" charset="0"/>
              </a:rPr>
              <a:t>Jacob Lawrence, “The Migration Series (Panel 9),” </a:t>
            </a:r>
            <a:r>
              <a:rPr lang="en-US" sz="1200" dirty="0"/>
              <a:t> © 2021 The Jacob and Gwendolyn Knight Lawrence Foundation, Seattle/ Artists Rights Society (ARS), New York</a:t>
            </a:r>
            <a:endParaRPr lang="en-US" dirty="0"/>
          </a:p>
          <a:p>
            <a:endParaRPr lang="en-US" dirty="0"/>
          </a:p>
        </p:txBody>
      </p:sp>
      <p:sp>
        <p:nvSpPr>
          <p:cNvPr id="4" name="Slide Number Placeholder 3">
            <a:extLst>
              <a:ext uri="{FF2B5EF4-FFF2-40B4-BE49-F238E27FC236}">
                <a16:creationId xmlns:a16="http://schemas.microsoft.com/office/drawing/2014/main" id="{225A68C8-09CA-A87D-8D1D-BD045F8E33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313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313"/>
                </a:solidFill>
                <a:effectLst/>
                <a:latin typeface="Arial" panose="020B0604020202020204" pitchFamily="34" charset="0"/>
              </a:rPr>
              <a:t>Jacob Lawrence, “The Migration Series (Panel 49),” </a:t>
            </a:r>
            <a:r>
              <a:rPr lang="en-US" sz="1200" dirty="0"/>
              <a:t> © 2021 The Jacob and Gwendolyn Knight Lawrence Foundation, Seattle/ Artists Rights Society (ARS), New York</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898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313"/>
                </a:solidFill>
                <a:effectLst/>
                <a:latin typeface="Arial" panose="020B0604020202020204" pitchFamily="34" charset="0"/>
              </a:rPr>
              <a:t>Jacob Lawrence, “The Migration Series (Panel 58),” </a:t>
            </a:r>
            <a:r>
              <a:rPr lang="en-US" sz="1200" dirty="0"/>
              <a:t> © 2021 The Jacob and Gwendolyn Knight Lawrence Foundation, Seattle/ Artists Rights Society (ARS), New York</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775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and-Welcome!  Thank you for joining me today.  Please type in the chat your name and what grade level and subjects you teach to your students.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540A8E-F184-40EE-BB13-C6F0A97B5F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515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52" name="Google Shape;152;p3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endParaRPr dirty="0"/>
          </a:p>
        </p:txBody>
      </p:sp>
      <p:sp>
        <p:nvSpPr>
          <p:cNvPr id="160" name="Google Shape;160;p4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43: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67" name="Google Shape;167;p43: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4: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2" name="Google Shape;182;p4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45: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solidFill>
                <a:srgbClr val="000000"/>
              </a:solidFill>
            </a:endParaRPr>
          </a:p>
        </p:txBody>
      </p:sp>
      <p:sp>
        <p:nvSpPr>
          <p:cNvPr id="191" name="Google Shape;191;p45: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46: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06" name="Google Shape;206;p4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7: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
        <p:nvSpPr>
          <p:cNvPr id="215" name="Google Shape;215;p47: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1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21.emf"/><Relationship Id="rId4" Type="http://schemas.openxmlformats.org/officeDocument/2006/relationships/image" Target="../media/image20.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21.emf"/></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4.svg"/><Relationship Id="rId7" Type="http://schemas.openxmlformats.org/officeDocument/2006/relationships/image" Target="../media/image20.emf"/><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19.emf"/><Relationship Id="rId5" Type="http://schemas.openxmlformats.org/officeDocument/2006/relationships/image" Target="../media/image21.emf"/><Relationship Id="rId4" Type="http://schemas.openxmlformats.org/officeDocument/2006/relationships/image" Target="../media/image18.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8.emf"/><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20.emf"/><Relationship Id="rId4" Type="http://schemas.openxmlformats.org/officeDocument/2006/relationships/image" Target="../media/image19.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21.emf"/><Relationship Id="rId4" Type="http://schemas.openxmlformats.org/officeDocument/2006/relationships/image" Target="../media/image20.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5.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5.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jp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tural Backdrop">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chemeClr val="tx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57087B1-89C5-4C48-8AB8-A407B90CED65}" type="datetime1">
              <a:rPr lang="en-US" smtClean="0"/>
              <a:t>2/27/2025</a:t>
            </a:fld>
            <a:endParaRPr lang="en-US"/>
          </a:p>
        </p:txBody>
      </p:sp>
      <p:pic>
        <p:nvPicPr>
          <p:cNvPr id="2" name="Picture 1" descr="A close up of a logo&#10;&#10;Description automatically generated">
            <a:extLst>
              <a:ext uri="{FF2B5EF4-FFF2-40B4-BE49-F238E27FC236}">
                <a16:creationId xmlns:a16="http://schemas.microsoft.com/office/drawing/2014/main" id="{4DF488FC-6005-6F5A-8952-AD8B6491215F}"/>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3" name="Text Placeholder 2">
            <a:extLst>
              <a:ext uri="{FF2B5EF4-FFF2-40B4-BE49-F238E27FC236}">
                <a16:creationId xmlns:a16="http://schemas.microsoft.com/office/drawing/2014/main" id="{52DF55E6-D067-9082-6231-480DB699D97C}"/>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468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EC2D4922-579E-612F-262A-63ECF61B62CC}"/>
              </a:ext>
            </a:extLst>
          </p:cNvPr>
          <p:cNvPicPr>
            <a:picLocks noChangeAspect="1"/>
          </p:cNvPicPr>
          <p:nvPr userDrawn="1"/>
        </p:nvPicPr>
        <p:blipFill>
          <a:blip r:embed="rId3"/>
          <a:stretch>
            <a:fillRect/>
          </a:stretch>
        </p:blipFill>
        <p:spPr>
          <a:xfrm>
            <a:off x="3596916" y="1776829"/>
            <a:ext cx="5399805" cy="2111275"/>
          </a:xfrm>
          <a:prstGeom prst="rect">
            <a:avLst/>
          </a:prstGeom>
        </p:spPr>
      </p:pic>
      <p:sp>
        <p:nvSpPr>
          <p:cNvPr id="4" name="Text Placeholder 15">
            <a:extLst>
              <a:ext uri="{FF2B5EF4-FFF2-40B4-BE49-F238E27FC236}">
                <a16:creationId xmlns:a16="http://schemas.microsoft.com/office/drawing/2014/main" id="{A51F0AF9-71FB-43F3-9084-09855012D085}"/>
              </a:ext>
            </a:extLst>
          </p:cNvPr>
          <p:cNvSpPr>
            <a:spLocks noGrp="1"/>
          </p:cNvSpPr>
          <p:nvPr>
            <p:ph type="body" sz="quarter" idx="11"/>
          </p:nvPr>
        </p:nvSpPr>
        <p:spPr>
          <a:xfrm>
            <a:off x="3023162" y="4837541"/>
            <a:ext cx="6659419" cy="506620"/>
          </a:xfrm>
          <a:solidFill>
            <a:schemeClr val="bg2"/>
          </a:solidFill>
          <a:effectLst>
            <a:outerShdw blurRad="177800" dist="38100" dir="2700000" algn="tl" rotWithShape="0">
              <a:prstClr val="black">
                <a:alpha val="40000"/>
              </a:prstClr>
            </a:outerShdw>
          </a:effectLst>
        </p:spPr>
        <p:txBody>
          <a:bodyPr anchor="b">
            <a:normAutofit/>
          </a:bodyPr>
          <a:lstStyle>
            <a:lvl1pPr marL="0" indent="0" algn="ctr">
              <a:buNone/>
              <a:defRPr sz="24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
        <p:nvSpPr>
          <p:cNvPr id="13" name="Text Placeholder 13">
            <a:extLst>
              <a:ext uri="{FF2B5EF4-FFF2-40B4-BE49-F238E27FC236}">
                <a16:creationId xmlns:a16="http://schemas.microsoft.com/office/drawing/2014/main" id="{0A7236C1-429C-78C1-A6C1-70DB7A14C31B}"/>
              </a:ext>
            </a:extLst>
          </p:cNvPr>
          <p:cNvSpPr>
            <a:spLocks noGrp="1"/>
          </p:cNvSpPr>
          <p:nvPr>
            <p:ph type="body" sz="quarter" idx="10"/>
          </p:nvPr>
        </p:nvSpPr>
        <p:spPr>
          <a:xfrm>
            <a:off x="1813416" y="4061041"/>
            <a:ext cx="9078912" cy="804863"/>
          </a:xfrm>
          <a:solidFill>
            <a:schemeClr val="tx1"/>
          </a:solidFill>
          <a:effectLst>
            <a:outerShdw blurRad="177800" dist="38100" dir="2700000" algn="tl" rotWithShape="0">
              <a:prstClr val="black">
                <a:alpha val="40000"/>
              </a:prstClr>
            </a:outerShdw>
          </a:effectLst>
        </p:spPr>
        <p:txBody>
          <a:bodyPr anchor="ctr">
            <a:normAutofit/>
          </a:bodyPr>
          <a:lstStyle>
            <a:lvl1pPr marL="0" indent="0" algn="ctr">
              <a:buNone/>
              <a:defRPr sz="3600" b="1" i="0">
                <a:solidFill>
                  <a:schemeClr val="accent2"/>
                </a:solidFill>
                <a:latin typeface="Libre Franklin"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319886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creen with Date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EC2D4922-579E-612F-262A-63ECF61B62CC}"/>
              </a:ext>
            </a:extLst>
          </p:cNvPr>
          <p:cNvPicPr>
            <a:picLocks noChangeAspect="1"/>
          </p:cNvPicPr>
          <p:nvPr userDrawn="1"/>
        </p:nvPicPr>
        <p:blipFill>
          <a:blip r:embed="rId3"/>
          <a:stretch>
            <a:fillRect/>
          </a:stretch>
        </p:blipFill>
        <p:spPr>
          <a:xfrm>
            <a:off x="3596916" y="1776829"/>
            <a:ext cx="5399805" cy="2111275"/>
          </a:xfrm>
          <a:prstGeom prst="rect">
            <a:avLst/>
          </a:prstGeom>
        </p:spPr>
      </p:pic>
      <p:sp>
        <p:nvSpPr>
          <p:cNvPr id="11" name="Text Placeholder 15">
            <a:extLst>
              <a:ext uri="{FF2B5EF4-FFF2-40B4-BE49-F238E27FC236}">
                <a16:creationId xmlns:a16="http://schemas.microsoft.com/office/drawing/2014/main" id="{76E791CA-EA78-01F5-E03B-B2ADA98687B6}"/>
              </a:ext>
            </a:extLst>
          </p:cNvPr>
          <p:cNvSpPr>
            <a:spLocks noGrp="1"/>
          </p:cNvSpPr>
          <p:nvPr>
            <p:ph type="body" sz="quarter" idx="11"/>
          </p:nvPr>
        </p:nvSpPr>
        <p:spPr>
          <a:xfrm>
            <a:off x="3023162" y="4837541"/>
            <a:ext cx="6659419" cy="506620"/>
          </a:xfrm>
          <a:solidFill>
            <a:schemeClr val="bg2"/>
          </a:solidFill>
          <a:effectLst>
            <a:outerShdw blurRad="177800" dist="38100" dir="2700000" algn="tl" rotWithShape="0">
              <a:prstClr val="black">
                <a:alpha val="40000"/>
              </a:prstClr>
            </a:outerShdw>
          </a:effectLst>
        </p:spPr>
        <p:txBody>
          <a:bodyPr anchor="b">
            <a:normAutofit/>
          </a:bodyPr>
          <a:lstStyle>
            <a:lvl1pPr marL="0" indent="0" algn="ctr">
              <a:buNone/>
              <a:defRPr sz="24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
        <p:nvSpPr>
          <p:cNvPr id="13" name="Text Placeholder 13">
            <a:extLst>
              <a:ext uri="{FF2B5EF4-FFF2-40B4-BE49-F238E27FC236}">
                <a16:creationId xmlns:a16="http://schemas.microsoft.com/office/drawing/2014/main" id="{0A7236C1-429C-78C1-A6C1-70DB7A14C31B}"/>
              </a:ext>
            </a:extLst>
          </p:cNvPr>
          <p:cNvSpPr>
            <a:spLocks noGrp="1"/>
          </p:cNvSpPr>
          <p:nvPr>
            <p:ph type="body" sz="quarter" idx="10"/>
          </p:nvPr>
        </p:nvSpPr>
        <p:spPr>
          <a:xfrm>
            <a:off x="1813416" y="4061041"/>
            <a:ext cx="9078912" cy="804863"/>
          </a:xfrm>
          <a:solidFill>
            <a:schemeClr val="tx1"/>
          </a:solidFill>
          <a:effectLst>
            <a:outerShdw blurRad="177800" dist="38100" dir="2700000" algn="tl" rotWithShape="0">
              <a:prstClr val="black">
                <a:alpha val="40000"/>
              </a:prstClr>
            </a:outerShdw>
          </a:effectLst>
        </p:spPr>
        <p:txBody>
          <a:bodyPr anchor="ctr">
            <a:normAutofit/>
          </a:bodyPr>
          <a:lstStyle>
            <a:lvl1pPr marL="0" indent="0" algn="ctr">
              <a:buNone/>
              <a:defRPr sz="3600" b="1" i="0">
                <a:solidFill>
                  <a:schemeClr val="accent2"/>
                </a:solidFill>
                <a:latin typeface="Libre Franklin"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 Placeholder 15">
            <a:extLst>
              <a:ext uri="{FF2B5EF4-FFF2-40B4-BE49-F238E27FC236}">
                <a16:creationId xmlns:a16="http://schemas.microsoft.com/office/drawing/2014/main" id="{06E8B5D7-FE40-B141-BC5C-86F242238B8A}"/>
              </a:ext>
            </a:extLst>
          </p:cNvPr>
          <p:cNvSpPr>
            <a:spLocks noGrp="1"/>
          </p:cNvSpPr>
          <p:nvPr>
            <p:ph type="body" sz="quarter" idx="12"/>
          </p:nvPr>
        </p:nvSpPr>
        <p:spPr>
          <a:xfrm>
            <a:off x="4628492" y="5907991"/>
            <a:ext cx="3448758" cy="506620"/>
          </a:xfrm>
          <a:solidFill>
            <a:schemeClr val="tx2"/>
          </a:solidFill>
          <a:effectLst>
            <a:outerShdw blurRad="177800" dist="38100" dir="2700000" algn="tl" rotWithShape="0">
              <a:prstClr val="black">
                <a:alpha val="40000"/>
              </a:prstClr>
            </a:outerShdw>
          </a:effectLst>
        </p:spPr>
        <p:txBody>
          <a:bodyPr anchor="ctr">
            <a:normAutofit/>
          </a:bodyPr>
          <a:lstStyle>
            <a:lvl1pPr marL="0" indent="0" algn="ctr">
              <a:buNone/>
              <a:defRPr sz="18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Tree>
    <p:extLst>
      <p:ext uri="{BB962C8B-B14F-4D97-AF65-F5344CB8AC3E}">
        <p14:creationId xmlns:p14="http://schemas.microsoft.com/office/powerpoint/2010/main" val="2300624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ock - Primary">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2715767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ock - Orang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2134692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ock -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3"/>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589191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ock - Green">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4"/>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2270761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Natural backgroun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E31659C-C7AE-2A42-A4FF-74E9DD8AF785}"/>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159D6D2F-9D37-A947-8010-9BB2FA5F228A}"/>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014BF3EE-35C3-1647-B2B9-DA3175F3FF86}"/>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FD91BF93-D36E-2E4C-B22D-795FD6CF4C38}" type="datetime1">
              <a:rPr lang="en-US" smtClean="0"/>
              <a:pPr/>
              <a:t>2/27/2025</a:t>
            </a:fld>
            <a:endParaRPr lang="en-US"/>
          </a:p>
        </p:txBody>
      </p:sp>
      <p:pic>
        <p:nvPicPr>
          <p:cNvPr id="2" name="Picture 1" descr="A close up of a logo&#10;&#10;Description automatically generated">
            <a:extLst>
              <a:ext uri="{FF2B5EF4-FFF2-40B4-BE49-F238E27FC236}">
                <a16:creationId xmlns:a16="http://schemas.microsoft.com/office/drawing/2014/main" id="{20FFC107-F544-419F-A7F9-C0384284D308}"/>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3856880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resenter (Right)">
  <p:cSld name="Presenter (Right)">
    <p:spTree>
      <p:nvGrpSpPr>
        <p:cNvPr id="1" name="Shape 47"/>
        <p:cNvGrpSpPr/>
        <p:nvPr/>
      </p:nvGrpSpPr>
      <p:grpSpPr>
        <a:xfrm>
          <a:off x="0" y="0"/>
          <a:ext cx="0" cy="0"/>
          <a:chOff x="0" y="0"/>
          <a:chExt cx="0" cy="0"/>
        </a:xfrm>
      </p:grpSpPr>
      <p:sp>
        <p:nvSpPr>
          <p:cNvPr id="48" name="Google Shape;48;p85"/>
          <p:cNvSpPr txBox="1">
            <a:spLocks noGrp="1"/>
          </p:cNvSpPr>
          <p:nvPr>
            <p:ph type="title"/>
          </p:nvPr>
        </p:nvSpPr>
        <p:spPr>
          <a:xfrm>
            <a:off x="268224" y="322262"/>
            <a:ext cx="7407166" cy="907098"/>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accent1"/>
              </a:buClr>
              <a:buSzPts val="3600"/>
              <a:buFont typeface="Libre Franklin"/>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5"/>
          <p:cNvSpPr>
            <a:spLocks noGrp="1"/>
          </p:cNvSpPr>
          <p:nvPr>
            <p:ph type="pic" idx="2"/>
          </p:nvPr>
        </p:nvSpPr>
        <p:spPr>
          <a:xfrm>
            <a:off x="7928324" y="322262"/>
            <a:ext cx="3948203" cy="4036378"/>
          </a:xfrm>
          <a:prstGeom prst="rect">
            <a:avLst/>
          </a:prstGeom>
          <a:noFill/>
          <a:ln>
            <a:noFill/>
          </a:ln>
          <a:effectLst>
            <a:outerShdw blurRad="316295" dist="38100" dir="2700000" algn="tl" rotWithShape="0">
              <a:srgbClr val="000000">
                <a:alpha val="40000"/>
              </a:srgbClr>
            </a:outerShdw>
          </a:effectLst>
        </p:spPr>
      </p:sp>
      <p:sp>
        <p:nvSpPr>
          <p:cNvPr id="50" name="Google Shape;50;p85"/>
          <p:cNvSpPr txBox="1">
            <a:spLocks noGrp="1"/>
          </p:cNvSpPr>
          <p:nvPr>
            <p:ph type="body" idx="1"/>
          </p:nvPr>
        </p:nvSpPr>
        <p:spPr>
          <a:xfrm>
            <a:off x="268224" y="2255520"/>
            <a:ext cx="7407166" cy="382016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1800"/>
              <a:buNone/>
              <a:defRPr sz="18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51" name="Google Shape;51;p85"/>
          <p:cNvPicPr preferRelativeResize="0"/>
          <p:nvPr/>
        </p:nvPicPr>
        <p:blipFill rotWithShape="1">
          <a:blip r:embed="rId2">
            <a:alphaModFix/>
          </a:blip>
          <a:srcRect/>
          <a:stretch/>
        </p:blipFill>
        <p:spPr>
          <a:xfrm>
            <a:off x="372097" y="6397365"/>
            <a:ext cx="1215538" cy="475265"/>
          </a:xfrm>
          <a:prstGeom prst="rect">
            <a:avLst/>
          </a:prstGeom>
          <a:noFill/>
          <a:ln>
            <a:noFill/>
          </a:ln>
        </p:spPr>
      </p:pic>
      <p:sp>
        <p:nvSpPr>
          <p:cNvPr id="52" name="Google Shape;52;p85"/>
          <p:cNvSpPr txBox="1">
            <a:spLocks noGrp="1"/>
          </p:cNvSpPr>
          <p:nvPr>
            <p:ph type="sldNum" idx="12"/>
          </p:nvPr>
        </p:nvSpPr>
        <p:spPr>
          <a:xfrm>
            <a:off x="11101549" y="6442414"/>
            <a:ext cx="877617"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9pPr>
          </a:lstStyle>
          <a:p>
            <a:pPr marL="0" lvl="0" indent="0" algn="ctr" rtl="0">
              <a:spcBef>
                <a:spcPts val="0"/>
              </a:spcBef>
              <a:spcAft>
                <a:spcPts val="0"/>
              </a:spcAft>
              <a:buNone/>
            </a:pPr>
            <a:fld id="{00000000-1234-1234-1234-123412341234}" type="slidenum">
              <a:rPr lang="en-US"/>
              <a:t>‹#›</a:t>
            </a:fld>
            <a:endParaRPr/>
          </a:p>
        </p:txBody>
      </p:sp>
      <p:sp>
        <p:nvSpPr>
          <p:cNvPr id="53" name="Google Shape;53;p85"/>
          <p:cNvSpPr txBox="1">
            <a:spLocks noGrp="1"/>
          </p:cNvSpPr>
          <p:nvPr>
            <p:ph type="ftr" idx="11"/>
          </p:nvPr>
        </p:nvSpPr>
        <p:spPr>
          <a:xfrm>
            <a:off x="4038600" y="6442414"/>
            <a:ext cx="663728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100" b="0" i="1">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5"/>
          <p:cNvSpPr txBox="1">
            <a:spLocks noGrp="1"/>
          </p:cNvSpPr>
          <p:nvPr>
            <p:ph type="dt" idx="10"/>
          </p:nvPr>
        </p:nvSpPr>
        <p:spPr>
          <a:xfrm>
            <a:off x="2270234" y="6442414"/>
            <a:ext cx="15555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b="0" i="0">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5"/>
          <p:cNvSpPr txBox="1">
            <a:spLocks noGrp="1"/>
          </p:cNvSpPr>
          <p:nvPr>
            <p:ph type="body" idx="3"/>
          </p:nvPr>
        </p:nvSpPr>
        <p:spPr>
          <a:xfrm>
            <a:off x="268224" y="1365504"/>
            <a:ext cx="7407166" cy="707135"/>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accent2"/>
              </a:buClr>
              <a:buSzPts val="2400"/>
              <a:buNone/>
              <a:defRPr sz="2400" i="1">
                <a:solidFill>
                  <a:schemeClr val="accent2"/>
                </a:solidFill>
              </a:defRPr>
            </a:lvl1pPr>
            <a:lvl2pPr marL="914400" lvl="1" indent="-228600" algn="l">
              <a:lnSpc>
                <a:spcPct val="100000"/>
              </a:lnSpc>
              <a:spcBef>
                <a:spcPts val="500"/>
              </a:spcBef>
              <a:spcAft>
                <a:spcPts val="0"/>
              </a:spcAft>
              <a:buClr>
                <a:schemeClr val="accent2"/>
              </a:buClr>
              <a:buSzPts val="2400"/>
              <a:buNone/>
              <a:defRPr i="1">
                <a:solidFill>
                  <a:schemeClr val="accent2"/>
                </a:solidFill>
              </a:defRPr>
            </a:lvl2pPr>
            <a:lvl3pPr marL="1371600" lvl="2" indent="-228600" algn="l">
              <a:lnSpc>
                <a:spcPct val="100000"/>
              </a:lnSpc>
              <a:spcBef>
                <a:spcPts val="500"/>
              </a:spcBef>
              <a:spcAft>
                <a:spcPts val="0"/>
              </a:spcAft>
              <a:buClr>
                <a:schemeClr val="accent2"/>
              </a:buClr>
              <a:buSzPts val="2000"/>
              <a:buNone/>
              <a:defRPr i="1">
                <a:solidFill>
                  <a:schemeClr val="accent2"/>
                </a:solidFill>
              </a:defRPr>
            </a:lvl3pPr>
            <a:lvl4pPr marL="1828800" lvl="3" indent="-228600" algn="l">
              <a:lnSpc>
                <a:spcPct val="100000"/>
              </a:lnSpc>
              <a:spcBef>
                <a:spcPts val="500"/>
              </a:spcBef>
              <a:spcAft>
                <a:spcPts val="0"/>
              </a:spcAft>
              <a:buClr>
                <a:schemeClr val="accent2"/>
              </a:buClr>
              <a:buSzPts val="1800"/>
              <a:buNone/>
              <a:defRPr i="1">
                <a:solidFill>
                  <a:schemeClr val="accent2"/>
                </a:solidFill>
              </a:defRPr>
            </a:lvl4pPr>
            <a:lvl5pPr marL="2286000" lvl="4" indent="-228600" algn="l">
              <a:lnSpc>
                <a:spcPct val="100000"/>
              </a:lnSpc>
              <a:spcBef>
                <a:spcPts val="500"/>
              </a:spcBef>
              <a:spcAft>
                <a:spcPts val="0"/>
              </a:spcAft>
              <a:buClr>
                <a:schemeClr val="accent2"/>
              </a:buClr>
              <a:buSzPts val="1800"/>
              <a:buNone/>
              <a:defRPr i="1">
                <a:solidFill>
                  <a:schemeClr val="accen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70822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on &amp; Mission">
    <p:bg>
      <p:bgPr>
        <a:solidFill>
          <a:schemeClr val="bg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74D3A9BF-68AE-0448-872C-266802DBC14B}" type="datetime1">
              <a:rPr lang="en-US" smtClean="0"/>
              <a:t>2/27/2025</a:t>
            </a:fld>
            <a:endParaRPr lang="en-US"/>
          </a:p>
        </p:txBody>
      </p:sp>
      <p:graphicFrame>
        <p:nvGraphicFramePr>
          <p:cNvPr id="2" name="Table 7">
            <a:extLst>
              <a:ext uri="{FF2B5EF4-FFF2-40B4-BE49-F238E27FC236}">
                <a16:creationId xmlns:a16="http://schemas.microsoft.com/office/drawing/2014/main" id="{8A48BADA-3F75-C4BC-D233-B9257FABD745}"/>
              </a:ext>
            </a:extLst>
          </p:cNvPr>
          <p:cNvGraphicFramePr>
            <a:graphicFrameLocks noGrp="1"/>
          </p:cNvGraphicFramePr>
          <p:nvPr userDrawn="1"/>
        </p:nvGraphicFramePr>
        <p:xfrm>
          <a:off x="815310" y="1075482"/>
          <a:ext cx="10561380" cy="4707036"/>
        </p:xfrm>
        <a:graphic>
          <a:graphicData uri="http://schemas.openxmlformats.org/drawingml/2006/table">
            <a:tbl>
              <a:tblPr firstRow="1" bandRow="1">
                <a:effectLst>
                  <a:outerShdw blurRad="312003" dist="38100" dir="2700000" algn="tl" rotWithShape="0">
                    <a:prstClr val="black">
                      <a:alpha val="40000"/>
                    </a:prstClr>
                  </a:outerShdw>
                </a:effectLst>
                <a:tableStyleId>{2D5ABB26-0587-4C30-8999-92F81FD0307C}</a:tableStyleId>
              </a:tblPr>
              <a:tblGrid>
                <a:gridCol w="2695521">
                  <a:extLst>
                    <a:ext uri="{9D8B030D-6E8A-4147-A177-3AD203B41FA5}">
                      <a16:colId xmlns:a16="http://schemas.microsoft.com/office/drawing/2014/main" val="302956687"/>
                    </a:ext>
                  </a:extLst>
                </a:gridCol>
                <a:gridCol w="7865859">
                  <a:extLst>
                    <a:ext uri="{9D8B030D-6E8A-4147-A177-3AD203B41FA5}">
                      <a16:colId xmlns:a16="http://schemas.microsoft.com/office/drawing/2014/main" val="616250808"/>
                    </a:ext>
                  </a:extLst>
                </a:gridCol>
              </a:tblGrid>
              <a:tr h="2801807">
                <a:tc>
                  <a:txBody>
                    <a:bodyPr/>
                    <a:lstStyle/>
                    <a:p>
                      <a:pPr algn="ctr"/>
                      <a:r>
                        <a:rPr lang="en-US" sz="4800" b="1">
                          <a:solidFill>
                            <a:schemeClr val="bg2"/>
                          </a:solidFill>
                          <a:latin typeface="Libre Franklin" pitchFamily="2" charset="77"/>
                        </a:rPr>
                        <a:t>Vision</a:t>
                      </a:r>
                    </a:p>
                  </a:txBody>
                  <a:tcPr anchor="c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a:solidFill>
                            <a:schemeClr val="tx1"/>
                          </a:solidFill>
                          <a:effectLst/>
                          <a:latin typeface="Libre Baskerville" panose="02000000000000000000" pitchFamily="2" charset="0"/>
                        </a:rPr>
                        <a:t>The Bill of Rights Institute seeks an America where we more perfectly realize the promise of liberty and equality expressed in the Declaration of Independence.  This calls for civic education that helps students examine the story of our country and exercise the skills of citizenship.</a:t>
                      </a:r>
                    </a:p>
                  </a:txBody>
                  <a:tcPr marL="365760" marR="365760" anchor="ctr">
                    <a:solidFill>
                      <a:schemeClr val="tx2">
                        <a:lumMod val="20000"/>
                        <a:lumOff val="80000"/>
                      </a:schemeClr>
                    </a:solidFill>
                  </a:tcPr>
                </a:tc>
                <a:extLst>
                  <a:ext uri="{0D108BD9-81ED-4DB2-BD59-A6C34878D82A}">
                    <a16:rowId xmlns:a16="http://schemas.microsoft.com/office/drawing/2014/main" val="529637701"/>
                  </a:ext>
                </a:extLst>
              </a:tr>
              <a:tr h="1905229">
                <a:tc>
                  <a:txBody>
                    <a:bodyPr/>
                    <a:lstStyle/>
                    <a:p>
                      <a:pPr algn="ctr"/>
                      <a:r>
                        <a:rPr lang="en-US" sz="4800" b="1">
                          <a:solidFill>
                            <a:schemeClr val="bg2"/>
                          </a:solidFill>
                          <a:latin typeface="Libre Franklin" pitchFamily="2" charset="77"/>
                        </a:rPr>
                        <a:t>Mission</a:t>
                      </a:r>
                    </a:p>
                  </a:txBody>
                  <a:tcPr anchor="c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a:solidFill>
                            <a:schemeClr val="tx1"/>
                          </a:solidFill>
                          <a:effectLst/>
                          <a:latin typeface="Libre Baskerville" panose="02000000000000000000" pitchFamily="2" charset="0"/>
                        </a:rPr>
                        <a:t>The Bill of Rights Institute teaches civics. We equip students and teachers to live the ideals of a free and just society.</a:t>
                      </a:r>
                    </a:p>
                  </a:txBody>
                  <a:tcPr marL="365760" marR="365760" anchor="ctr">
                    <a:solidFill>
                      <a:schemeClr val="accent2">
                        <a:lumMod val="20000"/>
                        <a:lumOff val="80000"/>
                      </a:schemeClr>
                    </a:solidFill>
                  </a:tcPr>
                </a:tc>
                <a:extLst>
                  <a:ext uri="{0D108BD9-81ED-4DB2-BD59-A6C34878D82A}">
                    <a16:rowId xmlns:a16="http://schemas.microsoft.com/office/drawing/2014/main" val="4015424962"/>
                  </a:ext>
                </a:extLst>
              </a:tr>
            </a:tbl>
          </a:graphicData>
        </a:graphic>
      </p:graphicFrame>
      <p:pic>
        <p:nvPicPr>
          <p:cNvPr id="3" name="Picture 2" descr="A close up of a logo&#10;&#10;Description automatically generated">
            <a:extLst>
              <a:ext uri="{FF2B5EF4-FFF2-40B4-BE49-F238E27FC236}">
                <a16:creationId xmlns:a16="http://schemas.microsoft.com/office/drawing/2014/main" id="{16B2AC35-F4D1-7C43-1B98-E5D82F431A0E}"/>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346846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I Promise">
    <p:bg>
      <p:bgPr>
        <a:solidFill>
          <a:schemeClr val="bg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3EB4F27F-1EAF-8240-85E2-B361F6E50C8D}" type="datetime1">
              <a:rPr lang="en-US" smtClean="0"/>
              <a:t>2/27/2025</a:t>
            </a:fld>
            <a:endParaRPr lang="en-US"/>
          </a:p>
        </p:txBody>
      </p:sp>
      <p:pic>
        <p:nvPicPr>
          <p:cNvPr id="2" name="Picture 1" descr="A close up of a logo&#10;&#10;Description automatically generated">
            <a:extLst>
              <a:ext uri="{FF2B5EF4-FFF2-40B4-BE49-F238E27FC236}">
                <a16:creationId xmlns:a16="http://schemas.microsoft.com/office/drawing/2014/main" id="{D6A989DA-FAEF-C946-3725-91AE1C23D42A}"/>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graphicFrame>
        <p:nvGraphicFramePr>
          <p:cNvPr id="4" name="Table 3">
            <a:extLst>
              <a:ext uri="{FF2B5EF4-FFF2-40B4-BE49-F238E27FC236}">
                <a16:creationId xmlns:a16="http://schemas.microsoft.com/office/drawing/2014/main" id="{B39FCFDA-4DC7-F703-274A-DFF04FB1AC99}"/>
              </a:ext>
            </a:extLst>
          </p:cNvPr>
          <p:cNvGraphicFramePr>
            <a:graphicFrameLocks noGrp="1"/>
          </p:cNvGraphicFramePr>
          <p:nvPr userDrawn="1">
            <p:extLst>
              <p:ext uri="{D42A27DB-BD31-4B8C-83A1-F6EECF244321}">
                <p14:modId xmlns:p14="http://schemas.microsoft.com/office/powerpoint/2010/main" val="1913792804"/>
              </p:ext>
            </p:extLst>
          </p:nvPr>
        </p:nvGraphicFramePr>
        <p:xfrm>
          <a:off x="1093847" y="675409"/>
          <a:ext cx="10004305" cy="5205845"/>
        </p:xfrm>
        <a:graphic>
          <a:graphicData uri="http://schemas.openxmlformats.org/drawingml/2006/table">
            <a:tbl>
              <a:tblPr firstRow="1" bandRow="1">
                <a:effectLst>
                  <a:outerShdw blurRad="312003" dist="38100" dir="2700000" algn="tl" rotWithShape="0">
                    <a:prstClr val="black">
                      <a:alpha val="40000"/>
                    </a:prstClr>
                  </a:outerShdw>
                </a:effectLst>
                <a:tableStyleId>{2D5ABB26-0587-4C30-8999-92F81FD0307C}</a:tableStyleId>
              </a:tblPr>
              <a:tblGrid>
                <a:gridCol w="10004305">
                  <a:extLst>
                    <a:ext uri="{9D8B030D-6E8A-4147-A177-3AD203B41FA5}">
                      <a16:colId xmlns:a16="http://schemas.microsoft.com/office/drawing/2014/main" val="4229119503"/>
                    </a:ext>
                  </a:extLst>
                </a:gridCol>
              </a:tblGrid>
              <a:tr h="822715">
                <a:tc>
                  <a:txBody>
                    <a:bodyPr/>
                    <a:lstStyle/>
                    <a:p>
                      <a:pPr algn="ctr"/>
                      <a:r>
                        <a:rPr lang="en-US" sz="4400" b="1">
                          <a:solidFill>
                            <a:schemeClr val="bg2"/>
                          </a:solidFill>
                          <a:latin typeface="Libre Franklin" pitchFamily="2" charset="77"/>
                        </a:rPr>
                        <a:t> Our Promise</a:t>
                      </a:r>
                    </a:p>
                  </a:txBody>
                  <a:tcPr anchor="ctr">
                    <a:solidFill>
                      <a:schemeClr val="accent1"/>
                    </a:solidFill>
                  </a:tcPr>
                </a:tc>
                <a:extLst>
                  <a:ext uri="{0D108BD9-81ED-4DB2-BD59-A6C34878D82A}">
                    <a16:rowId xmlns:a16="http://schemas.microsoft.com/office/drawing/2014/main" val="2102129244"/>
                  </a:ext>
                </a:extLst>
              </a:tr>
              <a:tr h="4383130">
                <a:tc>
                  <a:txBody>
                    <a:bodyPr/>
                    <a:lstStyle/>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Uphold strict standards of academic integrity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Teach America’s Founding principles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Tell our whole history—including when we live up to our ideals and when we fall short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Foster understanding of government that is constitutionally-limited and just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Cultivate moral and civic virtues that make strong individual character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Foster civility and mutual respect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Promote curiosity, inquiry, and an openness to diverse viewpoints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Build independent thinking and reasoning skills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Encourage vibrant learning communities between teachers and parents</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Prepare students to contribute to society as lifelong learners and engaged citizens</a:t>
                      </a:r>
                    </a:p>
                  </a:txBody>
                  <a:tcPr anchor="ctr">
                    <a:solidFill>
                      <a:schemeClr val="accent2">
                        <a:lumMod val="20000"/>
                        <a:lumOff val="80000"/>
                      </a:schemeClr>
                    </a:solidFill>
                  </a:tcPr>
                </a:tc>
                <a:extLst>
                  <a:ext uri="{0D108BD9-81ED-4DB2-BD59-A6C34878D82A}">
                    <a16:rowId xmlns:a16="http://schemas.microsoft.com/office/drawing/2014/main" val="2015560436"/>
                  </a:ext>
                </a:extLst>
              </a:tr>
            </a:tbl>
          </a:graphicData>
        </a:graphic>
      </p:graphicFrame>
    </p:spTree>
    <p:extLst>
      <p:ext uri="{BB962C8B-B14F-4D97-AF65-F5344CB8AC3E}">
        <p14:creationId xmlns:p14="http://schemas.microsoft.com/office/powerpoint/2010/main" val="41586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Backdrop">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0F6667D3-13BA-644A-A70F-EAA1B31CA4D2}" type="datetime1">
              <a:rPr lang="en-US" smtClean="0"/>
              <a:t>2/27/2025</a:t>
            </a:fld>
            <a:endParaRPr lang="en-US"/>
          </a:p>
        </p:txBody>
      </p:sp>
      <p:sp>
        <p:nvSpPr>
          <p:cNvPr id="2" name="Text Placeholder 2">
            <a:extLst>
              <a:ext uri="{FF2B5EF4-FFF2-40B4-BE49-F238E27FC236}">
                <a16:creationId xmlns:a16="http://schemas.microsoft.com/office/drawing/2014/main" id="{44F3EB92-AC85-6DDC-0AEE-9C4E820DC31D}"/>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6DF8976B-9112-3F21-FFF5-7EB7EE460738}"/>
              </a:ext>
            </a:extLst>
          </p:cNvPr>
          <p:cNvSpPr>
            <a:spLocks noGrp="1"/>
          </p:cNvSpPr>
          <p:nvPr>
            <p:ph type="title"/>
          </p:nvPr>
        </p:nvSpPr>
        <p:spPr>
          <a:xfrm>
            <a:off x="207578" y="136525"/>
            <a:ext cx="11771587" cy="1325563"/>
          </a:xfr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52654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rategic Go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D003-F61A-8F4B-DD0E-0659ED70791F}"/>
              </a:ext>
            </a:extLst>
          </p:cNvPr>
          <p:cNvSpPr>
            <a:spLocks noGrp="1"/>
          </p:cNvSpPr>
          <p:nvPr>
            <p:ph type="title" hasCustomPrompt="1"/>
          </p:nvPr>
        </p:nvSpPr>
        <p:spPr/>
        <p:txBody>
          <a:bodyPr/>
          <a:lstStyle>
            <a:lvl1pPr>
              <a:defRPr>
                <a:solidFill>
                  <a:schemeClr val="tx2"/>
                </a:solidFill>
              </a:defRPr>
            </a:lvl1pPr>
          </a:lstStyle>
          <a:p>
            <a:r>
              <a:rPr lang="en-US"/>
              <a:t>Our Strategic Goals</a:t>
            </a:r>
          </a:p>
        </p:txBody>
      </p:sp>
      <p:sp>
        <p:nvSpPr>
          <p:cNvPr id="3" name="Slide Number Placeholder 2">
            <a:extLst>
              <a:ext uri="{FF2B5EF4-FFF2-40B4-BE49-F238E27FC236}">
                <a16:creationId xmlns:a16="http://schemas.microsoft.com/office/drawing/2014/main" id="{8EEBAA13-F69B-CB36-5300-4C8842874DF2}"/>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81F9BBAE-2D11-C177-1D7F-CBC7E6AAB5A6}"/>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B4E36EA1-74C9-D3D1-8742-D53D6E17ED0D}"/>
              </a:ext>
            </a:extLst>
          </p:cNvPr>
          <p:cNvSpPr>
            <a:spLocks noGrp="1"/>
          </p:cNvSpPr>
          <p:nvPr>
            <p:ph type="dt" sz="half" idx="12"/>
          </p:nvPr>
        </p:nvSpPr>
        <p:spPr/>
        <p:txBody>
          <a:bodyPr/>
          <a:lstStyle/>
          <a:p>
            <a:fld id="{A28E5BD1-723F-5743-815C-AA13F68B6F1E}" type="datetime1">
              <a:rPr lang="en-US" smtClean="0"/>
              <a:t>2/27/2025</a:t>
            </a:fld>
            <a:endParaRPr lang="en-US"/>
          </a:p>
        </p:txBody>
      </p:sp>
      <p:grpSp>
        <p:nvGrpSpPr>
          <p:cNvPr id="6" name="Group 5">
            <a:extLst>
              <a:ext uri="{FF2B5EF4-FFF2-40B4-BE49-F238E27FC236}">
                <a16:creationId xmlns:a16="http://schemas.microsoft.com/office/drawing/2014/main" id="{E47CD7AF-02E8-A19C-E066-3E01E044C3F3}"/>
              </a:ext>
            </a:extLst>
          </p:cNvPr>
          <p:cNvGrpSpPr/>
          <p:nvPr userDrawn="1"/>
        </p:nvGrpSpPr>
        <p:grpSpPr>
          <a:xfrm>
            <a:off x="1806598" y="1590744"/>
            <a:ext cx="9343059" cy="4568511"/>
            <a:chOff x="1977079" y="1528751"/>
            <a:chExt cx="9343059" cy="4568511"/>
          </a:xfrm>
        </p:grpSpPr>
        <p:sp>
          <p:nvSpPr>
            <p:cNvPr id="7" name="TextBox 6">
              <a:extLst>
                <a:ext uri="{FF2B5EF4-FFF2-40B4-BE49-F238E27FC236}">
                  <a16:creationId xmlns:a16="http://schemas.microsoft.com/office/drawing/2014/main" id="{43B5612B-E68C-B6F2-06EF-A4420138C1AA}"/>
                </a:ext>
              </a:extLst>
            </p:cNvPr>
            <p:cNvSpPr txBox="1"/>
            <p:nvPr/>
          </p:nvSpPr>
          <p:spPr>
            <a:xfrm>
              <a:off x="1977079" y="2479589"/>
              <a:ext cx="1458097" cy="769441"/>
            </a:xfrm>
            <a:prstGeom prst="rect">
              <a:avLst/>
            </a:prstGeom>
            <a:solidFill>
              <a:schemeClr val="accent2"/>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#2</a:t>
              </a:r>
            </a:p>
          </p:txBody>
        </p:sp>
        <p:sp>
          <p:nvSpPr>
            <p:cNvPr id="8" name="TextBox 7">
              <a:extLst>
                <a:ext uri="{FF2B5EF4-FFF2-40B4-BE49-F238E27FC236}">
                  <a16:creationId xmlns:a16="http://schemas.microsoft.com/office/drawing/2014/main" id="{3C621502-E77B-81F0-855C-BCD051B0A735}"/>
                </a:ext>
              </a:extLst>
            </p:cNvPr>
            <p:cNvSpPr txBox="1"/>
            <p:nvPr/>
          </p:nvSpPr>
          <p:spPr>
            <a:xfrm>
              <a:off x="1977079" y="1528751"/>
              <a:ext cx="1458097" cy="769441"/>
            </a:xfrm>
            <a:prstGeom prst="rect">
              <a:avLst/>
            </a:prstGeom>
            <a:solidFill>
              <a:schemeClr val="tx2"/>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#1</a:t>
              </a:r>
            </a:p>
          </p:txBody>
        </p:sp>
        <p:sp>
          <p:nvSpPr>
            <p:cNvPr id="9" name="TextBox 8">
              <a:extLst>
                <a:ext uri="{FF2B5EF4-FFF2-40B4-BE49-F238E27FC236}">
                  <a16:creationId xmlns:a16="http://schemas.microsoft.com/office/drawing/2014/main" id="{D85D7734-2BC4-A586-5A3D-AE339EE3B942}"/>
                </a:ext>
              </a:extLst>
            </p:cNvPr>
            <p:cNvSpPr txBox="1"/>
            <p:nvPr/>
          </p:nvSpPr>
          <p:spPr>
            <a:xfrm>
              <a:off x="1977079" y="4378411"/>
              <a:ext cx="1458097" cy="769441"/>
            </a:xfrm>
            <a:prstGeom prst="rect">
              <a:avLst/>
            </a:prstGeom>
            <a:solidFill>
              <a:schemeClr val="accent4"/>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#4</a:t>
              </a:r>
            </a:p>
          </p:txBody>
        </p:sp>
        <p:sp>
          <p:nvSpPr>
            <p:cNvPr id="10" name="TextBox 9">
              <a:extLst>
                <a:ext uri="{FF2B5EF4-FFF2-40B4-BE49-F238E27FC236}">
                  <a16:creationId xmlns:a16="http://schemas.microsoft.com/office/drawing/2014/main" id="{E846C18F-2272-EE92-35CB-5EE8E7724949}"/>
                </a:ext>
              </a:extLst>
            </p:cNvPr>
            <p:cNvSpPr txBox="1"/>
            <p:nvPr/>
          </p:nvSpPr>
          <p:spPr>
            <a:xfrm>
              <a:off x="3822355" y="1528751"/>
              <a:ext cx="6772565"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Product &amp; Service Usage</a:t>
              </a:r>
            </a:p>
          </p:txBody>
        </p:sp>
        <p:sp>
          <p:nvSpPr>
            <p:cNvPr id="11" name="TextBox 10">
              <a:extLst>
                <a:ext uri="{FF2B5EF4-FFF2-40B4-BE49-F238E27FC236}">
                  <a16:creationId xmlns:a16="http://schemas.microsoft.com/office/drawing/2014/main" id="{AB5AE960-6AD8-2B5A-C1A2-8FB11EB024E1}"/>
                </a:ext>
              </a:extLst>
            </p:cNvPr>
            <p:cNvSpPr txBox="1"/>
            <p:nvPr/>
          </p:nvSpPr>
          <p:spPr>
            <a:xfrm>
              <a:off x="3822356" y="2479588"/>
              <a:ext cx="7497782"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100,000 Educator Network</a:t>
              </a:r>
            </a:p>
          </p:txBody>
        </p:sp>
        <p:sp>
          <p:nvSpPr>
            <p:cNvPr id="12" name="TextBox 11">
              <a:extLst>
                <a:ext uri="{FF2B5EF4-FFF2-40B4-BE49-F238E27FC236}">
                  <a16:creationId xmlns:a16="http://schemas.microsoft.com/office/drawing/2014/main" id="{7951EB5D-D3C4-8DB8-5DEE-6649EA27DDF6}"/>
                </a:ext>
              </a:extLst>
            </p:cNvPr>
            <p:cNvSpPr txBox="1"/>
            <p:nvPr/>
          </p:nvSpPr>
          <p:spPr>
            <a:xfrm>
              <a:off x="3822357" y="4378410"/>
              <a:ext cx="5494638"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Thought Leadership</a:t>
              </a:r>
            </a:p>
          </p:txBody>
        </p:sp>
        <p:sp>
          <p:nvSpPr>
            <p:cNvPr id="13" name="TextBox 12">
              <a:extLst>
                <a:ext uri="{FF2B5EF4-FFF2-40B4-BE49-F238E27FC236}">
                  <a16:creationId xmlns:a16="http://schemas.microsoft.com/office/drawing/2014/main" id="{6B20F830-4398-CCE8-8D99-96C6966673C2}"/>
                </a:ext>
              </a:extLst>
            </p:cNvPr>
            <p:cNvSpPr txBox="1"/>
            <p:nvPr/>
          </p:nvSpPr>
          <p:spPr>
            <a:xfrm>
              <a:off x="1977080" y="5327821"/>
              <a:ext cx="1458097" cy="769441"/>
            </a:xfrm>
            <a:prstGeom prst="rect">
              <a:avLst/>
            </a:prstGeom>
            <a:solidFill>
              <a:schemeClr val="tx1"/>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#5</a:t>
              </a:r>
            </a:p>
          </p:txBody>
        </p:sp>
        <p:sp>
          <p:nvSpPr>
            <p:cNvPr id="14" name="TextBox 13">
              <a:extLst>
                <a:ext uri="{FF2B5EF4-FFF2-40B4-BE49-F238E27FC236}">
                  <a16:creationId xmlns:a16="http://schemas.microsoft.com/office/drawing/2014/main" id="{490B8F58-B81E-198A-CBEC-140953E98056}"/>
                </a:ext>
              </a:extLst>
            </p:cNvPr>
            <p:cNvSpPr txBox="1"/>
            <p:nvPr/>
          </p:nvSpPr>
          <p:spPr>
            <a:xfrm>
              <a:off x="1977079" y="3429000"/>
              <a:ext cx="1458097" cy="769441"/>
            </a:xfrm>
            <a:prstGeom prst="rect">
              <a:avLst/>
            </a:prstGeom>
            <a:solidFill>
              <a:schemeClr val="accent3"/>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#3</a:t>
              </a:r>
            </a:p>
          </p:txBody>
        </p:sp>
        <p:sp>
          <p:nvSpPr>
            <p:cNvPr id="15" name="TextBox 14">
              <a:extLst>
                <a:ext uri="{FF2B5EF4-FFF2-40B4-BE49-F238E27FC236}">
                  <a16:creationId xmlns:a16="http://schemas.microsoft.com/office/drawing/2014/main" id="{D310BD7F-5350-B574-846C-5C96091355A6}"/>
                </a:ext>
              </a:extLst>
            </p:cNvPr>
            <p:cNvSpPr txBox="1"/>
            <p:nvPr/>
          </p:nvSpPr>
          <p:spPr>
            <a:xfrm>
              <a:off x="3822355" y="3429000"/>
              <a:ext cx="4871315"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Financial Support</a:t>
              </a:r>
            </a:p>
          </p:txBody>
        </p:sp>
        <p:sp>
          <p:nvSpPr>
            <p:cNvPr id="16" name="TextBox 15">
              <a:extLst>
                <a:ext uri="{FF2B5EF4-FFF2-40B4-BE49-F238E27FC236}">
                  <a16:creationId xmlns:a16="http://schemas.microsoft.com/office/drawing/2014/main" id="{2A5B915F-7BE7-430A-1217-AC5F18CC7190}"/>
                </a:ext>
              </a:extLst>
            </p:cNvPr>
            <p:cNvSpPr txBox="1"/>
            <p:nvPr/>
          </p:nvSpPr>
          <p:spPr>
            <a:xfrm>
              <a:off x="3822357" y="5327820"/>
              <a:ext cx="5494638"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Business Excellence</a:t>
              </a:r>
            </a:p>
          </p:txBody>
        </p:sp>
      </p:grpSp>
      <p:pic>
        <p:nvPicPr>
          <p:cNvPr id="17" name="Picture 16" descr="A close up of a logo&#10;&#10;Description automatically generated">
            <a:extLst>
              <a:ext uri="{FF2B5EF4-FFF2-40B4-BE49-F238E27FC236}">
                <a16:creationId xmlns:a16="http://schemas.microsoft.com/office/drawing/2014/main" id="{93FA122B-C0CF-4174-99B0-E52516828405}"/>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4185229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th to 100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E9D114-06F6-AAD8-3C0B-9C25C8856889}"/>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CFA79BD5-C53B-B6EF-CC7B-FB118E8B158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B86CFCA-B0FC-858B-CA4B-77B25BC50688}"/>
              </a:ext>
            </a:extLst>
          </p:cNvPr>
          <p:cNvSpPr>
            <a:spLocks noGrp="1"/>
          </p:cNvSpPr>
          <p:nvPr>
            <p:ph type="dt" sz="half" idx="12"/>
          </p:nvPr>
        </p:nvSpPr>
        <p:spPr/>
        <p:txBody>
          <a:bodyPr/>
          <a:lstStyle/>
          <a:p>
            <a:fld id="{A28E5BD1-723F-5743-815C-AA13F68B6F1E}" type="datetime1">
              <a:rPr lang="en-US" smtClean="0"/>
              <a:t>2/27/2025</a:t>
            </a:fld>
            <a:endParaRPr lang="en-US"/>
          </a:p>
        </p:txBody>
      </p:sp>
      <p:graphicFrame>
        <p:nvGraphicFramePr>
          <p:cNvPr id="6" name="Chart 5">
            <a:extLst>
              <a:ext uri="{FF2B5EF4-FFF2-40B4-BE49-F238E27FC236}">
                <a16:creationId xmlns:a16="http://schemas.microsoft.com/office/drawing/2014/main" id="{DF923110-7994-21CA-71EC-B3ADB54587FA}"/>
              </a:ext>
            </a:extLst>
          </p:cNvPr>
          <p:cNvGraphicFramePr/>
          <p:nvPr userDrawn="1">
            <p:extLst>
              <p:ext uri="{D42A27DB-BD31-4B8C-83A1-F6EECF244321}">
                <p14:modId xmlns:p14="http://schemas.microsoft.com/office/powerpoint/2010/main" val="2574825697"/>
              </p:ext>
            </p:extLst>
          </p:nvPr>
        </p:nvGraphicFramePr>
        <p:xfrm>
          <a:off x="439725" y="249369"/>
          <a:ext cx="11312550" cy="6123999"/>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A close up of a logo&#10;&#10;Description automatically generated">
            <a:extLst>
              <a:ext uri="{FF2B5EF4-FFF2-40B4-BE49-F238E27FC236}">
                <a16:creationId xmlns:a16="http://schemas.microsoft.com/office/drawing/2014/main" id="{77DF9BDC-B2DF-44F4-1C95-DF6AFEB95399}"/>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905020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ipelin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D6F338-E0E9-41F9-6AAA-2EAF81F4246C}"/>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7AEEE2D-5AE0-E4F0-693E-0E8D33573532}"/>
              </a:ext>
            </a:extLst>
          </p:cNvPr>
          <p:cNvSpPr>
            <a:spLocks noGrp="1"/>
          </p:cNvSpPr>
          <p:nvPr>
            <p:ph type="dt" sz="half" idx="12"/>
          </p:nvPr>
        </p:nvSpPr>
        <p:spPr/>
        <p:txBody>
          <a:bodyPr/>
          <a:lstStyle/>
          <a:p>
            <a:fld id="{A28E5BD1-723F-5743-815C-AA13F68B6F1E}" type="datetime1">
              <a:rPr lang="en-US" smtClean="0"/>
              <a:t>2/27/2025</a:t>
            </a:fld>
            <a:endParaRPr lang="en-US"/>
          </a:p>
        </p:txBody>
      </p:sp>
      <p:pic>
        <p:nvPicPr>
          <p:cNvPr id="6" name="Picture 5" descr="A close up of a logo&#10;&#10;Description automatically generated">
            <a:extLst>
              <a:ext uri="{FF2B5EF4-FFF2-40B4-BE49-F238E27FC236}">
                <a16:creationId xmlns:a16="http://schemas.microsoft.com/office/drawing/2014/main" id="{204A4CC0-B5ED-BC47-9EF0-3CCCD8C6EF20}"/>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263463F5-B307-D141-3267-C2A3EE91C48B}"/>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67099" y="2482589"/>
            <a:ext cx="1912632" cy="2560320"/>
          </a:xfrm>
          <a:prstGeom prst="rect">
            <a:avLst/>
          </a:prstGeom>
          <a:effectLst>
            <a:outerShdw blurRad="304800" dist="38100" dir="2700000" algn="tl" rotWithShape="0">
              <a:schemeClr val="tx1">
                <a:lumMod val="60000"/>
                <a:lumOff val="40000"/>
              </a:schemeClr>
            </a:outerShdw>
          </a:effectLst>
        </p:spPr>
      </p:pic>
      <p:sp>
        <p:nvSpPr>
          <p:cNvPr id="8" name="Title 1">
            <a:extLst>
              <a:ext uri="{FF2B5EF4-FFF2-40B4-BE49-F238E27FC236}">
                <a16:creationId xmlns:a16="http://schemas.microsoft.com/office/drawing/2014/main" id="{3A3F8470-28D4-4028-D31A-204BB3B4C6A8}"/>
              </a:ext>
            </a:extLst>
          </p:cNvPr>
          <p:cNvSpPr>
            <a:spLocks noGrp="1"/>
          </p:cNvSpPr>
          <p:nvPr>
            <p:ph type="title"/>
          </p:nvPr>
        </p:nvSpPr>
        <p:spPr>
          <a:xfrm>
            <a:off x="212835" y="139927"/>
            <a:ext cx="11766331" cy="1325563"/>
          </a:xfrm>
        </p:spPr>
        <p:txBody>
          <a:bodyPr/>
          <a:lstStyle>
            <a:lvl1pPr>
              <a:defRPr>
                <a:solidFill>
                  <a:schemeClr val="tx2"/>
                </a:solidFill>
              </a:defRPr>
            </a:lvl1pPr>
          </a:lstStyle>
          <a:p>
            <a:r>
              <a:rPr lang="en-US"/>
              <a:t>Curriculum Pipeline</a:t>
            </a:r>
          </a:p>
        </p:txBody>
      </p:sp>
      <p:pic>
        <p:nvPicPr>
          <p:cNvPr id="9" name="Picture 8" descr="A picture containing text, photo, person, sign&#10;&#10;Description automatically generated">
            <a:extLst>
              <a:ext uri="{FF2B5EF4-FFF2-40B4-BE49-F238E27FC236}">
                <a16:creationId xmlns:a16="http://schemas.microsoft.com/office/drawing/2014/main" id="{EF62462E-AD52-8541-4928-59539A27E7DC}"/>
              </a:ext>
            </a:extLst>
          </p:cNvPr>
          <p:cNvPicPr>
            <a:picLocks noChangeAspect="1"/>
          </p:cNvPicPr>
          <p:nvPr userDrawn="1"/>
        </p:nvPicPr>
        <p:blipFill>
          <a:blip r:embed="rId4">
            <a:alphaModFix/>
          </a:blip>
          <a:stretch>
            <a:fillRect/>
          </a:stretch>
        </p:blipFill>
        <p:spPr>
          <a:xfrm>
            <a:off x="1226399" y="2226857"/>
            <a:ext cx="2238113" cy="2971800"/>
          </a:xfrm>
          <a:prstGeom prst="rect">
            <a:avLst/>
          </a:prstGeom>
          <a:effectLst>
            <a:outerShdw blurRad="304800" dist="38100" dir="2700000" algn="tl" rotWithShape="0">
              <a:schemeClr val="tx1">
                <a:lumMod val="60000"/>
                <a:lumOff val="40000"/>
              </a:schemeClr>
            </a:outerShdw>
          </a:effectLst>
        </p:spPr>
      </p:pic>
      <p:pic>
        <p:nvPicPr>
          <p:cNvPr id="10" name="Picture 5" descr="A picture containing calendar&#10;&#10;Description automatically generated">
            <a:extLst>
              <a:ext uri="{FF2B5EF4-FFF2-40B4-BE49-F238E27FC236}">
                <a16:creationId xmlns:a16="http://schemas.microsoft.com/office/drawing/2014/main" id="{99F84E3B-9BDB-05F0-B33F-49152EB9498B}"/>
              </a:ext>
            </a:extLst>
          </p:cNvPr>
          <p:cNvPicPr>
            <a:picLocks noChangeAspect="1"/>
          </p:cNvPicPr>
          <p:nvPr userDrawn="1"/>
        </p:nvPicPr>
        <p:blipFill>
          <a:blip r:embed="rId5"/>
          <a:stretch>
            <a:fillRect/>
          </a:stretch>
        </p:blipFill>
        <p:spPr>
          <a:xfrm>
            <a:off x="2548945" y="2094623"/>
            <a:ext cx="2625911" cy="3336252"/>
          </a:xfrm>
          <a:prstGeom prst="rect">
            <a:avLst/>
          </a:prstGeom>
          <a:effectLst>
            <a:outerShdw blurRad="304800" dist="38100" dir="2700000" algn="tl" rotWithShape="0">
              <a:prstClr val="black">
                <a:alpha val="40000"/>
              </a:prstClr>
            </a:outerShdw>
          </a:effectLst>
        </p:spPr>
      </p:pic>
      <p:pic>
        <p:nvPicPr>
          <p:cNvPr id="11" name="Picture 10" descr="Timeline&#10;&#10;Description automatically generated">
            <a:extLst>
              <a:ext uri="{FF2B5EF4-FFF2-40B4-BE49-F238E27FC236}">
                <a16:creationId xmlns:a16="http://schemas.microsoft.com/office/drawing/2014/main" id="{BBAF2F01-EEE2-07F2-A392-32652AA96651}"/>
              </a:ext>
            </a:extLst>
          </p:cNvPr>
          <p:cNvPicPr>
            <a:picLocks noChangeAspect="1"/>
          </p:cNvPicPr>
          <p:nvPr userDrawn="1"/>
        </p:nvPicPr>
        <p:blipFill>
          <a:blip r:embed="rId6"/>
          <a:stretch>
            <a:fillRect/>
          </a:stretch>
        </p:blipFill>
        <p:spPr>
          <a:xfrm>
            <a:off x="4591200" y="4249441"/>
            <a:ext cx="2297616" cy="1472259"/>
          </a:xfrm>
          <a:prstGeom prst="rect">
            <a:avLst/>
          </a:prstGeom>
          <a:effectLst>
            <a:outerShdw blurRad="304800" dist="38100" dir="2700000" algn="tl" rotWithShape="0">
              <a:prstClr val="black">
                <a:alpha val="40000"/>
              </a:prstClr>
            </a:outerShdw>
          </a:effectLst>
        </p:spPr>
      </p:pic>
      <p:grpSp>
        <p:nvGrpSpPr>
          <p:cNvPr id="12" name="Group 11">
            <a:extLst>
              <a:ext uri="{FF2B5EF4-FFF2-40B4-BE49-F238E27FC236}">
                <a16:creationId xmlns:a16="http://schemas.microsoft.com/office/drawing/2014/main" id="{F4529322-C2FF-7776-835D-E897909E4B7E}"/>
              </a:ext>
            </a:extLst>
          </p:cNvPr>
          <p:cNvGrpSpPr/>
          <p:nvPr userDrawn="1"/>
        </p:nvGrpSpPr>
        <p:grpSpPr>
          <a:xfrm>
            <a:off x="9851142" y="5528140"/>
            <a:ext cx="2340858" cy="1047197"/>
            <a:chOff x="9722700" y="4743703"/>
            <a:chExt cx="2340858" cy="1047197"/>
          </a:xfrm>
        </p:grpSpPr>
        <p:pic>
          <p:nvPicPr>
            <p:cNvPr id="13" name="Picture 12">
              <a:extLst>
                <a:ext uri="{FF2B5EF4-FFF2-40B4-BE49-F238E27FC236}">
                  <a16:creationId xmlns:a16="http://schemas.microsoft.com/office/drawing/2014/main" id="{DBD847BA-45A2-D5F0-F3B0-33015880CA0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722700" y="4743703"/>
              <a:ext cx="2340858" cy="1047197"/>
            </a:xfrm>
            <a:prstGeom prst="rect">
              <a:avLst/>
            </a:prstGeom>
            <a:effectLst>
              <a:outerShdw blurRad="304800" dist="38100" dir="2700000" algn="tl" rotWithShape="0">
                <a:prstClr val="black">
                  <a:alpha val="40000"/>
                </a:prstClr>
              </a:outerShdw>
            </a:effectLst>
          </p:spPr>
        </p:pic>
        <p:sp>
          <p:nvSpPr>
            <p:cNvPr id="14" name="Content Placeholder 4">
              <a:extLst>
                <a:ext uri="{FF2B5EF4-FFF2-40B4-BE49-F238E27FC236}">
                  <a16:creationId xmlns:a16="http://schemas.microsoft.com/office/drawing/2014/main" id="{236A97FA-70D0-91EC-BEE7-AE5EDB31E81D}"/>
                </a:ext>
              </a:extLst>
            </p:cNvPr>
            <p:cNvSpPr txBox="1">
              <a:spLocks/>
            </p:cNvSpPr>
            <p:nvPr/>
          </p:nvSpPr>
          <p:spPr>
            <a:xfrm>
              <a:off x="11249608" y="5383317"/>
              <a:ext cx="735243" cy="320040"/>
            </a:xfrm>
            <a:prstGeom prst="rect">
              <a:avLst/>
            </a:prstGeom>
            <a:solidFill>
              <a:schemeClr val="tx1">
                <a:alpha val="90000"/>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chemeClr val="bg1"/>
                  </a:solidFill>
                  <a:latin typeface="Libre Franklin Medium" pitchFamily="2" charset="77"/>
                </a:rPr>
                <a:t>‘24-26</a:t>
              </a:r>
            </a:p>
          </p:txBody>
        </p:sp>
      </p:grpSp>
      <p:grpSp>
        <p:nvGrpSpPr>
          <p:cNvPr id="15" name="Group 14">
            <a:extLst>
              <a:ext uri="{FF2B5EF4-FFF2-40B4-BE49-F238E27FC236}">
                <a16:creationId xmlns:a16="http://schemas.microsoft.com/office/drawing/2014/main" id="{13BE61C5-CF28-F921-A56B-A1FF85154B20}"/>
              </a:ext>
            </a:extLst>
          </p:cNvPr>
          <p:cNvGrpSpPr/>
          <p:nvPr userDrawn="1"/>
        </p:nvGrpSpPr>
        <p:grpSpPr>
          <a:xfrm>
            <a:off x="9851142" y="662810"/>
            <a:ext cx="2340858" cy="1828800"/>
            <a:chOff x="9851142" y="1192027"/>
            <a:chExt cx="2340858" cy="1828800"/>
          </a:xfrm>
        </p:grpSpPr>
        <p:sp>
          <p:nvSpPr>
            <p:cNvPr id="16" name="Content Placeholder 4">
              <a:extLst>
                <a:ext uri="{FF2B5EF4-FFF2-40B4-BE49-F238E27FC236}">
                  <a16:creationId xmlns:a16="http://schemas.microsoft.com/office/drawing/2014/main" id="{DD62ABB5-B423-3EA8-E624-4C945F75D0B8}"/>
                </a:ext>
              </a:extLst>
            </p:cNvPr>
            <p:cNvSpPr txBox="1">
              <a:spLocks/>
            </p:cNvSpPr>
            <p:nvPr/>
          </p:nvSpPr>
          <p:spPr>
            <a:xfrm>
              <a:off x="9851142" y="1192027"/>
              <a:ext cx="2340858" cy="1828800"/>
            </a:xfrm>
            <a:prstGeom prst="rect">
              <a:avLst/>
            </a:prstGeom>
            <a:solidFill>
              <a:schemeClr val="accent3">
                <a:lumMod val="40000"/>
                <a:lumOff val="60000"/>
              </a:schemeClr>
            </a:solidFill>
            <a:effectLst>
              <a:outerShdw blurRad="304800" dist="381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Libre Franklin Medium" pitchFamily="2" charset="77"/>
                </a:rPr>
                <a:t>K-8 </a:t>
              </a:r>
            </a:p>
            <a:p>
              <a:pPr marL="0" indent="0">
                <a:buFont typeface="Arial" panose="020B0604020202020204" pitchFamily="34" charset="0"/>
                <a:buNone/>
              </a:pPr>
              <a:r>
                <a:rPr lang="en-US" sz="2000">
                  <a:latin typeface="Libre Franklin Medium" pitchFamily="2" charset="77"/>
                </a:rPr>
                <a:t>Resources</a:t>
              </a:r>
            </a:p>
          </p:txBody>
        </p:sp>
        <p:sp>
          <p:nvSpPr>
            <p:cNvPr id="17" name="Content Placeholder 4">
              <a:extLst>
                <a:ext uri="{FF2B5EF4-FFF2-40B4-BE49-F238E27FC236}">
                  <a16:creationId xmlns:a16="http://schemas.microsoft.com/office/drawing/2014/main" id="{126C597F-D61C-3A59-9A4B-C0EC7478F8E1}"/>
                </a:ext>
              </a:extLst>
            </p:cNvPr>
            <p:cNvSpPr txBox="1">
              <a:spLocks/>
            </p:cNvSpPr>
            <p:nvPr/>
          </p:nvSpPr>
          <p:spPr>
            <a:xfrm>
              <a:off x="11372931" y="2584539"/>
              <a:ext cx="731520" cy="320040"/>
            </a:xfrm>
            <a:prstGeom prst="rect">
              <a:avLst/>
            </a:prstGeom>
            <a:solidFill>
              <a:schemeClr val="accent1">
                <a:alpha val="76089"/>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chemeClr val="bg1"/>
                  </a:solidFill>
                  <a:latin typeface="Libre Franklin Medium" pitchFamily="2" charset="77"/>
                </a:rPr>
                <a:t>’24-26</a:t>
              </a:r>
            </a:p>
          </p:txBody>
        </p:sp>
      </p:grpSp>
      <p:pic>
        <p:nvPicPr>
          <p:cNvPr id="18" name="Picture 17" descr="A picture containing text&#10;&#10;Description automatically generated">
            <a:extLst>
              <a:ext uri="{FF2B5EF4-FFF2-40B4-BE49-F238E27FC236}">
                <a16:creationId xmlns:a16="http://schemas.microsoft.com/office/drawing/2014/main" id="{1610D511-7C24-962B-F572-ECD5A53E5FFD}"/>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4562615" y="1803798"/>
            <a:ext cx="2340858" cy="2340858"/>
          </a:xfrm>
          <a:prstGeom prst="rect">
            <a:avLst/>
          </a:prstGeom>
          <a:effectLst>
            <a:outerShdw blurRad="203200" dist="38100" dir="2700000" algn="tl" rotWithShape="0">
              <a:prstClr val="black">
                <a:alpha val="40000"/>
              </a:prstClr>
            </a:outerShdw>
          </a:effectLst>
        </p:spPr>
      </p:pic>
      <p:grpSp>
        <p:nvGrpSpPr>
          <p:cNvPr id="19" name="Group 4">
            <a:extLst>
              <a:ext uri="{FF2B5EF4-FFF2-40B4-BE49-F238E27FC236}">
                <a16:creationId xmlns:a16="http://schemas.microsoft.com/office/drawing/2014/main" id="{221AA6FC-1ACF-1502-D556-819E00884E9D}"/>
              </a:ext>
            </a:extLst>
          </p:cNvPr>
          <p:cNvGrpSpPr>
            <a:grpSpLocks noChangeAspect="1"/>
          </p:cNvGrpSpPr>
          <p:nvPr userDrawn="1"/>
        </p:nvGrpSpPr>
        <p:grpSpPr>
          <a:xfrm>
            <a:off x="6497402" y="3790687"/>
            <a:ext cx="3206045" cy="2378102"/>
            <a:chOff x="0" y="3"/>
            <a:chExt cx="10069851" cy="7469367"/>
          </a:xfrm>
          <a:effectLst>
            <a:outerShdw blurRad="177800" dist="38100" dir="2700000" algn="tl" rotWithShape="0">
              <a:prstClr val="black">
                <a:alpha val="40000"/>
              </a:prstClr>
            </a:outerShdw>
          </a:effectLst>
        </p:grpSpPr>
        <p:pic>
          <p:nvPicPr>
            <p:cNvPr id="20" name="Picture 5">
              <a:extLst>
                <a:ext uri="{FF2B5EF4-FFF2-40B4-BE49-F238E27FC236}">
                  <a16:creationId xmlns:a16="http://schemas.microsoft.com/office/drawing/2014/main" id="{28F1E840-C9F7-08F6-3CDC-A1B3F08E94F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0" y="3"/>
              <a:ext cx="10069851" cy="7469367"/>
            </a:xfrm>
            <a:prstGeom prst="rect">
              <a:avLst/>
            </a:prstGeom>
          </p:spPr>
        </p:pic>
      </p:grpSp>
      <p:pic>
        <p:nvPicPr>
          <p:cNvPr id="21" name="Picture 4">
            <a:extLst>
              <a:ext uri="{FF2B5EF4-FFF2-40B4-BE49-F238E27FC236}">
                <a16:creationId xmlns:a16="http://schemas.microsoft.com/office/drawing/2014/main" id="{DE7FB240-23B8-6538-5F31-6913C9AD9672}"/>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a:stretch/>
        </p:blipFill>
        <p:spPr>
          <a:xfrm>
            <a:off x="6497402" y="1465490"/>
            <a:ext cx="3206045" cy="2232462"/>
          </a:xfrm>
          <a:prstGeom prst="rect">
            <a:avLst/>
          </a:prstGeom>
          <a:effectLst>
            <a:outerShdw blurRad="177800" dist="38100" dir="2700000" algn="tl" rotWithShape="0">
              <a:prstClr val="black">
                <a:alpha val="40000"/>
              </a:prstClr>
            </a:outerShdw>
          </a:effectLst>
        </p:spPr>
      </p:pic>
      <p:grpSp>
        <p:nvGrpSpPr>
          <p:cNvPr id="22" name="Group 21">
            <a:extLst>
              <a:ext uri="{FF2B5EF4-FFF2-40B4-BE49-F238E27FC236}">
                <a16:creationId xmlns:a16="http://schemas.microsoft.com/office/drawing/2014/main" id="{C226E09A-F1D4-6ED6-A000-E097831E92FD}"/>
              </a:ext>
            </a:extLst>
          </p:cNvPr>
          <p:cNvGrpSpPr/>
          <p:nvPr userDrawn="1"/>
        </p:nvGrpSpPr>
        <p:grpSpPr>
          <a:xfrm>
            <a:off x="9851142" y="2590960"/>
            <a:ext cx="2340858" cy="1828800"/>
            <a:chOff x="9851142" y="3068633"/>
            <a:chExt cx="2340858" cy="1828800"/>
          </a:xfrm>
        </p:grpSpPr>
        <p:sp>
          <p:nvSpPr>
            <p:cNvPr id="23" name="Content Placeholder 4">
              <a:extLst>
                <a:ext uri="{FF2B5EF4-FFF2-40B4-BE49-F238E27FC236}">
                  <a16:creationId xmlns:a16="http://schemas.microsoft.com/office/drawing/2014/main" id="{243B136C-8B08-8E4F-43E8-0E5316966A2F}"/>
                </a:ext>
              </a:extLst>
            </p:cNvPr>
            <p:cNvSpPr txBox="1">
              <a:spLocks/>
            </p:cNvSpPr>
            <p:nvPr/>
          </p:nvSpPr>
          <p:spPr>
            <a:xfrm>
              <a:off x="9851142" y="3068633"/>
              <a:ext cx="2340858" cy="1828800"/>
            </a:xfrm>
            <a:prstGeom prst="rect">
              <a:avLst/>
            </a:prstGeom>
            <a:solidFill>
              <a:schemeClr val="accent2">
                <a:lumMod val="60000"/>
                <a:lumOff val="40000"/>
              </a:schemeClr>
            </a:solidFill>
            <a:effectLst>
              <a:outerShdw blurRad="304800" dist="381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Libre Franklin Medium" pitchFamily="2" charset="77"/>
                </a:rPr>
                <a:t>Digital Civics Resource</a:t>
              </a:r>
            </a:p>
          </p:txBody>
        </p:sp>
        <p:sp>
          <p:nvSpPr>
            <p:cNvPr id="24" name="Content Placeholder 4">
              <a:extLst>
                <a:ext uri="{FF2B5EF4-FFF2-40B4-BE49-F238E27FC236}">
                  <a16:creationId xmlns:a16="http://schemas.microsoft.com/office/drawing/2014/main" id="{581DCDAB-51D2-C9BD-026E-41CD21C7CA0A}"/>
                </a:ext>
              </a:extLst>
            </p:cNvPr>
            <p:cNvSpPr txBox="1">
              <a:spLocks/>
            </p:cNvSpPr>
            <p:nvPr/>
          </p:nvSpPr>
          <p:spPr>
            <a:xfrm>
              <a:off x="11372931" y="4546921"/>
              <a:ext cx="731520" cy="320040"/>
            </a:xfrm>
            <a:prstGeom prst="rect">
              <a:avLst/>
            </a:prstGeom>
            <a:solidFill>
              <a:schemeClr val="accent1">
                <a:alpha val="76089"/>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chemeClr val="bg1"/>
                  </a:solidFill>
                  <a:latin typeface="Libre Franklin Medium" pitchFamily="2" charset="77"/>
                </a:rPr>
                <a:t>’24-25</a:t>
              </a:r>
            </a:p>
          </p:txBody>
        </p:sp>
      </p:grpSp>
      <p:grpSp>
        <p:nvGrpSpPr>
          <p:cNvPr id="25" name="Group 24">
            <a:extLst>
              <a:ext uri="{FF2B5EF4-FFF2-40B4-BE49-F238E27FC236}">
                <a16:creationId xmlns:a16="http://schemas.microsoft.com/office/drawing/2014/main" id="{C744AA08-599B-24B7-311C-093415610459}"/>
              </a:ext>
            </a:extLst>
          </p:cNvPr>
          <p:cNvGrpSpPr/>
          <p:nvPr userDrawn="1"/>
        </p:nvGrpSpPr>
        <p:grpSpPr>
          <a:xfrm>
            <a:off x="9851142" y="4514390"/>
            <a:ext cx="2340858" cy="914400"/>
            <a:chOff x="9869186" y="3153521"/>
            <a:chExt cx="2340858" cy="914400"/>
          </a:xfrm>
        </p:grpSpPr>
        <p:sp>
          <p:nvSpPr>
            <p:cNvPr id="26" name="Content Placeholder 4">
              <a:extLst>
                <a:ext uri="{FF2B5EF4-FFF2-40B4-BE49-F238E27FC236}">
                  <a16:creationId xmlns:a16="http://schemas.microsoft.com/office/drawing/2014/main" id="{8B2806F7-EC44-1B60-59E6-6686F305D943}"/>
                </a:ext>
              </a:extLst>
            </p:cNvPr>
            <p:cNvSpPr txBox="1">
              <a:spLocks/>
            </p:cNvSpPr>
            <p:nvPr/>
          </p:nvSpPr>
          <p:spPr>
            <a:xfrm>
              <a:off x="9869186" y="3153521"/>
              <a:ext cx="2340858" cy="914400"/>
            </a:xfrm>
            <a:prstGeom prst="rect">
              <a:avLst/>
            </a:prstGeom>
            <a:solidFill>
              <a:schemeClr val="tx2">
                <a:lumMod val="20000"/>
                <a:lumOff val="80000"/>
              </a:schemeClr>
            </a:solidFill>
            <a:effectLst>
              <a:outerShdw blurRad="304800" dist="381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Libre Franklin Medium" pitchFamily="2" charset="77"/>
                </a:rPr>
                <a:t>Civics Bee</a:t>
              </a:r>
            </a:p>
          </p:txBody>
        </p:sp>
        <p:sp>
          <p:nvSpPr>
            <p:cNvPr id="27" name="Content Placeholder 4">
              <a:extLst>
                <a:ext uri="{FF2B5EF4-FFF2-40B4-BE49-F238E27FC236}">
                  <a16:creationId xmlns:a16="http://schemas.microsoft.com/office/drawing/2014/main" id="{3755EA53-8DBD-AB86-F5F0-36DD6248A269}"/>
                </a:ext>
              </a:extLst>
            </p:cNvPr>
            <p:cNvSpPr txBox="1">
              <a:spLocks/>
            </p:cNvSpPr>
            <p:nvPr/>
          </p:nvSpPr>
          <p:spPr>
            <a:xfrm>
              <a:off x="11387957" y="3631633"/>
              <a:ext cx="731520" cy="320040"/>
            </a:xfrm>
            <a:prstGeom prst="rect">
              <a:avLst/>
            </a:prstGeom>
            <a:solidFill>
              <a:schemeClr val="accent1">
                <a:alpha val="76089"/>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chemeClr val="bg1"/>
                  </a:solidFill>
                  <a:latin typeface="Libre Franklin Medium" pitchFamily="2" charset="77"/>
                </a:rPr>
                <a:t>’24-25</a:t>
              </a:r>
            </a:p>
          </p:txBody>
        </p:sp>
      </p:grpSp>
    </p:spTree>
    <p:extLst>
      <p:ext uri="{BB962C8B-B14F-4D97-AF65-F5344CB8AC3E}">
        <p14:creationId xmlns:p14="http://schemas.microsoft.com/office/powerpoint/2010/main" val="3655985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inciples Virtues">
    <p:bg>
      <p:bgPr>
        <a:solidFill>
          <a:schemeClr val="bg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3EB4F27F-1EAF-8240-85E2-B361F6E50C8D}" type="datetime1">
              <a:rPr lang="en-US" smtClean="0"/>
              <a:t>2/27/2025</a:t>
            </a:fld>
            <a:endParaRPr lang="en-US"/>
          </a:p>
        </p:txBody>
      </p:sp>
      <p:pic>
        <p:nvPicPr>
          <p:cNvPr id="2" name="Picture 1" descr="A close up of a logo&#10;&#10;Description automatically generated">
            <a:extLst>
              <a:ext uri="{FF2B5EF4-FFF2-40B4-BE49-F238E27FC236}">
                <a16:creationId xmlns:a16="http://schemas.microsoft.com/office/drawing/2014/main" id="{D6A989DA-FAEF-C946-3725-91AE1C23D42A}"/>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4FCF12EC-3308-C9C5-1CFD-84680D39AF43}"/>
              </a:ext>
            </a:extLst>
          </p:cNvPr>
          <p:cNvPicPr>
            <a:picLocks noChangeAspect="1"/>
          </p:cNvPicPr>
          <p:nvPr userDrawn="1"/>
        </p:nvPicPr>
        <p:blipFill>
          <a:blip r:embed="rId3"/>
          <a:stretch>
            <a:fillRect/>
          </a:stretch>
        </p:blipFill>
        <p:spPr>
          <a:xfrm rot="21300000">
            <a:off x="402927" y="212458"/>
            <a:ext cx="8273161" cy="5029200"/>
          </a:xfrm>
          <a:prstGeom prst="rect">
            <a:avLst/>
          </a:prstGeom>
          <a:effectLst>
            <a:outerShdw blurRad="304800" dist="38100" dir="2700000" algn="tl" rotWithShape="0">
              <a:prstClr val="black">
                <a:alpha val="40000"/>
              </a:prstClr>
            </a:outerShdw>
          </a:effectLst>
        </p:spPr>
      </p:pic>
      <p:pic>
        <p:nvPicPr>
          <p:cNvPr id="5" name="Picture 4" descr="Timeline&#10;&#10;Description automatically generated">
            <a:extLst>
              <a:ext uri="{FF2B5EF4-FFF2-40B4-BE49-F238E27FC236}">
                <a16:creationId xmlns:a16="http://schemas.microsoft.com/office/drawing/2014/main" id="{BD567B6B-405A-3478-00B7-D7ADE8F4002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rot="21300000">
            <a:off x="3801434" y="1616257"/>
            <a:ext cx="8271231" cy="5029200"/>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716487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ivic Virtu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D841C-1740-082E-39E7-B2F121069E23}"/>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B03E2E50-4157-5697-F139-79657A7FD03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EB5A763-820B-2079-8026-C59C5A13CAE2}"/>
              </a:ext>
            </a:extLst>
          </p:cNvPr>
          <p:cNvSpPr>
            <a:spLocks noGrp="1"/>
          </p:cNvSpPr>
          <p:nvPr>
            <p:ph type="dt" sz="half" idx="12"/>
          </p:nvPr>
        </p:nvSpPr>
        <p:spPr/>
        <p:txBody>
          <a:bodyPr/>
          <a:lstStyle/>
          <a:p>
            <a:fld id="{A28E5BD1-723F-5743-815C-AA13F68B6F1E}" type="datetime1">
              <a:rPr lang="en-US" smtClean="0"/>
              <a:t>2/27/2025</a:t>
            </a:fld>
            <a:endParaRPr lang="en-US"/>
          </a:p>
        </p:txBody>
      </p:sp>
      <p:pic>
        <p:nvPicPr>
          <p:cNvPr id="6" name="Picture 5" descr="Graphical user interface, text, application, email&#10;&#10;Description automatically generated">
            <a:extLst>
              <a:ext uri="{FF2B5EF4-FFF2-40B4-BE49-F238E27FC236}">
                <a16:creationId xmlns:a16="http://schemas.microsoft.com/office/drawing/2014/main" id="{E4DCA103-1205-A8BC-66BE-5CFB2F9FFF5A}"/>
              </a:ext>
            </a:extLst>
          </p:cNvPr>
          <p:cNvPicPr>
            <a:picLocks noChangeAspect="1"/>
          </p:cNvPicPr>
          <p:nvPr userDrawn="1"/>
        </p:nvPicPr>
        <p:blipFill>
          <a:blip r:embed="rId2"/>
          <a:stretch>
            <a:fillRect/>
          </a:stretch>
        </p:blipFill>
        <p:spPr>
          <a:xfrm>
            <a:off x="-115598" y="-39315"/>
            <a:ext cx="12423196" cy="6936630"/>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423117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nding Princip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E2313B-A0B5-68E8-6970-53CD173F8BD8}"/>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0B5923B4-EB9C-A6E9-0F92-3CE9C2F10FBC}"/>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59276EAE-F93D-0F23-2D87-FDC0284E983C}"/>
              </a:ext>
            </a:extLst>
          </p:cNvPr>
          <p:cNvSpPr>
            <a:spLocks noGrp="1"/>
          </p:cNvSpPr>
          <p:nvPr>
            <p:ph type="dt" sz="half" idx="12"/>
          </p:nvPr>
        </p:nvSpPr>
        <p:spPr/>
        <p:txBody>
          <a:bodyPr/>
          <a:lstStyle/>
          <a:p>
            <a:fld id="{A28E5BD1-723F-5743-815C-AA13F68B6F1E}" type="datetime1">
              <a:rPr lang="en-US" smtClean="0"/>
              <a:t>2/27/2025</a:t>
            </a:fld>
            <a:endParaRPr lang="en-US"/>
          </a:p>
        </p:txBody>
      </p:sp>
      <p:pic>
        <p:nvPicPr>
          <p:cNvPr id="6" name="Picture 5" descr="Timeline&#10;&#10;Description automatically generated">
            <a:extLst>
              <a:ext uri="{FF2B5EF4-FFF2-40B4-BE49-F238E27FC236}">
                <a16:creationId xmlns:a16="http://schemas.microsoft.com/office/drawing/2014/main" id="{2A115EA1-2EB1-E587-A253-CBA1DA562915}"/>
              </a:ext>
            </a:extLst>
          </p:cNvPr>
          <p:cNvPicPr>
            <a:picLocks noChangeAspect="1"/>
          </p:cNvPicPr>
          <p:nvPr userDrawn="1"/>
        </p:nvPicPr>
        <p:blipFill>
          <a:blip r:embed="rId2"/>
          <a:stretch>
            <a:fillRect/>
          </a:stretch>
        </p:blipFill>
        <p:spPr>
          <a:xfrm>
            <a:off x="-46617" y="-1597"/>
            <a:ext cx="12285233" cy="6859597"/>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2735977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ogo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EFCD28-87F5-1F49-8D4B-24024A2B2E7F}"/>
              </a:ext>
            </a:extLst>
          </p:cNvPr>
          <p:cNvPicPr>
            <a:picLocks noChangeAspect="1"/>
          </p:cNvPicPr>
          <p:nvPr userDrawn="1"/>
        </p:nvPicPr>
        <p:blipFill>
          <a:blip r:embed="rId3"/>
          <a:stretch>
            <a:fillRect/>
          </a:stretch>
        </p:blipFill>
        <p:spPr>
          <a:xfrm>
            <a:off x="1690871" y="2199155"/>
            <a:ext cx="8810258" cy="2928141"/>
          </a:xfrm>
          <a:prstGeom prst="rect">
            <a:avLst/>
          </a:prstGeom>
        </p:spPr>
      </p:pic>
    </p:spTree>
    <p:extLst>
      <p:ext uri="{BB962C8B-B14F-4D97-AF65-F5344CB8AC3E}">
        <p14:creationId xmlns:p14="http://schemas.microsoft.com/office/powerpoint/2010/main" val="173629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Welcom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a:solidFill>
                  <a:srgbClr val="FF8300"/>
                </a:solidFill>
                <a:latin typeface="Libre Franklin" pitchFamily="2" charset="77"/>
              </a:rPr>
              <a:t>Welcome!</a:t>
            </a:r>
          </a:p>
        </p:txBody>
      </p:sp>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3"/>
          <a:stretch>
            <a:fillRect/>
          </a:stretch>
        </p:blipFill>
        <p:spPr>
          <a:xfrm rot="555489">
            <a:off x="2518293" y="0"/>
            <a:ext cx="6858000" cy="6858000"/>
          </a:xfrm>
          <a:prstGeom prst="rect">
            <a:avLst/>
          </a:prstGeom>
        </p:spPr>
      </p:pic>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54780" y="4504861"/>
            <a:ext cx="4165219" cy="1384335"/>
          </a:xfrm>
          <a:prstGeom prst="rect">
            <a:avLst/>
          </a:prstGeom>
        </p:spPr>
      </p:pic>
    </p:spTree>
    <p:extLst>
      <p:ext uri="{BB962C8B-B14F-4D97-AF65-F5344CB8AC3E}">
        <p14:creationId xmlns:p14="http://schemas.microsoft.com/office/powerpoint/2010/main" val="3767515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hank you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a:solidFill>
                  <a:srgbClr val="FF8300"/>
                </a:solidFill>
                <a:latin typeface="Libre Franklin" pitchFamily="2" charset="77"/>
              </a:rPr>
              <a:t>Thank You!</a:t>
            </a:r>
          </a:p>
        </p:txBody>
      </p:sp>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54780" y="4504861"/>
            <a:ext cx="4165219" cy="1384335"/>
          </a:xfrm>
          <a:prstGeom prst="rect">
            <a:avLst/>
          </a:prstGeom>
        </p:spPr>
      </p:pic>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4"/>
          <a:stretch>
            <a:fillRect/>
          </a:stretch>
        </p:blipFill>
        <p:spPr>
          <a:xfrm rot="555489">
            <a:off x="2708390" y="158269"/>
            <a:ext cx="6858000" cy="6858000"/>
          </a:xfrm>
          <a:prstGeom prst="rect">
            <a:avLst/>
          </a:prstGeom>
        </p:spPr>
      </p:pic>
    </p:spTree>
    <p:extLst>
      <p:ext uri="{BB962C8B-B14F-4D97-AF65-F5344CB8AC3E}">
        <p14:creationId xmlns:p14="http://schemas.microsoft.com/office/powerpoint/2010/main" val="3806907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er Journey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628F2D-2AEC-8355-2830-42D5F8EB06F5}"/>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7C4CAFBC-5C0E-E673-284E-874939833E5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D69DC3FC-92BE-3245-C37A-CEC6F11FD0CA}"/>
              </a:ext>
            </a:extLst>
          </p:cNvPr>
          <p:cNvSpPr>
            <a:spLocks noGrp="1"/>
          </p:cNvSpPr>
          <p:nvPr>
            <p:ph type="dt" sz="half" idx="12"/>
          </p:nvPr>
        </p:nvSpPr>
        <p:spPr/>
        <p:txBody>
          <a:bodyPr/>
          <a:lstStyle/>
          <a:p>
            <a:fld id="{A28E5BD1-723F-5743-815C-AA13F68B6F1E}" type="datetime1">
              <a:rPr lang="en-US" smtClean="0"/>
              <a:t>2/27/2025</a:t>
            </a:fld>
            <a:endParaRPr lang="en-US"/>
          </a:p>
        </p:txBody>
      </p:sp>
      <p:sp>
        <p:nvSpPr>
          <p:cNvPr id="6" name="Rectangle 5">
            <a:extLst>
              <a:ext uri="{FF2B5EF4-FFF2-40B4-BE49-F238E27FC236}">
                <a16:creationId xmlns:a16="http://schemas.microsoft.com/office/drawing/2014/main" id="{C3546048-3489-559E-DFB0-ADA927044F9B}"/>
              </a:ext>
            </a:extLst>
          </p:cNvPr>
          <p:cNvSpPr/>
          <p:nvPr userDrawn="1"/>
        </p:nvSpPr>
        <p:spPr>
          <a:xfrm>
            <a:off x="4469811" y="508659"/>
            <a:ext cx="5789006" cy="5912366"/>
          </a:xfrm>
          <a:prstGeom prst="rect">
            <a:avLst/>
          </a:prstGeom>
          <a:gradFill flip="none" rotWithShape="1">
            <a:gsLst>
              <a:gs pos="0">
                <a:schemeClr val="tx2"/>
              </a:gs>
              <a:gs pos="10000">
                <a:schemeClr val="accent6">
                  <a:lumMod val="45000"/>
                  <a:lumOff val="55000"/>
                </a:schemeClr>
              </a:gs>
              <a:gs pos="100000">
                <a:schemeClr val="bg2"/>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Learning Experiences</a:t>
            </a: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p:txBody>
      </p:sp>
      <p:sp>
        <p:nvSpPr>
          <p:cNvPr id="7" name="Rectangle 6">
            <a:extLst>
              <a:ext uri="{FF2B5EF4-FFF2-40B4-BE49-F238E27FC236}">
                <a16:creationId xmlns:a16="http://schemas.microsoft.com/office/drawing/2014/main" id="{2AFA5447-DD2B-04ED-C054-6E2A3A5F0B2B}"/>
              </a:ext>
            </a:extLst>
          </p:cNvPr>
          <p:cNvSpPr/>
          <p:nvPr userDrawn="1"/>
        </p:nvSpPr>
        <p:spPr>
          <a:xfrm rot="16200000">
            <a:off x="4564990" y="-1188143"/>
            <a:ext cx="3703394" cy="10011449"/>
          </a:xfrm>
          <a:prstGeom prst="rect">
            <a:avLst/>
          </a:prstGeom>
          <a:gradFill flip="none" rotWithShape="1">
            <a:gsLst>
              <a:gs pos="0">
                <a:schemeClr val="tx2"/>
              </a:gs>
              <a:gs pos="11000">
                <a:schemeClr val="accent6">
                  <a:lumMod val="45000"/>
                  <a:lumOff val="55000"/>
                </a:schemeClr>
              </a:gs>
              <a:gs pos="100000">
                <a:schemeClr val="bg2"/>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Original Content</a:t>
            </a: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r>
              <a:rPr lang="en-US" b="1">
                <a:latin typeface="Libre Franklin" pitchFamily="2" charset="77"/>
              </a:rPr>
              <a:t>t</a:t>
            </a: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p:txBody>
      </p:sp>
      <p:sp>
        <p:nvSpPr>
          <p:cNvPr id="8" name="Rectangle 7">
            <a:extLst>
              <a:ext uri="{FF2B5EF4-FFF2-40B4-BE49-F238E27FC236}">
                <a16:creationId xmlns:a16="http://schemas.microsoft.com/office/drawing/2014/main" id="{0746F03F-13B8-1F44-A3DB-939318A193EE}"/>
              </a:ext>
            </a:extLst>
          </p:cNvPr>
          <p:cNvSpPr/>
          <p:nvPr userDrawn="1"/>
        </p:nvSpPr>
        <p:spPr>
          <a:xfrm>
            <a:off x="9624780" y="2855457"/>
            <a:ext cx="1797630" cy="1939781"/>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same</a:t>
            </a:r>
          </a:p>
        </p:txBody>
      </p:sp>
      <p:sp>
        <p:nvSpPr>
          <p:cNvPr id="9" name="Freeform 8">
            <a:extLst>
              <a:ext uri="{FF2B5EF4-FFF2-40B4-BE49-F238E27FC236}">
                <a16:creationId xmlns:a16="http://schemas.microsoft.com/office/drawing/2014/main" id="{15F5D7AC-0843-49B4-78A2-C00184224D16}"/>
              </a:ext>
            </a:extLst>
          </p:cNvPr>
          <p:cNvSpPr/>
          <p:nvPr userDrawn="1"/>
        </p:nvSpPr>
        <p:spPr>
          <a:xfrm rot="5400000">
            <a:off x="7644840" y="2586171"/>
            <a:ext cx="1939779" cy="247835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607E26EC-C6B4-96A6-6039-EDAFFB39A99F}"/>
              </a:ext>
            </a:extLst>
          </p:cNvPr>
          <p:cNvSpPr/>
          <p:nvPr userDrawn="1"/>
        </p:nvSpPr>
        <p:spPr>
          <a:xfrm rot="5400000">
            <a:off x="5484474" y="2559273"/>
            <a:ext cx="1940050"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5D3AB6D5-55E9-48C1-013F-F8A77BE9A422}"/>
              </a:ext>
            </a:extLst>
          </p:cNvPr>
          <p:cNvSpPr/>
          <p:nvPr userDrawn="1"/>
        </p:nvSpPr>
        <p:spPr>
          <a:xfrm rot="5400000">
            <a:off x="3302562" y="2616746"/>
            <a:ext cx="1939782" cy="241722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D502180-4C70-8976-A75A-ADEC56FA2A52}"/>
              </a:ext>
            </a:extLst>
          </p:cNvPr>
          <p:cNvSpPr txBox="1"/>
          <p:nvPr userDrawn="1"/>
        </p:nvSpPr>
        <p:spPr>
          <a:xfrm>
            <a:off x="5557345" y="3767582"/>
            <a:ext cx="1794307"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3" name="TextBox 12">
            <a:extLst>
              <a:ext uri="{FF2B5EF4-FFF2-40B4-BE49-F238E27FC236}">
                <a16:creationId xmlns:a16="http://schemas.microsoft.com/office/drawing/2014/main" id="{BCF1F80E-5AAF-F4EF-D4CB-B2F7620610EE}"/>
              </a:ext>
            </a:extLst>
          </p:cNvPr>
          <p:cNvSpPr txBox="1"/>
          <p:nvPr userDrawn="1"/>
        </p:nvSpPr>
        <p:spPr>
          <a:xfrm>
            <a:off x="7631566" y="3766731"/>
            <a:ext cx="2010008"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14" name="TextBox 13">
            <a:extLst>
              <a:ext uri="{FF2B5EF4-FFF2-40B4-BE49-F238E27FC236}">
                <a16:creationId xmlns:a16="http://schemas.microsoft.com/office/drawing/2014/main" id="{A12CBF20-B1C3-DAAE-8053-BD4F70BF76CA}"/>
              </a:ext>
            </a:extLst>
          </p:cNvPr>
          <p:cNvSpPr txBox="1"/>
          <p:nvPr userDrawn="1"/>
        </p:nvSpPr>
        <p:spPr>
          <a:xfrm>
            <a:off x="9743942" y="3768725"/>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15" name="Picture 14">
            <a:extLst>
              <a:ext uri="{FF2B5EF4-FFF2-40B4-BE49-F238E27FC236}">
                <a16:creationId xmlns:a16="http://schemas.microsoft.com/office/drawing/2014/main" id="{47063C24-493C-9484-142B-53B82D69E3AA}"/>
              </a:ext>
            </a:extLst>
          </p:cNvPr>
          <p:cNvPicPr>
            <a:picLocks noChangeAspect="1"/>
          </p:cNvPicPr>
          <p:nvPr userDrawn="1"/>
        </p:nvPicPr>
        <p:blipFill>
          <a:blip r:embed="rId2"/>
          <a:stretch>
            <a:fillRect/>
          </a:stretch>
        </p:blipFill>
        <p:spPr>
          <a:xfrm>
            <a:off x="6002176" y="3082544"/>
            <a:ext cx="873838" cy="685916"/>
          </a:xfrm>
          <a:prstGeom prst="rect">
            <a:avLst/>
          </a:prstGeom>
        </p:spPr>
      </p:pic>
      <p:pic>
        <p:nvPicPr>
          <p:cNvPr id="16" name="Picture 15">
            <a:extLst>
              <a:ext uri="{FF2B5EF4-FFF2-40B4-BE49-F238E27FC236}">
                <a16:creationId xmlns:a16="http://schemas.microsoft.com/office/drawing/2014/main" id="{2D592550-20CF-574F-5E74-77F0CCCCEC05}"/>
              </a:ext>
            </a:extLst>
          </p:cNvPr>
          <p:cNvPicPr>
            <a:picLocks noChangeAspect="1"/>
          </p:cNvPicPr>
          <p:nvPr userDrawn="1"/>
        </p:nvPicPr>
        <p:blipFill>
          <a:blip r:embed="rId3"/>
          <a:stretch>
            <a:fillRect/>
          </a:stretch>
        </p:blipFill>
        <p:spPr>
          <a:xfrm>
            <a:off x="10211324" y="3025360"/>
            <a:ext cx="594571" cy="719744"/>
          </a:xfrm>
          <a:prstGeom prst="rect">
            <a:avLst/>
          </a:prstGeom>
        </p:spPr>
      </p:pic>
      <p:pic>
        <p:nvPicPr>
          <p:cNvPr id="17" name="Picture 16">
            <a:extLst>
              <a:ext uri="{FF2B5EF4-FFF2-40B4-BE49-F238E27FC236}">
                <a16:creationId xmlns:a16="http://schemas.microsoft.com/office/drawing/2014/main" id="{BD6A26A3-CEE1-BA1F-3E23-91FEE72EE3BD}"/>
              </a:ext>
            </a:extLst>
          </p:cNvPr>
          <p:cNvPicPr>
            <a:picLocks noChangeAspect="1"/>
          </p:cNvPicPr>
          <p:nvPr userDrawn="1"/>
        </p:nvPicPr>
        <p:blipFill>
          <a:blip r:embed="rId4"/>
          <a:stretch>
            <a:fillRect/>
          </a:stretch>
        </p:blipFill>
        <p:spPr>
          <a:xfrm>
            <a:off x="8169212" y="3002212"/>
            <a:ext cx="879660" cy="762372"/>
          </a:xfrm>
          <a:prstGeom prst="rect">
            <a:avLst/>
          </a:prstGeom>
        </p:spPr>
      </p:pic>
      <p:sp>
        <p:nvSpPr>
          <p:cNvPr id="18" name="Rounded Rectangle 4">
            <a:extLst>
              <a:ext uri="{FF2B5EF4-FFF2-40B4-BE49-F238E27FC236}">
                <a16:creationId xmlns:a16="http://schemas.microsoft.com/office/drawing/2014/main" id="{E54CB5D2-D4B2-9131-8B89-D929BDBDDF69}"/>
              </a:ext>
            </a:extLst>
          </p:cNvPr>
          <p:cNvSpPr txBox="1"/>
          <p:nvPr userDrawn="1"/>
        </p:nvSpPr>
        <p:spPr>
          <a:xfrm>
            <a:off x="5441957" y="4103430"/>
            <a:ext cx="1989270"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Participant</a:t>
            </a:r>
          </a:p>
        </p:txBody>
      </p:sp>
      <p:sp>
        <p:nvSpPr>
          <p:cNvPr id="19" name="Rounded Rectangle 4">
            <a:extLst>
              <a:ext uri="{FF2B5EF4-FFF2-40B4-BE49-F238E27FC236}">
                <a16:creationId xmlns:a16="http://schemas.microsoft.com/office/drawing/2014/main" id="{86EB3E20-6F0C-6E25-C380-9C127D44FCF6}"/>
              </a:ext>
            </a:extLst>
          </p:cNvPr>
          <p:cNvSpPr txBox="1"/>
          <p:nvPr userDrawn="1"/>
        </p:nvSpPr>
        <p:spPr>
          <a:xfrm>
            <a:off x="7533595" y="4186732"/>
            <a:ext cx="2171342"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In-person Participant</a:t>
            </a:r>
          </a:p>
        </p:txBody>
      </p:sp>
      <p:sp>
        <p:nvSpPr>
          <p:cNvPr id="20" name="Rounded Rectangle 4">
            <a:extLst>
              <a:ext uri="{FF2B5EF4-FFF2-40B4-BE49-F238E27FC236}">
                <a16:creationId xmlns:a16="http://schemas.microsoft.com/office/drawing/2014/main" id="{7B11F2B1-CD89-B317-96E9-93041C8EF4B0}"/>
              </a:ext>
            </a:extLst>
          </p:cNvPr>
          <p:cNvSpPr txBox="1"/>
          <p:nvPr userDrawn="1"/>
        </p:nvSpPr>
        <p:spPr>
          <a:xfrm>
            <a:off x="9945426" y="4166918"/>
            <a:ext cx="1168217"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Mentor &amp; Co-creator</a:t>
            </a:r>
          </a:p>
        </p:txBody>
      </p:sp>
      <p:sp>
        <p:nvSpPr>
          <p:cNvPr id="21" name="Rectangle 20">
            <a:extLst>
              <a:ext uri="{FF2B5EF4-FFF2-40B4-BE49-F238E27FC236}">
                <a16:creationId xmlns:a16="http://schemas.microsoft.com/office/drawing/2014/main" id="{9F015BB8-1DF6-1819-6B73-8FB01C293307}"/>
              </a:ext>
            </a:extLst>
          </p:cNvPr>
          <p:cNvSpPr/>
          <p:nvPr userDrawn="1"/>
        </p:nvSpPr>
        <p:spPr>
          <a:xfrm>
            <a:off x="8581391" y="1205155"/>
            <a:ext cx="2841019" cy="1536501"/>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400" b="1">
              <a:latin typeface="Libre Franklin" pitchFamily="2" charset="77"/>
            </a:endParaRPr>
          </a:p>
        </p:txBody>
      </p:sp>
      <p:sp>
        <p:nvSpPr>
          <p:cNvPr id="22" name="Freeform 21">
            <a:extLst>
              <a:ext uri="{FF2B5EF4-FFF2-40B4-BE49-F238E27FC236}">
                <a16:creationId xmlns:a16="http://schemas.microsoft.com/office/drawing/2014/main" id="{C99B1DDA-F00E-10A3-F107-EB2C0262B447}"/>
              </a:ext>
            </a:extLst>
          </p:cNvPr>
          <p:cNvSpPr/>
          <p:nvPr userDrawn="1"/>
        </p:nvSpPr>
        <p:spPr>
          <a:xfrm rot="5400000">
            <a:off x="6554036" y="335642"/>
            <a:ext cx="1536498" cy="327553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a:latin typeface="Libre Franklin" pitchFamily="2" charset="77"/>
            </a:endParaRPr>
          </a:p>
        </p:txBody>
      </p:sp>
      <p:sp>
        <p:nvSpPr>
          <p:cNvPr id="23" name="Freeform 22">
            <a:extLst>
              <a:ext uri="{FF2B5EF4-FFF2-40B4-BE49-F238E27FC236}">
                <a16:creationId xmlns:a16="http://schemas.microsoft.com/office/drawing/2014/main" id="{741A7D91-8F03-785A-E9C6-C28C8F2D2845}"/>
              </a:ext>
            </a:extLst>
          </p:cNvPr>
          <p:cNvSpPr/>
          <p:nvPr userDrawn="1"/>
        </p:nvSpPr>
        <p:spPr>
          <a:xfrm rot="5400000">
            <a:off x="3763190" y="502505"/>
            <a:ext cx="1535761" cy="294221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a:latin typeface="Libre Franklin" pitchFamily="2" charset="77"/>
            </a:endParaRPr>
          </a:p>
        </p:txBody>
      </p:sp>
      <p:sp>
        <p:nvSpPr>
          <p:cNvPr id="24" name="Rounded Rectangle 4">
            <a:extLst>
              <a:ext uri="{FF2B5EF4-FFF2-40B4-BE49-F238E27FC236}">
                <a16:creationId xmlns:a16="http://schemas.microsoft.com/office/drawing/2014/main" id="{16F6B0D7-A680-E3E3-CA19-A590961B32CE}"/>
              </a:ext>
            </a:extLst>
          </p:cNvPr>
          <p:cNvSpPr txBox="1"/>
          <p:nvPr userDrawn="1"/>
        </p:nvSpPr>
        <p:spPr>
          <a:xfrm>
            <a:off x="3183888" y="4098184"/>
            <a:ext cx="2088598"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Consumer</a:t>
            </a:r>
          </a:p>
        </p:txBody>
      </p:sp>
      <p:sp>
        <p:nvSpPr>
          <p:cNvPr id="25" name="TextBox 24">
            <a:extLst>
              <a:ext uri="{FF2B5EF4-FFF2-40B4-BE49-F238E27FC236}">
                <a16:creationId xmlns:a16="http://schemas.microsoft.com/office/drawing/2014/main" id="{426FD821-B841-82A6-DD54-02E27D5CC4A4}"/>
              </a:ext>
            </a:extLst>
          </p:cNvPr>
          <p:cNvSpPr txBox="1"/>
          <p:nvPr userDrawn="1"/>
        </p:nvSpPr>
        <p:spPr>
          <a:xfrm>
            <a:off x="3463520" y="3767582"/>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pic>
        <p:nvPicPr>
          <p:cNvPr id="26" name="Picture 25">
            <a:extLst>
              <a:ext uri="{FF2B5EF4-FFF2-40B4-BE49-F238E27FC236}">
                <a16:creationId xmlns:a16="http://schemas.microsoft.com/office/drawing/2014/main" id="{CDE705DF-3152-A300-4EF1-A76B51115324}"/>
              </a:ext>
            </a:extLst>
          </p:cNvPr>
          <p:cNvPicPr>
            <a:picLocks noChangeAspect="1"/>
          </p:cNvPicPr>
          <p:nvPr userDrawn="1"/>
        </p:nvPicPr>
        <p:blipFill>
          <a:blip r:embed="rId5"/>
          <a:stretch>
            <a:fillRect/>
          </a:stretch>
        </p:blipFill>
        <p:spPr>
          <a:xfrm>
            <a:off x="3851589" y="3132108"/>
            <a:ext cx="672060" cy="648058"/>
          </a:xfrm>
          <a:prstGeom prst="rect">
            <a:avLst/>
          </a:prstGeom>
        </p:spPr>
      </p:pic>
      <p:sp>
        <p:nvSpPr>
          <p:cNvPr id="27" name="TextBox 26">
            <a:extLst>
              <a:ext uri="{FF2B5EF4-FFF2-40B4-BE49-F238E27FC236}">
                <a16:creationId xmlns:a16="http://schemas.microsoft.com/office/drawing/2014/main" id="{60A692A8-9C95-A76D-856D-31AD6B58BE79}"/>
              </a:ext>
            </a:extLst>
          </p:cNvPr>
          <p:cNvSpPr txBox="1"/>
          <p:nvPr userDrawn="1"/>
        </p:nvSpPr>
        <p:spPr>
          <a:xfrm>
            <a:off x="3607572" y="1631230"/>
            <a:ext cx="1794307" cy="338554"/>
          </a:xfrm>
          <a:prstGeom prst="rect">
            <a:avLst/>
          </a:prstGeom>
          <a:noFill/>
        </p:spPr>
        <p:txBody>
          <a:bodyPr wrap="square" rtlCol="0">
            <a:spAutoFit/>
          </a:bodyPr>
          <a:lstStyle/>
          <a:p>
            <a:pPr algn="ctr"/>
            <a:r>
              <a:rPr lang="en-US" sz="1200">
                <a:solidFill>
                  <a:schemeClr val="tx2">
                    <a:lumMod val="60000"/>
                    <a:lumOff val="40000"/>
                  </a:schemeClr>
                </a:solidFill>
                <a:latin typeface="Libre Franklin" pitchFamily="2" charset="77"/>
              </a:rPr>
              <a:t> </a:t>
            </a:r>
            <a:r>
              <a:rPr lang="en-US" sz="1600" b="1" spc="300">
                <a:solidFill>
                  <a:schemeClr val="tx2">
                    <a:lumMod val="60000"/>
                    <a:lumOff val="40000"/>
                  </a:schemeClr>
                </a:solidFill>
                <a:latin typeface="Libre Franklin" pitchFamily="2" charset="77"/>
              </a:rPr>
              <a:t>ACTIVE</a:t>
            </a:r>
          </a:p>
        </p:txBody>
      </p:sp>
      <p:sp>
        <p:nvSpPr>
          <p:cNvPr id="28" name="TextBox 27">
            <a:extLst>
              <a:ext uri="{FF2B5EF4-FFF2-40B4-BE49-F238E27FC236}">
                <a16:creationId xmlns:a16="http://schemas.microsoft.com/office/drawing/2014/main" id="{E6FAEAD3-CBC6-6933-091D-ABDA5BFCC06E}"/>
              </a:ext>
            </a:extLst>
          </p:cNvPr>
          <p:cNvSpPr txBox="1"/>
          <p:nvPr userDrawn="1"/>
        </p:nvSpPr>
        <p:spPr>
          <a:xfrm>
            <a:off x="9207896" y="1632626"/>
            <a:ext cx="2010008" cy="338554"/>
          </a:xfrm>
          <a:prstGeom prst="rect">
            <a:avLst/>
          </a:prstGeom>
          <a:noFill/>
        </p:spPr>
        <p:txBody>
          <a:bodyPr wrap="square" rtlCol="0">
            <a:spAutoFit/>
          </a:bodyPr>
          <a:lstStyle/>
          <a:p>
            <a:pPr algn="ctr"/>
            <a:r>
              <a:rPr lang="en-US" sz="1600" b="1" spc="300">
                <a:solidFill>
                  <a:schemeClr val="tx2">
                    <a:lumMod val="60000"/>
                    <a:lumOff val="40000"/>
                  </a:schemeClr>
                </a:solidFill>
                <a:latin typeface="Libre Franklin" pitchFamily="2" charset="77"/>
              </a:rPr>
              <a:t>COMMUNITY</a:t>
            </a:r>
          </a:p>
        </p:txBody>
      </p:sp>
      <p:sp>
        <p:nvSpPr>
          <p:cNvPr id="29" name="TextBox 28">
            <a:extLst>
              <a:ext uri="{FF2B5EF4-FFF2-40B4-BE49-F238E27FC236}">
                <a16:creationId xmlns:a16="http://schemas.microsoft.com/office/drawing/2014/main" id="{97B47FAC-F5F5-2779-7D60-EA1A174D94C9}"/>
              </a:ext>
            </a:extLst>
          </p:cNvPr>
          <p:cNvSpPr txBox="1"/>
          <p:nvPr userDrawn="1"/>
        </p:nvSpPr>
        <p:spPr>
          <a:xfrm>
            <a:off x="6410049" y="1633768"/>
            <a:ext cx="2010008" cy="338554"/>
          </a:xfrm>
          <a:prstGeom prst="rect">
            <a:avLst/>
          </a:prstGeom>
          <a:noFill/>
        </p:spPr>
        <p:txBody>
          <a:bodyPr wrap="square" rtlCol="0">
            <a:spAutoFit/>
          </a:bodyPr>
          <a:lstStyle/>
          <a:p>
            <a:pPr algn="ctr"/>
            <a:r>
              <a:rPr lang="en-US" sz="1600" b="1" spc="300">
                <a:solidFill>
                  <a:schemeClr val="tx2">
                    <a:lumMod val="60000"/>
                    <a:lumOff val="40000"/>
                  </a:schemeClr>
                </a:solidFill>
                <a:latin typeface="Libre Franklin" pitchFamily="2" charset="77"/>
              </a:rPr>
              <a:t>ASSOCIATED</a:t>
            </a:r>
          </a:p>
        </p:txBody>
      </p:sp>
      <p:sp>
        <p:nvSpPr>
          <p:cNvPr id="30" name="Rounded Rectangle 4">
            <a:extLst>
              <a:ext uri="{FF2B5EF4-FFF2-40B4-BE49-F238E27FC236}">
                <a16:creationId xmlns:a16="http://schemas.microsoft.com/office/drawing/2014/main" id="{C33E711F-BCE6-A528-2284-32AAB2A54987}"/>
              </a:ext>
            </a:extLst>
          </p:cNvPr>
          <p:cNvSpPr txBox="1"/>
          <p:nvPr userDrawn="1"/>
        </p:nvSpPr>
        <p:spPr>
          <a:xfrm>
            <a:off x="3745319" y="1863429"/>
            <a:ext cx="1563453"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spcBef>
                <a:spcPct val="0"/>
              </a:spcBef>
            </a:pPr>
            <a:r>
              <a:rPr lang="en-US" sz="1200" i="1">
                <a:solidFill>
                  <a:srgbClr val="4D4D4C"/>
                </a:solidFill>
                <a:latin typeface="TeXGyreSchola" pitchFamily="2" charset="77"/>
              </a:rPr>
              <a:t>Signed on to a writing or presenting project</a:t>
            </a:r>
          </a:p>
        </p:txBody>
      </p:sp>
      <p:sp>
        <p:nvSpPr>
          <p:cNvPr id="31" name="Rounded Rectangle 4">
            <a:extLst>
              <a:ext uri="{FF2B5EF4-FFF2-40B4-BE49-F238E27FC236}">
                <a16:creationId xmlns:a16="http://schemas.microsoft.com/office/drawing/2014/main" id="{509023DD-9581-A88B-F564-963CC27E26CA}"/>
              </a:ext>
            </a:extLst>
          </p:cNvPr>
          <p:cNvSpPr txBox="1"/>
          <p:nvPr userDrawn="1"/>
        </p:nvSpPr>
        <p:spPr>
          <a:xfrm>
            <a:off x="6248715" y="1863429"/>
            <a:ext cx="2171342"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Has completed 1+ projects,</a:t>
            </a:r>
          </a:p>
          <a:p>
            <a:pPr marL="0" lvl="1" algn="ctr" defTabSz="777875"/>
            <a:r>
              <a:rPr lang="en-US" sz="1200" i="1">
                <a:solidFill>
                  <a:srgbClr val="4D4D4C"/>
                </a:solidFill>
                <a:latin typeface="TeXGyreSchola" pitchFamily="2" charset="77"/>
              </a:rPr>
              <a:t>Receives BRI Scholar comms</a:t>
            </a:r>
          </a:p>
        </p:txBody>
      </p:sp>
      <p:sp>
        <p:nvSpPr>
          <p:cNvPr id="32" name="Rounded Rectangle 4">
            <a:extLst>
              <a:ext uri="{FF2B5EF4-FFF2-40B4-BE49-F238E27FC236}">
                <a16:creationId xmlns:a16="http://schemas.microsoft.com/office/drawing/2014/main" id="{264A52C7-DAB1-4178-6456-F52535E43524}"/>
              </a:ext>
            </a:extLst>
          </p:cNvPr>
          <p:cNvSpPr txBox="1"/>
          <p:nvPr userDrawn="1"/>
        </p:nvSpPr>
        <p:spPr>
          <a:xfrm>
            <a:off x="9020362" y="1840055"/>
            <a:ext cx="2290830"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Completed 5+ projects, hosts BRI on campus, publicly endorses BRI</a:t>
            </a:r>
          </a:p>
        </p:txBody>
      </p:sp>
      <p:sp>
        <p:nvSpPr>
          <p:cNvPr id="33" name="Rectangle 32">
            <a:extLst>
              <a:ext uri="{FF2B5EF4-FFF2-40B4-BE49-F238E27FC236}">
                <a16:creationId xmlns:a16="http://schemas.microsoft.com/office/drawing/2014/main" id="{171B98C2-01CA-3E4B-2E56-78089D2830D9}"/>
              </a:ext>
            </a:extLst>
          </p:cNvPr>
          <p:cNvSpPr/>
          <p:nvPr userDrawn="1"/>
        </p:nvSpPr>
        <p:spPr>
          <a:xfrm rot="16200000">
            <a:off x="1757791" y="3489185"/>
            <a:ext cx="1940049" cy="672058"/>
          </a:xfrm>
          <a:prstGeom prst="rect">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TEACHERS</a:t>
            </a:r>
          </a:p>
        </p:txBody>
      </p:sp>
      <p:sp>
        <p:nvSpPr>
          <p:cNvPr id="34" name="Rectangle 33">
            <a:extLst>
              <a:ext uri="{FF2B5EF4-FFF2-40B4-BE49-F238E27FC236}">
                <a16:creationId xmlns:a16="http://schemas.microsoft.com/office/drawing/2014/main" id="{D7CBCC3D-1BB1-40C9-CCF3-EE415A289309}"/>
              </a:ext>
            </a:extLst>
          </p:cNvPr>
          <p:cNvSpPr/>
          <p:nvPr userDrawn="1"/>
        </p:nvSpPr>
        <p:spPr>
          <a:xfrm rot="16200000">
            <a:off x="1955687" y="1637377"/>
            <a:ext cx="1536500" cy="672058"/>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SCHOLARS</a:t>
            </a:r>
          </a:p>
        </p:txBody>
      </p:sp>
      <p:sp>
        <p:nvSpPr>
          <p:cNvPr id="35" name="Rectangle 34">
            <a:extLst>
              <a:ext uri="{FF2B5EF4-FFF2-40B4-BE49-F238E27FC236}">
                <a16:creationId xmlns:a16="http://schemas.microsoft.com/office/drawing/2014/main" id="{83FA629F-2610-B087-3690-411A80C4CDC2}"/>
              </a:ext>
            </a:extLst>
          </p:cNvPr>
          <p:cNvSpPr/>
          <p:nvPr userDrawn="1"/>
        </p:nvSpPr>
        <p:spPr>
          <a:xfrm>
            <a:off x="3754489" y="4913123"/>
            <a:ext cx="2618820" cy="1508283"/>
          </a:xfrm>
          <a:prstGeom prst="rect">
            <a:avLst/>
          </a:prstGeom>
          <a:solidFill>
            <a:schemeClr val="bg2"/>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Libre Franklin" pitchFamily="2" charset="77"/>
              </a:rPr>
              <a:t>Think the Vote</a:t>
            </a:r>
          </a:p>
          <a:p>
            <a:pPr algn="ctr"/>
            <a:r>
              <a:rPr lang="en-US" b="1">
                <a:solidFill>
                  <a:schemeClr val="tx1"/>
                </a:solidFill>
                <a:latin typeface="Libre Franklin" pitchFamily="2" charset="77"/>
              </a:rPr>
              <a:t>We the Students</a:t>
            </a:r>
          </a:p>
        </p:txBody>
      </p:sp>
      <p:sp>
        <p:nvSpPr>
          <p:cNvPr id="36" name="Rectangle 35">
            <a:extLst>
              <a:ext uri="{FF2B5EF4-FFF2-40B4-BE49-F238E27FC236}">
                <a16:creationId xmlns:a16="http://schemas.microsoft.com/office/drawing/2014/main" id="{EB7FEE84-5739-C924-C745-F0197FB59B81}"/>
              </a:ext>
            </a:extLst>
          </p:cNvPr>
          <p:cNvSpPr/>
          <p:nvPr userDrawn="1"/>
        </p:nvSpPr>
        <p:spPr>
          <a:xfrm rot="16200000">
            <a:off x="2665507" y="5332043"/>
            <a:ext cx="1505907" cy="672058"/>
          </a:xfrm>
          <a:prstGeom prst="rect">
            <a:avLst/>
          </a:prstGeom>
          <a:solidFill>
            <a:schemeClr val="accent3">
              <a:lumMod val="60000"/>
              <a:lumOff val="4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Voice</a:t>
            </a:r>
          </a:p>
        </p:txBody>
      </p:sp>
      <p:sp>
        <p:nvSpPr>
          <p:cNvPr id="37" name="Rectangle 36">
            <a:extLst>
              <a:ext uri="{FF2B5EF4-FFF2-40B4-BE49-F238E27FC236}">
                <a16:creationId xmlns:a16="http://schemas.microsoft.com/office/drawing/2014/main" id="{CBF4876E-7928-83D2-54B4-44B987409BC3}"/>
              </a:ext>
            </a:extLst>
          </p:cNvPr>
          <p:cNvSpPr/>
          <p:nvPr userDrawn="1"/>
        </p:nvSpPr>
        <p:spPr>
          <a:xfrm>
            <a:off x="7045368" y="4913123"/>
            <a:ext cx="4377041" cy="1508283"/>
          </a:xfrm>
          <a:prstGeom prst="rect">
            <a:avLst/>
          </a:prstGeom>
          <a:solidFill>
            <a:schemeClr val="bg2"/>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Libre Franklin" pitchFamily="2" charset="77"/>
              </a:rPr>
              <a:t>My Impact Challenge</a:t>
            </a:r>
          </a:p>
          <a:p>
            <a:pPr algn="ctr"/>
            <a:r>
              <a:rPr lang="en-US" b="1">
                <a:solidFill>
                  <a:schemeClr val="tx1"/>
                </a:solidFill>
                <a:latin typeface="Libre Franklin" pitchFamily="2" charset="77"/>
              </a:rPr>
              <a:t>Student Fellowship</a:t>
            </a:r>
          </a:p>
        </p:txBody>
      </p:sp>
      <p:sp>
        <p:nvSpPr>
          <p:cNvPr id="38" name="Rectangle 37">
            <a:extLst>
              <a:ext uri="{FF2B5EF4-FFF2-40B4-BE49-F238E27FC236}">
                <a16:creationId xmlns:a16="http://schemas.microsoft.com/office/drawing/2014/main" id="{E0E9E841-C097-27D9-742B-A7880A91337A}"/>
              </a:ext>
            </a:extLst>
          </p:cNvPr>
          <p:cNvSpPr/>
          <p:nvPr userDrawn="1"/>
        </p:nvSpPr>
        <p:spPr>
          <a:xfrm rot="16200000">
            <a:off x="5956386" y="5332042"/>
            <a:ext cx="1505907" cy="672058"/>
          </a:xfrm>
          <a:prstGeom prst="rect">
            <a:avLst/>
          </a:prstGeom>
          <a:solidFill>
            <a:schemeClr val="accent3">
              <a:lumMod val="75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latin typeface="Libre Franklin" pitchFamily="2" charset="77"/>
              </a:rPr>
              <a:t>Agency</a:t>
            </a:r>
          </a:p>
        </p:txBody>
      </p:sp>
      <p:sp>
        <p:nvSpPr>
          <p:cNvPr id="39" name="Rectangle 38">
            <a:extLst>
              <a:ext uri="{FF2B5EF4-FFF2-40B4-BE49-F238E27FC236}">
                <a16:creationId xmlns:a16="http://schemas.microsoft.com/office/drawing/2014/main" id="{F14120E6-C37E-B89C-4A70-6DBAB289204A}"/>
              </a:ext>
            </a:extLst>
          </p:cNvPr>
          <p:cNvSpPr/>
          <p:nvPr userDrawn="1"/>
        </p:nvSpPr>
        <p:spPr>
          <a:xfrm rot="16200000">
            <a:off x="1970983" y="5332042"/>
            <a:ext cx="1505907" cy="672058"/>
          </a:xfrm>
          <a:prstGeom prst="rect">
            <a:avLst/>
          </a:prstGeom>
          <a:solidFill>
            <a:schemeClr val="accent3">
              <a:lumMod val="5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STUDENTS</a:t>
            </a:r>
          </a:p>
        </p:txBody>
      </p:sp>
      <p:pic>
        <p:nvPicPr>
          <p:cNvPr id="41" name="Picture 40" descr="A close up of a logo&#10;&#10;Description automatically generated">
            <a:extLst>
              <a:ext uri="{FF2B5EF4-FFF2-40B4-BE49-F238E27FC236}">
                <a16:creationId xmlns:a16="http://schemas.microsoft.com/office/drawing/2014/main" id="{647B441C-372E-B7A9-7886-F9314C9D175F}"/>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75178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Blue backdrop">
    <p:bg>
      <p:bgPr>
        <a:solidFill>
          <a:schemeClr val="accent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85D29A-C5C0-A444-81D5-062ED544558E}"/>
              </a:ext>
            </a:extLst>
          </p:cNvPr>
          <p:cNvSpPr>
            <a:spLocks noGrp="1"/>
          </p:cNvSpPr>
          <p:nvPr>
            <p:ph type="title"/>
          </p:nvPr>
        </p:nvSpPr>
        <p:spPr>
          <a:xfrm>
            <a:off x="207578" y="136525"/>
            <a:ext cx="11771587" cy="1325563"/>
          </a:xfrm>
        </p:spPr>
        <p:txBody>
          <a:bodyPr/>
          <a:lstStyle>
            <a:lvl1pPr>
              <a:defRPr b="1">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9ADDF9DC-B88E-D14A-BD70-9F551E139937}"/>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0"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4E6E35F7-1176-574C-84DB-0892D649246A}"/>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41F6C6C9-06FC-D94C-BD7C-6BC30F431B6F}"/>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AF05C9C5-01E9-0944-852B-46FC7EC73E84}" type="datetime1">
              <a:rPr lang="en-US" smtClean="0"/>
              <a:t>2/27/2025</a:t>
            </a:fld>
            <a:endParaRPr lang="en-US"/>
          </a:p>
        </p:txBody>
      </p:sp>
      <p:pic>
        <p:nvPicPr>
          <p:cNvPr id="2" name="Picture 1">
            <a:extLst>
              <a:ext uri="{FF2B5EF4-FFF2-40B4-BE49-F238E27FC236}">
                <a16:creationId xmlns:a16="http://schemas.microsoft.com/office/drawing/2014/main" id="{71D0725D-E369-5C71-909F-D12C0B7FE5B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3" name="Text Placeholder 2">
            <a:extLst>
              <a:ext uri="{FF2B5EF4-FFF2-40B4-BE49-F238E27FC236}">
                <a16:creationId xmlns:a16="http://schemas.microsoft.com/office/drawing/2014/main" id="{41ACF60B-785B-C567-EB11-E86432397FA2}"/>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138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1" name="Picture 40" descr="A close up of a logo&#10;&#10;Description automatically generated">
            <a:extLst>
              <a:ext uri="{FF2B5EF4-FFF2-40B4-BE49-F238E27FC236}">
                <a16:creationId xmlns:a16="http://schemas.microsoft.com/office/drawing/2014/main" id="{647B441C-372E-B7A9-7886-F9314C9D175F}"/>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2" name="TextBox 1">
            <a:extLst>
              <a:ext uri="{FF2B5EF4-FFF2-40B4-BE49-F238E27FC236}">
                <a16:creationId xmlns:a16="http://schemas.microsoft.com/office/drawing/2014/main" id="{63155804-B4CA-F4CD-537D-370EF6884B4B}"/>
              </a:ext>
            </a:extLst>
          </p:cNvPr>
          <p:cNvSpPr txBox="1"/>
          <p:nvPr userDrawn="1"/>
        </p:nvSpPr>
        <p:spPr>
          <a:xfrm>
            <a:off x="1649573" y="148913"/>
            <a:ext cx="3549650" cy="5478423"/>
          </a:xfrm>
          <a:prstGeom prst="rect">
            <a:avLst/>
          </a:prstGeom>
          <a:noFill/>
          <a:effectLst>
            <a:outerShdw blurRad="177800" dist="68678" dir="2700000" algn="tl" rotWithShape="0">
              <a:prstClr val="black">
                <a:alpha val="30252"/>
              </a:prstClr>
            </a:outerShdw>
          </a:effectLst>
        </p:spPr>
        <p:txBody>
          <a:bodyPr wrap="square" rtlCol="0">
            <a:spAutoFit/>
          </a:bodyPr>
          <a:lstStyle/>
          <a:p>
            <a:pPr algn="ctr"/>
            <a:r>
              <a:rPr lang="en-US" sz="35000" b="1">
                <a:solidFill>
                  <a:schemeClr val="accent2"/>
                </a:solidFill>
                <a:latin typeface="Libre Baskerville" panose="02000000000000000000" pitchFamily="2" charset="0"/>
              </a:rPr>
              <a:t>Q</a:t>
            </a:r>
          </a:p>
        </p:txBody>
      </p:sp>
      <p:sp>
        <p:nvSpPr>
          <p:cNvPr id="40" name="Rectangle 39">
            <a:extLst>
              <a:ext uri="{FF2B5EF4-FFF2-40B4-BE49-F238E27FC236}">
                <a16:creationId xmlns:a16="http://schemas.microsoft.com/office/drawing/2014/main" id="{6FBE9251-7A1F-BB29-40FD-168F8B1C9763}"/>
              </a:ext>
            </a:extLst>
          </p:cNvPr>
          <p:cNvSpPr/>
          <p:nvPr userDrawn="1"/>
        </p:nvSpPr>
        <p:spPr>
          <a:xfrm>
            <a:off x="6340271" y="1266513"/>
            <a:ext cx="4334841" cy="6247864"/>
          </a:xfrm>
          <a:prstGeom prst="rect">
            <a:avLst/>
          </a:prstGeom>
          <a:effectLst>
            <a:outerShdw blurRad="177800" dist="68678" dir="2700000" algn="tl" rotWithShape="0">
              <a:prstClr val="black">
                <a:alpha val="30252"/>
              </a:prstClr>
            </a:outerShdw>
          </a:effectLst>
        </p:spPr>
        <p:txBody>
          <a:bodyPr wrap="none">
            <a:spAutoFit/>
          </a:bodyPr>
          <a:lstStyle/>
          <a:p>
            <a:r>
              <a:rPr lang="en-US" sz="40000" b="1">
                <a:solidFill>
                  <a:schemeClr val="tx2"/>
                </a:solidFill>
                <a:latin typeface="Libre Baskerville" panose="02000000000000000000" pitchFamily="2" charset="0"/>
              </a:rPr>
              <a:t>A</a:t>
            </a:r>
            <a:endParaRPr lang="en-US" sz="40000">
              <a:solidFill>
                <a:schemeClr val="tx2"/>
              </a:solidFill>
            </a:endParaRPr>
          </a:p>
        </p:txBody>
      </p:sp>
      <p:pic>
        <p:nvPicPr>
          <p:cNvPr id="42" name="Picture 41" descr="Logo&#10;&#10;Description automatically generated">
            <a:extLst>
              <a:ext uri="{FF2B5EF4-FFF2-40B4-BE49-F238E27FC236}">
                <a16:creationId xmlns:a16="http://schemas.microsoft.com/office/drawing/2014/main" id="{6EC95141-10D3-91A5-A0F8-5407FAD3284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84125" y="1118307"/>
            <a:ext cx="4621386" cy="4621386"/>
          </a:xfrm>
          <a:prstGeom prst="rect">
            <a:avLst/>
          </a:prstGeom>
          <a:effectLst>
            <a:outerShdw blurRad="177800" dist="38100" dir="2700000" algn="tl" rotWithShape="0">
              <a:prstClr val="black">
                <a:alpha val="28020"/>
              </a:prstClr>
            </a:outerShdw>
          </a:effectLst>
        </p:spPr>
      </p:pic>
    </p:spTree>
    <p:extLst>
      <p:ext uri="{BB962C8B-B14F-4D97-AF65-F5344CB8AC3E}">
        <p14:creationId xmlns:p14="http://schemas.microsoft.com/office/powerpoint/2010/main" val="2215373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cher Journ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E13A-2788-304E-A3C8-5EA01C64753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AB71F1E2-F74E-B94D-9E57-A6846BD363A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D8F8277D-4F92-0841-9607-464D6969B253}"/>
              </a:ext>
            </a:extLst>
          </p:cNvPr>
          <p:cNvSpPr>
            <a:spLocks noGrp="1"/>
          </p:cNvSpPr>
          <p:nvPr>
            <p:ph type="dt" sz="half" idx="12"/>
          </p:nvPr>
        </p:nvSpPr>
        <p:spPr/>
        <p:txBody>
          <a:bodyPr/>
          <a:lstStyle/>
          <a:p>
            <a:fld id="{1D3B299F-83DB-CB4B-BC5A-4989F825D468}" type="datetime1">
              <a:rPr lang="en-US" smtClean="0"/>
              <a:t>2/27/2025</a:t>
            </a:fld>
            <a:endParaRPr lang="en-US"/>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8" name="Rectangle 7">
            <a:extLst>
              <a:ext uri="{FF2B5EF4-FFF2-40B4-BE49-F238E27FC236}">
                <a16:creationId xmlns:a16="http://schemas.microsoft.com/office/drawing/2014/main" id="{BE1EF332-1259-32AD-5617-2BDF383058E2}"/>
              </a:ext>
            </a:extLst>
          </p:cNvPr>
          <p:cNvSpPr/>
          <p:nvPr userDrawn="1"/>
        </p:nvSpPr>
        <p:spPr>
          <a:xfrm>
            <a:off x="10175961" y="1572998"/>
            <a:ext cx="1754051" cy="3509212"/>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2"/>
              </a:solidFill>
              <a:latin typeface="Libre Franklin" pitchFamily="2" charset="77"/>
            </a:endParaRPr>
          </a:p>
        </p:txBody>
      </p:sp>
      <p:sp>
        <p:nvSpPr>
          <p:cNvPr id="9" name="Rectangle 8">
            <a:extLst>
              <a:ext uri="{FF2B5EF4-FFF2-40B4-BE49-F238E27FC236}">
                <a16:creationId xmlns:a16="http://schemas.microsoft.com/office/drawing/2014/main" id="{1D4083D1-E60D-AE98-75E3-4DF2CDF096D8}"/>
              </a:ext>
            </a:extLst>
          </p:cNvPr>
          <p:cNvSpPr/>
          <p:nvPr userDrawn="1"/>
        </p:nvSpPr>
        <p:spPr>
          <a:xfrm>
            <a:off x="7178662" y="1572998"/>
            <a:ext cx="2997300" cy="350921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same</a:t>
            </a:r>
          </a:p>
        </p:txBody>
      </p:sp>
      <p:sp>
        <p:nvSpPr>
          <p:cNvPr id="10" name="Freeform 9">
            <a:extLst>
              <a:ext uri="{FF2B5EF4-FFF2-40B4-BE49-F238E27FC236}">
                <a16:creationId xmlns:a16="http://schemas.microsoft.com/office/drawing/2014/main" id="{F5A3BAAA-0E13-8795-3955-042B57274E2B}"/>
              </a:ext>
            </a:extLst>
          </p:cNvPr>
          <p:cNvSpPr/>
          <p:nvPr userDrawn="1"/>
        </p:nvSpPr>
        <p:spPr>
          <a:xfrm rot="5400000">
            <a:off x="4289970" y="1960036"/>
            <a:ext cx="3509211" cy="273514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64CEE9E5-2A9E-7614-1EF3-144DB2EFCB34}"/>
              </a:ext>
            </a:extLst>
          </p:cNvPr>
          <p:cNvSpPr/>
          <p:nvPr userDrawn="1"/>
        </p:nvSpPr>
        <p:spPr>
          <a:xfrm rot="5400000">
            <a:off x="1904889" y="2118985"/>
            <a:ext cx="3509701" cy="2417995"/>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565E8F59-1362-B9E7-4DF7-65E27611B8F9}"/>
              </a:ext>
            </a:extLst>
          </p:cNvPr>
          <p:cNvSpPr/>
          <p:nvPr userDrawn="1"/>
        </p:nvSpPr>
        <p:spPr>
          <a:xfrm rot="5400000">
            <a:off x="-293754" y="2146106"/>
            <a:ext cx="3509213" cy="236300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4">
            <a:extLst>
              <a:ext uri="{FF2B5EF4-FFF2-40B4-BE49-F238E27FC236}">
                <a16:creationId xmlns:a16="http://schemas.microsoft.com/office/drawing/2014/main" id="{D8044500-E924-1A9C-CA70-7CE288E1FDB6}"/>
              </a:ext>
            </a:extLst>
          </p:cNvPr>
          <p:cNvSpPr txBox="1"/>
          <p:nvPr userDrawn="1"/>
        </p:nvSpPr>
        <p:spPr>
          <a:xfrm>
            <a:off x="7226299" y="3280760"/>
            <a:ext cx="2977476" cy="15322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attends multiple programs, and collaborates with BRI by:</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Pilot testing</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Leading professional development</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Writing curriculum, e-lessons</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Serve on National Teacher Council</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Attends a Master Teacher event</a:t>
            </a:r>
          </a:p>
        </p:txBody>
      </p:sp>
      <p:sp>
        <p:nvSpPr>
          <p:cNvPr id="14" name="Rounded Rectangle 4">
            <a:extLst>
              <a:ext uri="{FF2B5EF4-FFF2-40B4-BE49-F238E27FC236}">
                <a16:creationId xmlns:a16="http://schemas.microsoft.com/office/drawing/2014/main" id="{474AED74-AB03-BE40-CCAF-5737238A6D93}"/>
              </a:ext>
            </a:extLst>
          </p:cNvPr>
          <p:cNvSpPr txBox="1"/>
          <p:nvPr userDrawn="1"/>
        </p:nvSpPr>
        <p:spPr>
          <a:xfrm>
            <a:off x="4711794" y="3292874"/>
            <a:ext cx="2541774" cy="13255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deepens engagement by:</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Attending an Institute program</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Sharing BRI content with colleagues or via social media</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Begins a BRI badge</a:t>
            </a:r>
          </a:p>
        </p:txBody>
      </p:sp>
      <p:sp>
        <p:nvSpPr>
          <p:cNvPr id="15" name="Rounded Rectangle 4">
            <a:extLst>
              <a:ext uri="{FF2B5EF4-FFF2-40B4-BE49-F238E27FC236}">
                <a16:creationId xmlns:a16="http://schemas.microsoft.com/office/drawing/2014/main" id="{5131E199-5A46-E237-0D1B-79D6995C6B45}"/>
              </a:ext>
            </a:extLst>
          </p:cNvPr>
          <p:cNvSpPr txBox="1"/>
          <p:nvPr userDrawn="1"/>
        </p:nvSpPr>
        <p:spPr>
          <a:xfrm>
            <a:off x="2497487" y="3298068"/>
            <a:ext cx="2181968" cy="1266704"/>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completes profile and:</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Signs up for BRI newsletter(s)</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Signs up for </a:t>
            </a:r>
            <a:r>
              <a:rPr lang="en-US" sz="1250" err="1">
                <a:solidFill>
                  <a:srgbClr val="4D4D4C"/>
                </a:solidFill>
                <a:latin typeface="Libre Franklin" pitchFamily="2" charset="77"/>
              </a:rPr>
              <a:t>eLessons</a:t>
            </a:r>
            <a:endParaRPr lang="en-US" sz="1250">
              <a:solidFill>
                <a:srgbClr val="4D4D4C"/>
              </a:solidFill>
              <a:latin typeface="Libre Franklin" pitchFamily="2" charset="77"/>
            </a:endParaRP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Attends webinar</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Registers for badging</a:t>
            </a:r>
          </a:p>
        </p:txBody>
      </p:sp>
      <p:sp>
        <p:nvSpPr>
          <p:cNvPr id="16" name="Rounded Rectangle 4">
            <a:extLst>
              <a:ext uri="{FF2B5EF4-FFF2-40B4-BE49-F238E27FC236}">
                <a16:creationId xmlns:a16="http://schemas.microsoft.com/office/drawing/2014/main" id="{AC78D8FF-D116-72E5-9299-1F244D547CBE}"/>
              </a:ext>
            </a:extLst>
          </p:cNvPr>
          <p:cNvSpPr txBox="1"/>
          <p:nvPr userDrawn="1"/>
        </p:nvSpPr>
        <p:spPr>
          <a:xfrm>
            <a:off x="521269" y="2801455"/>
            <a:ext cx="1734297"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400" i="1">
                <a:solidFill>
                  <a:srgbClr val="4D4D4C"/>
                </a:solidFill>
                <a:latin typeface="Libre Baskerville" panose="02000000000000000000" pitchFamily="2" charset="0"/>
              </a:rPr>
              <a:t>Digital Consumer</a:t>
            </a:r>
          </a:p>
        </p:txBody>
      </p:sp>
      <p:sp>
        <p:nvSpPr>
          <p:cNvPr id="17" name="TextBox 16">
            <a:extLst>
              <a:ext uri="{FF2B5EF4-FFF2-40B4-BE49-F238E27FC236}">
                <a16:creationId xmlns:a16="http://schemas.microsoft.com/office/drawing/2014/main" id="{BC031BF5-D34E-C770-7318-0327EA27C53E}"/>
              </a:ext>
            </a:extLst>
          </p:cNvPr>
          <p:cNvSpPr txBox="1"/>
          <p:nvPr userDrawn="1"/>
        </p:nvSpPr>
        <p:spPr>
          <a:xfrm>
            <a:off x="624865" y="2484498"/>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sp>
        <p:nvSpPr>
          <p:cNvPr id="18" name="TextBox 17">
            <a:extLst>
              <a:ext uri="{FF2B5EF4-FFF2-40B4-BE49-F238E27FC236}">
                <a16:creationId xmlns:a16="http://schemas.microsoft.com/office/drawing/2014/main" id="{62402A50-30F8-CF86-E2DA-120F3FCD5E6A}"/>
              </a:ext>
            </a:extLst>
          </p:cNvPr>
          <p:cNvSpPr txBox="1"/>
          <p:nvPr userDrawn="1"/>
        </p:nvSpPr>
        <p:spPr>
          <a:xfrm>
            <a:off x="2720560" y="2484016"/>
            <a:ext cx="1794307"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9" name="TextBox 18">
            <a:extLst>
              <a:ext uri="{FF2B5EF4-FFF2-40B4-BE49-F238E27FC236}">
                <a16:creationId xmlns:a16="http://schemas.microsoft.com/office/drawing/2014/main" id="{05DE7EE4-C5B4-A72B-E1E9-DD710BDD4066}"/>
              </a:ext>
            </a:extLst>
          </p:cNvPr>
          <p:cNvSpPr txBox="1"/>
          <p:nvPr userDrawn="1"/>
        </p:nvSpPr>
        <p:spPr>
          <a:xfrm>
            <a:off x="5016055" y="2488510"/>
            <a:ext cx="2010008"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20" name="TextBox 19">
            <a:extLst>
              <a:ext uri="{FF2B5EF4-FFF2-40B4-BE49-F238E27FC236}">
                <a16:creationId xmlns:a16="http://schemas.microsoft.com/office/drawing/2014/main" id="{11AF990D-A5EB-6BBB-2386-4E60B465E455}"/>
              </a:ext>
            </a:extLst>
          </p:cNvPr>
          <p:cNvSpPr txBox="1"/>
          <p:nvPr userDrawn="1"/>
        </p:nvSpPr>
        <p:spPr>
          <a:xfrm>
            <a:off x="7978786" y="2489278"/>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21" name="Picture 20">
            <a:extLst>
              <a:ext uri="{FF2B5EF4-FFF2-40B4-BE49-F238E27FC236}">
                <a16:creationId xmlns:a16="http://schemas.microsoft.com/office/drawing/2014/main" id="{ED10C6C3-E00D-6003-1FEB-16313F18A3AD}"/>
              </a:ext>
            </a:extLst>
          </p:cNvPr>
          <p:cNvPicPr>
            <a:picLocks noChangeAspect="1"/>
          </p:cNvPicPr>
          <p:nvPr userDrawn="1"/>
        </p:nvPicPr>
        <p:blipFill>
          <a:blip r:embed="rId3"/>
          <a:stretch>
            <a:fillRect/>
          </a:stretch>
        </p:blipFill>
        <p:spPr>
          <a:xfrm>
            <a:off x="3176397" y="1674215"/>
            <a:ext cx="873838" cy="685916"/>
          </a:xfrm>
          <a:prstGeom prst="rect">
            <a:avLst/>
          </a:prstGeom>
        </p:spPr>
      </p:pic>
      <p:pic>
        <p:nvPicPr>
          <p:cNvPr id="22" name="Picture 21">
            <a:extLst>
              <a:ext uri="{FF2B5EF4-FFF2-40B4-BE49-F238E27FC236}">
                <a16:creationId xmlns:a16="http://schemas.microsoft.com/office/drawing/2014/main" id="{6EDC225A-C887-A92C-23AA-18CC9A73D959}"/>
              </a:ext>
            </a:extLst>
          </p:cNvPr>
          <p:cNvPicPr>
            <a:picLocks noChangeAspect="1"/>
          </p:cNvPicPr>
          <p:nvPr userDrawn="1"/>
        </p:nvPicPr>
        <p:blipFill>
          <a:blip r:embed="rId4"/>
          <a:stretch>
            <a:fillRect/>
          </a:stretch>
        </p:blipFill>
        <p:spPr>
          <a:xfrm>
            <a:off x="1053502" y="1693144"/>
            <a:ext cx="672060" cy="648058"/>
          </a:xfrm>
          <a:prstGeom prst="rect">
            <a:avLst/>
          </a:prstGeom>
        </p:spPr>
      </p:pic>
      <p:pic>
        <p:nvPicPr>
          <p:cNvPr id="23" name="Picture 22">
            <a:extLst>
              <a:ext uri="{FF2B5EF4-FFF2-40B4-BE49-F238E27FC236}">
                <a16:creationId xmlns:a16="http://schemas.microsoft.com/office/drawing/2014/main" id="{1386A9CE-CD28-A8F0-B4E2-161E07E98CF0}"/>
              </a:ext>
            </a:extLst>
          </p:cNvPr>
          <p:cNvPicPr>
            <a:picLocks noChangeAspect="1"/>
          </p:cNvPicPr>
          <p:nvPr userDrawn="1"/>
        </p:nvPicPr>
        <p:blipFill>
          <a:blip r:embed="rId5"/>
          <a:stretch>
            <a:fillRect/>
          </a:stretch>
        </p:blipFill>
        <p:spPr>
          <a:xfrm>
            <a:off x="8449973" y="1669390"/>
            <a:ext cx="594571" cy="719744"/>
          </a:xfrm>
          <a:prstGeom prst="rect">
            <a:avLst/>
          </a:prstGeom>
        </p:spPr>
      </p:pic>
      <p:pic>
        <p:nvPicPr>
          <p:cNvPr id="24" name="Picture 23">
            <a:extLst>
              <a:ext uri="{FF2B5EF4-FFF2-40B4-BE49-F238E27FC236}">
                <a16:creationId xmlns:a16="http://schemas.microsoft.com/office/drawing/2014/main" id="{1F6B71B7-8065-02A9-B88D-C79282B6E3D9}"/>
              </a:ext>
            </a:extLst>
          </p:cNvPr>
          <p:cNvPicPr>
            <a:picLocks noChangeAspect="1"/>
          </p:cNvPicPr>
          <p:nvPr userDrawn="1"/>
        </p:nvPicPr>
        <p:blipFill>
          <a:blip r:embed="rId6"/>
          <a:stretch>
            <a:fillRect/>
          </a:stretch>
        </p:blipFill>
        <p:spPr>
          <a:xfrm>
            <a:off x="5581229" y="1614993"/>
            <a:ext cx="879660" cy="762372"/>
          </a:xfrm>
          <a:prstGeom prst="rect">
            <a:avLst/>
          </a:prstGeom>
        </p:spPr>
      </p:pic>
      <p:sp>
        <p:nvSpPr>
          <p:cNvPr id="25" name="Rounded Rectangle 4">
            <a:extLst>
              <a:ext uri="{FF2B5EF4-FFF2-40B4-BE49-F238E27FC236}">
                <a16:creationId xmlns:a16="http://schemas.microsoft.com/office/drawing/2014/main" id="{7392BC83-B90A-5FF8-54D6-88D85095984C}"/>
              </a:ext>
            </a:extLst>
          </p:cNvPr>
          <p:cNvSpPr txBox="1"/>
          <p:nvPr userDrawn="1"/>
        </p:nvSpPr>
        <p:spPr>
          <a:xfrm>
            <a:off x="320949" y="3277788"/>
            <a:ext cx="2204700" cy="1274561"/>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signs up for BRI materials through:</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BRI’s website</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Meeting at a conference</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Partner data share</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Following on social media</a:t>
            </a:r>
          </a:p>
        </p:txBody>
      </p:sp>
      <p:sp>
        <p:nvSpPr>
          <p:cNvPr id="26" name="Rounded Rectangle 4">
            <a:extLst>
              <a:ext uri="{FF2B5EF4-FFF2-40B4-BE49-F238E27FC236}">
                <a16:creationId xmlns:a16="http://schemas.microsoft.com/office/drawing/2014/main" id="{D3F78D46-7A25-1FD1-EA9F-ECF507A768F0}"/>
              </a:ext>
            </a:extLst>
          </p:cNvPr>
          <p:cNvSpPr txBox="1"/>
          <p:nvPr userDrawn="1"/>
        </p:nvSpPr>
        <p:spPr>
          <a:xfrm>
            <a:off x="2651439" y="2813964"/>
            <a:ext cx="1921526"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400" i="1">
                <a:solidFill>
                  <a:srgbClr val="4D4D4C"/>
                </a:solidFill>
                <a:latin typeface="Libre Baskerville" panose="02000000000000000000" pitchFamily="2" charset="0"/>
              </a:rPr>
              <a:t>Digital Participant</a:t>
            </a:r>
          </a:p>
        </p:txBody>
      </p:sp>
      <p:sp>
        <p:nvSpPr>
          <p:cNvPr id="27" name="Rounded Rectangle 4">
            <a:extLst>
              <a:ext uri="{FF2B5EF4-FFF2-40B4-BE49-F238E27FC236}">
                <a16:creationId xmlns:a16="http://schemas.microsoft.com/office/drawing/2014/main" id="{D15FDA37-2716-4CE5-FA5D-E5CDEE930CC6}"/>
              </a:ext>
            </a:extLst>
          </p:cNvPr>
          <p:cNvSpPr txBox="1"/>
          <p:nvPr userDrawn="1"/>
        </p:nvSpPr>
        <p:spPr>
          <a:xfrm>
            <a:off x="4929995" y="2861202"/>
            <a:ext cx="2171342" cy="49077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400" i="1">
                <a:solidFill>
                  <a:srgbClr val="4D4D4C"/>
                </a:solidFill>
                <a:latin typeface="Libre Baskerville" panose="02000000000000000000" pitchFamily="2" charset="0"/>
              </a:rPr>
              <a:t>In-person Participant</a:t>
            </a:r>
          </a:p>
        </p:txBody>
      </p:sp>
      <p:sp>
        <p:nvSpPr>
          <p:cNvPr id="28" name="Rounded Rectangle 4">
            <a:extLst>
              <a:ext uri="{FF2B5EF4-FFF2-40B4-BE49-F238E27FC236}">
                <a16:creationId xmlns:a16="http://schemas.microsoft.com/office/drawing/2014/main" id="{9792FA07-D063-518E-4F2D-4812148177BD}"/>
              </a:ext>
            </a:extLst>
          </p:cNvPr>
          <p:cNvSpPr txBox="1"/>
          <p:nvPr userDrawn="1"/>
        </p:nvSpPr>
        <p:spPr>
          <a:xfrm>
            <a:off x="7704761" y="2873477"/>
            <a:ext cx="2171342" cy="49077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400" i="1">
                <a:solidFill>
                  <a:srgbClr val="4D4D4C"/>
                </a:solidFill>
                <a:latin typeface="Libre Baskerville" panose="02000000000000000000" pitchFamily="2" charset="0"/>
              </a:rPr>
              <a:t>Mentor &amp; Co-Creator</a:t>
            </a:r>
          </a:p>
        </p:txBody>
      </p:sp>
      <p:sp>
        <p:nvSpPr>
          <p:cNvPr id="29" name="Rectangle 28">
            <a:extLst>
              <a:ext uri="{FF2B5EF4-FFF2-40B4-BE49-F238E27FC236}">
                <a16:creationId xmlns:a16="http://schemas.microsoft.com/office/drawing/2014/main" id="{F6B5E4AC-4168-C2BA-D442-451FB8519DAD}"/>
              </a:ext>
            </a:extLst>
          </p:cNvPr>
          <p:cNvSpPr/>
          <p:nvPr userDrawn="1"/>
        </p:nvSpPr>
        <p:spPr>
          <a:xfrm>
            <a:off x="7174576" y="5082207"/>
            <a:ext cx="3001385" cy="609603"/>
          </a:xfrm>
          <a:prstGeom prst="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Libre Franklin" pitchFamily="2" charset="77"/>
            </a:endParaRPr>
          </a:p>
        </p:txBody>
      </p:sp>
      <p:sp>
        <p:nvSpPr>
          <p:cNvPr id="30" name="Freeform 29">
            <a:extLst>
              <a:ext uri="{FF2B5EF4-FFF2-40B4-BE49-F238E27FC236}">
                <a16:creationId xmlns:a16="http://schemas.microsoft.com/office/drawing/2014/main" id="{E14DAD78-03E5-6892-B583-11D37A99C5CF}"/>
              </a:ext>
            </a:extLst>
          </p:cNvPr>
          <p:cNvSpPr/>
          <p:nvPr userDrawn="1"/>
        </p:nvSpPr>
        <p:spPr>
          <a:xfrm rot="5400000">
            <a:off x="5735688" y="4019441"/>
            <a:ext cx="609603" cy="273514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sp>
        <p:nvSpPr>
          <p:cNvPr id="31" name="Freeform 30">
            <a:extLst>
              <a:ext uri="{FF2B5EF4-FFF2-40B4-BE49-F238E27FC236}">
                <a16:creationId xmlns:a16="http://schemas.microsoft.com/office/drawing/2014/main" id="{D0AF2CF3-E993-C6F7-462F-0369B7EBB7C1}"/>
              </a:ext>
            </a:extLst>
          </p:cNvPr>
          <p:cNvSpPr/>
          <p:nvPr userDrawn="1"/>
        </p:nvSpPr>
        <p:spPr>
          <a:xfrm rot="5400000">
            <a:off x="3352855" y="4176551"/>
            <a:ext cx="609686" cy="24220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sp>
        <p:nvSpPr>
          <p:cNvPr id="32" name="Freeform 31">
            <a:extLst>
              <a:ext uri="{FF2B5EF4-FFF2-40B4-BE49-F238E27FC236}">
                <a16:creationId xmlns:a16="http://schemas.microsoft.com/office/drawing/2014/main" id="{90B5BEBB-2476-A19C-69FF-0FB2FD287887}"/>
              </a:ext>
            </a:extLst>
          </p:cNvPr>
          <p:cNvSpPr/>
          <p:nvPr userDrawn="1"/>
        </p:nvSpPr>
        <p:spPr>
          <a:xfrm rot="5400000">
            <a:off x="1151966" y="4205515"/>
            <a:ext cx="609601" cy="236301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20000"/>
              <a:lumOff val="8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solidFill>
                <a:schemeClr val="tx2"/>
              </a:solidFill>
              <a:latin typeface="Libre Franklin" pitchFamily="2" charset="77"/>
            </a:endParaRPr>
          </a:p>
        </p:txBody>
      </p:sp>
      <p:grpSp>
        <p:nvGrpSpPr>
          <p:cNvPr id="82" name="Group 81">
            <a:extLst>
              <a:ext uri="{FF2B5EF4-FFF2-40B4-BE49-F238E27FC236}">
                <a16:creationId xmlns:a16="http://schemas.microsoft.com/office/drawing/2014/main" id="{5A8FBEB4-9E1B-34E6-A1AE-421E62D3CB80}"/>
              </a:ext>
            </a:extLst>
          </p:cNvPr>
          <p:cNvGrpSpPr/>
          <p:nvPr userDrawn="1"/>
        </p:nvGrpSpPr>
        <p:grpSpPr>
          <a:xfrm>
            <a:off x="10369058" y="3531525"/>
            <a:ext cx="1417393" cy="1411439"/>
            <a:chOff x="10369058" y="3531525"/>
            <a:chExt cx="1417393" cy="1411439"/>
          </a:xfrm>
        </p:grpSpPr>
        <p:pic>
          <p:nvPicPr>
            <p:cNvPr id="33" name="Picture 32">
              <a:extLst>
                <a:ext uri="{FF2B5EF4-FFF2-40B4-BE49-F238E27FC236}">
                  <a16:creationId xmlns:a16="http://schemas.microsoft.com/office/drawing/2014/main" id="{DA7FE199-394B-8B3B-F6A9-F0E91528F849}"/>
                </a:ext>
              </a:extLst>
            </p:cNvPr>
            <p:cNvPicPr>
              <a:picLocks noChangeAspect="1"/>
            </p:cNvPicPr>
            <p:nvPr userDrawn="1"/>
          </p:nvPicPr>
          <p:blipFill>
            <a:blip r:embed="rId3"/>
            <a:stretch>
              <a:fillRect/>
            </a:stretch>
          </p:blipFill>
          <p:spPr>
            <a:xfrm>
              <a:off x="11203991" y="4453862"/>
              <a:ext cx="582460" cy="457200"/>
            </a:xfrm>
            <a:prstGeom prst="rect">
              <a:avLst/>
            </a:prstGeom>
          </p:spPr>
        </p:pic>
        <p:pic>
          <p:nvPicPr>
            <p:cNvPr id="34" name="Picture 33">
              <a:extLst>
                <a:ext uri="{FF2B5EF4-FFF2-40B4-BE49-F238E27FC236}">
                  <a16:creationId xmlns:a16="http://schemas.microsoft.com/office/drawing/2014/main" id="{CA9D7253-B43C-603F-C334-269A4E29E49F}"/>
                </a:ext>
              </a:extLst>
            </p:cNvPr>
            <p:cNvPicPr>
              <a:picLocks noChangeAspect="1"/>
            </p:cNvPicPr>
            <p:nvPr userDrawn="1"/>
          </p:nvPicPr>
          <p:blipFill>
            <a:blip r:embed="rId4"/>
            <a:stretch>
              <a:fillRect/>
            </a:stretch>
          </p:blipFill>
          <p:spPr>
            <a:xfrm>
              <a:off x="10369058" y="4485764"/>
              <a:ext cx="474133" cy="457200"/>
            </a:xfrm>
            <a:prstGeom prst="rect">
              <a:avLst/>
            </a:prstGeom>
          </p:spPr>
        </p:pic>
        <p:pic>
          <p:nvPicPr>
            <p:cNvPr id="35" name="Picture 34">
              <a:extLst>
                <a:ext uri="{FF2B5EF4-FFF2-40B4-BE49-F238E27FC236}">
                  <a16:creationId xmlns:a16="http://schemas.microsoft.com/office/drawing/2014/main" id="{CCA789E4-64E1-E2E3-BA93-2FC43739BE11}"/>
                </a:ext>
              </a:extLst>
            </p:cNvPr>
            <p:cNvPicPr>
              <a:picLocks noChangeAspect="1"/>
            </p:cNvPicPr>
            <p:nvPr userDrawn="1"/>
          </p:nvPicPr>
          <p:blipFill>
            <a:blip r:embed="rId5"/>
            <a:stretch>
              <a:fillRect/>
            </a:stretch>
          </p:blipFill>
          <p:spPr>
            <a:xfrm>
              <a:off x="10493383" y="3550509"/>
              <a:ext cx="377687" cy="457200"/>
            </a:xfrm>
            <a:prstGeom prst="rect">
              <a:avLst/>
            </a:prstGeom>
          </p:spPr>
        </p:pic>
        <p:pic>
          <p:nvPicPr>
            <p:cNvPr id="66" name="Picture 65">
              <a:extLst>
                <a:ext uri="{FF2B5EF4-FFF2-40B4-BE49-F238E27FC236}">
                  <a16:creationId xmlns:a16="http://schemas.microsoft.com/office/drawing/2014/main" id="{0C2AD301-E9A9-A732-C277-083B05129D0D}"/>
                </a:ext>
              </a:extLst>
            </p:cNvPr>
            <p:cNvPicPr>
              <a:picLocks noChangeAspect="1"/>
            </p:cNvPicPr>
            <p:nvPr userDrawn="1"/>
          </p:nvPicPr>
          <p:blipFill>
            <a:blip r:embed="rId6"/>
            <a:stretch>
              <a:fillRect/>
            </a:stretch>
          </p:blipFill>
          <p:spPr>
            <a:xfrm>
              <a:off x="11226322" y="3531525"/>
              <a:ext cx="527538" cy="457200"/>
            </a:xfrm>
            <a:prstGeom prst="rect">
              <a:avLst/>
            </a:prstGeom>
          </p:spPr>
        </p:pic>
        <p:sp>
          <p:nvSpPr>
            <p:cNvPr id="68" name="TextBox 67">
              <a:extLst>
                <a:ext uri="{FF2B5EF4-FFF2-40B4-BE49-F238E27FC236}">
                  <a16:creationId xmlns:a16="http://schemas.microsoft.com/office/drawing/2014/main" id="{CA3C4A5B-3E18-C83A-B6FF-1170802D5032}"/>
                </a:ext>
              </a:extLst>
            </p:cNvPr>
            <p:cNvSpPr txBox="1"/>
            <p:nvPr userDrawn="1"/>
          </p:nvSpPr>
          <p:spPr>
            <a:xfrm>
              <a:off x="10791813" y="3802066"/>
              <a:ext cx="508218" cy="923330"/>
            </a:xfrm>
            <a:prstGeom prst="rect">
              <a:avLst/>
            </a:prstGeom>
            <a:noFill/>
          </p:spPr>
          <p:txBody>
            <a:bodyPr wrap="square" rtlCol="0">
              <a:spAutoFit/>
            </a:bodyPr>
            <a:lstStyle/>
            <a:p>
              <a:pPr algn="ctr"/>
              <a:r>
                <a:rPr lang="en-US" sz="5400" b="1">
                  <a:solidFill>
                    <a:schemeClr val="accent2"/>
                  </a:solidFill>
                  <a:latin typeface="Libre Franklin" pitchFamily="2" charset="77"/>
                </a:rPr>
                <a:t>+</a:t>
              </a:r>
            </a:p>
          </p:txBody>
        </p:sp>
      </p:grpSp>
      <p:sp>
        <p:nvSpPr>
          <p:cNvPr id="69" name="TextBox 68">
            <a:extLst>
              <a:ext uri="{FF2B5EF4-FFF2-40B4-BE49-F238E27FC236}">
                <a16:creationId xmlns:a16="http://schemas.microsoft.com/office/drawing/2014/main" id="{61093A4E-6CAE-6092-5EA0-AD480109B33D}"/>
              </a:ext>
            </a:extLst>
          </p:cNvPr>
          <p:cNvSpPr txBox="1"/>
          <p:nvPr userDrawn="1"/>
        </p:nvSpPr>
        <p:spPr>
          <a:xfrm>
            <a:off x="10163328" y="2510319"/>
            <a:ext cx="1776690" cy="338554"/>
          </a:xfrm>
          <a:prstGeom prst="rect">
            <a:avLst/>
          </a:prstGeom>
          <a:noFill/>
        </p:spPr>
        <p:txBody>
          <a:bodyPr wrap="square" rtlCol="0">
            <a:spAutoFit/>
          </a:bodyPr>
          <a:lstStyle/>
          <a:p>
            <a:pPr algn="ctr"/>
            <a:r>
              <a:rPr lang="en-US" sz="1600" b="1">
                <a:solidFill>
                  <a:schemeClr val="bg1"/>
                </a:solidFill>
                <a:latin typeface="Libre Franklin" pitchFamily="2" charset="77"/>
              </a:rPr>
              <a:t>Total as of</a:t>
            </a:r>
          </a:p>
        </p:txBody>
      </p:sp>
      <p:sp>
        <p:nvSpPr>
          <p:cNvPr id="70" name="Rectangle 69">
            <a:extLst>
              <a:ext uri="{FF2B5EF4-FFF2-40B4-BE49-F238E27FC236}">
                <a16:creationId xmlns:a16="http://schemas.microsoft.com/office/drawing/2014/main" id="{4C63D47A-A319-7992-FCC8-D159E3011ACE}"/>
              </a:ext>
            </a:extLst>
          </p:cNvPr>
          <p:cNvSpPr/>
          <p:nvPr userDrawn="1"/>
        </p:nvSpPr>
        <p:spPr>
          <a:xfrm>
            <a:off x="10175960" y="5082207"/>
            <a:ext cx="1754052" cy="609603"/>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Libre Franklin" pitchFamily="2" charset="77"/>
            </a:endParaRPr>
          </a:p>
        </p:txBody>
      </p:sp>
      <p:sp>
        <p:nvSpPr>
          <p:cNvPr id="71" name="Text Placeholder 6">
            <a:extLst>
              <a:ext uri="{FF2B5EF4-FFF2-40B4-BE49-F238E27FC236}">
                <a16:creationId xmlns:a16="http://schemas.microsoft.com/office/drawing/2014/main" id="{D3A648C3-1B40-3E7B-1597-0112359F905E}"/>
              </a:ext>
            </a:extLst>
          </p:cNvPr>
          <p:cNvSpPr>
            <a:spLocks noGrp="1"/>
          </p:cNvSpPr>
          <p:nvPr>
            <p:ph type="body" sz="quarter" idx="16"/>
          </p:nvPr>
        </p:nvSpPr>
        <p:spPr>
          <a:xfrm>
            <a:off x="344484" y="5138865"/>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2" name="Text Placeholder 6">
            <a:extLst>
              <a:ext uri="{FF2B5EF4-FFF2-40B4-BE49-F238E27FC236}">
                <a16:creationId xmlns:a16="http://schemas.microsoft.com/office/drawing/2014/main" id="{D5514EBE-0550-D03C-0BA4-2A6433152D68}"/>
              </a:ext>
            </a:extLst>
          </p:cNvPr>
          <p:cNvSpPr>
            <a:spLocks noGrp="1"/>
          </p:cNvSpPr>
          <p:nvPr>
            <p:ph type="body" sz="quarter" idx="17"/>
          </p:nvPr>
        </p:nvSpPr>
        <p:spPr>
          <a:xfrm>
            <a:off x="2715992" y="5125522"/>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4" name="Text Placeholder 6">
            <a:extLst>
              <a:ext uri="{FF2B5EF4-FFF2-40B4-BE49-F238E27FC236}">
                <a16:creationId xmlns:a16="http://schemas.microsoft.com/office/drawing/2014/main" id="{586DB53E-F3F6-C534-56A1-A2875370A06F}"/>
              </a:ext>
            </a:extLst>
          </p:cNvPr>
          <p:cNvSpPr>
            <a:spLocks noGrp="1"/>
          </p:cNvSpPr>
          <p:nvPr>
            <p:ph type="body" sz="quarter" idx="18"/>
          </p:nvPr>
        </p:nvSpPr>
        <p:spPr>
          <a:xfrm>
            <a:off x="5005097" y="5125522"/>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6" name="Text Placeholder 6">
            <a:extLst>
              <a:ext uri="{FF2B5EF4-FFF2-40B4-BE49-F238E27FC236}">
                <a16:creationId xmlns:a16="http://schemas.microsoft.com/office/drawing/2014/main" id="{FE24E3B6-B689-453C-B22D-FE23D303BF2A}"/>
              </a:ext>
            </a:extLst>
          </p:cNvPr>
          <p:cNvSpPr>
            <a:spLocks noGrp="1"/>
          </p:cNvSpPr>
          <p:nvPr>
            <p:ph type="body" sz="quarter" idx="19"/>
          </p:nvPr>
        </p:nvSpPr>
        <p:spPr>
          <a:xfrm>
            <a:off x="7704761" y="5138865"/>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7" name="Text Placeholder 6">
            <a:extLst>
              <a:ext uri="{FF2B5EF4-FFF2-40B4-BE49-F238E27FC236}">
                <a16:creationId xmlns:a16="http://schemas.microsoft.com/office/drawing/2014/main" id="{37F63342-ABED-7C51-C79B-2BD2F62C61FE}"/>
              </a:ext>
            </a:extLst>
          </p:cNvPr>
          <p:cNvSpPr>
            <a:spLocks noGrp="1"/>
          </p:cNvSpPr>
          <p:nvPr>
            <p:ph type="body" sz="quarter" idx="20"/>
          </p:nvPr>
        </p:nvSpPr>
        <p:spPr>
          <a:xfrm>
            <a:off x="10220839" y="5145434"/>
            <a:ext cx="1649042"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9" name="Text Placeholder 6">
            <a:extLst>
              <a:ext uri="{FF2B5EF4-FFF2-40B4-BE49-F238E27FC236}">
                <a16:creationId xmlns:a16="http://schemas.microsoft.com/office/drawing/2014/main" id="{7160CCFF-CEB7-EC6B-75A9-86A251E099C4}"/>
              </a:ext>
            </a:extLst>
          </p:cNvPr>
          <p:cNvSpPr>
            <a:spLocks noGrp="1"/>
          </p:cNvSpPr>
          <p:nvPr>
            <p:ph type="body" sz="quarter" idx="21"/>
          </p:nvPr>
        </p:nvSpPr>
        <p:spPr>
          <a:xfrm>
            <a:off x="10348208" y="2878888"/>
            <a:ext cx="1455565" cy="313932"/>
          </a:xfrm>
          <a:noFill/>
        </p:spPr>
        <p:txBody>
          <a:bodyPr wrap="square" rtlCol="0">
            <a:spAutoFit/>
          </a:bodyPr>
          <a:lstStyle>
            <a:lvl1pPr marL="0" indent="0">
              <a:buNone/>
              <a:defRPr lang="en-US" sz="1600" b="1" dirty="0">
                <a:solidFill>
                  <a:schemeClr val="bg1"/>
                </a:solidFill>
              </a:defRPr>
            </a:lvl1pPr>
          </a:lstStyle>
          <a:p>
            <a:pPr marL="0" lvl="0" algn="ctr"/>
            <a:endParaRPr lang="en-US"/>
          </a:p>
        </p:txBody>
      </p:sp>
    </p:spTree>
    <p:extLst>
      <p:ext uri="{BB962C8B-B14F-4D97-AF65-F5344CB8AC3E}">
        <p14:creationId xmlns:p14="http://schemas.microsoft.com/office/powerpoint/2010/main" val="3655622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nnel + Journey Levels">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509B207C-8688-73E6-3EE0-3AE51614CAC4}"/>
              </a:ext>
            </a:extLst>
          </p:cNvPr>
          <p:cNvGrpSpPr/>
          <p:nvPr userDrawn="1"/>
        </p:nvGrpSpPr>
        <p:grpSpPr>
          <a:xfrm>
            <a:off x="337548" y="1772921"/>
            <a:ext cx="11459105" cy="4170683"/>
            <a:chOff x="337548" y="1772921"/>
            <a:chExt cx="11459105" cy="4170683"/>
          </a:xfrm>
        </p:grpSpPr>
        <p:grpSp>
          <p:nvGrpSpPr>
            <p:cNvPr id="38" name="Group 37">
              <a:extLst>
                <a:ext uri="{FF2B5EF4-FFF2-40B4-BE49-F238E27FC236}">
                  <a16:creationId xmlns:a16="http://schemas.microsoft.com/office/drawing/2014/main" id="{F804B395-4D6B-4528-EFFB-4F1F10F43A11}"/>
                </a:ext>
              </a:extLst>
            </p:cNvPr>
            <p:cNvGrpSpPr/>
            <p:nvPr userDrawn="1"/>
          </p:nvGrpSpPr>
          <p:grpSpPr>
            <a:xfrm>
              <a:off x="337548" y="1772921"/>
              <a:ext cx="1946636" cy="4170683"/>
              <a:chOff x="337548" y="1772921"/>
              <a:chExt cx="1946636" cy="4170683"/>
            </a:xfrm>
          </p:grpSpPr>
          <p:sp>
            <p:nvSpPr>
              <p:cNvPr id="14" name="Trapezoid 13">
                <a:extLst>
                  <a:ext uri="{FF2B5EF4-FFF2-40B4-BE49-F238E27FC236}">
                    <a16:creationId xmlns:a16="http://schemas.microsoft.com/office/drawing/2014/main" id="{BD403BAE-B7A6-58F5-AFE7-6C2C6F4A0FC5}"/>
                  </a:ext>
                </a:extLst>
              </p:cNvPr>
              <p:cNvSpPr/>
              <p:nvPr userDrawn="1"/>
            </p:nvSpPr>
            <p:spPr>
              <a:xfrm rot="5400000">
                <a:off x="-787673" y="2898142"/>
                <a:ext cx="4170683" cy="1920241"/>
              </a:xfrm>
              <a:prstGeom prst="trapezoid">
                <a:avLst>
                  <a:gd name="adj" fmla="val 27834"/>
                </a:avLst>
              </a:prstGeom>
              <a:gradFill>
                <a:gsLst>
                  <a:gs pos="0">
                    <a:schemeClr val="bg1"/>
                  </a:gs>
                  <a:gs pos="74000">
                    <a:schemeClr val="accent2">
                      <a:lumMod val="40000"/>
                      <a:lumOff val="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4">
                <a:extLst>
                  <a:ext uri="{FF2B5EF4-FFF2-40B4-BE49-F238E27FC236}">
                    <a16:creationId xmlns:a16="http://schemas.microsoft.com/office/drawing/2014/main" id="{C75E0C54-C675-6569-BB34-CBD9F48C065A}"/>
                  </a:ext>
                </a:extLst>
              </p:cNvPr>
              <p:cNvSpPr txBox="1"/>
              <p:nvPr userDrawn="1"/>
            </p:nvSpPr>
            <p:spPr>
              <a:xfrm>
                <a:off x="455384" y="3784915"/>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Identified teachers not yet in our network</a:t>
                </a:r>
              </a:p>
            </p:txBody>
          </p:sp>
          <p:pic>
            <p:nvPicPr>
              <p:cNvPr id="57" name="Graphic 56" descr="Classroom outline">
                <a:extLst>
                  <a:ext uri="{FF2B5EF4-FFF2-40B4-BE49-F238E27FC236}">
                    <a16:creationId xmlns:a16="http://schemas.microsoft.com/office/drawing/2014/main" id="{E2D481B7-81B4-9323-9C01-6D78055441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277" y="2763762"/>
                <a:ext cx="914400" cy="914400"/>
              </a:xfrm>
              <a:prstGeom prst="rect">
                <a:avLst/>
              </a:prstGeom>
            </p:spPr>
          </p:pic>
        </p:grpSp>
        <p:grpSp>
          <p:nvGrpSpPr>
            <p:cNvPr id="40" name="Group 39">
              <a:extLst>
                <a:ext uri="{FF2B5EF4-FFF2-40B4-BE49-F238E27FC236}">
                  <a16:creationId xmlns:a16="http://schemas.microsoft.com/office/drawing/2014/main" id="{D6EE8B58-CB36-9264-58E6-0922AEAA5647}"/>
                </a:ext>
              </a:extLst>
            </p:cNvPr>
            <p:cNvGrpSpPr/>
            <p:nvPr userDrawn="1"/>
          </p:nvGrpSpPr>
          <p:grpSpPr>
            <a:xfrm>
              <a:off x="7840586" y="2320046"/>
              <a:ext cx="1920241" cy="3075517"/>
              <a:chOff x="6582438" y="1565117"/>
              <a:chExt cx="1920241" cy="3075517"/>
            </a:xfrm>
          </p:grpSpPr>
          <p:sp>
            <p:nvSpPr>
              <p:cNvPr id="9" name="Rectangle 8">
                <a:extLst>
                  <a:ext uri="{FF2B5EF4-FFF2-40B4-BE49-F238E27FC236}">
                    <a16:creationId xmlns:a16="http://schemas.microsoft.com/office/drawing/2014/main" id="{1D4083D1-E60D-AE98-75E3-4DF2CDF096D8}"/>
                  </a:ext>
                </a:extLst>
              </p:cNvPr>
              <p:cNvSpPr/>
              <p:nvPr userDrawn="1"/>
            </p:nvSpPr>
            <p:spPr>
              <a:xfrm>
                <a:off x="6582438" y="1565117"/>
                <a:ext cx="1920240" cy="246888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sameΩ</a:t>
                </a:r>
                <a:endParaRPr lang="en-US"/>
              </a:p>
            </p:txBody>
          </p:sp>
          <p:sp>
            <p:nvSpPr>
              <p:cNvPr id="29" name="Rectangle 28">
                <a:extLst>
                  <a:ext uri="{FF2B5EF4-FFF2-40B4-BE49-F238E27FC236}">
                    <a16:creationId xmlns:a16="http://schemas.microsoft.com/office/drawing/2014/main" id="{F6B5E4AC-4168-C2BA-D442-451FB8519DAD}"/>
                  </a:ext>
                </a:extLst>
              </p:cNvPr>
              <p:cNvSpPr/>
              <p:nvPr userDrawn="1"/>
            </p:nvSpPr>
            <p:spPr>
              <a:xfrm>
                <a:off x="6582439" y="4031030"/>
                <a:ext cx="1920240" cy="609604"/>
              </a:xfrm>
              <a:prstGeom prst="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Libre Franklin" pitchFamily="2" charset="77"/>
                </a:endParaRPr>
              </a:p>
            </p:txBody>
          </p:sp>
        </p:grpSp>
        <p:grpSp>
          <p:nvGrpSpPr>
            <p:cNvPr id="37" name="Group 36">
              <a:extLst>
                <a:ext uri="{FF2B5EF4-FFF2-40B4-BE49-F238E27FC236}">
                  <a16:creationId xmlns:a16="http://schemas.microsoft.com/office/drawing/2014/main" id="{10722521-A654-997A-71E5-333F1B970727}"/>
                </a:ext>
              </a:extLst>
            </p:cNvPr>
            <p:cNvGrpSpPr/>
            <p:nvPr userDrawn="1"/>
          </p:nvGrpSpPr>
          <p:grpSpPr>
            <a:xfrm>
              <a:off x="5977352" y="2321877"/>
              <a:ext cx="2011680" cy="3072971"/>
              <a:chOff x="5400465" y="1573001"/>
              <a:chExt cx="2011680" cy="3072971"/>
            </a:xfrm>
          </p:grpSpPr>
          <p:sp>
            <p:nvSpPr>
              <p:cNvPr id="10" name="Freeform 9">
                <a:extLst>
                  <a:ext uri="{FF2B5EF4-FFF2-40B4-BE49-F238E27FC236}">
                    <a16:creationId xmlns:a16="http://schemas.microsoft.com/office/drawing/2014/main" id="{F5A3BAAA-0E13-8795-3955-042B57274E2B}"/>
                  </a:ext>
                </a:extLst>
              </p:cNvPr>
              <p:cNvSpPr/>
              <p:nvPr userDrawn="1"/>
            </p:nvSpPr>
            <p:spPr>
              <a:xfrm rot="5400000">
                <a:off x="5171865" y="1801601"/>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4DAD78-03E5-6892-B583-11D37A99C5CF}"/>
                  </a:ext>
                </a:extLst>
              </p:cNvPr>
              <p:cNvSpPr/>
              <p:nvPr userDrawn="1"/>
            </p:nvSpPr>
            <p:spPr>
              <a:xfrm rot="5400000">
                <a:off x="6028351" y="3408483"/>
                <a:ext cx="609603" cy="1865376"/>
              </a:xfrm>
              <a:prstGeom prst="rect">
                <a:avLst/>
              </a:prstGeom>
              <a:solidFill>
                <a:schemeClr val="tx2">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grpSp>
        <p:grpSp>
          <p:nvGrpSpPr>
            <p:cNvPr id="39" name="Group 38">
              <a:extLst>
                <a:ext uri="{FF2B5EF4-FFF2-40B4-BE49-F238E27FC236}">
                  <a16:creationId xmlns:a16="http://schemas.microsoft.com/office/drawing/2014/main" id="{CBFDF92E-9DCF-B8C7-1031-28ACB17E3AB3}"/>
                </a:ext>
              </a:extLst>
            </p:cNvPr>
            <p:cNvGrpSpPr/>
            <p:nvPr userDrawn="1"/>
          </p:nvGrpSpPr>
          <p:grpSpPr>
            <a:xfrm>
              <a:off x="4114094" y="2321924"/>
              <a:ext cx="2012790" cy="3072924"/>
              <a:chOff x="2855946" y="1566995"/>
              <a:chExt cx="2012790" cy="3072924"/>
            </a:xfrm>
          </p:grpSpPr>
          <p:sp>
            <p:nvSpPr>
              <p:cNvPr id="11" name="Freeform 10">
                <a:extLst>
                  <a:ext uri="{FF2B5EF4-FFF2-40B4-BE49-F238E27FC236}">
                    <a16:creationId xmlns:a16="http://schemas.microsoft.com/office/drawing/2014/main" id="{64CEE9E5-2A9E-7614-1EF3-144DB2EFCB34}"/>
                  </a:ext>
                </a:extLst>
              </p:cNvPr>
              <p:cNvSpPr/>
              <p:nvPr userDrawn="1"/>
            </p:nvSpPr>
            <p:spPr>
              <a:xfrm rot="5400000">
                <a:off x="2628456" y="1795595"/>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0AF2CF3-E993-C6F7-462F-0369B7EBB7C1}"/>
                  </a:ext>
                </a:extLst>
              </p:cNvPr>
              <p:cNvSpPr/>
              <p:nvPr userDrawn="1"/>
            </p:nvSpPr>
            <p:spPr>
              <a:xfrm rot="5400000">
                <a:off x="3483791" y="3402388"/>
                <a:ext cx="609686" cy="1865376"/>
              </a:xfrm>
              <a:prstGeom prst="rect">
                <a:avLst/>
              </a:prstGeom>
              <a:solidFill>
                <a:schemeClr val="tx2">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grpSp>
        <p:grpSp>
          <p:nvGrpSpPr>
            <p:cNvPr id="7" name="Group 6">
              <a:extLst>
                <a:ext uri="{FF2B5EF4-FFF2-40B4-BE49-F238E27FC236}">
                  <a16:creationId xmlns:a16="http://schemas.microsoft.com/office/drawing/2014/main" id="{63E72832-B06E-DBF0-BFA0-E2A8C0CAA249}"/>
                </a:ext>
              </a:extLst>
            </p:cNvPr>
            <p:cNvGrpSpPr/>
            <p:nvPr userDrawn="1"/>
          </p:nvGrpSpPr>
          <p:grpSpPr>
            <a:xfrm>
              <a:off x="2256009" y="2320046"/>
              <a:ext cx="2013466" cy="3077761"/>
              <a:chOff x="628890" y="1573003"/>
              <a:chExt cx="2013466" cy="3069773"/>
            </a:xfrm>
          </p:grpSpPr>
          <p:sp>
            <p:nvSpPr>
              <p:cNvPr id="12" name="Freeform 11">
                <a:extLst>
                  <a:ext uri="{FF2B5EF4-FFF2-40B4-BE49-F238E27FC236}">
                    <a16:creationId xmlns:a16="http://schemas.microsoft.com/office/drawing/2014/main" id="{565E8F59-1362-B9E7-4DF7-65E27611B8F9}"/>
                  </a:ext>
                </a:extLst>
              </p:cNvPr>
              <p:cNvSpPr/>
              <p:nvPr userDrawn="1"/>
            </p:nvSpPr>
            <p:spPr>
              <a:xfrm rot="5400000">
                <a:off x="402076" y="1801603"/>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0B5BEBB-2476-A19C-69FF-0FB2FD287887}"/>
                  </a:ext>
                </a:extLst>
              </p:cNvPr>
              <p:cNvSpPr/>
              <p:nvPr userDrawn="1"/>
            </p:nvSpPr>
            <p:spPr>
              <a:xfrm rot="5400000">
                <a:off x="1255694" y="3403324"/>
                <a:ext cx="612648" cy="1866255"/>
              </a:xfrm>
              <a:prstGeom prst="rect">
                <a:avLst/>
              </a:prstGeom>
              <a:solidFill>
                <a:schemeClr val="tx2">
                  <a:lumMod val="20000"/>
                  <a:lumOff val="8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solidFill>
                    <a:schemeClr val="tx2"/>
                  </a:solidFill>
                  <a:latin typeface="Libre Franklin" pitchFamily="2" charset="77"/>
                </a:endParaRPr>
              </a:p>
            </p:txBody>
          </p:sp>
        </p:grpSp>
        <p:sp>
          <p:nvSpPr>
            <p:cNvPr id="16" name="Rounded Rectangle 4">
              <a:extLst>
                <a:ext uri="{FF2B5EF4-FFF2-40B4-BE49-F238E27FC236}">
                  <a16:creationId xmlns:a16="http://schemas.microsoft.com/office/drawing/2014/main" id="{AC78D8FF-D116-72E5-9299-1F244D547CBE}"/>
                </a:ext>
              </a:extLst>
            </p:cNvPr>
            <p:cNvSpPr txBox="1"/>
            <p:nvPr userDrawn="1"/>
          </p:nvSpPr>
          <p:spPr>
            <a:xfrm>
              <a:off x="2285294" y="4122084"/>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Digital </a:t>
              </a:r>
            </a:p>
            <a:p>
              <a:pPr marL="0" lvl="1" algn="ctr" defTabSz="777875">
                <a:lnSpc>
                  <a:spcPct val="100000"/>
                </a:lnSpc>
                <a:spcBef>
                  <a:spcPct val="0"/>
                </a:spcBef>
              </a:pPr>
              <a:r>
                <a:rPr lang="en-US" sz="1400" i="1">
                  <a:solidFill>
                    <a:srgbClr val="4D4D4C"/>
                  </a:solidFill>
                  <a:latin typeface="Libre Baskerville" panose="02000000000000000000" pitchFamily="2" charset="0"/>
                </a:rPr>
                <a:t>Consumer</a:t>
              </a:r>
            </a:p>
          </p:txBody>
        </p:sp>
        <p:sp>
          <p:nvSpPr>
            <p:cNvPr id="17" name="TextBox 16">
              <a:extLst>
                <a:ext uri="{FF2B5EF4-FFF2-40B4-BE49-F238E27FC236}">
                  <a16:creationId xmlns:a16="http://schemas.microsoft.com/office/drawing/2014/main" id="{BC031BF5-D34E-C770-7318-0327EA27C53E}"/>
                </a:ext>
              </a:extLst>
            </p:cNvPr>
            <p:cNvSpPr txBox="1"/>
            <p:nvPr userDrawn="1"/>
          </p:nvSpPr>
          <p:spPr>
            <a:xfrm>
              <a:off x="2259193" y="3625026"/>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sp>
          <p:nvSpPr>
            <p:cNvPr id="18" name="TextBox 17">
              <a:extLst>
                <a:ext uri="{FF2B5EF4-FFF2-40B4-BE49-F238E27FC236}">
                  <a16:creationId xmlns:a16="http://schemas.microsoft.com/office/drawing/2014/main" id="{62402A50-30F8-CF86-E2DA-120F3FCD5E6A}"/>
                </a:ext>
              </a:extLst>
            </p:cNvPr>
            <p:cNvSpPr txBox="1"/>
            <p:nvPr userDrawn="1"/>
          </p:nvSpPr>
          <p:spPr>
            <a:xfrm>
              <a:off x="4157518" y="3625026"/>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9" name="TextBox 18">
              <a:extLst>
                <a:ext uri="{FF2B5EF4-FFF2-40B4-BE49-F238E27FC236}">
                  <a16:creationId xmlns:a16="http://schemas.microsoft.com/office/drawing/2014/main" id="{05DE7EE4-C5B4-A72B-E1E9-DD710BDD4066}"/>
                </a:ext>
              </a:extLst>
            </p:cNvPr>
            <p:cNvSpPr txBox="1"/>
            <p:nvPr userDrawn="1"/>
          </p:nvSpPr>
          <p:spPr>
            <a:xfrm>
              <a:off x="5986318" y="3627392"/>
              <a:ext cx="1890622"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20" name="TextBox 19">
              <a:extLst>
                <a:ext uri="{FF2B5EF4-FFF2-40B4-BE49-F238E27FC236}">
                  <a16:creationId xmlns:a16="http://schemas.microsoft.com/office/drawing/2014/main" id="{11AF990D-A5EB-6BBB-2386-4E60B465E455}"/>
                </a:ext>
              </a:extLst>
            </p:cNvPr>
            <p:cNvSpPr txBox="1"/>
            <p:nvPr userDrawn="1"/>
          </p:nvSpPr>
          <p:spPr>
            <a:xfrm>
              <a:off x="7848466" y="3626678"/>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21" name="Picture 20">
              <a:extLst>
                <a:ext uri="{FF2B5EF4-FFF2-40B4-BE49-F238E27FC236}">
                  <a16:creationId xmlns:a16="http://schemas.microsoft.com/office/drawing/2014/main" id="{ED10C6C3-E00D-6003-1FEB-16313F18A3AD}"/>
                </a:ext>
              </a:extLst>
            </p:cNvPr>
            <p:cNvPicPr>
              <a:picLocks noChangeAspect="1"/>
            </p:cNvPicPr>
            <p:nvPr userDrawn="1"/>
          </p:nvPicPr>
          <p:blipFill>
            <a:blip r:embed="rId4"/>
            <a:stretch>
              <a:fillRect/>
            </a:stretch>
          </p:blipFill>
          <p:spPr>
            <a:xfrm>
              <a:off x="4634999" y="2882101"/>
              <a:ext cx="873838" cy="685916"/>
            </a:xfrm>
            <a:prstGeom prst="rect">
              <a:avLst/>
            </a:prstGeom>
          </p:spPr>
        </p:pic>
        <p:pic>
          <p:nvPicPr>
            <p:cNvPr id="22" name="Picture 21">
              <a:extLst>
                <a:ext uri="{FF2B5EF4-FFF2-40B4-BE49-F238E27FC236}">
                  <a16:creationId xmlns:a16="http://schemas.microsoft.com/office/drawing/2014/main" id="{6EDC225A-C887-A92C-23AA-18CC9A73D959}"/>
                </a:ext>
              </a:extLst>
            </p:cNvPr>
            <p:cNvPicPr>
              <a:picLocks noChangeAspect="1"/>
            </p:cNvPicPr>
            <p:nvPr userDrawn="1"/>
          </p:nvPicPr>
          <p:blipFill>
            <a:blip r:embed="rId5"/>
            <a:stretch>
              <a:fillRect/>
            </a:stretch>
          </p:blipFill>
          <p:spPr>
            <a:xfrm>
              <a:off x="2898184" y="2901030"/>
              <a:ext cx="672060" cy="648058"/>
            </a:xfrm>
            <a:prstGeom prst="rect">
              <a:avLst/>
            </a:prstGeom>
          </p:spPr>
        </p:pic>
        <p:pic>
          <p:nvPicPr>
            <p:cNvPr id="23" name="Picture 22">
              <a:extLst>
                <a:ext uri="{FF2B5EF4-FFF2-40B4-BE49-F238E27FC236}">
                  <a16:creationId xmlns:a16="http://schemas.microsoft.com/office/drawing/2014/main" id="{1386A9CE-CD28-A8F0-B4E2-161E07E98CF0}"/>
                </a:ext>
              </a:extLst>
            </p:cNvPr>
            <p:cNvPicPr>
              <a:picLocks noChangeAspect="1"/>
            </p:cNvPicPr>
            <p:nvPr userDrawn="1"/>
          </p:nvPicPr>
          <p:blipFill>
            <a:blip r:embed="rId6"/>
            <a:stretch>
              <a:fillRect/>
            </a:stretch>
          </p:blipFill>
          <p:spPr>
            <a:xfrm>
              <a:off x="8590577" y="2844921"/>
              <a:ext cx="594571" cy="719744"/>
            </a:xfrm>
            <a:prstGeom prst="rect">
              <a:avLst/>
            </a:prstGeom>
          </p:spPr>
        </p:pic>
        <p:pic>
          <p:nvPicPr>
            <p:cNvPr id="24" name="Picture 23">
              <a:extLst>
                <a:ext uri="{FF2B5EF4-FFF2-40B4-BE49-F238E27FC236}">
                  <a16:creationId xmlns:a16="http://schemas.microsoft.com/office/drawing/2014/main" id="{1F6B71B7-8065-02A9-B88D-C79282B6E3D9}"/>
                </a:ext>
              </a:extLst>
            </p:cNvPr>
            <p:cNvPicPr>
              <a:picLocks noChangeAspect="1"/>
            </p:cNvPicPr>
            <p:nvPr userDrawn="1"/>
          </p:nvPicPr>
          <p:blipFill>
            <a:blip r:embed="rId7"/>
            <a:stretch>
              <a:fillRect/>
            </a:stretch>
          </p:blipFill>
          <p:spPr>
            <a:xfrm>
              <a:off x="6469139" y="2805645"/>
              <a:ext cx="879660" cy="762372"/>
            </a:xfrm>
            <a:prstGeom prst="rect">
              <a:avLst/>
            </a:prstGeom>
          </p:spPr>
        </p:pic>
        <p:sp>
          <p:nvSpPr>
            <p:cNvPr id="26" name="Rounded Rectangle 4">
              <a:extLst>
                <a:ext uri="{FF2B5EF4-FFF2-40B4-BE49-F238E27FC236}">
                  <a16:creationId xmlns:a16="http://schemas.microsoft.com/office/drawing/2014/main" id="{D3F78D46-7A25-1FD1-EA9F-ECF507A768F0}"/>
                </a:ext>
              </a:extLst>
            </p:cNvPr>
            <p:cNvSpPr txBox="1"/>
            <p:nvPr userDrawn="1"/>
          </p:nvSpPr>
          <p:spPr>
            <a:xfrm>
              <a:off x="4121481" y="4117935"/>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Digital </a:t>
              </a:r>
            </a:p>
            <a:p>
              <a:pPr marL="0" lvl="1" algn="ctr" defTabSz="777875">
                <a:lnSpc>
                  <a:spcPct val="100000"/>
                </a:lnSpc>
                <a:spcBef>
                  <a:spcPct val="0"/>
                </a:spcBef>
              </a:pPr>
              <a:r>
                <a:rPr lang="en-US" sz="1400" i="1">
                  <a:solidFill>
                    <a:srgbClr val="4D4D4C"/>
                  </a:solidFill>
                  <a:latin typeface="Libre Baskerville" panose="02000000000000000000" pitchFamily="2" charset="0"/>
                </a:rPr>
                <a:t>Participant</a:t>
              </a:r>
            </a:p>
          </p:txBody>
        </p:sp>
        <p:sp>
          <p:nvSpPr>
            <p:cNvPr id="27" name="Rounded Rectangle 4">
              <a:extLst>
                <a:ext uri="{FF2B5EF4-FFF2-40B4-BE49-F238E27FC236}">
                  <a16:creationId xmlns:a16="http://schemas.microsoft.com/office/drawing/2014/main" id="{D15FDA37-2716-4CE5-FA5D-E5CDEE930CC6}"/>
                </a:ext>
              </a:extLst>
            </p:cNvPr>
            <p:cNvSpPr txBox="1"/>
            <p:nvPr userDrawn="1"/>
          </p:nvSpPr>
          <p:spPr>
            <a:xfrm>
              <a:off x="5994569" y="4117935"/>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rgbClr val="4D4D4C"/>
                  </a:solidFill>
                  <a:latin typeface="Libre Baskerville" panose="02000000000000000000" pitchFamily="2" charset="0"/>
                </a:rPr>
                <a:t>In-person </a:t>
              </a:r>
            </a:p>
            <a:p>
              <a:pPr marL="0" lvl="1" algn="ctr" defTabSz="777875">
                <a:lnSpc>
                  <a:spcPct val="100000"/>
                </a:lnSpc>
              </a:pPr>
              <a:r>
                <a:rPr lang="en-US" sz="1400" i="1">
                  <a:solidFill>
                    <a:srgbClr val="4D4D4C"/>
                  </a:solidFill>
                  <a:latin typeface="Libre Baskerville" panose="02000000000000000000" pitchFamily="2" charset="0"/>
                </a:rPr>
                <a:t>Participant</a:t>
              </a:r>
            </a:p>
          </p:txBody>
        </p:sp>
        <p:sp>
          <p:nvSpPr>
            <p:cNvPr id="28" name="Rounded Rectangle 4">
              <a:extLst>
                <a:ext uri="{FF2B5EF4-FFF2-40B4-BE49-F238E27FC236}">
                  <a16:creationId xmlns:a16="http://schemas.microsoft.com/office/drawing/2014/main" id="{9792FA07-D063-518E-4F2D-4812148177BD}"/>
                </a:ext>
              </a:extLst>
            </p:cNvPr>
            <p:cNvSpPr txBox="1"/>
            <p:nvPr userDrawn="1"/>
          </p:nvSpPr>
          <p:spPr>
            <a:xfrm>
              <a:off x="7862961" y="4126829"/>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rgbClr val="4D4D4C"/>
                  </a:solidFill>
                  <a:latin typeface="Libre Baskerville" panose="02000000000000000000" pitchFamily="2" charset="0"/>
                </a:rPr>
                <a:t>Mentor &amp; </a:t>
              </a:r>
            </a:p>
            <a:p>
              <a:pPr marL="0" lvl="1" algn="ctr" defTabSz="777875">
                <a:lnSpc>
                  <a:spcPct val="100000"/>
                </a:lnSpc>
              </a:pPr>
              <a:r>
                <a:rPr lang="en-US" sz="1400" i="1">
                  <a:solidFill>
                    <a:srgbClr val="4D4D4C"/>
                  </a:solidFill>
                  <a:latin typeface="Libre Baskerville" panose="02000000000000000000" pitchFamily="2" charset="0"/>
                </a:rPr>
                <a:t>Co-Creator</a:t>
              </a:r>
            </a:p>
          </p:txBody>
        </p:sp>
        <p:grpSp>
          <p:nvGrpSpPr>
            <p:cNvPr id="63" name="Group 62">
              <a:extLst>
                <a:ext uri="{FF2B5EF4-FFF2-40B4-BE49-F238E27FC236}">
                  <a16:creationId xmlns:a16="http://schemas.microsoft.com/office/drawing/2014/main" id="{2684AEAE-177C-E8AC-1836-F594525648D8}"/>
                </a:ext>
              </a:extLst>
            </p:cNvPr>
            <p:cNvGrpSpPr/>
            <p:nvPr userDrawn="1"/>
          </p:nvGrpSpPr>
          <p:grpSpPr>
            <a:xfrm>
              <a:off x="9760825" y="2320047"/>
              <a:ext cx="2035828" cy="3075044"/>
              <a:chOff x="9943337" y="2207262"/>
              <a:chExt cx="2035828" cy="3075044"/>
            </a:xfrm>
          </p:grpSpPr>
          <p:sp>
            <p:nvSpPr>
              <p:cNvPr id="8" name="Rectangle 7">
                <a:extLst>
                  <a:ext uri="{FF2B5EF4-FFF2-40B4-BE49-F238E27FC236}">
                    <a16:creationId xmlns:a16="http://schemas.microsoft.com/office/drawing/2014/main" id="{BE1EF332-1259-32AD-5617-2BDF383058E2}"/>
                  </a:ext>
                </a:extLst>
              </p:cNvPr>
              <p:cNvSpPr/>
              <p:nvPr userDrawn="1"/>
            </p:nvSpPr>
            <p:spPr>
              <a:xfrm>
                <a:off x="9957833" y="2207262"/>
                <a:ext cx="2021332" cy="2476868"/>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2"/>
                  </a:solidFill>
                  <a:latin typeface="Libre Franklin" pitchFamily="2" charset="77"/>
                </a:endParaRPr>
              </a:p>
            </p:txBody>
          </p:sp>
          <p:sp>
            <p:nvSpPr>
              <p:cNvPr id="70" name="Rectangle 69">
                <a:extLst>
                  <a:ext uri="{FF2B5EF4-FFF2-40B4-BE49-F238E27FC236}">
                    <a16:creationId xmlns:a16="http://schemas.microsoft.com/office/drawing/2014/main" id="{4C63D47A-A319-7992-FCC8-D159E3011ACE}"/>
                  </a:ext>
                </a:extLst>
              </p:cNvPr>
              <p:cNvSpPr/>
              <p:nvPr userDrawn="1"/>
            </p:nvSpPr>
            <p:spPr>
              <a:xfrm>
                <a:off x="9943337" y="4672703"/>
                <a:ext cx="2035827" cy="609603"/>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Libre Franklin" pitchFamily="2" charset="77"/>
                </a:endParaRPr>
              </a:p>
            </p:txBody>
          </p:sp>
          <p:grpSp>
            <p:nvGrpSpPr>
              <p:cNvPr id="61" name="Group 60">
                <a:extLst>
                  <a:ext uri="{FF2B5EF4-FFF2-40B4-BE49-F238E27FC236}">
                    <a16:creationId xmlns:a16="http://schemas.microsoft.com/office/drawing/2014/main" id="{DAD471EC-D332-FBE3-B032-BDFE0906F557}"/>
                  </a:ext>
                </a:extLst>
              </p:cNvPr>
              <p:cNvGrpSpPr/>
              <p:nvPr userDrawn="1"/>
            </p:nvGrpSpPr>
            <p:grpSpPr>
              <a:xfrm>
                <a:off x="10217661" y="3253713"/>
                <a:ext cx="1515938" cy="1235890"/>
                <a:chOff x="10303695" y="3075334"/>
                <a:chExt cx="1515938" cy="1235890"/>
              </a:xfrm>
            </p:grpSpPr>
            <p:pic>
              <p:nvPicPr>
                <p:cNvPr id="33" name="Picture 32">
                  <a:extLst>
                    <a:ext uri="{FF2B5EF4-FFF2-40B4-BE49-F238E27FC236}">
                      <a16:creationId xmlns:a16="http://schemas.microsoft.com/office/drawing/2014/main" id="{DA7FE199-394B-8B3B-F6A9-F0E91528F849}"/>
                    </a:ext>
                  </a:extLst>
                </p:cNvPr>
                <p:cNvPicPr>
                  <a:picLocks noChangeAspect="1"/>
                </p:cNvPicPr>
                <p:nvPr userDrawn="1"/>
              </p:nvPicPr>
              <p:blipFill>
                <a:blip r:embed="rId4"/>
                <a:stretch>
                  <a:fillRect/>
                </a:stretch>
              </p:blipFill>
              <p:spPr>
                <a:xfrm>
                  <a:off x="10303695" y="3881405"/>
                  <a:ext cx="547577" cy="429819"/>
                </a:xfrm>
                <a:prstGeom prst="rect">
                  <a:avLst/>
                </a:prstGeom>
              </p:spPr>
            </p:pic>
            <p:pic>
              <p:nvPicPr>
                <p:cNvPr id="34" name="Picture 33">
                  <a:extLst>
                    <a:ext uri="{FF2B5EF4-FFF2-40B4-BE49-F238E27FC236}">
                      <a16:creationId xmlns:a16="http://schemas.microsoft.com/office/drawing/2014/main" id="{CA9D7253-B43C-603F-C334-269A4E29E49F}"/>
                    </a:ext>
                  </a:extLst>
                </p:cNvPr>
                <p:cNvPicPr>
                  <a:picLocks noChangeAspect="1"/>
                </p:cNvPicPr>
                <p:nvPr userDrawn="1"/>
              </p:nvPicPr>
              <p:blipFill>
                <a:blip r:embed="rId5"/>
                <a:stretch>
                  <a:fillRect/>
                </a:stretch>
              </p:blipFill>
              <p:spPr>
                <a:xfrm>
                  <a:off x="11338578" y="3877740"/>
                  <a:ext cx="445738" cy="429819"/>
                </a:xfrm>
                <a:prstGeom prst="rect">
                  <a:avLst/>
                </a:prstGeom>
              </p:spPr>
            </p:pic>
            <p:pic>
              <p:nvPicPr>
                <p:cNvPr id="35" name="Picture 34">
                  <a:extLst>
                    <a:ext uri="{FF2B5EF4-FFF2-40B4-BE49-F238E27FC236}">
                      <a16:creationId xmlns:a16="http://schemas.microsoft.com/office/drawing/2014/main" id="{CCA789E4-64E1-E2E3-BA93-2FC43739BE11}"/>
                    </a:ext>
                  </a:extLst>
                </p:cNvPr>
                <p:cNvPicPr>
                  <a:picLocks noChangeAspect="1"/>
                </p:cNvPicPr>
                <p:nvPr userDrawn="1"/>
              </p:nvPicPr>
              <p:blipFill>
                <a:blip r:embed="rId6"/>
                <a:stretch>
                  <a:fillRect/>
                </a:stretch>
              </p:blipFill>
              <p:spPr>
                <a:xfrm>
                  <a:off x="10401486" y="3078999"/>
                  <a:ext cx="355067" cy="429819"/>
                </a:xfrm>
                <a:prstGeom prst="rect">
                  <a:avLst/>
                </a:prstGeom>
              </p:spPr>
            </p:pic>
            <p:pic>
              <p:nvPicPr>
                <p:cNvPr id="66" name="Picture 65">
                  <a:extLst>
                    <a:ext uri="{FF2B5EF4-FFF2-40B4-BE49-F238E27FC236}">
                      <a16:creationId xmlns:a16="http://schemas.microsoft.com/office/drawing/2014/main" id="{0C2AD301-E9A9-A732-C277-083B05129D0D}"/>
                    </a:ext>
                  </a:extLst>
                </p:cNvPr>
                <p:cNvPicPr>
                  <a:picLocks noChangeAspect="1"/>
                </p:cNvPicPr>
                <p:nvPr userDrawn="1"/>
              </p:nvPicPr>
              <p:blipFill>
                <a:blip r:embed="rId7"/>
                <a:stretch>
                  <a:fillRect/>
                </a:stretch>
              </p:blipFill>
              <p:spPr>
                <a:xfrm>
                  <a:off x="11323688" y="3075334"/>
                  <a:ext cx="495945" cy="429819"/>
                </a:xfrm>
                <a:prstGeom prst="rect">
                  <a:avLst/>
                </a:prstGeom>
              </p:spPr>
            </p:pic>
            <p:sp>
              <p:nvSpPr>
                <p:cNvPr id="68" name="TextBox 67">
                  <a:extLst>
                    <a:ext uri="{FF2B5EF4-FFF2-40B4-BE49-F238E27FC236}">
                      <a16:creationId xmlns:a16="http://schemas.microsoft.com/office/drawing/2014/main" id="{CA3C4A5B-3E18-C83A-B6FF-1170802D5032}"/>
                    </a:ext>
                  </a:extLst>
                </p:cNvPr>
                <p:cNvSpPr txBox="1"/>
                <p:nvPr userDrawn="1"/>
              </p:nvSpPr>
              <p:spPr>
                <a:xfrm>
                  <a:off x="10771048" y="3142800"/>
                  <a:ext cx="508218" cy="1015663"/>
                </a:xfrm>
                <a:prstGeom prst="rect">
                  <a:avLst/>
                </a:prstGeom>
                <a:noFill/>
              </p:spPr>
              <p:txBody>
                <a:bodyPr wrap="square" rtlCol="0" anchor="ctr">
                  <a:spAutoFit/>
                </a:bodyPr>
                <a:lstStyle/>
                <a:p>
                  <a:pPr algn="ctr"/>
                  <a:r>
                    <a:rPr lang="en-US" sz="6000" b="1">
                      <a:solidFill>
                        <a:schemeClr val="accent6">
                          <a:lumMod val="40000"/>
                          <a:lumOff val="60000"/>
                        </a:schemeClr>
                      </a:solidFill>
                      <a:latin typeface="Libre Franklin" pitchFamily="2" charset="77"/>
                    </a:rPr>
                    <a:t>+</a:t>
                  </a:r>
                </a:p>
              </p:txBody>
            </p:sp>
          </p:grpSp>
          <p:sp>
            <p:nvSpPr>
              <p:cNvPr id="62" name="Rounded Rectangle 4">
                <a:extLst>
                  <a:ext uri="{FF2B5EF4-FFF2-40B4-BE49-F238E27FC236}">
                    <a16:creationId xmlns:a16="http://schemas.microsoft.com/office/drawing/2014/main" id="{867D25A2-1E15-733B-0F5B-1C3206C7570B}"/>
                  </a:ext>
                </a:extLst>
              </p:cNvPr>
              <p:cNvSpPr txBox="1"/>
              <p:nvPr userDrawn="1"/>
            </p:nvSpPr>
            <p:spPr>
              <a:xfrm>
                <a:off x="10517945" y="2364382"/>
                <a:ext cx="895756" cy="28623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chemeClr val="bg1"/>
                    </a:solidFill>
                    <a:latin typeface="Libre Baskerville" panose="02000000000000000000" pitchFamily="2" charset="0"/>
                  </a:rPr>
                  <a:t>As of</a:t>
                </a:r>
              </a:p>
            </p:txBody>
          </p:sp>
        </p:grpSp>
      </p:grpSp>
      <p:sp>
        <p:nvSpPr>
          <p:cNvPr id="2" name="Title 1">
            <a:extLst>
              <a:ext uri="{FF2B5EF4-FFF2-40B4-BE49-F238E27FC236}">
                <a16:creationId xmlns:a16="http://schemas.microsoft.com/office/drawing/2014/main" id="{5855E13A-2788-304E-A3C8-5EA01C647532}"/>
              </a:ext>
            </a:extLst>
          </p:cNvPr>
          <p:cNvSpPr>
            <a:spLocks noGrp="1"/>
          </p:cNvSpPr>
          <p:nvPr userDrawn="1">
            <p:ph type="title"/>
          </p:nvPr>
        </p:nvSpPr>
        <p:spPr/>
        <p:txBody>
          <a:bodyPr/>
          <a:lstStyle/>
          <a:p>
            <a:endParaRPr lang="en-US"/>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userDrawn="1">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AB71F1E2-F74E-B94D-9E57-A6846BD363AA}"/>
              </a:ext>
            </a:extLst>
          </p:cNvPr>
          <p:cNvSpPr>
            <a:spLocks noGrp="1"/>
          </p:cNvSpPr>
          <p:nvPr userDrawn="1">
            <p:ph type="ftr" sz="quarter" idx="11"/>
          </p:nvPr>
        </p:nvSpPr>
        <p:spPr/>
        <p:txBody>
          <a:bodyPr/>
          <a:lstStyle/>
          <a:p>
            <a:endParaRPr lang="en-US"/>
          </a:p>
        </p:txBody>
      </p:sp>
      <p:sp>
        <p:nvSpPr>
          <p:cNvPr id="5" name="Date Placeholder 4">
            <a:extLst>
              <a:ext uri="{FF2B5EF4-FFF2-40B4-BE49-F238E27FC236}">
                <a16:creationId xmlns:a16="http://schemas.microsoft.com/office/drawing/2014/main" id="{D8F8277D-4F92-0841-9607-464D6969B253}"/>
              </a:ext>
            </a:extLst>
          </p:cNvPr>
          <p:cNvSpPr>
            <a:spLocks noGrp="1"/>
          </p:cNvSpPr>
          <p:nvPr userDrawn="1">
            <p:ph type="dt" sz="half" idx="12"/>
          </p:nvPr>
        </p:nvSpPr>
        <p:spPr/>
        <p:txBody>
          <a:bodyPr/>
          <a:lstStyle/>
          <a:p>
            <a:fld id="{1B2E86CE-67D6-CD4E-8469-628484E4B584}" type="datetime1">
              <a:rPr lang="en-US" smtClean="0"/>
              <a:t>2/27/2025</a:t>
            </a:fld>
            <a:endParaRPr lang="en-US"/>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8"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71" name="Text Placeholder 6">
            <a:extLst>
              <a:ext uri="{FF2B5EF4-FFF2-40B4-BE49-F238E27FC236}">
                <a16:creationId xmlns:a16="http://schemas.microsoft.com/office/drawing/2014/main" id="{D3A648C3-1B40-3E7B-1597-0112359F905E}"/>
              </a:ext>
            </a:extLst>
          </p:cNvPr>
          <p:cNvSpPr>
            <a:spLocks noGrp="1"/>
          </p:cNvSpPr>
          <p:nvPr userDrawn="1">
            <p:ph type="body" sz="quarter" idx="16"/>
          </p:nvPr>
        </p:nvSpPr>
        <p:spPr>
          <a:xfrm>
            <a:off x="2366177" y="4849124"/>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2" name="Text Placeholder 6">
            <a:extLst>
              <a:ext uri="{FF2B5EF4-FFF2-40B4-BE49-F238E27FC236}">
                <a16:creationId xmlns:a16="http://schemas.microsoft.com/office/drawing/2014/main" id="{D5514EBE-0550-D03C-0BA4-2A6433152D68}"/>
              </a:ext>
            </a:extLst>
          </p:cNvPr>
          <p:cNvSpPr>
            <a:spLocks noGrp="1"/>
          </p:cNvSpPr>
          <p:nvPr userDrawn="1">
            <p:ph type="body" sz="quarter" idx="17"/>
          </p:nvPr>
        </p:nvSpPr>
        <p:spPr>
          <a:xfrm>
            <a:off x="4248958" y="4841628"/>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4" name="Text Placeholder 6">
            <a:extLst>
              <a:ext uri="{FF2B5EF4-FFF2-40B4-BE49-F238E27FC236}">
                <a16:creationId xmlns:a16="http://schemas.microsoft.com/office/drawing/2014/main" id="{586DB53E-F3F6-C534-56A1-A2875370A06F}"/>
              </a:ext>
            </a:extLst>
          </p:cNvPr>
          <p:cNvSpPr>
            <a:spLocks noGrp="1"/>
          </p:cNvSpPr>
          <p:nvPr userDrawn="1">
            <p:ph type="body" sz="quarter" idx="18"/>
          </p:nvPr>
        </p:nvSpPr>
        <p:spPr>
          <a:xfrm>
            <a:off x="6112194" y="4840631"/>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6" name="Text Placeholder 6">
            <a:extLst>
              <a:ext uri="{FF2B5EF4-FFF2-40B4-BE49-F238E27FC236}">
                <a16:creationId xmlns:a16="http://schemas.microsoft.com/office/drawing/2014/main" id="{FE24E3B6-B689-453C-B22D-FE23D303BF2A}"/>
              </a:ext>
            </a:extLst>
          </p:cNvPr>
          <p:cNvSpPr>
            <a:spLocks noGrp="1"/>
          </p:cNvSpPr>
          <p:nvPr userDrawn="1">
            <p:ph type="body" sz="quarter" idx="19"/>
          </p:nvPr>
        </p:nvSpPr>
        <p:spPr>
          <a:xfrm>
            <a:off x="7989287" y="4853696"/>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7" name="Text Placeholder 6">
            <a:extLst>
              <a:ext uri="{FF2B5EF4-FFF2-40B4-BE49-F238E27FC236}">
                <a16:creationId xmlns:a16="http://schemas.microsoft.com/office/drawing/2014/main" id="{37F63342-ABED-7C51-C79B-2BD2F62C61FE}"/>
              </a:ext>
            </a:extLst>
          </p:cNvPr>
          <p:cNvSpPr>
            <a:spLocks noGrp="1"/>
          </p:cNvSpPr>
          <p:nvPr userDrawn="1">
            <p:ph type="body" sz="quarter" idx="20"/>
          </p:nvPr>
        </p:nvSpPr>
        <p:spPr>
          <a:xfrm>
            <a:off x="9824302" y="4848715"/>
            <a:ext cx="1920239"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9" name="Text Placeholder 6">
            <a:extLst>
              <a:ext uri="{FF2B5EF4-FFF2-40B4-BE49-F238E27FC236}">
                <a16:creationId xmlns:a16="http://schemas.microsoft.com/office/drawing/2014/main" id="{7160CCFF-CEB7-EC6B-75A9-86A251E099C4}"/>
              </a:ext>
            </a:extLst>
          </p:cNvPr>
          <p:cNvSpPr>
            <a:spLocks noGrp="1"/>
          </p:cNvSpPr>
          <p:nvPr userDrawn="1">
            <p:ph type="body" sz="quarter" idx="21"/>
          </p:nvPr>
        </p:nvSpPr>
        <p:spPr>
          <a:xfrm>
            <a:off x="10088781" y="2753780"/>
            <a:ext cx="1455565" cy="286232"/>
          </a:xfrm>
          <a:noFill/>
        </p:spPr>
        <p:txBody>
          <a:bodyPr wrap="square" rtlCol="0">
            <a:spAutoFit/>
          </a:bodyPr>
          <a:lstStyle>
            <a:lvl1pPr marL="0" indent="0">
              <a:buNone/>
              <a:defRPr lang="en-US" sz="1400" b="1" dirty="0">
                <a:solidFill>
                  <a:schemeClr val="bg1"/>
                </a:solidFill>
              </a:defRPr>
            </a:lvl1pPr>
          </a:lstStyle>
          <a:p>
            <a:pPr marL="0" lvl="0" algn="ctr"/>
            <a:endParaRPr lang="en-US"/>
          </a:p>
        </p:txBody>
      </p:sp>
      <p:sp>
        <p:nvSpPr>
          <p:cNvPr id="47" name="Text Placeholder 6">
            <a:extLst>
              <a:ext uri="{FF2B5EF4-FFF2-40B4-BE49-F238E27FC236}">
                <a16:creationId xmlns:a16="http://schemas.microsoft.com/office/drawing/2014/main" id="{8FFA4189-512F-CC54-F02D-5A4C13B28709}"/>
              </a:ext>
            </a:extLst>
          </p:cNvPr>
          <p:cNvSpPr>
            <a:spLocks noGrp="1"/>
          </p:cNvSpPr>
          <p:nvPr userDrawn="1">
            <p:ph type="body" sz="quarter" idx="22"/>
          </p:nvPr>
        </p:nvSpPr>
        <p:spPr>
          <a:xfrm>
            <a:off x="513499" y="4518764"/>
            <a:ext cx="1645920"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Tree>
    <p:extLst>
      <p:ext uri="{BB962C8B-B14F-4D97-AF65-F5344CB8AC3E}">
        <p14:creationId xmlns:p14="http://schemas.microsoft.com/office/powerpoint/2010/main" val="391588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Journey Levels only">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6EE8B58-CB36-9264-58E6-0922AEAA5647}"/>
              </a:ext>
            </a:extLst>
          </p:cNvPr>
          <p:cNvGrpSpPr/>
          <p:nvPr userDrawn="1"/>
        </p:nvGrpSpPr>
        <p:grpSpPr>
          <a:xfrm>
            <a:off x="7551177" y="2928926"/>
            <a:ext cx="2209650" cy="2466637"/>
            <a:chOff x="6582438" y="1565117"/>
            <a:chExt cx="1920240" cy="3075517"/>
          </a:xfrm>
        </p:grpSpPr>
        <p:sp>
          <p:nvSpPr>
            <p:cNvPr id="9" name="Rectangle 8">
              <a:extLst>
                <a:ext uri="{FF2B5EF4-FFF2-40B4-BE49-F238E27FC236}">
                  <a16:creationId xmlns:a16="http://schemas.microsoft.com/office/drawing/2014/main" id="{1D4083D1-E60D-AE98-75E3-4DF2CDF096D8}"/>
                </a:ext>
              </a:extLst>
            </p:cNvPr>
            <p:cNvSpPr/>
            <p:nvPr userDrawn="1"/>
          </p:nvSpPr>
          <p:spPr>
            <a:xfrm>
              <a:off x="6582438" y="1565117"/>
              <a:ext cx="1920240" cy="246888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sameΩ</a:t>
              </a:r>
              <a:endParaRPr lang="en-US"/>
            </a:p>
          </p:txBody>
        </p:sp>
        <p:sp>
          <p:nvSpPr>
            <p:cNvPr id="29" name="Rectangle 28">
              <a:extLst>
                <a:ext uri="{FF2B5EF4-FFF2-40B4-BE49-F238E27FC236}">
                  <a16:creationId xmlns:a16="http://schemas.microsoft.com/office/drawing/2014/main" id="{F6B5E4AC-4168-C2BA-D442-451FB8519DAD}"/>
                </a:ext>
              </a:extLst>
            </p:cNvPr>
            <p:cNvSpPr/>
            <p:nvPr userDrawn="1"/>
          </p:nvSpPr>
          <p:spPr>
            <a:xfrm>
              <a:off x="6582438" y="3915494"/>
              <a:ext cx="1920240" cy="725140"/>
            </a:xfrm>
            <a:prstGeom prst="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Libre Franklin" pitchFamily="2" charset="77"/>
              </a:endParaRPr>
            </a:p>
          </p:txBody>
        </p:sp>
      </p:grpSp>
      <p:grpSp>
        <p:nvGrpSpPr>
          <p:cNvPr id="37" name="Group 36">
            <a:extLst>
              <a:ext uri="{FF2B5EF4-FFF2-40B4-BE49-F238E27FC236}">
                <a16:creationId xmlns:a16="http://schemas.microsoft.com/office/drawing/2014/main" id="{10722521-A654-997A-71E5-333F1B970727}"/>
              </a:ext>
            </a:extLst>
          </p:cNvPr>
          <p:cNvGrpSpPr/>
          <p:nvPr userDrawn="1"/>
        </p:nvGrpSpPr>
        <p:grpSpPr>
          <a:xfrm>
            <a:off x="5287318" y="2928926"/>
            <a:ext cx="2468057" cy="2464892"/>
            <a:chOff x="5400464" y="1566108"/>
            <a:chExt cx="2011682" cy="3068008"/>
          </a:xfrm>
        </p:grpSpPr>
        <p:sp>
          <p:nvSpPr>
            <p:cNvPr id="10" name="Freeform 9">
              <a:extLst>
                <a:ext uri="{FF2B5EF4-FFF2-40B4-BE49-F238E27FC236}">
                  <a16:creationId xmlns:a16="http://schemas.microsoft.com/office/drawing/2014/main" id="{F5A3BAAA-0E13-8795-3955-042B57274E2B}"/>
                </a:ext>
              </a:extLst>
            </p:cNvPr>
            <p:cNvSpPr/>
            <p:nvPr userDrawn="1"/>
          </p:nvSpPr>
          <p:spPr>
            <a:xfrm rot="5400000">
              <a:off x="5168419" y="1798155"/>
              <a:ext cx="2475773"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4DAD78-03E5-6892-B583-11D37A99C5CF}"/>
                </a:ext>
              </a:extLst>
            </p:cNvPr>
            <p:cNvSpPr/>
            <p:nvPr userDrawn="1"/>
          </p:nvSpPr>
          <p:spPr>
            <a:xfrm rot="5400000">
              <a:off x="5966369" y="3334645"/>
              <a:ext cx="733566" cy="1865376"/>
            </a:xfrm>
            <a:prstGeom prst="rect">
              <a:avLst/>
            </a:prstGeom>
            <a:solidFill>
              <a:schemeClr val="tx2">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grpSp>
      <p:grpSp>
        <p:nvGrpSpPr>
          <p:cNvPr id="39" name="Group 38">
            <a:extLst>
              <a:ext uri="{FF2B5EF4-FFF2-40B4-BE49-F238E27FC236}">
                <a16:creationId xmlns:a16="http://schemas.microsoft.com/office/drawing/2014/main" id="{CBFDF92E-9DCF-B8C7-1031-28ACB17E3AB3}"/>
              </a:ext>
            </a:extLst>
          </p:cNvPr>
          <p:cNvGrpSpPr/>
          <p:nvPr userDrawn="1"/>
        </p:nvGrpSpPr>
        <p:grpSpPr>
          <a:xfrm>
            <a:off x="3018437" y="2929301"/>
            <a:ext cx="2465646" cy="2465781"/>
            <a:chOff x="2331205" y="1571144"/>
            <a:chExt cx="2012790" cy="3069065"/>
          </a:xfrm>
        </p:grpSpPr>
        <p:sp>
          <p:nvSpPr>
            <p:cNvPr id="11" name="Freeform 10">
              <a:extLst>
                <a:ext uri="{FF2B5EF4-FFF2-40B4-BE49-F238E27FC236}">
                  <a16:creationId xmlns:a16="http://schemas.microsoft.com/office/drawing/2014/main" id="{64CEE9E5-2A9E-7614-1EF3-144DB2EFCB34}"/>
                </a:ext>
              </a:extLst>
            </p:cNvPr>
            <p:cNvSpPr/>
            <p:nvPr userDrawn="1"/>
          </p:nvSpPr>
          <p:spPr>
            <a:xfrm rot="5400000">
              <a:off x="2100288" y="1803171"/>
              <a:ext cx="2475733"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0AF2CF3-E993-C6F7-462F-0369B7EBB7C1}"/>
                </a:ext>
              </a:extLst>
            </p:cNvPr>
            <p:cNvSpPr/>
            <p:nvPr userDrawn="1"/>
          </p:nvSpPr>
          <p:spPr>
            <a:xfrm rot="5400000">
              <a:off x="2894005" y="3337634"/>
              <a:ext cx="739775" cy="1865376"/>
            </a:xfrm>
            <a:prstGeom prst="rect">
              <a:avLst/>
            </a:prstGeom>
            <a:solidFill>
              <a:schemeClr val="tx2">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grpSp>
      <p:grpSp>
        <p:nvGrpSpPr>
          <p:cNvPr id="7" name="Group 6">
            <a:extLst>
              <a:ext uri="{FF2B5EF4-FFF2-40B4-BE49-F238E27FC236}">
                <a16:creationId xmlns:a16="http://schemas.microsoft.com/office/drawing/2014/main" id="{63E72832-B06E-DBF0-BFA0-E2A8C0CAA249}"/>
              </a:ext>
            </a:extLst>
          </p:cNvPr>
          <p:cNvGrpSpPr/>
          <p:nvPr userDrawn="1"/>
        </p:nvGrpSpPr>
        <p:grpSpPr>
          <a:xfrm>
            <a:off x="742392" y="2928927"/>
            <a:ext cx="2467834" cy="2468881"/>
            <a:chOff x="628891" y="1573003"/>
            <a:chExt cx="2013465" cy="3069774"/>
          </a:xfrm>
        </p:grpSpPr>
        <p:sp>
          <p:nvSpPr>
            <p:cNvPr id="12" name="Freeform 11">
              <a:extLst>
                <a:ext uri="{FF2B5EF4-FFF2-40B4-BE49-F238E27FC236}">
                  <a16:creationId xmlns:a16="http://schemas.microsoft.com/office/drawing/2014/main" id="{565E8F59-1362-B9E7-4DF7-65E27611B8F9}"/>
                </a:ext>
              </a:extLst>
            </p:cNvPr>
            <p:cNvSpPr/>
            <p:nvPr userDrawn="1"/>
          </p:nvSpPr>
          <p:spPr>
            <a:xfrm rot="5400000">
              <a:off x="402076" y="1801603"/>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0B5BEBB-2476-A19C-69FF-0FB2FD287887}"/>
                </a:ext>
              </a:extLst>
            </p:cNvPr>
            <p:cNvSpPr/>
            <p:nvPr userDrawn="1"/>
          </p:nvSpPr>
          <p:spPr>
            <a:xfrm rot="5400000">
              <a:off x="1188449" y="3336080"/>
              <a:ext cx="747139" cy="1866255"/>
            </a:xfrm>
            <a:prstGeom prst="rect">
              <a:avLst/>
            </a:prstGeom>
            <a:solidFill>
              <a:schemeClr val="tx2">
                <a:lumMod val="20000"/>
                <a:lumOff val="8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solidFill>
                  <a:schemeClr val="tx2"/>
                </a:solidFill>
                <a:latin typeface="Libre Franklin" pitchFamily="2" charset="77"/>
              </a:endParaRPr>
            </a:p>
          </p:txBody>
        </p:sp>
      </p:grpSp>
      <p:sp>
        <p:nvSpPr>
          <p:cNvPr id="16" name="Rounded Rectangle 4">
            <a:extLst>
              <a:ext uri="{FF2B5EF4-FFF2-40B4-BE49-F238E27FC236}">
                <a16:creationId xmlns:a16="http://schemas.microsoft.com/office/drawing/2014/main" id="{AC78D8FF-D116-72E5-9299-1F244D547CBE}"/>
              </a:ext>
            </a:extLst>
          </p:cNvPr>
          <p:cNvSpPr txBox="1"/>
          <p:nvPr userDrawn="1"/>
        </p:nvSpPr>
        <p:spPr>
          <a:xfrm>
            <a:off x="1010949" y="4382509"/>
            <a:ext cx="1828800" cy="32754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Digital Consumer</a:t>
            </a:r>
          </a:p>
        </p:txBody>
      </p:sp>
      <p:sp>
        <p:nvSpPr>
          <p:cNvPr id="17" name="TextBox 16">
            <a:extLst>
              <a:ext uri="{FF2B5EF4-FFF2-40B4-BE49-F238E27FC236}">
                <a16:creationId xmlns:a16="http://schemas.microsoft.com/office/drawing/2014/main" id="{BC031BF5-D34E-C770-7318-0327EA27C53E}"/>
              </a:ext>
            </a:extLst>
          </p:cNvPr>
          <p:cNvSpPr txBox="1"/>
          <p:nvPr userDrawn="1"/>
        </p:nvSpPr>
        <p:spPr>
          <a:xfrm>
            <a:off x="984848" y="3885451"/>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sp>
        <p:nvSpPr>
          <p:cNvPr id="18" name="TextBox 17">
            <a:extLst>
              <a:ext uri="{FF2B5EF4-FFF2-40B4-BE49-F238E27FC236}">
                <a16:creationId xmlns:a16="http://schemas.microsoft.com/office/drawing/2014/main" id="{62402A50-30F8-CF86-E2DA-120F3FCD5E6A}"/>
              </a:ext>
            </a:extLst>
          </p:cNvPr>
          <p:cNvSpPr txBox="1"/>
          <p:nvPr userDrawn="1"/>
        </p:nvSpPr>
        <p:spPr>
          <a:xfrm>
            <a:off x="3334558" y="3881167"/>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9" name="TextBox 18">
            <a:extLst>
              <a:ext uri="{FF2B5EF4-FFF2-40B4-BE49-F238E27FC236}">
                <a16:creationId xmlns:a16="http://schemas.microsoft.com/office/drawing/2014/main" id="{05DE7EE4-C5B4-A72B-E1E9-DD710BDD4066}"/>
              </a:ext>
            </a:extLst>
          </p:cNvPr>
          <p:cNvSpPr txBox="1"/>
          <p:nvPr userDrawn="1"/>
        </p:nvSpPr>
        <p:spPr>
          <a:xfrm>
            <a:off x="5570366" y="3890953"/>
            <a:ext cx="1890622"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20" name="TextBox 19">
            <a:extLst>
              <a:ext uri="{FF2B5EF4-FFF2-40B4-BE49-F238E27FC236}">
                <a16:creationId xmlns:a16="http://schemas.microsoft.com/office/drawing/2014/main" id="{11AF990D-A5EB-6BBB-2386-4E60B465E455}"/>
              </a:ext>
            </a:extLst>
          </p:cNvPr>
          <p:cNvSpPr txBox="1"/>
          <p:nvPr userDrawn="1"/>
        </p:nvSpPr>
        <p:spPr>
          <a:xfrm>
            <a:off x="7768485" y="3927148"/>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21" name="Picture 20">
            <a:extLst>
              <a:ext uri="{FF2B5EF4-FFF2-40B4-BE49-F238E27FC236}">
                <a16:creationId xmlns:a16="http://schemas.microsoft.com/office/drawing/2014/main" id="{ED10C6C3-E00D-6003-1FEB-16313F18A3AD}"/>
              </a:ext>
            </a:extLst>
          </p:cNvPr>
          <p:cNvPicPr>
            <a:picLocks noChangeAspect="1"/>
          </p:cNvPicPr>
          <p:nvPr userDrawn="1"/>
        </p:nvPicPr>
        <p:blipFill>
          <a:blip r:embed="rId2"/>
          <a:stretch>
            <a:fillRect/>
          </a:stretch>
        </p:blipFill>
        <p:spPr>
          <a:xfrm>
            <a:off x="3819945" y="3179219"/>
            <a:ext cx="873838" cy="685916"/>
          </a:xfrm>
          <a:prstGeom prst="rect">
            <a:avLst/>
          </a:prstGeom>
        </p:spPr>
      </p:pic>
      <p:pic>
        <p:nvPicPr>
          <p:cNvPr id="22" name="Picture 21">
            <a:extLst>
              <a:ext uri="{FF2B5EF4-FFF2-40B4-BE49-F238E27FC236}">
                <a16:creationId xmlns:a16="http://schemas.microsoft.com/office/drawing/2014/main" id="{6EDC225A-C887-A92C-23AA-18CC9A73D959}"/>
              </a:ext>
            </a:extLst>
          </p:cNvPr>
          <p:cNvPicPr>
            <a:picLocks noChangeAspect="1"/>
          </p:cNvPicPr>
          <p:nvPr userDrawn="1"/>
        </p:nvPicPr>
        <p:blipFill>
          <a:blip r:embed="rId3"/>
          <a:stretch>
            <a:fillRect/>
          </a:stretch>
        </p:blipFill>
        <p:spPr>
          <a:xfrm>
            <a:off x="1623839" y="3161455"/>
            <a:ext cx="672060" cy="648058"/>
          </a:xfrm>
          <a:prstGeom prst="rect">
            <a:avLst/>
          </a:prstGeom>
        </p:spPr>
      </p:pic>
      <p:pic>
        <p:nvPicPr>
          <p:cNvPr id="23" name="Picture 22">
            <a:extLst>
              <a:ext uri="{FF2B5EF4-FFF2-40B4-BE49-F238E27FC236}">
                <a16:creationId xmlns:a16="http://schemas.microsoft.com/office/drawing/2014/main" id="{1386A9CE-CD28-A8F0-B4E2-161E07E98CF0}"/>
              </a:ext>
            </a:extLst>
          </p:cNvPr>
          <p:cNvPicPr>
            <a:picLocks noChangeAspect="1"/>
          </p:cNvPicPr>
          <p:nvPr userDrawn="1"/>
        </p:nvPicPr>
        <p:blipFill>
          <a:blip r:embed="rId4"/>
          <a:stretch>
            <a:fillRect/>
          </a:stretch>
        </p:blipFill>
        <p:spPr>
          <a:xfrm>
            <a:off x="8510596" y="3145391"/>
            <a:ext cx="594571" cy="719744"/>
          </a:xfrm>
          <a:prstGeom prst="rect">
            <a:avLst/>
          </a:prstGeom>
        </p:spPr>
      </p:pic>
      <p:pic>
        <p:nvPicPr>
          <p:cNvPr id="24" name="Picture 23">
            <a:extLst>
              <a:ext uri="{FF2B5EF4-FFF2-40B4-BE49-F238E27FC236}">
                <a16:creationId xmlns:a16="http://schemas.microsoft.com/office/drawing/2014/main" id="{1F6B71B7-8065-02A9-B88D-C79282B6E3D9}"/>
              </a:ext>
            </a:extLst>
          </p:cNvPr>
          <p:cNvPicPr>
            <a:picLocks noChangeAspect="1"/>
          </p:cNvPicPr>
          <p:nvPr userDrawn="1"/>
        </p:nvPicPr>
        <p:blipFill>
          <a:blip r:embed="rId5"/>
          <a:stretch>
            <a:fillRect/>
          </a:stretch>
        </p:blipFill>
        <p:spPr>
          <a:xfrm>
            <a:off x="6053187" y="3069206"/>
            <a:ext cx="879660" cy="762372"/>
          </a:xfrm>
          <a:prstGeom prst="rect">
            <a:avLst/>
          </a:prstGeom>
        </p:spPr>
      </p:pic>
      <p:sp>
        <p:nvSpPr>
          <p:cNvPr id="26" name="Rounded Rectangle 4">
            <a:extLst>
              <a:ext uri="{FF2B5EF4-FFF2-40B4-BE49-F238E27FC236}">
                <a16:creationId xmlns:a16="http://schemas.microsoft.com/office/drawing/2014/main" id="{D3F78D46-7A25-1FD1-EA9F-ECF507A768F0}"/>
              </a:ext>
            </a:extLst>
          </p:cNvPr>
          <p:cNvSpPr txBox="1"/>
          <p:nvPr userDrawn="1"/>
        </p:nvSpPr>
        <p:spPr>
          <a:xfrm>
            <a:off x="3248784" y="4408672"/>
            <a:ext cx="2016160" cy="263845"/>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Digital Participant</a:t>
            </a:r>
          </a:p>
        </p:txBody>
      </p:sp>
      <p:sp>
        <p:nvSpPr>
          <p:cNvPr id="27" name="Rounded Rectangle 4">
            <a:extLst>
              <a:ext uri="{FF2B5EF4-FFF2-40B4-BE49-F238E27FC236}">
                <a16:creationId xmlns:a16="http://schemas.microsoft.com/office/drawing/2014/main" id="{D15FDA37-2716-4CE5-FA5D-E5CDEE930CC6}"/>
              </a:ext>
            </a:extLst>
          </p:cNvPr>
          <p:cNvSpPr txBox="1"/>
          <p:nvPr userDrawn="1"/>
        </p:nvSpPr>
        <p:spPr>
          <a:xfrm>
            <a:off x="5410617" y="4386652"/>
            <a:ext cx="2117044" cy="26813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rgbClr val="4D4D4C"/>
                </a:solidFill>
                <a:latin typeface="Libre Baskerville" panose="02000000000000000000" pitchFamily="2" charset="0"/>
              </a:rPr>
              <a:t>In-person Participant</a:t>
            </a:r>
          </a:p>
        </p:txBody>
      </p:sp>
      <p:sp>
        <p:nvSpPr>
          <p:cNvPr id="28" name="Rounded Rectangle 4">
            <a:extLst>
              <a:ext uri="{FF2B5EF4-FFF2-40B4-BE49-F238E27FC236}">
                <a16:creationId xmlns:a16="http://schemas.microsoft.com/office/drawing/2014/main" id="{9792FA07-D063-518E-4F2D-4812148177BD}"/>
              </a:ext>
            </a:extLst>
          </p:cNvPr>
          <p:cNvSpPr txBox="1"/>
          <p:nvPr userDrawn="1"/>
        </p:nvSpPr>
        <p:spPr>
          <a:xfrm>
            <a:off x="7619350" y="4376140"/>
            <a:ext cx="2069212" cy="35403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rgbClr val="4D4D4C"/>
                </a:solidFill>
                <a:latin typeface="Libre Baskerville" panose="02000000000000000000" pitchFamily="2" charset="0"/>
              </a:rPr>
              <a:t>Mentor &amp; Co-Creator</a:t>
            </a:r>
          </a:p>
        </p:txBody>
      </p:sp>
      <p:grpSp>
        <p:nvGrpSpPr>
          <p:cNvPr id="63" name="Group 62">
            <a:extLst>
              <a:ext uri="{FF2B5EF4-FFF2-40B4-BE49-F238E27FC236}">
                <a16:creationId xmlns:a16="http://schemas.microsoft.com/office/drawing/2014/main" id="{2684AEAE-177C-E8AC-1836-F594525648D8}"/>
              </a:ext>
            </a:extLst>
          </p:cNvPr>
          <p:cNvGrpSpPr/>
          <p:nvPr userDrawn="1"/>
        </p:nvGrpSpPr>
        <p:grpSpPr>
          <a:xfrm>
            <a:off x="9760825" y="2928925"/>
            <a:ext cx="2035828" cy="2466166"/>
            <a:chOff x="9943337" y="2816140"/>
            <a:chExt cx="2035828" cy="2466166"/>
          </a:xfrm>
        </p:grpSpPr>
        <p:sp>
          <p:nvSpPr>
            <p:cNvPr id="8" name="Rectangle 7">
              <a:extLst>
                <a:ext uri="{FF2B5EF4-FFF2-40B4-BE49-F238E27FC236}">
                  <a16:creationId xmlns:a16="http://schemas.microsoft.com/office/drawing/2014/main" id="{BE1EF332-1259-32AD-5617-2BDF383058E2}"/>
                </a:ext>
              </a:extLst>
            </p:cNvPr>
            <p:cNvSpPr/>
            <p:nvPr userDrawn="1"/>
          </p:nvSpPr>
          <p:spPr>
            <a:xfrm>
              <a:off x="9957833" y="2816140"/>
              <a:ext cx="2021332" cy="1867989"/>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2"/>
                </a:solidFill>
                <a:latin typeface="Libre Franklin" pitchFamily="2" charset="77"/>
              </a:endParaRPr>
            </a:p>
          </p:txBody>
        </p:sp>
        <p:sp>
          <p:nvSpPr>
            <p:cNvPr id="70" name="Rectangle 69">
              <a:extLst>
                <a:ext uri="{FF2B5EF4-FFF2-40B4-BE49-F238E27FC236}">
                  <a16:creationId xmlns:a16="http://schemas.microsoft.com/office/drawing/2014/main" id="{4C63D47A-A319-7992-FCC8-D159E3011ACE}"/>
                </a:ext>
              </a:extLst>
            </p:cNvPr>
            <p:cNvSpPr/>
            <p:nvPr userDrawn="1"/>
          </p:nvSpPr>
          <p:spPr>
            <a:xfrm>
              <a:off x="9943337" y="4672703"/>
              <a:ext cx="2035827" cy="609603"/>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Libre Franklin" pitchFamily="2" charset="77"/>
              </a:endParaRPr>
            </a:p>
          </p:txBody>
        </p:sp>
        <p:grpSp>
          <p:nvGrpSpPr>
            <p:cNvPr id="61" name="Group 60">
              <a:extLst>
                <a:ext uri="{FF2B5EF4-FFF2-40B4-BE49-F238E27FC236}">
                  <a16:creationId xmlns:a16="http://schemas.microsoft.com/office/drawing/2014/main" id="{DAD471EC-D332-FBE3-B032-BDFE0906F557}"/>
                </a:ext>
              </a:extLst>
            </p:cNvPr>
            <p:cNvGrpSpPr/>
            <p:nvPr userDrawn="1"/>
          </p:nvGrpSpPr>
          <p:grpSpPr>
            <a:xfrm>
              <a:off x="10217661" y="3443832"/>
              <a:ext cx="1515938" cy="1100090"/>
              <a:chOff x="10303695" y="3265453"/>
              <a:chExt cx="1515938" cy="1100090"/>
            </a:xfrm>
          </p:grpSpPr>
          <p:pic>
            <p:nvPicPr>
              <p:cNvPr id="33" name="Picture 32">
                <a:extLst>
                  <a:ext uri="{FF2B5EF4-FFF2-40B4-BE49-F238E27FC236}">
                    <a16:creationId xmlns:a16="http://schemas.microsoft.com/office/drawing/2014/main" id="{DA7FE199-394B-8B3B-F6A9-F0E91528F849}"/>
                  </a:ext>
                </a:extLst>
              </p:cNvPr>
              <p:cNvPicPr>
                <a:picLocks noChangeAspect="1"/>
              </p:cNvPicPr>
              <p:nvPr userDrawn="1"/>
            </p:nvPicPr>
            <p:blipFill>
              <a:blip r:embed="rId2"/>
              <a:stretch>
                <a:fillRect/>
              </a:stretch>
            </p:blipFill>
            <p:spPr>
              <a:xfrm>
                <a:off x="10303695" y="3935724"/>
                <a:ext cx="547577" cy="429819"/>
              </a:xfrm>
              <a:prstGeom prst="rect">
                <a:avLst/>
              </a:prstGeom>
            </p:spPr>
          </p:pic>
          <p:pic>
            <p:nvPicPr>
              <p:cNvPr id="34" name="Picture 33">
                <a:extLst>
                  <a:ext uri="{FF2B5EF4-FFF2-40B4-BE49-F238E27FC236}">
                    <a16:creationId xmlns:a16="http://schemas.microsoft.com/office/drawing/2014/main" id="{CA9D7253-B43C-603F-C334-269A4E29E49F}"/>
                  </a:ext>
                </a:extLst>
              </p:cNvPr>
              <p:cNvPicPr>
                <a:picLocks noChangeAspect="1"/>
              </p:cNvPicPr>
              <p:nvPr userDrawn="1"/>
            </p:nvPicPr>
            <p:blipFill>
              <a:blip r:embed="rId3"/>
              <a:stretch>
                <a:fillRect/>
              </a:stretch>
            </p:blipFill>
            <p:spPr>
              <a:xfrm>
                <a:off x="11338578" y="3932059"/>
                <a:ext cx="445738" cy="429819"/>
              </a:xfrm>
              <a:prstGeom prst="rect">
                <a:avLst/>
              </a:prstGeom>
            </p:spPr>
          </p:pic>
          <p:pic>
            <p:nvPicPr>
              <p:cNvPr id="35" name="Picture 34">
                <a:extLst>
                  <a:ext uri="{FF2B5EF4-FFF2-40B4-BE49-F238E27FC236}">
                    <a16:creationId xmlns:a16="http://schemas.microsoft.com/office/drawing/2014/main" id="{CCA789E4-64E1-E2E3-BA93-2FC43739BE11}"/>
                  </a:ext>
                </a:extLst>
              </p:cNvPr>
              <p:cNvPicPr>
                <a:picLocks noChangeAspect="1"/>
              </p:cNvPicPr>
              <p:nvPr userDrawn="1"/>
            </p:nvPicPr>
            <p:blipFill>
              <a:blip r:embed="rId4"/>
              <a:stretch>
                <a:fillRect/>
              </a:stretch>
            </p:blipFill>
            <p:spPr>
              <a:xfrm>
                <a:off x="10401486" y="3269118"/>
                <a:ext cx="355067" cy="429819"/>
              </a:xfrm>
              <a:prstGeom prst="rect">
                <a:avLst/>
              </a:prstGeom>
            </p:spPr>
          </p:pic>
          <p:pic>
            <p:nvPicPr>
              <p:cNvPr id="66" name="Picture 65">
                <a:extLst>
                  <a:ext uri="{FF2B5EF4-FFF2-40B4-BE49-F238E27FC236}">
                    <a16:creationId xmlns:a16="http://schemas.microsoft.com/office/drawing/2014/main" id="{0C2AD301-E9A9-A732-C277-083B05129D0D}"/>
                  </a:ext>
                </a:extLst>
              </p:cNvPr>
              <p:cNvPicPr>
                <a:picLocks noChangeAspect="1"/>
              </p:cNvPicPr>
              <p:nvPr userDrawn="1"/>
            </p:nvPicPr>
            <p:blipFill>
              <a:blip r:embed="rId5"/>
              <a:stretch>
                <a:fillRect/>
              </a:stretch>
            </p:blipFill>
            <p:spPr>
              <a:xfrm>
                <a:off x="11323688" y="3265453"/>
                <a:ext cx="495945" cy="429819"/>
              </a:xfrm>
              <a:prstGeom prst="rect">
                <a:avLst/>
              </a:prstGeom>
            </p:spPr>
          </p:pic>
          <p:sp>
            <p:nvSpPr>
              <p:cNvPr id="68" name="TextBox 67">
                <a:extLst>
                  <a:ext uri="{FF2B5EF4-FFF2-40B4-BE49-F238E27FC236}">
                    <a16:creationId xmlns:a16="http://schemas.microsoft.com/office/drawing/2014/main" id="{CA3C4A5B-3E18-C83A-B6FF-1170802D5032}"/>
                  </a:ext>
                </a:extLst>
              </p:cNvPr>
              <p:cNvSpPr txBox="1"/>
              <p:nvPr userDrawn="1"/>
            </p:nvSpPr>
            <p:spPr>
              <a:xfrm>
                <a:off x="10760369" y="3319886"/>
                <a:ext cx="508218" cy="1015663"/>
              </a:xfrm>
              <a:prstGeom prst="rect">
                <a:avLst/>
              </a:prstGeom>
              <a:noFill/>
            </p:spPr>
            <p:txBody>
              <a:bodyPr wrap="square" rtlCol="0" anchor="ctr">
                <a:spAutoFit/>
              </a:bodyPr>
              <a:lstStyle/>
              <a:p>
                <a:pPr algn="ctr"/>
                <a:r>
                  <a:rPr lang="en-US" sz="6000" b="1">
                    <a:solidFill>
                      <a:schemeClr val="accent6">
                        <a:lumMod val="40000"/>
                        <a:lumOff val="60000"/>
                      </a:schemeClr>
                    </a:solidFill>
                    <a:latin typeface="Libre Franklin" pitchFamily="2" charset="77"/>
                  </a:rPr>
                  <a:t>+</a:t>
                </a:r>
              </a:p>
            </p:txBody>
          </p:sp>
        </p:grpSp>
      </p:grpSp>
      <p:sp>
        <p:nvSpPr>
          <p:cNvPr id="2" name="Title 1">
            <a:extLst>
              <a:ext uri="{FF2B5EF4-FFF2-40B4-BE49-F238E27FC236}">
                <a16:creationId xmlns:a16="http://schemas.microsoft.com/office/drawing/2014/main" id="{5855E13A-2788-304E-A3C8-5EA01C647532}"/>
              </a:ext>
            </a:extLst>
          </p:cNvPr>
          <p:cNvSpPr>
            <a:spLocks noGrp="1"/>
          </p:cNvSpPr>
          <p:nvPr userDrawn="1">
            <p:ph type="title"/>
          </p:nvPr>
        </p:nvSpPr>
        <p:spPr/>
        <p:txBody>
          <a:bodyPr/>
          <a:lstStyle/>
          <a:p>
            <a:endParaRPr lang="en-US"/>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userDrawn="1">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AB71F1E2-F74E-B94D-9E57-A6846BD363AA}"/>
              </a:ext>
            </a:extLst>
          </p:cNvPr>
          <p:cNvSpPr>
            <a:spLocks noGrp="1"/>
          </p:cNvSpPr>
          <p:nvPr userDrawn="1">
            <p:ph type="ftr" sz="quarter" idx="11"/>
          </p:nvPr>
        </p:nvSpPr>
        <p:spPr/>
        <p:txBody>
          <a:bodyPr/>
          <a:lstStyle/>
          <a:p>
            <a:endParaRPr lang="en-US"/>
          </a:p>
        </p:txBody>
      </p:sp>
      <p:sp>
        <p:nvSpPr>
          <p:cNvPr id="5" name="Date Placeholder 4">
            <a:extLst>
              <a:ext uri="{FF2B5EF4-FFF2-40B4-BE49-F238E27FC236}">
                <a16:creationId xmlns:a16="http://schemas.microsoft.com/office/drawing/2014/main" id="{D8F8277D-4F92-0841-9607-464D6969B253}"/>
              </a:ext>
            </a:extLst>
          </p:cNvPr>
          <p:cNvSpPr>
            <a:spLocks noGrp="1"/>
          </p:cNvSpPr>
          <p:nvPr userDrawn="1">
            <p:ph type="dt" sz="half" idx="12"/>
          </p:nvPr>
        </p:nvSpPr>
        <p:spPr/>
        <p:txBody>
          <a:bodyPr/>
          <a:lstStyle/>
          <a:p>
            <a:fld id="{1B2E86CE-67D6-CD4E-8469-628484E4B584}" type="datetime1">
              <a:rPr lang="en-US" smtClean="0"/>
              <a:t>2/27/2025</a:t>
            </a:fld>
            <a:endParaRPr lang="en-US"/>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71" name="Text Placeholder 6">
            <a:extLst>
              <a:ext uri="{FF2B5EF4-FFF2-40B4-BE49-F238E27FC236}">
                <a16:creationId xmlns:a16="http://schemas.microsoft.com/office/drawing/2014/main" id="{D3A648C3-1B40-3E7B-1597-0112359F905E}"/>
              </a:ext>
            </a:extLst>
          </p:cNvPr>
          <p:cNvSpPr>
            <a:spLocks noGrp="1"/>
          </p:cNvSpPr>
          <p:nvPr userDrawn="1">
            <p:ph type="body" sz="quarter" idx="16"/>
          </p:nvPr>
        </p:nvSpPr>
        <p:spPr>
          <a:xfrm>
            <a:off x="804967" y="4857079"/>
            <a:ext cx="215551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2" name="Text Placeholder 6">
            <a:extLst>
              <a:ext uri="{FF2B5EF4-FFF2-40B4-BE49-F238E27FC236}">
                <a16:creationId xmlns:a16="http://schemas.microsoft.com/office/drawing/2014/main" id="{D5514EBE-0550-D03C-0BA4-2A6433152D68}"/>
              </a:ext>
            </a:extLst>
          </p:cNvPr>
          <p:cNvSpPr>
            <a:spLocks noGrp="1"/>
          </p:cNvSpPr>
          <p:nvPr userDrawn="1">
            <p:ph type="body" sz="quarter" idx="17"/>
          </p:nvPr>
        </p:nvSpPr>
        <p:spPr>
          <a:xfrm>
            <a:off x="3140528" y="4848715"/>
            <a:ext cx="2093812"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4" name="Text Placeholder 6">
            <a:extLst>
              <a:ext uri="{FF2B5EF4-FFF2-40B4-BE49-F238E27FC236}">
                <a16:creationId xmlns:a16="http://schemas.microsoft.com/office/drawing/2014/main" id="{586DB53E-F3F6-C534-56A1-A2875370A06F}"/>
              </a:ext>
            </a:extLst>
          </p:cNvPr>
          <p:cNvSpPr>
            <a:spLocks noGrp="1"/>
          </p:cNvSpPr>
          <p:nvPr userDrawn="1">
            <p:ph type="body" sz="quarter" idx="18"/>
          </p:nvPr>
        </p:nvSpPr>
        <p:spPr>
          <a:xfrm>
            <a:off x="5410618" y="4840631"/>
            <a:ext cx="208124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6" name="Text Placeholder 6">
            <a:extLst>
              <a:ext uri="{FF2B5EF4-FFF2-40B4-BE49-F238E27FC236}">
                <a16:creationId xmlns:a16="http://schemas.microsoft.com/office/drawing/2014/main" id="{FE24E3B6-B689-453C-B22D-FE23D303BF2A}"/>
              </a:ext>
            </a:extLst>
          </p:cNvPr>
          <p:cNvSpPr>
            <a:spLocks noGrp="1"/>
          </p:cNvSpPr>
          <p:nvPr userDrawn="1">
            <p:ph type="body" sz="quarter" idx="19"/>
          </p:nvPr>
        </p:nvSpPr>
        <p:spPr>
          <a:xfrm>
            <a:off x="7682995" y="4853696"/>
            <a:ext cx="1952212"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7" name="Text Placeholder 6">
            <a:extLst>
              <a:ext uri="{FF2B5EF4-FFF2-40B4-BE49-F238E27FC236}">
                <a16:creationId xmlns:a16="http://schemas.microsoft.com/office/drawing/2014/main" id="{37F63342-ABED-7C51-C79B-2BD2F62C61FE}"/>
              </a:ext>
            </a:extLst>
          </p:cNvPr>
          <p:cNvSpPr>
            <a:spLocks noGrp="1"/>
          </p:cNvSpPr>
          <p:nvPr userDrawn="1">
            <p:ph type="body" sz="quarter" idx="20"/>
          </p:nvPr>
        </p:nvSpPr>
        <p:spPr>
          <a:xfrm>
            <a:off x="9824302" y="4848715"/>
            <a:ext cx="1920239"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9" name="Text Placeholder 6">
            <a:extLst>
              <a:ext uri="{FF2B5EF4-FFF2-40B4-BE49-F238E27FC236}">
                <a16:creationId xmlns:a16="http://schemas.microsoft.com/office/drawing/2014/main" id="{7160CCFF-CEB7-EC6B-75A9-86A251E099C4}"/>
              </a:ext>
            </a:extLst>
          </p:cNvPr>
          <p:cNvSpPr>
            <a:spLocks noGrp="1"/>
          </p:cNvSpPr>
          <p:nvPr userDrawn="1">
            <p:ph type="body" sz="quarter" idx="21"/>
          </p:nvPr>
        </p:nvSpPr>
        <p:spPr>
          <a:xfrm>
            <a:off x="10084792" y="3079215"/>
            <a:ext cx="1455565" cy="286232"/>
          </a:xfrm>
          <a:noFill/>
        </p:spPr>
        <p:txBody>
          <a:bodyPr wrap="square" rtlCol="0">
            <a:spAutoFit/>
          </a:bodyPr>
          <a:lstStyle>
            <a:lvl1pPr marL="0" indent="0">
              <a:buNone/>
              <a:defRPr lang="en-US" sz="1400" b="1" dirty="0">
                <a:solidFill>
                  <a:schemeClr val="bg1"/>
                </a:solidFill>
              </a:defRPr>
            </a:lvl1pPr>
          </a:lstStyle>
          <a:p>
            <a:pPr marL="0" lvl="0" algn="ctr"/>
            <a:endParaRPr lang="en-US"/>
          </a:p>
        </p:txBody>
      </p:sp>
    </p:spTree>
    <p:extLst>
      <p:ext uri="{BB962C8B-B14F-4D97-AF65-F5344CB8AC3E}">
        <p14:creationId xmlns:p14="http://schemas.microsoft.com/office/powerpoint/2010/main" val="1180418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Journey Levels - Comp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E13A-2788-304E-A3C8-5EA01C64753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AB71F1E2-F74E-B94D-9E57-A6846BD363A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D8F8277D-4F92-0841-9607-464D6969B253}"/>
              </a:ext>
            </a:extLst>
          </p:cNvPr>
          <p:cNvSpPr>
            <a:spLocks noGrp="1"/>
          </p:cNvSpPr>
          <p:nvPr>
            <p:ph type="dt" sz="half" idx="12"/>
          </p:nvPr>
        </p:nvSpPr>
        <p:spPr/>
        <p:txBody>
          <a:bodyPr/>
          <a:lstStyle/>
          <a:p>
            <a:fld id="{FDAF528A-71B3-2942-92A4-2924BF7379DB}" type="datetime1">
              <a:rPr lang="en-US" smtClean="0"/>
              <a:t>2/27/2025</a:t>
            </a:fld>
            <a:endParaRPr lang="en-US"/>
          </a:p>
        </p:txBody>
      </p:sp>
      <p:sp>
        <p:nvSpPr>
          <p:cNvPr id="36" name="Freeform 35">
            <a:extLst>
              <a:ext uri="{FF2B5EF4-FFF2-40B4-BE49-F238E27FC236}">
                <a16:creationId xmlns:a16="http://schemas.microsoft.com/office/drawing/2014/main" id="{C4AC21FC-13F9-8C47-BE40-CC3F80ACAAD8}"/>
              </a:ext>
            </a:extLst>
          </p:cNvPr>
          <p:cNvSpPr/>
          <p:nvPr userDrawn="1"/>
        </p:nvSpPr>
        <p:spPr>
          <a:xfrm rot="5400000">
            <a:off x="1006237" y="1564929"/>
            <a:ext cx="2142211" cy="305468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7D8602D9-BD7F-6942-9ACD-143F9498CB0B}"/>
              </a:ext>
            </a:extLst>
          </p:cNvPr>
          <p:cNvSpPr/>
          <p:nvPr userDrawn="1"/>
        </p:nvSpPr>
        <p:spPr>
          <a:xfrm rot="5400000">
            <a:off x="1738128" y="2969764"/>
            <a:ext cx="680826" cy="305468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a:solidFill>
                  <a:schemeClr val="bg2"/>
                </a:solidFill>
                <a:latin typeface="Libre Franklin" pitchFamily="2" charset="77"/>
              </a:rPr>
              <a:t>              </a:t>
            </a:r>
          </a:p>
        </p:txBody>
      </p:sp>
      <p:sp>
        <p:nvSpPr>
          <p:cNvPr id="38" name="Freeform 37">
            <a:extLst>
              <a:ext uri="{FF2B5EF4-FFF2-40B4-BE49-F238E27FC236}">
                <a16:creationId xmlns:a16="http://schemas.microsoft.com/office/drawing/2014/main" id="{AFC1E134-6A57-CF4E-8531-829F5723AC06}"/>
              </a:ext>
            </a:extLst>
          </p:cNvPr>
          <p:cNvSpPr/>
          <p:nvPr userDrawn="1"/>
        </p:nvSpPr>
        <p:spPr>
          <a:xfrm rot="5400000">
            <a:off x="1733984" y="3685238"/>
            <a:ext cx="689113" cy="3054687"/>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a:solidFill>
                  <a:schemeClr val="bg2"/>
                </a:solidFill>
                <a:latin typeface="Libre Franklin" pitchFamily="2" charset="77"/>
              </a:rPr>
              <a:t>         </a:t>
            </a:r>
          </a:p>
        </p:txBody>
      </p:sp>
      <p:sp>
        <p:nvSpPr>
          <p:cNvPr id="39" name="Rectangle 38">
            <a:extLst>
              <a:ext uri="{FF2B5EF4-FFF2-40B4-BE49-F238E27FC236}">
                <a16:creationId xmlns:a16="http://schemas.microsoft.com/office/drawing/2014/main" id="{B1BB6324-AD6F-EC43-82A8-57F89F95E01F}"/>
              </a:ext>
            </a:extLst>
          </p:cNvPr>
          <p:cNvSpPr/>
          <p:nvPr userDrawn="1"/>
        </p:nvSpPr>
        <p:spPr>
          <a:xfrm>
            <a:off x="9900126" y="2021167"/>
            <a:ext cx="1797630" cy="2142210"/>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same</a:t>
            </a:r>
          </a:p>
        </p:txBody>
      </p:sp>
      <p:sp>
        <p:nvSpPr>
          <p:cNvPr id="40" name="Freeform 39">
            <a:extLst>
              <a:ext uri="{FF2B5EF4-FFF2-40B4-BE49-F238E27FC236}">
                <a16:creationId xmlns:a16="http://schemas.microsoft.com/office/drawing/2014/main" id="{FE2E4056-95E3-0D44-9ED9-867E49558CD5}"/>
              </a:ext>
            </a:extLst>
          </p:cNvPr>
          <p:cNvSpPr/>
          <p:nvPr userDrawn="1"/>
        </p:nvSpPr>
        <p:spPr>
          <a:xfrm rot="5400000">
            <a:off x="7818971" y="1853094"/>
            <a:ext cx="2142210" cy="247835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27D77821-A8C7-D44F-92C0-D18DBB1295C9}"/>
              </a:ext>
            </a:extLst>
          </p:cNvPr>
          <p:cNvSpPr/>
          <p:nvPr userDrawn="1"/>
        </p:nvSpPr>
        <p:spPr>
          <a:xfrm rot="5400000">
            <a:off x="5658592" y="1826183"/>
            <a:ext cx="2142507"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2A454AEA-ABD8-0F4F-A213-8A71653AEFD8}"/>
              </a:ext>
            </a:extLst>
          </p:cNvPr>
          <p:cNvSpPr/>
          <p:nvPr userDrawn="1"/>
        </p:nvSpPr>
        <p:spPr>
          <a:xfrm rot="5400000">
            <a:off x="3476694" y="1883670"/>
            <a:ext cx="2142211" cy="241722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F720C94-DACD-4D41-975C-C86F388B800B}"/>
              </a:ext>
            </a:extLst>
          </p:cNvPr>
          <p:cNvSpPr txBox="1"/>
          <p:nvPr userDrawn="1"/>
        </p:nvSpPr>
        <p:spPr>
          <a:xfrm>
            <a:off x="5832691" y="3135720"/>
            <a:ext cx="1794307"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44" name="TextBox 43">
            <a:extLst>
              <a:ext uri="{FF2B5EF4-FFF2-40B4-BE49-F238E27FC236}">
                <a16:creationId xmlns:a16="http://schemas.microsoft.com/office/drawing/2014/main" id="{A1ADFE79-2CFF-D140-BE60-6AB32592B775}"/>
              </a:ext>
            </a:extLst>
          </p:cNvPr>
          <p:cNvSpPr txBox="1"/>
          <p:nvPr userDrawn="1"/>
        </p:nvSpPr>
        <p:spPr>
          <a:xfrm>
            <a:off x="7906912" y="3134869"/>
            <a:ext cx="2010008"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45" name="TextBox 44">
            <a:extLst>
              <a:ext uri="{FF2B5EF4-FFF2-40B4-BE49-F238E27FC236}">
                <a16:creationId xmlns:a16="http://schemas.microsoft.com/office/drawing/2014/main" id="{EE1CE4F7-E0D0-B74E-A96B-C7E8C39B9190}"/>
              </a:ext>
            </a:extLst>
          </p:cNvPr>
          <p:cNvSpPr txBox="1"/>
          <p:nvPr userDrawn="1"/>
        </p:nvSpPr>
        <p:spPr>
          <a:xfrm>
            <a:off x="10019288" y="3136863"/>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46" name="Picture 45">
            <a:extLst>
              <a:ext uri="{FF2B5EF4-FFF2-40B4-BE49-F238E27FC236}">
                <a16:creationId xmlns:a16="http://schemas.microsoft.com/office/drawing/2014/main" id="{62CE8A6B-52FC-9348-8102-EC73DABDEFD7}"/>
              </a:ext>
            </a:extLst>
          </p:cNvPr>
          <p:cNvPicPr>
            <a:picLocks noChangeAspect="1"/>
          </p:cNvPicPr>
          <p:nvPr userDrawn="1"/>
        </p:nvPicPr>
        <p:blipFill>
          <a:blip r:embed="rId2"/>
          <a:stretch>
            <a:fillRect/>
          </a:stretch>
        </p:blipFill>
        <p:spPr>
          <a:xfrm>
            <a:off x="6277522" y="2379123"/>
            <a:ext cx="873838" cy="685916"/>
          </a:xfrm>
          <a:prstGeom prst="rect">
            <a:avLst/>
          </a:prstGeom>
        </p:spPr>
      </p:pic>
      <p:pic>
        <p:nvPicPr>
          <p:cNvPr id="47" name="Picture 46">
            <a:extLst>
              <a:ext uri="{FF2B5EF4-FFF2-40B4-BE49-F238E27FC236}">
                <a16:creationId xmlns:a16="http://schemas.microsoft.com/office/drawing/2014/main" id="{A8521650-53BC-B040-BF59-00B63CBF8510}"/>
              </a:ext>
            </a:extLst>
          </p:cNvPr>
          <p:cNvPicPr>
            <a:picLocks noChangeAspect="1"/>
          </p:cNvPicPr>
          <p:nvPr userDrawn="1"/>
        </p:nvPicPr>
        <p:blipFill>
          <a:blip r:embed="rId3"/>
          <a:stretch>
            <a:fillRect/>
          </a:stretch>
        </p:blipFill>
        <p:spPr>
          <a:xfrm>
            <a:off x="10486670" y="2321939"/>
            <a:ext cx="594571" cy="719744"/>
          </a:xfrm>
          <a:prstGeom prst="rect">
            <a:avLst/>
          </a:prstGeom>
        </p:spPr>
      </p:pic>
      <p:pic>
        <p:nvPicPr>
          <p:cNvPr id="48" name="Picture 47">
            <a:extLst>
              <a:ext uri="{FF2B5EF4-FFF2-40B4-BE49-F238E27FC236}">
                <a16:creationId xmlns:a16="http://schemas.microsoft.com/office/drawing/2014/main" id="{392F2FB0-219D-9A4A-9A7E-3813FA8B542C}"/>
              </a:ext>
            </a:extLst>
          </p:cNvPr>
          <p:cNvPicPr>
            <a:picLocks noChangeAspect="1"/>
          </p:cNvPicPr>
          <p:nvPr userDrawn="1"/>
        </p:nvPicPr>
        <p:blipFill>
          <a:blip r:embed="rId4"/>
          <a:stretch>
            <a:fillRect/>
          </a:stretch>
        </p:blipFill>
        <p:spPr>
          <a:xfrm>
            <a:off x="8444558" y="2298791"/>
            <a:ext cx="879660" cy="762372"/>
          </a:xfrm>
          <a:prstGeom prst="rect">
            <a:avLst/>
          </a:prstGeom>
        </p:spPr>
      </p:pic>
      <p:sp>
        <p:nvSpPr>
          <p:cNvPr id="49" name="Rounded Rectangle 4">
            <a:extLst>
              <a:ext uri="{FF2B5EF4-FFF2-40B4-BE49-F238E27FC236}">
                <a16:creationId xmlns:a16="http://schemas.microsoft.com/office/drawing/2014/main" id="{4D9FCE45-888F-9645-B7D5-DF16C3A3F41A}"/>
              </a:ext>
            </a:extLst>
          </p:cNvPr>
          <p:cNvSpPr txBox="1"/>
          <p:nvPr userDrawn="1"/>
        </p:nvSpPr>
        <p:spPr>
          <a:xfrm>
            <a:off x="5717303" y="3471568"/>
            <a:ext cx="1989270"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Participant</a:t>
            </a:r>
          </a:p>
        </p:txBody>
      </p:sp>
      <p:sp>
        <p:nvSpPr>
          <p:cNvPr id="50" name="Rounded Rectangle 4">
            <a:extLst>
              <a:ext uri="{FF2B5EF4-FFF2-40B4-BE49-F238E27FC236}">
                <a16:creationId xmlns:a16="http://schemas.microsoft.com/office/drawing/2014/main" id="{25057BF4-509D-8241-84D8-566AC601152C}"/>
              </a:ext>
            </a:extLst>
          </p:cNvPr>
          <p:cNvSpPr txBox="1"/>
          <p:nvPr userDrawn="1"/>
        </p:nvSpPr>
        <p:spPr>
          <a:xfrm>
            <a:off x="7808941" y="3554870"/>
            <a:ext cx="2171342"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In-person Participant</a:t>
            </a:r>
          </a:p>
        </p:txBody>
      </p:sp>
      <p:sp>
        <p:nvSpPr>
          <p:cNvPr id="51" name="Rounded Rectangle 4">
            <a:extLst>
              <a:ext uri="{FF2B5EF4-FFF2-40B4-BE49-F238E27FC236}">
                <a16:creationId xmlns:a16="http://schemas.microsoft.com/office/drawing/2014/main" id="{90F0FB99-48F1-1E43-9A10-33708E33A4B5}"/>
              </a:ext>
            </a:extLst>
          </p:cNvPr>
          <p:cNvSpPr txBox="1"/>
          <p:nvPr userDrawn="1"/>
        </p:nvSpPr>
        <p:spPr>
          <a:xfrm>
            <a:off x="10220772" y="3535056"/>
            <a:ext cx="1168217"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Mentor &amp; Co-creator</a:t>
            </a:r>
          </a:p>
        </p:txBody>
      </p:sp>
      <p:sp>
        <p:nvSpPr>
          <p:cNvPr id="52" name="Rectangle 51">
            <a:extLst>
              <a:ext uri="{FF2B5EF4-FFF2-40B4-BE49-F238E27FC236}">
                <a16:creationId xmlns:a16="http://schemas.microsoft.com/office/drawing/2014/main" id="{7DE3F05B-20BA-4C43-9403-9CE6F5E2F026}"/>
              </a:ext>
            </a:extLst>
          </p:cNvPr>
          <p:cNvSpPr/>
          <p:nvPr userDrawn="1"/>
        </p:nvSpPr>
        <p:spPr>
          <a:xfrm>
            <a:off x="9900126" y="4148404"/>
            <a:ext cx="1797629" cy="689114"/>
          </a:xfrm>
          <a:prstGeom prst="rect">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b="1">
              <a:latin typeface="Libre Franklin" pitchFamily="2" charset="77"/>
            </a:endParaRPr>
          </a:p>
        </p:txBody>
      </p:sp>
      <p:sp>
        <p:nvSpPr>
          <p:cNvPr id="53" name="Freeform 52">
            <a:extLst>
              <a:ext uri="{FF2B5EF4-FFF2-40B4-BE49-F238E27FC236}">
                <a16:creationId xmlns:a16="http://schemas.microsoft.com/office/drawing/2014/main" id="{6D11446F-FD8A-6E43-AACA-1688857AD6B5}"/>
              </a:ext>
            </a:extLst>
          </p:cNvPr>
          <p:cNvSpPr/>
          <p:nvPr userDrawn="1"/>
        </p:nvSpPr>
        <p:spPr>
          <a:xfrm rot="5400000">
            <a:off x="8546111" y="3253786"/>
            <a:ext cx="689113" cy="247835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60000"/>
              <a:lumOff val="40000"/>
            </a:schemeClr>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latin typeface="Libre Franklin" pitchFamily="2" charset="77"/>
            </a:endParaRPr>
          </a:p>
        </p:txBody>
      </p:sp>
      <p:sp>
        <p:nvSpPr>
          <p:cNvPr id="54" name="Freeform 53">
            <a:extLst>
              <a:ext uri="{FF2B5EF4-FFF2-40B4-BE49-F238E27FC236}">
                <a16:creationId xmlns:a16="http://schemas.microsoft.com/office/drawing/2014/main" id="{D90EC175-7F72-3946-B261-D7BD201EFB22}"/>
              </a:ext>
            </a:extLst>
          </p:cNvPr>
          <p:cNvSpPr/>
          <p:nvPr userDrawn="1"/>
        </p:nvSpPr>
        <p:spPr>
          <a:xfrm rot="5400000">
            <a:off x="6382868" y="3230737"/>
            <a:ext cx="693954"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40000"/>
              <a:lumOff val="60000"/>
            </a:schemeClr>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latin typeface="Libre Franklin" pitchFamily="2" charset="77"/>
            </a:endParaRPr>
          </a:p>
        </p:txBody>
      </p:sp>
      <p:sp>
        <p:nvSpPr>
          <p:cNvPr id="55" name="Freeform 54">
            <a:extLst>
              <a:ext uri="{FF2B5EF4-FFF2-40B4-BE49-F238E27FC236}">
                <a16:creationId xmlns:a16="http://schemas.microsoft.com/office/drawing/2014/main" id="{A1EB7B2B-6C7F-8541-9BCD-B0D78CBB0A58}"/>
              </a:ext>
            </a:extLst>
          </p:cNvPr>
          <p:cNvSpPr/>
          <p:nvPr userDrawn="1"/>
        </p:nvSpPr>
        <p:spPr>
          <a:xfrm rot="5400000">
            <a:off x="4203244" y="3284362"/>
            <a:ext cx="689113" cy="241721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20000"/>
              <a:lumOff val="80000"/>
            </a:schemeClr>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a:solidFill>
                  <a:schemeClr val="tx1">
                    <a:lumMod val="60000"/>
                    <a:lumOff val="40000"/>
                  </a:schemeClr>
                </a:solidFill>
                <a:latin typeface="Libre Franklin" pitchFamily="2" charset="77"/>
              </a:rPr>
              <a:t>      </a:t>
            </a:r>
          </a:p>
        </p:txBody>
      </p:sp>
      <p:sp>
        <p:nvSpPr>
          <p:cNvPr id="56" name="Rectangle 55">
            <a:extLst>
              <a:ext uri="{FF2B5EF4-FFF2-40B4-BE49-F238E27FC236}">
                <a16:creationId xmlns:a16="http://schemas.microsoft.com/office/drawing/2014/main" id="{F8A8ED06-318E-094A-ABCB-34A8062AD78F}"/>
              </a:ext>
            </a:extLst>
          </p:cNvPr>
          <p:cNvSpPr/>
          <p:nvPr userDrawn="1"/>
        </p:nvSpPr>
        <p:spPr>
          <a:xfrm>
            <a:off x="9900126" y="4867653"/>
            <a:ext cx="1797629" cy="689114"/>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b="1">
              <a:latin typeface="Libre Franklin" pitchFamily="2" charset="77"/>
            </a:endParaRPr>
          </a:p>
        </p:txBody>
      </p:sp>
      <p:sp>
        <p:nvSpPr>
          <p:cNvPr id="57" name="Freeform 56">
            <a:extLst>
              <a:ext uri="{FF2B5EF4-FFF2-40B4-BE49-F238E27FC236}">
                <a16:creationId xmlns:a16="http://schemas.microsoft.com/office/drawing/2014/main" id="{6695BBB4-2B08-2440-B7D6-992A9B87A34F}"/>
              </a:ext>
            </a:extLst>
          </p:cNvPr>
          <p:cNvSpPr/>
          <p:nvPr userDrawn="1"/>
        </p:nvSpPr>
        <p:spPr>
          <a:xfrm rot="5400000">
            <a:off x="8545613" y="3973037"/>
            <a:ext cx="689113" cy="247835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latin typeface="Libre Franklin" pitchFamily="2" charset="77"/>
            </a:endParaRPr>
          </a:p>
        </p:txBody>
      </p:sp>
      <p:sp>
        <p:nvSpPr>
          <p:cNvPr id="58" name="Freeform 57">
            <a:extLst>
              <a:ext uri="{FF2B5EF4-FFF2-40B4-BE49-F238E27FC236}">
                <a16:creationId xmlns:a16="http://schemas.microsoft.com/office/drawing/2014/main" id="{CA6FAEA8-7A37-4E4F-B711-888C50CA64FC}"/>
              </a:ext>
            </a:extLst>
          </p:cNvPr>
          <p:cNvSpPr/>
          <p:nvPr userDrawn="1"/>
        </p:nvSpPr>
        <p:spPr>
          <a:xfrm rot="5400000">
            <a:off x="6385458" y="3946006"/>
            <a:ext cx="688782"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latin typeface="Libre Franklin" pitchFamily="2" charset="77"/>
            </a:endParaRPr>
          </a:p>
        </p:txBody>
      </p:sp>
      <p:sp>
        <p:nvSpPr>
          <p:cNvPr id="59" name="Freeform 58">
            <a:extLst>
              <a:ext uri="{FF2B5EF4-FFF2-40B4-BE49-F238E27FC236}">
                <a16:creationId xmlns:a16="http://schemas.microsoft.com/office/drawing/2014/main" id="{618888AC-F785-804A-8DB5-0A9FC96F2D28}"/>
              </a:ext>
            </a:extLst>
          </p:cNvPr>
          <p:cNvSpPr/>
          <p:nvPr userDrawn="1"/>
        </p:nvSpPr>
        <p:spPr>
          <a:xfrm rot="5400000">
            <a:off x="4203244" y="4003611"/>
            <a:ext cx="689113" cy="241721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lumMod val="20000"/>
              <a:lumOff val="8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solidFill>
                <a:schemeClr val="tx1">
                  <a:lumMod val="60000"/>
                  <a:lumOff val="40000"/>
                </a:schemeClr>
              </a:solidFill>
              <a:latin typeface="Libre Franklin" pitchFamily="2" charset="77"/>
            </a:endParaRPr>
          </a:p>
        </p:txBody>
      </p:sp>
      <p:sp>
        <p:nvSpPr>
          <p:cNvPr id="60" name="Rounded Rectangle 4">
            <a:extLst>
              <a:ext uri="{FF2B5EF4-FFF2-40B4-BE49-F238E27FC236}">
                <a16:creationId xmlns:a16="http://schemas.microsoft.com/office/drawing/2014/main" id="{01122DDA-58FD-8540-ACE3-6011539ECA0B}"/>
              </a:ext>
            </a:extLst>
          </p:cNvPr>
          <p:cNvSpPr txBox="1"/>
          <p:nvPr userDrawn="1"/>
        </p:nvSpPr>
        <p:spPr>
          <a:xfrm>
            <a:off x="3459234" y="3466322"/>
            <a:ext cx="2088598"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Consumer</a:t>
            </a:r>
          </a:p>
        </p:txBody>
      </p:sp>
      <p:sp>
        <p:nvSpPr>
          <p:cNvPr id="61" name="TextBox 60">
            <a:extLst>
              <a:ext uri="{FF2B5EF4-FFF2-40B4-BE49-F238E27FC236}">
                <a16:creationId xmlns:a16="http://schemas.microsoft.com/office/drawing/2014/main" id="{9D8C8BDA-A8ED-AB46-88BC-A6244171EE0C}"/>
              </a:ext>
            </a:extLst>
          </p:cNvPr>
          <p:cNvSpPr txBox="1"/>
          <p:nvPr userDrawn="1"/>
        </p:nvSpPr>
        <p:spPr>
          <a:xfrm>
            <a:off x="3738866" y="3135720"/>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pic>
        <p:nvPicPr>
          <p:cNvPr id="62" name="Picture 61">
            <a:extLst>
              <a:ext uri="{FF2B5EF4-FFF2-40B4-BE49-F238E27FC236}">
                <a16:creationId xmlns:a16="http://schemas.microsoft.com/office/drawing/2014/main" id="{EB07D889-31F3-464D-A674-30FB0EFE9949}"/>
              </a:ext>
            </a:extLst>
          </p:cNvPr>
          <p:cNvPicPr>
            <a:picLocks noChangeAspect="1"/>
          </p:cNvPicPr>
          <p:nvPr userDrawn="1"/>
        </p:nvPicPr>
        <p:blipFill>
          <a:blip r:embed="rId5"/>
          <a:stretch>
            <a:fillRect/>
          </a:stretch>
        </p:blipFill>
        <p:spPr>
          <a:xfrm>
            <a:off x="4126935" y="2428687"/>
            <a:ext cx="672060" cy="648058"/>
          </a:xfrm>
          <a:prstGeom prst="rect">
            <a:avLst/>
          </a:prstGeom>
        </p:spPr>
      </p:pic>
      <p:sp>
        <p:nvSpPr>
          <p:cNvPr id="63" name="TextBox 62">
            <a:extLst>
              <a:ext uri="{FF2B5EF4-FFF2-40B4-BE49-F238E27FC236}">
                <a16:creationId xmlns:a16="http://schemas.microsoft.com/office/drawing/2014/main" id="{B8CD9C26-CD68-B144-A2EF-5212B3DAC4EC}"/>
              </a:ext>
            </a:extLst>
          </p:cNvPr>
          <p:cNvSpPr txBox="1"/>
          <p:nvPr userDrawn="1"/>
        </p:nvSpPr>
        <p:spPr>
          <a:xfrm>
            <a:off x="784779" y="2570247"/>
            <a:ext cx="2337572" cy="1200329"/>
          </a:xfrm>
          <a:prstGeom prst="rect">
            <a:avLst/>
          </a:prstGeom>
          <a:noFill/>
        </p:spPr>
        <p:txBody>
          <a:bodyPr wrap="square" rtlCol="0">
            <a:spAutoFit/>
          </a:bodyPr>
          <a:lstStyle/>
          <a:p>
            <a:pPr algn="ctr"/>
            <a:r>
              <a:rPr lang="en-US" sz="2400" b="1" spc="300">
                <a:solidFill>
                  <a:srgbClr val="FF8300"/>
                </a:solidFill>
                <a:latin typeface="Libre Franklin" pitchFamily="2" charset="77"/>
              </a:rPr>
              <a:t>TEACHERS IN NETWORK</a:t>
            </a:r>
          </a:p>
        </p:txBody>
      </p:sp>
      <p:sp>
        <p:nvSpPr>
          <p:cNvPr id="64" name="Rectangle 63">
            <a:extLst>
              <a:ext uri="{FF2B5EF4-FFF2-40B4-BE49-F238E27FC236}">
                <a16:creationId xmlns:a16="http://schemas.microsoft.com/office/drawing/2014/main" id="{38BD05E2-D433-0A4B-8A76-A6AF4077A589}"/>
              </a:ext>
            </a:extLst>
          </p:cNvPr>
          <p:cNvSpPr/>
          <p:nvPr userDrawn="1"/>
        </p:nvSpPr>
        <p:spPr>
          <a:xfrm rot="5400000">
            <a:off x="813077" y="4033300"/>
            <a:ext cx="548640" cy="914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b="1">
              <a:solidFill>
                <a:schemeClr val="tx1"/>
              </a:solidFill>
              <a:latin typeface="Libre Franklin" pitchFamily="2" charset="77"/>
            </a:endParaRPr>
          </a:p>
        </p:txBody>
      </p:sp>
      <p:sp>
        <p:nvSpPr>
          <p:cNvPr id="65" name="Rectangle 64">
            <a:extLst>
              <a:ext uri="{FF2B5EF4-FFF2-40B4-BE49-F238E27FC236}">
                <a16:creationId xmlns:a16="http://schemas.microsoft.com/office/drawing/2014/main" id="{E61856D2-AE83-E64D-B7F1-9E8B8DF2482E}"/>
              </a:ext>
            </a:extLst>
          </p:cNvPr>
          <p:cNvSpPr/>
          <p:nvPr userDrawn="1"/>
        </p:nvSpPr>
        <p:spPr>
          <a:xfrm rot="5400000">
            <a:off x="813077" y="4755010"/>
            <a:ext cx="548640" cy="914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b="1">
              <a:solidFill>
                <a:schemeClr val="tx1"/>
              </a:solidFill>
              <a:latin typeface="Libre Franklin" pitchFamily="2" charset="77"/>
            </a:endParaRPr>
          </a:p>
        </p:txBody>
      </p:sp>
      <p:sp>
        <p:nvSpPr>
          <p:cNvPr id="7" name="Text Placeholder 6">
            <a:extLst>
              <a:ext uri="{FF2B5EF4-FFF2-40B4-BE49-F238E27FC236}">
                <a16:creationId xmlns:a16="http://schemas.microsoft.com/office/drawing/2014/main" id="{F43B1ACA-5EDE-4D44-84F3-9F1F00BED370}"/>
              </a:ext>
            </a:extLst>
          </p:cNvPr>
          <p:cNvSpPr>
            <a:spLocks noGrp="1"/>
          </p:cNvSpPr>
          <p:nvPr>
            <p:ph type="body" sz="quarter" idx="13"/>
          </p:nvPr>
        </p:nvSpPr>
        <p:spPr>
          <a:xfrm>
            <a:off x="630196" y="4245990"/>
            <a:ext cx="914400" cy="496286"/>
          </a:xfrm>
        </p:spPr>
        <p:txBody>
          <a:bodyPr anchor="ctr">
            <a:noAutofit/>
          </a:bodyPr>
          <a:lstStyle>
            <a:lvl1pPr marL="0" indent="0" algn="ctr">
              <a:buNone/>
              <a:defRPr sz="1400">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67" name="Text Placeholder 6">
            <a:extLst>
              <a:ext uri="{FF2B5EF4-FFF2-40B4-BE49-F238E27FC236}">
                <a16:creationId xmlns:a16="http://schemas.microsoft.com/office/drawing/2014/main" id="{06F5AE0C-49F2-5D46-BAC5-6830A8A3B962}"/>
              </a:ext>
            </a:extLst>
          </p:cNvPr>
          <p:cNvSpPr>
            <a:spLocks noGrp="1"/>
          </p:cNvSpPr>
          <p:nvPr>
            <p:ph type="body" sz="quarter" idx="14"/>
          </p:nvPr>
        </p:nvSpPr>
        <p:spPr>
          <a:xfrm>
            <a:off x="630196" y="4964067"/>
            <a:ext cx="914400" cy="496286"/>
          </a:xfrm>
        </p:spPr>
        <p:txBody>
          <a:bodyPr anchor="ctr">
            <a:noAutofit/>
          </a:bodyPr>
          <a:lstStyle>
            <a:lvl1pPr marL="0" indent="0" algn="ctr">
              <a:buNone/>
              <a:defRPr sz="1400">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3" name="Text Placeholder 6">
            <a:extLst>
              <a:ext uri="{FF2B5EF4-FFF2-40B4-BE49-F238E27FC236}">
                <a16:creationId xmlns:a16="http://schemas.microsoft.com/office/drawing/2014/main" id="{C39C619A-78EA-D648-80DA-CD58EA34CDB8}"/>
              </a:ext>
            </a:extLst>
          </p:cNvPr>
          <p:cNvSpPr>
            <a:spLocks noGrp="1"/>
          </p:cNvSpPr>
          <p:nvPr>
            <p:ph type="body" sz="quarter" idx="16"/>
          </p:nvPr>
        </p:nvSpPr>
        <p:spPr>
          <a:xfrm>
            <a:off x="1654792" y="4241843"/>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5" name="Text Placeholder 6">
            <a:extLst>
              <a:ext uri="{FF2B5EF4-FFF2-40B4-BE49-F238E27FC236}">
                <a16:creationId xmlns:a16="http://schemas.microsoft.com/office/drawing/2014/main" id="{5A4C5983-4ECC-414A-A1DA-E4535E5BE80E}"/>
              </a:ext>
            </a:extLst>
          </p:cNvPr>
          <p:cNvSpPr>
            <a:spLocks noGrp="1"/>
          </p:cNvSpPr>
          <p:nvPr>
            <p:ph type="body" sz="quarter" idx="18"/>
          </p:nvPr>
        </p:nvSpPr>
        <p:spPr>
          <a:xfrm>
            <a:off x="1645156" y="4961822"/>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8" name="Text Placeholder 6">
            <a:extLst>
              <a:ext uri="{FF2B5EF4-FFF2-40B4-BE49-F238E27FC236}">
                <a16:creationId xmlns:a16="http://schemas.microsoft.com/office/drawing/2014/main" id="{4AECD36E-CC7F-0A4E-9156-5AFF7593ABE7}"/>
              </a:ext>
            </a:extLst>
          </p:cNvPr>
          <p:cNvSpPr>
            <a:spLocks noGrp="1"/>
          </p:cNvSpPr>
          <p:nvPr>
            <p:ph type="body" sz="quarter" idx="19"/>
          </p:nvPr>
        </p:nvSpPr>
        <p:spPr>
          <a:xfrm>
            <a:off x="3668878" y="4245845"/>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0" name="Text Placeholder 6">
            <a:extLst>
              <a:ext uri="{FF2B5EF4-FFF2-40B4-BE49-F238E27FC236}">
                <a16:creationId xmlns:a16="http://schemas.microsoft.com/office/drawing/2014/main" id="{A74301D4-1FFB-9A47-855B-B9EC95A70902}"/>
              </a:ext>
            </a:extLst>
          </p:cNvPr>
          <p:cNvSpPr>
            <a:spLocks noGrp="1"/>
          </p:cNvSpPr>
          <p:nvPr>
            <p:ph type="body" sz="quarter" idx="21"/>
          </p:nvPr>
        </p:nvSpPr>
        <p:spPr>
          <a:xfrm>
            <a:off x="3659242" y="4965824"/>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1" name="Text Placeholder 6">
            <a:extLst>
              <a:ext uri="{FF2B5EF4-FFF2-40B4-BE49-F238E27FC236}">
                <a16:creationId xmlns:a16="http://schemas.microsoft.com/office/drawing/2014/main" id="{81F526A8-A54B-9542-B8B4-8E7DA77390CD}"/>
              </a:ext>
            </a:extLst>
          </p:cNvPr>
          <p:cNvSpPr>
            <a:spLocks noGrp="1"/>
          </p:cNvSpPr>
          <p:nvPr>
            <p:ph type="body" sz="quarter" idx="22"/>
          </p:nvPr>
        </p:nvSpPr>
        <p:spPr>
          <a:xfrm>
            <a:off x="5932583" y="4247311"/>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3" name="Text Placeholder 6">
            <a:extLst>
              <a:ext uri="{FF2B5EF4-FFF2-40B4-BE49-F238E27FC236}">
                <a16:creationId xmlns:a16="http://schemas.microsoft.com/office/drawing/2014/main" id="{A5B3D807-9A25-1046-9080-2BAB0DB04C8E}"/>
              </a:ext>
            </a:extLst>
          </p:cNvPr>
          <p:cNvSpPr>
            <a:spLocks noGrp="1"/>
          </p:cNvSpPr>
          <p:nvPr>
            <p:ph type="body" sz="quarter" idx="24"/>
          </p:nvPr>
        </p:nvSpPr>
        <p:spPr>
          <a:xfrm>
            <a:off x="5922947" y="4967290"/>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5" name="Text Placeholder 6">
            <a:extLst>
              <a:ext uri="{FF2B5EF4-FFF2-40B4-BE49-F238E27FC236}">
                <a16:creationId xmlns:a16="http://schemas.microsoft.com/office/drawing/2014/main" id="{4575FC58-3780-5F46-9004-9A487486B072}"/>
              </a:ext>
            </a:extLst>
          </p:cNvPr>
          <p:cNvSpPr>
            <a:spLocks noGrp="1"/>
          </p:cNvSpPr>
          <p:nvPr>
            <p:ph type="body" sz="quarter" idx="25"/>
          </p:nvPr>
        </p:nvSpPr>
        <p:spPr>
          <a:xfrm>
            <a:off x="8156444" y="4241843"/>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7" name="Text Placeholder 6">
            <a:extLst>
              <a:ext uri="{FF2B5EF4-FFF2-40B4-BE49-F238E27FC236}">
                <a16:creationId xmlns:a16="http://schemas.microsoft.com/office/drawing/2014/main" id="{960045A1-2EA2-8441-91E3-C31522DBF843}"/>
              </a:ext>
            </a:extLst>
          </p:cNvPr>
          <p:cNvSpPr>
            <a:spLocks noGrp="1"/>
          </p:cNvSpPr>
          <p:nvPr>
            <p:ph type="body" sz="quarter" idx="27"/>
          </p:nvPr>
        </p:nvSpPr>
        <p:spPr>
          <a:xfrm>
            <a:off x="8146808" y="4961822"/>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8" name="Text Placeholder 6">
            <a:extLst>
              <a:ext uri="{FF2B5EF4-FFF2-40B4-BE49-F238E27FC236}">
                <a16:creationId xmlns:a16="http://schemas.microsoft.com/office/drawing/2014/main" id="{F4814273-DEF6-7B4D-9EA8-DA4A447CEAAD}"/>
              </a:ext>
            </a:extLst>
          </p:cNvPr>
          <p:cNvSpPr>
            <a:spLocks noGrp="1"/>
          </p:cNvSpPr>
          <p:nvPr>
            <p:ph type="body" sz="quarter" idx="28"/>
          </p:nvPr>
        </p:nvSpPr>
        <p:spPr>
          <a:xfrm>
            <a:off x="10279557" y="4246893"/>
            <a:ext cx="128224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90" name="Text Placeholder 6">
            <a:extLst>
              <a:ext uri="{FF2B5EF4-FFF2-40B4-BE49-F238E27FC236}">
                <a16:creationId xmlns:a16="http://schemas.microsoft.com/office/drawing/2014/main" id="{BEC019F3-AD7E-6243-B9E8-11F8469CF541}"/>
              </a:ext>
            </a:extLst>
          </p:cNvPr>
          <p:cNvSpPr>
            <a:spLocks noGrp="1"/>
          </p:cNvSpPr>
          <p:nvPr>
            <p:ph type="body" sz="quarter" idx="30"/>
          </p:nvPr>
        </p:nvSpPr>
        <p:spPr>
          <a:xfrm>
            <a:off x="10269921" y="4966872"/>
            <a:ext cx="128224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899912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2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 name="Google Shape;17;p12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900"/>
              <a:buNone/>
              <a:defRPr sz="19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9" name="Google Shape;19;p12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00778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0" name="Google Shape;20;p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829292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130"/>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72B6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0"/>
          <p:cNvSpPr txBox="1">
            <a:spLocks noGrp="1"/>
          </p:cNvSpPr>
          <p:nvPr>
            <p:ph type="sldNum" idx="12"/>
          </p:nvPr>
        </p:nvSpPr>
        <p:spPr>
          <a:xfrm>
            <a:off x="11016766" y="6309650"/>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24" name="Google Shape;24;p130"/>
          <p:cNvSpPr txBox="1">
            <a:spLocks noGrp="1"/>
          </p:cNvSpPr>
          <p:nvPr>
            <p:ph type="body" idx="1"/>
          </p:nvPr>
        </p:nvSpPr>
        <p:spPr>
          <a:xfrm>
            <a:off x="581634" y="1796387"/>
            <a:ext cx="9090025" cy="4878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600"/>
              <a:buNone/>
              <a:defRPr/>
            </a:lvl1pPr>
            <a:lvl2pPr marL="914400" lvl="1" indent="-320040" algn="l">
              <a:lnSpc>
                <a:spcPct val="90000"/>
              </a:lnSpc>
              <a:spcBef>
                <a:spcPts val="1000"/>
              </a:spcBef>
              <a:spcAft>
                <a:spcPts val="0"/>
              </a:spcAft>
              <a:buSzPts val="144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20039" algn="l">
              <a:lnSpc>
                <a:spcPct val="90000"/>
              </a:lnSpc>
              <a:spcBef>
                <a:spcPts val="1000"/>
              </a:spcBef>
              <a:spcAft>
                <a:spcPts val="0"/>
              </a:spcAft>
              <a:buSzPts val="1440"/>
              <a:buChar char="►"/>
              <a:defRPr/>
            </a:lvl6pPr>
            <a:lvl7pPr marL="3200400" lvl="6" indent="-320039" algn="l">
              <a:lnSpc>
                <a:spcPct val="90000"/>
              </a:lnSpc>
              <a:spcBef>
                <a:spcPts val="1000"/>
              </a:spcBef>
              <a:spcAft>
                <a:spcPts val="0"/>
              </a:spcAft>
              <a:buSzPts val="1440"/>
              <a:buChar char="►"/>
              <a:defRPr/>
            </a:lvl7pPr>
            <a:lvl8pPr marL="3657600" lvl="7" indent="-320040" algn="l">
              <a:lnSpc>
                <a:spcPct val="90000"/>
              </a:lnSpc>
              <a:spcBef>
                <a:spcPts val="1000"/>
              </a:spcBef>
              <a:spcAft>
                <a:spcPts val="0"/>
              </a:spcAft>
              <a:buSzPts val="1440"/>
              <a:buChar char="►"/>
              <a:defRPr/>
            </a:lvl8pPr>
            <a:lvl9pPr marL="4114800" lvl="8" indent="-320040" algn="l">
              <a:lnSpc>
                <a:spcPct val="90000"/>
              </a:lnSpc>
              <a:spcBef>
                <a:spcPts val="1000"/>
              </a:spcBef>
              <a:spcAft>
                <a:spcPts val="0"/>
              </a:spcAft>
              <a:buSzPts val="1440"/>
              <a:buChar char="►"/>
              <a:defRPr/>
            </a:lvl9pPr>
          </a:lstStyle>
          <a:p>
            <a:endParaRPr/>
          </a:p>
        </p:txBody>
      </p:sp>
    </p:spTree>
    <p:extLst>
      <p:ext uri="{BB962C8B-B14F-4D97-AF65-F5344CB8AC3E}">
        <p14:creationId xmlns:p14="http://schemas.microsoft.com/office/powerpoint/2010/main" val="26607487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 name="Google Shape;27;p1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atin typeface="Libre Franklin"/>
                <a:ea typeface="Libre Franklin"/>
                <a:cs typeface="Libre Franklin"/>
                <a:sym typeface="Libre Franklin"/>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8" name="Google Shape;28;p1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9" name="Google Shape;29;p12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0" name="Google Shape;30;p12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018823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
        <p:cNvGrpSpPr/>
        <p:nvPr/>
      </p:nvGrpSpPr>
      <p:grpSpPr>
        <a:xfrm>
          <a:off x="0" y="0"/>
          <a:ext cx="0" cy="0"/>
          <a:chOff x="0" y="0"/>
          <a:chExt cx="0" cy="0"/>
        </a:xfrm>
      </p:grpSpPr>
      <p:sp>
        <p:nvSpPr>
          <p:cNvPr id="32" name="Google Shape;32;p13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131"/>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31"/>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5" name="Google Shape;35;p131"/>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131"/>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7" name="Google Shape;37;p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8" name="Google Shape;38;p1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9" name="Google Shape;39;p131"/>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917994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0"/>
        <p:cNvGrpSpPr/>
        <p:nvPr/>
      </p:nvGrpSpPr>
      <p:grpSpPr>
        <a:xfrm>
          <a:off x="0" y="0"/>
          <a:ext cx="0" cy="0"/>
          <a:chOff x="0" y="0"/>
          <a:chExt cx="0" cy="0"/>
        </a:xfrm>
      </p:grpSpPr>
      <p:sp>
        <p:nvSpPr>
          <p:cNvPr id="41" name="Google Shape;41;p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 name="Google Shape;42;p13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 name="Google Shape;43;p13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4" name="Google Shape;44;p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5" name="Google Shape;45;p13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6" name="Google Shape;46;p132"/>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358461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en backdrop">
    <p:bg>
      <p:bgPr>
        <a:solidFill>
          <a:schemeClr val="accent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4D45D8-AF5E-4647-BB24-7DA76FD1DA98}"/>
              </a:ext>
            </a:extLst>
          </p:cNvPr>
          <p:cNvSpPr>
            <a:spLocks noGrp="1"/>
          </p:cNvSpPr>
          <p:nvPr>
            <p:ph type="title"/>
          </p:nvPr>
        </p:nvSpPr>
        <p:spPr>
          <a:xfrm>
            <a:off x="207578" y="136525"/>
            <a:ext cx="11771587" cy="1325563"/>
          </a:xfrm>
        </p:spPr>
        <p:txBody>
          <a:bodyPr/>
          <a:lstStyle>
            <a:lvl1pPr>
              <a:defRPr b="1">
                <a:solidFill>
                  <a:schemeClr val="accent1"/>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DB35865D-8650-C84E-862C-28682A267625}"/>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33256A77-03CE-0942-A7F7-A681684C1B91}"/>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F2E5C234-1CE0-1749-A3A0-277EF274E01B}"/>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B0262A67-A95A-C445-B46F-37CAC45543B8}" type="datetime1">
              <a:rPr lang="en-US" smtClean="0"/>
              <a:t>2/27/2025</a:t>
            </a:fld>
            <a:endParaRPr lang="en-US"/>
          </a:p>
        </p:txBody>
      </p:sp>
      <p:pic>
        <p:nvPicPr>
          <p:cNvPr id="2" name="Picture 1">
            <a:extLst>
              <a:ext uri="{FF2B5EF4-FFF2-40B4-BE49-F238E27FC236}">
                <a16:creationId xmlns:a16="http://schemas.microsoft.com/office/drawing/2014/main" id="{303867CA-40CF-CF21-FB09-7D37309C4C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3" name="Text Placeholder 2">
            <a:extLst>
              <a:ext uri="{FF2B5EF4-FFF2-40B4-BE49-F238E27FC236}">
                <a16:creationId xmlns:a16="http://schemas.microsoft.com/office/drawing/2014/main" id="{27FA5B33-B07C-3A9A-5A95-A7B9A5D737C1}"/>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784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9" name="Google Shape;49;p1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1" name="Google Shape;51;p133"/>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2" name="Google Shape;52;p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9026716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5" name="Google Shape;55;p13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6" name="Google Shape;56;p134"/>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795233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 name="Google Shape;59;p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0" name="Google Shape;60;p1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1" name="Google Shape;61;p135"/>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866124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137"/>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1" name="Google Shape;71;p137"/>
          <p:cNvSpPr>
            <a:spLocks noGrp="1"/>
          </p:cNvSpPr>
          <p:nvPr>
            <p:ph type="pic" idx="2"/>
          </p:nvPr>
        </p:nvSpPr>
        <p:spPr>
          <a:xfrm>
            <a:off x="5183188" y="987425"/>
            <a:ext cx="6172500" cy="4873500"/>
          </a:xfrm>
          <a:prstGeom prst="rect">
            <a:avLst/>
          </a:prstGeom>
          <a:noFill/>
          <a:ln>
            <a:noFill/>
          </a:ln>
        </p:spPr>
      </p:sp>
      <p:sp>
        <p:nvSpPr>
          <p:cNvPr id="72" name="Google Shape;72;p13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73" name="Google Shape;73;p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4" name="Google Shape;74;p13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5" name="Google Shape;75;p13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244150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6"/>
        <p:cNvGrpSpPr/>
        <p:nvPr/>
      </p:nvGrpSpPr>
      <p:grpSpPr>
        <a:xfrm>
          <a:off x="0" y="0"/>
          <a:ext cx="0" cy="0"/>
          <a:chOff x="0" y="0"/>
          <a:chExt cx="0" cy="0"/>
        </a:xfrm>
      </p:grpSpPr>
      <p:sp>
        <p:nvSpPr>
          <p:cNvPr id="77" name="Google Shape;77;p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8" name="Google Shape;78;p13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9" name="Google Shape;79;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0" name="Google Shape;80;p13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1" name="Google Shape;81;p138"/>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034966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2"/>
        <p:cNvGrpSpPr/>
        <p:nvPr/>
      </p:nvGrpSpPr>
      <p:grpSpPr>
        <a:xfrm>
          <a:off x="0" y="0"/>
          <a:ext cx="0" cy="0"/>
          <a:chOff x="0" y="0"/>
          <a:chExt cx="0" cy="0"/>
        </a:xfrm>
      </p:grpSpPr>
      <p:sp>
        <p:nvSpPr>
          <p:cNvPr id="83" name="Google Shape;83;p13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 name="Google Shape;84;p13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 name="Google Shape;85;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6" name="Google Shape;86;p13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7" name="Google Shape;87;p13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289251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8"/>
        <p:cNvGrpSpPr/>
        <p:nvPr/>
      </p:nvGrpSpPr>
      <p:grpSpPr>
        <a:xfrm>
          <a:off x="0" y="0"/>
          <a:ext cx="0" cy="0"/>
          <a:chOff x="0" y="0"/>
          <a:chExt cx="0" cy="0"/>
        </a:xfrm>
      </p:grpSpPr>
      <p:sp>
        <p:nvSpPr>
          <p:cNvPr id="89" name="Google Shape;89;p14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0" name="Google Shape;90;p140"/>
          <p:cNvSpPr txBox="1">
            <a:spLocks noGrp="1"/>
          </p:cNvSpPr>
          <p:nvPr>
            <p:ph type="body" idx="1"/>
          </p:nvPr>
        </p:nvSpPr>
        <p:spPr>
          <a:xfrm>
            <a:off x="4156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1" name="Google Shape;91;p140"/>
          <p:cNvSpPr txBox="1">
            <a:spLocks noGrp="1"/>
          </p:cNvSpPr>
          <p:nvPr>
            <p:ph type="body" idx="2"/>
          </p:nvPr>
        </p:nvSpPr>
        <p:spPr>
          <a:xfrm>
            <a:off x="64432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2" name="Google Shape;92;p14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772861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3"/>
        <p:cNvGrpSpPr/>
        <p:nvPr/>
      </p:nvGrpSpPr>
      <p:grpSpPr>
        <a:xfrm>
          <a:off x="0" y="0"/>
          <a:ext cx="0" cy="0"/>
          <a:chOff x="0" y="0"/>
          <a:chExt cx="0" cy="0"/>
        </a:xfrm>
      </p:grpSpPr>
      <p:sp>
        <p:nvSpPr>
          <p:cNvPr id="94" name="Google Shape;94;p14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5" name="Google Shape;95;p141"/>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9250" algn="l">
              <a:lnSpc>
                <a:spcPct val="90000"/>
              </a:lnSpc>
              <a:spcBef>
                <a:spcPts val="500"/>
              </a:spcBef>
              <a:spcAft>
                <a:spcPts val="0"/>
              </a:spcAft>
              <a:buSzPts val="1900"/>
              <a:buChar char="•"/>
              <a:defRPr/>
            </a:lvl4pPr>
            <a:lvl5pPr marL="2286000" lvl="4" indent="-349250" algn="l">
              <a:lnSpc>
                <a:spcPct val="90000"/>
              </a:lnSpc>
              <a:spcBef>
                <a:spcPts val="500"/>
              </a:spcBef>
              <a:spcAft>
                <a:spcPts val="0"/>
              </a:spcAft>
              <a:buSzPts val="1900"/>
              <a:buChar char="•"/>
              <a:defRPr/>
            </a:lvl5pPr>
            <a:lvl6pPr marL="2743200" lvl="5" indent="-349250" algn="l">
              <a:lnSpc>
                <a:spcPct val="90000"/>
              </a:lnSpc>
              <a:spcBef>
                <a:spcPts val="500"/>
              </a:spcBef>
              <a:spcAft>
                <a:spcPts val="0"/>
              </a:spcAft>
              <a:buSzPts val="1900"/>
              <a:buChar char="•"/>
              <a:defRPr/>
            </a:lvl6pPr>
            <a:lvl7pPr marL="3200400" lvl="6" indent="-349250" algn="l">
              <a:lnSpc>
                <a:spcPct val="90000"/>
              </a:lnSpc>
              <a:spcBef>
                <a:spcPts val="500"/>
              </a:spcBef>
              <a:spcAft>
                <a:spcPts val="0"/>
              </a:spcAft>
              <a:buSzPts val="1900"/>
              <a:buChar char="•"/>
              <a:defRPr/>
            </a:lvl7pPr>
            <a:lvl8pPr marL="3657600" lvl="7" indent="-349250" algn="l">
              <a:lnSpc>
                <a:spcPct val="90000"/>
              </a:lnSpc>
              <a:spcBef>
                <a:spcPts val="500"/>
              </a:spcBef>
              <a:spcAft>
                <a:spcPts val="0"/>
              </a:spcAft>
              <a:buSzPts val="1900"/>
              <a:buChar char="•"/>
              <a:defRPr/>
            </a:lvl8pPr>
            <a:lvl9pPr marL="4114800" lvl="8" indent="-349250" algn="l">
              <a:lnSpc>
                <a:spcPct val="90000"/>
              </a:lnSpc>
              <a:spcBef>
                <a:spcPts val="500"/>
              </a:spcBef>
              <a:spcAft>
                <a:spcPts val="0"/>
              </a:spcAft>
              <a:buSzPts val="1900"/>
              <a:buChar char="•"/>
              <a:defRPr/>
            </a:lvl9pPr>
          </a:lstStyle>
          <a:p>
            <a:endParaRPr/>
          </a:p>
        </p:txBody>
      </p:sp>
      <p:sp>
        <p:nvSpPr>
          <p:cNvPr id="96" name="Google Shape;96;p141"/>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266665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7"/>
        <p:cNvGrpSpPr/>
        <p:nvPr/>
      </p:nvGrpSpPr>
      <p:grpSpPr>
        <a:xfrm>
          <a:off x="0" y="0"/>
          <a:ext cx="0" cy="0"/>
          <a:chOff x="0" y="0"/>
          <a:chExt cx="0" cy="0"/>
        </a:xfrm>
      </p:grpSpPr>
      <p:sp>
        <p:nvSpPr>
          <p:cNvPr id="98" name="Google Shape;98;p142"/>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9" name="Google Shape;99;p142"/>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0" name="Google Shape;100;p142"/>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4183636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01"/>
        <p:cNvGrpSpPr/>
        <p:nvPr/>
      </p:nvGrpSpPr>
      <p:grpSpPr>
        <a:xfrm>
          <a:off x="0" y="0"/>
          <a:ext cx="0" cy="0"/>
          <a:chOff x="0" y="0"/>
          <a:chExt cx="0" cy="0"/>
        </a:xfrm>
      </p:grpSpPr>
      <p:sp>
        <p:nvSpPr>
          <p:cNvPr id="102" name="Google Shape;102;p143"/>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3" name="Google Shape;103;p14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426701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range Backdrop">
    <p:bg>
      <p:bgPr>
        <a:solidFill>
          <a:schemeClr val="accent2"/>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D1B1BB8-DB9D-0F41-9138-BD11EFE63D37}"/>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9" name="Title 1">
            <a:extLst>
              <a:ext uri="{FF2B5EF4-FFF2-40B4-BE49-F238E27FC236}">
                <a16:creationId xmlns:a16="http://schemas.microsoft.com/office/drawing/2014/main" id="{53BB8D5E-9C61-D04D-92AC-1778BD1FDDCE}"/>
              </a:ext>
            </a:extLst>
          </p:cNvPr>
          <p:cNvSpPr>
            <a:spLocks noGrp="1"/>
          </p:cNvSpPr>
          <p:nvPr>
            <p:ph type="title"/>
          </p:nvPr>
        </p:nvSpPr>
        <p:spPr>
          <a:xfrm>
            <a:off x="212835" y="139927"/>
            <a:ext cx="11766331" cy="1325563"/>
          </a:xfrm>
        </p:spPr>
        <p:txBody>
          <a:bodyPr/>
          <a:lstStyle>
            <a:lvl1pPr>
              <a:defRPr b="1">
                <a:solidFill>
                  <a:schemeClr val="tx1"/>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D09BE48A-C01E-5642-AB1A-89B288240D43}"/>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7797EE07-432B-F246-A19B-7E6F210FFDDE}"/>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B8513CE-634F-9B47-8669-61648C8445B0}"/>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9655031-04CB-4E47-A3F2-6D368CDBB47A}" type="datetime1">
              <a:rPr lang="en-US" smtClean="0"/>
              <a:t>2/27/2025</a:t>
            </a:fld>
            <a:endParaRPr lang="en-US"/>
          </a:p>
        </p:txBody>
      </p:sp>
      <p:sp>
        <p:nvSpPr>
          <p:cNvPr id="2" name="Text Placeholder 2">
            <a:extLst>
              <a:ext uri="{FF2B5EF4-FFF2-40B4-BE49-F238E27FC236}">
                <a16:creationId xmlns:a16="http://schemas.microsoft.com/office/drawing/2014/main" id="{8E21AE4B-BE1E-4E80-4365-9FDA2AD14448}"/>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2072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4"/>
        <p:cNvGrpSpPr/>
        <p:nvPr/>
      </p:nvGrpSpPr>
      <p:grpSpPr>
        <a:xfrm>
          <a:off x="0" y="0"/>
          <a:ext cx="0" cy="0"/>
          <a:chOff x="0" y="0"/>
          <a:chExt cx="0" cy="0"/>
        </a:xfrm>
      </p:grpSpPr>
      <p:sp>
        <p:nvSpPr>
          <p:cNvPr id="105" name="Google Shape;105;p144"/>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6" name="Google Shape;106;p14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7" name="Google Shape;107;p144"/>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08" name="Google Shape;108;p144"/>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6094471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9"/>
        <p:cNvGrpSpPr/>
        <p:nvPr/>
      </p:nvGrpSpPr>
      <p:grpSpPr>
        <a:xfrm>
          <a:off x="0" y="0"/>
          <a:ext cx="0" cy="0"/>
          <a:chOff x="0" y="0"/>
          <a:chExt cx="0" cy="0"/>
        </a:xfrm>
      </p:grpSpPr>
      <p:sp>
        <p:nvSpPr>
          <p:cNvPr id="110" name="Google Shape;110;p145"/>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11" name="Google Shape;111;p145"/>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12" name="Google Shape;112;p145"/>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3" name="Google Shape;113;p145"/>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4" name="Google Shape;114;p145"/>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5" name="Google Shape;115;p145"/>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6" name="Google Shape;116;p145"/>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7" name="Google Shape;117;p145"/>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8" name="Google Shape;118;p145"/>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9" name="Google Shape;119;p145"/>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0" name="Google Shape;120;p145"/>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1" name="Google Shape;121;p145"/>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2" name="Google Shape;122;p145"/>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3" name="Google Shape;123;p145"/>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4" name="Google Shape;124;p145"/>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5" name="Google Shape;125;p145"/>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356400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6"/>
        <p:cNvGrpSpPr/>
        <p:nvPr/>
      </p:nvGrpSpPr>
      <p:grpSpPr>
        <a:xfrm>
          <a:off x="0" y="0"/>
          <a:ext cx="0" cy="0"/>
          <a:chOff x="0" y="0"/>
          <a:chExt cx="0" cy="0"/>
        </a:xfrm>
      </p:grpSpPr>
      <p:sp>
        <p:nvSpPr>
          <p:cNvPr id="127" name="Google Shape;127;p14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28" name="Google Shape;128;p14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29" name="Google Shape;129;p146"/>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0" name="Google Shape;130;p146"/>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1" name="Google Shape;131;p146"/>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2" name="Google Shape;132;p146"/>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6821223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 Gold Rosette">
    <p:spTree>
      <p:nvGrpSpPr>
        <p:cNvPr id="1" name=""/>
        <p:cNvGrpSpPr/>
        <p:nvPr/>
      </p:nvGrpSpPr>
      <p:grpSpPr>
        <a:xfrm>
          <a:off x="0" y="0"/>
          <a:ext cx="0" cy="0"/>
          <a:chOff x="0" y="0"/>
          <a:chExt cx="0" cy="0"/>
        </a:xfrm>
      </p:grpSpPr>
      <p:sp>
        <p:nvSpPr>
          <p:cNvPr id="15" name="Rectangle 14"/>
          <p:cNvSpPr/>
          <p:nvPr userDrawn="1"/>
        </p:nvSpPr>
        <p:spPr>
          <a:xfrm>
            <a:off x="0" y="6096001"/>
            <a:ext cx="12192000" cy="777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3" name="Rectangle 2"/>
          <p:cNvSpPr/>
          <p:nvPr userDrawn="1"/>
        </p:nvSpPr>
        <p:spPr bwMode="auto">
          <a:xfrm>
            <a:off x="1" y="0"/>
            <a:ext cx="8707967" cy="6873392"/>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pic>
        <p:nvPicPr>
          <p:cNvPr id="4" name="Graphic 3">
            <a:extLst>
              <a:ext uri="{FF2B5EF4-FFF2-40B4-BE49-F238E27FC236}">
                <a16:creationId xmlns:a16="http://schemas.microsoft.com/office/drawing/2014/main" id="{3E16C7FF-F946-F796-C953-0AED107803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47789" y="1515550"/>
            <a:ext cx="3444211" cy="3826900"/>
          </a:xfrm>
          <a:prstGeom prst="rect">
            <a:avLst/>
          </a:prstGeom>
        </p:spPr>
      </p:pic>
      <p:pic>
        <p:nvPicPr>
          <p:cNvPr id="11" name="Graphic 10">
            <a:extLst>
              <a:ext uri="{FF2B5EF4-FFF2-40B4-BE49-F238E27FC236}">
                <a16:creationId xmlns:a16="http://schemas.microsoft.com/office/drawing/2014/main" id="{D330AAC1-1134-6966-6FB2-076D2A6FEEC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5473" r="64482" b="72430"/>
          <a:stretch/>
        </p:blipFill>
        <p:spPr>
          <a:xfrm rot="10800000">
            <a:off x="31751" y="0"/>
            <a:ext cx="9448800" cy="6858000"/>
          </a:xfrm>
          <a:prstGeom prst="rect">
            <a:avLst/>
          </a:prstGeom>
        </p:spPr>
      </p:pic>
      <p:sp>
        <p:nvSpPr>
          <p:cNvPr id="4099" name="Rectangle 3"/>
          <p:cNvSpPr>
            <a:spLocks noGrp="1" noChangeArrowheads="1"/>
          </p:cNvSpPr>
          <p:nvPr>
            <p:ph type="ctrTitle" hasCustomPrompt="1"/>
          </p:nvPr>
        </p:nvSpPr>
        <p:spPr>
          <a:xfrm>
            <a:off x="508000" y="1661551"/>
            <a:ext cx="7518400" cy="2870200"/>
          </a:xfrm>
        </p:spPr>
        <p:txBody>
          <a:bodyPr/>
          <a:lstStyle>
            <a:lvl1pPr algn="l">
              <a:lnSpc>
                <a:spcPct val="90000"/>
              </a:lnSpc>
              <a:defRPr sz="4800" b="1">
                <a:solidFill>
                  <a:schemeClr val="tx2"/>
                </a:solidFill>
              </a:defRPr>
            </a:lvl1pPr>
          </a:lstStyle>
          <a:p>
            <a:r>
              <a:rPr lang="en-US" dirty="0"/>
              <a:t>Title</a:t>
            </a:r>
          </a:p>
        </p:txBody>
      </p:sp>
      <p:sp>
        <p:nvSpPr>
          <p:cNvPr id="13" name="Text Placeholder 12"/>
          <p:cNvSpPr>
            <a:spLocks noGrp="1"/>
          </p:cNvSpPr>
          <p:nvPr>
            <p:ph type="body" sz="quarter" idx="10"/>
          </p:nvPr>
        </p:nvSpPr>
        <p:spPr>
          <a:xfrm>
            <a:off x="508000" y="4607951"/>
            <a:ext cx="7518400" cy="914399"/>
          </a:xfrm>
        </p:spPr>
        <p:txBody>
          <a:bodyPr/>
          <a:lstStyle>
            <a:lvl1pPr marL="0" indent="0">
              <a:lnSpc>
                <a:spcPct val="90000"/>
              </a:lnSpc>
              <a:buNone/>
              <a:defRPr sz="2667" baseline="0">
                <a:solidFill>
                  <a:schemeClr val="tx2"/>
                </a:solidFill>
              </a:defRPr>
            </a:lvl1pPr>
            <a:lvl2pPr marL="609585" indent="0">
              <a:buNone/>
              <a:defRPr/>
            </a:lvl2pPr>
          </a:lstStyle>
          <a:p>
            <a:pPr lvl="0"/>
            <a:r>
              <a:rPr lang="en-US" dirty="0"/>
              <a:t>Click to edit Master text styles</a:t>
            </a:r>
          </a:p>
        </p:txBody>
      </p:sp>
    </p:spTree>
    <p:extLst>
      <p:ext uri="{BB962C8B-B14F-4D97-AF65-F5344CB8AC3E}">
        <p14:creationId xmlns:p14="http://schemas.microsoft.com/office/powerpoint/2010/main" val="3631867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 Navy Rosette">
    <p:spTree>
      <p:nvGrpSpPr>
        <p:cNvPr id="1" name=""/>
        <p:cNvGrpSpPr/>
        <p:nvPr/>
      </p:nvGrpSpPr>
      <p:grpSpPr>
        <a:xfrm>
          <a:off x="0" y="0"/>
          <a:ext cx="0" cy="0"/>
          <a:chOff x="0" y="0"/>
          <a:chExt cx="0" cy="0"/>
        </a:xfrm>
      </p:grpSpPr>
      <p:sp>
        <p:nvSpPr>
          <p:cNvPr id="15" name="Rectangle 14"/>
          <p:cNvSpPr/>
          <p:nvPr userDrawn="1"/>
        </p:nvSpPr>
        <p:spPr>
          <a:xfrm>
            <a:off x="0" y="6096001"/>
            <a:ext cx="12192000" cy="777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3" name="Rectangle 2"/>
          <p:cNvSpPr/>
          <p:nvPr userDrawn="1"/>
        </p:nvSpPr>
        <p:spPr bwMode="auto">
          <a:xfrm>
            <a:off x="3484033" y="0"/>
            <a:ext cx="8707967" cy="6873392"/>
          </a:xfrm>
          <a:prstGeom prst="rect">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pic>
        <p:nvPicPr>
          <p:cNvPr id="4" name="Graphic 3">
            <a:extLst>
              <a:ext uri="{FF2B5EF4-FFF2-40B4-BE49-F238E27FC236}">
                <a16:creationId xmlns:a16="http://schemas.microsoft.com/office/drawing/2014/main" id="{3E16C7FF-F946-F796-C953-0AED107803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515550"/>
            <a:ext cx="3444211" cy="3826900"/>
          </a:xfrm>
          <a:prstGeom prst="rect">
            <a:avLst/>
          </a:prstGeom>
        </p:spPr>
      </p:pic>
      <p:pic>
        <p:nvPicPr>
          <p:cNvPr id="11" name="Graphic 10">
            <a:extLst>
              <a:ext uri="{FF2B5EF4-FFF2-40B4-BE49-F238E27FC236}">
                <a16:creationId xmlns:a16="http://schemas.microsoft.com/office/drawing/2014/main" id="{D330AAC1-1134-6966-6FB2-076D2A6FEEC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5473" r="64482" b="72430"/>
          <a:stretch/>
        </p:blipFill>
        <p:spPr>
          <a:xfrm>
            <a:off x="2743200" y="0"/>
            <a:ext cx="9448800" cy="6858000"/>
          </a:xfrm>
          <a:prstGeom prst="rect">
            <a:avLst/>
          </a:prstGeom>
        </p:spPr>
      </p:pic>
      <p:sp>
        <p:nvSpPr>
          <p:cNvPr id="4099" name="Rectangle 3"/>
          <p:cNvSpPr>
            <a:spLocks noGrp="1" noChangeArrowheads="1"/>
          </p:cNvSpPr>
          <p:nvPr>
            <p:ph type="ctrTitle" hasCustomPrompt="1"/>
          </p:nvPr>
        </p:nvSpPr>
        <p:spPr>
          <a:xfrm>
            <a:off x="3962400" y="1661551"/>
            <a:ext cx="7766051" cy="2870200"/>
          </a:xfrm>
        </p:spPr>
        <p:txBody>
          <a:bodyPr/>
          <a:lstStyle>
            <a:lvl1pPr algn="l">
              <a:lnSpc>
                <a:spcPct val="90000"/>
              </a:lnSpc>
              <a:defRPr sz="4800" b="1">
                <a:solidFill>
                  <a:schemeClr val="bg1"/>
                </a:solidFill>
              </a:defRPr>
            </a:lvl1pPr>
          </a:lstStyle>
          <a:p>
            <a:r>
              <a:rPr lang="en-US" dirty="0"/>
              <a:t>Title</a:t>
            </a:r>
          </a:p>
        </p:txBody>
      </p:sp>
      <p:sp>
        <p:nvSpPr>
          <p:cNvPr id="13" name="Text Placeholder 12"/>
          <p:cNvSpPr>
            <a:spLocks noGrp="1"/>
          </p:cNvSpPr>
          <p:nvPr>
            <p:ph type="body" sz="quarter" idx="10"/>
          </p:nvPr>
        </p:nvSpPr>
        <p:spPr>
          <a:xfrm>
            <a:off x="3962400" y="4607951"/>
            <a:ext cx="7766051" cy="914399"/>
          </a:xfrm>
        </p:spPr>
        <p:txBody>
          <a:bodyPr/>
          <a:lstStyle>
            <a:lvl1pPr marL="0" indent="0">
              <a:lnSpc>
                <a:spcPct val="90000"/>
              </a:lnSpc>
              <a:buNone/>
              <a:defRPr sz="2667" baseline="0">
                <a:solidFill>
                  <a:schemeClr val="bg1"/>
                </a:solidFill>
              </a:defRPr>
            </a:lvl1pPr>
            <a:lvl2pPr marL="609585" indent="0">
              <a:buNone/>
              <a:defRPr/>
            </a:lvl2pPr>
          </a:lstStyle>
          <a:p>
            <a:pPr lvl="0"/>
            <a:r>
              <a:rPr lang="en-US" dirty="0"/>
              <a:t>Click to edit Master text styles</a:t>
            </a:r>
          </a:p>
        </p:txBody>
      </p:sp>
    </p:spTree>
    <p:extLst>
      <p:ext uri="{BB962C8B-B14F-4D97-AF65-F5344CB8AC3E}">
        <p14:creationId xmlns:p14="http://schemas.microsoft.com/office/powerpoint/2010/main" val="27743429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 Vertical Image">
    <p:spTree>
      <p:nvGrpSpPr>
        <p:cNvPr id="1" name=""/>
        <p:cNvGrpSpPr/>
        <p:nvPr/>
      </p:nvGrpSpPr>
      <p:grpSpPr>
        <a:xfrm>
          <a:off x="0" y="0"/>
          <a:ext cx="0" cy="0"/>
          <a:chOff x="0" y="0"/>
          <a:chExt cx="0" cy="0"/>
        </a:xfrm>
      </p:grpSpPr>
      <p:sp>
        <p:nvSpPr>
          <p:cNvPr id="15" name="Rectangle 14"/>
          <p:cNvSpPr/>
          <p:nvPr userDrawn="1"/>
        </p:nvSpPr>
        <p:spPr>
          <a:xfrm>
            <a:off x="0" y="6096001"/>
            <a:ext cx="12192000" cy="777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8">
            <a:extLst>
              <a:ext uri="{FF2B5EF4-FFF2-40B4-BE49-F238E27FC236}">
                <a16:creationId xmlns:a16="http://schemas.microsoft.com/office/drawing/2014/main" id="{C9CB2A22-8F87-FCC8-6C4D-C9D58E164362}"/>
              </a:ext>
            </a:extLst>
          </p:cNvPr>
          <p:cNvSpPr>
            <a:spLocks noChangeArrowheads="1"/>
          </p:cNvSpPr>
          <p:nvPr userDrawn="1"/>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12" name="Rectangle 3">
            <a:extLst>
              <a:ext uri="{FF2B5EF4-FFF2-40B4-BE49-F238E27FC236}">
                <a16:creationId xmlns:a16="http://schemas.microsoft.com/office/drawing/2014/main" id="{A12586A9-4BFD-83BD-1E06-4B6008DE0E6B}"/>
              </a:ext>
            </a:extLst>
          </p:cNvPr>
          <p:cNvSpPr>
            <a:spLocks noGrp="1" noChangeArrowheads="1"/>
          </p:cNvSpPr>
          <p:nvPr>
            <p:ph type="ctrTitle" hasCustomPrompt="1"/>
          </p:nvPr>
        </p:nvSpPr>
        <p:spPr>
          <a:xfrm>
            <a:off x="6705600" y="1115600"/>
            <a:ext cx="5022851" cy="2870200"/>
          </a:xfrm>
        </p:spPr>
        <p:txBody>
          <a:bodyPr/>
          <a:lstStyle>
            <a:lvl1pPr algn="l">
              <a:lnSpc>
                <a:spcPct val="90000"/>
              </a:lnSpc>
              <a:defRPr sz="4800" b="1">
                <a:solidFill>
                  <a:schemeClr val="tx2"/>
                </a:solidFill>
              </a:defRPr>
            </a:lvl1pPr>
          </a:lstStyle>
          <a:p>
            <a:r>
              <a:rPr lang="en-US" dirty="0"/>
              <a:t>Title</a:t>
            </a:r>
          </a:p>
        </p:txBody>
      </p:sp>
      <p:sp>
        <p:nvSpPr>
          <p:cNvPr id="14" name="Text Placeholder 12">
            <a:extLst>
              <a:ext uri="{FF2B5EF4-FFF2-40B4-BE49-F238E27FC236}">
                <a16:creationId xmlns:a16="http://schemas.microsoft.com/office/drawing/2014/main" id="{0759B680-479A-FDC6-01D2-00604BB91A24}"/>
              </a:ext>
            </a:extLst>
          </p:cNvPr>
          <p:cNvSpPr>
            <a:spLocks noGrp="1"/>
          </p:cNvSpPr>
          <p:nvPr>
            <p:ph type="body" sz="quarter" idx="10"/>
          </p:nvPr>
        </p:nvSpPr>
        <p:spPr>
          <a:xfrm>
            <a:off x="6705600" y="4062001"/>
            <a:ext cx="5022851" cy="1056249"/>
          </a:xfrm>
        </p:spPr>
        <p:txBody>
          <a:bodyPr/>
          <a:lstStyle>
            <a:lvl1pPr marL="0" indent="0">
              <a:lnSpc>
                <a:spcPct val="90000"/>
              </a:lnSpc>
              <a:buNone/>
              <a:defRPr sz="2667" baseline="0">
                <a:solidFill>
                  <a:schemeClr val="bg1">
                    <a:lumMod val="50000"/>
                  </a:schemeClr>
                </a:solidFill>
              </a:defRPr>
            </a:lvl1pPr>
            <a:lvl2pPr marL="609585" indent="0">
              <a:buNone/>
              <a:defRPr/>
            </a:lvl2pPr>
          </a:lstStyle>
          <a:p>
            <a:pPr lvl="0"/>
            <a:r>
              <a:rPr lang="en-US" dirty="0"/>
              <a:t>Click to edit Master text styles</a:t>
            </a:r>
          </a:p>
        </p:txBody>
      </p:sp>
      <p:sp>
        <p:nvSpPr>
          <p:cNvPr id="17" name="Picture Placeholder 16">
            <a:extLst>
              <a:ext uri="{FF2B5EF4-FFF2-40B4-BE49-F238E27FC236}">
                <a16:creationId xmlns:a16="http://schemas.microsoft.com/office/drawing/2014/main" id="{018AA88F-ADE5-6253-71D6-A8347B5918EB}"/>
              </a:ext>
            </a:extLst>
          </p:cNvPr>
          <p:cNvSpPr>
            <a:spLocks noGrp="1"/>
          </p:cNvSpPr>
          <p:nvPr>
            <p:ph type="pic" sz="quarter" idx="11" hasCustomPrompt="1"/>
          </p:nvPr>
        </p:nvSpPr>
        <p:spPr>
          <a:xfrm>
            <a:off x="0" y="0"/>
            <a:ext cx="6096000" cy="6858000"/>
          </a:xfrm>
          <a:solidFill>
            <a:schemeClr val="bg1">
              <a:lumMod val="95000"/>
            </a:schemeClr>
          </a:solidFill>
        </p:spPr>
        <p:txBody>
          <a:bodyPr anchor="ctr"/>
          <a:lstStyle>
            <a:lvl1pPr marL="0" indent="0" algn="ctr">
              <a:buNone/>
              <a:defRPr/>
            </a:lvl1pPr>
          </a:lstStyle>
          <a:p>
            <a:r>
              <a:rPr lang="en-US" dirty="0"/>
              <a:t>Click icon to insert image</a:t>
            </a:r>
          </a:p>
        </p:txBody>
      </p:sp>
      <p:pic>
        <p:nvPicPr>
          <p:cNvPr id="4" name="Graphic 3">
            <a:extLst>
              <a:ext uri="{FF2B5EF4-FFF2-40B4-BE49-F238E27FC236}">
                <a16:creationId xmlns:a16="http://schemas.microsoft.com/office/drawing/2014/main" id="{64E0311E-1B19-85C6-4A93-059FB911F4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4133" y="5843312"/>
            <a:ext cx="4859867" cy="711200"/>
          </a:xfrm>
          <a:prstGeom prst="rect">
            <a:avLst/>
          </a:prstGeom>
        </p:spPr>
      </p:pic>
    </p:spTree>
    <p:extLst>
      <p:ext uri="{BB962C8B-B14F-4D97-AF65-F5344CB8AC3E}">
        <p14:creationId xmlns:p14="http://schemas.microsoft.com/office/powerpoint/2010/main" val="3608604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 Horizontal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18AA88F-ADE5-6253-71D6-A8347B5918EB}"/>
              </a:ext>
            </a:extLst>
          </p:cNvPr>
          <p:cNvSpPr>
            <a:spLocks noGrp="1"/>
          </p:cNvSpPr>
          <p:nvPr>
            <p:ph type="pic" sz="quarter" idx="11" hasCustomPrompt="1"/>
          </p:nvPr>
        </p:nvSpPr>
        <p:spPr>
          <a:xfrm>
            <a:off x="0" y="0"/>
            <a:ext cx="12192000" cy="5359400"/>
          </a:xfrm>
          <a:solidFill>
            <a:schemeClr val="bg1">
              <a:lumMod val="95000"/>
            </a:schemeClr>
          </a:solidFill>
        </p:spPr>
        <p:txBody>
          <a:bodyPr anchor="ctr"/>
          <a:lstStyle>
            <a:lvl1pPr marL="0" indent="0" algn="ctr">
              <a:buNone/>
              <a:defRPr/>
            </a:lvl1pPr>
          </a:lstStyle>
          <a:p>
            <a:r>
              <a:rPr lang="en-US" dirty="0"/>
              <a:t>Click icon to insert image</a:t>
            </a:r>
          </a:p>
        </p:txBody>
      </p:sp>
      <p:sp>
        <p:nvSpPr>
          <p:cNvPr id="15" name="Rectangle 14"/>
          <p:cNvSpPr/>
          <p:nvPr userDrawn="1"/>
        </p:nvSpPr>
        <p:spPr>
          <a:xfrm>
            <a:off x="0" y="6096001"/>
            <a:ext cx="12192000" cy="777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8">
            <a:extLst>
              <a:ext uri="{FF2B5EF4-FFF2-40B4-BE49-F238E27FC236}">
                <a16:creationId xmlns:a16="http://schemas.microsoft.com/office/drawing/2014/main" id="{C9CB2A22-8F87-FCC8-6C4D-C9D58E164362}"/>
              </a:ext>
            </a:extLst>
          </p:cNvPr>
          <p:cNvSpPr>
            <a:spLocks noChangeArrowheads="1"/>
          </p:cNvSpPr>
          <p:nvPr userDrawn="1"/>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12" name="Rectangle 3">
            <a:extLst>
              <a:ext uri="{FF2B5EF4-FFF2-40B4-BE49-F238E27FC236}">
                <a16:creationId xmlns:a16="http://schemas.microsoft.com/office/drawing/2014/main" id="{A12586A9-4BFD-83BD-1E06-4B6008DE0E6B}"/>
              </a:ext>
            </a:extLst>
          </p:cNvPr>
          <p:cNvSpPr>
            <a:spLocks noGrp="1" noChangeArrowheads="1"/>
          </p:cNvSpPr>
          <p:nvPr>
            <p:ph type="ctrTitle" hasCustomPrompt="1"/>
          </p:nvPr>
        </p:nvSpPr>
        <p:spPr>
          <a:xfrm>
            <a:off x="379573" y="5610853"/>
            <a:ext cx="6122828" cy="959281"/>
          </a:xfrm>
        </p:spPr>
        <p:txBody>
          <a:bodyPr/>
          <a:lstStyle>
            <a:lvl1pPr algn="l">
              <a:lnSpc>
                <a:spcPct val="100000"/>
              </a:lnSpc>
              <a:defRPr sz="3200" b="1">
                <a:solidFill>
                  <a:schemeClr val="tx2"/>
                </a:solidFill>
              </a:defRPr>
            </a:lvl1pPr>
          </a:lstStyle>
          <a:p>
            <a:r>
              <a:rPr lang="en-US" dirty="0"/>
              <a:t>Title</a:t>
            </a:r>
          </a:p>
        </p:txBody>
      </p:sp>
      <p:sp>
        <p:nvSpPr>
          <p:cNvPr id="2" name="Rectangle 1">
            <a:extLst>
              <a:ext uri="{FF2B5EF4-FFF2-40B4-BE49-F238E27FC236}">
                <a16:creationId xmlns:a16="http://schemas.microsoft.com/office/drawing/2014/main" id="{EF254556-E072-1F52-BC6C-D67777C7970E}"/>
              </a:ext>
            </a:extLst>
          </p:cNvPr>
          <p:cNvSpPr/>
          <p:nvPr userDrawn="1"/>
        </p:nvSpPr>
        <p:spPr bwMode="auto">
          <a:xfrm>
            <a:off x="0" y="5257800"/>
            <a:ext cx="12192000" cy="101600"/>
          </a:xfrm>
          <a:prstGeom prst="rect">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ctr" defTabSz="121917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9460BEC7-A0F7-AD68-4071-D16DFEE348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4133" y="5843312"/>
            <a:ext cx="4859867" cy="711200"/>
          </a:xfrm>
          <a:prstGeom prst="rect">
            <a:avLst/>
          </a:prstGeom>
        </p:spPr>
      </p:pic>
    </p:spTree>
    <p:extLst>
      <p:ext uri="{BB962C8B-B14F-4D97-AF65-F5344CB8AC3E}">
        <p14:creationId xmlns:p14="http://schemas.microsoft.com/office/powerpoint/2010/main" val="41234867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 Horizontal Logo">
    <p:spTree>
      <p:nvGrpSpPr>
        <p:cNvPr id="1" name=""/>
        <p:cNvGrpSpPr/>
        <p:nvPr/>
      </p:nvGrpSpPr>
      <p:grpSpPr>
        <a:xfrm>
          <a:off x="0" y="0"/>
          <a:ext cx="0" cy="0"/>
          <a:chOff x="0" y="0"/>
          <a:chExt cx="0" cy="0"/>
        </a:xfrm>
      </p:grpSpPr>
      <p:sp>
        <p:nvSpPr>
          <p:cNvPr id="15" name="Rectangle 14"/>
          <p:cNvSpPr/>
          <p:nvPr userDrawn="1"/>
        </p:nvSpPr>
        <p:spPr>
          <a:xfrm>
            <a:off x="0" y="6096001"/>
            <a:ext cx="12192000" cy="777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4099" name="Rectangle 3"/>
          <p:cNvSpPr>
            <a:spLocks noGrp="1" noChangeArrowheads="1"/>
          </p:cNvSpPr>
          <p:nvPr>
            <p:ph type="ctrTitle" hasCustomPrompt="1"/>
          </p:nvPr>
        </p:nvSpPr>
        <p:spPr>
          <a:xfrm>
            <a:off x="2133600" y="2413000"/>
            <a:ext cx="8737600" cy="2870200"/>
          </a:xfrm>
        </p:spPr>
        <p:txBody>
          <a:bodyPr/>
          <a:lstStyle>
            <a:lvl1pPr algn="l">
              <a:defRPr sz="4800" b="1">
                <a:solidFill>
                  <a:schemeClr val="tx2"/>
                </a:solidFill>
              </a:defRPr>
            </a:lvl1pPr>
          </a:lstStyle>
          <a:p>
            <a:r>
              <a:rPr lang="en-US" dirty="0"/>
              <a:t>Title</a:t>
            </a:r>
          </a:p>
        </p:txBody>
      </p:sp>
      <p:sp>
        <p:nvSpPr>
          <p:cNvPr id="13" name="Text Placeholder 12"/>
          <p:cNvSpPr>
            <a:spLocks noGrp="1"/>
          </p:cNvSpPr>
          <p:nvPr>
            <p:ph type="body" sz="quarter" idx="10"/>
          </p:nvPr>
        </p:nvSpPr>
        <p:spPr>
          <a:xfrm>
            <a:off x="2133600" y="5359401"/>
            <a:ext cx="8737600" cy="914399"/>
          </a:xfrm>
        </p:spPr>
        <p:txBody>
          <a:bodyPr/>
          <a:lstStyle>
            <a:lvl1pPr marL="0" indent="0">
              <a:lnSpc>
                <a:spcPct val="90000"/>
              </a:lnSpc>
              <a:buNone/>
              <a:defRPr sz="2667" baseline="0">
                <a:solidFill>
                  <a:schemeClr val="tx1">
                    <a:lumMod val="50000"/>
                    <a:lumOff val="50000"/>
                  </a:schemeClr>
                </a:solidFill>
              </a:defRPr>
            </a:lvl1pPr>
            <a:lvl2pPr marL="609585" indent="0">
              <a:buNone/>
              <a:defRPr/>
            </a:lvl2pPr>
          </a:lstStyle>
          <a:p>
            <a:pPr lvl="0"/>
            <a:r>
              <a:rPr lang="en-US" dirty="0"/>
              <a:t>Click to edit Master text styles</a:t>
            </a:r>
          </a:p>
        </p:txBody>
      </p:sp>
      <p:sp>
        <p:nvSpPr>
          <p:cNvPr id="3" name="Rectangle 2"/>
          <p:cNvSpPr/>
          <p:nvPr userDrawn="1"/>
        </p:nvSpPr>
        <p:spPr bwMode="auto">
          <a:xfrm>
            <a:off x="0" y="0"/>
            <a:ext cx="12192000" cy="1803400"/>
          </a:xfrm>
          <a:prstGeom prst="rect">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pic>
        <p:nvPicPr>
          <p:cNvPr id="10" name="Graphic 9">
            <a:extLst>
              <a:ext uri="{FF2B5EF4-FFF2-40B4-BE49-F238E27FC236}">
                <a16:creationId xmlns:a16="http://schemas.microsoft.com/office/drawing/2014/main" id="{10FA7EC4-F85B-EDD2-5AA7-5D2C4C8B43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8000" y="355344"/>
            <a:ext cx="6502400" cy="951571"/>
          </a:xfrm>
          <a:prstGeom prst="rect">
            <a:avLst/>
          </a:prstGeom>
        </p:spPr>
      </p:pic>
    </p:spTree>
    <p:extLst>
      <p:ext uri="{BB962C8B-B14F-4D97-AF65-F5344CB8AC3E}">
        <p14:creationId xmlns:p14="http://schemas.microsoft.com/office/powerpoint/2010/main" val="485275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 Vertical Logo">
    <p:spTree>
      <p:nvGrpSpPr>
        <p:cNvPr id="1" name=""/>
        <p:cNvGrpSpPr/>
        <p:nvPr/>
      </p:nvGrpSpPr>
      <p:grpSpPr>
        <a:xfrm>
          <a:off x="0" y="0"/>
          <a:ext cx="0" cy="0"/>
          <a:chOff x="0" y="0"/>
          <a:chExt cx="0" cy="0"/>
        </a:xfrm>
      </p:grpSpPr>
      <p:sp>
        <p:nvSpPr>
          <p:cNvPr id="15" name="Rectangle 14"/>
          <p:cNvSpPr/>
          <p:nvPr userDrawn="1"/>
        </p:nvSpPr>
        <p:spPr>
          <a:xfrm>
            <a:off x="0" y="6096001"/>
            <a:ext cx="12192000" cy="777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9"/>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4099" name="Rectangle 3"/>
          <p:cNvSpPr>
            <a:spLocks noGrp="1" noChangeArrowheads="1"/>
          </p:cNvSpPr>
          <p:nvPr>
            <p:ph type="ctrTitle" hasCustomPrompt="1"/>
          </p:nvPr>
        </p:nvSpPr>
        <p:spPr>
          <a:xfrm>
            <a:off x="3454400" y="1270000"/>
            <a:ext cx="8274051" cy="3073400"/>
          </a:xfrm>
        </p:spPr>
        <p:txBody>
          <a:bodyPr/>
          <a:lstStyle>
            <a:lvl1pPr algn="l">
              <a:defRPr sz="4800" b="1">
                <a:solidFill>
                  <a:schemeClr val="tx2"/>
                </a:solidFill>
              </a:defRPr>
            </a:lvl1pPr>
          </a:lstStyle>
          <a:p>
            <a:r>
              <a:rPr lang="en-US" dirty="0"/>
              <a:t>Title</a:t>
            </a:r>
          </a:p>
        </p:txBody>
      </p:sp>
      <p:sp>
        <p:nvSpPr>
          <p:cNvPr id="13" name="Text Placeholder 12"/>
          <p:cNvSpPr>
            <a:spLocks noGrp="1"/>
          </p:cNvSpPr>
          <p:nvPr>
            <p:ph type="body" sz="quarter" idx="10"/>
          </p:nvPr>
        </p:nvSpPr>
        <p:spPr>
          <a:xfrm>
            <a:off x="3454400" y="4648201"/>
            <a:ext cx="8274051" cy="1625599"/>
          </a:xfrm>
        </p:spPr>
        <p:txBody>
          <a:bodyPr/>
          <a:lstStyle>
            <a:lvl1pPr marL="0" indent="0">
              <a:lnSpc>
                <a:spcPct val="90000"/>
              </a:lnSpc>
              <a:buNone/>
              <a:defRPr sz="2667" baseline="0">
                <a:solidFill>
                  <a:schemeClr val="tx1">
                    <a:lumMod val="50000"/>
                    <a:lumOff val="50000"/>
                  </a:schemeClr>
                </a:solidFill>
              </a:defRPr>
            </a:lvl1pPr>
            <a:lvl2pPr marL="609585" indent="0">
              <a:buNone/>
              <a:defRPr/>
            </a:lvl2pPr>
          </a:lstStyle>
          <a:p>
            <a:pPr lvl="0"/>
            <a:r>
              <a:rPr lang="en-US" dirty="0"/>
              <a:t>Click to edit Master text styles</a:t>
            </a:r>
          </a:p>
        </p:txBody>
      </p:sp>
      <p:cxnSp>
        <p:nvCxnSpPr>
          <p:cNvPr id="23" name="Straight Connector 22"/>
          <p:cNvCxnSpPr/>
          <p:nvPr userDrawn="1"/>
        </p:nvCxnSpPr>
        <p:spPr bwMode="auto">
          <a:xfrm>
            <a:off x="3556000" y="4495800"/>
            <a:ext cx="8636000" cy="0"/>
          </a:xfrm>
          <a:prstGeom prst="line">
            <a:avLst/>
          </a:prstGeom>
          <a:solidFill>
            <a:schemeClr val="accent1"/>
          </a:solidFill>
          <a:ln w="57150" cap="flat" cmpd="sng" algn="ctr">
            <a:solidFill>
              <a:schemeClr val="bg1">
                <a:lumMod val="75000"/>
              </a:schemeClr>
            </a:solidFill>
            <a:prstDash val="solid"/>
            <a:round/>
            <a:headEnd type="none" w="med" len="med"/>
            <a:tailEnd type="none" w="med" len="med"/>
          </a:ln>
          <a:effectLst/>
        </p:spPr>
      </p:cxnSp>
      <p:sp>
        <p:nvSpPr>
          <p:cNvPr id="14" name="Rectangle 13"/>
          <p:cNvSpPr/>
          <p:nvPr userDrawn="1"/>
        </p:nvSpPr>
        <p:spPr bwMode="auto">
          <a:xfrm>
            <a:off x="0" y="-1"/>
            <a:ext cx="2540000" cy="6873393"/>
          </a:xfrm>
          <a:prstGeom prst="rect">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pic>
        <p:nvPicPr>
          <p:cNvPr id="10" name="Graphic 9">
            <a:extLst>
              <a:ext uri="{FF2B5EF4-FFF2-40B4-BE49-F238E27FC236}">
                <a16:creationId xmlns:a16="http://schemas.microsoft.com/office/drawing/2014/main" id="{C4B831F3-9E70-1772-18DF-39F7B97561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811605"/>
            <a:ext cx="2487111" cy="2862523"/>
          </a:xfrm>
          <a:prstGeom prst="rect">
            <a:avLst/>
          </a:prstGeom>
        </p:spPr>
      </p:pic>
    </p:spTree>
    <p:extLst>
      <p:ext uri="{BB962C8B-B14F-4D97-AF65-F5344CB8AC3E}">
        <p14:creationId xmlns:p14="http://schemas.microsoft.com/office/powerpoint/2010/main" val="27771311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4"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5"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20"/>
          <p:cNvSpPr>
            <a:spLocks noChangeArrowheads="1"/>
          </p:cNvSpPr>
          <p:nvPr userDrawn="1"/>
        </p:nvSpPr>
        <p:spPr bwMode="auto">
          <a:xfrm>
            <a:off x="12075584" y="269716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18" name="Text Placeholder 17"/>
          <p:cNvSpPr>
            <a:spLocks noGrp="1"/>
          </p:cNvSpPr>
          <p:nvPr>
            <p:ph type="body" sz="quarter" idx="11"/>
          </p:nvPr>
        </p:nvSpPr>
        <p:spPr>
          <a:xfrm>
            <a:off x="806691" y="2532472"/>
            <a:ext cx="10568276" cy="1793056"/>
          </a:xfrm>
        </p:spPr>
        <p:txBody>
          <a:bodyPr anchor="ctr"/>
          <a:lstStyle>
            <a:lvl1pPr marL="0" indent="0" algn="ctr">
              <a:buNone/>
              <a:defRPr sz="4800" b="1" spc="-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155784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rbon Backdrop">
    <p:bg>
      <p:bgPr>
        <a:solidFill>
          <a:schemeClr val="tx1">
            <a:alpha val="93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4D45D8-AF5E-4647-BB24-7DA76FD1DA98}"/>
              </a:ext>
            </a:extLst>
          </p:cNvPr>
          <p:cNvSpPr>
            <a:spLocks noGrp="1"/>
          </p:cNvSpPr>
          <p:nvPr>
            <p:ph type="title"/>
          </p:nvPr>
        </p:nvSpPr>
        <p:spPr>
          <a:xfrm>
            <a:off x="207578" y="136525"/>
            <a:ext cx="11771587" cy="1325563"/>
          </a:xfrm>
        </p:spPr>
        <p:txBody>
          <a:bodyPr/>
          <a:lstStyle>
            <a:lvl1pPr>
              <a:defRPr b="1">
                <a:solidFill>
                  <a:schemeClr val="accent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8DD9888C-9DE5-9249-8A08-C2D5A5A34F26}"/>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33B30CAC-E896-754E-9ECB-54201D8EBEA1}"/>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7C284100-BD53-ED4E-8E01-EC5EE0F03EE5}"/>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CA2064BA-3E40-5F45-A4E3-7121DCF04726}" type="datetime1">
              <a:rPr lang="en-US" smtClean="0"/>
              <a:t>2/27/2025</a:t>
            </a:fld>
            <a:endParaRPr lang="en-US"/>
          </a:p>
        </p:txBody>
      </p:sp>
      <p:pic>
        <p:nvPicPr>
          <p:cNvPr id="2" name="Picture 1">
            <a:extLst>
              <a:ext uri="{FF2B5EF4-FFF2-40B4-BE49-F238E27FC236}">
                <a16:creationId xmlns:a16="http://schemas.microsoft.com/office/drawing/2014/main" id="{574F7913-A99A-7138-9F73-720C861B1E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3" name="Text Placeholder 2">
            <a:extLst>
              <a:ext uri="{FF2B5EF4-FFF2-40B4-BE49-F238E27FC236}">
                <a16:creationId xmlns:a16="http://schemas.microsoft.com/office/drawing/2014/main" id="{77DD4158-7112-9704-FA82-E419741555D4}"/>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6802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10" name="Title 1"/>
          <p:cNvSpPr>
            <a:spLocks noGrp="1"/>
          </p:cNvSpPr>
          <p:nvPr>
            <p:ph type="title"/>
          </p:nvPr>
        </p:nvSpPr>
        <p:spPr>
          <a:xfrm>
            <a:off x="321821" y="492205"/>
            <a:ext cx="11406631" cy="1320800"/>
          </a:xfrm>
        </p:spPr>
        <p:txBody>
          <a:bodyPr/>
          <a:lstStyle>
            <a:lvl1pPr>
              <a:defRPr sz="3733" b="1">
                <a:solidFill>
                  <a:schemeClr val="tx2"/>
                </a:solidFill>
              </a:defRPr>
            </a:lvl1pPr>
          </a:lstStyle>
          <a:p>
            <a:r>
              <a:rPr lang="en-US" dirty="0"/>
              <a:t>Click to edit Master title style</a:t>
            </a:r>
          </a:p>
        </p:txBody>
      </p:sp>
      <p:sp>
        <p:nvSpPr>
          <p:cNvPr id="2" name="Picture Placeholder 2">
            <a:extLst>
              <a:ext uri="{FF2B5EF4-FFF2-40B4-BE49-F238E27FC236}">
                <a16:creationId xmlns:a16="http://schemas.microsoft.com/office/drawing/2014/main" id="{35DF70F6-E422-24C9-5D82-C883A41DF9A7}"/>
              </a:ext>
            </a:extLst>
          </p:cNvPr>
          <p:cNvSpPr>
            <a:spLocks noGrp="1"/>
          </p:cNvSpPr>
          <p:nvPr>
            <p:ph type="pic" idx="1"/>
          </p:nvPr>
        </p:nvSpPr>
        <p:spPr>
          <a:xfrm>
            <a:off x="4072731" y="1544745"/>
            <a:ext cx="7655720" cy="4627455"/>
          </a:xfrm>
          <a:solidFill>
            <a:schemeClr val="bg1">
              <a:lumMod val="95000"/>
            </a:schemeClr>
          </a:solidFill>
        </p:spPr>
        <p:txBody>
          <a:bodyPr anchor="ctr"/>
          <a:lstStyle>
            <a:lvl1pPr marL="0" indent="0" algn="ctr">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3" name="Text Placeholder 3">
            <a:extLst>
              <a:ext uri="{FF2B5EF4-FFF2-40B4-BE49-F238E27FC236}">
                <a16:creationId xmlns:a16="http://schemas.microsoft.com/office/drawing/2014/main" id="{15D2CA44-6038-DC26-ED9C-FAF8B9FF92ED}"/>
              </a:ext>
            </a:extLst>
          </p:cNvPr>
          <p:cNvSpPr>
            <a:spLocks noGrp="1"/>
          </p:cNvSpPr>
          <p:nvPr>
            <p:ph type="body" sz="half" idx="2"/>
          </p:nvPr>
        </p:nvSpPr>
        <p:spPr>
          <a:xfrm>
            <a:off x="304801" y="1544744"/>
            <a:ext cx="3534887" cy="4627456"/>
          </a:xfrm>
        </p:spPr>
        <p:txBody>
          <a:bodyPr/>
          <a:lstStyle>
            <a:lvl1pPr marL="380990" indent="-380990">
              <a:buFont typeface="Arial" panose="020B0604020202020204" pitchFamily="34" charset="0"/>
              <a:buChar char="•"/>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5493169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5"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20"/>
          <p:cNvSpPr>
            <a:spLocks noChangeArrowheads="1"/>
          </p:cNvSpPr>
          <p:nvPr userDrawn="1"/>
        </p:nvSpPr>
        <p:spPr bwMode="auto">
          <a:xfrm>
            <a:off x="12075584" y="269716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sz="3733" b="1">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2652060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F507-A857-C367-F020-0CE20A99E870}"/>
              </a:ext>
            </a:extLst>
          </p:cNvPr>
          <p:cNvSpPr>
            <a:spLocks noGrp="1"/>
          </p:cNvSpPr>
          <p:nvPr>
            <p:ph type="title" hasCustomPrompt="1"/>
          </p:nvPr>
        </p:nvSpPr>
        <p:spPr>
          <a:xfrm>
            <a:off x="461433" y="488619"/>
            <a:ext cx="11291401" cy="1143000"/>
          </a:xfrm>
        </p:spPr>
        <p:txBody>
          <a:bodyPr/>
          <a:lstStyle>
            <a:lvl1pPr algn="ctr">
              <a:defRPr/>
            </a:lvl1pPr>
          </a:lstStyle>
          <a:p>
            <a:r>
              <a:rPr lang="en-US" dirty="0"/>
              <a:t>Presenters</a:t>
            </a:r>
          </a:p>
        </p:txBody>
      </p:sp>
      <p:sp>
        <p:nvSpPr>
          <p:cNvPr id="12" name="Picture Placeholder 11">
            <a:extLst>
              <a:ext uri="{FF2B5EF4-FFF2-40B4-BE49-F238E27FC236}">
                <a16:creationId xmlns:a16="http://schemas.microsoft.com/office/drawing/2014/main" id="{60064CF5-6FDC-7798-EB01-7806E586A138}"/>
              </a:ext>
            </a:extLst>
          </p:cNvPr>
          <p:cNvSpPr>
            <a:spLocks noGrp="1" noChangeAspect="1"/>
          </p:cNvSpPr>
          <p:nvPr>
            <p:ph type="pic" sz="quarter" idx="10"/>
          </p:nvPr>
        </p:nvSpPr>
        <p:spPr bwMode="auto">
          <a:xfrm>
            <a:off x="1176557" y="1498600"/>
            <a:ext cx="1524000" cy="1524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467"/>
            </a:lvl1pPr>
          </a:lstStyle>
          <a:p>
            <a:r>
              <a:rPr lang="en-US" dirty="0"/>
              <a:t>Click icon to add picture</a:t>
            </a:r>
          </a:p>
        </p:txBody>
      </p:sp>
      <p:sp>
        <p:nvSpPr>
          <p:cNvPr id="20" name="Text Placeholder 19">
            <a:extLst>
              <a:ext uri="{FF2B5EF4-FFF2-40B4-BE49-F238E27FC236}">
                <a16:creationId xmlns:a16="http://schemas.microsoft.com/office/drawing/2014/main" id="{E259C629-65D6-C3D7-18D6-683DACB0C93C}"/>
              </a:ext>
            </a:extLst>
          </p:cNvPr>
          <p:cNvSpPr>
            <a:spLocks noGrp="1"/>
          </p:cNvSpPr>
          <p:nvPr>
            <p:ph type="body" sz="quarter" idx="17" hasCustomPrompt="1"/>
          </p:nvPr>
        </p:nvSpPr>
        <p:spPr>
          <a:xfrm>
            <a:off x="795557" y="3121660"/>
            <a:ext cx="2286000" cy="254000"/>
          </a:xfrm>
        </p:spPr>
        <p:txBody>
          <a:bodyPr anchor="ctr"/>
          <a:lstStyle>
            <a:lvl1pPr marL="0" indent="0" algn="ctr">
              <a:buNone/>
              <a:defRPr sz="1600" b="1">
                <a:solidFill>
                  <a:schemeClr val="tx2"/>
                </a:solidFill>
              </a:defRPr>
            </a:lvl1pPr>
          </a:lstStyle>
          <a:p>
            <a:pPr lvl="0"/>
            <a:r>
              <a:rPr lang="en-US" dirty="0"/>
              <a:t>Presenter Name</a:t>
            </a:r>
          </a:p>
        </p:txBody>
      </p:sp>
      <p:sp>
        <p:nvSpPr>
          <p:cNvPr id="28" name="Text Placeholder 19">
            <a:extLst>
              <a:ext uri="{FF2B5EF4-FFF2-40B4-BE49-F238E27FC236}">
                <a16:creationId xmlns:a16="http://schemas.microsoft.com/office/drawing/2014/main" id="{6EEDB123-1FE3-A022-D5DC-352D27076DDF}"/>
              </a:ext>
            </a:extLst>
          </p:cNvPr>
          <p:cNvSpPr>
            <a:spLocks noGrp="1"/>
          </p:cNvSpPr>
          <p:nvPr>
            <p:ph type="body" sz="quarter" idx="24" hasCustomPrompt="1"/>
          </p:nvPr>
        </p:nvSpPr>
        <p:spPr>
          <a:xfrm>
            <a:off x="795557" y="3381808"/>
            <a:ext cx="2286000" cy="254000"/>
          </a:xfrm>
        </p:spPr>
        <p:txBody>
          <a:bodyPr anchor="ctr"/>
          <a:lstStyle>
            <a:lvl1pPr marL="0" indent="0" algn="ctr">
              <a:buNone/>
              <a:defRPr sz="1200" b="0">
                <a:solidFill>
                  <a:schemeClr val="tx1"/>
                </a:solidFill>
              </a:defRPr>
            </a:lvl1pPr>
          </a:lstStyle>
          <a:p>
            <a:pPr lvl="0"/>
            <a:r>
              <a:rPr lang="en-US" dirty="0"/>
              <a:t>Presenter Title</a:t>
            </a:r>
          </a:p>
        </p:txBody>
      </p:sp>
      <p:sp>
        <p:nvSpPr>
          <p:cNvPr id="65" name="Picture Placeholder 64">
            <a:extLst>
              <a:ext uri="{FF2B5EF4-FFF2-40B4-BE49-F238E27FC236}">
                <a16:creationId xmlns:a16="http://schemas.microsoft.com/office/drawing/2014/main" id="{94A9993A-194A-CB62-BE57-2D486C0076EF}"/>
              </a:ext>
            </a:extLst>
          </p:cNvPr>
          <p:cNvSpPr>
            <a:spLocks noGrp="1" noChangeAspect="1"/>
          </p:cNvSpPr>
          <p:nvPr>
            <p:ph type="pic" sz="quarter" idx="25"/>
          </p:nvPr>
        </p:nvSpPr>
        <p:spPr bwMode="auto">
          <a:xfrm>
            <a:off x="9494211" y="1498600"/>
            <a:ext cx="1524000" cy="1524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467"/>
            </a:lvl1pPr>
          </a:lstStyle>
          <a:p>
            <a:r>
              <a:rPr lang="en-US" dirty="0"/>
              <a:t>Click icon to add picture</a:t>
            </a:r>
          </a:p>
        </p:txBody>
      </p:sp>
      <p:sp>
        <p:nvSpPr>
          <p:cNvPr id="66" name="Text Placeholder 19">
            <a:extLst>
              <a:ext uri="{FF2B5EF4-FFF2-40B4-BE49-F238E27FC236}">
                <a16:creationId xmlns:a16="http://schemas.microsoft.com/office/drawing/2014/main" id="{F01EA638-ACC6-2FC4-EECF-78EC40161ABD}"/>
              </a:ext>
            </a:extLst>
          </p:cNvPr>
          <p:cNvSpPr>
            <a:spLocks noGrp="1"/>
          </p:cNvSpPr>
          <p:nvPr>
            <p:ph type="body" sz="quarter" idx="26" hasCustomPrompt="1"/>
          </p:nvPr>
        </p:nvSpPr>
        <p:spPr>
          <a:xfrm>
            <a:off x="9113211" y="3121660"/>
            <a:ext cx="2286000" cy="254000"/>
          </a:xfrm>
        </p:spPr>
        <p:txBody>
          <a:bodyPr anchor="ctr"/>
          <a:lstStyle>
            <a:lvl1pPr marL="0" indent="0" algn="ctr">
              <a:buNone/>
              <a:defRPr sz="1600" b="1">
                <a:solidFill>
                  <a:schemeClr val="tx2"/>
                </a:solidFill>
              </a:defRPr>
            </a:lvl1pPr>
          </a:lstStyle>
          <a:p>
            <a:pPr lvl="0"/>
            <a:r>
              <a:rPr lang="en-US" dirty="0"/>
              <a:t>Presenter Name</a:t>
            </a:r>
          </a:p>
        </p:txBody>
      </p:sp>
      <p:sp>
        <p:nvSpPr>
          <p:cNvPr id="67" name="Text Placeholder 19">
            <a:extLst>
              <a:ext uri="{FF2B5EF4-FFF2-40B4-BE49-F238E27FC236}">
                <a16:creationId xmlns:a16="http://schemas.microsoft.com/office/drawing/2014/main" id="{C08F75EA-EEE6-FD45-2895-1A09EA03B509}"/>
              </a:ext>
            </a:extLst>
          </p:cNvPr>
          <p:cNvSpPr>
            <a:spLocks noGrp="1"/>
          </p:cNvSpPr>
          <p:nvPr>
            <p:ph type="body" sz="quarter" idx="27" hasCustomPrompt="1"/>
          </p:nvPr>
        </p:nvSpPr>
        <p:spPr>
          <a:xfrm>
            <a:off x="9113211" y="3381808"/>
            <a:ext cx="2286000" cy="254000"/>
          </a:xfrm>
        </p:spPr>
        <p:txBody>
          <a:bodyPr anchor="ctr"/>
          <a:lstStyle>
            <a:lvl1pPr marL="0" indent="0" algn="ctr">
              <a:buNone/>
              <a:defRPr sz="1200" b="0">
                <a:solidFill>
                  <a:schemeClr val="tx1"/>
                </a:solidFill>
              </a:defRPr>
            </a:lvl1pPr>
          </a:lstStyle>
          <a:p>
            <a:pPr lvl="0"/>
            <a:r>
              <a:rPr lang="en-US" dirty="0"/>
              <a:t>Presenter Title</a:t>
            </a:r>
          </a:p>
        </p:txBody>
      </p:sp>
      <p:sp>
        <p:nvSpPr>
          <p:cNvPr id="68" name="Picture Placeholder 67">
            <a:extLst>
              <a:ext uri="{FF2B5EF4-FFF2-40B4-BE49-F238E27FC236}">
                <a16:creationId xmlns:a16="http://schemas.microsoft.com/office/drawing/2014/main" id="{698FE9EB-AD2D-AE82-D3EE-6CBF1BB58822}"/>
              </a:ext>
            </a:extLst>
          </p:cNvPr>
          <p:cNvSpPr>
            <a:spLocks noGrp="1" noChangeAspect="1"/>
          </p:cNvSpPr>
          <p:nvPr>
            <p:ph type="pic" sz="quarter" idx="28"/>
          </p:nvPr>
        </p:nvSpPr>
        <p:spPr bwMode="auto">
          <a:xfrm>
            <a:off x="3949108" y="1498600"/>
            <a:ext cx="1524000" cy="1524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467"/>
            </a:lvl1pPr>
          </a:lstStyle>
          <a:p>
            <a:r>
              <a:rPr lang="en-US" dirty="0"/>
              <a:t>Click icon to add picture</a:t>
            </a:r>
          </a:p>
        </p:txBody>
      </p:sp>
      <p:sp>
        <p:nvSpPr>
          <p:cNvPr id="69" name="Text Placeholder 19">
            <a:extLst>
              <a:ext uri="{FF2B5EF4-FFF2-40B4-BE49-F238E27FC236}">
                <a16:creationId xmlns:a16="http://schemas.microsoft.com/office/drawing/2014/main" id="{A37EA42F-E1B7-7FBE-6216-8690ACF5D91B}"/>
              </a:ext>
            </a:extLst>
          </p:cNvPr>
          <p:cNvSpPr>
            <a:spLocks noGrp="1"/>
          </p:cNvSpPr>
          <p:nvPr>
            <p:ph type="body" sz="quarter" idx="29" hasCustomPrompt="1"/>
          </p:nvPr>
        </p:nvSpPr>
        <p:spPr>
          <a:xfrm>
            <a:off x="3570671" y="3121660"/>
            <a:ext cx="2286000" cy="254000"/>
          </a:xfrm>
        </p:spPr>
        <p:txBody>
          <a:bodyPr anchor="ctr"/>
          <a:lstStyle>
            <a:lvl1pPr marL="0" indent="0" algn="ctr">
              <a:buNone/>
              <a:defRPr sz="1600" b="1">
                <a:solidFill>
                  <a:schemeClr val="tx2"/>
                </a:solidFill>
              </a:defRPr>
            </a:lvl1pPr>
          </a:lstStyle>
          <a:p>
            <a:pPr lvl="0"/>
            <a:r>
              <a:rPr lang="en-US" dirty="0"/>
              <a:t>Presenter Name</a:t>
            </a:r>
          </a:p>
        </p:txBody>
      </p:sp>
      <p:sp>
        <p:nvSpPr>
          <p:cNvPr id="70" name="Text Placeholder 19">
            <a:extLst>
              <a:ext uri="{FF2B5EF4-FFF2-40B4-BE49-F238E27FC236}">
                <a16:creationId xmlns:a16="http://schemas.microsoft.com/office/drawing/2014/main" id="{87416122-E04B-1FA2-ABEA-C762D67070A5}"/>
              </a:ext>
            </a:extLst>
          </p:cNvPr>
          <p:cNvSpPr>
            <a:spLocks noGrp="1"/>
          </p:cNvSpPr>
          <p:nvPr>
            <p:ph type="body" sz="quarter" idx="30" hasCustomPrompt="1"/>
          </p:nvPr>
        </p:nvSpPr>
        <p:spPr>
          <a:xfrm>
            <a:off x="3570671" y="3381808"/>
            <a:ext cx="2286000" cy="254000"/>
          </a:xfrm>
        </p:spPr>
        <p:txBody>
          <a:bodyPr anchor="ctr"/>
          <a:lstStyle>
            <a:lvl1pPr marL="0" indent="0" algn="ctr">
              <a:buNone/>
              <a:defRPr sz="1200" b="0">
                <a:solidFill>
                  <a:schemeClr val="tx1"/>
                </a:solidFill>
              </a:defRPr>
            </a:lvl1pPr>
          </a:lstStyle>
          <a:p>
            <a:pPr lvl="0"/>
            <a:r>
              <a:rPr lang="en-US" dirty="0"/>
              <a:t>Presenter Title</a:t>
            </a:r>
          </a:p>
        </p:txBody>
      </p:sp>
      <p:sp>
        <p:nvSpPr>
          <p:cNvPr id="71" name="Picture Placeholder 70">
            <a:extLst>
              <a:ext uri="{FF2B5EF4-FFF2-40B4-BE49-F238E27FC236}">
                <a16:creationId xmlns:a16="http://schemas.microsoft.com/office/drawing/2014/main" id="{0E5F4919-468F-98CA-AAB7-9CE2C790DC57}"/>
              </a:ext>
            </a:extLst>
          </p:cNvPr>
          <p:cNvSpPr>
            <a:spLocks noGrp="1" noChangeAspect="1"/>
          </p:cNvSpPr>
          <p:nvPr>
            <p:ph type="pic" sz="quarter" idx="31"/>
          </p:nvPr>
        </p:nvSpPr>
        <p:spPr bwMode="auto">
          <a:xfrm>
            <a:off x="6721659" y="1498600"/>
            <a:ext cx="1524000" cy="1524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467"/>
            </a:lvl1pPr>
          </a:lstStyle>
          <a:p>
            <a:r>
              <a:rPr lang="en-US" dirty="0"/>
              <a:t>Click icon to add picture</a:t>
            </a:r>
          </a:p>
        </p:txBody>
      </p:sp>
      <p:sp>
        <p:nvSpPr>
          <p:cNvPr id="72" name="Text Placeholder 19">
            <a:extLst>
              <a:ext uri="{FF2B5EF4-FFF2-40B4-BE49-F238E27FC236}">
                <a16:creationId xmlns:a16="http://schemas.microsoft.com/office/drawing/2014/main" id="{AD3112C0-A309-C510-AA44-9BADFF260F94}"/>
              </a:ext>
            </a:extLst>
          </p:cNvPr>
          <p:cNvSpPr>
            <a:spLocks noGrp="1"/>
          </p:cNvSpPr>
          <p:nvPr>
            <p:ph type="body" sz="quarter" idx="32" hasCustomPrompt="1"/>
          </p:nvPr>
        </p:nvSpPr>
        <p:spPr>
          <a:xfrm>
            <a:off x="6335332" y="3122341"/>
            <a:ext cx="2286000" cy="254000"/>
          </a:xfrm>
        </p:spPr>
        <p:txBody>
          <a:bodyPr anchor="ctr"/>
          <a:lstStyle>
            <a:lvl1pPr marL="0" indent="0" algn="ctr">
              <a:buNone/>
              <a:defRPr sz="1600" b="1">
                <a:solidFill>
                  <a:schemeClr val="tx2"/>
                </a:solidFill>
              </a:defRPr>
            </a:lvl1pPr>
          </a:lstStyle>
          <a:p>
            <a:pPr lvl="0"/>
            <a:r>
              <a:rPr lang="en-US" dirty="0"/>
              <a:t>Presenter Name</a:t>
            </a:r>
          </a:p>
        </p:txBody>
      </p:sp>
      <p:sp>
        <p:nvSpPr>
          <p:cNvPr id="73" name="Text Placeholder 19">
            <a:extLst>
              <a:ext uri="{FF2B5EF4-FFF2-40B4-BE49-F238E27FC236}">
                <a16:creationId xmlns:a16="http://schemas.microsoft.com/office/drawing/2014/main" id="{D563EE1D-C4B6-152A-AE82-AF534718013F}"/>
              </a:ext>
            </a:extLst>
          </p:cNvPr>
          <p:cNvSpPr>
            <a:spLocks noGrp="1"/>
          </p:cNvSpPr>
          <p:nvPr>
            <p:ph type="body" sz="quarter" idx="33" hasCustomPrompt="1"/>
          </p:nvPr>
        </p:nvSpPr>
        <p:spPr>
          <a:xfrm>
            <a:off x="6335332" y="3382489"/>
            <a:ext cx="2286000" cy="254000"/>
          </a:xfrm>
        </p:spPr>
        <p:txBody>
          <a:bodyPr anchor="ctr"/>
          <a:lstStyle>
            <a:lvl1pPr marL="0" indent="0" algn="ctr">
              <a:buNone/>
              <a:defRPr sz="1200" b="0">
                <a:solidFill>
                  <a:schemeClr val="tx1"/>
                </a:solidFill>
              </a:defRPr>
            </a:lvl1pPr>
          </a:lstStyle>
          <a:p>
            <a:pPr lvl="0"/>
            <a:r>
              <a:rPr lang="en-US" dirty="0"/>
              <a:t>Presenter Title</a:t>
            </a:r>
          </a:p>
        </p:txBody>
      </p:sp>
      <p:sp>
        <p:nvSpPr>
          <p:cNvPr id="83" name="Picture Placeholder 82">
            <a:extLst>
              <a:ext uri="{FF2B5EF4-FFF2-40B4-BE49-F238E27FC236}">
                <a16:creationId xmlns:a16="http://schemas.microsoft.com/office/drawing/2014/main" id="{11CFF06D-D48B-0FB3-EB1E-903173488758}"/>
              </a:ext>
            </a:extLst>
          </p:cNvPr>
          <p:cNvSpPr>
            <a:spLocks noGrp="1" noChangeAspect="1"/>
          </p:cNvSpPr>
          <p:nvPr>
            <p:ph type="pic" sz="quarter" idx="34"/>
          </p:nvPr>
        </p:nvSpPr>
        <p:spPr bwMode="auto">
          <a:xfrm>
            <a:off x="2561449" y="3762256"/>
            <a:ext cx="1524000" cy="1524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467"/>
            </a:lvl1pPr>
          </a:lstStyle>
          <a:p>
            <a:r>
              <a:rPr lang="en-US" dirty="0"/>
              <a:t>Click icon to add picture</a:t>
            </a:r>
          </a:p>
        </p:txBody>
      </p:sp>
      <p:sp>
        <p:nvSpPr>
          <p:cNvPr id="84" name="Text Placeholder 19">
            <a:extLst>
              <a:ext uri="{FF2B5EF4-FFF2-40B4-BE49-F238E27FC236}">
                <a16:creationId xmlns:a16="http://schemas.microsoft.com/office/drawing/2014/main" id="{51425358-852D-D75E-3948-A1AD63DBC4A5}"/>
              </a:ext>
            </a:extLst>
          </p:cNvPr>
          <p:cNvSpPr>
            <a:spLocks noGrp="1"/>
          </p:cNvSpPr>
          <p:nvPr>
            <p:ph type="body" sz="quarter" idx="35" hasCustomPrompt="1"/>
          </p:nvPr>
        </p:nvSpPr>
        <p:spPr>
          <a:xfrm>
            <a:off x="2180449" y="5385316"/>
            <a:ext cx="2286000" cy="254000"/>
          </a:xfrm>
        </p:spPr>
        <p:txBody>
          <a:bodyPr anchor="ctr"/>
          <a:lstStyle>
            <a:lvl1pPr marL="0" indent="0" algn="ctr">
              <a:buNone/>
              <a:defRPr sz="1600" b="1">
                <a:solidFill>
                  <a:schemeClr val="tx2"/>
                </a:solidFill>
              </a:defRPr>
            </a:lvl1pPr>
          </a:lstStyle>
          <a:p>
            <a:pPr lvl="0"/>
            <a:r>
              <a:rPr lang="en-US" dirty="0"/>
              <a:t>Presenter Name</a:t>
            </a:r>
          </a:p>
        </p:txBody>
      </p:sp>
      <p:sp>
        <p:nvSpPr>
          <p:cNvPr id="85" name="Text Placeholder 19">
            <a:extLst>
              <a:ext uri="{FF2B5EF4-FFF2-40B4-BE49-F238E27FC236}">
                <a16:creationId xmlns:a16="http://schemas.microsoft.com/office/drawing/2014/main" id="{B7E57BE3-E3F1-08D4-F601-0853D2C0FCF1}"/>
              </a:ext>
            </a:extLst>
          </p:cNvPr>
          <p:cNvSpPr>
            <a:spLocks noGrp="1"/>
          </p:cNvSpPr>
          <p:nvPr>
            <p:ph type="body" sz="quarter" idx="36" hasCustomPrompt="1"/>
          </p:nvPr>
        </p:nvSpPr>
        <p:spPr>
          <a:xfrm>
            <a:off x="2180449" y="5671489"/>
            <a:ext cx="2286000" cy="254000"/>
          </a:xfrm>
        </p:spPr>
        <p:txBody>
          <a:bodyPr anchor="ctr"/>
          <a:lstStyle>
            <a:lvl1pPr marL="0" indent="0" algn="ctr">
              <a:buNone/>
              <a:defRPr sz="1200" b="0">
                <a:solidFill>
                  <a:schemeClr val="tx1"/>
                </a:solidFill>
              </a:defRPr>
            </a:lvl1pPr>
          </a:lstStyle>
          <a:p>
            <a:pPr lvl="0"/>
            <a:r>
              <a:rPr lang="en-US" dirty="0"/>
              <a:t>Presenter Title</a:t>
            </a:r>
          </a:p>
        </p:txBody>
      </p:sp>
      <p:sp>
        <p:nvSpPr>
          <p:cNvPr id="86" name="Picture Placeholder 85">
            <a:extLst>
              <a:ext uri="{FF2B5EF4-FFF2-40B4-BE49-F238E27FC236}">
                <a16:creationId xmlns:a16="http://schemas.microsoft.com/office/drawing/2014/main" id="{EB4F2AF4-6A8F-53E3-26E7-51BD25531A45}"/>
              </a:ext>
            </a:extLst>
          </p:cNvPr>
          <p:cNvSpPr>
            <a:spLocks noGrp="1" noChangeAspect="1"/>
          </p:cNvSpPr>
          <p:nvPr>
            <p:ph type="pic" sz="quarter" idx="37"/>
          </p:nvPr>
        </p:nvSpPr>
        <p:spPr bwMode="auto">
          <a:xfrm>
            <a:off x="5334000" y="3762256"/>
            <a:ext cx="1524000" cy="1524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467"/>
            </a:lvl1pPr>
          </a:lstStyle>
          <a:p>
            <a:r>
              <a:rPr lang="en-US" dirty="0"/>
              <a:t>Click icon to add picture</a:t>
            </a:r>
          </a:p>
        </p:txBody>
      </p:sp>
      <p:sp>
        <p:nvSpPr>
          <p:cNvPr id="87" name="Text Placeholder 19">
            <a:extLst>
              <a:ext uri="{FF2B5EF4-FFF2-40B4-BE49-F238E27FC236}">
                <a16:creationId xmlns:a16="http://schemas.microsoft.com/office/drawing/2014/main" id="{6DA11B9D-5468-210B-A35E-6A6C6D29C7DD}"/>
              </a:ext>
            </a:extLst>
          </p:cNvPr>
          <p:cNvSpPr>
            <a:spLocks noGrp="1"/>
          </p:cNvSpPr>
          <p:nvPr>
            <p:ph type="body" sz="quarter" idx="38" hasCustomPrompt="1"/>
          </p:nvPr>
        </p:nvSpPr>
        <p:spPr>
          <a:xfrm>
            <a:off x="4955563" y="5385316"/>
            <a:ext cx="2286000" cy="254000"/>
          </a:xfrm>
        </p:spPr>
        <p:txBody>
          <a:bodyPr anchor="ctr"/>
          <a:lstStyle>
            <a:lvl1pPr marL="0" indent="0" algn="ctr">
              <a:buNone/>
              <a:defRPr sz="1600" b="1">
                <a:solidFill>
                  <a:schemeClr val="tx2"/>
                </a:solidFill>
              </a:defRPr>
            </a:lvl1pPr>
          </a:lstStyle>
          <a:p>
            <a:pPr lvl="0"/>
            <a:r>
              <a:rPr lang="en-US" dirty="0"/>
              <a:t>Presenter Name</a:t>
            </a:r>
          </a:p>
        </p:txBody>
      </p:sp>
      <p:sp>
        <p:nvSpPr>
          <p:cNvPr id="88" name="Text Placeholder 19">
            <a:extLst>
              <a:ext uri="{FF2B5EF4-FFF2-40B4-BE49-F238E27FC236}">
                <a16:creationId xmlns:a16="http://schemas.microsoft.com/office/drawing/2014/main" id="{4E071D86-A813-2F89-DDC8-469CD8A09C37}"/>
              </a:ext>
            </a:extLst>
          </p:cNvPr>
          <p:cNvSpPr>
            <a:spLocks noGrp="1"/>
          </p:cNvSpPr>
          <p:nvPr>
            <p:ph type="body" sz="quarter" idx="39" hasCustomPrompt="1"/>
          </p:nvPr>
        </p:nvSpPr>
        <p:spPr>
          <a:xfrm>
            <a:off x="4955563" y="5671489"/>
            <a:ext cx="2286000" cy="254000"/>
          </a:xfrm>
        </p:spPr>
        <p:txBody>
          <a:bodyPr anchor="ctr"/>
          <a:lstStyle>
            <a:lvl1pPr marL="0" indent="0" algn="ctr">
              <a:buNone/>
              <a:defRPr sz="1200" b="0">
                <a:solidFill>
                  <a:schemeClr val="tx1"/>
                </a:solidFill>
              </a:defRPr>
            </a:lvl1pPr>
          </a:lstStyle>
          <a:p>
            <a:pPr lvl="0"/>
            <a:r>
              <a:rPr lang="en-US" dirty="0"/>
              <a:t>Presenter Title</a:t>
            </a:r>
          </a:p>
        </p:txBody>
      </p:sp>
      <p:sp>
        <p:nvSpPr>
          <p:cNvPr id="89" name="Picture Placeholder 88">
            <a:extLst>
              <a:ext uri="{FF2B5EF4-FFF2-40B4-BE49-F238E27FC236}">
                <a16:creationId xmlns:a16="http://schemas.microsoft.com/office/drawing/2014/main" id="{DD4E3896-F5CB-0DDC-147F-8413B37AEBDE}"/>
              </a:ext>
            </a:extLst>
          </p:cNvPr>
          <p:cNvSpPr>
            <a:spLocks noGrp="1" noChangeAspect="1"/>
          </p:cNvSpPr>
          <p:nvPr>
            <p:ph type="pic" sz="quarter" idx="40"/>
          </p:nvPr>
        </p:nvSpPr>
        <p:spPr bwMode="auto">
          <a:xfrm>
            <a:off x="8106551" y="3762256"/>
            <a:ext cx="1524000" cy="1524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467"/>
            </a:lvl1pPr>
          </a:lstStyle>
          <a:p>
            <a:r>
              <a:rPr lang="en-US" dirty="0"/>
              <a:t>Click icon to add picture</a:t>
            </a:r>
          </a:p>
        </p:txBody>
      </p:sp>
      <p:sp>
        <p:nvSpPr>
          <p:cNvPr id="90" name="Text Placeholder 19">
            <a:extLst>
              <a:ext uri="{FF2B5EF4-FFF2-40B4-BE49-F238E27FC236}">
                <a16:creationId xmlns:a16="http://schemas.microsoft.com/office/drawing/2014/main" id="{D436C02D-3840-D024-CA59-EF132A8BCFD4}"/>
              </a:ext>
            </a:extLst>
          </p:cNvPr>
          <p:cNvSpPr>
            <a:spLocks noGrp="1"/>
          </p:cNvSpPr>
          <p:nvPr>
            <p:ph type="body" sz="quarter" idx="41" hasCustomPrompt="1"/>
          </p:nvPr>
        </p:nvSpPr>
        <p:spPr>
          <a:xfrm>
            <a:off x="7720224" y="5385997"/>
            <a:ext cx="2286000" cy="254000"/>
          </a:xfrm>
        </p:spPr>
        <p:txBody>
          <a:bodyPr anchor="ctr"/>
          <a:lstStyle>
            <a:lvl1pPr marL="0" indent="0" algn="ctr">
              <a:buNone/>
              <a:defRPr sz="1600" b="1">
                <a:solidFill>
                  <a:schemeClr val="tx2"/>
                </a:solidFill>
              </a:defRPr>
            </a:lvl1pPr>
          </a:lstStyle>
          <a:p>
            <a:pPr lvl="0"/>
            <a:r>
              <a:rPr lang="en-US" dirty="0"/>
              <a:t>Presenter Name</a:t>
            </a:r>
          </a:p>
        </p:txBody>
      </p:sp>
      <p:sp>
        <p:nvSpPr>
          <p:cNvPr id="91" name="Text Placeholder 19">
            <a:extLst>
              <a:ext uri="{FF2B5EF4-FFF2-40B4-BE49-F238E27FC236}">
                <a16:creationId xmlns:a16="http://schemas.microsoft.com/office/drawing/2014/main" id="{F820EDE1-5CFF-1F91-A8DD-9234B299B149}"/>
              </a:ext>
            </a:extLst>
          </p:cNvPr>
          <p:cNvSpPr>
            <a:spLocks noGrp="1"/>
          </p:cNvSpPr>
          <p:nvPr>
            <p:ph type="body" sz="quarter" idx="42" hasCustomPrompt="1"/>
          </p:nvPr>
        </p:nvSpPr>
        <p:spPr>
          <a:xfrm>
            <a:off x="7720224" y="5672171"/>
            <a:ext cx="2286000" cy="254000"/>
          </a:xfrm>
        </p:spPr>
        <p:txBody>
          <a:bodyPr anchor="ctr"/>
          <a:lstStyle>
            <a:lvl1pPr marL="0" indent="0" algn="ctr">
              <a:buNone/>
              <a:defRPr sz="1200" b="0">
                <a:solidFill>
                  <a:schemeClr val="tx1"/>
                </a:solidFill>
              </a:defRPr>
            </a:lvl1pPr>
          </a:lstStyle>
          <a:p>
            <a:pPr lvl="0"/>
            <a:r>
              <a:rPr lang="en-US" dirty="0"/>
              <a:t>Presenter Title</a:t>
            </a:r>
          </a:p>
        </p:txBody>
      </p:sp>
    </p:spTree>
    <p:extLst>
      <p:ext uri="{BB962C8B-B14F-4D97-AF65-F5344CB8AC3E}">
        <p14:creationId xmlns:p14="http://schemas.microsoft.com/office/powerpoint/2010/main" val="12380864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eckered Images">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6C2660E3-84B0-7295-EFE1-BD639A77D022}"/>
              </a:ext>
            </a:extLst>
          </p:cNvPr>
          <p:cNvSpPr>
            <a:spLocks noGrp="1"/>
          </p:cNvSpPr>
          <p:nvPr>
            <p:ph type="pic" sz="quarter" idx="10" hasCustomPrompt="1"/>
          </p:nvPr>
        </p:nvSpPr>
        <p:spPr>
          <a:xfrm>
            <a:off x="463549" y="427567"/>
            <a:ext cx="2815748" cy="2973917"/>
          </a:xfrm>
          <a:solidFill>
            <a:schemeClr val="bg1">
              <a:lumMod val="95000"/>
            </a:schemeClr>
          </a:solidFill>
        </p:spPr>
        <p:txBody>
          <a:bodyPr anchor="ctr"/>
          <a:lstStyle>
            <a:lvl1pPr marL="0" indent="0" algn="ctr">
              <a:buNone/>
              <a:defRPr sz="2133"/>
            </a:lvl1pPr>
          </a:lstStyle>
          <a:p>
            <a:r>
              <a:rPr lang="en-US" dirty="0"/>
              <a:t>Click icon to insert image</a:t>
            </a:r>
          </a:p>
        </p:txBody>
      </p:sp>
      <p:sp>
        <p:nvSpPr>
          <p:cNvPr id="13" name="Picture Placeholder 7">
            <a:extLst>
              <a:ext uri="{FF2B5EF4-FFF2-40B4-BE49-F238E27FC236}">
                <a16:creationId xmlns:a16="http://schemas.microsoft.com/office/drawing/2014/main" id="{277DE43E-8FF4-CFB9-5BEF-DDB384FB3CF5}"/>
              </a:ext>
            </a:extLst>
          </p:cNvPr>
          <p:cNvSpPr>
            <a:spLocks noGrp="1"/>
          </p:cNvSpPr>
          <p:nvPr>
            <p:ph type="pic" sz="quarter" idx="11" hasCustomPrompt="1"/>
          </p:nvPr>
        </p:nvSpPr>
        <p:spPr>
          <a:xfrm>
            <a:off x="6111313" y="427567"/>
            <a:ext cx="2815748" cy="2973917"/>
          </a:xfrm>
          <a:solidFill>
            <a:schemeClr val="bg1">
              <a:lumMod val="95000"/>
            </a:schemeClr>
          </a:solidFill>
        </p:spPr>
        <p:txBody>
          <a:bodyPr anchor="ctr"/>
          <a:lstStyle>
            <a:lvl1pPr marL="0" indent="0" algn="ctr">
              <a:buNone/>
              <a:defRPr sz="2133"/>
            </a:lvl1pPr>
          </a:lstStyle>
          <a:p>
            <a:r>
              <a:rPr lang="en-US" dirty="0"/>
              <a:t>Click icon to insert image</a:t>
            </a:r>
          </a:p>
        </p:txBody>
      </p:sp>
      <p:sp>
        <p:nvSpPr>
          <p:cNvPr id="14" name="Picture Placeholder 7">
            <a:extLst>
              <a:ext uri="{FF2B5EF4-FFF2-40B4-BE49-F238E27FC236}">
                <a16:creationId xmlns:a16="http://schemas.microsoft.com/office/drawing/2014/main" id="{ECF1D8DF-ACA9-C2CB-F039-E2DA668600F4}"/>
              </a:ext>
            </a:extLst>
          </p:cNvPr>
          <p:cNvSpPr>
            <a:spLocks noGrp="1"/>
          </p:cNvSpPr>
          <p:nvPr>
            <p:ph type="pic" sz="quarter" idx="12" hasCustomPrompt="1"/>
          </p:nvPr>
        </p:nvSpPr>
        <p:spPr>
          <a:xfrm>
            <a:off x="3278466" y="3403850"/>
            <a:ext cx="2815748" cy="2973917"/>
          </a:xfrm>
          <a:solidFill>
            <a:schemeClr val="bg1">
              <a:lumMod val="95000"/>
            </a:schemeClr>
          </a:solidFill>
        </p:spPr>
        <p:txBody>
          <a:bodyPr anchor="ctr"/>
          <a:lstStyle>
            <a:lvl1pPr marL="0" indent="0" algn="ctr">
              <a:buNone/>
              <a:defRPr sz="2133"/>
            </a:lvl1pPr>
          </a:lstStyle>
          <a:p>
            <a:r>
              <a:rPr lang="en-US" dirty="0"/>
              <a:t>Click icon to insert image</a:t>
            </a:r>
          </a:p>
        </p:txBody>
      </p:sp>
      <p:sp>
        <p:nvSpPr>
          <p:cNvPr id="15" name="Picture Placeholder 7">
            <a:extLst>
              <a:ext uri="{FF2B5EF4-FFF2-40B4-BE49-F238E27FC236}">
                <a16:creationId xmlns:a16="http://schemas.microsoft.com/office/drawing/2014/main" id="{23440809-2B16-74D2-8B69-49AFC428864B}"/>
              </a:ext>
            </a:extLst>
          </p:cNvPr>
          <p:cNvSpPr>
            <a:spLocks noGrp="1"/>
          </p:cNvSpPr>
          <p:nvPr>
            <p:ph type="pic" sz="quarter" idx="13" hasCustomPrompt="1"/>
          </p:nvPr>
        </p:nvSpPr>
        <p:spPr>
          <a:xfrm>
            <a:off x="8944159" y="3403850"/>
            <a:ext cx="2815748" cy="2973917"/>
          </a:xfrm>
          <a:solidFill>
            <a:schemeClr val="bg1">
              <a:lumMod val="95000"/>
            </a:schemeClr>
          </a:solidFill>
        </p:spPr>
        <p:txBody>
          <a:bodyPr anchor="ctr"/>
          <a:lstStyle>
            <a:lvl1pPr marL="0" indent="0" algn="ctr">
              <a:buNone/>
              <a:defRPr sz="2133"/>
            </a:lvl1pPr>
          </a:lstStyle>
          <a:p>
            <a:r>
              <a:rPr lang="en-US" dirty="0"/>
              <a:t>Click icon to insert image</a:t>
            </a:r>
          </a:p>
        </p:txBody>
      </p:sp>
      <p:sp>
        <p:nvSpPr>
          <p:cNvPr id="17" name="Text Placeholder 16">
            <a:extLst>
              <a:ext uri="{FF2B5EF4-FFF2-40B4-BE49-F238E27FC236}">
                <a16:creationId xmlns:a16="http://schemas.microsoft.com/office/drawing/2014/main" id="{069FF6F7-0F81-1A12-41BC-3BEA55EAA4AE}"/>
              </a:ext>
            </a:extLst>
          </p:cNvPr>
          <p:cNvSpPr>
            <a:spLocks noGrp="1"/>
          </p:cNvSpPr>
          <p:nvPr>
            <p:ph type="body" sz="quarter" idx="14"/>
          </p:nvPr>
        </p:nvSpPr>
        <p:spPr>
          <a:xfrm>
            <a:off x="3628504" y="787400"/>
            <a:ext cx="2133600" cy="508000"/>
          </a:xfrm>
        </p:spPr>
        <p:txBody>
          <a:bodyPr/>
          <a:lstStyle>
            <a:lvl1pPr marL="0" indent="0" algn="ctr">
              <a:buNone/>
              <a:defRPr sz="1333" b="1">
                <a:solidFill>
                  <a:schemeClr val="tx2"/>
                </a:solidFill>
              </a:defRPr>
            </a:lvl1pPr>
          </a:lstStyle>
          <a:p>
            <a:pPr lvl="0"/>
            <a:r>
              <a:rPr lang="en-US" dirty="0"/>
              <a:t>Click to edit Master text styles</a:t>
            </a:r>
          </a:p>
        </p:txBody>
      </p:sp>
      <p:sp>
        <p:nvSpPr>
          <p:cNvPr id="18" name="Text Placeholder 16">
            <a:extLst>
              <a:ext uri="{FF2B5EF4-FFF2-40B4-BE49-F238E27FC236}">
                <a16:creationId xmlns:a16="http://schemas.microsoft.com/office/drawing/2014/main" id="{827EA400-C9AD-4C61-DE18-FC198B53F0BF}"/>
              </a:ext>
            </a:extLst>
          </p:cNvPr>
          <p:cNvSpPr>
            <a:spLocks noGrp="1"/>
          </p:cNvSpPr>
          <p:nvPr>
            <p:ph type="body" sz="quarter" idx="15"/>
          </p:nvPr>
        </p:nvSpPr>
        <p:spPr>
          <a:xfrm>
            <a:off x="3628504" y="1302173"/>
            <a:ext cx="2133600" cy="1822027"/>
          </a:xfrm>
        </p:spPr>
        <p:txBody>
          <a:bodyPr/>
          <a:lstStyle>
            <a:lvl1pPr marL="0" indent="0" algn="ctr">
              <a:buNone/>
              <a:defRPr sz="1333" b="0"/>
            </a:lvl1pPr>
          </a:lstStyle>
          <a:p>
            <a:pPr lvl="0"/>
            <a:r>
              <a:rPr lang="en-US" dirty="0"/>
              <a:t>Click to edit Master text styles</a:t>
            </a:r>
          </a:p>
        </p:txBody>
      </p:sp>
      <p:sp>
        <p:nvSpPr>
          <p:cNvPr id="19" name="Text Placeholder 16">
            <a:extLst>
              <a:ext uri="{FF2B5EF4-FFF2-40B4-BE49-F238E27FC236}">
                <a16:creationId xmlns:a16="http://schemas.microsoft.com/office/drawing/2014/main" id="{7B0DC689-0264-A427-F70B-C57A1C5E46A2}"/>
              </a:ext>
            </a:extLst>
          </p:cNvPr>
          <p:cNvSpPr>
            <a:spLocks noGrp="1"/>
          </p:cNvSpPr>
          <p:nvPr>
            <p:ph type="body" sz="quarter" idx="16"/>
          </p:nvPr>
        </p:nvSpPr>
        <p:spPr>
          <a:xfrm>
            <a:off x="836071" y="3727027"/>
            <a:ext cx="2133600" cy="508000"/>
          </a:xfrm>
        </p:spPr>
        <p:txBody>
          <a:bodyPr/>
          <a:lstStyle>
            <a:lvl1pPr marL="0" indent="0" algn="ctr">
              <a:buNone/>
              <a:defRPr sz="1333" b="1">
                <a:solidFill>
                  <a:schemeClr val="tx2"/>
                </a:solidFill>
              </a:defRPr>
            </a:lvl1pPr>
          </a:lstStyle>
          <a:p>
            <a:pPr lvl="0"/>
            <a:r>
              <a:rPr lang="en-US" dirty="0"/>
              <a:t>Click to edit Master text styles</a:t>
            </a:r>
          </a:p>
        </p:txBody>
      </p:sp>
      <p:sp>
        <p:nvSpPr>
          <p:cNvPr id="20" name="Text Placeholder 16">
            <a:extLst>
              <a:ext uri="{FF2B5EF4-FFF2-40B4-BE49-F238E27FC236}">
                <a16:creationId xmlns:a16="http://schemas.microsoft.com/office/drawing/2014/main" id="{62CA0C95-D45B-E2C0-B0D1-A41289D1CFE1}"/>
              </a:ext>
            </a:extLst>
          </p:cNvPr>
          <p:cNvSpPr>
            <a:spLocks noGrp="1"/>
          </p:cNvSpPr>
          <p:nvPr>
            <p:ph type="body" sz="quarter" idx="17"/>
          </p:nvPr>
        </p:nvSpPr>
        <p:spPr>
          <a:xfrm>
            <a:off x="836071" y="4241800"/>
            <a:ext cx="2133600" cy="1822027"/>
          </a:xfrm>
        </p:spPr>
        <p:txBody>
          <a:bodyPr/>
          <a:lstStyle>
            <a:lvl1pPr marL="0" indent="0" algn="ctr">
              <a:buNone/>
              <a:defRPr sz="1333" b="0"/>
            </a:lvl1pPr>
          </a:lstStyle>
          <a:p>
            <a:pPr lvl="0"/>
            <a:r>
              <a:rPr lang="en-US" dirty="0"/>
              <a:t>Click to edit Master text styles</a:t>
            </a:r>
          </a:p>
        </p:txBody>
      </p:sp>
      <p:sp>
        <p:nvSpPr>
          <p:cNvPr id="21" name="Text Placeholder 16">
            <a:extLst>
              <a:ext uri="{FF2B5EF4-FFF2-40B4-BE49-F238E27FC236}">
                <a16:creationId xmlns:a16="http://schemas.microsoft.com/office/drawing/2014/main" id="{361394B1-E65F-9083-51B6-05A829D76B31}"/>
              </a:ext>
            </a:extLst>
          </p:cNvPr>
          <p:cNvSpPr>
            <a:spLocks noGrp="1"/>
          </p:cNvSpPr>
          <p:nvPr>
            <p:ph type="body" sz="quarter" idx="18"/>
          </p:nvPr>
        </p:nvSpPr>
        <p:spPr>
          <a:xfrm>
            <a:off x="9253935" y="787400"/>
            <a:ext cx="2133600" cy="508000"/>
          </a:xfrm>
        </p:spPr>
        <p:txBody>
          <a:bodyPr/>
          <a:lstStyle>
            <a:lvl1pPr marL="0" indent="0" algn="ctr">
              <a:buNone/>
              <a:defRPr sz="1333" b="1">
                <a:solidFill>
                  <a:schemeClr val="tx2"/>
                </a:solidFill>
              </a:defRPr>
            </a:lvl1pPr>
          </a:lstStyle>
          <a:p>
            <a:pPr lvl="0"/>
            <a:r>
              <a:rPr lang="en-US" dirty="0"/>
              <a:t>Click to edit Master text styles</a:t>
            </a:r>
          </a:p>
        </p:txBody>
      </p:sp>
      <p:sp>
        <p:nvSpPr>
          <p:cNvPr id="22" name="Text Placeholder 16">
            <a:extLst>
              <a:ext uri="{FF2B5EF4-FFF2-40B4-BE49-F238E27FC236}">
                <a16:creationId xmlns:a16="http://schemas.microsoft.com/office/drawing/2014/main" id="{9365670A-9CC0-253A-13EE-56961738BB9A}"/>
              </a:ext>
            </a:extLst>
          </p:cNvPr>
          <p:cNvSpPr>
            <a:spLocks noGrp="1"/>
          </p:cNvSpPr>
          <p:nvPr>
            <p:ph type="body" sz="quarter" idx="19"/>
          </p:nvPr>
        </p:nvSpPr>
        <p:spPr>
          <a:xfrm>
            <a:off x="9253935" y="1302173"/>
            <a:ext cx="2133600" cy="1822027"/>
          </a:xfrm>
        </p:spPr>
        <p:txBody>
          <a:bodyPr/>
          <a:lstStyle>
            <a:lvl1pPr marL="0" indent="0" algn="ctr">
              <a:buNone/>
              <a:defRPr sz="1333" b="0"/>
            </a:lvl1pPr>
          </a:lstStyle>
          <a:p>
            <a:pPr lvl="0"/>
            <a:r>
              <a:rPr lang="en-US" dirty="0"/>
              <a:t>Click to edit Master text styles</a:t>
            </a:r>
          </a:p>
        </p:txBody>
      </p:sp>
      <p:sp>
        <p:nvSpPr>
          <p:cNvPr id="23" name="Text Placeholder 16">
            <a:extLst>
              <a:ext uri="{FF2B5EF4-FFF2-40B4-BE49-F238E27FC236}">
                <a16:creationId xmlns:a16="http://schemas.microsoft.com/office/drawing/2014/main" id="{DE6E2C7E-2A1F-EFD0-7A56-6CDB492652A7}"/>
              </a:ext>
            </a:extLst>
          </p:cNvPr>
          <p:cNvSpPr>
            <a:spLocks noGrp="1"/>
          </p:cNvSpPr>
          <p:nvPr>
            <p:ph type="body" sz="quarter" idx="20"/>
          </p:nvPr>
        </p:nvSpPr>
        <p:spPr>
          <a:xfrm>
            <a:off x="6461501" y="3727027"/>
            <a:ext cx="2133600" cy="508000"/>
          </a:xfrm>
        </p:spPr>
        <p:txBody>
          <a:bodyPr/>
          <a:lstStyle>
            <a:lvl1pPr marL="0" indent="0" algn="ctr">
              <a:buNone/>
              <a:defRPr sz="1333" b="1">
                <a:solidFill>
                  <a:schemeClr val="tx2"/>
                </a:solidFill>
              </a:defRPr>
            </a:lvl1pPr>
          </a:lstStyle>
          <a:p>
            <a:pPr lvl="0"/>
            <a:r>
              <a:rPr lang="en-US" dirty="0"/>
              <a:t>Click to edit Master text styles</a:t>
            </a:r>
          </a:p>
        </p:txBody>
      </p:sp>
      <p:sp>
        <p:nvSpPr>
          <p:cNvPr id="24" name="Text Placeholder 16">
            <a:extLst>
              <a:ext uri="{FF2B5EF4-FFF2-40B4-BE49-F238E27FC236}">
                <a16:creationId xmlns:a16="http://schemas.microsoft.com/office/drawing/2014/main" id="{6A1B7159-5F66-5564-1DC7-70C7ECC3E303}"/>
              </a:ext>
            </a:extLst>
          </p:cNvPr>
          <p:cNvSpPr>
            <a:spLocks noGrp="1"/>
          </p:cNvSpPr>
          <p:nvPr>
            <p:ph type="body" sz="quarter" idx="21"/>
          </p:nvPr>
        </p:nvSpPr>
        <p:spPr>
          <a:xfrm>
            <a:off x="6461501" y="4241800"/>
            <a:ext cx="2133600" cy="1822027"/>
          </a:xfrm>
        </p:spPr>
        <p:txBody>
          <a:bodyPr/>
          <a:lstStyle>
            <a:lvl1pPr marL="0" indent="0" algn="ctr">
              <a:buNone/>
              <a:defRPr sz="1333" b="0"/>
            </a:lvl1pPr>
          </a:lstStyle>
          <a:p>
            <a:pPr lvl="0"/>
            <a:r>
              <a:rPr lang="en-US" dirty="0"/>
              <a:t>Click to edit Master text styles</a:t>
            </a:r>
          </a:p>
        </p:txBody>
      </p:sp>
    </p:spTree>
    <p:extLst>
      <p:ext uri="{BB962C8B-B14F-4D97-AF65-F5344CB8AC3E}">
        <p14:creationId xmlns:p14="http://schemas.microsoft.com/office/powerpoint/2010/main" val="2187909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pact - Image and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5B71BC4-27DD-0D47-8289-378CE57FEBDB}"/>
              </a:ext>
            </a:extLst>
          </p:cNvPr>
          <p:cNvSpPr>
            <a:spLocks noGrp="1"/>
          </p:cNvSpPr>
          <p:nvPr>
            <p:ph type="pic" sz="quarter" idx="43"/>
          </p:nvPr>
        </p:nvSpPr>
        <p:spPr>
          <a:xfrm>
            <a:off x="0" y="0"/>
            <a:ext cx="7924800" cy="6375400"/>
          </a:xfrm>
          <a:solidFill>
            <a:schemeClr val="bg1">
              <a:lumMod val="95000"/>
            </a:schemeClr>
          </a:solidFill>
        </p:spPr>
        <p:txBody>
          <a:bodyPr anchor="ctr"/>
          <a:lstStyle>
            <a:lvl1pPr marL="0" indent="0" algn="ctr">
              <a:buNone/>
              <a:defRPr sz="2133"/>
            </a:lvl1pPr>
          </a:lstStyle>
          <a:p>
            <a:r>
              <a:rPr lang="en-US" dirty="0"/>
              <a:t>Click icon to add picture</a:t>
            </a:r>
          </a:p>
        </p:txBody>
      </p:sp>
      <p:sp>
        <p:nvSpPr>
          <p:cNvPr id="6" name="Text Placeholder 5">
            <a:extLst>
              <a:ext uri="{FF2B5EF4-FFF2-40B4-BE49-F238E27FC236}">
                <a16:creationId xmlns:a16="http://schemas.microsoft.com/office/drawing/2014/main" id="{8623C346-46C6-994F-D796-F474B650A4F8}"/>
              </a:ext>
            </a:extLst>
          </p:cNvPr>
          <p:cNvSpPr>
            <a:spLocks noGrp="1"/>
          </p:cNvSpPr>
          <p:nvPr>
            <p:ph type="body" sz="quarter" idx="44"/>
          </p:nvPr>
        </p:nvSpPr>
        <p:spPr>
          <a:xfrm>
            <a:off x="8331200" y="685800"/>
            <a:ext cx="3454400" cy="5486400"/>
          </a:xfrm>
        </p:spPr>
        <p:txBody>
          <a:bodyPr anchor="ctr"/>
          <a:lstStyle>
            <a:lvl1pPr marL="0" indent="0">
              <a:buNone/>
              <a:defRPr sz="2133" b="1"/>
            </a:lvl1pPr>
            <a:lvl5pPr marL="2819330" indent="-380990">
              <a:buFont typeface="Arial" panose="020B0604020202020204" pitchFamily="34" charset="0"/>
              <a:buChar char="•"/>
              <a:defRPr/>
            </a:lvl5pPr>
          </a:lstStyle>
          <a:p>
            <a:pPr lvl="0"/>
            <a:r>
              <a:rPr lang="en-US" dirty="0"/>
              <a:t>Click to edit Master text styles</a:t>
            </a:r>
          </a:p>
        </p:txBody>
      </p:sp>
    </p:spTree>
    <p:extLst>
      <p:ext uri="{BB962C8B-B14F-4D97-AF65-F5344CB8AC3E}">
        <p14:creationId xmlns:p14="http://schemas.microsoft.com/office/powerpoint/2010/main" val="1736071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pact - Navy - Text">
    <p:bg>
      <p:bgPr>
        <a:solidFill>
          <a:schemeClr val="tx2"/>
        </a:solidFill>
        <a:effectLst/>
      </p:bgPr>
    </p:bg>
    <p:spTree>
      <p:nvGrpSpPr>
        <p:cNvPr id="1" name=""/>
        <p:cNvGrpSpPr/>
        <p:nvPr/>
      </p:nvGrpSpPr>
      <p:grpSpPr>
        <a:xfrm>
          <a:off x="0" y="0"/>
          <a:ext cx="0" cy="0"/>
          <a:chOff x="0" y="0"/>
          <a:chExt cx="0" cy="0"/>
        </a:xfrm>
      </p:grpSpPr>
      <p:pic>
        <p:nvPicPr>
          <p:cNvPr id="4" name="Graphic 3" descr="Arrow Right with solid fill">
            <a:extLst>
              <a:ext uri="{FF2B5EF4-FFF2-40B4-BE49-F238E27FC236}">
                <a16:creationId xmlns:a16="http://schemas.microsoft.com/office/drawing/2014/main" id="{D4A603D7-0BAD-70DB-4AA6-D851939568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744"/>
          <a:stretch/>
        </p:blipFill>
        <p:spPr>
          <a:xfrm>
            <a:off x="0" y="966354"/>
            <a:ext cx="2032000" cy="4925292"/>
          </a:xfrm>
          <a:prstGeom prst="rect">
            <a:avLst/>
          </a:prstGeom>
        </p:spPr>
      </p:pic>
      <p:sp>
        <p:nvSpPr>
          <p:cNvPr id="6" name="Text Placeholder 5">
            <a:extLst>
              <a:ext uri="{FF2B5EF4-FFF2-40B4-BE49-F238E27FC236}">
                <a16:creationId xmlns:a16="http://schemas.microsoft.com/office/drawing/2014/main" id="{4BDB1AE9-ACB9-2C78-CDE7-3DED11876B3A}"/>
              </a:ext>
            </a:extLst>
          </p:cNvPr>
          <p:cNvSpPr>
            <a:spLocks noGrp="1"/>
          </p:cNvSpPr>
          <p:nvPr>
            <p:ph type="body" sz="quarter" idx="10"/>
          </p:nvPr>
        </p:nvSpPr>
        <p:spPr>
          <a:xfrm>
            <a:off x="2540000" y="1346199"/>
            <a:ext cx="8432800" cy="4165600"/>
          </a:xfrm>
        </p:spPr>
        <p:txBody>
          <a:bodyPr anchor="ctr"/>
          <a:lstStyle>
            <a:lvl1pPr marL="0" indent="0">
              <a:lnSpc>
                <a:spcPct val="120000"/>
              </a:lnSpc>
              <a:buNone/>
              <a:defRPr sz="3200" b="1">
                <a:solidFill>
                  <a:schemeClr val="bg1"/>
                </a:solidFill>
              </a:defRPr>
            </a:lvl1pPr>
            <a:lvl2pPr marL="487668" indent="0">
              <a:buNone/>
              <a:defRPr sz="3200" b="1">
                <a:solidFill>
                  <a:schemeClr val="bg1"/>
                </a:solidFill>
              </a:defRPr>
            </a:lvl2pPr>
            <a:lvl3pPr marL="1219170" indent="0">
              <a:buNone/>
              <a:defRPr sz="3200" b="1">
                <a:solidFill>
                  <a:schemeClr val="bg1"/>
                </a:solidFill>
              </a:defRPr>
            </a:lvl3pPr>
            <a:lvl4pPr marL="1828754" indent="0">
              <a:buNone/>
              <a:defRPr sz="3200" b="1">
                <a:solidFill>
                  <a:schemeClr val="bg1"/>
                </a:solidFill>
              </a:defRPr>
            </a:lvl4pPr>
            <a:lvl5pPr marL="2438339" indent="0">
              <a:buFont typeface="Arial" panose="020B0604020202020204" pitchFamily="34" charset="0"/>
              <a:buNone/>
              <a:defRPr sz="3200"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2336418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pact - Gold - Text">
    <p:bg>
      <p:bgPr>
        <a:solidFill>
          <a:schemeClr val="accent1"/>
        </a:solidFill>
        <a:effectLst/>
      </p:bgPr>
    </p:bg>
    <p:spTree>
      <p:nvGrpSpPr>
        <p:cNvPr id="1" name=""/>
        <p:cNvGrpSpPr/>
        <p:nvPr/>
      </p:nvGrpSpPr>
      <p:grpSpPr>
        <a:xfrm>
          <a:off x="0" y="0"/>
          <a:ext cx="0" cy="0"/>
          <a:chOff x="0" y="0"/>
          <a:chExt cx="0" cy="0"/>
        </a:xfrm>
      </p:grpSpPr>
      <p:pic>
        <p:nvPicPr>
          <p:cNvPr id="4" name="Graphic 3" descr="Arrow Right with solid fill">
            <a:extLst>
              <a:ext uri="{FF2B5EF4-FFF2-40B4-BE49-F238E27FC236}">
                <a16:creationId xmlns:a16="http://schemas.microsoft.com/office/drawing/2014/main" id="{D4A603D7-0BAD-70DB-4AA6-D851939568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744"/>
          <a:stretch/>
        </p:blipFill>
        <p:spPr>
          <a:xfrm>
            <a:off x="0" y="966354"/>
            <a:ext cx="2032000" cy="4925292"/>
          </a:xfrm>
          <a:prstGeom prst="rect">
            <a:avLst/>
          </a:prstGeom>
        </p:spPr>
      </p:pic>
      <p:sp>
        <p:nvSpPr>
          <p:cNvPr id="6" name="Text Placeholder 5">
            <a:extLst>
              <a:ext uri="{FF2B5EF4-FFF2-40B4-BE49-F238E27FC236}">
                <a16:creationId xmlns:a16="http://schemas.microsoft.com/office/drawing/2014/main" id="{4BDB1AE9-ACB9-2C78-CDE7-3DED11876B3A}"/>
              </a:ext>
            </a:extLst>
          </p:cNvPr>
          <p:cNvSpPr>
            <a:spLocks noGrp="1"/>
          </p:cNvSpPr>
          <p:nvPr>
            <p:ph type="body" sz="quarter" idx="10"/>
          </p:nvPr>
        </p:nvSpPr>
        <p:spPr>
          <a:xfrm>
            <a:off x="2540000" y="1346199"/>
            <a:ext cx="8432800" cy="4165600"/>
          </a:xfrm>
        </p:spPr>
        <p:txBody>
          <a:bodyPr anchor="ctr"/>
          <a:lstStyle>
            <a:lvl1pPr marL="0" indent="0">
              <a:lnSpc>
                <a:spcPct val="120000"/>
              </a:lnSpc>
              <a:buNone/>
              <a:defRPr sz="3200" b="1">
                <a:solidFill>
                  <a:schemeClr val="tx2"/>
                </a:solidFill>
              </a:defRPr>
            </a:lvl1pPr>
            <a:lvl2pPr marL="487668" indent="0">
              <a:buNone/>
              <a:defRPr sz="3200" b="1">
                <a:solidFill>
                  <a:schemeClr val="bg1"/>
                </a:solidFill>
              </a:defRPr>
            </a:lvl2pPr>
            <a:lvl3pPr marL="1219170" indent="0">
              <a:buNone/>
              <a:defRPr sz="3200" b="1">
                <a:solidFill>
                  <a:schemeClr val="bg1"/>
                </a:solidFill>
              </a:defRPr>
            </a:lvl3pPr>
            <a:lvl4pPr marL="1828754" indent="0">
              <a:buNone/>
              <a:defRPr sz="3200" b="1">
                <a:solidFill>
                  <a:schemeClr val="bg1"/>
                </a:solidFill>
              </a:defRPr>
            </a:lvl4pPr>
            <a:lvl5pPr marL="2438339" indent="0">
              <a:buFont typeface="Arial" panose="020B0604020202020204" pitchFamily="34" charset="0"/>
              <a:buNone/>
              <a:defRPr sz="3200"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7215097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pact - White - Text">
    <p:bg>
      <p:bgPr>
        <a:solidFill>
          <a:schemeClr val="bg1"/>
        </a:solidFill>
        <a:effectLst/>
      </p:bgPr>
    </p:bg>
    <p:spTree>
      <p:nvGrpSpPr>
        <p:cNvPr id="1" name=""/>
        <p:cNvGrpSpPr/>
        <p:nvPr/>
      </p:nvGrpSpPr>
      <p:grpSpPr>
        <a:xfrm>
          <a:off x="0" y="0"/>
          <a:ext cx="0" cy="0"/>
          <a:chOff x="0" y="0"/>
          <a:chExt cx="0" cy="0"/>
        </a:xfrm>
      </p:grpSpPr>
      <p:pic>
        <p:nvPicPr>
          <p:cNvPr id="4" name="Graphic 3" descr="Arrow Right with solid fill">
            <a:extLst>
              <a:ext uri="{FF2B5EF4-FFF2-40B4-BE49-F238E27FC236}">
                <a16:creationId xmlns:a16="http://schemas.microsoft.com/office/drawing/2014/main" id="{D4A603D7-0BAD-70DB-4AA6-D851939568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744"/>
          <a:stretch/>
        </p:blipFill>
        <p:spPr>
          <a:xfrm>
            <a:off x="0" y="966354"/>
            <a:ext cx="2032000" cy="4925292"/>
          </a:xfrm>
          <a:prstGeom prst="rect">
            <a:avLst/>
          </a:prstGeom>
        </p:spPr>
      </p:pic>
      <p:sp>
        <p:nvSpPr>
          <p:cNvPr id="6" name="Text Placeholder 5">
            <a:extLst>
              <a:ext uri="{FF2B5EF4-FFF2-40B4-BE49-F238E27FC236}">
                <a16:creationId xmlns:a16="http://schemas.microsoft.com/office/drawing/2014/main" id="{4BDB1AE9-ACB9-2C78-CDE7-3DED11876B3A}"/>
              </a:ext>
            </a:extLst>
          </p:cNvPr>
          <p:cNvSpPr>
            <a:spLocks noGrp="1"/>
          </p:cNvSpPr>
          <p:nvPr>
            <p:ph type="body" sz="quarter" idx="10"/>
          </p:nvPr>
        </p:nvSpPr>
        <p:spPr>
          <a:xfrm>
            <a:off x="2540000" y="1346199"/>
            <a:ext cx="8432800" cy="4165600"/>
          </a:xfrm>
        </p:spPr>
        <p:txBody>
          <a:bodyPr anchor="ctr"/>
          <a:lstStyle>
            <a:lvl1pPr marL="0" indent="0">
              <a:lnSpc>
                <a:spcPct val="120000"/>
              </a:lnSpc>
              <a:buNone/>
              <a:defRPr sz="3200" b="1">
                <a:solidFill>
                  <a:schemeClr val="tx2"/>
                </a:solidFill>
              </a:defRPr>
            </a:lvl1pPr>
            <a:lvl2pPr marL="487668" indent="0">
              <a:buNone/>
              <a:defRPr sz="3200" b="1">
                <a:solidFill>
                  <a:schemeClr val="bg1"/>
                </a:solidFill>
              </a:defRPr>
            </a:lvl2pPr>
            <a:lvl3pPr marL="1219170" indent="0">
              <a:buNone/>
              <a:defRPr sz="3200" b="1">
                <a:solidFill>
                  <a:schemeClr val="bg1"/>
                </a:solidFill>
              </a:defRPr>
            </a:lvl3pPr>
            <a:lvl4pPr marL="1828754" indent="0">
              <a:buNone/>
              <a:defRPr sz="3200" b="1">
                <a:solidFill>
                  <a:schemeClr val="bg1"/>
                </a:solidFill>
              </a:defRPr>
            </a:lvl4pPr>
            <a:lvl5pPr marL="2438339" indent="0">
              <a:buFont typeface="Arial" panose="020B0604020202020204" pitchFamily="34" charset="0"/>
              <a:buNone/>
              <a:defRPr sz="3200"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99268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Tree>
    <p:extLst>
      <p:ext uri="{BB962C8B-B14F-4D97-AF65-F5344CB8AC3E}">
        <p14:creationId xmlns:p14="http://schemas.microsoft.com/office/powerpoint/2010/main" val="41051567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38" name="Title 1">
            <a:extLst>
              <a:ext uri="{FF2B5EF4-FFF2-40B4-BE49-F238E27FC236}">
                <a16:creationId xmlns:a16="http://schemas.microsoft.com/office/drawing/2014/main" id="{DD2EB1ED-8E13-FD46-BCFD-FAB4968C35C2}"/>
              </a:ext>
            </a:extLst>
          </p:cNvPr>
          <p:cNvSpPr>
            <a:spLocks noGrp="1"/>
          </p:cNvSpPr>
          <p:nvPr userDrawn="1"/>
        </p:nvSpPr>
        <p:spPr bwMode="auto">
          <a:xfrm>
            <a:off x="331576" y="489972"/>
            <a:ext cx="8636000" cy="635341"/>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algn="l" rtl="0" eaLnBrk="1" fontAlgn="base" hangingPunct="1">
              <a:lnSpc>
                <a:spcPct val="80000"/>
              </a:lnSpc>
              <a:spcBef>
                <a:spcPct val="0"/>
              </a:spcBef>
              <a:spcAft>
                <a:spcPct val="0"/>
              </a:spcAft>
              <a:defRPr sz="3200" b="1" i="0" kern="1200" spc="-90">
                <a:solidFill>
                  <a:srgbClr val="001478"/>
                </a:solidFill>
                <a:latin typeface="Times New Roman"/>
                <a:ea typeface="+mj-ea"/>
                <a:cs typeface="Times New Roman"/>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r>
              <a:rPr lang="en-US" sz="3733" dirty="0">
                <a:solidFill>
                  <a:schemeClr val="tx2"/>
                </a:solidFill>
                <a:latin typeface="Arial"/>
                <a:cs typeface="Arial"/>
              </a:rPr>
              <a:t>Connect with the St. Louis Fed</a:t>
            </a:r>
          </a:p>
        </p:txBody>
      </p:sp>
      <p:grpSp>
        <p:nvGrpSpPr>
          <p:cNvPr id="30" name="Group 29">
            <a:extLst>
              <a:ext uri="{FF2B5EF4-FFF2-40B4-BE49-F238E27FC236}">
                <a16:creationId xmlns:a16="http://schemas.microsoft.com/office/drawing/2014/main" id="{75B97246-32C3-46F4-4390-4924A2E34A0D}"/>
              </a:ext>
            </a:extLst>
          </p:cNvPr>
          <p:cNvGrpSpPr/>
          <p:nvPr userDrawn="1"/>
        </p:nvGrpSpPr>
        <p:grpSpPr>
          <a:xfrm>
            <a:off x="6600177" y="5011899"/>
            <a:ext cx="5583795" cy="1363502"/>
            <a:chOff x="4953769" y="926697"/>
            <a:chExt cx="4187846" cy="1022626"/>
          </a:xfrm>
        </p:grpSpPr>
        <p:sp>
          <p:nvSpPr>
            <p:cNvPr id="31" name="Rectangle 30">
              <a:extLst>
                <a:ext uri="{FF2B5EF4-FFF2-40B4-BE49-F238E27FC236}">
                  <a16:creationId xmlns:a16="http://schemas.microsoft.com/office/drawing/2014/main" id="{DC6F4B35-95DC-EC0E-94BA-1F5EFFCD5955}"/>
                </a:ext>
              </a:extLst>
            </p:cNvPr>
            <p:cNvSpPr/>
            <p:nvPr/>
          </p:nvSpPr>
          <p:spPr bwMode="auto">
            <a:xfrm>
              <a:off x="4953769" y="926697"/>
              <a:ext cx="4187846" cy="1022626"/>
            </a:xfrm>
            <a:prstGeom prst="rect">
              <a:avLst/>
            </a:prstGeom>
            <a:solidFill>
              <a:schemeClr val="accent2">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pitchFamily="-65" charset="0"/>
              </a:endParaRPr>
            </a:p>
          </p:txBody>
        </p:sp>
        <p:sp>
          <p:nvSpPr>
            <p:cNvPr id="32" name="TextBox 31">
              <a:extLst>
                <a:ext uri="{FF2B5EF4-FFF2-40B4-BE49-F238E27FC236}">
                  <a16:creationId xmlns:a16="http://schemas.microsoft.com/office/drawing/2014/main" id="{D8212292-3E35-318E-EFDA-E11898FAACCA}"/>
                </a:ext>
              </a:extLst>
            </p:cNvPr>
            <p:cNvSpPr txBox="1"/>
            <p:nvPr/>
          </p:nvSpPr>
          <p:spPr>
            <a:xfrm>
              <a:off x="6022381" y="1111123"/>
              <a:ext cx="2992173" cy="609831"/>
            </a:xfrm>
            <a:prstGeom prst="rect">
              <a:avLst/>
            </a:prstGeom>
            <a:noFill/>
          </p:spPr>
          <p:txBody>
            <a:bodyPr wrap="square">
              <a:spAutoFit/>
            </a:bodyPr>
            <a:lstStyle/>
            <a:p>
              <a:pPr marR="0">
                <a:spcBef>
                  <a:spcPts val="0"/>
                </a:spcBef>
                <a:spcAft>
                  <a:spcPts val="533"/>
                </a:spcAft>
                <a:buSzPct val="125000"/>
              </a:pPr>
              <a:r>
                <a:rPr lang="en-US" sz="2400" b="1" spc="-53" dirty="0">
                  <a:solidFill>
                    <a:schemeClr val="tx2"/>
                  </a:solidFill>
                  <a:latin typeface="Arial"/>
                  <a:ea typeface="+mn-ea"/>
                  <a:cs typeface="Arial"/>
                </a:rPr>
                <a:t>Subscribe to email alerts:</a:t>
              </a:r>
            </a:p>
            <a:p>
              <a:pPr>
                <a:spcBef>
                  <a:spcPts val="0"/>
                </a:spcBef>
                <a:spcAft>
                  <a:spcPts val="0"/>
                </a:spcAft>
                <a:buSzPts val="1000"/>
                <a:tabLst>
                  <a:tab pos="609585" algn="l"/>
                </a:tabLst>
              </a:pPr>
              <a:r>
                <a:rPr lang="en-US" sz="1867" spc="-27" dirty="0">
                  <a:latin typeface="Arial" panose="020B0604020202020204" pitchFamily="34" charset="0"/>
                </a:rPr>
                <a:t>Get timely info direct to your inbox </a:t>
              </a:r>
              <a:endParaRPr lang="en-US" sz="1867" spc="-13" dirty="0">
                <a:effectLst/>
                <a:latin typeface="Calibri" panose="020F0502020204030204" pitchFamily="34" charset="0"/>
                <a:ea typeface="Calibri" panose="020F0502020204030204" pitchFamily="34" charset="0"/>
              </a:endParaRPr>
            </a:p>
          </p:txBody>
        </p:sp>
      </p:grpSp>
      <p:sp>
        <p:nvSpPr>
          <p:cNvPr id="33" name="TextBox 32">
            <a:extLst>
              <a:ext uri="{FF2B5EF4-FFF2-40B4-BE49-F238E27FC236}">
                <a16:creationId xmlns:a16="http://schemas.microsoft.com/office/drawing/2014/main" id="{EB00330D-984E-87C6-F303-B250CE2B34DE}"/>
              </a:ext>
            </a:extLst>
          </p:cNvPr>
          <p:cNvSpPr txBox="1"/>
          <p:nvPr userDrawn="1"/>
        </p:nvSpPr>
        <p:spPr>
          <a:xfrm>
            <a:off x="1445487" y="2264430"/>
            <a:ext cx="4548913" cy="3642472"/>
          </a:xfrm>
          <a:prstGeom prst="rect">
            <a:avLst/>
          </a:prstGeom>
          <a:noFill/>
        </p:spPr>
        <p:txBody>
          <a:bodyPr wrap="square">
            <a:spAutoFit/>
          </a:bodyPr>
          <a:lstStyle/>
          <a:p>
            <a:pPr>
              <a:spcBef>
                <a:spcPts val="4000"/>
              </a:spcBef>
              <a:spcAft>
                <a:spcPts val="0"/>
              </a:spcAft>
              <a:buSzPts val="1000"/>
              <a:tabLst>
                <a:tab pos="609585" algn="l"/>
              </a:tabLst>
            </a:pPr>
            <a:r>
              <a:rPr lang="en-US" sz="1867" spc="-27" dirty="0">
                <a:latin typeface="Arial" panose="020B0604020202020204" pitchFamily="34" charset="0"/>
              </a:rPr>
              <a:t>Research and analysis from </a:t>
            </a:r>
            <a:r>
              <a:rPr lang="en-US" sz="1867" spc="-27" dirty="0">
                <a:effectLst/>
                <a:latin typeface="Arial" panose="020B0604020202020204" pitchFamily="34" charset="0"/>
                <a:ea typeface="Calibri" panose="020F0502020204030204" pitchFamily="34" charset="0"/>
              </a:rPr>
              <a:t>experts</a:t>
            </a:r>
            <a:endParaRPr lang="en-US" sz="1867" b="1" spc="-27" dirty="0">
              <a:effectLst/>
              <a:latin typeface="Arial" panose="020B0604020202020204" pitchFamily="34" charset="0"/>
              <a:ea typeface="Calibri" panose="020F0502020204030204" pitchFamily="34" charset="0"/>
            </a:endParaRPr>
          </a:p>
          <a:p>
            <a:pPr marR="0" lvl="0">
              <a:spcBef>
                <a:spcPts val="4000"/>
              </a:spcBef>
              <a:spcAft>
                <a:spcPts val="0"/>
              </a:spcAft>
              <a:buSzPts val="1000"/>
              <a:tabLst>
                <a:tab pos="609585" algn="l"/>
              </a:tabLst>
            </a:pPr>
            <a:r>
              <a:rPr lang="en-US" sz="1867" spc="-13" dirty="0">
                <a:latin typeface="Arial" panose="020B0604020202020204" pitchFamily="34" charset="0"/>
                <a:ea typeface="Calibri" panose="020F0502020204030204" pitchFamily="34" charset="0"/>
              </a:rPr>
              <a:t>Aw</a:t>
            </a:r>
            <a:r>
              <a:rPr lang="en-US" sz="1867" spc="-13" dirty="0">
                <a:effectLst/>
                <a:latin typeface="Arial" panose="020B0604020202020204" pitchFamily="34" charset="0"/>
                <a:ea typeface="Calibri" panose="020F0502020204030204" pitchFamily="34" charset="0"/>
              </a:rPr>
              <a:t>ard-winning, free economic </a:t>
            </a:r>
            <a:br>
              <a:rPr lang="en-US" sz="1867" spc="-13" dirty="0">
                <a:effectLst/>
                <a:latin typeface="Arial" panose="020B0604020202020204" pitchFamily="34" charset="0"/>
                <a:ea typeface="Calibri" panose="020F0502020204030204" pitchFamily="34" charset="0"/>
              </a:rPr>
            </a:br>
            <a:r>
              <a:rPr lang="en-US" sz="1867" spc="-13" dirty="0">
                <a:effectLst/>
                <a:latin typeface="Arial" panose="020B0604020202020204" pitchFamily="34" charset="0"/>
                <a:ea typeface="Calibri" panose="020F0502020204030204" pitchFamily="34" charset="0"/>
              </a:rPr>
              <a:t>education resources</a:t>
            </a:r>
          </a:p>
          <a:p>
            <a:pPr>
              <a:spcBef>
                <a:spcPts val="4000"/>
              </a:spcBef>
              <a:spcAft>
                <a:spcPts val="0"/>
              </a:spcAft>
              <a:buSzPts val="1000"/>
              <a:tabLst>
                <a:tab pos="609585" algn="l"/>
              </a:tabLst>
            </a:pPr>
            <a:r>
              <a:rPr lang="en-US" sz="1867" spc="-13" dirty="0">
                <a:effectLst/>
                <a:latin typeface="Arial" panose="020B0604020202020204" pitchFamily="34" charset="0"/>
                <a:ea typeface="Calibri" panose="020F0502020204030204" pitchFamily="34" charset="0"/>
              </a:rPr>
              <a:t>FRED</a:t>
            </a:r>
            <a:r>
              <a:rPr lang="en-US" sz="1867" spc="-13" baseline="30000" dirty="0">
                <a:effectLst/>
                <a:latin typeface="Arial" panose="020B0604020202020204" pitchFamily="34" charset="0"/>
                <a:ea typeface="Calibri" panose="020F0502020204030204" pitchFamily="34" charset="0"/>
              </a:rPr>
              <a:t>®</a:t>
            </a:r>
            <a:r>
              <a:rPr lang="en-US" sz="1867" spc="-13" dirty="0">
                <a:effectLst/>
                <a:latin typeface="Arial" panose="020B0604020202020204" pitchFamily="34" charset="0"/>
                <a:ea typeface="Calibri" panose="020F0502020204030204" pitchFamily="34" charset="0"/>
              </a:rPr>
              <a:t>,</a:t>
            </a:r>
            <a:r>
              <a:rPr lang="en-US" sz="1867" b="1" spc="-13" dirty="0">
                <a:effectLst/>
                <a:latin typeface="Arial" panose="020B0604020202020204" pitchFamily="34" charset="0"/>
                <a:ea typeface="Calibri" panose="020F0502020204030204" pitchFamily="34" charset="0"/>
              </a:rPr>
              <a:t> </a:t>
            </a:r>
            <a:r>
              <a:rPr lang="en-US" sz="1867" spc="-13" dirty="0">
                <a:effectLst/>
                <a:latin typeface="Arial" panose="020B0604020202020204" pitchFamily="34" charset="0"/>
                <a:ea typeface="Calibri" panose="020F0502020204030204" pitchFamily="34" charset="0"/>
              </a:rPr>
              <a:t>a trusted source for timely economic data</a:t>
            </a:r>
            <a:endParaRPr lang="en-US" sz="1867" b="1" spc="-13" dirty="0">
              <a:effectLst/>
              <a:latin typeface="Arial" panose="020B0604020202020204" pitchFamily="34" charset="0"/>
              <a:ea typeface="Calibri" panose="020F0502020204030204" pitchFamily="34" charset="0"/>
            </a:endParaRPr>
          </a:p>
          <a:p>
            <a:pPr marR="0" lvl="0">
              <a:spcBef>
                <a:spcPts val="4000"/>
              </a:spcBef>
              <a:spcAft>
                <a:spcPts val="0"/>
              </a:spcAft>
              <a:buSzPts val="1000"/>
              <a:tabLst>
                <a:tab pos="609585" algn="l"/>
              </a:tabLst>
            </a:pPr>
            <a:r>
              <a:rPr lang="en-US" sz="1867" spc="-13" dirty="0">
                <a:latin typeface="Arial" panose="020B0604020202020204" pitchFamily="34" charset="0"/>
                <a:ea typeface="Calibri" panose="020F0502020204030204" pitchFamily="34" charset="0"/>
              </a:rPr>
              <a:t>Community development tools to support </a:t>
            </a:r>
            <a:r>
              <a:rPr lang="en-US" sz="1867" spc="-13" dirty="0">
                <a:effectLst/>
                <a:latin typeface="Arial" panose="020B0604020202020204" pitchFamily="34" charset="0"/>
                <a:ea typeface="Calibri" panose="020F0502020204030204" pitchFamily="34" charset="0"/>
              </a:rPr>
              <a:t>an economy </a:t>
            </a:r>
            <a:r>
              <a:rPr lang="en-US" sz="1867" spc="-13" dirty="0">
                <a:latin typeface="Arial" panose="020B0604020202020204" pitchFamily="34" charset="0"/>
                <a:ea typeface="Calibri" panose="020F0502020204030204" pitchFamily="34" charset="0"/>
              </a:rPr>
              <a:t>in which </a:t>
            </a:r>
            <a:r>
              <a:rPr lang="en-US" sz="1867" spc="-13" dirty="0">
                <a:effectLst/>
                <a:latin typeface="Arial" panose="020B0604020202020204" pitchFamily="34" charset="0"/>
                <a:ea typeface="Calibri" panose="020F0502020204030204" pitchFamily="34" charset="0"/>
              </a:rPr>
              <a:t>all can benefit</a:t>
            </a:r>
            <a:endParaRPr lang="en-US" sz="1867" spc="-13" dirty="0">
              <a:effectLst/>
              <a:latin typeface="Calibri" panose="020F0502020204030204" pitchFamily="34" charset="0"/>
              <a:ea typeface="Calibri" panose="020F0502020204030204" pitchFamily="34" charset="0"/>
            </a:endParaRPr>
          </a:p>
        </p:txBody>
      </p:sp>
      <p:sp>
        <p:nvSpPr>
          <p:cNvPr id="37" name="Rectangle 36">
            <a:extLst>
              <a:ext uri="{FF2B5EF4-FFF2-40B4-BE49-F238E27FC236}">
                <a16:creationId xmlns:a16="http://schemas.microsoft.com/office/drawing/2014/main" id="{56C798A1-15D9-5EBD-DA2F-362990EC4D2B}"/>
              </a:ext>
            </a:extLst>
          </p:cNvPr>
          <p:cNvSpPr/>
          <p:nvPr/>
        </p:nvSpPr>
        <p:spPr bwMode="auto">
          <a:xfrm>
            <a:off x="6604000" y="1479009"/>
            <a:ext cx="5588000" cy="1297708"/>
          </a:xfrm>
          <a:prstGeom prst="rect">
            <a:avLst/>
          </a:prstGeom>
          <a:solidFill>
            <a:schemeClr val="accent2">
              <a:alpha val="1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pitchFamily="-65" charset="0"/>
            </a:endParaRPr>
          </a:p>
        </p:txBody>
      </p:sp>
      <p:sp>
        <p:nvSpPr>
          <p:cNvPr id="59" name="TextBox 58">
            <a:extLst>
              <a:ext uri="{FF2B5EF4-FFF2-40B4-BE49-F238E27FC236}">
                <a16:creationId xmlns:a16="http://schemas.microsoft.com/office/drawing/2014/main" id="{C4F6066F-BCE9-7AB9-57CB-8584256EE9E5}"/>
              </a:ext>
            </a:extLst>
          </p:cNvPr>
          <p:cNvSpPr txBox="1"/>
          <p:nvPr/>
        </p:nvSpPr>
        <p:spPr>
          <a:xfrm>
            <a:off x="6788627" y="1569383"/>
            <a:ext cx="3357279" cy="1100429"/>
          </a:xfrm>
          <a:prstGeom prst="rect">
            <a:avLst/>
          </a:prstGeom>
          <a:noFill/>
        </p:spPr>
        <p:txBody>
          <a:bodyPr wrap="square">
            <a:spAutoFit/>
          </a:bodyPr>
          <a:lstStyle/>
          <a:p>
            <a:pPr marR="0">
              <a:spcBef>
                <a:spcPts val="0"/>
              </a:spcBef>
              <a:spcAft>
                <a:spcPts val="533"/>
              </a:spcAft>
              <a:buSzPct val="125000"/>
            </a:pPr>
            <a:r>
              <a:rPr lang="en-US" sz="2400" b="1" spc="-53" dirty="0">
                <a:solidFill>
                  <a:schemeClr val="tx2"/>
                </a:solidFill>
                <a:latin typeface="Arial"/>
                <a:ea typeface="+mn-ea"/>
                <a:cs typeface="Arial"/>
              </a:rPr>
              <a:t>Follow us on social:</a:t>
            </a:r>
          </a:p>
          <a:p>
            <a:pPr>
              <a:spcBef>
                <a:spcPts val="0"/>
              </a:spcBef>
              <a:spcAft>
                <a:spcPts val="0"/>
              </a:spcAft>
              <a:buSzPts val="1000"/>
              <a:tabLst>
                <a:tab pos="609585" algn="l"/>
              </a:tabLst>
            </a:pPr>
            <a:r>
              <a:rPr lang="en-US" sz="1867" spc="-27" dirty="0">
                <a:solidFill>
                  <a:schemeClr val="tx1"/>
                </a:solidFill>
                <a:latin typeface="Arial" panose="020B0604020202020204" pitchFamily="34" charset="0"/>
              </a:rPr>
              <a:t>Catch @stlouisfed on X, LinkedIn, Instagram and more</a:t>
            </a:r>
            <a:endParaRPr lang="en-US" sz="1867" spc="-13" dirty="0">
              <a:solidFill>
                <a:schemeClr val="tx1"/>
              </a:solidFill>
              <a:effectLst/>
              <a:latin typeface="Calibri" panose="020F0502020204030204" pitchFamily="34" charset="0"/>
              <a:ea typeface="Calibri" panose="020F0502020204030204" pitchFamily="34" charset="0"/>
            </a:endParaRPr>
          </a:p>
        </p:txBody>
      </p:sp>
      <p:sp>
        <p:nvSpPr>
          <p:cNvPr id="63" name="TextBox 62">
            <a:extLst>
              <a:ext uri="{FF2B5EF4-FFF2-40B4-BE49-F238E27FC236}">
                <a16:creationId xmlns:a16="http://schemas.microsoft.com/office/drawing/2014/main" id="{0A069F8C-79E0-192D-3885-0636AD3D43F2}"/>
              </a:ext>
            </a:extLst>
          </p:cNvPr>
          <p:cNvSpPr txBox="1"/>
          <p:nvPr userDrawn="1"/>
        </p:nvSpPr>
        <p:spPr>
          <a:xfrm>
            <a:off x="327512" y="1332256"/>
            <a:ext cx="5777840" cy="461665"/>
          </a:xfrm>
          <a:prstGeom prst="rect">
            <a:avLst/>
          </a:prstGeom>
          <a:noFill/>
        </p:spPr>
        <p:txBody>
          <a:bodyPr wrap="square">
            <a:spAutoFit/>
          </a:bodyPr>
          <a:lstStyle/>
          <a:p>
            <a:pPr marR="0">
              <a:spcBef>
                <a:spcPts val="0"/>
              </a:spcBef>
              <a:spcAft>
                <a:spcPts val="533"/>
              </a:spcAft>
              <a:buSzPct val="125000"/>
            </a:pPr>
            <a:r>
              <a:rPr lang="en-US" sz="2400" b="1" spc="-53" dirty="0">
                <a:solidFill>
                  <a:schemeClr val="tx2"/>
                </a:solidFill>
                <a:latin typeface="Arial"/>
                <a:ea typeface="+mn-ea"/>
                <a:cs typeface="Arial"/>
              </a:rPr>
              <a:t>Visit stlouisfed.org for:</a:t>
            </a:r>
          </a:p>
        </p:txBody>
      </p:sp>
      <p:grpSp>
        <p:nvGrpSpPr>
          <p:cNvPr id="2" name="Group 1">
            <a:extLst>
              <a:ext uri="{FF2B5EF4-FFF2-40B4-BE49-F238E27FC236}">
                <a16:creationId xmlns:a16="http://schemas.microsoft.com/office/drawing/2014/main" id="{0F79C977-A7D3-BFF4-A6C3-FC99A07106FB}"/>
              </a:ext>
            </a:extLst>
          </p:cNvPr>
          <p:cNvGrpSpPr/>
          <p:nvPr userDrawn="1"/>
        </p:nvGrpSpPr>
        <p:grpSpPr>
          <a:xfrm>
            <a:off x="1524000" y="2900818"/>
            <a:ext cx="4368800" cy="2153783"/>
            <a:chOff x="1485614" y="2175613"/>
            <a:chExt cx="3043646" cy="1615337"/>
          </a:xfrm>
        </p:grpSpPr>
        <p:cxnSp>
          <p:nvCxnSpPr>
            <p:cNvPr id="64" name="Straight Connector 63">
              <a:extLst>
                <a:ext uri="{FF2B5EF4-FFF2-40B4-BE49-F238E27FC236}">
                  <a16:creationId xmlns:a16="http://schemas.microsoft.com/office/drawing/2014/main" id="{94F0E087-4298-9892-4B68-D3D88FFD4AA5}"/>
                </a:ext>
              </a:extLst>
            </p:cNvPr>
            <p:cNvCxnSpPr>
              <a:cxnSpLocks/>
            </p:cNvCxnSpPr>
            <p:nvPr userDrawn="1"/>
          </p:nvCxnSpPr>
          <p:spPr bwMode="auto">
            <a:xfrm>
              <a:off x="1485614" y="2175613"/>
              <a:ext cx="3029236"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cxnSp>
          <p:nvCxnSpPr>
            <p:cNvPr id="65" name="Straight Connector 64">
              <a:extLst>
                <a:ext uri="{FF2B5EF4-FFF2-40B4-BE49-F238E27FC236}">
                  <a16:creationId xmlns:a16="http://schemas.microsoft.com/office/drawing/2014/main" id="{DDA02603-6760-86E4-3B8A-3148E28A21B4}"/>
                </a:ext>
              </a:extLst>
            </p:cNvPr>
            <p:cNvCxnSpPr>
              <a:cxnSpLocks/>
            </p:cNvCxnSpPr>
            <p:nvPr userDrawn="1"/>
          </p:nvCxnSpPr>
          <p:spPr bwMode="auto">
            <a:xfrm>
              <a:off x="1485614" y="2952750"/>
              <a:ext cx="3043646"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cxnSp>
          <p:nvCxnSpPr>
            <p:cNvPr id="66" name="Straight Connector 65">
              <a:extLst>
                <a:ext uri="{FF2B5EF4-FFF2-40B4-BE49-F238E27FC236}">
                  <a16:creationId xmlns:a16="http://schemas.microsoft.com/office/drawing/2014/main" id="{E2BA4E77-7CA2-0C12-9E40-570A2B6C65A4}"/>
                </a:ext>
              </a:extLst>
            </p:cNvPr>
            <p:cNvCxnSpPr>
              <a:cxnSpLocks/>
            </p:cNvCxnSpPr>
            <p:nvPr userDrawn="1"/>
          </p:nvCxnSpPr>
          <p:spPr bwMode="auto">
            <a:xfrm>
              <a:off x="1485614" y="3790950"/>
              <a:ext cx="3029236"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grpSp>
      <p:sp>
        <p:nvSpPr>
          <p:cNvPr id="71" name="Rectangle 70">
            <a:extLst>
              <a:ext uri="{FF2B5EF4-FFF2-40B4-BE49-F238E27FC236}">
                <a16:creationId xmlns:a16="http://schemas.microsoft.com/office/drawing/2014/main" id="{8FB7C2DC-7B58-571C-107F-00F20BCD9487}"/>
              </a:ext>
            </a:extLst>
          </p:cNvPr>
          <p:cNvSpPr/>
          <p:nvPr userDrawn="1"/>
        </p:nvSpPr>
        <p:spPr bwMode="auto">
          <a:xfrm>
            <a:off x="6600178" y="2782213"/>
            <a:ext cx="5591823" cy="2227620"/>
          </a:xfrm>
          <a:prstGeom prst="rect">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2"/>
              </a:solidFill>
              <a:effectLst/>
              <a:latin typeface="Times" pitchFamily="-65" charset="0"/>
            </a:endParaRPr>
          </a:p>
        </p:txBody>
      </p:sp>
      <p:sp>
        <p:nvSpPr>
          <p:cNvPr id="72" name="TextBox 71">
            <a:extLst>
              <a:ext uri="{FF2B5EF4-FFF2-40B4-BE49-F238E27FC236}">
                <a16:creationId xmlns:a16="http://schemas.microsoft.com/office/drawing/2014/main" id="{C35A3D9F-07D3-CD07-DEAB-F61928A68341}"/>
              </a:ext>
            </a:extLst>
          </p:cNvPr>
          <p:cNvSpPr txBox="1"/>
          <p:nvPr userDrawn="1"/>
        </p:nvSpPr>
        <p:spPr>
          <a:xfrm>
            <a:off x="6782353" y="2980942"/>
            <a:ext cx="3357280" cy="830997"/>
          </a:xfrm>
          <a:prstGeom prst="rect">
            <a:avLst/>
          </a:prstGeom>
          <a:noFill/>
        </p:spPr>
        <p:txBody>
          <a:bodyPr wrap="square">
            <a:spAutoFit/>
          </a:bodyPr>
          <a:lstStyle/>
          <a:p>
            <a:pPr marR="0">
              <a:spcBef>
                <a:spcPts val="0"/>
              </a:spcBef>
              <a:spcAft>
                <a:spcPts val="1600"/>
              </a:spcAft>
              <a:buSzPct val="125000"/>
            </a:pPr>
            <a:r>
              <a:rPr lang="en-US" sz="2400" b="1" spc="-67" dirty="0">
                <a:solidFill>
                  <a:schemeClr val="bg1"/>
                </a:solidFill>
                <a:latin typeface="Arial"/>
                <a:ea typeface="+mn-ea"/>
                <a:cs typeface="Arial"/>
              </a:rPr>
              <a:t>Explore the </a:t>
            </a:r>
            <a:br>
              <a:rPr lang="en-US" sz="2400" b="1" spc="-67" dirty="0">
                <a:solidFill>
                  <a:schemeClr val="bg1"/>
                </a:solidFill>
                <a:latin typeface="Arial"/>
                <a:ea typeface="+mn-ea"/>
                <a:cs typeface="Arial"/>
              </a:rPr>
            </a:br>
            <a:r>
              <a:rPr lang="en-US" sz="2400" b="1" spc="-67" dirty="0">
                <a:solidFill>
                  <a:schemeClr val="bg1"/>
                </a:solidFill>
                <a:latin typeface="Arial"/>
                <a:ea typeface="+mn-ea"/>
                <a:cs typeface="Arial"/>
              </a:rPr>
              <a:t>Economy Museum:</a:t>
            </a:r>
            <a:endParaRPr lang="en-US" sz="2400" spc="-67" dirty="0">
              <a:solidFill>
                <a:schemeClr val="bg1"/>
              </a:solidFill>
              <a:effectLst/>
              <a:latin typeface="Calibri" panose="020F0502020204030204" pitchFamily="34" charset="0"/>
              <a:ea typeface="Calibri" panose="020F0502020204030204" pitchFamily="34" charset="0"/>
            </a:endParaRPr>
          </a:p>
        </p:txBody>
      </p:sp>
      <p:pic>
        <p:nvPicPr>
          <p:cNvPr id="73" name="Picture 72" descr="Qr code&#10;&#10;Description automatically generated">
            <a:extLst>
              <a:ext uri="{FF2B5EF4-FFF2-40B4-BE49-F238E27FC236}">
                <a16:creationId xmlns:a16="http://schemas.microsoft.com/office/drawing/2014/main" id="{C9FE3B71-4781-621D-1EDF-84B30061298F}"/>
              </a:ext>
            </a:extLst>
          </p:cNvPr>
          <p:cNvPicPr>
            <a:picLocks noChangeAspect="1"/>
          </p:cNvPicPr>
          <p:nvPr userDrawn="1"/>
        </p:nvPicPr>
        <p:blipFill>
          <a:blip r:embed="rId2"/>
          <a:stretch>
            <a:fillRect/>
          </a:stretch>
        </p:blipFill>
        <p:spPr>
          <a:xfrm>
            <a:off x="6818711" y="5154077"/>
            <a:ext cx="1097280" cy="1097280"/>
          </a:xfrm>
          <a:prstGeom prst="rect">
            <a:avLst/>
          </a:prstGeom>
        </p:spPr>
      </p:pic>
      <p:sp>
        <p:nvSpPr>
          <p:cNvPr id="75" name="TextBox 74">
            <a:extLst>
              <a:ext uri="{FF2B5EF4-FFF2-40B4-BE49-F238E27FC236}">
                <a16:creationId xmlns:a16="http://schemas.microsoft.com/office/drawing/2014/main" id="{2942D9BF-AEFF-268F-DCAF-B49D6D0951B7}"/>
              </a:ext>
            </a:extLst>
          </p:cNvPr>
          <p:cNvSpPr txBox="1"/>
          <p:nvPr userDrawn="1"/>
        </p:nvSpPr>
        <p:spPr>
          <a:xfrm>
            <a:off x="6782354" y="3764915"/>
            <a:ext cx="3441580" cy="954300"/>
          </a:xfrm>
          <a:prstGeom prst="rect">
            <a:avLst/>
          </a:prstGeom>
          <a:noFill/>
        </p:spPr>
        <p:txBody>
          <a:bodyPr wrap="square">
            <a:spAutoFit/>
          </a:bodyPr>
          <a:lstStyle/>
          <a:p>
            <a:r>
              <a:rPr lang="en-US" sz="1867" spc="-40" dirty="0">
                <a:solidFill>
                  <a:schemeClr val="bg1"/>
                </a:solidFill>
                <a:latin typeface="Arial" panose="020B0604020202020204" pitchFamily="34" charset="0"/>
              </a:rPr>
              <a:t>Learn about money, </a:t>
            </a:r>
            <a:br>
              <a:rPr lang="en-US" sz="1867" spc="-40" dirty="0">
                <a:solidFill>
                  <a:schemeClr val="bg1"/>
                </a:solidFill>
                <a:latin typeface="Arial" panose="020B0604020202020204" pitchFamily="34" charset="0"/>
              </a:rPr>
            </a:br>
            <a:r>
              <a:rPr lang="en-US" sz="1867" spc="-40" dirty="0">
                <a:solidFill>
                  <a:schemeClr val="bg1"/>
                </a:solidFill>
                <a:latin typeface="Arial" panose="020B0604020202020204" pitchFamily="34" charset="0"/>
              </a:rPr>
              <a:t>history and </a:t>
            </a:r>
            <a:r>
              <a:rPr lang="en-US" sz="1867" spc="-53" dirty="0">
                <a:solidFill>
                  <a:schemeClr val="bg1"/>
                </a:solidFill>
                <a:latin typeface="Arial" panose="020B0604020202020204" pitchFamily="34" charset="0"/>
              </a:rPr>
              <a:t>economics</a:t>
            </a:r>
            <a:br>
              <a:rPr lang="en-US" sz="1867" spc="-53" dirty="0">
                <a:solidFill>
                  <a:schemeClr val="bg1"/>
                </a:solidFill>
                <a:latin typeface="Arial" panose="020B0604020202020204" pitchFamily="34" charset="0"/>
              </a:rPr>
            </a:br>
            <a:r>
              <a:rPr lang="en-US" sz="1867" spc="-53" dirty="0">
                <a:solidFill>
                  <a:schemeClr val="bg1"/>
                </a:solidFill>
                <a:latin typeface="Arial" panose="020B0604020202020204" pitchFamily="34" charset="0"/>
              </a:rPr>
              <a:t>in person or online</a:t>
            </a:r>
          </a:p>
        </p:txBody>
      </p:sp>
      <p:sp>
        <p:nvSpPr>
          <p:cNvPr id="3" name="Oval 2">
            <a:extLst>
              <a:ext uri="{FF2B5EF4-FFF2-40B4-BE49-F238E27FC236}">
                <a16:creationId xmlns:a16="http://schemas.microsoft.com/office/drawing/2014/main" id="{AA45A7F0-4667-FD6B-565E-03BA407C4B0A}"/>
              </a:ext>
            </a:extLst>
          </p:cNvPr>
          <p:cNvSpPr/>
          <p:nvPr userDrawn="1"/>
        </p:nvSpPr>
        <p:spPr bwMode="auto">
          <a:xfrm>
            <a:off x="417491" y="1914644"/>
            <a:ext cx="914400" cy="914400"/>
          </a:xfrm>
          <a:prstGeom prst="ellipse">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sp>
        <p:nvSpPr>
          <p:cNvPr id="4" name="Oval 3">
            <a:extLst>
              <a:ext uri="{FF2B5EF4-FFF2-40B4-BE49-F238E27FC236}">
                <a16:creationId xmlns:a16="http://schemas.microsoft.com/office/drawing/2014/main" id="{A868DD27-D946-CDF4-8526-940964FF680C}"/>
              </a:ext>
            </a:extLst>
          </p:cNvPr>
          <p:cNvSpPr/>
          <p:nvPr userDrawn="1"/>
        </p:nvSpPr>
        <p:spPr bwMode="auto">
          <a:xfrm>
            <a:off x="417491" y="2986659"/>
            <a:ext cx="914400" cy="914400"/>
          </a:xfrm>
          <a:prstGeom prst="ellipse">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sp>
        <p:nvSpPr>
          <p:cNvPr id="5" name="Oval 4">
            <a:extLst>
              <a:ext uri="{FF2B5EF4-FFF2-40B4-BE49-F238E27FC236}">
                <a16:creationId xmlns:a16="http://schemas.microsoft.com/office/drawing/2014/main" id="{2AE4490E-CBB5-0A99-983F-A41DB99F6458}"/>
              </a:ext>
            </a:extLst>
          </p:cNvPr>
          <p:cNvSpPr/>
          <p:nvPr userDrawn="1"/>
        </p:nvSpPr>
        <p:spPr bwMode="auto">
          <a:xfrm>
            <a:off x="417491" y="4058673"/>
            <a:ext cx="914400" cy="914400"/>
          </a:xfrm>
          <a:prstGeom prst="ellipse">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sp>
        <p:nvSpPr>
          <p:cNvPr id="6" name="Oval 5">
            <a:extLst>
              <a:ext uri="{FF2B5EF4-FFF2-40B4-BE49-F238E27FC236}">
                <a16:creationId xmlns:a16="http://schemas.microsoft.com/office/drawing/2014/main" id="{9B5A9CAE-3CA3-8906-F8AB-60DEE44FEF0E}"/>
              </a:ext>
            </a:extLst>
          </p:cNvPr>
          <p:cNvSpPr/>
          <p:nvPr userDrawn="1"/>
        </p:nvSpPr>
        <p:spPr bwMode="auto">
          <a:xfrm>
            <a:off x="417491" y="5130688"/>
            <a:ext cx="914400" cy="914400"/>
          </a:xfrm>
          <a:prstGeom prst="ellipse">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pic>
        <p:nvPicPr>
          <p:cNvPr id="10" name="Graphic 9" descr="Research outline">
            <a:extLst>
              <a:ext uri="{FF2B5EF4-FFF2-40B4-BE49-F238E27FC236}">
                <a16:creationId xmlns:a16="http://schemas.microsoft.com/office/drawing/2014/main" id="{51B20C36-8CDC-B35E-3F5E-1EF8243E95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7837" y="2076436"/>
            <a:ext cx="559763" cy="559763"/>
          </a:xfrm>
          <a:prstGeom prst="rect">
            <a:avLst/>
          </a:prstGeom>
        </p:spPr>
      </p:pic>
      <p:pic>
        <p:nvPicPr>
          <p:cNvPr id="11" name="Graphic 10" descr="Neighborhood outline">
            <a:extLst>
              <a:ext uri="{FF2B5EF4-FFF2-40B4-BE49-F238E27FC236}">
                <a16:creationId xmlns:a16="http://schemas.microsoft.com/office/drawing/2014/main" id="{2C9CEEE0-26B1-55C1-8DEF-72A9DFB4368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7663" y="5182837"/>
            <a:ext cx="684564" cy="684564"/>
          </a:xfrm>
          <a:prstGeom prst="rect">
            <a:avLst/>
          </a:prstGeom>
        </p:spPr>
      </p:pic>
      <p:pic>
        <p:nvPicPr>
          <p:cNvPr id="12" name="Graphic 11" descr="Bar graph with upward trend outline">
            <a:extLst>
              <a:ext uri="{FF2B5EF4-FFF2-40B4-BE49-F238E27FC236}">
                <a16:creationId xmlns:a16="http://schemas.microsoft.com/office/drawing/2014/main" id="{3BE4B6B0-5A7B-8C71-3444-B5E36FBB153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75533" y="4197749"/>
            <a:ext cx="608836" cy="608836"/>
          </a:xfrm>
          <a:prstGeom prst="rect">
            <a:avLst/>
          </a:prstGeom>
        </p:spPr>
      </p:pic>
      <p:grpSp>
        <p:nvGrpSpPr>
          <p:cNvPr id="13" name="Group 12">
            <a:extLst>
              <a:ext uri="{FF2B5EF4-FFF2-40B4-BE49-F238E27FC236}">
                <a16:creationId xmlns:a16="http://schemas.microsoft.com/office/drawing/2014/main" id="{D3361A8C-90E6-4293-077B-29BFD8D19F4F}"/>
              </a:ext>
            </a:extLst>
          </p:cNvPr>
          <p:cNvGrpSpPr/>
          <p:nvPr userDrawn="1"/>
        </p:nvGrpSpPr>
        <p:grpSpPr>
          <a:xfrm>
            <a:off x="601327" y="3052304"/>
            <a:ext cx="530191" cy="783109"/>
            <a:chOff x="429877" y="2229713"/>
            <a:chExt cx="429998" cy="635122"/>
          </a:xfrm>
        </p:grpSpPr>
        <p:pic>
          <p:nvPicPr>
            <p:cNvPr id="14" name="Graphic 13" descr="Apple outline">
              <a:extLst>
                <a:ext uri="{FF2B5EF4-FFF2-40B4-BE49-F238E27FC236}">
                  <a16:creationId xmlns:a16="http://schemas.microsoft.com/office/drawing/2014/main" id="{8743A0AE-367F-71CF-C850-EFB788EFF95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41133" y="2229713"/>
              <a:ext cx="205123" cy="205123"/>
            </a:xfrm>
            <a:prstGeom prst="rect">
              <a:avLst/>
            </a:prstGeom>
          </p:spPr>
        </p:pic>
        <p:pic>
          <p:nvPicPr>
            <p:cNvPr id="15" name="Graphic 14" descr="Books outline">
              <a:extLst>
                <a:ext uri="{FF2B5EF4-FFF2-40B4-BE49-F238E27FC236}">
                  <a16:creationId xmlns:a16="http://schemas.microsoft.com/office/drawing/2014/main" id="{FAA4AA66-6993-720F-5003-97D34D95184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429877" y="2434837"/>
              <a:ext cx="429998" cy="429998"/>
            </a:xfrm>
            <a:prstGeom prst="rect">
              <a:avLst/>
            </a:prstGeom>
          </p:spPr>
        </p:pic>
      </p:grpSp>
      <p:pic>
        <p:nvPicPr>
          <p:cNvPr id="16" name="Picture 15" descr="A screenshot of a social media post&#10;&#10;Description automatically generated">
            <a:extLst>
              <a:ext uri="{FF2B5EF4-FFF2-40B4-BE49-F238E27FC236}">
                <a16:creationId xmlns:a16="http://schemas.microsoft.com/office/drawing/2014/main" id="{C537931F-CCF0-7E00-5824-8AD8FB4DD83C}"/>
              </a:ext>
            </a:extLst>
          </p:cNvPr>
          <p:cNvPicPr>
            <a:picLocks noChangeAspect="1"/>
          </p:cNvPicPr>
          <p:nvPr userDrawn="1"/>
        </p:nvPicPr>
        <p:blipFill rotWithShape="1">
          <a:blip r:embed="rId13"/>
          <a:srcRect b="16027"/>
          <a:stretch/>
        </p:blipFill>
        <p:spPr>
          <a:xfrm>
            <a:off x="10262088" y="1462089"/>
            <a:ext cx="1512421" cy="1314627"/>
          </a:xfrm>
          <a:prstGeom prst="rect">
            <a:avLst/>
          </a:prstGeom>
        </p:spPr>
      </p:pic>
      <p:pic>
        <p:nvPicPr>
          <p:cNvPr id="60" name="Picture 59">
            <a:extLst>
              <a:ext uri="{FF2B5EF4-FFF2-40B4-BE49-F238E27FC236}">
                <a16:creationId xmlns:a16="http://schemas.microsoft.com/office/drawing/2014/main" id="{0199BD9E-B3A9-E762-25D7-D5F83C0C2D91}"/>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82754" t="65198" r="8814" b="21997"/>
          <a:stretch/>
        </p:blipFill>
        <p:spPr>
          <a:xfrm>
            <a:off x="10139634" y="1214810"/>
            <a:ext cx="1753380" cy="1561908"/>
          </a:xfrm>
          <a:prstGeom prst="rect">
            <a:avLst/>
          </a:prstGeom>
        </p:spPr>
      </p:pic>
      <p:pic>
        <p:nvPicPr>
          <p:cNvPr id="20" name="Picture 19">
            <a:extLst>
              <a:ext uri="{FF2B5EF4-FFF2-40B4-BE49-F238E27FC236}">
                <a16:creationId xmlns:a16="http://schemas.microsoft.com/office/drawing/2014/main" id="{A31A301E-673A-621D-F600-183B77F892E7}"/>
              </a:ext>
            </a:extLst>
          </p:cNvPr>
          <p:cNvPicPr>
            <a:picLocks noChangeAspect="1"/>
          </p:cNvPicPr>
          <p:nvPr userDrawn="1"/>
        </p:nvPicPr>
        <p:blipFill rotWithShape="1">
          <a:blip r:embed="rId15"/>
          <a:srcRect l="18358" r="17528"/>
          <a:stretch/>
        </p:blipFill>
        <p:spPr>
          <a:xfrm>
            <a:off x="9834893" y="2984471"/>
            <a:ext cx="2058120" cy="1804188"/>
          </a:xfrm>
          <a:prstGeom prst="rect">
            <a:avLst/>
          </a:prstGeom>
        </p:spPr>
      </p:pic>
    </p:spTree>
    <p:extLst>
      <p:ext uri="{BB962C8B-B14F-4D97-AF65-F5344CB8AC3E}">
        <p14:creationId xmlns:p14="http://schemas.microsoft.com/office/powerpoint/2010/main" val="744525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Blue side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12618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rot="16200000">
            <a:off x="-2426308" y="2713221"/>
            <a:ext cx="6124207" cy="1008660"/>
          </a:xfrm>
        </p:spPr>
        <p:txBody>
          <a:bodyPr/>
          <a:lstStyle>
            <a:lvl1pPr algn="ctr">
              <a:defRPr b="1">
                <a:solidFill>
                  <a:schemeClr val="accent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FEBFDD36-92EC-224F-9528-05E57BA25072}" type="datetime1">
              <a:rPr lang="en-US" smtClean="0"/>
              <a:t>2/27/2025</a:t>
            </a:fld>
            <a:endParaRPr lang="en-US"/>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651380" y="395785"/>
            <a:ext cx="10140286" cy="5883870"/>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040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639929-4CD8-4AE4-A353-08506587A7E9}" type="datetime1">
              <a:rPr lang="en-US" smtClean="0"/>
              <a:t>2/27/2025</a:t>
            </a:fld>
            <a:endParaRPr lang="en-US"/>
          </a:p>
        </p:txBody>
      </p:sp>
      <p:sp>
        <p:nvSpPr>
          <p:cNvPr id="5" name="Footer Placeholder 4"/>
          <p:cNvSpPr>
            <a:spLocks noGrp="1"/>
          </p:cNvSpPr>
          <p:nvPr>
            <p:ph type="ftr" sz="quarter" idx="11"/>
          </p:nvPr>
        </p:nvSpPr>
        <p:spPr/>
        <p:txBody>
          <a:bodyPr/>
          <a:lstStyle/>
          <a:p>
            <a:r>
              <a:rPr lang="en-US"/>
              <a:t>Economics and the Great Migration Lesson 1 (of 3) © 2022, Federal Reserve Bank of St. Louis</a:t>
            </a:r>
          </a:p>
        </p:txBody>
      </p:sp>
      <p:sp>
        <p:nvSpPr>
          <p:cNvPr id="6" name="Slide Number Placeholder 5"/>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4455615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540A81-2747-471F-8BCE-02CA967AA3D5}" type="datetime1">
              <a:rPr lang="en-US" smtClean="0"/>
              <a:t>2/27/2025</a:t>
            </a:fld>
            <a:endParaRPr lang="en-US"/>
          </a:p>
        </p:txBody>
      </p:sp>
      <p:sp>
        <p:nvSpPr>
          <p:cNvPr id="5" name="Footer Placeholder 4"/>
          <p:cNvSpPr>
            <a:spLocks noGrp="1"/>
          </p:cNvSpPr>
          <p:nvPr>
            <p:ph type="ftr" sz="quarter" idx="11"/>
          </p:nvPr>
        </p:nvSpPr>
        <p:spPr/>
        <p:txBody>
          <a:bodyPr/>
          <a:lstStyle/>
          <a:p>
            <a:r>
              <a:rPr lang="en-US"/>
              <a:t>Economics and the Great Migration Lesson 1 (of 3) © 2022, Federal Reserve Bank of St. Louis</a:t>
            </a:r>
          </a:p>
        </p:txBody>
      </p:sp>
      <p:sp>
        <p:nvSpPr>
          <p:cNvPr id="6" name="Slide Number Placeholder 5"/>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9999333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E4C318-1D0E-4223-BDAC-74AD75EBB5DF}" type="datetime1">
              <a:rPr lang="en-US" smtClean="0"/>
              <a:t>2/27/2025</a:t>
            </a:fld>
            <a:endParaRPr lang="en-US"/>
          </a:p>
        </p:txBody>
      </p:sp>
      <p:sp>
        <p:nvSpPr>
          <p:cNvPr id="5" name="Footer Placeholder 4"/>
          <p:cNvSpPr>
            <a:spLocks noGrp="1"/>
          </p:cNvSpPr>
          <p:nvPr>
            <p:ph type="ftr" sz="quarter" idx="11"/>
          </p:nvPr>
        </p:nvSpPr>
        <p:spPr/>
        <p:txBody>
          <a:bodyPr/>
          <a:lstStyle/>
          <a:p>
            <a:r>
              <a:rPr lang="en-US"/>
              <a:t>Economics and the Great Migration Lesson 1 (of 3) © 2022, Federal Reserve Bank of St. Louis</a:t>
            </a:r>
          </a:p>
        </p:txBody>
      </p:sp>
      <p:sp>
        <p:nvSpPr>
          <p:cNvPr id="6" name="Slide Number Placeholder 5"/>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4867412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C5E367-1BD4-4044-BE26-A81C016E0EE8}" type="datetime1">
              <a:rPr lang="en-US" smtClean="0"/>
              <a:t>2/27/2025</a:t>
            </a:fld>
            <a:endParaRPr lang="en-US"/>
          </a:p>
        </p:txBody>
      </p:sp>
      <p:sp>
        <p:nvSpPr>
          <p:cNvPr id="6" name="Footer Placeholder 5"/>
          <p:cNvSpPr>
            <a:spLocks noGrp="1"/>
          </p:cNvSpPr>
          <p:nvPr>
            <p:ph type="ftr" sz="quarter" idx="11"/>
          </p:nvPr>
        </p:nvSpPr>
        <p:spPr/>
        <p:txBody>
          <a:bodyPr/>
          <a:lstStyle/>
          <a:p>
            <a:r>
              <a:rPr lang="en-US"/>
              <a:t>Economics and the Great Migration Lesson 1 (of 3) © 2022, Federal Reserve Bank of St. Louis</a:t>
            </a:r>
          </a:p>
        </p:txBody>
      </p:sp>
      <p:sp>
        <p:nvSpPr>
          <p:cNvPr id="7" name="Slide Number Placeholder 6"/>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27129206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7DFB83-124E-422E-AED1-A117610AAB93}" type="datetime1">
              <a:rPr lang="en-US" smtClean="0"/>
              <a:t>2/27/2025</a:t>
            </a:fld>
            <a:endParaRPr lang="en-US"/>
          </a:p>
        </p:txBody>
      </p:sp>
      <p:sp>
        <p:nvSpPr>
          <p:cNvPr id="8" name="Footer Placeholder 7"/>
          <p:cNvSpPr>
            <a:spLocks noGrp="1"/>
          </p:cNvSpPr>
          <p:nvPr>
            <p:ph type="ftr" sz="quarter" idx="11"/>
          </p:nvPr>
        </p:nvSpPr>
        <p:spPr/>
        <p:txBody>
          <a:bodyPr/>
          <a:lstStyle/>
          <a:p>
            <a:r>
              <a:rPr lang="en-US"/>
              <a:t>Economics and the Great Migration Lesson 1 (of 3) © 2022, Federal Reserve Bank of St. Louis</a:t>
            </a:r>
          </a:p>
        </p:txBody>
      </p:sp>
      <p:sp>
        <p:nvSpPr>
          <p:cNvPr id="9" name="Slide Number Placeholder 8"/>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14733217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4F59AF-409E-4CEA-A95F-BB168897A6FA}" type="datetime1">
              <a:rPr lang="en-US" smtClean="0"/>
              <a:t>2/27/2025</a:t>
            </a:fld>
            <a:endParaRPr lang="en-US"/>
          </a:p>
        </p:txBody>
      </p:sp>
      <p:sp>
        <p:nvSpPr>
          <p:cNvPr id="4" name="Footer Placeholder 3"/>
          <p:cNvSpPr>
            <a:spLocks noGrp="1"/>
          </p:cNvSpPr>
          <p:nvPr>
            <p:ph type="ftr" sz="quarter" idx="11"/>
          </p:nvPr>
        </p:nvSpPr>
        <p:spPr/>
        <p:txBody>
          <a:bodyPr/>
          <a:lstStyle/>
          <a:p>
            <a:r>
              <a:rPr lang="en-US"/>
              <a:t>Economics and the Great Migration Lesson 1 (of 3) © 2022, Federal Reserve Bank of St. Louis</a:t>
            </a:r>
          </a:p>
        </p:txBody>
      </p:sp>
      <p:sp>
        <p:nvSpPr>
          <p:cNvPr id="5" name="Slide Number Placeholder 4"/>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1926811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6DE75-FD8A-4C6F-9C99-7FFA3836550C}" type="datetime1">
              <a:rPr lang="en-US" smtClean="0"/>
              <a:t>2/27/2025</a:t>
            </a:fld>
            <a:endParaRPr lang="en-US"/>
          </a:p>
        </p:txBody>
      </p:sp>
      <p:sp>
        <p:nvSpPr>
          <p:cNvPr id="3" name="Footer Placeholder 2"/>
          <p:cNvSpPr>
            <a:spLocks noGrp="1"/>
          </p:cNvSpPr>
          <p:nvPr>
            <p:ph type="ftr" sz="quarter" idx="11"/>
          </p:nvPr>
        </p:nvSpPr>
        <p:spPr/>
        <p:txBody>
          <a:bodyPr/>
          <a:lstStyle/>
          <a:p>
            <a:r>
              <a:rPr lang="en-US"/>
              <a:t>Economics and the Great Migration Lesson 1 (of 3) © 2022, Federal Reserve Bank of St. Louis</a:t>
            </a:r>
          </a:p>
        </p:txBody>
      </p:sp>
      <p:sp>
        <p:nvSpPr>
          <p:cNvPr id="4" name="Slide Number Placeholder 3"/>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32568509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D109A3-F311-48C9-B54C-4E242E7CF6A0}" type="datetime1">
              <a:rPr lang="en-US" smtClean="0"/>
              <a:t>2/27/2025</a:t>
            </a:fld>
            <a:endParaRPr lang="en-US"/>
          </a:p>
        </p:txBody>
      </p:sp>
      <p:sp>
        <p:nvSpPr>
          <p:cNvPr id="6" name="Footer Placeholder 5"/>
          <p:cNvSpPr>
            <a:spLocks noGrp="1"/>
          </p:cNvSpPr>
          <p:nvPr>
            <p:ph type="ftr" sz="quarter" idx="11"/>
          </p:nvPr>
        </p:nvSpPr>
        <p:spPr/>
        <p:txBody>
          <a:bodyPr/>
          <a:lstStyle/>
          <a:p>
            <a:r>
              <a:rPr lang="en-US"/>
              <a:t>Economics and the Great Migration Lesson 1 (of 3) © 2022, Federal Reserve Bank of St. Louis</a:t>
            </a:r>
          </a:p>
        </p:txBody>
      </p:sp>
      <p:sp>
        <p:nvSpPr>
          <p:cNvPr id="7" name="Slide Number Placeholder 6"/>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13762859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397AD0-C7F9-4778-B3B2-6F9DB4ED5838}" type="datetime1">
              <a:rPr lang="en-US" smtClean="0"/>
              <a:t>2/27/2025</a:t>
            </a:fld>
            <a:endParaRPr lang="en-US"/>
          </a:p>
        </p:txBody>
      </p:sp>
      <p:sp>
        <p:nvSpPr>
          <p:cNvPr id="6" name="Footer Placeholder 5"/>
          <p:cNvSpPr>
            <a:spLocks noGrp="1"/>
          </p:cNvSpPr>
          <p:nvPr>
            <p:ph type="ftr" sz="quarter" idx="11"/>
          </p:nvPr>
        </p:nvSpPr>
        <p:spPr/>
        <p:txBody>
          <a:bodyPr/>
          <a:lstStyle/>
          <a:p>
            <a:r>
              <a:rPr lang="en-US"/>
              <a:t>Economics and the Great Migration Lesson 1 (of 3) © 2022, Federal Reserve Bank of St. Louis</a:t>
            </a:r>
          </a:p>
        </p:txBody>
      </p:sp>
      <p:sp>
        <p:nvSpPr>
          <p:cNvPr id="7" name="Slide Number Placeholder 6"/>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25896014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94C855-6624-4922-A1AF-96D3481860AE}" type="datetime1">
              <a:rPr lang="en-US" smtClean="0"/>
              <a:t>2/27/2025</a:t>
            </a:fld>
            <a:endParaRPr lang="en-US"/>
          </a:p>
        </p:txBody>
      </p:sp>
      <p:sp>
        <p:nvSpPr>
          <p:cNvPr id="5" name="Footer Placeholder 4"/>
          <p:cNvSpPr>
            <a:spLocks noGrp="1"/>
          </p:cNvSpPr>
          <p:nvPr>
            <p:ph type="ftr" sz="quarter" idx="11"/>
          </p:nvPr>
        </p:nvSpPr>
        <p:spPr/>
        <p:txBody>
          <a:bodyPr/>
          <a:lstStyle/>
          <a:p>
            <a:r>
              <a:rPr lang="en-US"/>
              <a:t>Economics and the Great Migration Lesson 1 (of 3) © 2022, Federal Reserve Bank of St. Louis</a:t>
            </a:r>
          </a:p>
        </p:txBody>
      </p:sp>
      <p:sp>
        <p:nvSpPr>
          <p:cNvPr id="6" name="Slide Number Placeholder 5"/>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820040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 Orange side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126187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rot="16200000">
            <a:off x="-2426308" y="2713221"/>
            <a:ext cx="6124207" cy="1008660"/>
          </a:xfrm>
        </p:spPr>
        <p:txBody>
          <a:bodyPr/>
          <a:lstStyle>
            <a:lvl1pPr algn="ctr">
              <a:defRPr b="1">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0"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645692F-50A9-1A49-A9A7-EE5FD031884C}" type="datetime1">
              <a:rPr lang="en-US" smtClean="0"/>
              <a:t>2/27/2025</a:t>
            </a:fld>
            <a:endParaRPr lang="en-US"/>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651380" y="395785"/>
            <a:ext cx="10140286" cy="5883870"/>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0458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D5AC0-E150-40E7-837E-DEE9FBF0ED2F}" type="datetime1">
              <a:rPr lang="en-US" smtClean="0"/>
              <a:t>2/27/2025</a:t>
            </a:fld>
            <a:endParaRPr lang="en-US"/>
          </a:p>
        </p:txBody>
      </p:sp>
      <p:sp>
        <p:nvSpPr>
          <p:cNvPr id="5" name="Footer Placeholder 4"/>
          <p:cNvSpPr>
            <a:spLocks noGrp="1"/>
          </p:cNvSpPr>
          <p:nvPr>
            <p:ph type="ftr" sz="quarter" idx="11"/>
          </p:nvPr>
        </p:nvSpPr>
        <p:spPr/>
        <p:txBody>
          <a:bodyPr/>
          <a:lstStyle/>
          <a:p>
            <a:r>
              <a:rPr lang="en-US"/>
              <a:t>Economics and the Great Migration Lesson 1 (of 3) © 2022, Federal Reserve Bank of St. Louis</a:t>
            </a:r>
          </a:p>
        </p:txBody>
      </p:sp>
      <p:sp>
        <p:nvSpPr>
          <p:cNvPr id="6" name="Slide Number Placeholder 5"/>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14455061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3674-2E95-4399-9130-0DE3CAA2880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4AABA9-6955-41E4-A0BC-820D6E490C9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DABCDE60-5419-4C17-A3BB-07716004D2F1}"/>
              </a:ext>
            </a:extLst>
          </p:cNvPr>
          <p:cNvPicPr>
            <a:picLocks noChangeAspect="1"/>
          </p:cNvPicPr>
          <p:nvPr userDrawn="1"/>
        </p:nvPicPr>
        <p:blipFill>
          <a:blip r:embed="rId2"/>
          <a:stretch>
            <a:fillRect/>
          </a:stretch>
        </p:blipFill>
        <p:spPr>
          <a:xfrm>
            <a:off x="2571751" y="1695453"/>
            <a:ext cx="2476500" cy="2714625"/>
          </a:xfrm>
          <a:prstGeom prst="rect">
            <a:avLst/>
          </a:prstGeom>
        </p:spPr>
      </p:pic>
    </p:spTree>
    <p:extLst>
      <p:ext uri="{BB962C8B-B14F-4D97-AF65-F5344CB8AC3E}">
        <p14:creationId xmlns:p14="http://schemas.microsoft.com/office/powerpoint/2010/main" val="26184206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0579D-CEF8-4FDA-BB36-D04FF7AF5186}"/>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420F2E-9840-4936-A424-A2E0C0435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D632F-340D-41AF-AF95-A6787358A6E9}"/>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5" name="Footer Placeholder 4">
            <a:extLst>
              <a:ext uri="{FF2B5EF4-FFF2-40B4-BE49-F238E27FC236}">
                <a16:creationId xmlns:a16="http://schemas.microsoft.com/office/drawing/2014/main" id="{24A163AE-76B0-4FB6-8337-EA8EA29FB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6CEB8-2BD3-40AE-BF3E-FD953EF19E4C}"/>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938852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15671-E67C-49F3-AF60-9499A54C8C2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4C5B46-1E66-4CD1-AA54-59897C8CFD4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CD7671-0CF8-466E-BE34-511B5F7F797F}"/>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5" name="Footer Placeholder 4">
            <a:extLst>
              <a:ext uri="{FF2B5EF4-FFF2-40B4-BE49-F238E27FC236}">
                <a16:creationId xmlns:a16="http://schemas.microsoft.com/office/drawing/2014/main" id="{2315EC25-D8DC-46A7-950C-A55065180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31C9A0-BA45-47B1-BF2D-3BFB52D70083}"/>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4452276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A33F-5B25-49BD-B2C8-11DD6DC82E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4EBABD2-4A72-491B-8790-BA6252CAF734}"/>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CB9952-1613-4850-BDB9-EF10DCD2AB1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38BC6F-44C5-4FA3-BC71-ECDFE6278216}"/>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6" name="Footer Placeholder 5">
            <a:extLst>
              <a:ext uri="{FF2B5EF4-FFF2-40B4-BE49-F238E27FC236}">
                <a16:creationId xmlns:a16="http://schemas.microsoft.com/office/drawing/2014/main" id="{DEA62C9B-0701-49C4-B87B-03F9B828C0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81E24F-3D43-40A1-8705-2DDB7D595963}"/>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11091402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EAF24-48BF-40C1-B1E4-19B4139C640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091A1E-CF50-4D4A-840C-AE40D82DAE0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F599FF-A9DB-49DC-8F20-8DC4ACBB5BD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90954C-DE30-4D75-9E0D-DD34A35ACD8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BFD128-F926-45C5-BC36-8F5B7336075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C018A6-75B1-4366-A92D-BB1741C1BD7E}"/>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8" name="Footer Placeholder 7">
            <a:extLst>
              <a:ext uri="{FF2B5EF4-FFF2-40B4-BE49-F238E27FC236}">
                <a16:creationId xmlns:a16="http://schemas.microsoft.com/office/drawing/2014/main" id="{C4BDD6AA-17B3-4C8A-A4B8-4157EFE9E9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1C44DB-F312-4627-B92C-EE9198889756}"/>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4399160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C7442-71A5-4053-9528-6B9F5B7C07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4615259-B6E1-48A4-BA0F-66CFD186B865}"/>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4" name="Footer Placeholder 3">
            <a:extLst>
              <a:ext uri="{FF2B5EF4-FFF2-40B4-BE49-F238E27FC236}">
                <a16:creationId xmlns:a16="http://schemas.microsoft.com/office/drawing/2014/main" id="{9DD742A8-33D7-4DFD-9733-9E699CD8CE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A30F65-220C-41EE-9477-2994A9C47F97}"/>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6704126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7DE66-AF54-4DC7-BEEC-60D79A775ADE}"/>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3" name="Footer Placeholder 2">
            <a:extLst>
              <a:ext uri="{FF2B5EF4-FFF2-40B4-BE49-F238E27FC236}">
                <a16:creationId xmlns:a16="http://schemas.microsoft.com/office/drawing/2014/main" id="{8DBAD681-32AB-477F-B377-8996B8B1E3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D7B21F-1E86-4D5E-A496-32108E723D16}"/>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31214955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7F0-8DD7-4E67-A1EE-E74D98C3E9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F7E7FE-77F5-4BFB-813B-F2CBF1C7881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4EA59A-8CFB-40FC-8AE6-00BFAC755E4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CF6ED4-53FA-4FD9-BF9F-B05BBD62E693}"/>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6" name="Footer Placeholder 5">
            <a:extLst>
              <a:ext uri="{FF2B5EF4-FFF2-40B4-BE49-F238E27FC236}">
                <a16:creationId xmlns:a16="http://schemas.microsoft.com/office/drawing/2014/main" id="{22E19F1B-3FFA-4322-BF9B-AD4B92DBB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E5F4C-9C6C-42A2-82F9-DF0F89AAEC47}"/>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0938134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2572-8437-4174-BC85-6090EF7C09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088997-21CF-4066-88D8-4FE6A843BC5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2DAF810C-0C10-473B-B79B-52643E91FEC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CE0EF2-3B34-47D5-8BF8-16B35C0184DA}"/>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6" name="Footer Placeholder 5">
            <a:extLst>
              <a:ext uri="{FF2B5EF4-FFF2-40B4-BE49-F238E27FC236}">
                <a16:creationId xmlns:a16="http://schemas.microsoft.com/office/drawing/2014/main" id="{1143A9AE-F15E-4229-A659-4FB2EFD384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084E4-290D-4366-98E8-109B7FE40C68}"/>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619253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eature, Green side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126187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rot="16200000">
            <a:off x="-2426308" y="2713221"/>
            <a:ext cx="6124207" cy="1008660"/>
          </a:xfrm>
        </p:spPr>
        <p:txBody>
          <a:bodyPr/>
          <a:lstStyle>
            <a:lvl1pPr algn="ctr">
              <a:defRPr b="1">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0"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645692F-50A9-1A49-A9A7-EE5FD031884C}" type="datetime1">
              <a:rPr lang="en-US" smtClean="0"/>
              <a:t>2/27/2025</a:t>
            </a:fld>
            <a:endParaRPr lang="en-US"/>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651380" y="395785"/>
            <a:ext cx="10140286" cy="5883870"/>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8516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83C65-DC31-428C-8242-DEBD55C29E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99F529-D393-4976-BEFD-5245A72D22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61389-AC65-441F-AC33-49C4207792BD}"/>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5" name="Footer Placeholder 4">
            <a:extLst>
              <a:ext uri="{FF2B5EF4-FFF2-40B4-BE49-F238E27FC236}">
                <a16:creationId xmlns:a16="http://schemas.microsoft.com/office/drawing/2014/main" id="{FF3A3C7A-60B5-4D5E-BA0F-52B89EF35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D1A02-57E0-4521-BE12-5D2A4903AAE2}"/>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9730684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2A2E6F-CACD-4F5C-8AB3-4A196200491C}"/>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7CDE81-2270-4040-853F-E48B9C680F13}"/>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FD0989-35DD-42B9-837E-B0A25B37D559}"/>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5" name="Footer Placeholder 4">
            <a:extLst>
              <a:ext uri="{FF2B5EF4-FFF2-40B4-BE49-F238E27FC236}">
                <a16:creationId xmlns:a16="http://schemas.microsoft.com/office/drawing/2014/main" id="{B0919C5A-67E1-4E07-9BE3-A7CD0B0F3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855B0-2845-40E1-A1C8-D7C264F53761}"/>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0892889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4" name="Rectangle 8"/>
          <p:cNvSpPr>
            <a:spLocks noChangeArrowheads="1"/>
          </p:cNvSpPr>
          <p:nvPr/>
        </p:nvSpPr>
        <p:spPr bwMode="auto">
          <a:xfrm>
            <a:off x="31753"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5" name="Rectangle 11"/>
          <p:cNvSpPr>
            <a:spLocks noChangeArrowheads="1"/>
          </p:cNvSpPr>
          <p:nvPr/>
        </p:nvSpPr>
        <p:spPr bwMode="auto">
          <a:xfrm>
            <a:off x="-704850" y="-53972"/>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2"/>
          <p:cNvSpPr>
            <a:spLocks noChangeArrowheads="1"/>
          </p:cNvSpPr>
          <p:nvPr/>
        </p:nvSpPr>
        <p:spPr bwMode="auto">
          <a:xfrm>
            <a:off x="3484035"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3"/>
          <p:cNvSpPr>
            <a:spLocks noChangeArrowheads="1"/>
          </p:cNvSpPr>
          <p:nvPr/>
        </p:nvSpPr>
        <p:spPr bwMode="auto">
          <a:xfrm>
            <a:off x="7073902"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20"/>
          <p:cNvSpPr>
            <a:spLocks noChangeArrowheads="1"/>
          </p:cNvSpPr>
          <p:nvPr userDrawn="1"/>
        </p:nvSpPr>
        <p:spPr bwMode="auto">
          <a:xfrm>
            <a:off x="12075586" y="2697165"/>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18" name="Text Placeholder 17"/>
          <p:cNvSpPr>
            <a:spLocks noGrp="1"/>
          </p:cNvSpPr>
          <p:nvPr>
            <p:ph type="body" sz="quarter" idx="11"/>
          </p:nvPr>
        </p:nvSpPr>
        <p:spPr>
          <a:xfrm>
            <a:off x="711200" y="3159944"/>
            <a:ext cx="10769600" cy="1793056"/>
          </a:xfrm>
        </p:spPr>
        <p:txBody>
          <a:bodyPr/>
          <a:lstStyle>
            <a:lvl1pPr marL="0" indent="0" algn="ctr">
              <a:buNone/>
              <a:defRPr sz="4800" b="1" spc="-200">
                <a:solidFill>
                  <a:srgbClr val="C07C1A"/>
                </a:solidFill>
              </a:defRPr>
            </a:lvl1pPr>
          </a:lstStyle>
          <a:p>
            <a:pPr lvl="0"/>
            <a:r>
              <a:rPr lang="en-US"/>
              <a:t>Click to edit Master text styles</a:t>
            </a:r>
          </a:p>
        </p:txBody>
      </p:sp>
    </p:spTree>
    <p:extLst>
      <p:ext uri="{BB962C8B-B14F-4D97-AF65-F5344CB8AC3E}">
        <p14:creationId xmlns:p14="http://schemas.microsoft.com/office/powerpoint/2010/main" val="3680769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5" name="Rectangle 14"/>
          <p:cNvSpPr/>
          <p:nvPr userDrawn="1"/>
        </p:nvSpPr>
        <p:spPr>
          <a:xfrm>
            <a:off x="0" y="6096002"/>
            <a:ext cx="12192000" cy="777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8"/>
          <p:cNvSpPr>
            <a:spLocks noChangeArrowheads="1"/>
          </p:cNvSpPr>
          <p:nvPr/>
        </p:nvSpPr>
        <p:spPr bwMode="auto">
          <a:xfrm>
            <a:off x="31753"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5"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2"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0" y="376241"/>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4099" name="Rectangle 3"/>
          <p:cNvSpPr>
            <a:spLocks noGrp="1" noChangeArrowheads="1"/>
          </p:cNvSpPr>
          <p:nvPr>
            <p:ph type="ctrTitle" hasCustomPrompt="1"/>
          </p:nvPr>
        </p:nvSpPr>
        <p:spPr>
          <a:xfrm>
            <a:off x="2133600" y="2413000"/>
            <a:ext cx="8737600" cy="2870200"/>
          </a:xfrm>
        </p:spPr>
        <p:txBody>
          <a:bodyPr/>
          <a:lstStyle>
            <a:lvl1pPr algn="l">
              <a:defRPr sz="4800" b="1">
                <a:solidFill>
                  <a:srgbClr val="021C6E"/>
                </a:solidFill>
              </a:defRPr>
            </a:lvl1pPr>
          </a:lstStyle>
          <a:p>
            <a:r>
              <a:rPr lang="en-US" dirty="0"/>
              <a:t>Title</a:t>
            </a:r>
          </a:p>
        </p:txBody>
      </p:sp>
      <p:sp>
        <p:nvSpPr>
          <p:cNvPr id="13" name="Text Placeholder 12"/>
          <p:cNvSpPr>
            <a:spLocks noGrp="1"/>
          </p:cNvSpPr>
          <p:nvPr>
            <p:ph type="body" sz="quarter" idx="10"/>
          </p:nvPr>
        </p:nvSpPr>
        <p:spPr>
          <a:xfrm>
            <a:off x="2133600" y="5359402"/>
            <a:ext cx="8737600" cy="914399"/>
          </a:xfrm>
        </p:spPr>
        <p:txBody>
          <a:bodyPr/>
          <a:lstStyle>
            <a:lvl1pPr marL="0" indent="0">
              <a:lnSpc>
                <a:spcPct val="90000"/>
              </a:lnSpc>
              <a:buNone/>
              <a:defRPr sz="2667" baseline="0">
                <a:solidFill>
                  <a:srgbClr val="606060"/>
                </a:solidFill>
              </a:defRPr>
            </a:lvl1pPr>
            <a:lvl2pPr marL="609570" indent="0">
              <a:buNone/>
              <a:defRPr/>
            </a:lvl2pPr>
          </a:lstStyle>
          <a:p>
            <a:pPr lvl="0"/>
            <a:r>
              <a:rPr lang="en-US"/>
              <a:t>Click to edit Master text styles</a:t>
            </a:r>
          </a:p>
        </p:txBody>
      </p:sp>
      <p:sp>
        <p:nvSpPr>
          <p:cNvPr id="3" name="Rectangle 2"/>
          <p:cNvSpPr/>
          <p:nvPr userDrawn="1"/>
        </p:nvSpPr>
        <p:spPr bwMode="auto">
          <a:xfrm>
            <a:off x="0" y="0"/>
            <a:ext cx="12192000" cy="1397000"/>
          </a:xfrm>
          <a:prstGeom prst="rect">
            <a:avLst/>
          </a:prstGeom>
          <a:solidFill>
            <a:srgbClr val="02245A"/>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pic>
        <p:nvPicPr>
          <p:cNvPr id="11" name="Picture 10">
            <a:extLst>
              <a:ext uri="{FF2B5EF4-FFF2-40B4-BE49-F238E27FC236}">
                <a16:creationId xmlns:a16="http://schemas.microsoft.com/office/drawing/2014/main" id="{2C220FC9-5F76-DE47-8977-C926F8A0477F}"/>
              </a:ext>
            </a:extLst>
          </p:cNvPr>
          <p:cNvPicPr>
            <a:picLocks noChangeAspect="1"/>
          </p:cNvPicPr>
          <p:nvPr userDrawn="1"/>
        </p:nvPicPr>
        <p:blipFill>
          <a:blip r:embed="rId2"/>
          <a:stretch>
            <a:fillRect/>
          </a:stretch>
        </p:blipFill>
        <p:spPr>
          <a:xfrm>
            <a:off x="309724" y="237836"/>
            <a:ext cx="5887877" cy="925429"/>
          </a:xfrm>
          <a:prstGeom prst="rect">
            <a:avLst/>
          </a:prstGeom>
        </p:spPr>
      </p:pic>
    </p:spTree>
    <p:extLst>
      <p:ext uri="{BB962C8B-B14F-4D97-AF65-F5344CB8AC3E}">
        <p14:creationId xmlns:p14="http://schemas.microsoft.com/office/powerpoint/2010/main" val="1692058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25.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image" Target="../media/image30.sv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image" Target="../media/image29.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59.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E094AB4D-A502-914A-B761-417E333105C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12" name="Footer Placeholder 4">
            <a:extLst>
              <a:ext uri="{FF2B5EF4-FFF2-40B4-BE49-F238E27FC236}">
                <a16:creationId xmlns:a16="http://schemas.microsoft.com/office/drawing/2014/main" id="{8FE2E6F1-6348-7242-91FB-86C5D31FA68D}"/>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B9D7FB36-B3A6-F84B-8C67-50449ED59BFA}"/>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F7FDAD1-B49F-9C47-9449-69530D5E4B2C}" type="datetime1">
              <a:rPr lang="en-US" smtClean="0"/>
              <a:t>2/27/2025</a:t>
            </a:fld>
            <a:endParaRPr lang="en-US"/>
          </a:p>
        </p:txBody>
      </p:sp>
    </p:spTree>
    <p:extLst>
      <p:ext uri="{BB962C8B-B14F-4D97-AF65-F5344CB8AC3E}">
        <p14:creationId xmlns:p14="http://schemas.microsoft.com/office/powerpoint/2010/main" val="3542257644"/>
      </p:ext>
    </p:extLst>
  </p:cSld>
  <p:clrMap bg1="lt1" tx1="dk1" bg2="lt2" tx2="dk2" accent1="accent1" accent2="accent2" accent3="accent3" accent4="accent4" accent5="accent5" accent6="accent6" hlink="hlink" folHlink="folHlink"/>
  <p:sldLayoutIdLst>
    <p:sldLayoutId id="2147483680" r:id="rId1"/>
    <p:sldLayoutId id="2147483662" r:id="rId2"/>
    <p:sldLayoutId id="2147483679" r:id="rId3"/>
    <p:sldLayoutId id="2147483703" r:id="rId4"/>
    <p:sldLayoutId id="2147483661" r:id="rId5"/>
    <p:sldLayoutId id="2147483678" r:id="rId6"/>
    <p:sldLayoutId id="2147483753" r:id="rId7"/>
    <p:sldLayoutId id="2147483759" r:id="rId8"/>
    <p:sldLayoutId id="2147483779" r:id="rId9"/>
  </p:sldLayoutIdLst>
  <p:hf hdr="0" ftr="0" dt="0"/>
  <p:txStyles>
    <p:titleStyle>
      <a:lvl1pPr algn="l" defTabSz="914400" rtl="0" eaLnBrk="1" latinLnBrk="0" hangingPunct="1">
        <a:lnSpc>
          <a:spcPct val="90000"/>
        </a:lnSpc>
        <a:spcBef>
          <a:spcPct val="0"/>
        </a:spcBef>
        <a:buNone/>
        <a:defRPr sz="4400" b="1" kern="1200">
          <a:solidFill>
            <a:schemeClr val="tx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E094AB4D-A502-914A-B761-417E333105C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12" name="Footer Placeholder 4">
            <a:extLst>
              <a:ext uri="{FF2B5EF4-FFF2-40B4-BE49-F238E27FC236}">
                <a16:creationId xmlns:a16="http://schemas.microsoft.com/office/drawing/2014/main" id="{8FE2E6F1-6348-7242-91FB-86C5D31FA68D}"/>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B9D7FB36-B3A6-F84B-8C67-50449ED59BFA}"/>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F7FDAD1-B49F-9C47-9449-69530D5E4B2C}" type="datetime1">
              <a:rPr lang="en-US" smtClean="0"/>
              <a:t>2/27/2025</a:t>
            </a:fld>
            <a:endParaRPr lang="en-US"/>
          </a:p>
        </p:txBody>
      </p:sp>
    </p:spTree>
    <p:extLst>
      <p:ext uri="{BB962C8B-B14F-4D97-AF65-F5344CB8AC3E}">
        <p14:creationId xmlns:p14="http://schemas.microsoft.com/office/powerpoint/2010/main" val="312990019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73" r:id="rId3"/>
    <p:sldLayoutId id="2147483766" r:id="rId4"/>
    <p:sldLayoutId id="2147483771" r:id="rId5"/>
    <p:sldLayoutId id="2147483772" r:id="rId6"/>
    <p:sldLayoutId id="2147483767" r:id="rId7"/>
    <p:sldLayoutId id="2147483786" r:id="rId8"/>
  </p:sldLayoutIdLst>
  <p:hf hdr="0" ftr="0" dt="0"/>
  <p:txStyles>
    <p:titleStyle>
      <a:lvl1pPr algn="l" defTabSz="914400" rtl="0" eaLnBrk="1" latinLnBrk="0" hangingPunct="1">
        <a:lnSpc>
          <a:spcPct val="90000"/>
        </a:lnSpc>
        <a:spcBef>
          <a:spcPct val="0"/>
        </a:spcBef>
        <a:buNone/>
        <a:defRPr sz="4400" b="1" kern="1200">
          <a:solidFill>
            <a:srgbClr val="333C4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187DF112-8719-B745-8A60-1445319CDEB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12" name="Footer Placeholder 4">
            <a:extLst>
              <a:ext uri="{FF2B5EF4-FFF2-40B4-BE49-F238E27FC236}">
                <a16:creationId xmlns:a16="http://schemas.microsoft.com/office/drawing/2014/main" id="{BF3F1E45-F1FB-DA48-98C6-5FB06D2BE3A8}"/>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C111C806-C257-424D-B341-7C3A857E313F}"/>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A28E5BD1-723F-5743-815C-AA13F68B6F1E}" type="datetime1">
              <a:rPr lang="en-US" smtClean="0"/>
              <a:t>2/27/2025</a:t>
            </a:fld>
            <a:endParaRPr lang="en-US"/>
          </a:p>
        </p:txBody>
      </p:sp>
    </p:spTree>
    <p:extLst>
      <p:ext uri="{BB962C8B-B14F-4D97-AF65-F5344CB8AC3E}">
        <p14:creationId xmlns:p14="http://schemas.microsoft.com/office/powerpoint/2010/main" val="3979147550"/>
      </p:ext>
    </p:extLst>
  </p:cSld>
  <p:clrMap bg1="lt1" tx1="dk1" bg2="lt2" tx2="dk2" accent1="accent1" accent2="accent2" accent3="accent3" accent4="accent4" accent5="accent5" accent6="accent6" hlink="hlink" folHlink="folHlink"/>
  <p:sldLayoutIdLst>
    <p:sldLayoutId id="2147483705" r:id="rId1"/>
    <p:sldLayoutId id="2147483749" r:id="rId2"/>
    <p:sldLayoutId id="2147483780" r:id="rId3"/>
    <p:sldLayoutId id="2147483777" r:id="rId4"/>
    <p:sldLayoutId id="2147483778" r:id="rId5"/>
    <p:sldLayoutId id="2147483770" r:id="rId6"/>
    <p:sldLayoutId id="2147483783" r:id="rId7"/>
    <p:sldLayoutId id="2147483782" r:id="rId8"/>
    <p:sldLayoutId id="2147483700" r:id="rId9"/>
    <p:sldLayoutId id="2147483701" r:id="rId10"/>
    <p:sldLayoutId id="2147483702" r:id="rId11"/>
    <p:sldLayoutId id="2147483775" r:id="rId12"/>
    <p:sldLayoutId id="2147483776" r:id="rId13"/>
    <p:sldLayoutId id="2147483745" r:id="rId14"/>
    <p:sldLayoutId id="2147483757" r:id="rId15"/>
    <p:sldLayoutId id="2147483761" r:id="rId16"/>
    <p:sldLayoutId id="2147483752" r:id="rId17"/>
  </p:sldLayoutIdLst>
  <p:hf hdr="0" ftr="0" dt="0"/>
  <p:txStyles>
    <p:titleStyle>
      <a:lvl1pPr algn="l" defTabSz="914400" rtl="0" eaLnBrk="1" latinLnBrk="0" hangingPunct="1">
        <a:lnSpc>
          <a:spcPct val="90000"/>
        </a:lnSpc>
        <a:spcBef>
          <a:spcPct val="0"/>
        </a:spcBef>
        <a:buNone/>
        <a:defRPr sz="4400" b="1" kern="1200">
          <a:solidFill>
            <a:srgbClr val="333C4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Frankl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Frankl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Frankl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Frankl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1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 name="Google Shape;11;p1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3" name="Google Shape;13;p12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4" name="Google Shape;14;p12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182968180"/>
      </p:ext>
    </p:extLst>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auto">
          <a:xfrm>
            <a:off x="0" y="6375400"/>
            <a:ext cx="12192000" cy="482600"/>
          </a:xfrm>
          <a:prstGeom prst="rect">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sp>
        <p:nvSpPr>
          <p:cNvPr id="1026" name="Rectangle 3"/>
          <p:cNvSpPr>
            <a:spLocks noGrp="1" noChangeArrowheads="1"/>
          </p:cNvSpPr>
          <p:nvPr>
            <p:ph type="body" idx="1"/>
          </p:nvPr>
        </p:nvSpPr>
        <p:spPr bwMode="auto">
          <a:xfrm>
            <a:off x="329184" y="1701800"/>
            <a:ext cx="11423651"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7" name="Rectangle 2"/>
          <p:cNvSpPr>
            <a:spLocks noGrp="1" noChangeArrowheads="1"/>
          </p:cNvSpPr>
          <p:nvPr>
            <p:ph type="title"/>
          </p:nvPr>
        </p:nvSpPr>
        <p:spPr bwMode="auto">
          <a:xfrm>
            <a:off x="329184" y="495300"/>
            <a:ext cx="11423651"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6" name="Slide Number Placeholder 5"/>
          <p:cNvSpPr txBox="1">
            <a:spLocks/>
          </p:cNvSpPr>
          <p:nvPr userDrawn="1"/>
        </p:nvSpPr>
        <p:spPr>
          <a:xfrm>
            <a:off x="11176000" y="6416675"/>
            <a:ext cx="711200" cy="365125"/>
          </a:xfrm>
          <a:prstGeom prst="rect">
            <a:avLst/>
          </a:prstGeom>
        </p:spPr>
        <p:txBody>
          <a:bodyPr vert="horz" lIns="121920" tIns="60960" rIns="121920" bIns="60960" rtlCol="0" anchor="ctr"/>
          <a:lstStyle>
            <a:defPPr>
              <a:defRPr lang="en-US"/>
            </a:defPPr>
            <a:lvl1pPr algn="ctr" rtl="0" fontAlgn="base">
              <a:spcBef>
                <a:spcPct val="0"/>
              </a:spcBef>
              <a:spcAft>
                <a:spcPct val="0"/>
              </a:spcAft>
              <a:defRPr sz="1200" kern="1200">
                <a:solidFill>
                  <a:schemeClr val="bg1"/>
                </a:solidFill>
                <a:latin typeface="Times"/>
                <a:ea typeface="ＭＳ Ｐゴシック"/>
                <a:cs typeface="ＭＳ Ｐゴシック"/>
              </a:defRPr>
            </a:lvl1pPr>
            <a:lvl2pPr marL="457200" algn="l" rtl="0" fontAlgn="base">
              <a:spcBef>
                <a:spcPct val="0"/>
              </a:spcBef>
              <a:spcAft>
                <a:spcPct val="0"/>
              </a:spcAft>
              <a:defRPr sz="2400" kern="1200">
                <a:solidFill>
                  <a:schemeClr val="tx1"/>
                </a:solidFill>
                <a:latin typeface="Times"/>
                <a:ea typeface="ＭＳ Ｐゴシック"/>
                <a:cs typeface="ＭＳ Ｐゴシック"/>
              </a:defRPr>
            </a:lvl2pPr>
            <a:lvl3pPr marL="914400" algn="l" rtl="0" fontAlgn="base">
              <a:spcBef>
                <a:spcPct val="0"/>
              </a:spcBef>
              <a:spcAft>
                <a:spcPct val="0"/>
              </a:spcAft>
              <a:defRPr sz="2400" kern="1200">
                <a:solidFill>
                  <a:schemeClr val="tx1"/>
                </a:solidFill>
                <a:latin typeface="Times"/>
                <a:ea typeface="ＭＳ Ｐゴシック"/>
                <a:cs typeface="ＭＳ Ｐゴシック"/>
              </a:defRPr>
            </a:lvl3pPr>
            <a:lvl4pPr marL="1371600" algn="l" rtl="0" fontAlgn="base">
              <a:spcBef>
                <a:spcPct val="0"/>
              </a:spcBef>
              <a:spcAft>
                <a:spcPct val="0"/>
              </a:spcAft>
              <a:defRPr sz="2400" kern="1200">
                <a:solidFill>
                  <a:schemeClr val="tx1"/>
                </a:solidFill>
                <a:latin typeface="Times"/>
                <a:ea typeface="ＭＳ Ｐゴシック"/>
                <a:cs typeface="ＭＳ Ｐゴシック"/>
              </a:defRPr>
            </a:lvl4pPr>
            <a:lvl5pPr marL="1828800" algn="l" rtl="0" fontAlgn="base">
              <a:spcBef>
                <a:spcPct val="0"/>
              </a:spcBef>
              <a:spcAft>
                <a:spcPct val="0"/>
              </a:spcAft>
              <a:defRPr sz="2400" kern="1200">
                <a:solidFill>
                  <a:schemeClr val="tx1"/>
                </a:solidFill>
                <a:latin typeface="Times"/>
                <a:ea typeface="ＭＳ Ｐゴシック"/>
                <a:cs typeface="ＭＳ Ｐゴシック"/>
              </a:defRPr>
            </a:lvl5pPr>
            <a:lvl6pPr marL="2286000" algn="l" defTabSz="914400" rtl="0" eaLnBrk="1" latinLnBrk="0" hangingPunct="1">
              <a:defRPr sz="2400" kern="1200">
                <a:solidFill>
                  <a:schemeClr val="tx1"/>
                </a:solidFill>
                <a:latin typeface="Times"/>
                <a:ea typeface="ＭＳ Ｐゴシック"/>
                <a:cs typeface="ＭＳ Ｐゴシック"/>
              </a:defRPr>
            </a:lvl6pPr>
            <a:lvl7pPr marL="2743200" algn="l" defTabSz="914400" rtl="0" eaLnBrk="1" latinLnBrk="0" hangingPunct="1">
              <a:defRPr sz="2400" kern="1200">
                <a:solidFill>
                  <a:schemeClr val="tx1"/>
                </a:solidFill>
                <a:latin typeface="Times"/>
                <a:ea typeface="ＭＳ Ｐゴシック"/>
                <a:cs typeface="ＭＳ Ｐゴシック"/>
              </a:defRPr>
            </a:lvl7pPr>
            <a:lvl8pPr marL="3200400" algn="l" defTabSz="914400" rtl="0" eaLnBrk="1" latinLnBrk="0" hangingPunct="1">
              <a:defRPr sz="2400" kern="1200">
                <a:solidFill>
                  <a:schemeClr val="tx1"/>
                </a:solidFill>
                <a:latin typeface="Times"/>
                <a:ea typeface="ＭＳ Ｐゴシック"/>
                <a:cs typeface="ＭＳ Ｐゴシック"/>
              </a:defRPr>
            </a:lvl8pPr>
            <a:lvl9pPr marL="3657600" algn="l" defTabSz="914400" rtl="0" eaLnBrk="1" latinLnBrk="0" hangingPunct="1">
              <a:defRPr sz="2400" kern="1200">
                <a:solidFill>
                  <a:schemeClr val="tx1"/>
                </a:solidFill>
                <a:latin typeface="Times"/>
                <a:ea typeface="ＭＳ Ｐゴシック"/>
                <a:cs typeface="ＭＳ Ｐゴシック"/>
              </a:defRPr>
            </a:lvl9pPr>
          </a:lstStyle>
          <a:p>
            <a:pPr algn="r"/>
            <a:fld id="{51221C86-548F-ED48-B57A-2AF14FA05D94}" type="slidenum">
              <a:rPr lang="en-US" sz="1067" smtClean="0">
                <a:latin typeface="Arial"/>
                <a:cs typeface="Arial"/>
              </a:rPr>
              <a:pPr algn="r"/>
              <a:t>‹#›</a:t>
            </a:fld>
            <a:endParaRPr lang="en-US" sz="1067" dirty="0">
              <a:latin typeface="Arial"/>
              <a:cs typeface="Arial"/>
            </a:endParaRPr>
          </a:p>
        </p:txBody>
      </p:sp>
      <p:pic>
        <p:nvPicPr>
          <p:cNvPr id="7" name="Graphic 6">
            <a:extLst>
              <a:ext uri="{FF2B5EF4-FFF2-40B4-BE49-F238E27FC236}">
                <a16:creationId xmlns:a16="http://schemas.microsoft.com/office/drawing/2014/main" id="{7761ADF4-2292-23AD-690B-C06891444CA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t="-16881" r="37124" b="-1"/>
          <a:stretch/>
        </p:blipFill>
        <p:spPr>
          <a:xfrm>
            <a:off x="304800" y="6477001"/>
            <a:ext cx="4064000" cy="304800"/>
          </a:xfrm>
          <a:prstGeom prst="rect">
            <a:avLst/>
          </a:prstGeom>
        </p:spPr>
      </p:pic>
    </p:spTree>
    <p:extLst>
      <p:ext uri="{BB962C8B-B14F-4D97-AF65-F5344CB8AC3E}">
        <p14:creationId xmlns:p14="http://schemas.microsoft.com/office/powerpoint/2010/main" val="171966141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Lst>
  <p:hf hdr="0" ftr="0" dt="0"/>
  <p:txStyles>
    <p:titleStyle>
      <a:lvl1pPr algn="l" rtl="0" eaLnBrk="1" fontAlgn="base" hangingPunct="1">
        <a:lnSpc>
          <a:spcPct val="90000"/>
        </a:lnSpc>
        <a:spcBef>
          <a:spcPct val="0"/>
        </a:spcBef>
        <a:spcAft>
          <a:spcPct val="0"/>
        </a:spcAft>
        <a:defRPr sz="3733" b="1" kern="1200" spc="-120">
          <a:solidFill>
            <a:schemeClr val="tx2"/>
          </a:solidFill>
          <a:latin typeface="Arial"/>
          <a:ea typeface="+mj-ea"/>
          <a:cs typeface="Arial"/>
        </a:defRPr>
      </a:lvl1pPr>
      <a:lvl2pPr algn="l" rtl="0" eaLnBrk="1" fontAlgn="base" hangingPunct="1">
        <a:spcBef>
          <a:spcPct val="0"/>
        </a:spcBef>
        <a:spcAft>
          <a:spcPct val="0"/>
        </a:spcAft>
        <a:defRPr sz="48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48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48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4800">
          <a:solidFill>
            <a:srgbClr val="715A35"/>
          </a:solidFill>
          <a:latin typeface="Arial" pitchFamily="34" charset="0"/>
          <a:ea typeface="ＭＳ Ｐゴシック" pitchFamily="-65" charset="-128"/>
          <a:cs typeface="ＭＳ Ｐゴシック" pitchFamily="-65" charset="-128"/>
        </a:defRPr>
      </a:lvl5pPr>
      <a:lvl6pPr marL="609585" algn="l" rtl="0" eaLnBrk="1" fontAlgn="base" hangingPunct="1">
        <a:spcBef>
          <a:spcPct val="0"/>
        </a:spcBef>
        <a:spcAft>
          <a:spcPct val="0"/>
        </a:spcAft>
        <a:defRPr sz="4800">
          <a:solidFill>
            <a:srgbClr val="715A35"/>
          </a:solidFill>
          <a:latin typeface="Times" pitchFamily="-65" charset="0"/>
        </a:defRPr>
      </a:lvl6pPr>
      <a:lvl7pPr marL="1219170" algn="l" rtl="0" eaLnBrk="1" fontAlgn="base" hangingPunct="1">
        <a:spcBef>
          <a:spcPct val="0"/>
        </a:spcBef>
        <a:spcAft>
          <a:spcPct val="0"/>
        </a:spcAft>
        <a:defRPr sz="4800">
          <a:solidFill>
            <a:srgbClr val="715A35"/>
          </a:solidFill>
          <a:latin typeface="Times" pitchFamily="-65" charset="0"/>
        </a:defRPr>
      </a:lvl7pPr>
      <a:lvl8pPr marL="1828754" algn="l" rtl="0" eaLnBrk="1" fontAlgn="base" hangingPunct="1">
        <a:spcBef>
          <a:spcPct val="0"/>
        </a:spcBef>
        <a:spcAft>
          <a:spcPct val="0"/>
        </a:spcAft>
        <a:defRPr sz="4800">
          <a:solidFill>
            <a:srgbClr val="715A35"/>
          </a:solidFill>
          <a:latin typeface="Times" pitchFamily="-65" charset="0"/>
        </a:defRPr>
      </a:lvl8pPr>
      <a:lvl9pPr marL="2438339" algn="l" rtl="0" eaLnBrk="1" fontAlgn="base" hangingPunct="1">
        <a:spcBef>
          <a:spcPct val="0"/>
        </a:spcBef>
        <a:spcAft>
          <a:spcPct val="0"/>
        </a:spcAft>
        <a:defRPr sz="4800">
          <a:solidFill>
            <a:srgbClr val="715A35"/>
          </a:solidFill>
          <a:latin typeface="Times" pitchFamily="-65" charset="0"/>
        </a:defRPr>
      </a:lvl9pPr>
    </p:titleStyle>
    <p:bodyStyle>
      <a:lvl1pPr marL="341367" indent="-341367" algn="l" rtl="0" eaLnBrk="1" fontAlgn="base" hangingPunct="1">
        <a:spcBef>
          <a:spcPts val="0"/>
        </a:spcBef>
        <a:spcAft>
          <a:spcPts val="1600"/>
        </a:spcAft>
        <a:buClr>
          <a:schemeClr val="tx1"/>
        </a:buClr>
        <a:buSzPct val="125000"/>
        <a:buFont typeface="Arial"/>
        <a:buChar char="•"/>
        <a:defRPr sz="2667">
          <a:solidFill>
            <a:schemeClr val="tx1"/>
          </a:solidFill>
          <a:latin typeface="Arial"/>
          <a:ea typeface="+mn-ea"/>
          <a:cs typeface="Arial"/>
        </a:defRPr>
      </a:lvl1pPr>
      <a:lvl2pPr marL="865610" indent="-377943" algn="l" rtl="0" eaLnBrk="1" fontAlgn="base" hangingPunct="1">
        <a:spcBef>
          <a:spcPts val="0"/>
        </a:spcBef>
        <a:spcAft>
          <a:spcPts val="1600"/>
        </a:spcAft>
        <a:buClr>
          <a:schemeClr val="tx1"/>
        </a:buClr>
        <a:buSzPct val="90000"/>
        <a:buFont typeface="Lucida Grande"/>
        <a:buChar char="−"/>
        <a:defRPr sz="2400">
          <a:solidFill>
            <a:schemeClr val="tx1"/>
          </a:solidFill>
          <a:latin typeface="Arial"/>
          <a:ea typeface="+mn-ea"/>
          <a:cs typeface="Arial"/>
        </a:defRPr>
      </a:lvl2pPr>
      <a:lvl3pPr marL="1523962" indent="-304792" algn="l" rtl="0" eaLnBrk="1" fontAlgn="base" hangingPunct="1">
        <a:spcBef>
          <a:spcPct val="20000"/>
        </a:spcBef>
        <a:spcAft>
          <a:spcPct val="0"/>
        </a:spcAft>
        <a:buClr>
          <a:schemeClr val="tx1"/>
        </a:buClr>
        <a:buFont typeface="Times"/>
        <a:buChar char="•"/>
        <a:defRPr sz="2133">
          <a:solidFill>
            <a:schemeClr val="tx1"/>
          </a:solidFill>
          <a:latin typeface="Arial"/>
          <a:ea typeface="+mn-ea"/>
          <a:cs typeface="Arial"/>
        </a:defRPr>
      </a:lvl3pPr>
      <a:lvl4pPr marL="2133547" indent="-304792" algn="l" rtl="0" eaLnBrk="1" fontAlgn="base" hangingPunct="1">
        <a:spcBef>
          <a:spcPct val="20000"/>
        </a:spcBef>
        <a:spcAft>
          <a:spcPct val="0"/>
        </a:spcAft>
        <a:buClr>
          <a:schemeClr val="tx1"/>
        </a:buClr>
        <a:buFont typeface="Lucida Grande"/>
        <a:buChar char="−"/>
        <a:defRPr sz="1867">
          <a:solidFill>
            <a:schemeClr val="tx1"/>
          </a:solidFill>
          <a:latin typeface="Arial"/>
          <a:ea typeface="+mn-ea"/>
          <a:cs typeface="Arial"/>
        </a:defRPr>
      </a:lvl4pPr>
      <a:lvl5pPr marL="2743131" indent="-304792" algn="l" rtl="0" eaLnBrk="1" fontAlgn="base" hangingPunct="1">
        <a:spcBef>
          <a:spcPct val="20000"/>
        </a:spcBef>
        <a:spcAft>
          <a:spcPct val="0"/>
        </a:spcAft>
        <a:buClr>
          <a:schemeClr val="tx1"/>
        </a:buClr>
        <a:defRPr sz="1867">
          <a:solidFill>
            <a:schemeClr val="tx1"/>
          </a:solidFill>
          <a:latin typeface="Arial"/>
          <a:ea typeface="+mn-ea"/>
          <a:cs typeface="Arial"/>
        </a:defRPr>
      </a:lvl5pPr>
      <a:lvl6pPr marL="3352716" indent="-304792" algn="l" rtl="0" eaLnBrk="1" fontAlgn="base" hangingPunct="1">
        <a:spcBef>
          <a:spcPct val="20000"/>
        </a:spcBef>
        <a:spcAft>
          <a:spcPct val="0"/>
        </a:spcAft>
        <a:defRPr sz="1867">
          <a:solidFill>
            <a:schemeClr val="tx1"/>
          </a:solidFill>
          <a:latin typeface="+mn-lt"/>
          <a:ea typeface="+mn-ea"/>
        </a:defRPr>
      </a:lvl6pPr>
      <a:lvl7pPr marL="3962301" indent="-304792" algn="l" rtl="0" eaLnBrk="1" fontAlgn="base" hangingPunct="1">
        <a:spcBef>
          <a:spcPct val="20000"/>
        </a:spcBef>
        <a:spcAft>
          <a:spcPct val="0"/>
        </a:spcAft>
        <a:defRPr sz="1867">
          <a:solidFill>
            <a:schemeClr val="tx1"/>
          </a:solidFill>
          <a:latin typeface="+mn-lt"/>
          <a:ea typeface="+mn-ea"/>
        </a:defRPr>
      </a:lvl7pPr>
      <a:lvl8pPr marL="4571886" indent="-304792" algn="l" rtl="0" eaLnBrk="1" fontAlgn="base" hangingPunct="1">
        <a:spcBef>
          <a:spcPct val="20000"/>
        </a:spcBef>
        <a:spcAft>
          <a:spcPct val="0"/>
        </a:spcAft>
        <a:defRPr sz="1867">
          <a:solidFill>
            <a:schemeClr val="tx1"/>
          </a:solidFill>
          <a:latin typeface="+mn-lt"/>
          <a:ea typeface="+mn-ea"/>
        </a:defRPr>
      </a:lvl8pPr>
      <a:lvl9pPr marL="5181470" indent="-304792" algn="l" rtl="0" eaLnBrk="1" fontAlgn="base" hangingPunct="1">
        <a:spcBef>
          <a:spcPct val="20000"/>
        </a:spcBef>
        <a:spcAft>
          <a:spcPct val="0"/>
        </a:spcAft>
        <a:defRPr sz="1867">
          <a:solidFill>
            <a:schemeClr val="tx1"/>
          </a:solidFill>
          <a:latin typeface="+mn-lt"/>
          <a:ea typeface="+mn-ea"/>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3104">
          <p15:clr>
            <a:srgbClr val="F26B43"/>
          </p15:clr>
        </p15:guide>
        <p15:guide id="3" pos="218">
          <p15:clr>
            <a:srgbClr val="F26B43"/>
          </p15:clr>
        </p15:guide>
        <p15:guide id="4" pos="5541">
          <p15:clr>
            <a:srgbClr val="F26B43"/>
          </p15:clr>
        </p15:guide>
        <p15:guide id="5" orient="horz" pos="225">
          <p15:clr>
            <a:srgbClr val="F26B43"/>
          </p15:clr>
        </p15:guide>
        <p15:guide id="6" orient="horz" pos="1620">
          <p15:clr>
            <a:srgbClr val="F26B43"/>
          </p15:clr>
        </p15:guide>
        <p15:guide id="7" orient="horz" pos="1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B480B-E411-4D3C-911D-D00FE16F98D9}" type="datetime1">
              <a:rPr lang="en-US" smtClean="0"/>
              <a:t>2/27/2025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Economics and the Great Migration Lesson 1 (of 3) © 2022, Federal Reserve Bank of St. Louis</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3852EE-C870-42F8-8BDF-081152785C62}" type="slidenum">
              <a:rPr lang="en-US" smtClean="0"/>
              <a:t>‹#›</a:t>
            </a:fld>
            <a:endParaRPr lang="en-US"/>
          </a:p>
        </p:txBody>
      </p:sp>
      <p:sp>
        <p:nvSpPr>
          <p:cNvPr id="7" name="MSIPCMContentMarking" descr="{&quot;HashCode&quot;:320688167,&quot;Placement&quot;:&quot;Header&quot;,&quot;Top&quot;:0.0,&quot;Left&quot;:0.0,&quot;SlideWidth&quot;:960,&quot;SlideHeight&quot;:540}">
            <a:extLst>
              <a:ext uri="{FF2B5EF4-FFF2-40B4-BE49-F238E27FC236}">
                <a16:creationId xmlns:a16="http://schemas.microsoft.com/office/drawing/2014/main" id="{903732F2-8730-4221-82DF-B5FC05D9199D}"/>
              </a:ext>
            </a:extLst>
          </p:cNvPr>
          <p:cNvSpPr txBox="1"/>
          <p:nvPr userDrawn="1"/>
        </p:nvSpPr>
        <p:spPr>
          <a:xfrm>
            <a:off x="2" y="55079"/>
            <a:ext cx="2204311" cy="169277"/>
          </a:xfrm>
          <a:prstGeom prst="rect">
            <a:avLst/>
          </a:prstGeom>
          <a:noFill/>
        </p:spPr>
        <p:txBody>
          <a:bodyPr vert="horz" wrap="square" lIns="0" tIns="0" rIns="0" bIns="0" rtlCol="0" anchor="ctr" anchorCtr="1">
            <a:spAutoFit/>
          </a:bodyPr>
          <a:lstStyle/>
          <a:p>
            <a:pPr algn="l">
              <a:spcBef>
                <a:spcPts val="0"/>
              </a:spcBef>
              <a:spcAft>
                <a:spcPts val="0"/>
              </a:spcAft>
            </a:pPr>
            <a:r>
              <a:rPr lang="en-US" sz="1100">
                <a:solidFill>
                  <a:srgbClr val="000000"/>
                </a:solidFill>
                <a:latin typeface="Calibri" panose="020F0502020204030204" pitchFamily="34" charset="0"/>
              </a:rPr>
              <a:t>NONCONFIDENTIAL // EXTERNAL</a:t>
            </a:r>
          </a:p>
        </p:txBody>
      </p:sp>
    </p:spTree>
    <p:extLst>
      <p:ext uri="{BB962C8B-B14F-4D97-AF65-F5344CB8AC3E}">
        <p14:creationId xmlns:p14="http://schemas.microsoft.com/office/powerpoint/2010/main" val="124877238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426203-BA22-4FB6-8C76-E4ABB27895D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BFB801-FD98-4BB6-BE58-96CC8587032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120B2-519F-4254-9883-746F1776B879}" type="datetimeFigureOut">
              <a:rPr lang="en-US" smtClean="0"/>
              <a:t>2/27/2025</a:t>
            </a:fld>
            <a:endParaRPr lang="en-US"/>
          </a:p>
        </p:txBody>
      </p:sp>
      <p:sp>
        <p:nvSpPr>
          <p:cNvPr id="5" name="Footer Placeholder 4">
            <a:extLst>
              <a:ext uri="{FF2B5EF4-FFF2-40B4-BE49-F238E27FC236}">
                <a16:creationId xmlns:a16="http://schemas.microsoft.com/office/drawing/2014/main" id="{D87C3718-4FBE-4091-983C-9AFEF4A7E88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D6E8CB-F8DB-4BD8-B9BD-44B87D8C47E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D127C-BAFC-4CC9-9921-E12C420B6E62}" type="slidenum">
              <a:rPr lang="en-US" smtClean="0"/>
              <a:t>‹#›</a:t>
            </a:fld>
            <a:endParaRPr lang="en-US"/>
          </a:p>
        </p:txBody>
      </p:sp>
      <p:pic>
        <p:nvPicPr>
          <p:cNvPr id="8" name="Picture 7">
            <a:extLst>
              <a:ext uri="{FF2B5EF4-FFF2-40B4-BE49-F238E27FC236}">
                <a16:creationId xmlns:a16="http://schemas.microsoft.com/office/drawing/2014/main" id="{8ECFFCB6-5DD8-429B-9D56-EBADD517507D}"/>
              </a:ext>
            </a:extLst>
          </p:cNvPr>
          <p:cNvPicPr>
            <a:picLocks noChangeAspect="1"/>
          </p:cNvPicPr>
          <p:nvPr userDrawn="1"/>
        </p:nvPicPr>
        <p:blipFill>
          <a:blip r:embed="rId15"/>
          <a:stretch>
            <a:fillRect/>
          </a:stretch>
        </p:blipFill>
        <p:spPr>
          <a:xfrm>
            <a:off x="1" y="1"/>
            <a:ext cx="12192000" cy="1298561"/>
          </a:xfrm>
          <a:prstGeom prst="rect">
            <a:avLst/>
          </a:prstGeom>
        </p:spPr>
      </p:pic>
    </p:spTree>
    <p:extLst>
      <p:ext uri="{BB962C8B-B14F-4D97-AF65-F5344CB8AC3E}">
        <p14:creationId xmlns:p14="http://schemas.microsoft.com/office/powerpoint/2010/main" val="1775188277"/>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hyperlink" Target="https://static.pdesas.org/content/documents/m1-slide_19_dok_wheel_slide.pdf" TargetMode="External"/><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customXml" Target="../ink/ink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hyperlink" Target="https://fraser.stlouisfed.org/files/docs/publications/dne/dne_migration1916-1917.pdf" TargetMode="Externa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71.xml"/><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71.xml"/><Relationship Id="rId4" Type="http://schemas.openxmlformats.org/officeDocument/2006/relationships/image" Target="../media/image7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71.xml"/><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71.xml"/><Relationship Id="rId6" Type="http://schemas.openxmlformats.org/officeDocument/2006/relationships/image" Target="../media/image81.png"/><Relationship Id="rId5" Type="http://schemas.openxmlformats.org/officeDocument/2006/relationships/image" Target="../media/image78.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71.xml"/><Relationship Id="rId6" Type="http://schemas.openxmlformats.org/officeDocument/2006/relationships/image" Target="../media/image81.png"/><Relationship Id="rId5" Type="http://schemas.openxmlformats.org/officeDocument/2006/relationships/image" Target="../media/image78.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71.xml"/><Relationship Id="rId6" Type="http://schemas.openxmlformats.org/officeDocument/2006/relationships/image" Target="../media/image85.png"/><Relationship Id="rId5" Type="http://schemas.openxmlformats.org/officeDocument/2006/relationships/image" Target="../media/image83.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hyperlink" Target="mailto:Amanda.geiger@stls.frb.org" TargetMode="External"/><Relationship Id="rId2" Type="http://schemas.openxmlformats.org/officeDocument/2006/relationships/notesSlide" Target="../notesSlides/notesSlide26.xml"/><Relationship Id="rId1" Type="http://schemas.openxmlformats.org/officeDocument/2006/relationships/slideLayout" Target="../slideLayouts/slideLayout61.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ctrTitle"/>
          </p:nvPr>
        </p:nvSpPr>
        <p:spPr>
          <a:xfrm>
            <a:off x="2571874" y="1617775"/>
            <a:ext cx="9344700" cy="1646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Kentucky Academic Standards (KAS)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142" name="Google Shape;142;p1"/>
          <p:cNvSpPr txBox="1"/>
          <p:nvPr/>
        </p:nvSpPr>
        <p:spPr>
          <a:xfrm>
            <a:off x="3007175" y="3638925"/>
            <a:ext cx="8592000" cy="2247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A webinar designed to deepen social studies content knowledge and pedagogy.</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45720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Topic Focus:</a:t>
            </a: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 High School Economics</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Libre Franklin Medium"/>
              <a:ea typeface="Libre Franklin Medium"/>
              <a:cs typeface="Libre Franklin Medium"/>
              <a:sym typeface="Libre Franklin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8">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27" name="Google Shape;227;p48"/>
          <p:cNvSpPr txBox="1">
            <a:spLocks noGrp="1"/>
          </p:cNvSpPr>
          <p:nvPr>
            <p:ph type="title"/>
          </p:nvPr>
        </p:nvSpPr>
        <p:spPr>
          <a:xfrm>
            <a:off x="-1" y="3"/>
            <a:ext cx="124851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3: What Skills will they need to Master?</a:t>
            </a:r>
            <a:endParaRPr sz="3600" dirty="0">
              <a:latin typeface="Franklin Gothic Medium" panose="020B0603020102020204" pitchFamily="34" charset="0"/>
              <a:sym typeface="Libre Franklin Medium"/>
            </a:endParaRPr>
          </a:p>
        </p:txBody>
      </p:sp>
      <p:sp>
        <p:nvSpPr>
          <p:cNvPr id="228" name="Google Shape;228;p48"/>
          <p:cNvSpPr txBox="1">
            <a:spLocks noGrp="1"/>
          </p:cNvSpPr>
          <p:nvPr>
            <p:ph type="body" idx="1"/>
          </p:nvPr>
        </p:nvSpPr>
        <p:spPr>
          <a:xfrm>
            <a:off x="263700" y="607653"/>
            <a:ext cx="11403600" cy="4351200"/>
          </a:xfrm>
          <a:prstGeom prst="rect">
            <a:avLst/>
          </a:prstGeom>
          <a:noFill/>
          <a:ln>
            <a:noFill/>
          </a:ln>
        </p:spPr>
        <p:txBody>
          <a:bodyPr spcFirstLastPara="1" wrap="square" lIns="91425" tIns="45700" rIns="91425" bIns="45700" anchor="t" anchorCtr="0">
            <a:normAutofit/>
          </a:bodyPr>
          <a:lstStyle/>
          <a:p>
            <a:pPr marL="342900" lvl="0" indent="-323850" algn="l" rtl="0">
              <a:lnSpc>
                <a:spcPct val="90000"/>
              </a:lnSpc>
              <a:spcBef>
                <a:spcPts val="0"/>
              </a:spcBef>
              <a:spcAft>
                <a:spcPts val="0"/>
              </a:spcAft>
              <a:buSzPts val="2100"/>
              <a:buFont typeface="Arial"/>
              <a:buChar char="•"/>
            </a:pPr>
            <a:r>
              <a:rPr lang="en-US" sz="2500" dirty="0">
                <a:latin typeface="Franklin Gothic Book" panose="020B0503020102020204" pitchFamily="34" charset="0"/>
                <a:sym typeface="Libre Franklin"/>
              </a:rPr>
              <a:t>Closely look at the standard and identify the skills </a:t>
            </a:r>
            <a:endParaRPr sz="2900" dirty="0">
              <a:latin typeface="Franklin Gothic Book" panose="020B0503020102020204" pitchFamily="34" charset="0"/>
              <a:sym typeface="Libre Franklin"/>
            </a:endParaRPr>
          </a:p>
          <a:p>
            <a:pPr marL="342900" lvl="0" indent="-323850" algn="l" rtl="0">
              <a:lnSpc>
                <a:spcPct val="90000"/>
              </a:lnSpc>
              <a:spcBef>
                <a:spcPts val="700"/>
              </a:spcBef>
              <a:spcAft>
                <a:spcPts val="0"/>
              </a:spcAft>
              <a:buSzPts val="2100"/>
              <a:buFont typeface="Arial"/>
              <a:buChar char="•"/>
            </a:pPr>
            <a:r>
              <a:rPr lang="en-US" sz="2500" b="1" i="1" dirty="0">
                <a:latin typeface="Franklin Gothic Book" panose="020B0503020102020204" pitchFamily="34" charset="0"/>
                <a:sym typeface="Libre Franklin"/>
              </a:rPr>
              <a:t>Skills</a:t>
            </a:r>
            <a:r>
              <a:rPr lang="en-US" sz="2500" dirty="0">
                <a:latin typeface="Franklin Gothic Book" panose="020B0503020102020204" pitchFamily="34" charset="0"/>
                <a:sym typeface="Libre Franklin"/>
              </a:rPr>
              <a:t> include the thinking skills and mental processes that require skillful application of the knowledge to solve problems, make a decision, etc. </a:t>
            </a:r>
            <a:endParaRPr sz="29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2500" dirty="0">
              <a:solidFill>
                <a:schemeClr val="dk1"/>
              </a:solidFill>
            </a:endParaRPr>
          </a:p>
          <a:p>
            <a:pPr marL="0" lvl="0" indent="0" algn="l" rtl="0">
              <a:lnSpc>
                <a:spcPct val="90000"/>
              </a:lnSpc>
              <a:spcBef>
                <a:spcPts val="1000"/>
              </a:spcBef>
              <a:spcAft>
                <a:spcPts val="0"/>
              </a:spcAft>
              <a:buSzPts val="3600"/>
              <a:buNone/>
            </a:pPr>
            <a:endParaRPr sz="2500" dirty="0">
              <a:solidFill>
                <a:schemeClr val="dk1"/>
              </a:solidFill>
              <a:latin typeface="Arial"/>
              <a:ea typeface="Arial"/>
              <a:cs typeface="Arial"/>
              <a:sym typeface="Arial"/>
            </a:endParaRPr>
          </a:p>
          <a:p>
            <a:pPr marL="0" lvl="0" indent="0" algn="l" rtl="0">
              <a:lnSpc>
                <a:spcPct val="90000"/>
              </a:lnSpc>
              <a:spcBef>
                <a:spcPts val="1000"/>
              </a:spcBef>
              <a:spcAft>
                <a:spcPts val="0"/>
              </a:spcAft>
              <a:buSzPts val="3600"/>
              <a:buNone/>
            </a:pPr>
            <a:endParaRPr sz="2500" dirty="0">
              <a:latin typeface="Arial"/>
              <a:ea typeface="Arial"/>
              <a:cs typeface="Arial"/>
              <a:sym typeface="Arial"/>
            </a:endParaRPr>
          </a:p>
        </p:txBody>
      </p:sp>
      <p:sp>
        <p:nvSpPr>
          <p:cNvPr id="229" name="Google Shape;229;p48"/>
          <p:cNvSpPr txBox="1"/>
          <p:nvPr/>
        </p:nvSpPr>
        <p:spPr>
          <a:xfrm>
            <a:off x="3349875" y="1812100"/>
            <a:ext cx="83175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30" name="Google Shape;230;p48"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3337022501"/>
              </p:ext>
            </p:extLst>
          </p:nvPr>
        </p:nvGraphicFramePr>
        <p:xfrm>
          <a:off x="259701" y="2335310"/>
          <a:ext cx="11411600" cy="3992900"/>
        </p:xfrm>
        <a:graphic>
          <a:graphicData uri="http://schemas.openxmlformats.org/drawingml/2006/table">
            <a:tbl>
              <a:tblPr firstRow="1">
                <a:noFill/>
              </a:tblPr>
              <a:tblGrid>
                <a:gridCol w="3090175">
                  <a:extLst>
                    <a:ext uri="{9D8B030D-6E8A-4147-A177-3AD203B41FA5}">
                      <a16:colId xmlns:a16="http://schemas.microsoft.com/office/drawing/2014/main" val="20000"/>
                    </a:ext>
                  </a:extLst>
                </a:gridCol>
                <a:gridCol w="4015700">
                  <a:extLst>
                    <a:ext uri="{9D8B030D-6E8A-4147-A177-3AD203B41FA5}">
                      <a16:colId xmlns:a16="http://schemas.microsoft.com/office/drawing/2014/main" val="20001"/>
                    </a:ext>
                  </a:extLst>
                </a:gridCol>
                <a:gridCol w="1452825">
                  <a:extLst>
                    <a:ext uri="{9D8B030D-6E8A-4147-A177-3AD203B41FA5}">
                      <a16:colId xmlns:a16="http://schemas.microsoft.com/office/drawing/2014/main" val="20002"/>
                    </a:ext>
                  </a:extLst>
                </a:gridCol>
                <a:gridCol w="28529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r>
                        <a:rPr lang="en-US" sz="2000" b="0" i="0" u="none" strike="noStrike" cap="none" dirty="0">
                          <a:solidFill>
                            <a:schemeClr val="tx1"/>
                          </a:solidFill>
                          <a:effectLst/>
                          <a:latin typeface="+mn-lt"/>
                          <a:ea typeface="+mn-ea"/>
                          <a:cs typeface="+mn-cs"/>
                          <a:sym typeface="Arial"/>
                        </a:rPr>
                        <a:t>HS.E.IC.1  Predict the way scarcity causes individuals, organizations and governments to evaluate tradeoffs, make choices and incur opportunity costs. </a:t>
                      </a: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Scarcity</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Individuals</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Organizations</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Governments</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Tradeoffs</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Choices</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Opportunity costs</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Goods and services</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Priorities</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Budget</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200" b="1" dirty="0">
                          <a:latin typeface="Calibri"/>
                          <a:ea typeface="Calibri"/>
                          <a:cs typeface="Calibri"/>
                          <a:sym typeface="Calibri"/>
                        </a:rPr>
                        <a:t>Predict</a:t>
                      </a:r>
                      <a:endParaRPr sz="2200" b="1" i="0" u="none"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9">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37" name="Google Shape;237;p49"/>
          <p:cNvSpPr txBox="1">
            <a:spLocks noGrp="1"/>
          </p:cNvSpPr>
          <p:nvPr>
            <p:ph type="title"/>
          </p:nvPr>
        </p:nvSpPr>
        <p:spPr>
          <a:xfrm>
            <a:off x="64386" y="153998"/>
            <a:ext cx="113784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3200"/>
              <a:buFont typeface="Georgia"/>
              <a:buNone/>
            </a:pPr>
            <a:r>
              <a:rPr lang="en-US" sz="3200" dirty="0">
                <a:latin typeface="Franklin Gothic Medium" panose="020B0603020102020204" pitchFamily="34" charset="0"/>
                <a:sym typeface="Libre Franklin Medium"/>
              </a:rPr>
              <a:t>Step 4: What Level of Proficiency do Students need to be in order to Reach this Standard? </a:t>
            </a:r>
            <a:endParaRPr dirty="0">
              <a:latin typeface="Franklin Gothic Medium" panose="020B0603020102020204" pitchFamily="34" charset="0"/>
              <a:sym typeface="Libre Franklin Medium"/>
            </a:endParaRPr>
          </a:p>
        </p:txBody>
      </p:sp>
      <p:sp>
        <p:nvSpPr>
          <p:cNvPr id="238" name="Google Shape;238;p49"/>
          <p:cNvSpPr txBox="1">
            <a:spLocks noGrp="1"/>
          </p:cNvSpPr>
          <p:nvPr>
            <p:ph type="body" idx="1"/>
          </p:nvPr>
        </p:nvSpPr>
        <p:spPr>
          <a:xfrm>
            <a:off x="161098" y="1051028"/>
            <a:ext cx="11869800" cy="4351200"/>
          </a:xfrm>
          <a:prstGeom prst="rect">
            <a:avLst/>
          </a:prstGeom>
          <a:noFill/>
          <a:ln>
            <a:noFill/>
          </a:ln>
        </p:spPr>
        <p:txBody>
          <a:bodyPr spcFirstLastPara="1" wrap="square" lIns="0" tIns="0" rIns="0" bIns="0" anchor="t" anchorCtr="0">
            <a:noAutofit/>
          </a:bodyPr>
          <a:lstStyle/>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Look at the standard and identify what level of proficiency students will need to be in order to reach this standard.</a:t>
            </a:r>
            <a:endParaRPr sz="2700" dirty="0">
              <a:latin typeface="Franklin Gothic Book" panose="020B0503020102020204" pitchFamily="34" charset="0"/>
              <a:sym typeface="Libre Franklin"/>
            </a:endParaRPr>
          </a:p>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One way to determine answers to this question is to look at the </a:t>
            </a:r>
            <a:r>
              <a:rPr lang="en-US" sz="2300" b="1" u="sng" dirty="0">
                <a:solidFill>
                  <a:schemeClr val="hlink"/>
                </a:solidFill>
                <a:latin typeface="Franklin Gothic Book" panose="020B0503020102020204" pitchFamily="34" charset="0"/>
                <a:sym typeface="Libre Franklin"/>
                <a:hlinkClick r:id="rId3"/>
              </a:rPr>
              <a:t>Depth of Knowledge</a:t>
            </a:r>
            <a:r>
              <a:rPr lang="en-US" sz="2300" b="1" dirty="0">
                <a:latin typeface="Libre Franklin"/>
                <a:ea typeface="Libre Franklin"/>
                <a:cs typeface="Libre Franklin"/>
                <a:sym typeface="Libre Franklin"/>
              </a:rPr>
              <a:t>.</a:t>
            </a:r>
            <a:endParaRPr sz="2300" b="1" dirty="0">
              <a:latin typeface="Libre Franklin"/>
              <a:ea typeface="Libre Franklin"/>
              <a:cs typeface="Libre Franklin"/>
              <a:sym typeface="Libre Franklin"/>
            </a:endParaRPr>
          </a:p>
        </p:txBody>
      </p:sp>
      <p:sp>
        <p:nvSpPr>
          <p:cNvPr id="239" name="Google Shape;239;p49"/>
          <p:cNvSpPr txBox="1"/>
          <p:nvPr/>
        </p:nvSpPr>
        <p:spPr>
          <a:xfrm>
            <a:off x="3124425" y="2200200"/>
            <a:ext cx="85587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40" name="Google Shape;240;p49"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3788687967"/>
              </p:ext>
            </p:extLst>
          </p:nvPr>
        </p:nvGraphicFramePr>
        <p:xfrm>
          <a:off x="271526" y="2723410"/>
          <a:ext cx="11411600" cy="4084340"/>
        </p:xfrm>
        <a:graphic>
          <a:graphicData uri="http://schemas.openxmlformats.org/drawingml/2006/table">
            <a:tbl>
              <a:tblPr firstRow="1">
                <a:noFill/>
              </a:tblPr>
              <a:tblGrid>
                <a:gridCol w="2852900">
                  <a:extLst>
                    <a:ext uri="{9D8B030D-6E8A-4147-A177-3AD203B41FA5}">
                      <a16:colId xmlns:a16="http://schemas.microsoft.com/office/drawing/2014/main" val="20000"/>
                    </a:ext>
                  </a:extLst>
                </a:gridCol>
                <a:gridCol w="4407225">
                  <a:extLst>
                    <a:ext uri="{9D8B030D-6E8A-4147-A177-3AD203B41FA5}">
                      <a16:colId xmlns:a16="http://schemas.microsoft.com/office/drawing/2014/main" val="20001"/>
                    </a:ext>
                  </a:extLst>
                </a:gridCol>
                <a:gridCol w="1974875">
                  <a:extLst>
                    <a:ext uri="{9D8B030D-6E8A-4147-A177-3AD203B41FA5}">
                      <a16:colId xmlns:a16="http://schemas.microsoft.com/office/drawing/2014/main" val="20002"/>
                    </a:ext>
                  </a:extLst>
                </a:gridCol>
                <a:gridCol w="21766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r>
                        <a:rPr lang="en-US" sz="1800" b="0" i="0" u="none" strike="noStrike" cap="none" dirty="0">
                          <a:solidFill>
                            <a:schemeClr val="tx1"/>
                          </a:solidFill>
                          <a:effectLst/>
                          <a:latin typeface="+mn-lt"/>
                          <a:ea typeface="+mn-ea"/>
                          <a:cs typeface="+mn-cs"/>
                          <a:sym typeface="Arial"/>
                        </a:rPr>
                        <a:t>HS.E.IC.1  Predict the way scarcity causes individuals, organizations and governments to evaluate tradeoffs, make choices and incur opportunity costs. </a:t>
                      </a:r>
                      <a:endParaRPr lang="en-US" sz="1800" b="1"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1900"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Scarcity</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Individuals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Organizations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Governments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Tradeoffs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Choices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Opportunity costs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Goods and services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Priorities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Budget</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dirty="0">
                          <a:latin typeface="Calibri"/>
                          <a:ea typeface="Calibri"/>
                          <a:cs typeface="Calibri"/>
                          <a:sym typeface="Calibri"/>
                        </a:rPr>
                        <a:t>Predict</a:t>
                      </a:r>
                      <a:endParaRPr sz="2100" i="0"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2300" b="1" i="0" u="none" strike="noStrike" cap="none" dirty="0">
                          <a:latin typeface="Calibri"/>
                          <a:ea typeface="Calibri"/>
                          <a:cs typeface="Calibri"/>
                          <a:sym typeface="Calibri"/>
                        </a:rPr>
                        <a:t>2</a:t>
                      </a:r>
                      <a:endParaRPr sz="2300" b="1" i="0" u="none"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b97e3c4ae1_0_0"/>
          <p:cNvSpPr txBox="1">
            <a:spLocks noGrp="1"/>
          </p:cNvSpPr>
          <p:nvPr>
            <p:ph type="ctrTitle"/>
          </p:nvPr>
        </p:nvSpPr>
        <p:spPr>
          <a:xfrm>
            <a:off x="2595199" y="1330100"/>
            <a:ext cx="9344700" cy="1646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250" name="Google Shape;250;g2b97e3c4ae1_0_0"/>
          <p:cNvSpPr txBox="1"/>
          <p:nvPr/>
        </p:nvSpPr>
        <p:spPr>
          <a:xfrm>
            <a:off x="2971549" y="3046025"/>
            <a:ext cx="8592000" cy="954300"/>
          </a:xfrm>
          <a:prstGeom prst="rect">
            <a:avLst/>
          </a:prstGeom>
          <a:noFill/>
          <a:ln>
            <a:noFill/>
          </a:ln>
        </p:spPr>
        <p:txBody>
          <a:bodyPr spcFirstLastPara="1" wrap="square" lIns="91425" tIns="45700" rIns="91425" bIns="45700" anchor="t" anchorCtr="0">
            <a:spAutoFit/>
          </a:bodyPr>
          <a:lstStyle/>
          <a:p>
            <a:pPr marL="0" marR="0" lvl="0" indent="45720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Topic Focus:</a:t>
            </a: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 High School Economics</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Libre Franklin Medium"/>
              <a:ea typeface="Libre Franklin Medium"/>
              <a:cs typeface="Libre Franklin Medium"/>
              <a:sym typeface="Libre Franklin Medium"/>
            </a:endParaRPr>
          </a:p>
        </p:txBody>
      </p:sp>
      <p:pic>
        <p:nvPicPr>
          <p:cNvPr id="1026" name="Picture 2" descr="Our New Logo | St. Louis Fed">
            <a:extLst>
              <a:ext uri="{FF2B5EF4-FFF2-40B4-BE49-F238E27FC236}">
                <a16:creationId xmlns:a16="http://schemas.microsoft.com/office/drawing/2014/main" id="{0A32AFC9-1871-1F60-3C40-973A15F41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353" y="4000325"/>
            <a:ext cx="3333750" cy="1343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821907"/>
            <a:ext cx="11684000" cy="2870200"/>
          </a:xfrm>
        </p:spPr>
        <p:txBody>
          <a:bodyPr/>
          <a:lstStyle/>
          <a:p>
            <a:pPr algn="ctr"/>
            <a:r>
              <a:rPr lang="en-US" dirty="0">
                <a:ln w="0"/>
                <a:effectLst>
                  <a:outerShdw blurRad="38100" dist="19050" dir="2700000" algn="tl" rotWithShape="0">
                    <a:schemeClr val="dk1">
                      <a:alpha val="40000"/>
                    </a:schemeClr>
                  </a:outerShdw>
                </a:effectLst>
              </a:rPr>
              <a:t>Jacob Lawrence’s The Great Migration </a:t>
            </a:r>
            <a:endParaRPr lang="en-US" dirty="0"/>
          </a:p>
        </p:txBody>
      </p:sp>
      <p:sp>
        <p:nvSpPr>
          <p:cNvPr id="7" name="TextBox 6">
            <a:extLst>
              <a:ext uri="{FF2B5EF4-FFF2-40B4-BE49-F238E27FC236}">
                <a16:creationId xmlns:a16="http://schemas.microsoft.com/office/drawing/2014/main" id="{2EBF242B-2404-B7A5-E459-7389FAAC6AC6}"/>
              </a:ext>
            </a:extLst>
          </p:cNvPr>
          <p:cNvSpPr txBox="1"/>
          <p:nvPr/>
        </p:nvSpPr>
        <p:spPr>
          <a:xfrm>
            <a:off x="304800" y="5461000"/>
            <a:ext cx="5150339" cy="1200329"/>
          </a:xfrm>
          <a:prstGeom prst="rect">
            <a:avLst/>
          </a:prstGeom>
          <a:noFill/>
        </p:spPr>
        <p:txBody>
          <a:bodyPr wrap="square" rtlCol="0">
            <a:spAutoFit/>
          </a:bodyPr>
          <a:lstStyle/>
          <a:p>
            <a:pPr defTabSz="1219170" fontAlgn="base">
              <a:spcBef>
                <a:spcPct val="0"/>
              </a:spcBef>
              <a:spcAft>
                <a:spcPct val="0"/>
              </a:spcAft>
            </a:pPr>
            <a:r>
              <a:rPr lang="en-US" sz="2400" b="1" dirty="0">
                <a:solidFill>
                  <a:srgbClr val="000000"/>
                </a:solidFill>
                <a:latin typeface="Times"/>
                <a:ea typeface="ＭＳ Ｐゴシック"/>
              </a:rPr>
              <a:t>Amanda Geiger</a:t>
            </a:r>
          </a:p>
          <a:p>
            <a:pPr defTabSz="1219170" fontAlgn="base">
              <a:spcBef>
                <a:spcPct val="0"/>
              </a:spcBef>
              <a:spcAft>
                <a:spcPct val="0"/>
              </a:spcAft>
            </a:pPr>
            <a:r>
              <a:rPr lang="en-US" sz="2400" dirty="0">
                <a:solidFill>
                  <a:srgbClr val="000000"/>
                </a:solidFill>
                <a:latin typeface="Times"/>
                <a:ea typeface="ＭＳ Ｐゴシック"/>
              </a:rPr>
              <a:t>Senior Economic Education Specialist</a:t>
            </a:r>
          </a:p>
          <a:p>
            <a:pPr defTabSz="1219170" fontAlgn="base">
              <a:spcBef>
                <a:spcPct val="0"/>
              </a:spcBef>
              <a:spcAft>
                <a:spcPct val="0"/>
              </a:spcAft>
            </a:pPr>
            <a:r>
              <a:rPr lang="en-US" sz="2400" dirty="0">
                <a:solidFill>
                  <a:srgbClr val="000000"/>
                </a:solidFill>
                <a:latin typeface="Times"/>
                <a:ea typeface="ＭＳ Ｐゴシック"/>
              </a:rPr>
              <a:t>Amanda.Geiger@stls.frb.org</a:t>
            </a:r>
          </a:p>
        </p:txBody>
      </p:sp>
    </p:spTree>
    <p:extLst>
      <p:ext uri="{BB962C8B-B14F-4D97-AF65-F5344CB8AC3E}">
        <p14:creationId xmlns:p14="http://schemas.microsoft.com/office/powerpoint/2010/main" val="669266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1813365" y="1789528"/>
            <a:ext cx="6858000" cy="1249680"/>
          </a:xfrm>
        </p:spPr>
        <p:txBody>
          <a:bodyPr>
            <a:normAutofit/>
          </a:bodyPr>
          <a:lstStyle/>
          <a:p>
            <a:pPr eaLnBrk="1" hangingPunct="1"/>
            <a:r>
              <a:rPr lang="en-US" b="1" dirty="0">
                <a:latin typeface="Calibri" pitchFamily="53" charset="0"/>
                <a:ea typeface="ＭＳ Ｐゴシック" pitchFamily="-108" charset="-128"/>
              </a:rPr>
              <a:t>Disclaimer</a:t>
            </a:r>
          </a:p>
        </p:txBody>
      </p:sp>
      <p:pic>
        <p:nvPicPr>
          <p:cNvPr id="14339" name="Picture 4" descr="Image of a bank"/>
          <p:cNvPicPr>
            <a:picLocks noChangeAspect="1"/>
          </p:cNvPicPr>
          <p:nvPr/>
        </p:nvPicPr>
        <p:blipFill>
          <a:blip r:embed="rId3" cstate="print"/>
          <a:srcRect/>
          <a:stretch>
            <a:fillRect/>
          </a:stretch>
        </p:blipFill>
        <p:spPr bwMode="auto">
          <a:xfrm>
            <a:off x="6502401" y="894977"/>
            <a:ext cx="3375025" cy="5068047"/>
          </a:xfrm>
          <a:prstGeom prst="rect">
            <a:avLst/>
          </a:prstGeom>
          <a:ln>
            <a:noFill/>
          </a:ln>
          <a:effectLst>
            <a:softEdge rad="112500"/>
          </a:effectLst>
        </p:spPr>
      </p:pic>
      <p:sp>
        <p:nvSpPr>
          <p:cNvPr id="14340" name="TextBox 5"/>
          <p:cNvSpPr txBox="1">
            <a:spLocks noChangeArrowheads="1"/>
          </p:cNvSpPr>
          <p:nvPr/>
        </p:nvSpPr>
        <p:spPr bwMode="auto">
          <a:xfrm>
            <a:off x="1369843" y="2976521"/>
            <a:ext cx="3810000" cy="2308324"/>
          </a:xfrm>
          <a:prstGeom prst="rect">
            <a:avLst/>
          </a:prstGeom>
          <a:noFill/>
          <a:ln w="9525">
            <a:noFill/>
            <a:miter lim="800000"/>
            <a:headEnd/>
            <a:tailEnd/>
          </a:ln>
        </p:spPr>
        <p:txBody>
          <a:bodyPr wrap="square">
            <a:spAutoFit/>
          </a:bodyPr>
          <a:lstStyle/>
          <a:p>
            <a:pPr defTabSz="1219170" fontAlgn="base">
              <a:spcBef>
                <a:spcPct val="0"/>
              </a:spcBef>
              <a:spcAft>
                <a:spcPct val="0"/>
              </a:spcAft>
            </a:pPr>
            <a:r>
              <a:rPr lang="en-US" sz="2400" dirty="0">
                <a:solidFill>
                  <a:srgbClr val="000000"/>
                </a:solidFill>
                <a:latin typeface="Calibri" pitchFamily="53" charset="0"/>
                <a:ea typeface="ＭＳ Ｐゴシック"/>
              </a:rPr>
              <a:t>The views expressed in the presentation are mine and not the views of the Federal Reserve Bank of St. Louis or the Federal Reserve System.</a:t>
            </a:r>
          </a:p>
          <a:p>
            <a:pPr defTabSz="1219170" fontAlgn="base">
              <a:spcBef>
                <a:spcPct val="0"/>
              </a:spcBef>
              <a:spcAft>
                <a:spcPct val="0"/>
              </a:spcAft>
            </a:pPr>
            <a:endParaRPr lang="en-US" sz="2400" dirty="0">
              <a:solidFill>
                <a:srgbClr val="000000"/>
              </a:solidFill>
              <a:latin typeface="Calibri" pitchFamily="53" charset="0"/>
              <a:ea typeface="ＭＳ Ｐゴシック"/>
            </a:endParaRPr>
          </a:p>
        </p:txBody>
      </p:sp>
    </p:spTree>
    <p:extLst>
      <p:ext uri="{BB962C8B-B14F-4D97-AF65-F5344CB8AC3E}">
        <p14:creationId xmlns:p14="http://schemas.microsoft.com/office/powerpoint/2010/main" val="34206683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s image shows 3 standards highlighted as aligning: HS.UH.CE.1 Analyze the political, economics and social impacts of industrialization on the United States between 1877-1945.&#10;HS.UH.CE.3 Explain the political, social and economic cause and effects of economic boom and bust cycles between 1877-present.&#10;HS.UH.CE.5 Evaluate the ways in which groups facing discrimination worked to achieve expansion of rights and liberties from 1877-present.&#10;&#10;">
            <a:extLst>
              <a:ext uri="{FF2B5EF4-FFF2-40B4-BE49-F238E27FC236}">
                <a16:creationId xmlns:a16="http://schemas.microsoft.com/office/drawing/2014/main" id="{9F20EC23-D75F-5D20-81F7-53BD442B3BED}"/>
              </a:ext>
            </a:extLst>
          </p:cNvPr>
          <p:cNvPicPr>
            <a:picLocks noChangeAspect="1"/>
          </p:cNvPicPr>
          <p:nvPr/>
        </p:nvPicPr>
        <p:blipFill>
          <a:blip r:embed="rId2"/>
          <a:stretch>
            <a:fillRect/>
          </a:stretch>
        </p:blipFill>
        <p:spPr>
          <a:xfrm>
            <a:off x="4390473" y="828701"/>
            <a:ext cx="7478683" cy="2302307"/>
          </a:xfrm>
          <a:prstGeom prst="rect">
            <a:avLst/>
          </a:prstGeom>
        </p:spPr>
      </p:pic>
      <p:pic>
        <p:nvPicPr>
          <p:cNvPr id="7" name="Picture 6" descr="THe following standard is highlighted: HS.UH.UE.3 Use appropriate evidence to construct and revise claims and counterclaims relevant to compelling and/or supporting questions in US History.">
            <a:extLst>
              <a:ext uri="{FF2B5EF4-FFF2-40B4-BE49-F238E27FC236}">
                <a16:creationId xmlns:a16="http://schemas.microsoft.com/office/drawing/2014/main" id="{56BBE708-CBBC-DC61-070D-586E7C8D5BEB}"/>
              </a:ext>
            </a:extLst>
          </p:cNvPr>
          <p:cNvPicPr>
            <a:picLocks noChangeAspect="1"/>
          </p:cNvPicPr>
          <p:nvPr/>
        </p:nvPicPr>
        <p:blipFill>
          <a:blip r:embed="rId3"/>
          <a:stretch>
            <a:fillRect/>
          </a:stretch>
        </p:blipFill>
        <p:spPr>
          <a:xfrm>
            <a:off x="4932902" y="3313785"/>
            <a:ext cx="6936255" cy="954731"/>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32FA872-9C01-508D-E620-864DF1F2CB96}"/>
                  </a:ext>
                  <a:ext uri="{C183D7F6-B498-43B3-948B-1728B52AA6E4}">
                    <adec:decorative xmlns:adec="http://schemas.microsoft.com/office/drawing/2017/decorative" val="1"/>
                  </a:ext>
                </a:extLst>
              </p14:cNvPr>
              <p14:cNvContentPartPr/>
              <p14:nvPr/>
            </p14:nvContentPartPr>
            <p14:xfrm>
              <a:off x="6971269" y="4052316"/>
              <a:ext cx="4820160" cy="93120"/>
            </p14:xfrm>
          </p:contentPart>
        </mc:Choice>
        <mc:Fallback xmlns="">
          <p:pic>
            <p:nvPicPr>
              <p:cNvPr id="2" name="Ink 1">
                <a:extLst>
                  <a:ext uri="{FF2B5EF4-FFF2-40B4-BE49-F238E27FC236}">
                    <a16:creationId xmlns:a16="http://schemas.microsoft.com/office/drawing/2014/main" id="{932FA872-9C01-508D-E620-864DF1F2CB96}"/>
                  </a:ext>
                  <a:ext uri="{C183D7F6-B498-43B3-948B-1728B52AA6E4}">
                    <adec:decorative xmlns:adec="http://schemas.microsoft.com/office/drawing/2017/decorative" val="1"/>
                  </a:ext>
                </a:extLst>
              </p:cNvPr>
              <p:cNvPicPr/>
              <p:nvPr/>
            </p:nvPicPr>
            <p:blipFill>
              <a:blip r:embed="rId5"/>
              <a:stretch>
                <a:fillRect/>
              </a:stretch>
            </p:blipFill>
            <p:spPr>
              <a:xfrm>
                <a:off x="6917264" y="3944037"/>
                <a:ext cx="4927811" cy="309317"/>
              </a:xfrm>
              <a:prstGeom prst="rect">
                <a:avLst/>
              </a:prstGeom>
            </p:spPr>
          </p:pic>
        </mc:Fallback>
      </mc:AlternateContent>
      <p:pic>
        <p:nvPicPr>
          <p:cNvPr id="9" name="Picture 8" descr="This is the visual from page 10 of the KAS for Social Studies. It shows the 4 inquiry practices of questioning, investigating, using evidence and communicating conclusions. There is an arrow from investigating showing the 4 disciplines of civics, economics, geography and history.">
            <a:extLst>
              <a:ext uri="{FF2B5EF4-FFF2-40B4-BE49-F238E27FC236}">
                <a16:creationId xmlns:a16="http://schemas.microsoft.com/office/drawing/2014/main" id="{50C678BF-EAB5-DD2D-2D44-399124EB1DFE}"/>
              </a:ext>
            </a:extLst>
          </p:cNvPr>
          <p:cNvPicPr>
            <a:picLocks noChangeAspect="1"/>
          </p:cNvPicPr>
          <p:nvPr/>
        </p:nvPicPr>
        <p:blipFill>
          <a:blip r:embed="rId6"/>
          <a:stretch>
            <a:fillRect/>
          </a:stretch>
        </p:blipFill>
        <p:spPr>
          <a:xfrm>
            <a:off x="492509" y="828700"/>
            <a:ext cx="3918200" cy="4455993"/>
          </a:xfrm>
          <a:prstGeom prst="rect">
            <a:avLst/>
          </a:prstGeom>
        </p:spPr>
      </p:pic>
      <p:sp>
        <p:nvSpPr>
          <p:cNvPr id="4" name="Title 3">
            <a:extLst>
              <a:ext uri="{FF2B5EF4-FFF2-40B4-BE49-F238E27FC236}">
                <a16:creationId xmlns:a16="http://schemas.microsoft.com/office/drawing/2014/main" id="{A37B62F9-23F6-3BFA-5A70-F316104EF8A2}"/>
              </a:ext>
            </a:extLst>
          </p:cNvPr>
          <p:cNvSpPr>
            <a:spLocks noGrp="1"/>
          </p:cNvSpPr>
          <p:nvPr>
            <p:ph type="title"/>
          </p:nvPr>
        </p:nvSpPr>
        <p:spPr>
          <a:xfrm>
            <a:off x="275840" y="257199"/>
            <a:ext cx="11423651" cy="1143000"/>
          </a:xfrm>
        </p:spPr>
        <p:txBody>
          <a:bodyPr/>
          <a:lstStyle/>
          <a:p>
            <a:r>
              <a:rPr lang="en-US" i="1" dirty="0"/>
              <a:t>KAS for Social Studies </a:t>
            </a:r>
            <a:r>
              <a:rPr lang="en-US" dirty="0"/>
              <a:t>inquiry and history alignment</a:t>
            </a:r>
            <a:endParaRPr lang="en-US" i="1" dirty="0"/>
          </a:p>
        </p:txBody>
      </p:sp>
    </p:spTree>
    <p:extLst>
      <p:ext uri="{BB962C8B-B14F-4D97-AF65-F5344CB8AC3E}">
        <p14:creationId xmlns:p14="http://schemas.microsoft.com/office/powerpoint/2010/main" val="2568603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225F5-5612-66B9-D07D-61612F809B57}"/>
              </a:ext>
            </a:extLst>
          </p:cNvPr>
          <p:cNvSpPr>
            <a:spLocks noGrp="1"/>
          </p:cNvSpPr>
          <p:nvPr>
            <p:ph type="title"/>
          </p:nvPr>
        </p:nvSpPr>
        <p:spPr>
          <a:xfrm>
            <a:off x="967509" y="3044309"/>
            <a:ext cx="10515600" cy="1325563"/>
          </a:xfrm>
        </p:spPr>
        <p:txBody>
          <a:bodyPr/>
          <a:lstStyle/>
          <a:p>
            <a:pPr algn="ctr"/>
            <a:r>
              <a:rPr lang="en-US" b="1" dirty="0"/>
              <a:t>How do art and economics describe struggles of migrants during the Great Migration? </a:t>
            </a:r>
          </a:p>
        </p:txBody>
      </p:sp>
    </p:spTree>
    <p:extLst>
      <p:ext uri="{BB962C8B-B14F-4D97-AF65-F5344CB8AC3E}">
        <p14:creationId xmlns:p14="http://schemas.microsoft.com/office/powerpoint/2010/main" val="2427526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 name="Title 1"/>
          <p:cNvSpPr>
            <a:spLocks noGrp="1"/>
          </p:cNvSpPr>
          <p:nvPr>
            <p:ph type="title"/>
          </p:nvPr>
        </p:nvSpPr>
        <p:spPr>
          <a:xfrm>
            <a:off x="589560" y="856181"/>
            <a:ext cx="5279408" cy="1128068"/>
          </a:xfrm>
        </p:spPr>
        <p:txBody>
          <a:bodyPr anchor="ctr">
            <a:normAutofit/>
          </a:bodyPr>
          <a:lstStyle/>
          <a:p>
            <a:r>
              <a:rPr lang="en-US" sz="3700"/>
              <a:t>Jacob Lawrence’s </a:t>
            </a:r>
            <a:r>
              <a:rPr lang="en-US" sz="3700" i="1"/>
              <a:t>The Migration </a:t>
            </a:r>
            <a:r>
              <a:rPr lang="en-US" sz="3700"/>
              <a:t>Series</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083485"/>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7"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 name="Content Placeholder 2"/>
          <p:cNvSpPr>
            <a:spLocks noGrp="1"/>
          </p:cNvSpPr>
          <p:nvPr>
            <p:ph idx="1"/>
          </p:nvPr>
        </p:nvSpPr>
        <p:spPr>
          <a:xfrm>
            <a:off x="590719" y="2330506"/>
            <a:ext cx="5278067" cy="3979585"/>
          </a:xfrm>
        </p:spPr>
        <p:txBody>
          <a:bodyPr anchor="ctr">
            <a:normAutofit/>
          </a:bodyPr>
          <a:lstStyle/>
          <a:p>
            <a:pPr marL="0" indent="0">
              <a:buNone/>
            </a:pPr>
            <a:r>
              <a:rPr lang="en-US" sz="2000">
                <a:highlight>
                  <a:srgbClr val="FFFFFF"/>
                </a:highlight>
                <a:latin typeface="Times New Roman" panose="02020603050405020304" pitchFamily="18" charset="0"/>
                <a:cs typeface="Times New Roman" panose="02020603050405020304" pitchFamily="18" charset="0"/>
              </a:rPr>
              <a:t>Students learn about the Great Migration by combining the paintings of Jacob Lawrence with economic concepts. </a:t>
            </a:r>
          </a:p>
          <a:p>
            <a:pPr marL="0" indent="0">
              <a:buNone/>
            </a:pPr>
            <a:endParaRPr lang="en-US" sz="2000">
              <a:highlight>
                <a:srgbClr val="FFFFFF"/>
              </a:highlight>
              <a:latin typeface="Times New Roman" panose="02020603050405020304" pitchFamily="18" charset="0"/>
              <a:cs typeface="Times New Roman" panose="02020603050405020304" pitchFamily="18" charset="0"/>
            </a:endParaRPr>
          </a:p>
          <a:p>
            <a:pPr marL="0" indent="0">
              <a:buNone/>
            </a:pPr>
            <a:r>
              <a:rPr lang="en-US" sz="2000">
                <a:highlight>
                  <a:srgbClr val="FFFFFF"/>
                </a:highlight>
                <a:latin typeface="Times New Roman" panose="02020603050405020304" pitchFamily="18" charset="0"/>
                <a:cs typeface="Times New Roman" panose="02020603050405020304" pitchFamily="18" charset="0"/>
              </a:rPr>
              <a:t>In the lesson, students are asked to match economic concepts and graphs the paintings, helping the students understand how different disciplines view an event in history. </a:t>
            </a:r>
            <a:endParaRPr lang="en-US" sz="200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69" y="0"/>
            <a:ext cx="149433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8"/>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8" name="Picture 7">
            <a:extLst>
              <a:ext uri="{FF2B5EF4-FFF2-40B4-BE49-F238E27FC236}">
                <a16:creationId xmlns:a16="http://schemas.microsoft.com/office/drawing/2014/main" id="{A448C10E-02BA-FBA5-207C-F6B9CC81E99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32138" y="581893"/>
            <a:ext cx="3100007" cy="2518756"/>
          </a:xfrm>
          <a:prstGeom prst="rect">
            <a:avLst/>
          </a:prstGeom>
        </p:spPr>
      </p:pic>
      <p:sp>
        <p:nvSpPr>
          <p:cNvPr id="26" name="Rectangle 25">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80"/>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10" name="Picture 9" descr="QR code">
            <a:extLst>
              <a:ext uri="{FF2B5EF4-FFF2-40B4-BE49-F238E27FC236}">
                <a16:creationId xmlns:a16="http://schemas.microsoft.com/office/drawing/2014/main" id="{5EEABA33-0A8D-41C6-B495-F9C4FA4AA43D}"/>
              </a:ext>
            </a:extLst>
          </p:cNvPr>
          <p:cNvPicPr>
            <a:picLocks noChangeAspect="1"/>
          </p:cNvPicPr>
          <p:nvPr/>
        </p:nvPicPr>
        <p:blipFill>
          <a:blip r:embed="rId3"/>
          <a:stretch>
            <a:fillRect/>
          </a:stretch>
        </p:blipFill>
        <p:spPr>
          <a:xfrm>
            <a:off x="8021830" y="3707895"/>
            <a:ext cx="2518756" cy="2518756"/>
          </a:xfrm>
          <a:prstGeom prst="rect">
            <a:avLst/>
          </a:prstGeom>
        </p:spPr>
      </p:pic>
    </p:spTree>
    <p:extLst>
      <p:ext uri="{BB962C8B-B14F-4D97-AF65-F5344CB8AC3E}">
        <p14:creationId xmlns:p14="http://schemas.microsoft.com/office/powerpoint/2010/main" val="35059375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0" name="Rectangle 9">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9"/>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 name="Title 1"/>
          <p:cNvSpPr>
            <a:spLocks noGrp="1"/>
          </p:cNvSpPr>
          <p:nvPr>
            <p:ph type="ctrTitle"/>
          </p:nvPr>
        </p:nvSpPr>
        <p:spPr>
          <a:xfrm>
            <a:off x="150725" y="637953"/>
            <a:ext cx="12188952" cy="3189507"/>
          </a:xfrm>
        </p:spPr>
        <p:txBody>
          <a:bodyPr>
            <a:normAutofit/>
          </a:bodyPr>
          <a:lstStyle/>
          <a:p>
            <a:pPr algn="l"/>
            <a:r>
              <a:rPr lang="en-US" sz="5400" b="1" dirty="0">
                <a:solidFill>
                  <a:srgbClr val="FFFFFF"/>
                </a:solidFill>
              </a:rPr>
              <a:t>Economics and the Great Migration</a:t>
            </a:r>
            <a:br>
              <a:rPr lang="en-US" sz="5400" b="1" dirty="0">
                <a:solidFill>
                  <a:srgbClr val="FFFFFF"/>
                </a:solidFill>
              </a:rPr>
            </a:br>
            <a:r>
              <a:rPr lang="en-US" sz="5400" b="1" dirty="0">
                <a:solidFill>
                  <a:srgbClr val="FFFFFF"/>
                </a:solidFill>
              </a:rPr>
              <a:t>Lesson 1: Jacob Lawrence’s </a:t>
            </a:r>
            <a:br>
              <a:rPr lang="en-US" sz="5400" b="1" dirty="0">
                <a:solidFill>
                  <a:srgbClr val="FFFFFF"/>
                </a:solidFill>
              </a:rPr>
            </a:br>
            <a:r>
              <a:rPr lang="en-US" sz="5400" b="1" i="1" dirty="0">
                <a:solidFill>
                  <a:srgbClr val="FFFFFF"/>
                </a:solidFill>
              </a:rPr>
              <a:t>The Migration Series</a:t>
            </a:r>
          </a:p>
        </p:txBody>
      </p:sp>
      <p:sp>
        <p:nvSpPr>
          <p:cNvPr id="12"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7"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4"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41"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6"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5"/>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3" name="Subtitle 2"/>
          <p:cNvSpPr>
            <a:spLocks noGrp="1"/>
          </p:cNvSpPr>
          <p:nvPr>
            <p:ph type="subTitle" idx="1"/>
          </p:nvPr>
        </p:nvSpPr>
        <p:spPr>
          <a:xfrm>
            <a:off x="795343" y="4377269"/>
            <a:ext cx="7970903" cy="1280583"/>
          </a:xfrm>
        </p:spPr>
        <p:txBody>
          <a:bodyPr anchor="t">
            <a:normAutofit fontScale="85000" lnSpcReduction="20000"/>
          </a:bodyPr>
          <a:lstStyle/>
          <a:p>
            <a:pPr algn="l"/>
            <a:r>
              <a:rPr lang="en-US" sz="3200" dirty="0">
                <a:solidFill>
                  <a:srgbClr val="FEFFFF"/>
                </a:solidFill>
              </a:rPr>
              <a:t>Brief Artist Biography and Series Description</a:t>
            </a:r>
          </a:p>
          <a:p>
            <a:pPr algn="l">
              <a:lnSpc>
                <a:spcPct val="120000"/>
              </a:lnSpc>
            </a:pPr>
            <a:r>
              <a:rPr lang="en-US" sz="1800" dirty="0">
                <a:solidFill>
                  <a:srgbClr val="FEFFFF"/>
                </a:solidFill>
              </a:rPr>
              <a:t>SOURCE: Smithgall, Elsa. “One Series, Two Places,” in Dickerman, Leah and Smithgall, Elsa, eds. </a:t>
            </a:r>
            <a:r>
              <a:rPr lang="en-US" sz="1800" i="1" dirty="0">
                <a:solidFill>
                  <a:srgbClr val="FEFFFF"/>
                </a:solidFill>
              </a:rPr>
              <a:t>Jacob Lawrence: </a:t>
            </a:r>
            <a:r>
              <a:rPr lang="en-US" sz="1800" dirty="0">
                <a:solidFill>
                  <a:srgbClr val="FEFFFF"/>
                </a:solidFill>
              </a:rPr>
              <a:t>The Migration Series. New York: The Museum of Modern Art and Washington, DC: The Phillips Collection, 2017. </a:t>
            </a:r>
          </a:p>
          <a:p>
            <a:pPr algn="l"/>
            <a:endParaRPr lang="en-US" sz="3200" dirty="0">
              <a:solidFill>
                <a:srgbClr val="FEFFFF"/>
              </a:solidFill>
            </a:endParaRPr>
          </a:p>
        </p:txBody>
      </p:sp>
      <p:sp>
        <p:nvSpPr>
          <p:cNvPr id="18"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4"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4" name="Footer Placeholder 3">
            <a:extLst>
              <a:ext uri="{FF2B5EF4-FFF2-40B4-BE49-F238E27FC236}">
                <a16:creationId xmlns:a16="http://schemas.microsoft.com/office/drawing/2014/main" id="{A8CF1630-1A99-4CE0-896E-67D0E6A115BC}"/>
              </a:ext>
            </a:extLst>
          </p:cNvPr>
          <p:cNvSpPr>
            <a:spLocks noGrp="1"/>
          </p:cNvSpPr>
          <p:nvPr>
            <p:ph type="ftr" sz="quarter" idx="11"/>
          </p:nvPr>
        </p:nvSpPr>
        <p:spPr/>
        <p:txBody>
          <a:bodyPr/>
          <a:lstStyle/>
          <a:p>
            <a:pPr defTabSz="914377"/>
            <a:r>
              <a:rPr lang="en-US">
                <a:solidFill>
                  <a:prstClr val="black">
                    <a:tint val="75000"/>
                  </a:prstClr>
                </a:solidFill>
                <a:latin typeface="Calibri" panose="020F0502020204030204"/>
                <a:ea typeface="ＭＳ Ｐゴシック"/>
              </a:rPr>
              <a:t>Economics and the Great Migration Lesson 1 (of 3) © 2022, Federal Reserve Bank of St. Louis</a:t>
            </a:r>
          </a:p>
        </p:txBody>
      </p:sp>
    </p:spTree>
    <p:extLst>
      <p:ext uri="{BB962C8B-B14F-4D97-AF65-F5344CB8AC3E}">
        <p14:creationId xmlns:p14="http://schemas.microsoft.com/office/powerpoint/2010/main" val="2713990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9" y="563918"/>
            <a:ext cx="4119932" cy="5978615"/>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grpSp>
      <p:sp>
        <p:nvSpPr>
          <p:cNvPr id="2" name="Title 1">
            <a:extLst>
              <a:ext uri="{FF2B5EF4-FFF2-40B4-BE49-F238E27FC236}">
                <a16:creationId xmlns:a16="http://schemas.microsoft.com/office/drawing/2014/main" id="{BC63C9AC-B915-4FA3-9613-4E211DCD5F8C}"/>
              </a:ext>
            </a:extLst>
          </p:cNvPr>
          <p:cNvSpPr>
            <a:spLocks noGrp="1"/>
          </p:cNvSpPr>
          <p:nvPr>
            <p:ph type="title"/>
          </p:nvPr>
        </p:nvSpPr>
        <p:spPr>
          <a:xfrm>
            <a:off x="1098469" y="885652"/>
            <a:ext cx="3229803" cy="4624603"/>
          </a:xfrm>
        </p:spPr>
        <p:txBody>
          <a:bodyPr>
            <a:normAutofit/>
          </a:bodyPr>
          <a:lstStyle/>
          <a:p>
            <a:r>
              <a:rPr lang="en-US" b="1" dirty="0">
                <a:solidFill>
                  <a:srgbClr val="FFFFFF"/>
                </a:solidFill>
              </a:rPr>
              <a:t>Great Migration:  Today’s Description</a:t>
            </a:r>
          </a:p>
        </p:txBody>
      </p:sp>
      <p:sp>
        <p:nvSpPr>
          <p:cNvPr id="3" name="Content Placeholder 2">
            <a:extLst>
              <a:ext uri="{FF2B5EF4-FFF2-40B4-BE49-F238E27FC236}">
                <a16:creationId xmlns:a16="http://schemas.microsoft.com/office/drawing/2014/main" id="{D8168123-60A9-4CDA-B825-56EAD5B8BC04}"/>
              </a:ext>
            </a:extLst>
          </p:cNvPr>
          <p:cNvSpPr>
            <a:spLocks noGrp="1"/>
          </p:cNvSpPr>
          <p:nvPr>
            <p:ph idx="1"/>
          </p:nvPr>
        </p:nvSpPr>
        <p:spPr>
          <a:xfrm>
            <a:off x="4978709" y="885653"/>
            <a:ext cx="6525220" cy="5199681"/>
          </a:xfrm>
        </p:spPr>
        <p:txBody>
          <a:bodyPr anchor="ctr">
            <a:normAutofit lnSpcReduction="10000"/>
          </a:bodyPr>
          <a:lstStyle/>
          <a:p>
            <a:pPr marL="0" indent="0">
              <a:buNone/>
            </a:pPr>
            <a:r>
              <a:rPr lang="en-US" sz="2400" dirty="0"/>
              <a:t>“Historians would come to call it the Great Migration. It would become perhaps the biggest unreported story of the twentieth century. It was vast. It was leaderless. It crept along so many thousands of currents over so long a stretch of time as to be difficult for the press to capture while it was underway.</a:t>
            </a:r>
          </a:p>
          <a:p>
            <a:pPr marL="0" indent="0">
              <a:buNone/>
            </a:pPr>
            <a:r>
              <a:rPr lang="en-US" sz="2400" dirty="0"/>
              <a:t>Over the course of six decades, some six million black southerners left the land of their forefathers and fanned out across the country for an uncertain existence in nearly every other corner of America.  The Great Migration would become a turning point in history.”</a:t>
            </a:r>
          </a:p>
          <a:p>
            <a:pPr marL="0" indent="0">
              <a:buNone/>
            </a:pPr>
            <a:endParaRPr lang="en-US" sz="1000" dirty="0"/>
          </a:p>
          <a:p>
            <a:pPr marL="0" indent="0">
              <a:buNone/>
            </a:pPr>
            <a:r>
              <a:rPr lang="en-US" sz="1000" dirty="0"/>
              <a:t>Wilkerson, Isabel. </a:t>
            </a:r>
            <a:r>
              <a:rPr lang="en-US" sz="1000" i="1" dirty="0"/>
              <a:t>The Warmth of Other Suns: The Epic Story of America’s Great Migration. </a:t>
            </a:r>
            <a:r>
              <a:rPr lang="en-US" sz="1000" dirty="0"/>
              <a:t>New York: Random House, 2010, p. 20.</a:t>
            </a:r>
          </a:p>
          <a:p>
            <a:pPr marL="0" indent="0">
              <a:buNone/>
            </a:pPr>
            <a:r>
              <a:rPr lang="en-US" sz="2000" dirty="0"/>
              <a:t> </a:t>
            </a:r>
          </a:p>
        </p:txBody>
      </p:sp>
      <p:sp>
        <p:nvSpPr>
          <p:cNvPr id="4" name="Footer Placeholder 3">
            <a:extLst>
              <a:ext uri="{FF2B5EF4-FFF2-40B4-BE49-F238E27FC236}">
                <a16:creationId xmlns:a16="http://schemas.microsoft.com/office/drawing/2014/main" id="{DE721DC2-8EDA-40C0-A0F7-0C18C0310AFA}"/>
              </a:ext>
            </a:extLst>
          </p:cNvPr>
          <p:cNvSpPr>
            <a:spLocks noGrp="1"/>
          </p:cNvSpPr>
          <p:nvPr>
            <p:ph type="ftr" sz="quarter" idx="11"/>
          </p:nvPr>
        </p:nvSpPr>
        <p:spPr/>
        <p:txBody>
          <a:bodyPr/>
          <a:lstStyle/>
          <a:p>
            <a:pPr defTabSz="914377"/>
            <a:r>
              <a:rPr lang="en-US">
                <a:solidFill>
                  <a:prstClr val="black">
                    <a:tint val="75000"/>
                  </a:prstClr>
                </a:solidFill>
                <a:latin typeface="Calibri" panose="020F0502020204030204"/>
                <a:ea typeface="ＭＳ Ｐゴシック"/>
              </a:rPr>
              <a:t>Economics and the Great Migration Lesson 1 (of 3) © 2022, Federal Reserve Bank of St. Louis</a:t>
            </a:r>
          </a:p>
        </p:txBody>
      </p:sp>
    </p:spTree>
    <p:extLst>
      <p:ext uri="{BB962C8B-B14F-4D97-AF65-F5344CB8AC3E}">
        <p14:creationId xmlns:p14="http://schemas.microsoft.com/office/powerpoint/2010/main" val="3566878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b517606b8b_1_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sym typeface="Libre Franklin Medium"/>
              </a:rPr>
              <a:t>Webinar Goals</a:t>
            </a:r>
            <a:endParaRPr dirty="0">
              <a:latin typeface="Franklin Gothic Medium" panose="020B0603020102020204" pitchFamily="34" charset="0"/>
              <a:sym typeface="Libre Franklin Medium"/>
            </a:endParaRPr>
          </a:p>
        </p:txBody>
      </p:sp>
      <p:sp>
        <p:nvSpPr>
          <p:cNvPr id="149" name="Google Shape;149;g2b517606b8b_1_1"/>
          <p:cNvSpPr txBox="1">
            <a:spLocks noGrp="1"/>
          </p:cNvSpPr>
          <p:nvPr>
            <p:ph type="body" idx="1"/>
          </p:nvPr>
        </p:nvSpPr>
        <p:spPr>
          <a:xfrm>
            <a:off x="555775" y="1259875"/>
            <a:ext cx="11035500" cy="4878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Learning Goal</a:t>
            </a:r>
            <a:endParaRPr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457200" lvl="0" indent="-457200" algn="l" rtl="0">
              <a:lnSpc>
                <a:spcPct val="90000"/>
              </a:lnSpc>
              <a:spcBef>
                <a:spcPts val="1000"/>
              </a:spcBef>
              <a:spcAft>
                <a:spcPts val="0"/>
              </a:spcAft>
              <a:buSzPts val="3600"/>
              <a:buFont typeface="Libre Franklin"/>
              <a:buChar char="●"/>
            </a:pPr>
            <a:r>
              <a:rPr lang="en-US"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I am learning about how to design instructional experiences aligned</a:t>
            </a:r>
            <a:r>
              <a:rPr lang="en-US"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to the </a:t>
            </a:r>
            <a:r>
              <a:rPr lang="en-US" i="1"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KAS for Social Studies</a:t>
            </a:r>
            <a:r>
              <a:rPr lang="en-US"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by engaging in a demonstration about economics</a:t>
            </a:r>
            <a:r>
              <a:rPr lang="en-US"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a:t>
            </a:r>
            <a:endParaRPr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rPr>
              <a:t>Success Criteria </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0"/>
              </a:spcAft>
              <a:buSzPts val="3600"/>
              <a:buChar char="●"/>
            </a:pPr>
            <a:r>
              <a:rPr lang="en-US" dirty="0">
                <a:latin typeface="Franklin Gothic Book" panose="020B0503020102020204" pitchFamily="34" charset="0"/>
                <a:sym typeface="Libre Franklin"/>
              </a:rPr>
              <a:t>I can analyze HS.E.IC.1 to understand what this standard requires students to know and be able to do.</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1000"/>
              </a:spcAft>
              <a:buSzPts val="3600"/>
              <a:buChar char="●"/>
            </a:pPr>
            <a:r>
              <a:rPr lang="en-US" dirty="0">
                <a:latin typeface="Franklin Gothic Book" panose="020B0503020102020204" pitchFamily="34" charset="0"/>
                <a:sym typeface="Libre Franklin"/>
              </a:rPr>
              <a:t>I can improve my content knowledge and pedagogical skills after exploring a grade level sample. </a:t>
            </a:r>
            <a:endParaRPr dirty="0">
              <a:latin typeface="Franklin Gothic Book" panose="020B0503020102020204" pitchFamily="34" charset="0"/>
              <a:sym typeface="Libre Frankl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9" y="563918"/>
            <a:ext cx="4119932" cy="5978615"/>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grpSp>
      <p:sp>
        <p:nvSpPr>
          <p:cNvPr id="2" name="Title 1">
            <a:extLst>
              <a:ext uri="{FF2B5EF4-FFF2-40B4-BE49-F238E27FC236}">
                <a16:creationId xmlns:a16="http://schemas.microsoft.com/office/drawing/2014/main" id="{C29791EE-467B-49EE-AE42-3D1AE430075D}"/>
              </a:ext>
            </a:extLst>
          </p:cNvPr>
          <p:cNvSpPr>
            <a:spLocks noGrp="1"/>
          </p:cNvSpPr>
          <p:nvPr>
            <p:ph type="title"/>
          </p:nvPr>
        </p:nvSpPr>
        <p:spPr>
          <a:xfrm>
            <a:off x="1098469" y="885652"/>
            <a:ext cx="3229803" cy="4624603"/>
          </a:xfrm>
        </p:spPr>
        <p:txBody>
          <a:bodyPr>
            <a:normAutofit/>
          </a:bodyPr>
          <a:lstStyle/>
          <a:p>
            <a:r>
              <a:rPr lang="en-US" b="1" dirty="0">
                <a:solidFill>
                  <a:srgbClr val="FFFFFF"/>
                </a:solidFill>
              </a:rPr>
              <a:t>Causes of the Great Migration:  Perception at the Time</a:t>
            </a:r>
          </a:p>
        </p:txBody>
      </p:sp>
      <p:sp>
        <p:nvSpPr>
          <p:cNvPr id="3" name="Content Placeholder 2">
            <a:extLst>
              <a:ext uri="{FF2B5EF4-FFF2-40B4-BE49-F238E27FC236}">
                <a16:creationId xmlns:a16="http://schemas.microsoft.com/office/drawing/2014/main" id="{9CDF434F-B2F9-4686-818B-34E0EA35FFE4}"/>
              </a:ext>
            </a:extLst>
          </p:cNvPr>
          <p:cNvSpPr>
            <a:spLocks noGrp="1"/>
          </p:cNvSpPr>
          <p:nvPr>
            <p:ph idx="1"/>
          </p:nvPr>
        </p:nvSpPr>
        <p:spPr>
          <a:xfrm>
            <a:off x="4978709" y="710223"/>
            <a:ext cx="6525220" cy="5679864"/>
          </a:xfrm>
        </p:spPr>
        <p:txBody>
          <a:bodyPr anchor="ctr">
            <a:normAutofit/>
          </a:bodyPr>
          <a:lstStyle/>
          <a:p>
            <a:pPr marL="0" indent="457189">
              <a:buNone/>
            </a:pPr>
            <a:r>
              <a:rPr lang="en-US" sz="2400" dirty="0"/>
              <a:t>“That the lack of labor at the North, due mainly to the ceasing of immigration from Europe, was the occasion of the migration all agree. The causes assigned at the southern end are numerous: General dissatisfaction with conditions, ravages of boll weevil, floods, change of crop system, low wages, poor houses on plantations, poor school facilities, unsatisfactory crop settlements, rough treatment, cruelty of the law officers, unfairness in courts, lynching, desire for travel, labor agents, the Negro press, letters from friends in the North, and finally advice of white friends in the South where crops had failed.”</a:t>
            </a:r>
          </a:p>
          <a:p>
            <a:pPr marL="0" indent="0">
              <a:buNone/>
            </a:pPr>
            <a:endParaRPr lang="en-US" sz="1051" dirty="0">
              <a:latin typeface="Segoe UI" panose="020B0502040204020203" pitchFamily="34" charset="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051" dirty="0">
                <a:latin typeface="Segoe UI" panose="020B0502040204020203" pitchFamily="34" charset="0"/>
                <a:ea typeface="Times New Roman" panose="02020603050405020304" pitchFamily="18" charset="0"/>
                <a:cs typeface="Times New Roman" panose="02020603050405020304" pitchFamily="18" charset="0"/>
              </a:rPr>
              <a:t>U.S. Department of Labor, Division of Negro Economics. Dillard, J.H. and Leavell, R.H. </a:t>
            </a:r>
            <a:r>
              <a:rPr lang="en-US" sz="1051" i="1" dirty="0">
                <a:latin typeface="Segoe UI" panose="020B0502040204020203" pitchFamily="34" charset="0"/>
                <a:ea typeface="Times New Roman" panose="02020603050405020304" pitchFamily="18" charset="0"/>
                <a:cs typeface="Segoe UI" panose="020B0502040204020203" pitchFamily="34" charset="0"/>
              </a:rPr>
              <a:t>Negro Migration in 1916-17: Reports.</a:t>
            </a:r>
            <a:r>
              <a:rPr lang="en-US" sz="1051" dirty="0">
                <a:latin typeface="Segoe UI" panose="020B0502040204020203" pitchFamily="34" charset="0"/>
                <a:ea typeface="Times New Roman" panose="02020603050405020304" pitchFamily="18" charset="0"/>
                <a:cs typeface="Segoe UI" panose="020B0502040204020203" pitchFamily="34" charset="0"/>
              </a:rPr>
              <a:t> </a:t>
            </a:r>
            <a:r>
              <a:rPr lang="en-US" sz="1051" dirty="0">
                <a:latin typeface="Segoe UI" panose="020B0502040204020203" pitchFamily="34" charset="0"/>
                <a:ea typeface="Times New Roman" panose="02020603050405020304" pitchFamily="18" charset="0"/>
                <a:cs typeface="Times New Roman" panose="02020603050405020304" pitchFamily="18" charset="0"/>
              </a:rPr>
              <a:t>Washington, DC: Government Printing Office, 1919, pp. 11-12; </a:t>
            </a:r>
            <a:r>
              <a:rPr lang="en-US" sz="1051" dirty="0">
                <a:latin typeface="Segoe UI" panose="020B0502040204020203" pitchFamily="34" charset="0"/>
                <a:ea typeface="Times New Roman" panose="02020603050405020304" pitchFamily="18" charset="0"/>
                <a:cs typeface="Times New Roman" panose="02020603050405020304" pitchFamily="18" charset="0"/>
                <a:hlinkClick r:id="rId2"/>
              </a:rPr>
              <a:t>https://fraser.stlouisfed.org/files/docs/publications/dne/dne_migration1916-1917.pdf</a:t>
            </a:r>
            <a:r>
              <a:rPr lang="en-US" sz="1051" dirty="0">
                <a:latin typeface="Segoe UI" panose="020B0502040204020203" pitchFamily="34" charset="0"/>
                <a:ea typeface="Times New Roman" panose="02020603050405020304" pitchFamily="18" charset="0"/>
                <a:cs typeface="Times New Roman" panose="02020603050405020304" pitchFamily="18" charset="0"/>
              </a:rPr>
              <a:t>. </a:t>
            </a:r>
            <a:endParaRPr lang="en-US" sz="105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dirty="0"/>
          </a:p>
          <a:p>
            <a:pPr marL="0" indent="0">
              <a:buNone/>
            </a:pPr>
            <a:endParaRPr lang="en-US" sz="2000" dirty="0"/>
          </a:p>
        </p:txBody>
      </p:sp>
      <p:sp>
        <p:nvSpPr>
          <p:cNvPr id="4" name="Footer Placeholder 3">
            <a:extLst>
              <a:ext uri="{FF2B5EF4-FFF2-40B4-BE49-F238E27FC236}">
                <a16:creationId xmlns:a16="http://schemas.microsoft.com/office/drawing/2014/main" id="{E7E42E72-20D1-4281-8360-25F78D598438}"/>
              </a:ext>
            </a:extLst>
          </p:cNvPr>
          <p:cNvSpPr>
            <a:spLocks noGrp="1"/>
          </p:cNvSpPr>
          <p:nvPr>
            <p:ph type="ftr" sz="quarter" idx="11"/>
          </p:nvPr>
        </p:nvSpPr>
        <p:spPr/>
        <p:txBody>
          <a:bodyPr/>
          <a:lstStyle/>
          <a:p>
            <a:pPr defTabSz="914377"/>
            <a:r>
              <a:rPr lang="en-US">
                <a:solidFill>
                  <a:prstClr val="black">
                    <a:tint val="75000"/>
                  </a:prstClr>
                </a:solidFill>
                <a:latin typeface="Calibri" panose="020F0502020204030204"/>
                <a:ea typeface="ＭＳ Ｐゴシック"/>
              </a:rPr>
              <a:t>Economics and the Great Migration Lesson 1 (of 3) © 2022, Federal Reserve Bank of St. Louis</a:t>
            </a:r>
          </a:p>
        </p:txBody>
      </p:sp>
    </p:spTree>
    <p:extLst>
      <p:ext uri="{BB962C8B-B14F-4D97-AF65-F5344CB8AC3E}">
        <p14:creationId xmlns:p14="http://schemas.microsoft.com/office/powerpoint/2010/main" val="2912403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A44CB4EE-83AD-4C56-872E-1E3F03E70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39" name="Freeform: Shape 138">
            <a:extLst>
              <a:ext uri="{FF2B5EF4-FFF2-40B4-BE49-F238E27FC236}">
                <a16:creationId xmlns:a16="http://schemas.microsoft.com/office/drawing/2014/main" id="{9255E12D-D5B1-4FC4-8749-107188960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9"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pPr defTabSz="914377"/>
            <a:endParaRPr lang="en-US">
              <a:solidFill>
                <a:prstClr val="black"/>
              </a:solidFill>
              <a:latin typeface="Calibri" panose="020F0502020204030204"/>
              <a:ea typeface="ＭＳ Ｐゴシック"/>
            </a:endParaRPr>
          </a:p>
        </p:txBody>
      </p:sp>
      <p:sp>
        <p:nvSpPr>
          <p:cNvPr id="141"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8" y="879653"/>
            <a:ext cx="482655" cy="55214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pic>
        <p:nvPicPr>
          <p:cNvPr id="1028" name="Picture 4" descr="Image of Jacob Lawrence.">
            <a:extLst>
              <a:ext uri="{FF2B5EF4-FFF2-40B4-BE49-F238E27FC236}">
                <a16:creationId xmlns:a16="http://schemas.microsoft.com/office/drawing/2014/main" id="{A70D98CA-F6B0-472F-8F66-FFC9A11A31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7" t="3061" r="4703" b="16193"/>
          <a:stretch/>
        </p:blipFill>
        <p:spPr bwMode="auto">
          <a:xfrm>
            <a:off x="207035" y="224287"/>
            <a:ext cx="4209691" cy="5916723"/>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1" y="2"/>
            <a:ext cx="7287171"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2" name="Title 1"/>
          <p:cNvSpPr>
            <a:spLocks noGrp="1"/>
          </p:cNvSpPr>
          <p:nvPr>
            <p:ph type="title"/>
          </p:nvPr>
        </p:nvSpPr>
        <p:spPr>
          <a:xfrm>
            <a:off x="5552841" y="792325"/>
            <a:ext cx="6216913" cy="1157556"/>
          </a:xfrm>
        </p:spPr>
        <p:txBody>
          <a:bodyPr>
            <a:normAutofit/>
          </a:bodyPr>
          <a:lstStyle/>
          <a:p>
            <a:r>
              <a:rPr lang="en-US" sz="4000" b="1" dirty="0">
                <a:solidFill>
                  <a:srgbClr val="FFFFFF"/>
                </a:solidFill>
              </a:rPr>
              <a:t>Jacob Lawrence (early life)</a:t>
            </a:r>
            <a:endParaRPr lang="en-US" sz="800" b="1" dirty="0">
              <a:solidFill>
                <a:srgbClr val="FFFFFF"/>
              </a:solidFill>
            </a:endParaRPr>
          </a:p>
        </p:txBody>
      </p:sp>
      <p:sp>
        <p:nvSpPr>
          <p:cNvPr id="3" name="Content Placeholder 2"/>
          <p:cNvSpPr>
            <a:spLocks noGrp="1"/>
          </p:cNvSpPr>
          <p:nvPr>
            <p:ph idx="1"/>
          </p:nvPr>
        </p:nvSpPr>
        <p:spPr>
          <a:xfrm>
            <a:off x="5552840" y="2050184"/>
            <a:ext cx="5840771" cy="3622997"/>
          </a:xfrm>
        </p:spPr>
        <p:txBody>
          <a:bodyPr anchor="t">
            <a:normAutofit lnSpcReduction="10000"/>
          </a:bodyPr>
          <a:lstStyle/>
          <a:p>
            <a:r>
              <a:rPr lang="en-US" sz="2400" dirty="0">
                <a:solidFill>
                  <a:srgbClr val="FEFFFF"/>
                </a:solidFill>
              </a:rPr>
              <a:t>Born September 7, 1917, in Atlantic City, New Jersey </a:t>
            </a:r>
          </a:p>
          <a:p>
            <a:r>
              <a:rPr lang="en-US" sz="2400" dirty="0">
                <a:solidFill>
                  <a:srgbClr val="FEFFFF"/>
                </a:solidFill>
              </a:rPr>
              <a:t>Jacob’s parents had come to the North in the Great Migration.</a:t>
            </a:r>
          </a:p>
          <a:p>
            <a:r>
              <a:rPr lang="en-US" sz="2400" dirty="0">
                <a:solidFill>
                  <a:srgbClr val="FEFFFF"/>
                </a:solidFill>
              </a:rPr>
              <a:t>His parents divorced in 1924, and Jacob lived in settlement houses and foster homes in Philadelphia.</a:t>
            </a:r>
          </a:p>
          <a:p>
            <a:r>
              <a:rPr lang="en-US" sz="2400" dirty="0">
                <a:solidFill>
                  <a:srgbClr val="FEFFFF"/>
                </a:solidFill>
              </a:rPr>
              <a:t>He rejoined his mother in New York in 1930.</a:t>
            </a:r>
          </a:p>
          <a:p>
            <a:r>
              <a:rPr lang="en-US" sz="2400" dirty="0">
                <a:solidFill>
                  <a:srgbClr val="FEFFFF"/>
                </a:solidFill>
              </a:rPr>
              <a:t>He dropped out of school at age 16.</a:t>
            </a:r>
          </a:p>
          <a:p>
            <a:endParaRPr lang="en-US" sz="2400" dirty="0">
              <a:solidFill>
                <a:srgbClr val="FEFFFF"/>
              </a:solidFill>
            </a:endParaRPr>
          </a:p>
        </p:txBody>
      </p:sp>
      <p:sp>
        <p:nvSpPr>
          <p:cNvPr id="4" name="Footer Placeholder 3">
            <a:extLst>
              <a:ext uri="{FF2B5EF4-FFF2-40B4-BE49-F238E27FC236}">
                <a16:creationId xmlns:a16="http://schemas.microsoft.com/office/drawing/2014/main" id="{FD3F6EA1-FF82-4518-8F04-8031D9526F93}"/>
              </a:ext>
            </a:extLst>
          </p:cNvPr>
          <p:cNvSpPr>
            <a:spLocks noGrp="1"/>
          </p:cNvSpPr>
          <p:nvPr>
            <p:ph type="ftr" sz="quarter" idx="11"/>
          </p:nvPr>
        </p:nvSpPr>
        <p:spPr/>
        <p:txBody>
          <a:bodyPr/>
          <a:lstStyle/>
          <a:p>
            <a:pPr defTabSz="914377"/>
            <a:r>
              <a:rPr lang="en-US">
                <a:solidFill>
                  <a:prstClr val="black">
                    <a:tint val="75000"/>
                  </a:prstClr>
                </a:solidFill>
                <a:latin typeface="Calibri" panose="020F0502020204030204"/>
                <a:ea typeface="ＭＳ Ｐゴシック"/>
              </a:rPr>
              <a:t>Economics and the Great Migration Lesson 1 (of 3) © 2022, Federal Reserve Bank of St. Louis</a:t>
            </a:r>
          </a:p>
        </p:txBody>
      </p:sp>
    </p:spTree>
    <p:extLst>
      <p:ext uri="{BB962C8B-B14F-4D97-AF65-F5344CB8AC3E}">
        <p14:creationId xmlns:p14="http://schemas.microsoft.com/office/powerpoint/2010/main" val="260401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A44CB4EE-83AD-4C56-872E-1E3F03E70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39" name="Freeform: Shape 138">
            <a:extLst>
              <a:ext uri="{FF2B5EF4-FFF2-40B4-BE49-F238E27FC236}">
                <a16:creationId xmlns:a16="http://schemas.microsoft.com/office/drawing/2014/main" id="{9255E12D-D5B1-4FC4-8749-107188960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9"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pPr defTabSz="914377"/>
            <a:endParaRPr lang="en-US">
              <a:solidFill>
                <a:prstClr val="black"/>
              </a:solidFill>
              <a:latin typeface="Calibri" panose="020F0502020204030204"/>
              <a:ea typeface="ＭＳ Ｐゴシック"/>
            </a:endParaRPr>
          </a:p>
        </p:txBody>
      </p:sp>
      <p:sp>
        <p:nvSpPr>
          <p:cNvPr id="141"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8" y="879653"/>
            <a:ext cx="482655" cy="55214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pic>
        <p:nvPicPr>
          <p:cNvPr id="2052" name="Picture 4" descr="Jacob Lawrence">
            <a:extLst>
              <a:ext uri="{FF2B5EF4-FFF2-40B4-BE49-F238E27FC236}">
                <a16:creationId xmlns:a16="http://schemas.microsoft.com/office/drawing/2014/main" id="{47571EC8-197C-4006-B2DB-2AF505B272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15" t="6884" r="5746" b="5321"/>
          <a:stretch/>
        </p:blipFill>
        <p:spPr bwMode="auto">
          <a:xfrm>
            <a:off x="2" y="422720"/>
            <a:ext cx="4350113" cy="5391485"/>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1" y="2"/>
            <a:ext cx="7287171"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2" name="Title 1"/>
          <p:cNvSpPr>
            <a:spLocks noGrp="1"/>
          </p:cNvSpPr>
          <p:nvPr>
            <p:ph type="title"/>
          </p:nvPr>
        </p:nvSpPr>
        <p:spPr>
          <a:xfrm>
            <a:off x="5552842" y="643465"/>
            <a:ext cx="6158191" cy="1779627"/>
          </a:xfrm>
        </p:spPr>
        <p:txBody>
          <a:bodyPr>
            <a:normAutofit/>
          </a:bodyPr>
          <a:lstStyle/>
          <a:p>
            <a:r>
              <a:rPr lang="en-US" sz="4000" b="1" dirty="0">
                <a:solidFill>
                  <a:srgbClr val="FFFFFF"/>
                </a:solidFill>
              </a:rPr>
              <a:t>Jacob Lawrence </a:t>
            </a:r>
            <a:br>
              <a:rPr lang="en-US" sz="4000" b="1" dirty="0">
                <a:solidFill>
                  <a:srgbClr val="FFFFFF"/>
                </a:solidFill>
              </a:rPr>
            </a:br>
            <a:endParaRPr lang="en-US" sz="1000" b="1" dirty="0">
              <a:solidFill>
                <a:srgbClr val="FFFFFF"/>
              </a:solidFill>
            </a:endParaRPr>
          </a:p>
        </p:txBody>
      </p:sp>
      <p:sp>
        <p:nvSpPr>
          <p:cNvPr id="3" name="Content Placeholder 2"/>
          <p:cNvSpPr>
            <a:spLocks noGrp="1"/>
          </p:cNvSpPr>
          <p:nvPr>
            <p:ph idx="1"/>
          </p:nvPr>
        </p:nvSpPr>
        <p:spPr>
          <a:xfrm>
            <a:off x="5435878" y="2040286"/>
            <a:ext cx="4664951" cy="4228319"/>
          </a:xfrm>
        </p:spPr>
        <p:txBody>
          <a:bodyPr anchor="t">
            <a:normAutofit/>
          </a:bodyPr>
          <a:lstStyle/>
          <a:p>
            <a:r>
              <a:rPr lang="en-US" sz="2400" dirty="0">
                <a:solidFill>
                  <a:srgbClr val="FEFFFF"/>
                </a:solidFill>
              </a:rPr>
              <a:t>He worked with Black American artist Charles Alston (right), who was active in the Harlem Renaissance. </a:t>
            </a:r>
          </a:p>
          <a:p>
            <a:r>
              <a:rPr lang="en-US" sz="2400" dirty="0">
                <a:solidFill>
                  <a:srgbClr val="FEFFFF"/>
                </a:solidFill>
              </a:rPr>
              <a:t>Jacob studied at the Harlem Art Workshop in 1932.</a:t>
            </a:r>
          </a:p>
          <a:p>
            <a:r>
              <a:rPr lang="en-US" sz="2400" dirty="0">
                <a:solidFill>
                  <a:srgbClr val="FEFFFF"/>
                </a:solidFill>
              </a:rPr>
              <a:t>He continued his work at the “306 Group” in 1934.</a:t>
            </a:r>
          </a:p>
          <a:p>
            <a:pPr lvl="1"/>
            <a:endParaRPr lang="en-US" dirty="0">
              <a:solidFill>
                <a:srgbClr val="FEFFFF"/>
              </a:solidFill>
            </a:endParaRPr>
          </a:p>
          <a:p>
            <a:endParaRPr lang="en-US" sz="2400" dirty="0">
              <a:solidFill>
                <a:srgbClr val="FEFFFF"/>
              </a:solidFill>
            </a:endParaRPr>
          </a:p>
        </p:txBody>
      </p:sp>
      <p:pic>
        <p:nvPicPr>
          <p:cNvPr id="1026" name="Picture 2" descr="Image of Jacob Lawrence.">
            <a:extLst>
              <a:ext uri="{FF2B5EF4-FFF2-40B4-BE49-F238E27FC236}">
                <a16:creationId xmlns:a16="http://schemas.microsoft.com/office/drawing/2014/main" id="{BE8C5847-B7FF-42DB-87D1-3833D5B63C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7791" y="2081857"/>
            <a:ext cx="1727488" cy="219363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89BF540A-8A78-498D-80FC-2A22CAFE4FCE}"/>
              </a:ext>
            </a:extLst>
          </p:cNvPr>
          <p:cNvSpPr>
            <a:spLocks noGrp="1"/>
          </p:cNvSpPr>
          <p:nvPr>
            <p:ph type="ftr" sz="quarter" idx="11"/>
          </p:nvPr>
        </p:nvSpPr>
        <p:spPr/>
        <p:txBody>
          <a:bodyPr/>
          <a:lstStyle/>
          <a:p>
            <a:pPr defTabSz="914377"/>
            <a:r>
              <a:rPr lang="en-US">
                <a:solidFill>
                  <a:prstClr val="black">
                    <a:tint val="75000"/>
                  </a:prstClr>
                </a:solidFill>
                <a:latin typeface="Calibri" panose="020F0502020204030204"/>
                <a:ea typeface="ＭＳ Ｐゴシック"/>
              </a:rPr>
              <a:t>Economics and the Great Migration Lesson 1 (of 3) © 2022, Federal Reserve Bank of St. Louis</a:t>
            </a:r>
          </a:p>
        </p:txBody>
      </p:sp>
    </p:spTree>
    <p:extLst>
      <p:ext uri="{BB962C8B-B14F-4D97-AF65-F5344CB8AC3E}">
        <p14:creationId xmlns:p14="http://schemas.microsoft.com/office/powerpoint/2010/main" val="3440088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70">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060"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1" y="1022351"/>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75"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2" y="837746"/>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77"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1" y="640895"/>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79"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9"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2061" name="Rectangle 80">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7" y="635717"/>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2" name="Title 1">
            <a:extLst>
              <a:ext uri="{FF2B5EF4-FFF2-40B4-BE49-F238E27FC236}">
                <a16:creationId xmlns:a16="http://schemas.microsoft.com/office/drawing/2014/main" id="{D8ED716D-4783-49CB-94FD-08EEC19E2B76}"/>
              </a:ext>
            </a:extLst>
          </p:cNvPr>
          <p:cNvSpPr>
            <a:spLocks noGrp="1"/>
          </p:cNvSpPr>
          <p:nvPr>
            <p:ph type="title"/>
          </p:nvPr>
        </p:nvSpPr>
        <p:spPr>
          <a:xfrm>
            <a:off x="964760" y="804328"/>
            <a:ext cx="6091312" cy="1205821"/>
          </a:xfrm>
        </p:spPr>
        <p:txBody>
          <a:bodyPr>
            <a:normAutofit/>
          </a:bodyPr>
          <a:lstStyle/>
          <a:p>
            <a:r>
              <a:rPr lang="en-US" sz="4000" b="1" i="1" dirty="0">
                <a:solidFill>
                  <a:srgbClr val="FEFFFF"/>
                </a:solidFill>
              </a:rPr>
              <a:t>The Migration Series</a:t>
            </a:r>
          </a:p>
        </p:txBody>
      </p:sp>
      <p:sp>
        <p:nvSpPr>
          <p:cNvPr id="3" name="Content Placeholder 2">
            <a:extLst>
              <a:ext uri="{FF2B5EF4-FFF2-40B4-BE49-F238E27FC236}">
                <a16:creationId xmlns:a16="http://schemas.microsoft.com/office/drawing/2014/main" id="{0DC15D3B-13D3-40AF-8930-F7F8D4E8AF88}"/>
              </a:ext>
            </a:extLst>
          </p:cNvPr>
          <p:cNvSpPr>
            <a:spLocks noGrp="1"/>
          </p:cNvSpPr>
          <p:nvPr>
            <p:ph idx="1"/>
          </p:nvPr>
        </p:nvSpPr>
        <p:spPr>
          <a:xfrm>
            <a:off x="1282189" y="2494451"/>
            <a:ext cx="5773883" cy="3563159"/>
          </a:xfrm>
        </p:spPr>
        <p:txBody>
          <a:bodyPr>
            <a:normAutofit/>
          </a:bodyPr>
          <a:lstStyle/>
          <a:p>
            <a:r>
              <a:rPr lang="en-US" sz="2000" dirty="0"/>
              <a:t>Influential art dealer Edith </a:t>
            </a:r>
            <a:r>
              <a:rPr lang="en-US" sz="2000" dirty="0" err="1"/>
              <a:t>Halpert</a:t>
            </a:r>
            <a:r>
              <a:rPr lang="en-US" sz="2000" dirty="0"/>
              <a:t> includes </a:t>
            </a:r>
            <a:r>
              <a:rPr lang="en-US" sz="2000" i="1" dirty="0"/>
              <a:t>The Migration Series</a:t>
            </a:r>
            <a:r>
              <a:rPr lang="en-US" sz="2000" dirty="0"/>
              <a:t> in an exhibition.</a:t>
            </a:r>
          </a:p>
          <a:p>
            <a:r>
              <a:rPr lang="en-US" sz="2000" dirty="0"/>
              <a:t>Twenty-six panels were featured in </a:t>
            </a:r>
            <a:r>
              <a:rPr lang="en-US" sz="2000" i="1" dirty="0"/>
              <a:t>Fortune Magazine</a:t>
            </a:r>
            <a:r>
              <a:rPr lang="en-US" sz="2000" dirty="0"/>
              <a:t> in November 1941.</a:t>
            </a:r>
          </a:p>
          <a:p>
            <a:r>
              <a:rPr lang="en-US" sz="2000" dirty="0"/>
              <a:t>Jacob Lawrence wanted the panels to remain together.</a:t>
            </a:r>
          </a:p>
          <a:p>
            <a:r>
              <a:rPr lang="en-US" sz="2000" dirty="0"/>
              <a:t>The Museum of Modern Art (MoMA) and The Phillips Collection acquired the series. They split the even panels (MoMA) and odd panels (Phillips). (They had considered splitting them by panels 1-30 and 31-60.) </a:t>
            </a:r>
          </a:p>
        </p:txBody>
      </p:sp>
      <p:pic>
        <p:nvPicPr>
          <p:cNvPr id="2050" name="Picture 2" descr="Edith Halpert">
            <a:extLst>
              <a:ext uri="{FF2B5EF4-FFF2-40B4-BE49-F238E27FC236}">
                <a16:creationId xmlns:a16="http://schemas.microsoft.com/office/drawing/2014/main" id="{4AB4DA92-920B-4750-B7F7-49E9E1CBD2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38305" y="631414"/>
            <a:ext cx="2171507" cy="27574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A5D94D0-01AE-4C25-9854-5CC46D7452B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6073" y="3557498"/>
            <a:ext cx="4670868" cy="3151837"/>
          </a:xfrm>
          <a:prstGeom prst="rect">
            <a:avLst/>
          </a:prstGeom>
        </p:spPr>
      </p:pic>
      <p:sp>
        <p:nvSpPr>
          <p:cNvPr id="4" name="Footer Placeholder 3">
            <a:extLst>
              <a:ext uri="{FF2B5EF4-FFF2-40B4-BE49-F238E27FC236}">
                <a16:creationId xmlns:a16="http://schemas.microsoft.com/office/drawing/2014/main" id="{9BF676F1-201E-4CAF-983F-150A70B329B6}"/>
              </a:ext>
            </a:extLst>
          </p:cNvPr>
          <p:cNvSpPr>
            <a:spLocks noGrp="1"/>
          </p:cNvSpPr>
          <p:nvPr>
            <p:ph type="ftr" sz="quarter" idx="11"/>
          </p:nvPr>
        </p:nvSpPr>
        <p:spPr/>
        <p:txBody>
          <a:bodyPr/>
          <a:lstStyle/>
          <a:p>
            <a:pPr defTabSz="914377"/>
            <a:r>
              <a:rPr lang="en-US">
                <a:solidFill>
                  <a:prstClr val="black">
                    <a:tint val="75000"/>
                  </a:prstClr>
                </a:solidFill>
                <a:latin typeface="Calibri" panose="020F0502020204030204"/>
                <a:ea typeface="ＭＳ Ｐゴシック"/>
              </a:rPr>
              <a:t>Economics and the Great Migration Lesson 1 (of 3) © 2022, Federal Reserve Bank of St. Louis</a:t>
            </a:r>
          </a:p>
        </p:txBody>
      </p:sp>
    </p:spTree>
    <p:extLst>
      <p:ext uri="{BB962C8B-B14F-4D97-AF65-F5344CB8AC3E}">
        <p14:creationId xmlns:p14="http://schemas.microsoft.com/office/powerpoint/2010/main" val="140192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1" y="1022351"/>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2" y="837746"/>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1" y="640895"/>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7" y="635717"/>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2" name="Title 1">
            <a:extLst>
              <a:ext uri="{FF2B5EF4-FFF2-40B4-BE49-F238E27FC236}">
                <a16:creationId xmlns:a16="http://schemas.microsoft.com/office/drawing/2014/main" id="{DA201E86-985E-4D8F-B533-00477B43A075}"/>
              </a:ext>
            </a:extLst>
          </p:cNvPr>
          <p:cNvSpPr>
            <a:spLocks noGrp="1"/>
          </p:cNvSpPr>
          <p:nvPr>
            <p:ph type="title"/>
          </p:nvPr>
        </p:nvSpPr>
        <p:spPr>
          <a:xfrm>
            <a:off x="958508" y="800393"/>
            <a:ext cx="10264697" cy="1212103"/>
          </a:xfrm>
        </p:spPr>
        <p:txBody>
          <a:bodyPr>
            <a:normAutofit/>
          </a:bodyPr>
          <a:lstStyle/>
          <a:p>
            <a:r>
              <a:rPr lang="en-US" sz="4000" b="1" dirty="0">
                <a:solidFill>
                  <a:srgbClr val="FFFFFF"/>
                </a:solidFill>
              </a:rPr>
              <a:t>Let’s View </a:t>
            </a:r>
            <a:r>
              <a:rPr lang="en-US" sz="4000" b="1" i="1" dirty="0">
                <a:solidFill>
                  <a:srgbClr val="FFFFFF"/>
                </a:solidFill>
              </a:rPr>
              <a:t>The Migration Series</a:t>
            </a:r>
          </a:p>
        </p:txBody>
      </p:sp>
      <p:sp>
        <p:nvSpPr>
          <p:cNvPr id="3" name="Content Placeholder 2">
            <a:extLst>
              <a:ext uri="{FF2B5EF4-FFF2-40B4-BE49-F238E27FC236}">
                <a16:creationId xmlns:a16="http://schemas.microsoft.com/office/drawing/2014/main" id="{40168558-3D55-4571-92D9-3D8BFB2D87CA}"/>
              </a:ext>
            </a:extLst>
          </p:cNvPr>
          <p:cNvSpPr>
            <a:spLocks noGrp="1"/>
          </p:cNvSpPr>
          <p:nvPr>
            <p:ph idx="1"/>
          </p:nvPr>
        </p:nvSpPr>
        <p:spPr>
          <a:xfrm>
            <a:off x="1367625" y="2490436"/>
            <a:ext cx="9708995" cy="3567173"/>
          </a:xfrm>
        </p:spPr>
        <p:txBody>
          <a:bodyPr anchor="ctr">
            <a:normAutofit/>
          </a:bodyPr>
          <a:lstStyle/>
          <a:p>
            <a:pPr marL="0" indent="0">
              <a:buNone/>
            </a:pPr>
            <a:r>
              <a:rPr lang="en-US" sz="2200" dirty="0"/>
              <a:t>Instructions: You will view a set of paintings (panels) and work through the following using Handout 1-1:</a:t>
            </a:r>
          </a:p>
          <a:p>
            <a:pPr lvl="1"/>
            <a:r>
              <a:rPr lang="en-US" sz="2200" dirty="0"/>
              <a:t>First, examine each painting and decide which caption from List I describes each painting. Jacob Lawrence wrote the captions in 1993 for his </a:t>
            </a:r>
            <a:r>
              <a:rPr lang="en-US" sz="2200" i="1" dirty="0"/>
              <a:t>Migration Series, </a:t>
            </a:r>
            <a:r>
              <a:rPr lang="en-US" sz="2200" dirty="0"/>
              <a:t>as the language of the original captions was outdated.  </a:t>
            </a:r>
          </a:p>
          <a:p>
            <a:pPr lvl="1"/>
            <a:r>
              <a:rPr lang="en-US" sz="2200" dirty="0"/>
              <a:t>Second, choose an economic description from List II that might match each painting and caption.  </a:t>
            </a:r>
          </a:p>
          <a:p>
            <a:pPr lvl="1"/>
            <a:r>
              <a:rPr lang="en-US" sz="2200" dirty="0"/>
              <a:t>Third, if doing the graphical part of the lesson (Handout 1-1a), choose an economic graphical (or diagram) model from List III that might match each painting and caption.</a:t>
            </a:r>
          </a:p>
          <a:p>
            <a:endParaRPr lang="en-US" sz="2400" dirty="0"/>
          </a:p>
        </p:txBody>
      </p:sp>
      <p:sp>
        <p:nvSpPr>
          <p:cNvPr id="4" name="Footer Placeholder 3">
            <a:extLst>
              <a:ext uri="{FF2B5EF4-FFF2-40B4-BE49-F238E27FC236}">
                <a16:creationId xmlns:a16="http://schemas.microsoft.com/office/drawing/2014/main" id="{83CE6A8C-87EC-4C4B-93AA-572679822BF5}"/>
              </a:ext>
            </a:extLst>
          </p:cNvPr>
          <p:cNvSpPr>
            <a:spLocks noGrp="1"/>
          </p:cNvSpPr>
          <p:nvPr>
            <p:ph type="ftr" sz="quarter" idx="11"/>
          </p:nvPr>
        </p:nvSpPr>
        <p:spPr/>
        <p:txBody>
          <a:bodyPr/>
          <a:lstStyle/>
          <a:p>
            <a:pPr defTabSz="914377"/>
            <a:r>
              <a:rPr lang="en-US">
                <a:solidFill>
                  <a:prstClr val="black">
                    <a:tint val="75000"/>
                  </a:prstClr>
                </a:solidFill>
                <a:latin typeface="Calibri" panose="020F0502020204030204"/>
                <a:ea typeface="ＭＳ Ｐゴシック"/>
              </a:rPr>
              <a:t>Economics and the Great Migration Lesson 1 (of 3) © 2022, Federal Reserve Bank of St. Louis</a:t>
            </a:r>
          </a:p>
        </p:txBody>
      </p:sp>
    </p:spTree>
    <p:extLst>
      <p:ext uri="{BB962C8B-B14F-4D97-AF65-F5344CB8AC3E}">
        <p14:creationId xmlns:p14="http://schemas.microsoft.com/office/powerpoint/2010/main" val="181800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5" y="480060"/>
            <a:ext cx="5458123"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7" name="Picture 6" descr="This is a screenshot of the worksheet linked in the resources.">
            <a:extLst>
              <a:ext uri="{FF2B5EF4-FFF2-40B4-BE49-F238E27FC236}">
                <a16:creationId xmlns:a16="http://schemas.microsoft.com/office/drawing/2014/main" id="{B9ADCC9B-F168-EF95-A258-65CDB0837755}"/>
              </a:ext>
            </a:extLst>
          </p:cNvPr>
          <p:cNvPicPr>
            <a:picLocks noChangeAspect="1"/>
          </p:cNvPicPr>
          <p:nvPr/>
        </p:nvPicPr>
        <p:blipFill rotWithShape="1">
          <a:blip r:embed="rId2"/>
          <a:srcRect r="-1" b="899"/>
          <a:stretch/>
        </p:blipFill>
        <p:spPr>
          <a:xfrm>
            <a:off x="6421035" y="643467"/>
            <a:ext cx="5129784" cy="5571067"/>
          </a:xfrm>
          <a:prstGeom prst="rect">
            <a:avLst/>
          </a:prstGeom>
        </p:spPr>
      </p:pic>
      <p:sp>
        <p:nvSpPr>
          <p:cNvPr id="16" name="Rectangle 15">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5" name="Picture 4" descr="This is a screenshot of the worksheet linked in the resources.">
            <a:extLst>
              <a:ext uri="{FF2B5EF4-FFF2-40B4-BE49-F238E27FC236}">
                <a16:creationId xmlns:a16="http://schemas.microsoft.com/office/drawing/2014/main" id="{8A4557FF-0CE8-D82F-24B4-986FC545E2B8}"/>
              </a:ext>
            </a:extLst>
          </p:cNvPr>
          <p:cNvPicPr>
            <a:picLocks noChangeAspect="1"/>
          </p:cNvPicPr>
          <p:nvPr/>
        </p:nvPicPr>
        <p:blipFill rotWithShape="1">
          <a:blip r:embed="rId3"/>
          <a:srcRect r="-1" b="3071"/>
          <a:stretch/>
        </p:blipFill>
        <p:spPr>
          <a:xfrm>
            <a:off x="641180" y="643467"/>
            <a:ext cx="5129784" cy="5571067"/>
          </a:xfrm>
          <a:prstGeom prst="rect">
            <a:avLst/>
          </a:prstGeom>
        </p:spPr>
      </p:pic>
      <p:sp>
        <p:nvSpPr>
          <p:cNvPr id="2" name="Title 1">
            <a:extLst>
              <a:ext uri="{FF2B5EF4-FFF2-40B4-BE49-F238E27FC236}">
                <a16:creationId xmlns:a16="http://schemas.microsoft.com/office/drawing/2014/main" id="{F3BCD991-6B93-8A3A-3B0E-1EA0BCB07608}"/>
              </a:ext>
            </a:extLst>
          </p:cNvPr>
          <p:cNvSpPr>
            <a:spLocks noGrp="1"/>
          </p:cNvSpPr>
          <p:nvPr>
            <p:ph type="title"/>
          </p:nvPr>
        </p:nvSpPr>
        <p:spPr>
          <a:xfrm>
            <a:off x="677331" y="480060"/>
            <a:ext cx="10515600" cy="1325563"/>
          </a:xfrm>
        </p:spPr>
        <p:txBody>
          <a:bodyPr/>
          <a:lstStyle/>
          <a:p>
            <a:r>
              <a:rPr lang="en-US" sz="800" dirty="0">
                <a:solidFill>
                  <a:schemeClr val="bg1"/>
                </a:solidFill>
              </a:rPr>
              <a:t>Worksheets</a:t>
            </a:r>
          </a:p>
        </p:txBody>
      </p:sp>
    </p:spTree>
    <p:extLst>
      <p:ext uri="{BB962C8B-B14F-4D97-AF65-F5344CB8AC3E}">
        <p14:creationId xmlns:p14="http://schemas.microsoft.com/office/powerpoint/2010/main" val="397972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50D3-C491-4FB4-B203-33E84825C4F6}"/>
              </a:ext>
            </a:extLst>
          </p:cNvPr>
          <p:cNvSpPr>
            <a:spLocks noGrp="1"/>
          </p:cNvSpPr>
          <p:nvPr>
            <p:ph type="title"/>
          </p:nvPr>
        </p:nvSpPr>
        <p:spPr>
          <a:xfrm>
            <a:off x="2298533" y="6433695"/>
            <a:ext cx="7594931" cy="295935"/>
          </a:xfrm>
        </p:spPr>
        <p:txBody>
          <a:bodyPr>
            <a:noAutofit/>
          </a:bodyPr>
          <a:lstStyle/>
          <a:p>
            <a:pPr algn="ctr"/>
            <a:r>
              <a:rPr lang="en-US" sz="1000" dirty="0"/>
              <a:t>© 2021 The Jacob and Gwendolyn Knight Lawrence Foundation, Seattle/ Artists Rights Society (ARS), New York</a:t>
            </a:r>
          </a:p>
        </p:txBody>
      </p:sp>
      <p:pic>
        <p:nvPicPr>
          <p:cNvPr id="9" name="Content Placeholder 8" descr="This is the painting &quot;The Great Migration Series Panel 1&quot;. It shows people heading to 3 different signs: Chicago, New York and St. Louis.">
            <a:extLst>
              <a:ext uri="{FF2B5EF4-FFF2-40B4-BE49-F238E27FC236}">
                <a16:creationId xmlns:a16="http://schemas.microsoft.com/office/drawing/2014/main" id="{B0F9F6D5-7D47-49CC-90E0-D5FAE5B280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1928" y="411480"/>
            <a:ext cx="9048141" cy="6035040"/>
          </a:xfrm>
        </p:spPr>
      </p:pic>
      <p:sp>
        <p:nvSpPr>
          <p:cNvPr id="3" name="TextBox 2" descr="This is a painting depicting people of color going toward 3 signs: Chicago, New York and St. Louis,">
            <a:extLst>
              <a:ext uri="{FF2B5EF4-FFF2-40B4-BE49-F238E27FC236}">
                <a16:creationId xmlns:a16="http://schemas.microsoft.com/office/drawing/2014/main" id="{AFB71C55-65FF-4815-AFDB-E5410CFF792B}"/>
              </a:ext>
            </a:extLst>
          </p:cNvPr>
          <p:cNvSpPr txBox="1"/>
          <p:nvPr/>
        </p:nvSpPr>
        <p:spPr>
          <a:xfrm>
            <a:off x="2" y="0"/>
            <a:ext cx="2335695" cy="369332"/>
          </a:xfrm>
          <a:prstGeom prst="rect">
            <a:avLst/>
          </a:prstGeom>
          <a:solidFill>
            <a:schemeClr val="bg1"/>
          </a:solidFill>
        </p:spPr>
        <p:txBody>
          <a:bodyPr wrap="square" rtlCol="0">
            <a:spAutoFit/>
          </a:bodyPr>
          <a:lstStyle/>
          <a:p>
            <a:pPr defTabSz="914377">
              <a:defRPr/>
            </a:pPr>
            <a:endParaRPr lang="en-US" dirty="0">
              <a:solidFill>
                <a:prstClr val="black"/>
              </a:solidFill>
              <a:latin typeface="Calibri" panose="020F0502020204030204"/>
              <a:ea typeface="ＭＳ Ｐゴシック"/>
            </a:endParaRPr>
          </a:p>
        </p:txBody>
      </p:sp>
    </p:spTree>
    <p:extLst>
      <p:ext uri="{BB962C8B-B14F-4D97-AF65-F5344CB8AC3E}">
        <p14:creationId xmlns:p14="http://schemas.microsoft.com/office/powerpoint/2010/main" val="3642498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50D3-C491-4FB4-B203-33E84825C4F6}"/>
              </a:ext>
            </a:extLst>
          </p:cNvPr>
          <p:cNvSpPr>
            <a:spLocks noGrp="1"/>
          </p:cNvSpPr>
          <p:nvPr>
            <p:ph type="title"/>
          </p:nvPr>
        </p:nvSpPr>
        <p:spPr>
          <a:xfrm>
            <a:off x="2298533" y="6433695"/>
            <a:ext cx="7594931" cy="295935"/>
          </a:xfrm>
        </p:spPr>
        <p:txBody>
          <a:bodyPr>
            <a:noAutofit/>
          </a:bodyPr>
          <a:lstStyle/>
          <a:p>
            <a:pPr algn="ctr"/>
            <a:r>
              <a:rPr lang="en-US" sz="1000" dirty="0"/>
              <a:t>© 2021 The Jacob and Gwendolyn Knight Lawrence Foundation, Seattle/ Artists Rights Society (ARS), New York </a:t>
            </a:r>
            <a:r>
              <a:rPr lang="en-US" sz="1000" dirty="0">
                <a:solidFill>
                  <a:schemeClr val="bg1"/>
                </a:solidFill>
              </a:rPr>
              <a:t>1</a:t>
            </a:r>
          </a:p>
        </p:txBody>
      </p:sp>
      <p:pic>
        <p:nvPicPr>
          <p:cNvPr id="9" name="Content Placeholder 8" descr="This is the painting &quot;The Great Migration Series Panel 1&quot;. It shows people heading to 3 different signs: Chicago, New York and St. Louis.">
            <a:extLst>
              <a:ext uri="{FF2B5EF4-FFF2-40B4-BE49-F238E27FC236}">
                <a16:creationId xmlns:a16="http://schemas.microsoft.com/office/drawing/2014/main" id="{B0F9F6D5-7D47-49CC-90E0-D5FAE5B280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48317" y="184665"/>
            <a:ext cx="6538179" cy="4360915"/>
          </a:xfrm>
        </p:spPr>
      </p:pic>
      <p:sp>
        <p:nvSpPr>
          <p:cNvPr id="3" name="TextBox 2" descr="This is a painting depicting people of color going toward 3 signs: Chicago, New York and St. Louis,">
            <a:extLst>
              <a:ext uri="{FF2B5EF4-FFF2-40B4-BE49-F238E27FC236}">
                <a16:creationId xmlns:a16="http://schemas.microsoft.com/office/drawing/2014/main" id="{AFB71C55-65FF-4815-AFDB-E5410CFF792B}"/>
              </a:ext>
            </a:extLst>
          </p:cNvPr>
          <p:cNvSpPr txBox="1"/>
          <p:nvPr/>
        </p:nvSpPr>
        <p:spPr>
          <a:xfrm>
            <a:off x="2" y="0"/>
            <a:ext cx="2335695" cy="369332"/>
          </a:xfrm>
          <a:prstGeom prst="rect">
            <a:avLst/>
          </a:prstGeom>
          <a:solidFill>
            <a:schemeClr val="bg1"/>
          </a:solidFill>
        </p:spPr>
        <p:txBody>
          <a:bodyPr wrap="square" rtlCol="0">
            <a:spAutoFit/>
          </a:bodyPr>
          <a:lstStyle/>
          <a:p>
            <a:pPr defTabSz="914377">
              <a:defRPr/>
            </a:pPr>
            <a:endParaRPr lang="en-US" dirty="0">
              <a:solidFill>
                <a:prstClr val="black"/>
              </a:solidFill>
              <a:latin typeface="Calibri" panose="020F0502020204030204"/>
              <a:ea typeface="ＭＳ Ｐゴシック"/>
            </a:endParaRPr>
          </a:p>
        </p:txBody>
      </p:sp>
      <p:pic>
        <p:nvPicPr>
          <p:cNvPr id="5" name="Picture 4" descr="The caption choices are:&#10;A. Tenant farmers received harsh treatment at the hands of planters.&#10;B. To make if difficult for the migrants to leave, they were arrested en masse.&#10;C. During World War I there was a great migration north by southern African Americans.">
            <a:extLst>
              <a:ext uri="{FF2B5EF4-FFF2-40B4-BE49-F238E27FC236}">
                <a16:creationId xmlns:a16="http://schemas.microsoft.com/office/drawing/2014/main" id="{F5D3B53B-B052-7DB6-88A0-9717E5BC6BBF}"/>
              </a:ext>
            </a:extLst>
          </p:cNvPr>
          <p:cNvPicPr>
            <a:picLocks noChangeAspect="1"/>
          </p:cNvPicPr>
          <p:nvPr/>
        </p:nvPicPr>
        <p:blipFill>
          <a:blip r:embed="rId4"/>
          <a:stretch>
            <a:fillRect/>
          </a:stretch>
        </p:blipFill>
        <p:spPr>
          <a:xfrm>
            <a:off x="106864" y="4986517"/>
            <a:ext cx="5962651" cy="1085851"/>
          </a:xfrm>
          <a:prstGeom prst="rect">
            <a:avLst/>
          </a:prstGeom>
        </p:spPr>
      </p:pic>
      <p:pic>
        <p:nvPicPr>
          <p:cNvPr id="7" name="Picture 6" descr="A. Human capital increases&#10;B. Supply of labor increases in the North&#10;C. Supply of labor decreases in the South">
            <a:extLst>
              <a:ext uri="{FF2B5EF4-FFF2-40B4-BE49-F238E27FC236}">
                <a16:creationId xmlns:a16="http://schemas.microsoft.com/office/drawing/2014/main" id="{AD4DE820-F74C-6736-A847-FD92588C1B06}"/>
              </a:ext>
            </a:extLst>
          </p:cNvPr>
          <p:cNvPicPr>
            <a:picLocks noChangeAspect="1"/>
          </p:cNvPicPr>
          <p:nvPr/>
        </p:nvPicPr>
        <p:blipFill>
          <a:blip r:embed="rId5"/>
          <a:stretch>
            <a:fillRect/>
          </a:stretch>
        </p:blipFill>
        <p:spPr>
          <a:xfrm>
            <a:off x="6095999" y="5043669"/>
            <a:ext cx="5953125" cy="1028700"/>
          </a:xfrm>
          <a:prstGeom prst="rect">
            <a:avLst/>
          </a:prstGeom>
        </p:spPr>
      </p:pic>
    </p:spTree>
    <p:extLst>
      <p:ext uri="{BB962C8B-B14F-4D97-AF65-F5344CB8AC3E}">
        <p14:creationId xmlns:p14="http://schemas.microsoft.com/office/powerpoint/2010/main" val="1332607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50D3-C491-4FB4-B203-33E84825C4F6}"/>
              </a:ext>
            </a:extLst>
          </p:cNvPr>
          <p:cNvSpPr>
            <a:spLocks noGrp="1"/>
          </p:cNvSpPr>
          <p:nvPr>
            <p:ph type="title"/>
          </p:nvPr>
        </p:nvSpPr>
        <p:spPr>
          <a:xfrm>
            <a:off x="2325626" y="6446521"/>
            <a:ext cx="7540751" cy="314577"/>
          </a:xfrm>
        </p:spPr>
        <p:txBody>
          <a:bodyPr>
            <a:noAutofit/>
          </a:bodyPr>
          <a:lstStyle/>
          <a:p>
            <a:pPr algn="ctr"/>
            <a:r>
              <a:rPr lang="en-US" sz="1000" dirty="0"/>
              <a:t>© 2021 The Jacob and Gwendolyn Knight Lawrence Foundation, Seattle/ Artists Rights Society (ARS), New York </a:t>
            </a:r>
          </a:p>
        </p:txBody>
      </p:sp>
      <p:pic>
        <p:nvPicPr>
          <p:cNvPr id="4" name="Content Placeholder 3" descr="Painting of a series of three Black girls writing 2, 3 and 4 respectively on a chalkboard.">
            <a:extLst>
              <a:ext uri="{FF2B5EF4-FFF2-40B4-BE49-F238E27FC236}">
                <a16:creationId xmlns:a16="http://schemas.microsoft.com/office/drawing/2014/main" id="{AD634E61-BD69-448C-8C16-98ABD467030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0636"/>
          <a:stretch/>
        </p:blipFill>
        <p:spPr>
          <a:xfrm>
            <a:off x="1584962" y="411480"/>
            <a:ext cx="9022079" cy="6035040"/>
          </a:xfrm>
        </p:spPr>
      </p:pic>
      <p:sp>
        <p:nvSpPr>
          <p:cNvPr id="5" name="TextBox 4" descr="Painting of a series of three Black girls writing 2, 3 and 4 respectively on a chalkboard.">
            <a:extLst>
              <a:ext uri="{FF2B5EF4-FFF2-40B4-BE49-F238E27FC236}">
                <a16:creationId xmlns:a16="http://schemas.microsoft.com/office/drawing/2014/main" id="{D068530E-AD2E-4576-9B71-36C2C28D2ACA}"/>
              </a:ext>
            </a:extLst>
          </p:cNvPr>
          <p:cNvSpPr txBox="1"/>
          <p:nvPr/>
        </p:nvSpPr>
        <p:spPr>
          <a:xfrm>
            <a:off x="2" y="0"/>
            <a:ext cx="2335695" cy="369332"/>
          </a:xfrm>
          <a:prstGeom prst="rect">
            <a:avLst/>
          </a:prstGeom>
          <a:solidFill>
            <a:schemeClr val="bg1"/>
          </a:solidFill>
        </p:spPr>
        <p:txBody>
          <a:bodyPr wrap="square" rtlCol="0">
            <a:spAutoFit/>
          </a:bodyPr>
          <a:lstStyle/>
          <a:p>
            <a:pPr defTabSz="914377"/>
            <a:endParaRPr lang="en-US" dirty="0">
              <a:solidFill>
                <a:prstClr val="black"/>
              </a:solidFill>
              <a:latin typeface="Calibri" panose="020F0502020204030204"/>
              <a:ea typeface="ＭＳ Ｐゴシック"/>
            </a:endParaRPr>
          </a:p>
        </p:txBody>
      </p:sp>
    </p:spTree>
    <p:extLst>
      <p:ext uri="{BB962C8B-B14F-4D97-AF65-F5344CB8AC3E}">
        <p14:creationId xmlns:p14="http://schemas.microsoft.com/office/powerpoint/2010/main" val="4084286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50D3-C491-4FB4-B203-33E84825C4F6}"/>
              </a:ext>
            </a:extLst>
          </p:cNvPr>
          <p:cNvSpPr>
            <a:spLocks noGrp="1"/>
          </p:cNvSpPr>
          <p:nvPr>
            <p:ph type="title"/>
          </p:nvPr>
        </p:nvSpPr>
        <p:spPr>
          <a:xfrm>
            <a:off x="2325626" y="6446521"/>
            <a:ext cx="7540751" cy="314577"/>
          </a:xfrm>
        </p:spPr>
        <p:txBody>
          <a:bodyPr>
            <a:noAutofit/>
          </a:bodyPr>
          <a:lstStyle/>
          <a:p>
            <a:pPr algn="ctr"/>
            <a:r>
              <a:rPr lang="en-US" sz="1000" dirty="0">
                <a:solidFill>
                  <a:prstClr val="black"/>
                </a:solidFill>
                <a:latin typeface="Calibri Light" panose="020F0302020204030204"/>
              </a:rPr>
              <a:t>© 2021 The Jacob and Gwendolyn Knight Lawrence Foundation, Seattle/ Artists Rights Society (ARS), New York </a:t>
            </a:r>
            <a:r>
              <a:rPr lang="en-US" sz="1000" dirty="0">
                <a:solidFill>
                  <a:schemeClr val="bg1"/>
                </a:solidFill>
                <a:latin typeface="Calibri Light" panose="020F0302020204030204"/>
              </a:rPr>
              <a:t>3</a:t>
            </a:r>
            <a:br>
              <a:rPr lang="en-US" sz="1000" dirty="0">
                <a:solidFill>
                  <a:schemeClr val="bg1"/>
                </a:solidFill>
                <a:latin typeface="Calibri Light" panose="020F0302020204030204"/>
              </a:rPr>
            </a:br>
            <a:endParaRPr lang="en-US" sz="1000" dirty="0">
              <a:solidFill>
                <a:schemeClr val="bg1"/>
              </a:solidFill>
            </a:endParaRPr>
          </a:p>
        </p:txBody>
      </p:sp>
      <p:pic>
        <p:nvPicPr>
          <p:cNvPr id="4" name="Content Placeholder 3" descr="Painting of a series of three Black girls writing 2, 3 and 4 respectively on a chalkboard.">
            <a:extLst>
              <a:ext uri="{FF2B5EF4-FFF2-40B4-BE49-F238E27FC236}">
                <a16:creationId xmlns:a16="http://schemas.microsoft.com/office/drawing/2014/main" id="{AD634E61-BD69-448C-8C16-98ABD467030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0636"/>
          <a:stretch/>
        </p:blipFill>
        <p:spPr>
          <a:xfrm>
            <a:off x="2569701" y="184665"/>
            <a:ext cx="6621193" cy="4429043"/>
          </a:xfrm>
        </p:spPr>
      </p:pic>
      <p:sp>
        <p:nvSpPr>
          <p:cNvPr id="5" name="TextBox 4">
            <a:extLst>
              <a:ext uri="{FF2B5EF4-FFF2-40B4-BE49-F238E27FC236}">
                <a16:creationId xmlns:a16="http://schemas.microsoft.com/office/drawing/2014/main" id="{D068530E-AD2E-4576-9B71-36C2C28D2ACA}"/>
              </a:ext>
              <a:ext uri="{C183D7F6-B498-43B3-948B-1728B52AA6E4}">
                <adec:decorative xmlns:adec="http://schemas.microsoft.com/office/drawing/2017/decorative" val="1"/>
              </a:ext>
            </a:extLst>
          </p:cNvPr>
          <p:cNvSpPr txBox="1"/>
          <p:nvPr/>
        </p:nvSpPr>
        <p:spPr>
          <a:xfrm>
            <a:off x="2" y="0"/>
            <a:ext cx="2335695" cy="369332"/>
          </a:xfrm>
          <a:prstGeom prst="rect">
            <a:avLst/>
          </a:prstGeom>
          <a:solidFill>
            <a:schemeClr val="bg1"/>
          </a:solidFill>
        </p:spPr>
        <p:txBody>
          <a:bodyPr wrap="square" rtlCol="0">
            <a:spAutoFit/>
          </a:bodyPr>
          <a:lstStyle/>
          <a:p>
            <a:pPr defTabSz="914377"/>
            <a:endParaRPr lang="en-US" dirty="0">
              <a:solidFill>
                <a:prstClr val="black"/>
              </a:solidFill>
              <a:latin typeface="Calibri" panose="020F0502020204030204"/>
              <a:ea typeface="ＭＳ Ｐゴシック"/>
            </a:endParaRPr>
          </a:p>
        </p:txBody>
      </p:sp>
      <p:pic>
        <p:nvPicPr>
          <p:cNvPr id="3" name="Picture 2" descr="A. Human capital increases&#10;B. Supply of labor increases in the North&#10;C. Supply of labor decreases in the South">
            <a:extLst>
              <a:ext uri="{FF2B5EF4-FFF2-40B4-BE49-F238E27FC236}">
                <a16:creationId xmlns:a16="http://schemas.microsoft.com/office/drawing/2014/main" id="{8A718DC7-0AC5-C451-0EE7-395E36213D0A}"/>
              </a:ext>
            </a:extLst>
          </p:cNvPr>
          <p:cNvPicPr>
            <a:picLocks noChangeAspect="1"/>
          </p:cNvPicPr>
          <p:nvPr/>
        </p:nvPicPr>
        <p:blipFill>
          <a:blip r:embed="rId4"/>
          <a:stretch>
            <a:fillRect/>
          </a:stretch>
        </p:blipFill>
        <p:spPr>
          <a:xfrm>
            <a:off x="6214331" y="5051483"/>
            <a:ext cx="5953125" cy="1028700"/>
          </a:xfrm>
          <a:prstGeom prst="rect">
            <a:avLst/>
          </a:prstGeom>
        </p:spPr>
      </p:pic>
      <p:pic>
        <p:nvPicPr>
          <p:cNvPr id="6" name="Picture 5" descr="The caption choices are:&#10;A. Tenant farmers received harsh treatment at the hands of planters.&#10;B. To make if difficult for the migrants to leave, they were arrested en masse.&#10;C. During World War I there was a great migration north by southern African Americans.">
            <a:extLst>
              <a:ext uri="{FF2B5EF4-FFF2-40B4-BE49-F238E27FC236}">
                <a16:creationId xmlns:a16="http://schemas.microsoft.com/office/drawing/2014/main" id="{BB243DEE-1932-1995-7ADC-903C19DA7E89}"/>
              </a:ext>
            </a:extLst>
          </p:cNvPr>
          <p:cNvPicPr>
            <a:picLocks noChangeAspect="1"/>
          </p:cNvPicPr>
          <p:nvPr/>
        </p:nvPicPr>
        <p:blipFill>
          <a:blip r:embed="rId5"/>
          <a:stretch>
            <a:fillRect/>
          </a:stretch>
        </p:blipFill>
        <p:spPr>
          <a:xfrm>
            <a:off x="24545" y="5051483"/>
            <a:ext cx="5962651" cy="1085851"/>
          </a:xfrm>
          <a:prstGeom prst="rect">
            <a:avLst/>
          </a:prstGeom>
        </p:spPr>
      </p:pic>
      <p:pic>
        <p:nvPicPr>
          <p:cNvPr id="8" name="Picture 7">
            <a:extLst>
              <a:ext uri="{FF2B5EF4-FFF2-40B4-BE49-F238E27FC236}">
                <a16:creationId xmlns:a16="http://schemas.microsoft.com/office/drawing/2014/main" id="{A48DB3F5-0EE3-96EC-A870-3A8B72C9CC4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4545" y="5680133"/>
            <a:ext cx="5962651" cy="457200"/>
          </a:xfrm>
          <a:prstGeom prst="rect">
            <a:avLst/>
          </a:prstGeom>
        </p:spPr>
      </p:pic>
      <p:sp>
        <p:nvSpPr>
          <p:cNvPr id="9" name="Title 1">
            <a:extLst>
              <a:ext uri="{FF2B5EF4-FFF2-40B4-BE49-F238E27FC236}">
                <a16:creationId xmlns:a16="http://schemas.microsoft.com/office/drawing/2014/main" id="{C4B9A835-146B-E79B-842C-B54C5F777258}"/>
              </a:ext>
              <a:ext uri="{C183D7F6-B498-43B3-948B-1728B52AA6E4}">
                <adec:decorative xmlns:adec="http://schemas.microsoft.com/office/drawing/2017/decorative" val="1"/>
              </a:ext>
            </a:extLst>
          </p:cNvPr>
          <p:cNvSpPr txBox="1">
            <a:spLocks/>
          </p:cNvSpPr>
          <p:nvPr/>
        </p:nvSpPr>
        <p:spPr>
          <a:xfrm>
            <a:off x="2478026" y="6598921"/>
            <a:ext cx="7540751" cy="314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77"/>
            <a:endParaRPr lang="en-US" sz="1000" dirty="0">
              <a:solidFill>
                <a:prstClr val="black"/>
              </a:solidFill>
              <a:latin typeface="Calibri Light" panose="020F0302020204030204"/>
            </a:endParaRPr>
          </a:p>
        </p:txBody>
      </p:sp>
    </p:spTree>
    <p:extLst>
      <p:ext uri="{BB962C8B-B14F-4D97-AF65-F5344CB8AC3E}">
        <p14:creationId xmlns:p14="http://schemas.microsoft.com/office/powerpoint/2010/main" val="2514158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8"/>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are Standards?</a:t>
            </a:r>
            <a:endParaRPr dirty="0">
              <a:latin typeface="Franklin Gothic Medium" panose="020B0603020102020204" pitchFamily="34" charset="0"/>
              <a:sym typeface="Libre Franklin Medium"/>
            </a:endParaRPr>
          </a:p>
        </p:txBody>
      </p:sp>
      <p:sp>
        <p:nvSpPr>
          <p:cNvPr id="155" name="Google Shape;155;p38"/>
          <p:cNvSpPr txBox="1">
            <a:spLocks noGrp="1"/>
          </p:cNvSpPr>
          <p:nvPr>
            <p:ph type="body" idx="1"/>
          </p:nvPr>
        </p:nvSpPr>
        <p:spPr>
          <a:xfrm>
            <a:off x="534575" y="1035226"/>
            <a:ext cx="11024100" cy="181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n-US" sz="3200" dirty="0">
                <a:solidFill>
                  <a:srgbClr val="595959"/>
                </a:solidFill>
                <a:latin typeface="Franklin Gothic Book" panose="020B0503020102020204" pitchFamily="34" charset="0"/>
                <a:sym typeface="Libre Franklin"/>
              </a:rPr>
              <a:t>Standards define what students should</a:t>
            </a:r>
            <a:r>
              <a:rPr lang="en-US" sz="3200" i="1" dirty="0">
                <a:solidFill>
                  <a:srgbClr val="595959"/>
                </a:solidFill>
                <a:latin typeface="Franklin Gothic Book" panose="020B0503020102020204" pitchFamily="34" charset="0"/>
                <a:sym typeface="Libre Franklin"/>
              </a:rPr>
              <a:t> know</a:t>
            </a:r>
            <a:r>
              <a:rPr lang="en-US" sz="3200" dirty="0">
                <a:solidFill>
                  <a:srgbClr val="595959"/>
                </a:solidFill>
                <a:latin typeface="Franklin Gothic Book" panose="020B0503020102020204" pitchFamily="34" charset="0"/>
                <a:sym typeface="Libre Franklin"/>
              </a:rPr>
              <a:t>, </a:t>
            </a:r>
            <a:r>
              <a:rPr lang="en-US" sz="3200" i="1" dirty="0">
                <a:solidFill>
                  <a:srgbClr val="595959"/>
                </a:solidFill>
                <a:latin typeface="Franklin Gothic Book" panose="020B0503020102020204" pitchFamily="34" charset="0"/>
                <a:sym typeface="Libre Franklin"/>
              </a:rPr>
              <a:t>understand</a:t>
            </a:r>
            <a:r>
              <a:rPr lang="en-US" sz="3200" dirty="0">
                <a:solidFill>
                  <a:srgbClr val="595959"/>
                </a:solidFill>
                <a:latin typeface="Franklin Gothic Book" panose="020B0503020102020204" pitchFamily="34" charset="0"/>
                <a:sym typeface="Libre Franklin"/>
              </a:rPr>
              <a:t> and be able to </a:t>
            </a:r>
            <a:r>
              <a:rPr lang="en-US" sz="3200" i="1" dirty="0">
                <a:solidFill>
                  <a:srgbClr val="595959"/>
                </a:solidFill>
                <a:latin typeface="Franklin Gothic Book" panose="020B0503020102020204" pitchFamily="34" charset="0"/>
                <a:sym typeface="Libre Franklin"/>
              </a:rPr>
              <a:t>do</a:t>
            </a:r>
            <a:r>
              <a:rPr lang="en-US" sz="3200" dirty="0">
                <a:solidFill>
                  <a:srgbClr val="595959"/>
                </a:solidFill>
                <a:latin typeface="Franklin Gothic Book" panose="020B0503020102020204" pitchFamily="34" charset="0"/>
                <a:sym typeface="Libre Franklin"/>
              </a:rPr>
              <a:t> at the end of a grade level.</a:t>
            </a:r>
            <a:endParaRPr sz="32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3200" dirty="0"/>
          </a:p>
        </p:txBody>
      </p:sp>
      <p:graphicFrame>
        <p:nvGraphicFramePr>
          <p:cNvPr id="156" name="Google Shape;156;p38" descr="Standards Definition Chart&#10;&#10;In this chart, the definition of a standard is explored through the terms know, understand and do. &#10;&#10;Know: Refers to facts, dates, places, people, definitions, rules, or information&#10;&#10;Understand: Refers to theories, generalizations, or “big ideas”&#10;&#10;Do: Refers to skills such as communication, reading, computation, application, and transfer to new situations" title="Standards Definition Chart"/>
          <p:cNvGraphicFramePr/>
          <p:nvPr/>
        </p:nvGraphicFramePr>
        <p:xfrm>
          <a:off x="1082200" y="2674167"/>
          <a:ext cx="10027600" cy="2672016"/>
        </p:xfrm>
        <a:graphic>
          <a:graphicData uri="http://schemas.openxmlformats.org/drawingml/2006/table">
            <a:tbl>
              <a:tblPr firstRow="1" firstCol="1">
                <a:noFill/>
              </a:tblPr>
              <a:tblGrid>
                <a:gridCol w="1470525">
                  <a:extLst>
                    <a:ext uri="{9D8B030D-6E8A-4147-A177-3AD203B41FA5}">
                      <a16:colId xmlns:a16="http://schemas.microsoft.com/office/drawing/2014/main" val="20000"/>
                    </a:ext>
                  </a:extLst>
                </a:gridCol>
                <a:gridCol w="8557075">
                  <a:extLst>
                    <a:ext uri="{9D8B030D-6E8A-4147-A177-3AD203B41FA5}">
                      <a16:colId xmlns:a16="http://schemas.microsoft.com/office/drawing/2014/main" val="20001"/>
                    </a:ext>
                  </a:extLst>
                </a:gridCol>
              </a:tblGrid>
              <a:tr h="457175">
                <a:tc>
                  <a:txBody>
                    <a:bodyPr/>
                    <a:lstStyle/>
                    <a:p>
                      <a:pPr marL="0" marR="0" lvl="0" indent="0" algn="l" rtl="0">
                        <a:lnSpc>
                          <a:spcPct val="100000"/>
                        </a:lnSpc>
                        <a:spcBef>
                          <a:spcPts val="0"/>
                        </a:spcBef>
                        <a:spcAft>
                          <a:spcPts val="0"/>
                        </a:spcAft>
                        <a:buClr>
                          <a:schemeClr val="dk1"/>
                        </a:buClr>
                        <a:buSzPts val="1800"/>
                        <a:buFont typeface="Libre Franklin Medium"/>
                        <a:buNone/>
                      </a:pPr>
                      <a:endParaRPr sz="1800" u="none" strike="noStrike" cap="none" dirty="0">
                        <a:latin typeface="Libre Franklin"/>
                        <a:ea typeface="Libre Franklin"/>
                        <a:cs typeface="Libre Franklin"/>
                        <a:sym typeface="Libre Franklin"/>
                      </a:endParaRPr>
                    </a:p>
                  </a:txBody>
                  <a:tcPr marL="91425" marR="91425" marT="91425" marB="91425">
                    <a:solidFill>
                      <a:srgbClr val="B3C0DF"/>
                    </a:solidFill>
                  </a:tcPr>
                </a:tc>
                <a:tc>
                  <a:txBody>
                    <a:bodyPr/>
                    <a:lstStyle/>
                    <a:p>
                      <a:pPr marL="0" marR="0" lvl="0" indent="0" algn="ctr"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Definition</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solidFill>
                      <a:srgbClr val="B3C0DF"/>
                    </a:solidFill>
                  </a:tcPr>
                </a:tc>
                <a:extLst>
                  <a:ext uri="{0D108BD9-81ED-4DB2-BD59-A6C34878D82A}">
                    <a16:rowId xmlns:a16="http://schemas.microsoft.com/office/drawing/2014/main" val="10000"/>
                  </a:ext>
                </a:extLst>
              </a:tr>
              <a:tr h="5895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Know</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facts, dates, places, people, definitions, rules or information</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1"/>
                  </a:ext>
                </a:extLst>
              </a:tr>
              <a:tr h="77262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700" b="1" u="none" strike="noStrike" cap="none" dirty="0">
                          <a:solidFill>
                            <a:srgbClr val="3F3F3F"/>
                          </a:solidFill>
                          <a:latin typeface="Libre Franklin"/>
                          <a:ea typeface="Libre Franklin"/>
                          <a:cs typeface="Libre Franklin"/>
                          <a:sym typeface="Libre Franklin"/>
                        </a:rPr>
                        <a:t>Understand</a:t>
                      </a:r>
                      <a:endParaRPr sz="17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theories, generalizations or “big ideas”</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2"/>
                  </a:ext>
                </a:extLst>
              </a:tr>
              <a:tr h="8346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Do</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skills such as communication, reading, computation, application and transfer to new situations</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50D3-C491-4FB4-B203-33E84825C4F6}"/>
              </a:ext>
            </a:extLst>
          </p:cNvPr>
          <p:cNvSpPr>
            <a:spLocks noGrp="1"/>
          </p:cNvSpPr>
          <p:nvPr>
            <p:ph type="title"/>
          </p:nvPr>
        </p:nvSpPr>
        <p:spPr>
          <a:xfrm>
            <a:off x="2387821" y="6446521"/>
            <a:ext cx="7416355" cy="286791"/>
          </a:xfrm>
        </p:spPr>
        <p:txBody>
          <a:bodyPr>
            <a:noAutofit/>
          </a:bodyPr>
          <a:lstStyle/>
          <a:p>
            <a:pPr algn="ctr"/>
            <a:r>
              <a:rPr lang="en-US" sz="1000" dirty="0"/>
              <a:t>© 2021 The Jacob and Gwendolyn Knight Lawrence Foundation, Seattle/ Artists Rights Society (ARS), New York </a:t>
            </a:r>
            <a:r>
              <a:rPr lang="en-US" sz="1000" dirty="0">
                <a:solidFill>
                  <a:schemeClr val="bg1"/>
                </a:solidFill>
                <a:latin typeface="Calibri Light" panose="020F0302020204030204"/>
              </a:rPr>
              <a:t>3</a:t>
            </a:r>
            <a:endParaRPr lang="en-US" sz="1000" dirty="0"/>
          </a:p>
        </p:txBody>
      </p:sp>
      <p:pic>
        <p:nvPicPr>
          <p:cNvPr id="4" name="Content Placeholder 3" descr="Painting of 5 flowers. 2 have an insect on them.">
            <a:extLst>
              <a:ext uri="{FF2B5EF4-FFF2-40B4-BE49-F238E27FC236}">
                <a16:creationId xmlns:a16="http://schemas.microsoft.com/office/drawing/2014/main" id="{0163A14C-E726-4C31-A7CB-AEA72CA1E3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88248" y="411480"/>
            <a:ext cx="4015501" cy="6035040"/>
          </a:xfrm>
        </p:spPr>
      </p:pic>
      <p:sp>
        <p:nvSpPr>
          <p:cNvPr id="5" name="TextBox 4">
            <a:extLst>
              <a:ext uri="{FF2B5EF4-FFF2-40B4-BE49-F238E27FC236}">
                <a16:creationId xmlns:a16="http://schemas.microsoft.com/office/drawing/2014/main" id="{E8B9B7BC-9E14-4877-BBB2-9A4F6575F9C1}"/>
              </a:ext>
              <a:ext uri="{C183D7F6-B498-43B3-948B-1728B52AA6E4}">
                <adec:decorative xmlns:adec="http://schemas.microsoft.com/office/drawing/2017/decorative" val="1"/>
              </a:ext>
            </a:extLst>
          </p:cNvPr>
          <p:cNvSpPr txBox="1"/>
          <p:nvPr/>
        </p:nvSpPr>
        <p:spPr>
          <a:xfrm>
            <a:off x="2" y="0"/>
            <a:ext cx="2335695" cy="369332"/>
          </a:xfrm>
          <a:prstGeom prst="rect">
            <a:avLst/>
          </a:prstGeom>
          <a:solidFill>
            <a:schemeClr val="bg1"/>
          </a:solidFill>
        </p:spPr>
        <p:txBody>
          <a:bodyPr wrap="square" rtlCol="0">
            <a:spAutoFit/>
          </a:bodyPr>
          <a:lstStyle/>
          <a:p>
            <a:pPr defTabSz="914377"/>
            <a:endParaRPr lang="en-US" dirty="0">
              <a:solidFill>
                <a:prstClr val="black"/>
              </a:solidFill>
              <a:latin typeface="Calibri" panose="020F0502020204030204"/>
              <a:ea typeface="ＭＳ Ｐゴシック"/>
            </a:endParaRPr>
          </a:p>
        </p:txBody>
      </p:sp>
    </p:spTree>
    <p:extLst>
      <p:ext uri="{BB962C8B-B14F-4D97-AF65-F5344CB8AC3E}">
        <p14:creationId xmlns:p14="http://schemas.microsoft.com/office/powerpoint/2010/main" val="3404585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D2629-5C8E-9C31-BC3C-5D1E50C3371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13E8541-216B-4B7B-19CF-FB42A55CE7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92800" y="3242259"/>
            <a:ext cx="5953125" cy="1028700"/>
          </a:xfrm>
          <a:prstGeom prst="rect">
            <a:avLst/>
          </a:prstGeom>
        </p:spPr>
      </p:pic>
      <p:sp>
        <p:nvSpPr>
          <p:cNvPr id="2" name="Title 1">
            <a:extLst>
              <a:ext uri="{FF2B5EF4-FFF2-40B4-BE49-F238E27FC236}">
                <a16:creationId xmlns:a16="http://schemas.microsoft.com/office/drawing/2014/main" id="{227A364C-604D-4859-B239-D68E3BEB9F93}"/>
              </a:ext>
            </a:extLst>
          </p:cNvPr>
          <p:cNvSpPr>
            <a:spLocks noGrp="1"/>
          </p:cNvSpPr>
          <p:nvPr>
            <p:ph type="title"/>
          </p:nvPr>
        </p:nvSpPr>
        <p:spPr>
          <a:xfrm>
            <a:off x="2387821" y="6446521"/>
            <a:ext cx="7416355" cy="286791"/>
          </a:xfrm>
        </p:spPr>
        <p:txBody>
          <a:bodyPr>
            <a:noAutofit/>
          </a:bodyPr>
          <a:lstStyle/>
          <a:p>
            <a:pPr algn="ctr"/>
            <a:r>
              <a:rPr lang="en-US" sz="1000" dirty="0"/>
              <a:t>© 2021 The Jacob and Gwendolyn Knight Lawrence Foundation, Seattle/ Artists Rights Society (ARS), New York </a:t>
            </a:r>
            <a:r>
              <a:rPr lang="en-US" sz="1000" dirty="0">
                <a:solidFill>
                  <a:schemeClr val="bg1"/>
                </a:solidFill>
                <a:latin typeface="Calibri Light" panose="020F0302020204030204"/>
              </a:rPr>
              <a:t>34</a:t>
            </a:r>
            <a:endParaRPr lang="en-US" sz="1000" dirty="0"/>
          </a:p>
        </p:txBody>
      </p:sp>
      <p:pic>
        <p:nvPicPr>
          <p:cNvPr id="4" name="Content Placeholder 3" descr="Painting of 5 flowers. 2 have an insect on them.">
            <a:extLst>
              <a:ext uri="{FF2B5EF4-FFF2-40B4-BE49-F238E27FC236}">
                <a16:creationId xmlns:a16="http://schemas.microsoft.com/office/drawing/2014/main" id="{C780AA1D-C2E2-623A-11B1-FA5EC232E4C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33504" y="224739"/>
            <a:ext cx="4015501" cy="6035040"/>
          </a:xfrm>
        </p:spPr>
      </p:pic>
      <p:sp>
        <p:nvSpPr>
          <p:cNvPr id="5" name="TextBox 4">
            <a:extLst>
              <a:ext uri="{FF2B5EF4-FFF2-40B4-BE49-F238E27FC236}">
                <a16:creationId xmlns:a16="http://schemas.microsoft.com/office/drawing/2014/main" id="{550192A0-E257-3467-BA04-EF7133CF51D8}"/>
              </a:ext>
              <a:ext uri="{C183D7F6-B498-43B3-948B-1728B52AA6E4}">
                <adec:decorative xmlns:adec="http://schemas.microsoft.com/office/drawing/2017/decorative" val="1"/>
              </a:ext>
            </a:extLst>
          </p:cNvPr>
          <p:cNvSpPr txBox="1"/>
          <p:nvPr/>
        </p:nvSpPr>
        <p:spPr>
          <a:xfrm>
            <a:off x="2" y="0"/>
            <a:ext cx="2335695" cy="369332"/>
          </a:xfrm>
          <a:prstGeom prst="rect">
            <a:avLst/>
          </a:prstGeom>
          <a:solidFill>
            <a:schemeClr val="bg1"/>
          </a:solidFill>
        </p:spPr>
        <p:txBody>
          <a:bodyPr wrap="square" rtlCol="0">
            <a:spAutoFit/>
          </a:bodyPr>
          <a:lstStyle/>
          <a:p>
            <a:pPr defTabSz="914377"/>
            <a:endParaRPr lang="en-US" dirty="0">
              <a:solidFill>
                <a:prstClr val="black"/>
              </a:solidFill>
              <a:latin typeface="Calibri" panose="020F0502020204030204"/>
              <a:ea typeface="ＭＳ Ｐゴシック"/>
            </a:endParaRPr>
          </a:p>
        </p:txBody>
      </p:sp>
      <p:pic>
        <p:nvPicPr>
          <p:cNvPr id="3" name="Picture 2" descr="The caption choices are:&#10;A. Tenant farmers received harsh treatment at the hands of planters.&#10;B. To make if difficult for the migrants to leave, they were arrested en masse.&#10;C. During World War I there was a great migration north by southern African Americans.">
            <a:extLst>
              <a:ext uri="{FF2B5EF4-FFF2-40B4-BE49-F238E27FC236}">
                <a16:creationId xmlns:a16="http://schemas.microsoft.com/office/drawing/2014/main" id="{E163348A-5EB8-B284-1C9F-CCE876D63591}"/>
              </a:ext>
            </a:extLst>
          </p:cNvPr>
          <p:cNvPicPr>
            <a:picLocks noChangeAspect="1"/>
          </p:cNvPicPr>
          <p:nvPr/>
        </p:nvPicPr>
        <p:blipFill>
          <a:blip r:embed="rId5"/>
          <a:stretch>
            <a:fillRect/>
          </a:stretch>
        </p:blipFill>
        <p:spPr>
          <a:xfrm>
            <a:off x="5892800" y="1314451"/>
            <a:ext cx="5962651" cy="1085851"/>
          </a:xfrm>
          <a:prstGeom prst="rect">
            <a:avLst/>
          </a:prstGeom>
        </p:spPr>
      </p:pic>
      <p:pic>
        <p:nvPicPr>
          <p:cNvPr id="6" name="Picture 5">
            <a:extLst>
              <a:ext uri="{FF2B5EF4-FFF2-40B4-BE49-F238E27FC236}">
                <a16:creationId xmlns:a16="http://schemas.microsoft.com/office/drawing/2014/main" id="{FAEB2393-E31A-B7BD-861E-FDECC0F8521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904089" y="1943101"/>
            <a:ext cx="5962651" cy="457200"/>
          </a:xfrm>
          <a:prstGeom prst="rect">
            <a:avLst/>
          </a:prstGeom>
        </p:spPr>
      </p:pic>
      <p:pic>
        <p:nvPicPr>
          <p:cNvPr id="7" name="Picture 6">
            <a:extLst>
              <a:ext uri="{FF2B5EF4-FFF2-40B4-BE49-F238E27FC236}">
                <a16:creationId xmlns:a16="http://schemas.microsoft.com/office/drawing/2014/main" id="{6E9F847D-D5AF-6508-BC63-D663E19325A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854700" y="3637017"/>
            <a:ext cx="6029325" cy="820683"/>
          </a:xfrm>
          <a:prstGeom prst="rect">
            <a:avLst/>
          </a:prstGeom>
        </p:spPr>
      </p:pic>
      <p:pic>
        <p:nvPicPr>
          <p:cNvPr id="10" name="Picture 9" descr="A. Human capital increases&#10;B. Supply of labor increases in the North&#10;C. Supply of labor decreases in the South">
            <a:extLst>
              <a:ext uri="{FF2B5EF4-FFF2-40B4-BE49-F238E27FC236}">
                <a16:creationId xmlns:a16="http://schemas.microsoft.com/office/drawing/2014/main" id="{E02983FE-FCD5-1225-1E09-DD477D5399EF}"/>
              </a:ext>
            </a:extLst>
          </p:cNvPr>
          <p:cNvPicPr>
            <a:picLocks noChangeAspect="1"/>
          </p:cNvPicPr>
          <p:nvPr/>
        </p:nvPicPr>
        <p:blipFill>
          <a:blip r:embed="rId8"/>
          <a:stretch>
            <a:fillRect/>
          </a:stretch>
        </p:blipFill>
        <p:spPr>
          <a:xfrm>
            <a:off x="5884334" y="3634195"/>
            <a:ext cx="5953125" cy="506005"/>
          </a:xfrm>
          <a:prstGeom prst="rect">
            <a:avLst/>
          </a:prstGeom>
        </p:spPr>
      </p:pic>
    </p:spTree>
    <p:extLst>
      <p:ext uri="{BB962C8B-B14F-4D97-AF65-F5344CB8AC3E}">
        <p14:creationId xmlns:p14="http://schemas.microsoft.com/office/powerpoint/2010/main" val="91509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50D3-C491-4FB4-B203-33E84825C4F6}"/>
              </a:ext>
            </a:extLst>
          </p:cNvPr>
          <p:cNvSpPr>
            <a:spLocks noGrp="1"/>
          </p:cNvSpPr>
          <p:nvPr>
            <p:ph type="title"/>
          </p:nvPr>
        </p:nvSpPr>
        <p:spPr>
          <a:xfrm>
            <a:off x="2315398" y="6424553"/>
            <a:ext cx="7561207" cy="232281"/>
          </a:xfrm>
        </p:spPr>
        <p:txBody>
          <a:bodyPr>
            <a:noAutofit/>
          </a:bodyPr>
          <a:lstStyle/>
          <a:p>
            <a:pPr algn="ctr"/>
            <a:r>
              <a:rPr lang="en-US" sz="1000" dirty="0"/>
              <a:t>© 2021 The Jacob and Gwendolyn Knight Lawrence Foundation, Seattle/ Artists Rights Society (ARS), New York </a:t>
            </a:r>
            <a:r>
              <a:rPr lang="en-US" sz="1000" dirty="0">
                <a:solidFill>
                  <a:schemeClr val="bg1"/>
                </a:solidFill>
                <a:latin typeface="Calibri Light" panose="020F0302020204030204"/>
              </a:rPr>
              <a:t>35</a:t>
            </a:r>
            <a:endParaRPr lang="en-US" sz="1000" dirty="0"/>
          </a:p>
        </p:txBody>
      </p:sp>
      <p:pic>
        <p:nvPicPr>
          <p:cNvPr id="4" name="Content Placeholder 3" descr="Painting of 5 men working at desks. 2 are White men and 3 are Black men. They are separated by a yellow rope.">
            <a:extLst>
              <a:ext uri="{FF2B5EF4-FFF2-40B4-BE49-F238E27FC236}">
                <a16:creationId xmlns:a16="http://schemas.microsoft.com/office/drawing/2014/main" id="{A5CDBCE1-FADF-464A-AFE6-A67E8905DA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88250" y="380367"/>
            <a:ext cx="4015503" cy="6035040"/>
          </a:xfrm>
        </p:spPr>
      </p:pic>
      <p:sp>
        <p:nvSpPr>
          <p:cNvPr id="5" name="TextBox 4">
            <a:extLst>
              <a:ext uri="{FF2B5EF4-FFF2-40B4-BE49-F238E27FC236}">
                <a16:creationId xmlns:a16="http://schemas.microsoft.com/office/drawing/2014/main" id="{30821571-0308-41CD-8280-F168E44E4D61}"/>
              </a:ext>
              <a:ext uri="{C183D7F6-B498-43B3-948B-1728B52AA6E4}">
                <adec:decorative xmlns:adec="http://schemas.microsoft.com/office/drawing/2017/decorative" val="1"/>
              </a:ext>
            </a:extLst>
          </p:cNvPr>
          <p:cNvSpPr txBox="1"/>
          <p:nvPr/>
        </p:nvSpPr>
        <p:spPr>
          <a:xfrm>
            <a:off x="2" y="0"/>
            <a:ext cx="2335695" cy="369332"/>
          </a:xfrm>
          <a:prstGeom prst="rect">
            <a:avLst/>
          </a:prstGeom>
          <a:solidFill>
            <a:schemeClr val="bg1"/>
          </a:solidFill>
        </p:spPr>
        <p:txBody>
          <a:bodyPr wrap="square" rtlCol="0">
            <a:spAutoFit/>
          </a:bodyPr>
          <a:lstStyle/>
          <a:p>
            <a:pPr defTabSz="914377">
              <a:defRPr/>
            </a:pPr>
            <a:endParaRPr lang="en-US" dirty="0">
              <a:solidFill>
                <a:prstClr val="black"/>
              </a:solidFill>
              <a:latin typeface="Calibri" panose="020F0502020204030204"/>
              <a:ea typeface="ＭＳ Ｐゴシック"/>
            </a:endParaRPr>
          </a:p>
        </p:txBody>
      </p:sp>
    </p:spTree>
    <p:extLst>
      <p:ext uri="{BB962C8B-B14F-4D97-AF65-F5344CB8AC3E}">
        <p14:creationId xmlns:p14="http://schemas.microsoft.com/office/powerpoint/2010/main" val="3670549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68530E-AD2E-4576-9B71-36C2C28D2ACA}"/>
              </a:ext>
              <a:ext uri="{C183D7F6-B498-43B3-948B-1728B52AA6E4}">
                <adec:decorative xmlns:adec="http://schemas.microsoft.com/office/drawing/2017/decorative" val="1"/>
              </a:ext>
            </a:extLst>
          </p:cNvPr>
          <p:cNvSpPr txBox="1"/>
          <p:nvPr/>
        </p:nvSpPr>
        <p:spPr>
          <a:xfrm>
            <a:off x="2" y="0"/>
            <a:ext cx="2335695" cy="369332"/>
          </a:xfrm>
          <a:prstGeom prst="rect">
            <a:avLst/>
          </a:prstGeom>
          <a:solidFill>
            <a:schemeClr val="bg1"/>
          </a:solidFill>
        </p:spPr>
        <p:txBody>
          <a:bodyPr wrap="square" rtlCol="0">
            <a:spAutoFit/>
          </a:bodyPr>
          <a:lstStyle/>
          <a:p>
            <a:pPr defTabSz="914377"/>
            <a:endParaRPr lang="en-US" dirty="0">
              <a:solidFill>
                <a:prstClr val="black"/>
              </a:solidFill>
              <a:latin typeface="Calibri" panose="020F0502020204030204"/>
              <a:ea typeface="ＭＳ Ｐゴシック"/>
            </a:endParaRPr>
          </a:p>
        </p:txBody>
      </p:sp>
      <p:pic>
        <p:nvPicPr>
          <p:cNvPr id="3" name="Picture 2">
            <a:extLst>
              <a:ext uri="{FF2B5EF4-FFF2-40B4-BE49-F238E27FC236}">
                <a16:creationId xmlns:a16="http://schemas.microsoft.com/office/drawing/2014/main" id="{8A718DC7-0AC5-C451-0EE7-395E36213D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20176" y="3721463"/>
            <a:ext cx="5953125" cy="1028700"/>
          </a:xfrm>
          <a:prstGeom prst="rect">
            <a:avLst/>
          </a:prstGeom>
        </p:spPr>
      </p:pic>
      <p:pic>
        <p:nvPicPr>
          <p:cNvPr id="6" name="Picture 5">
            <a:extLst>
              <a:ext uri="{FF2B5EF4-FFF2-40B4-BE49-F238E27FC236}">
                <a16:creationId xmlns:a16="http://schemas.microsoft.com/office/drawing/2014/main" id="{BB243DEE-1932-1995-7ADC-903C19DA7E8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34097" y="1885583"/>
            <a:ext cx="5962651" cy="1085851"/>
          </a:xfrm>
          <a:prstGeom prst="rect">
            <a:avLst/>
          </a:prstGeom>
        </p:spPr>
      </p:pic>
      <p:sp>
        <p:nvSpPr>
          <p:cNvPr id="9" name="Title 1">
            <a:extLst>
              <a:ext uri="{FF2B5EF4-FFF2-40B4-BE49-F238E27FC236}">
                <a16:creationId xmlns:a16="http://schemas.microsoft.com/office/drawing/2014/main" id="{C4B9A835-146B-E79B-842C-B54C5F777258}"/>
              </a:ext>
            </a:extLst>
          </p:cNvPr>
          <p:cNvSpPr txBox="1">
            <a:spLocks noGrp="1"/>
          </p:cNvSpPr>
          <p:nvPr>
            <p:ph type="title" idx="4294967295"/>
          </p:nvPr>
        </p:nvSpPr>
        <p:spPr>
          <a:xfrm>
            <a:off x="3720673" y="6551545"/>
            <a:ext cx="7540751" cy="3145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Light" panose="020F0302020204030204"/>
                <a:ea typeface="+mj-ea"/>
                <a:cs typeface="+mj-cs"/>
              </a:rPr>
              <a:t>© 2021 The Jacob and Gwendolyn Knight Lawrence Foundation, Seattle/ Artists Rights Society (ARS), New York </a:t>
            </a:r>
            <a:r>
              <a:rPr lang="en-US" sz="1000" dirty="0">
                <a:solidFill>
                  <a:schemeClr val="bg1"/>
                </a:solidFill>
                <a:latin typeface="Calibri Light" panose="020F0302020204030204"/>
              </a:rPr>
              <a:t>36</a:t>
            </a:r>
            <a:endParaRPr kumimoji="0" lang="en-US" sz="1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0" name="Picture 9" descr="I. Shortage of housing&#10;J. Discrimination&#10;K. Barriers to exiting a market">
            <a:extLst>
              <a:ext uri="{FF2B5EF4-FFF2-40B4-BE49-F238E27FC236}">
                <a16:creationId xmlns:a16="http://schemas.microsoft.com/office/drawing/2014/main" id="{78C2E421-C157-D1FC-7A5B-D8BFA4DE10C5}"/>
              </a:ext>
            </a:extLst>
          </p:cNvPr>
          <p:cNvPicPr>
            <a:picLocks noChangeAspect="1"/>
          </p:cNvPicPr>
          <p:nvPr/>
        </p:nvPicPr>
        <p:blipFill>
          <a:blip r:embed="rId5"/>
          <a:stretch>
            <a:fillRect/>
          </a:stretch>
        </p:blipFill>
        <p:spPr>
          <a:xfrm>
            <a:off x="5067423" y="4103168"/>
            <a:ext cx="6029325" cy="676275"/>
          </a:xfrm>
          <a:prstGeom prst="rect">
            <a:avLst/>
          </a:prstGeom>
        </p:spPr>
      </p:pic>
      <p:pic>
        <p:nvPicPr>
          <p:cNvPr id="13" name="Content Placeholder 3" descr="Painting of 5 men working at desks. 2 are White men and 3 are Black men. They are separated by a yellow rope.">
            <a:extLst>
              <a:ext uri="{FF2B5EF4-FFF2-40B4-BE49-F238E27FC236}">
                <a16:creationId xmlns:a16="http://schemas.microsoft.com/office/drawing/2014/main" id="{6A2B2A33-C759-273C-9F77-C7903660FB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22" y="284327"/>
            <a:ext cx="4015503" cy="6035040"/>
          </a:xfrm>
          <a:prstGeom prst="rect">
            <a:avLst/>
          </a:prstGeom>
        </p:spPr>
      </p:pic>
      <p:pic>
        <p:nvPicPr>
          <p:cNvPr id="17" name="Picture 16" descr="G. In the North, the African American had more educational opportunities.&#10;H. They left because the boll weevil had ravaged the cotton crop.&#10;I. They found discrimination in the North. It was a different kind.">
            <a:extLst>
              <a:ext uri="{FF2B5EF4-FFF2-40B4-BE49-F238E27FC236}">
                <a16:creationId xmlns:a16="http://schemas.microsoft.com/office/drawing/2014/main" id="{46FB0BEF-F5F7-1E63-E78E-5C790D845408}"/>
              </a:ext>
            </a:extLst>
          </p:cNvPr>
          <p:cNvPicPr>
            <a:picLocks noChangeAspect="1"/>
          </p:cNvPicPr>
          <p:nvPr/>
        </p:nvPicPr>
        <p:blipFill>
          <a:blip r:embed="rId7"/>
          <a:stretch>
            <a:fillRect/>
          </a:stretch>
        </p:blipFill>
        <p:spPr>
          <a:xfrm>
            <a:off x="5095997" y="2304683"/>
            <a:ext cx="6038851" cy="666751"/>
          </a:xfrm>
          <a:prstGeom prst="rect">
            <a:avLst/>
          </a:prstGeom>
        </p:spPr>
      </p:pic>
    </p:spTree>
    <p:extLst>
      <p:ext uri="{BB962C8B-B14F-4D97-AF65-F5344CB8AC3E}">
        <p14:creationId xmlns:p14="http://schemas.microsoft.com/office/powerpoint/2010/main" val="1266101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7A418-FCD4-27FD-CFA9-E0132B2964C4}"/>
              </a:ext>
            </a:extLst>
          </p:cNvPr>
          <p:cNvSpPr>
            <a:spLocks noGrp="1"/>
          </p:cNvSpPr>
          <p:nvPr>
            <p:ph type="title"/>
          </p:nvPr>
        </p:nvSpPr>
        <p:spPr>
          <a:xfrm>
            <a:off x="8026400" y="381000"/>
            <a:ext cx="3327400" cy="1309688"/>
          </a:xfrm>
        </p:spPr>
        <p:txBody>
          <a:bodyPr>
            <a:normAutofit/>
          </a:bodyPr>
          <a:lstStyle/>
          <a:p>
            <a:r>
              <a:rPr lang="en-US" dirty="0"/>
              <a:t>Assessment</a:t>
            </a:r>
          </a:p>
        </p:txBody>
      </p:sp>
      <p:sp>
        <p:nvSpPr>
          <p:cNvPr id="3" name="Content Placeholder 2">
            <a:extLst>
              <a:ext uri="{FF2B5EF4-FFF2-40B4-BE49-F238E27FC236}">
                <a16:creationId xmlns:a16="http://schemas.microsoft.com/office/drawing/2014/main" id="{357EDD47-AE72-83F3-9E84-D3DEFFC348C4}"/>
              </a:ext>
            </a:extLst>
          </p:cNvPr>
          <p:cNvSpPr>
            <a:spLocks noGrp="1"/>
          </p:cNvSpPr>
          <p:nvPr>
            <p:ph idx="1"/>
          </p:nvPr>
        </p:nvSpPr>
        <p:spPr>
          <a:xfrm>
            <a:off x="7518400" y="1690689"/>
            <a:ext cx="4140200" cy="4373564"/>
          </a:xfrm>
        </p:spPr>
        <p:txBody>
          <a:bodyPr/>
          <a:lstStyle/>
          <a:p>
            <a:r>
              <a:rPr lang="en-US" dirty="0"/>
              <a:t>What were some of the underlying economic reasons for the Great Migration? </a:t>
            </a:r>
          </a:p>
          <a:p>
            <a:r>
              <a:rPr lang="en-US" dirty="0"/>
              <a:t>What economic concepts might this painting illustrate? Explain. </a:t>
            </a:r>
          </a:p>
        </p:txBody>
      </p:sp>
      <p:pic>
        <p:nvPicPr>
          <p:cNvPr id="6" name="Picture 5" descr="This is a painting of men of different colors working on a construction project together.">
            <a:extLst>
              <a:ext uri="{FF2B5EF4-FFF2-40B4-BE49-F238E27FC236}">
                <a16:creationId xmlns:a16="http://schemas.microsoft.com/office/drawing/2014/main" id="{717982BA-410C-7A4D-7300-5093A560ACF4}"/>
              </a:ext>
            </a:extLst>
          </p:cNvPr>
          <p:cNvPicPr>
            <a:picLocks noChangeAspect="1"/>
          </p:cNvPicPr>
          <p:nvPr/>
        </p:nvPicPr>
        <p:blipFill>
          <a:blip r:embed="rId2"/>
          <a:stretch>
            <a:fillRect/>
          </a:stretch>
        </p:blipFill>
        <p:spPr>
          <a:xfrm>
            <a:off x="1016000" y="987867"/>
            <a:ext cx="5647256" cy="4749800"/>
          </a:xfrm>
          <a:prstGeom prst="rect">
            <a:avLst/>
          </a:prstGeom>
        </p:spPr>
      </p:pic>
      <p:sp>
        <p:nvSpPr>
          <p:cNvPr id="8" name="TextBox 7">
            <a:extLst>
              <a:ext uri="{FF2B5EF4-FFF2-40B4-BE49-F238E27FC236}">
                <a16:creationId xmlns:a16="http://schemas.microsoft.com/office/drawing/2014/main" id="{A23417F3-39C9-16C0-BAF3-A0E11B978E22}"/>
              </a:ext>
            </a:extLst>
          </p:cNvPr>
          <p:cNvSpPr txBox="1"/>
          <p:nvPr/>
        </p:nvSpPr>
        <p:spPr>
          <a:xfrm>
            <a:off x="1117600" y="5735033"/>
            <a:ext cx="6096000" cy="307777"/>
          </a:xfrm>
          <a:prstGeom prst="rect">
            <a:avLst/>
          </a:prstGeom>
          <a:noFill/>
        </p:spPr>
        <p:txBody>
          <a:bodyPr wrap="square">
            <a:spAutoFit/>
          </a:bodyPr>
          <a:lstStyle/>
          <a:p>
            <a:pPr defTabSz="1219170" fontAlgn="base">
              <a:spcBef>
                <a:spcPct val="0"/>
              </a:spcBef>
              <a:spcAft>
                <a:spcPct val="0"/>
              </a:spcAft>
            </a:pPr>
            <a:r>
              <a:rPr lang="pl-PL" sz="1400" dirty="0">
                <a:solidFill>
                  <a:prstClr val="black"/>
                </a:solidFill>
                <a:latin typeface="Times"/>
                <a:ea typeface="ＭＳ Ｐゴシック"/>
              </a:rPr>
              <a:t>https://www.whitehousehistory.org/photos/thebuilders-by-jacob-lawrence</a:t>
            </a:r>
            <a:endParaRPr lang="en-US" sz="1400" dirty="0">
              <a:solidFill>
                <a:prstClr val="black"/>
              </a:solidFill>
              <a:latin typeface="Times"/>
              <a:ea typeface="ＭＳ Ｐゴシック"/>
            </a:endParaRPr>
          </a:p>
        </p:txBody>
      </p:sp>
    </p:spTree>
    <p:extLst>
      <p:ext uri="{BB962C8B-B14F-4D97-AF65-F5344CB8AC3E}">
        <p14:creationId xmlns:p14="http://schemas.microsoft.com/office/powerpoint/2010/main" val="1463492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FBC5F-FBF9-EE43-5133-F65664D7F7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95F18-D77B-3EF6-DF2E-D6FC865A4CD9}"/>
              </a:ext>
            </a:extLst>
          </p:cNvPr>
          <p:cNvSpPr>
            <a:spLocks noGrp="1"/>
          </p:cNvSpPr>
          <p:nvPr>
            <p:ph type="title"/>
          </p:nvPr>
        </p:nvSpPr>
        <p:spPr>
          <a:xfrm>
            <a:off x="967509" y="3044309"/>
            <a:ext cx="10515600" cy="1325563"/>
          </a:xfrm>
        </p:spPr>
        <p:txBody>
          <a:bodyPr/>
          <a:lstStyle/>
          <a:p>
            <a:pPr algn="ctr"/>
            <a:r>
              <a:rPr lang="en-US" b="1" dirty="0"/>
              <a:t>How do art and economics describe struggles of migrants during the Great Migration? </a:t>
            </a:r>
            <a:r>
              <a:rPr lang="en-US" b="1" dirty="0">
                <a:solidFill>
                  <a:schemeClr val="bg1"/>
                </a:solidFill>
              </a:rPr>
              <a:t>(2)</a:t>
            </a:r>
          </a:p>
        </p:txBody>
      </p:sp>
    </p:spTree>
    <p:extLst>
      <p:ext uri="{BB962C8B-B14F-4D97-AF65-F5344CB8AC3E}">
        <p14:creationId xmlns:p14="http://schemas.microsoft.com/office/powerpoint/2010/main" val="2907363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s is a screenshot of the St. Louis Federal Reserve's teacher resources page.">
            <a:extLst>
              <a:ext uri="{FF2B5EF4-FFF2-40B4-BE49-F238E27FC236}">
                <a16:creationId xmlns:a16="http://schemas.microsoft.com/office/drawing/2014/main" id="{13FE6727-AD06-A310-6336-1800F0B92450}"/>
              </a:ext>
            </a:extLst>
          </p:cNvPr>
          <p:cNvPicPr>
            <a:picLocks noChangeAspect="1"/>
          </p:cNvPicPr>
          <p:nvPr/>
        </p:nvPicPr>
        <p:blipFill>
          <a:blip r:embed="rId2"/>
          <a:stretch>
            <a:fillRect/>
          </a:stretch>
        </p:blipFill>
        <p:spPr>
          <a:xfrm>
            <a:off x="609601" y="1415803"/>
            <a:ext cx="7504252" cy="4241800"/>
          </a:xfrm>
          <a:prstGeom prst="rect">
            <a:avLst/>
          </a:prstGeom>
        </p:spPr>
      </p:pic>
      <p:sp>
        <p:nvSpPr>
          <p:cNvPr id="2" name="Text Placeholder 1">
            <a:extLst>
              <a:ext uri="{FF2B5EF4-FFF2-40B4-BE49-F238E27FC236}">
                <a16:creationId xmlns:a16="http://schemas.microsoft.com/office/drawing/2014/main" id="{8FA38F2D-CF0B-BD23-28CA-02558840773C}"/>
              </a:ext>
            </a:extLst>
          </p:cNvPr>
          <p:cNvSpPr>
            <a:spLocks noGrp="1"/>
          </p:cNvSpPr>
          <p:nvPr>
            <p:ph type="title" idx="4294967295"/>
          </p:nvPr>
        </p:nvSpPr>
        <p:spPr bwMode="auto">
          <a:xfrm>
            <a:off x="-1117600" y="149225"/>
            <a:ext cx="10769600" cy="12192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0"/>
              </a:spcBef>
              <a:spcAft>
                <a:spcPts val="1600"/>
              </a:spcAft>
              <a:buClr>
                <a:schemeClr val="tx1"/>
              </a:buClr>
              <a:buSzPct val="125000"/>
              <a:buFont typeface="Arial"/>
              <a:buNone/>
              <a:tabLst/>
              <a:defRPr/>
            </a:pPr>
            <a:r>
              <a:rPr kumimoji="0" lang="en-US" sz="4800" b="1" i="0" u="none" strike="noStrike" kern="0" cap="none" spc="-200" normalizeH="0" baseline="0" noProof="0" dirty="0">
                <a:ln>
                  <a:noFill/>
                </a:ln>
                <a:solidFill>
                  <a:schemeClr val="accent1">
                    <a:lumMod val="50000"/>
                  </a:schemeClr>
                </a:solidFill>
                <a:effectLst/>
                <a:uLnTx/>
                <a:uFillTx/>
                <a:latin typeface="Arial"/>
                <a:ea typeface="+mn-ea"/>
                <a:cs typeface="Arial"/>
              </a:rPr>
              <a:t>Where can you find more? </a:t>
            </a:r>
          </a:p>
        </p:txBody>
      </p:sp>
      <p:sp>
        <p:nvSpPr>
          <p:cNvPr id="4" name="TextBox 3">
            <a:extLst>
              <a:ext uri="{FF2B5EF4-FFF2-40B4-BE49-F238E27FC236}">
                <a16:creationId xmlns:a16="http://schemas.microsoft.com/office/drawing/2014/main" id="{2303982D-9DAB-0347-C981-E913BCD3457C}"/>
              </a:ext>
            </a:extLst>
          </p:cNvPr>
          <p:cNvSpPr txBox="1"/>
          <p:nvPr/>
        </p:nvSpPr>
        <p:spPr>
          <a:xfrm>
            <a:off x="8547695" y="2748667"/>
            <a:ext cx="3556000" cy="461665"/>
          </a:xfrm>
          <a:prstGeom prst="rect">
            <a:avLst/>
          </a:prstGeom>
          <a:noFill/>
        </p:spPr>
        <p:txBody>
          <a:bodyPr wrap="square" rtlCol="0">
            <a:spAutoFit/>
          </a:bodyPr>
          <a:lstStyle/>
          <a:p>
            <a:pPr defTabSz="914377">
              <a:defRPr/>
            </a:pPr>
            <a:r>
              <a:rPr lang="en-US" sz="2400" dirty="0">
                <a:solidFill>
                  <a:prstClr val="black"/>
                </a:solidFill>
                <a:latin typeface="Calibri" panose="020F0502020204030204"/>
                <a:ea typeface="ＭＳ Ｐゴシック"/>
              </a:rPr>
              <a:t>Stlouisfed.org/education</a:t>
            </a:r>
          </a:p>
        </p:txBody>
      </p:sp>
      <p:pic>
        <p:nvPicPr>
          <p:cNvPr id="7" name="Picture 6" descr="This is a QR code that can take you to the webpage.">
            <a:extLst>
              <a:ext uri="{FF2B5EF4-FFF2-40B4-BE49-F238E27FC236}">
                <a16:creationId xmlns:a16="http://schemas.microsoft.com/office/drawing/2014/main" id="{32F728FE-5803-572B-C6D1-7F8995F392F1}"/>
              </a:ext>
            </a:extLst>
          </p:cNvPr>
          <p:cNvPicPr>
            <a:picLocks noChangeAspect="1"/>
          </p:cNvPicPr>
          <p:nvPr/>
        </p:nvPicPr>
        <p:blipFill>
          <a:blip r:embed="rId3"/>
          <a:stretch>
            <a:fillRect/>
          </a:stretch>
        </p:blipFill>
        <p:spPr>
          <a:xfrm>
            <a:off x="8725258" y="3278875"/>
            <a:ext cx="2967271" cy="2967271"/>
          </a:xfrm>
          <a:prstGeom prst="rect">
            <a:avLst/>
          </a:prstGeom>
        </p:spPr>
      </p:pic>
    </p:spTree>
    <p:extLst>
      <p:ext uri="{BB962C8B-B14F-4D97-AF65-F5344CB8AC3E}">
        <p14:creationId xmlns:p14="http://schemas.microsoft.com/office/powerpoint/2010/main" val="1810614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4C206B-2624-4573-9482-EEF4BF1F6A11}"/>
              </a:ext>
              <a:ext uri="{C183D7F6-B498-43B3-948B-1728B52AA6E4}">
                <adec:decorative xmlns:adec="http://schemas.microsoft.com/office/drawing/2017/decorative" val="1"/>
              </a:ext>
            </a:extLst>
          </p:cNvPr>
          <p:cNvSpPr txBox="1"/>
          <p:nvPr/>
        </p:nvSpPr>
        <p:spPr>
          <a:xfrm rot="10800000" flipV="1">
            <a:off x="6473195" y="5837369"/>
            <a:ext cx="3360416" cy="341632"/>
          </a:xfrm>
          <a:prstGeom prst="rect">
            <a:avLst/>
          </a:prstGeom>
          <a:noFill/>
        </p:spPr>
        <p:txBody>
          <a:bodyPr wrap="square" rtlCol="0">
            <a:spAutoFit/>
          </a:bodyPr>
          <a:lstStyle/>
          <a:p>
            <a:pPr defTabSz="914377">
              <a:defRPr/>
            </a:pPr>
            <a:endParaRPr lang="en-US" sz="1620" dirty="0">
              <a:solidFill>
                <a:prstClr val="black"/>
              </a:solidFill>
              <a:latin typeface="Calibri" panose="020F0502020204030204"/>
              <a:ea typeface="ＭＳ Ｐゴシック"/>
            </a:endParaRPr>
          </a:p>
        </p:txBody>
      </p:sp>
      <p:sp>
        <p:nvSpPr>
          <p:cNvPr id="8" name="TextBox 7">
            <a:extLst>
              <a:ext uri="{FF2B5EF4-FFF2-40B4-BE49-F238E27FC236}">
                <a16:creationId xmlns:a16="http://schemas.microsoft.com/office/drawing/2014/main" id="{D60172B5-E29B-450B-AE42-9BBED86CC6F7}"/>
              </a:ext>
            </a:extLst>
          </p:cNvPr>
          <p:cNvSpPr txBox="1"/>
          <p:nvPr/>
        </p:nvSpPr>
        <p:spPr>
          <a:xfrm rot="10800000" flipV="1">
            <a:off x="4572000" y="3799990"/>
            <a:ext cx="6978507" cy="2062103"/>
          </a:xfrm>
          <a:prstGeom prst="rect">
            <a:avLst/>
          </a:prstGeom>
          <a:noFill/>
        </p:spPr>
        <p:txBody>
          <a:bodyPr wrap="square" rtlCol="0">
            <a:spAutoFit/>
          </a:bodyPr>
          <a:lstStyle/>
          <a:p>
            <a:pPr algn="ctr" defTabSz="914377">
              <a:defRPr/>
            </a:pPr>
            <a:r>
              <a:rPr lang="en-US" sz="3200" b="1" dirty="0">
                <a:solidFill>
                  <a:prstClr val="black"/>
                </a:solidFill>
                <a:latin typeface="Calibri" panose="020F0502020204030204"/>
                <a:ea typeface="ＭＳ Ｐゴシック"/>
              </a:rPr>
              <a:t>Amanda Geiger</a:t>
            </a:r>
          </a:p>
          <a:p>
            <a:pPr algn="ctr" defTabSz="914377">
              <a:defRPr/>
            </a:pPr>
            <a:r>
              <a:rPr lang="en-US" sz="3200" dirty="0">
                <a:solidFill>
                  <a:prstClr val="black"/>
                </a:solidFill>
                <a:latin typeface="Calibri" panose="020F0502020204030204"/>
                <a:ea typeface="ＭＳ Ｐゴシック"/>
              </a:rPr>
              <a:t>Senior Economic Education Specialist</a:t>
            </a:r>
          </a:p>
          <a:p>
            <a:pPr algn="ctr" defTabSz="914377">
              <a:defRPr/>
            </a:pPr>
            <a:r>
              <a:rPr lang="en-US" sz="3200" dirty="0">
                <a:solidFill>
                  <a:prstClr val="black"/>
                </a:solidFill>
                <a:latin typeface="Calibri" panose="020F0502020204030204"/>
                <a:ea typeface="ＭＳ Ｐゴシック"/>
              </a:rPr>
              <a:t>Federal Reserve Bank of St. Louis</a:t>
            </a:r>
          </a:p>
          <a:p>
            <a:pPr algn="ctr" defTabSz="914377">
              <a:defRPr/>
            </a:pPr>
            <a:r>
              <a:rPr lang="en-US" sz="3200" dirty="0">
                <a:solidFill>
                  <a:prstClr val="black"/>
                </a:solidFill>
                <a:latin typeface="Calibri" panose="020F0502020204030204"/>
                <a:ea typeface="ＭＳ Ｐゴシック"/>
                <a:hlinkClick r:id="rId3"/>
              </a:rPr>
              <a:t>Amanda.geiger@stls.frb.org</a:t>
            </a:r>
            <a:r>
              <a:rPr lang="en-US" sz="3200" dirty="0">
                <a:solidFill>
                  <a:prstClr val="black"/>
                </a:solidFill>
                <a:latin typeface="Calibri" panose="020F0502020204030204"/>
                <a:ea typeface="ＭＳ Ｐゴシック"/>
              </a:rPr>
              <a:t> </a:t>
            </a:r>
          </a:p>
        </p:txBody>
      </p:sp>
      <p:pic>
        <p:nvPicPr>
          <p:cNvPr id="7" name="Picture 6" descr="This is a QR code that allows you to sign up for their newsletter,">
            <a:extLst>
              <a:ext uri="{FF2B5EF4-FFF2-40B4-BE49-F238E27FC236}">
                <a16:creationId xmlns:a16="http://schemas.microsoft.com/office/drawing/2014/main" id="{C67DA6EE-FD3F-187E-8F03-ECB67A3FBEE7}"/>
              </a:ext>
            </a:extLst>
          </p:cNvPr>
          <p:cNvPicPr>
            <a:picLocks noChangeAspect="1"/>
          </p:cNvPicPr>
          <p:nvPr/>
        </p:nvPicPr>
        <p:blipFill>
          <a:blip r:embed="rId4"/>
          <a:stretch>
            <a:fillRect/>
          </a:stretch>
        </p:blipFill>
        <p:spPr>
          <a:xfrm>
            <a:off x="336694" y="2006601"/>
            <a:ext cx="4043391" cy="4043391"/>
          </a:xfrm>
          <a:prstGeom prst="rect">
            <a:avLst/>
          </a:prstGeom>
        </p:spPr>
      </p:pic>
      <p:sp>
        <p:nvSpPr>
          <p:cNvPr id="2" name="Title 2"/>
          <p:cNvSpPr>
            <a:spLocks noGrp="1"/>
          </p:cNvSpPr>
          <p:nvPr>
            <p:ph type="title"/>
          </p:nvPr>
        </p:nvSpPr>
        <p:spPr>
          <a:xfrm>
            <a:off x="406400" y="685800"/>
            <a:ext cx="5353344" cy="2387600"/>
          </a:xfrm>
        </p:spPr>
        <p:txBody>
          <a:bodyPr vert="horz" wrap="square" lIns="91440" tIns="45720" rIns="91440" bIns="45720" numCol="1" rtlCol="0" anchor="t" anchorCtr="0" compatLnSpc="1">
            <a:prstTxWarp prst="textNoShape">
              <a:avLst/>
            </a:prstTxWarp>
            <a:normAutofit/>
          </a:bodyPr>
          <a:lstStyle/>
          <a:p>
            <a:r>
              <a:rPr lang="en-US" sz="5000" dirty="0">
                <a:solidFill>
                  <a:schemeClr val="tx1"/>
                </a:solidFill>
                <a:latin typeface="+mj-lt"/>
                <a:cs typeface="+mj-cs"/>
              </a:rPr>
              <a:t>Sign up for our newsletter!</a:t>
            </a:r>
            <a:br>
              <a:rPr lang="en-US" sz="5000" dirty="0">
                <a:solidFill>
                  <a:schemeClr val="tx1"/>
                </a:solidFill>
                <a:latin typeface="+mj-lt"/>
                <a:cs typeface="+mj-cs"/>
              </a:rPr>
            </a:br>
            <a:endParaRPr lang="en-US" sz="5000" dirty="0">
              <a:solidFill>
                <a:schemeClr val="tx1"/>
              </a:solidFill>
              <a:latin typeface="+mj-lt"/>
              <a:cs typeface="+mj-cs"/>
            </a:endParaRPr>
          </a:p>
        </p:txBody>
      </p:sp>
      <p:sp>
        <p:nvSpPr>
          <p:cNvPr id="10" name="Title 2">
            <a:extLst>
              <a:ext uri="{FF2B5EF4-FFF2-40B4-BE49-F238E27FC236}">
                <a16:creationId xmlns:a16="http://schemas.microsoft.com/office/drawing/2014/main" id="{33DA91F3-FB93-5B7F-34C7-33F4771CCA47}"/>
              </a:ext>
            </a:extLst>
          </p:cNvPr>
          <p:cNvSpPr txBox="1">
            <a:spLocks/>
          </p:cNvSpPr>
          <p:nvPr/>
        </p:nvSpPr>
        <p:spPr bwMode="auto">
          <a:xfrm>
            <a:off x="6382175" y="2233479"/>
            <a:ext cx="5353344" cy="23876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rtl="0" eaLnBrk="1" fontAlgn="base" hangingPunct="1">
              <a:lnSpc>
                <a:spcPct val="90000"/>
              </a:lnSpc>
              <a:spcBef>
                <a:spcPct val="0"/>
              </a:spcBef>
              <a:spcAft>
                <a:spcPct val="0"/>
              </a:spcAft>
              <a:defRPr sz="2800" b="1" kern="1200" spc="-90">
                <a:solidFill>
                  <a:schemeClr val="tx2"/>
                </a:solidFill>
                <a:latin typeface="Arial"/>
                <a:ea typeface="+mj-ea"/>
                <a:cs typeface="Arial"/>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pPr defTabSz="1219170"/>
            <a:r>
              <a:rPr lang="en-US" sz="4267" spc="-120" dirty="0">
                <a:solidFill>
                  <a:srgbClr val="000000"/>
                </a:solidFill>
                <a:ea typeface="ＭＳ Ｐゴシック"/>
                <a:cs typeface="+mj-cs"/>
              </a:rPr>
              <a:t>Thank you!</a:t>
            </a:r>
            <a:br>
              <a:rPr lang="en-US" sz="5000" spc="-120" dirty="0">
                <a:solidFill>
                  <a:srgbClr val="000000"/>
                </a:solidFill>
                <a:ea typeface="ＭＳ Ｐゴシック"/>
                <a:cs typeface="+mj-cs"/>
              </a:rPr>
            </a:br>
            <a:endParaRPr lang="en-US" sz="5000" spc="-120" dirty="0">
              <a:solidFill>
                <a:srgbClr val="000000"/>
              </a:solidFill>
              <a:ea typeface="ＭＳ Ｐゴシック"/>
              <a:cs typeface="+mj-cs"/>
            </a:endParaRPr>
          </a:p>
        </p:txBody>
      </p:sp>
    </p:spTree>
    <p:extLst>
      <p:ext uri="{BB962C8B-B14F-4D97-AF65-F5344CB8AC3E}">
        <p14:creationId xmlns:p14="http://schemas.microsoft.com/office/powerpoint/2010/main" val="3569771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40"/>
          <p:cNvSpPr txBox="1">
            <a:spLocks noGrp="1"/>
          </p:cNvSpPr>
          <p:nvPr>
            <p:ph type="title"/>
          </p:nvPr>
        </p:nvSpPr>
        <p:spPr>
          <a:xfrm>
            <a:off x="416175" y="151025"/>
            <a:ext cx="11775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Does it Mean to Unpack a Standard?</a:t>
            </a:r>
            <a:endParaRPr dirty="0">
              <a:latin typeface="Franklin Gothic Medium" panose="020B0603020102020204" pitchFamily="34" charset="0"/>
              <a:sym typeface="Libre Franklin Medium"/>
            </a:endParaRPr>
          </a:p>
        </p:txBody>
      </p:sp>
      <p:sp>
        <p:nvSpPr>
          <p:cNvPr id="163" name="Google Shape;163;p40"/>
          <p:cNvSpPr txBox="1">
            <a:spLocks noGrp="1"/>
          </p:cNvSpPr>
          <p:nvPr>
            <p:ph type="body" idx="1"/>
          </p:nvPr>
        </p:nvSpPr>
        <p:spPr>
          <a:xfrm>
            <a:off x="298011" y="978328"/>
            <a:ext cx="11064000" cy="4901400"/>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Breaking a standard into smaller, more explicit chunks for the purposes of curriculum development and/or unit and lesson planning.</a:t>
            </a:r>
            <a:endParaRPr sz="2200" dirty="0">
              <a:solidFill>
                <a:schemeClr val="dk1"/>
              </a:solidFill>
              <a:latin typeface="Franklin Gothic Book" panose="020B0503020102020204" pitchFamily="34" charset="0"/>
              <a:sym typeface="Libre Franklin"/>
            </a:endParaRPr>
          </a:p>
          <a:p>
            <a:pPr marL="457200" lvl="0" indent="0" algn="l" rtl="0">
              <a:lnSpc>
                <a:spcPct val="115000"/>
              </a:lnSpc>
              <a:spcBef>
                <a:spcPts val="800"/>
              </a:spcBef>
              <a:spcAft>
                <a:spcPts val="0"/>
              </a:spcAft>
              <a:buSzPts val="1900"/>
              <a:buNone/>
            </a:pPr>
            <a:endParaRPr sz="2200" dirty="0">
              <a:solidFill>
                <a:schemeClr val="dk1"/>
              </a:solidFill>
              <a:latin typeface="Franklin Gothic Book" panose="020B0503020102020204" pitchFamily="34" charset="0"/>
              <a:sym typeface="Libre Franklin"/>
            </a:endParaRPr>
          </a:p>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For example, analyze the verb in the following standard to determine its meaning in terms of instruction and assessment.  </a:t>
            </a:r>
            <a:endParaRPr sz="2200" dirty="0">
              <a:solidFill>
                <a:schemeClr val="dk1"/>
              </a:solidFill>
              <a:latin typeface="Franklin Gothic Book" panose="020B0503020102020204" pitchFamily="34" charset="0"/>
              <a:sym typeface="Libre Franklin"/>
            </a:endParaRPr>
          </a:p>
          <a:p>
            <a:pPr marL="914400" lvl="1" indent="-368300" algn="l" rtl="0">
              <a:lnSpc>
                <a:spcPct val="115000"/>
              </a:lnSpc>
              <a:spcBef>
                <a:spcPts val="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a:t>
            </a:r>
            <a:r>
              <a:rPr lang="en-US" sz="2200" b="1" dirty="0">
                <a:solidFill>
                  <a:schemeClr val="dk1"/>
                </a:solidFill>
                <a:latin typeface="Franklin Gothic Book" panose="020B0503020102020204" pitchFamily="34" charset="0"/>
                <a:sym typeface="Libre Franklin"/>
              </a:rPr>
              <a:t>understand </a:t>
            </a:r>
            <a:r>
              <a:rPr lang="en-US" sz="2200" dirty="0">
                <a:solidFill>
                  <a:schemeClr val="dk1"/>
                </a:solidFill>
                <a:latin typeface="Franklin Gothic Book" panose="020B0503020102020204" pitchFamily="34" charset="0"/>
                <a:sym typeface="Libre Franklin"/>
              </a:rPr>
              <a:t>the development of important community traditions and events.”</a:t>
            </a:r>
            <a:endParaRPr sz="2200" dirty="0">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a:t>
            </a:r>
            <a:r>
              <a:rPr lang="en-US" sz="1800" i="1" dirty="0">
                <a:solidFill>
                  <a:schemeClr val="dk1"/>
                </a:solidFill>
                <a:latin typeface="Franklin Gothic Book" panose="020B0503020102020204" pitchFamily="34" charset="0"/>
                <a:sym typeface="Libre Franklin"/>
              </a:rPr>
              <a:t>understand</a:t>
            </a:r>
            <a:r>
              <a:rPr lang="en-US" sz="1800" dirty="0">
                <a:solidFill>
                  <a:schemeClr val="dk1"/>
                </a:solidFill>
                <a:latin typeface="Franklin Gothic Book" panose="020B0503020102020204" pitchFamily="34" charset="0"/>
                <a:sym typeface="Libre Franklin"/>
              </a:rPr>
              <a:t> mean in this standard?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“make meaning of” or “transfer”?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to “accurately state and explain”? Or, does it simply mean to “know”?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the verb demand in terms of student learning?</a:t>
            </a:r>
            <a:endParaRPr sz="1800" dirty="0">
              <a:solidFill>
                <a:schemeClr val="dk1"/>
              </a:solidFill>
              <a:latin typeface="Franklin Gothic Book" panose="020B0503020102020204" pitchFamily="34" charset="0"/>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Georgia"/>
              <a:buNone/>
            </a:pPr>
            <a:r>
              <a:rPr lang="en-US" u="sng" dirty="0">
                <a:solidFill>
                  <a:schemeClr val="dk1"/>
                </a:solidFill>
                <a:latin typeface="Franklin Gothic Medium" panose="020B0603020102020204" pitchFamily="34" charset="0"/>
                <a:sym typeface="Libre Franklin Medium"/>
                <a:hlinkClick r:id="rId3">
                  <a:extLst>
                    <a:ext uri="{A12FA001-AC4F-418D-AE19-62706E023703}">
                      <ahyp:hlinkClr xmlns:ahyp="http://schemas.microsoft.com/office/drawing/2018/hyperlinkcolor" val="tx"/>
                    </a:ext>
                  </a:extLst>
                </a:hlinkClick>
              </a:rPr>
              <a:t>Tool to Unpack Standards</a:t>
            </a:r>
            <a:endParaRPr dirty="0">
              <a:solidFill>
                <a:schemeClr val="dk1"/>
              </a:solidFill>
              <a:latin typeface="Franklin Gothic Medium" panose="020B0603020102020204" pitchFamily="34" charset="0"/>
              <a:sym typeface="Libre Franklin Medium"/>
            </a:endParaRPr>
          </a:p>
        </p:txBody>
      </p:sp>
      <p:sp>
        <p:nvSpPr>
          <p:cNvPr id="170" name="Google Shape;170;p43"/>
          <p:cNvSpPr txBox="1"/>
          <p:nvPr/>
        </p:nvSpPr>
        <p:spPr>
          <a:xfrm>
            <a:off x="1169759" y="156535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1</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1" name="Google Shape;171;p43" descr="Indicates that the first column is the standard. " title="Down arrow"/>
          <p:cNvSpPr/>
          <p:nvPr/>
        </p:nvSpPr>
        <p:spPr>
          <a:xfrm>
            <a:off x="1490993" y="197822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2" name="Google Shape;172;p43"/>
          <p:cNvSpPr txBox="1"/>
          <p:nvPr/>
        </p:nvSpPr>
        <p:spPr>
          <a:xfrm>
            <a:off x="3442317" y="132180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2</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3" name="Google Shape;173;p43" descr="Indicates that the second step in this chart is to identify What Knowledge/Concepts/ Vocabulary do students need to know to reach this standard?&#10;" title="Down arrow Step Two"/>
          <p:cNvSpPr/>
          <p:nvPr/>
        </p:nvSpPr>
        <p:spPr>
          <a:xfrm>
            <a:off x="3747367" y="177505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4" name="Google Shape;174;p43"/>
          <p:cNvSpPr txBox="1"/>
          <p:nvPr/>
        </p:nvSpPr>
        <p:spPr>
          <a:xfrm>
            <a:off x="5712338" y="4792065"/>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3</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5" name="Google Shape;175;p43" descr="Indicates that step 3 is identifying what skills do students need to be able to do to reach this standard. &#10;" title="Upward arrow"/>
          <p:cNvSpPr/>
          <p:nvPr/>
        </p:nvSpPr>
        <p:spPr>
          <a:xfrm rot="10800000">
            <a:off x="6032499" y="418986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6" name="Google Shape;176;p43"/>
          <p:cNvSpPr txBox="1"/>
          <p:nvPr/>
        </p:nvSpPr>
        <p:spPr>
          <a:xfrm>
            <a:off x="7987434" y="132180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4</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7" name="Google Shape;177;p43" descr="Indicates that what level of proficiency do students need to be at in order to reach this standard needs to be identified. &#10;" title="Down arrow 4"/>
          <p:cNvSpPr/>
          <p:nvPr/>
        </p:nvSpPr>
        <p:spPr>
          <a:xfrm>
            <a:off x="8307474" y="1799851"/>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8" name="Google Shape;178;p43"/>
          <p:cNvSpPr txBox="1"/>
          <p:nvPr/>
        </p:nvSpPr>
        <p:spPr>
          <a:xfrm>
            <a:off x="2794861" y="2432716"/>
            <a:ext cx="69411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79" name="Google Shape;179;p43"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646994643"/>
              </p:ext>
            </p:extLst>
          </p:nvPr>
        </p:nvGraphicFramePr>
        <p:xfrm>
          <a:off x="699900" y="2956555"/>
          <a:ext cx="9036050" cy="1158250"/>
        </p:xfrm>
        <a:graphic>
          <a:graphicData uri="http://schemas.openxmlformats.org/drawingml/2006/table">
            <a:tbl>
              <a:tblPr firstRow="1" firstCol="1">
                <a:noFill/>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930250">
                <a:tc>
                  <a:txBody>
                    <a:bodyPr/>
                    <a:lstStyle/>
                    <a:p>
                      <a:pPr marL="0" marR="0" lvl="0" indent="0" algn="l" rtl="0">
                        <a:lnSpc>
                          <a:spcPct val="100000"/>
                        </a:lnSpc>
                        <a:spcBef>
                          <a:spcPts val="0"/>
                        </a:spcBef>
                        <a:spcAft>
                          <a:spcPts val="0"/>
                        </a:spcAft>
                        <a:buNone/>
                      </a:pPr>
                      <a:endParaRPr sz="1400" u="none" strike="noStrike" cap="none" dirty="0"/>
                    </a:p>
                    <a:p>
                      <a:pPr marL="0" marR="0" lvl="0" indent="0" algn="l" rtl="0">
                        <a:lnSpc>
                          <a:spcPct val="100000"/>
                        </a:lnSpc>
                        <a:spcBef>
                          <a:spcPts val="0"/>
                        </a:spcBef>
                        <a:spcAft>
                          <a:spcPts val="0"/>
                        </a:spcAft>
                        <a:buNone/>
                      </a:pPr>
                      <a:r>
                        <a:rPr lang="en-US" sz="1400" u="none" strike="noStrike" cap="none" dirty="0">
                          <a:solidFill>
                            <a:schemeClr val="bg1"/>
                          </a:solidFill>
                        </a:rPr>
                        <a:t>Standard</a:t>
                      </a:r>
                      <a:endParaRPr dirty="0">
                        <a:solidFill>
                          <a:schemeClr val="bg1"/>
                        </a:solidFill>
                      </a:endParaRPr>
                    </a:p>
                  </a:txBody>
                  <a:tcPr marL="91450" marR="91450" marT="45725" marB="45725">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4"/>
          <p:cNvSpPr txBox="1">
            <a:spLocks noGrp="1"/>
          </p:cNvSpPr>
          <p:nvPr>
            <p:ph type="title"/>
          </p:nvPr>
        </p:nvSpPr>
        <p:spPr>
          <a:xfrm>
            <a:off x="235436" y="60350"/>
            <a:ext cx="10797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000"/>
              <a:buFont typeface="Georgia"/>
              <a:buNone/>
            </a:pPr>
            <a:r>
              <a:rPr lang="en-US" sz="4000" dirty="0">
                <a:latin typeface="Franklin Gothic Medium" panose="020B0603020102020204" pitchFamily="34" charset="0"/>
                <a:sym typeface="Libre Franklin Medium"/>
              </a:rPr>
              <a:t>Step 1: List the Standard</a:t>
            </a:r>
            <a:endParaRPr dirty="0">
              <a:latin typeface="Franklin Gothic Medium" panose="020B0603020102020204" pitchFamily="34" charset="0"/>
              <a:sym typeface="Libre Franklin Medium"/>
            </a:endParaRPr>
          </a:p>
        </p:txBody>
      </p:sp>
      <p:sp>
        <p:nvSpPr>
          <p:cNvPr id="185" name="Google Shape;185;p44"/>
          <p:cNvSpPr txBox="1">
            <a:spLocks noGrp="1"/>
          </p:cNvSpPr>
          <p:nvPr>
            <p:ph type="body" idx="1"/>
          </p:nvPr>
        </p:nvSpPr>
        <p:spPr>
          <a:xfrm>
            <a:off x="555786" y="947026"/>
            <a:ext cx="9188700" cy="99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dirty="0">
                <a:latin typeface="Franklin Gothic Book" panose="020B0503020102020204" pitchFamily="34" charset="0"/>
                <a:sym typeface="Libre Franklin"/>
              </a:rPr>
              <a:t>Cut and paste the standards, including the inquiry practices, into the furthest left column of the spreadsheet</a:t>
            </a:r>
            <a:endParaRPr dirty="0">
              <a:latin typeface="Franklin Gothic Book" panose="020B0503020102020204" pitchFamily="34" charset="0"/>
              <a:sym typeface="Libre Franklin"/>
            </a:endParaRPr>
          </a:p>
        </p:txBody>
      </p:sp>
      <p:sp>
        <p:nvSpPr>
          <p:cNvPr id="186" name="Google Shape;186;p44"/>
          <p:cNvSpPr txBox="1"/>
          <p:nvPr/>
        </p:nvSpPr>
        <p:spPr>
          <a:xfrm>
            <a:off x="3698899" y="2028425"/>
            <a:ext cx="75012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87"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2105002660"/>
              </p:ext>
            </p:extLst>
          </p:nvPr>
        </p:nvGraphicFramePr>
        <p:xfrm>
          <a:off x="555776" y="2551635"/>
          <a:ext cx="10617050" cy="3169940"/>
        </p:xfrm>
        <a:graphic>
          <a:graphicData uri="http://schemas.openxmlformats.org/drawingml/2006/table">
            <a:tbl>
              <a:tblPr firstRow="1">
                <a:noFill/>
              </a:tblPr>
              <a:tblGrid>
                <a:gridCol w="3115950">
                  <a:extLst>
                    <a:ext uri="{9D8B030D-6E8A-4147-A177-3AD203B41FA5}">
                      <a16:colId xmlns:a16="http://schemas.microsoft.com/office/drawing/2014/main" val="20000"/>
                    </a:ext>
                  </a:extLst>
                </a:gridCol>
                <a:gridCol w="2150675">
                  <a:extLst>
                    <a:ext uri="{9D8B030D-6E8A-4147-A177-3AD203B41FA5}">
                      <a16:colId xmlns:a16="http://schemas.microsoft.com/office/drawing/2014/main" val="20001"/>
                    </a:ext>
                  </a:extLst>
                </a:gridCol>
                <a:gridCol w="2264175">
                  <a:extLst>
                    <a:ext uri="{9D8B030D-6E8A-4147-A177-3AD203B41FA5}">
                      <a16:colId xmlns:a16="http://schemas.microsoft.com/office/drawing/2014/main" val="20002"/>
                    </a:ext>
                  </a:extLst>
                </a:gridCol>
                <a:gridCol w="308625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r>
                        <a:rPr lang="en-US" sz="1800" b="1" i="0" u="none" strike="noStrike" cap="none" dirty="0">
                          <a:solidFill>
                            <a:schemeClr val="tx1"/>
                          </a:solidFill>
                          <a:effectLst/>
                          <a:latin typeface="+mn-lt"/>
                          <a:ea typeface="+mn-ea"/>
                          <a:cs typeface="+mn-cs"/>
                          <a:sym typeface="Arial"/>
                        </a:rPr>
                        <a:t>HS.E.IC.1  Predict the way scarcity causes individuals, organizations and governments to evaluate tradeoffs, make choices and incur opportunity costs. </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5"/>
          <p:cNvSpPr txBox="1">
            <a:spLocks noGrp="1"/>
          </p:cNvSpPr>
          <p:nvPr>
            <p:ph type="title"/>
          </p:nvPr>
        </p:nvSpPr>
        <p:spPr>
          <a:xfrm>
            <a:off x="0" y="79050"/>
            <a:ext cx="117447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(1)</a:t>
            </a:r>
            <a:endParaRPr dirty="0">
              <a:latin typeface="Franklin Gothic Medium" panose="020B0603020102020204" pitchFamily="34" charset="0"/>
              <a:sym typeface="Libre Franklin Medium"/>
            </a:endParaRPr>
          </a:p>
        </p:txBody>
      </p:sp>
      <p:sp>
        <p:nvSpPr>
          <p:cNvPr id="194" name="Google Shape;194;p45"/>
          <p:cNvSpPr txBox="1">
            <a:spLocks noGrp="1"/>
          </p:cNvSpPr>
          <p:nvPr>
            <p:ph type="body" idx="1"/>
          </p:nvPr>
        </p:nvSpPr>
        <p:spPr>
          <a:xfrm>
            <a:off x="760200" y="1253407"/>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400"/>
              <a:buFont typeface="Arial"/>
              <a:buChar char="•"/>
            </a:pPr>
            <a:r>
              <a:rPr lang="en-US" dirty="0">
                <a:latin typeface="Franklin Gothic Book" panose="020B0503020102020204" pitchFamily="34" charset="0"/>
                <a:sym typeface="Libre Franklin"/>
              </a:rPr>
              <a:t>Closely look at each standard and identify the Knowledge/Concepts/Vocabulary</a:t>
            </a:r>
            <a:endParaRPr sz="3200" dirty="0">
              <a:latin typeface="Franklin Gothic Book" panose="020B0503020102020204" pitchFamily="34" charset="0"/>
              <a:sym typeface="Libre Franklin"/>
            </a:endParaRPr>
          </a:p>
          <a:p>
            <a:pPr marL="342900" lvl="0" indent="-342900" algn="l" rtl="0">
              <a:lnSpc>
                <a:spcPct val="90000"/>
              </a:lnSpc>
              <a:spcBef>
                <a:spcPts val="700"/>
              </a:spcBef>
              <a:spcAft>
                <a:spcPts val="0"/>
              </a:spcAft>
              <a:buSzPts val="2400"/>
              <a:buFont typeface="Arial"/>
              <a:buChar char="•"/>
            </a:pPr>
            <a:r>
              <a:rPr lang="en-US" dirty="0">
                <a:latin typeface="Franklin Gothic Book" panose="020B0503020102020204" pitchFamily="34" charset="0"/>
                <a:sym typeface="Libre Franklin"/>
              </a:rPr>
              <a:t>The </a:t>
            </a:r>
            <a:r>
              <a:rPr lang="en-US" i="1" dirty="0">
                <a:latin typeface="Franklin Gothic Book" panose="020B0503020102020204" pitchFamily="34" charset="0"/>
                <a:sym typeface="Libre Franklin"/>
              </a:rPr>
              <a:t>“what”</a:t>
            </a:r>
            <a:r>
              <a:rPr lang="en-US" dirty="0">
                <a:latin typeface="Franklin Gothic Book" panose="020B0503020102020204" pitchFamily="34" charset="0"/>
                <a:sym typeface="Libre Franklin"/>
              </a:rPr>
              <a:t> that students should learn</a:t>
            </a:r>
            <a:endParaRPr sz="3200" dirty="0">
              <a:latin typeface="Franklin Gothic Book" panose="020B0503020102020204" pitchFamily="34" charset="0"/>
              <a:sym typeface="Libre Franklin"/>
            </a:endParaRPr>
          </a:p>
          <a:p>
            <a:pPr marL="342900" lvl="0" indent="-165100" algn="l" rtl="0">
              <a:lnSpc>
                <a:spcPct val="90000"/>
              </a:lnSpc>
              <a:spcBef>
                <a:spcPts val="1000"/>
              </a:spcBef>
              <a:spcAft>
                <a:spcPts val="0"/>
              </a:spcAft>
              <a:buSzPts val="2800"/>
              <a:buNone/>
            </a:pPr>
            <a:endParaRPr sz="2800" dirty="0">
              <a:latin typeface="Libre Franklin"/>
              <a:ea typeface="Libre Franklin"/>
              <a:cs typeface="Libre Franklin"/>
              <a:sym typeface="Libre Franklin"/>
            </a:endParaRPr>
          </a:p>
        </p:txBody>
      </p:sp>
      <p:sp>
        <p:nvSpPr>
          <p:cNvPr id="195" name="Google Shape;195;p45"/>
          <p:cNvSpPr txBox="1"/>
          <p:nvPr/>
        </p:nvSpPr>
        <p:spPr>
          <a:xfrm>
            <a:off x="4104375" y="2538600"/>
            <a:ext cx="76974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96" name="Google Shape;196;p45"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1038433509"/>
              </p:ext>
            </p:extLst>
          </p:nvPr>
        </p:nvGraphicFramePr>
        <p:xfrm>
          <a:off x="390176" y="3002460"/>
          <a:ext cx="11411650" cy="2931045"/>
        </p:xfrm>
        <a:graphic>
          <a:graphicData uri="http://schemas.openxmlformats.org/drawingml/2006/table">
            <a:tbl>
              <a:tblPr firstRow="1">
                <a:noFill/>
              </a:tblPr>
              <a:tblGrid>
                <a:gridCol w="3714200">
                  <a:extLst>
                    <a:ext uri="{9D8B030D-6E8A-4147-A177-3AD203B41FA5}">
                      <a16:colId xmlns:a16="http://schemas.microsoft.com/office/drawing/2014/main" val="20000"/>
                    </a:ext>
                  </a:extLst>
                </a:gridCol>
                <a:gridCol w="2892300">
                  <a:extLst>
                    <a:ext uri="{9D8B030D-6E8A-4147-A177-3AD203B41FA5}">
                      <a16:colId xmlns:a16="http://schemas.microsoft.com/office/drawing/2014/main" val="20001"/>
                    </a:ext>
                  </a:extLst>
                </a:gridCol>
                <a:gridCol w="2164875">
                  <a:extLst>
                    <a:ext uri="{9D8B030D-6E8A-4147-A177-3AD203B41FA5}">
                      <a16:colId xmlns:a16="http://schemas.microsoft.com/office/drawing/2014/main" val="20002"/>
                    </a:ext>
                  </a:extLst>
                </a:gridCol>
                <a:gridCol w="2640275">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r>
                        <a:rPr lang="en-US" sz="2000" b="0" i="0" u="none" strike="noStrike" cap="none" dirty="0">
                          <a:solidFill>
                            <a:schemeClr val="tx1"/>
                          </a:solidFill>
                          <a:effectLst/>
                          <a:latin typeface="+mn-lt"/>
                          <a:ea typeface="+mn-ea"/>
                          <a:cs typeface="+mn-cs"/>
                          <a:sym typeface="Arial"/>
                        </a:rPr>
                        <a:t>HS.E.IC.1  Predict the way scarcity causes individuals, organizations and governments to evaluate tradeoffs, make choices and incur opportunity costs. </a:t>
                      </a: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Scarcity</a:t>
                      </a: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Individuals</a:t>
                      </a: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Organizations</a:t>
                      </a: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Governments</a:t>
                      </a: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Tradeoffs</a:t>
                      </a: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Choices</a:t>
                      </a: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Opportunity costs</a:t>
                      </a:r>
                      <a:endParaRPr sz="1900" b="1"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6">
            <a:extLst>
              <a:ext uri="{C183D7F6-B498-43B3-948B-1728B52AA6E4}">
                <adec:decorative xmlns:adec="http://schemas.microsoft.com/office/drawing/2017/decorative" val="1"/>
              </a:ext>
            </a:extLst>
          </p:cNvPr>
          <p:cNvSpPr/>
          <p:nvPr/>
        </p:nvSpPr>
        <p:spPr>
          <a:xfrm>
            <a:off x="0" y="213550"/>
            <a:ext cx="121920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09" name="Google Shape;209;p46"/>
          <p:cNvSpPr txBox="1">
            <a:spLocks noGrp="1"/>
          </p:cNvSpPr>
          <p:nvPr>
            <p:ph type="title"/>
          </p:nvPr>
        </p:nvSpPr>
        <p:spPr>
          <a:xfrm>
            <a:off x="136999" y="0"/>
            <a:ext cx="116358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a:t>
            </a:r>
            <a:r>
              <a:rPr lang="en-US" dirty="0">
                <a:latin typeface="Franklin Gothic Medium" panose="020B0603020102020204" pitchFamily="34" charset="0"/>
              </a:rPr>
              <a:t>3</a:t>
            </a:r>
            <a:r>
              <a:rPr lang="en-US" dirty="0">
                <a:latin typeface="Franklin Gothic Medium" panose="020B0603020102020204" pitchFamily="34" charset="0"/>
                <a:sym typeface="Libre Franklin Medium"/>
              </a:rPr>
              <a:t>)</a:t>
            </a:r>
            <a:endParaRPr dirty="0">
              <a:latin typeface="Franklin Gothic Medium" panose="020B0603020102020204" pitchFamily="34" charset="0"/>
              <a:sym typeface="Libre Franklin Medium"/>
            </a:endParaRPr>
          </a:p>
        </p:txBody>
      </p:sp>
      <p:sp>
        <p:nvSpPr>
          <p:cNvPr id="210" name="Google Shape;210;p46"/>
          <p:cNvSpPr txBox="1"/>
          <p:nvPr/>
        </p:nvSpPr>
        <p:spPr>
          <a:xfrm>
            <a:off x="138301" y="1191850"/>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defTabSz="914400" rtl="0" eaLnBrk="1" fontAlgn="auto" latinLnBrk="0" hangingPunct="1">
              <a:lnSpc>
                <a:spcPct val="100000"/>
              </a:lnSpc>
              <a:spcBef>
                <a:spcPts val="0"/>
              </a:spcBef>
              <a:spcAft>
                <a:spcPts val="0"/>
              </a:spcAft>
              <a:buClr>
                <a:srgbClr val="262626"/>
              </a:buClr>
              <a:buSzPts val="2800"/>
              <a:buFont typeface="Arial"/>
              <a:buChar char="•"/>
              <a:tabLst/>
              <a:defRPr/>
            </a:pPr>
            <a:r>
              <a:rPr kumimoji="0" lang="en-US"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Teachers can use the disciplinary clarifications to determine the Knowledge/Concepts/Vocabulary.  </a:t>
            </a:r>
            <a:endParaRPr kumimoji="0"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endParaRPr>
          </a:p>
          <a:p>
            <a:pPr marL="742950" marR="0" lvl="1" indent="-285750" algn="l" defTabSz="914400" rtl="0" eaLnBrk="1" fontAlgn="auto" latinLnBrk="0" hangingPunct="1">
              <a:lnSpc>
                <a:spcPct val="100000"/>
              </a:lnSpc>
              <a:spcBef>
                <a:spcPts val="1000"/>
              </a:spcBef>
              <a:spcAft>
                <a:spcPts val="0"/>
              </a:spcAft>
              <a:buClr>
                <a:srgbClr val="262626"/>
              </a:buClr>
              <a:buSzPts val="1920"/>
              <a:buFont typeface="Calibri"/>
              <a:buChar char="●"/>
              <a:tabLst/>
              <a:defRPr/>
            </a:pPr>
            <a:r>
              <a:rPr kumimoji="0" lang="en-US"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The disciplinary clarifications for High School Economics begin on page </a:t>
            </a:r>
            <a:r>
              <a:rPr lang="en-US" sz="2400" kern="0" dirty="0">
                <a:solidFill>
                  <a:srgbClr val="262626"/>
                </a:solidFill>
                <a:latin typeface="Franklin Gothic Book" panose="020B0503020102020204" pitchFamily="34" charset="0"/>
                <a:ea typeface="Libre Franklin"/>
                <a:cs typeface="Libre Franklin"/>
                <a:sym typeface="Libre Franklin"/>
              </a:rPr>
              <a:t>151</a:t>
            </a:r>
            <a:r>
              <a:rPr kumimoji="0" lang="en-US"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 of the </a:t>
            </a:r>
            <a:r>
              <a:rPr kumimoji="0" lang="en-US" sz="2400" b="0" i="1"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KAS for Social Studies</a:t>
            </a:r>
            <a:r>
              <a:rPr kumimoji="0" lang="en-US"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a:t>
            </a:r>
            <a:endParaRPr kumimoji="0" sz="2400" b="0" i="0" u="none" strike="noStrike" kern="0" cap="none" spc="0" normalizeH="0" baseline="0" noProof="0" dirty="0">
              <a:ln>
                <a:noFill/>
              </a:ln>
              <a:solidFill>
                <a:srgbClr val="595959"/>
              </a:solidFill>
              <a:effectLst/>
              <a:uLnTx/>
              <a:uFillTx/>
              <a:latin typeface="Franklin Gothic Book" panose="020B0503020102020204" pitchFamily="34" charset="0"/>
              <a:ea typeface="Libre Franklin"/>
              <a:cs typeface="Libre Franklin"/>
              <a:sym typeface="Libre Franklin"/>
            </a:endParaRPr>
          </a:p>
          <a:p>
            <a:pPr marL="342900" marR="0" lvl="0" indent="-165100" algn="l" defTabSz="914400" rtl="0" eaLnBrk="1" fontAlgn="auto" latinLnBrk="0" hangingPunct="1">
              <a:lnSpc>
                <a:spcPct val="100000"/>
              </a:lnSpc>
              <a:spcBef>
                <a:spcPts val="1000"/>
              </a:spcBef>
              <a:spcAft>
                <a:spcPts val="0"/>
              </a:spcAft>
              <a:buClr>
                <a:srgbClr val="D2BD24"/>
              </a:buClr>
              <a:buSzPts val="2800"/>
              <a:buFont typeface="Noto Sans Symbols"/>
              <a:buNone/>
              <a:tabLst/>
              <a:defRPr/>
            </a:pPr>
            <a:endParaRPr kumimoji="0" sz="2800" b="0" i="0" u="none" strike="noStrike" kern="0" cap="none" spc="0" normalizeH="0" baseline="0" noProof="0" dirty="0">
              <a:ln>
                <a:noFill/>
              </a:ln>
              <a:solidFill>
                <a:srgbClr val="3F3F3F"/>
              </a:solidFill>
              <a:effectLst/>
              <a:uLnTx/>
              <a:uFillTx/>
              <a:latin typeface="Libre Franklin"/>
              <a:ea typeface="Libre Franklin"/>
              <a:cs typeface="Libre Franklin"/>
              <a:sym typeface="Libre Franklin"/>
            </a:endParaRPr>
          </a:p>
        </p:txBody>
      </p:sp>
      <p:graphicFrame>
        <p:nvGraphicFramePr>
          <p:cNvPr id="211" name="Google Shape;211;p46"/>
          <p:cNvGraphicFramePr/>
          <p:nvPr>
            <p:extLst>
              <p:ext uri="{D42A27DB-BD31-4B8C-83A1-F6EECF244321}">
                <p14:modId xmlns:p14="http://schemas.microsoft.com/office/powerpoint/2010/main" val="1762400989"/>
              </p:ext>
            </p:extLst>
          </p:nvPr>
        </p:nvGraphicFramePr>
        <p:xfrm>
          <a:off x="406274" y="2799040"/>
          <a:ext cx="11097250" cy="2992160"/>
        </p:xfrm>
        <a:graphic>
          <a:graphicData uri="http://schemas.openxmlformats.org/drawingml/2006/table">
            <a:tbl>
              <a:tblPr firstRow="1" bandRow="1">
                <a:noFill/>
              </a:tblPr>
              <a:tblGrid>
                <a:gridCol w="2094225">
                  <a:extLst>
                    <a:ext uri="{9D8B030D-6E8A-4147-A177-3AD203B41FA5}">
                      <a16:colId xmlns:a16="http://schemas.microsoft.com/office/drawing/2014/main" val="20000"/>
                    </a:ext>
                  </a:extLst>
                </a:gridCol>
                <a:gridCol w="3756800">
                  <a:extLst>
                    <a:ext uri="{9D8B030D-6E8A-4147-A177-3AD203B41FA5}">
                      <a16:colId xmlns:a16="http://schemas.microsoft.com/office/drawing/2014/main" val="20001"/>
                    </a:ext>
                  </a:extLst>
                </a:gridCol>
                <a:gridCol w="5246225">
                  <a:extLst>
                    <a:ext uri="{9D8B030D-6E8A-4147-A177-3AD203B41FA5}">
                      <a16:colId xmlns:a16="http://schemas.microsoft.com/office/drawing/2014/main" val="20002"/>
                    </a:ext>
                  </a:extLst>
                </a:gridCol>
              </a:tblGrid>
              <a:tr h="553750">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Concepts and Practices</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Standard</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Disciplinary Clarifications</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b="1" dirty="0">
                          <a:latin typeface="Libre Franklin"/>
                          <a:ea typeface="Libre Franklin"/>
                          <a:cs typeface="Libre Franklin"/>
                          <a:sym typeface="Libre Franklin"/>
                        </a:rPr>
                        <a:t>E: Incentives, Choices and Decision Making </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US" b="1" dirty="0">
                          <a:latin typeface="Libre Franklin"/>
                          <a:ea typeface="Libre Franklin"/>
                          <a:cs typeface="Libre Franklin"/>
                          <a:sym typeface="Libre Franklin"/>
                        </a:rPr>
                        <a:t>HS.E.IC.1 </a:t>
                      </a:r>
                      <a:r>
                        <a:rPr lang="en-US" dirty="0">
                          <a:latin typeface="Libre Franklin"/>
                          <a:ea typeface="Libre Franklin"/>
                          <a:cs typeface="Libre Franklin"/>
                          <a:sym typeface="Libre Franklin"/>
                        </a:rPr>
                        <a:t>Predict the way scarcity causes individuals, organizations and governments to evaluate tradeoffs, make choices and incur opportunity costs. </a:t>
                      </a:r>
                      <a:endParaRPr lang="en-US"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dirty="0">
                          <a:latin typeface="+mj-lt"/>
                          <a:ea typeface="Libre Franklin"/>
                          <a:cs typeface="Libre Franklin"/>
                          <a:sym typeface="Libre Franklin"/>
                        </a:rPr>
                        <a:t>Individuals, organizations and governments have scarce resources to trade and purchase goods and services. As a result, they make decisions according to their priorities. Individuals might prioritize purchasing food over buying new clothes. The tradeoff they made was eating rather than being fashionable. Being less fashionable was the opportunity cost incurred by purchasing food. Governments also have to prioritize their spending with a limited budget. Every dollar spent on a government priority, such as military or education, has an opportunity cost, as the money could have been spent on something else. </a:t>
                      </a:r>
                      <a:endParaRPr sz="1400" dirty="0">
                        <a:latin typeface="+mj-lt"/>
                      </a:endParaRPr>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7">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18" name="Google Shape;218;p47"/>
          <p:cNvSpPr txBox="1">
            <a:spLocks noGrp="1"/>
          </p:cNvSpPr>
          <p:nvPr>
            <p:ph type="title"/>
          </p:nvPr>
        </p:nvSpPr>
        <p:spPr>
          <a:xfrm>
            <a:off x="642809" y="104659"/>
            <a:ext cx="10690800" cy="100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2: What Knowledge, Concepts, Vocabulary will they need to Master? (</a:t>
            </a:r>
            <a:r>
              <a:rPr lang="en-US" sz="3600" dirty="0">
                <a:latin typeface="Franklin Gothic Medium" panose="020B0603020102020204" pitchFamily="34" charset="0"/>
              </a:rPr>
              <a:t>4</a:t>
            </a:r>
            <a:r>
              <a:rPr lang="en-US" sz="3600" dirty="0">
                <a:latin typeface="Franklin Gothic Medium" panose="020B0603020102020204" pitchFamily="34" charset="0"/>
                <a:sym typeface="Libre Franklin Medium"/>
              </a:rPr>
              <a:t>)</a:t>
            </a:r>
            <a:endParaRPr sz="3600" dirty="0">
              <a:latin typeface="Franklin Gothic Medium" panose="020B0603020102020204" pitchFamily="34" charset="0"/>
              <a:sym typeface="Libre Franklin Medium"/>
            </a:endParaRPr>
          </a:p>
        </p:txBody>
      </p:sp>
      <p:sp>
        <p:nvSpPr>
          <p:cNvPr id="219" name="Google Shape;219;p47"/>
          <p:cNvSpPr txBox="1"/>
          <p:nvPr/>
        </p:nvSpPr>
        <p:spPr>
          <a:xfrm>
            <a:off x="4294225" y="1229400"/>
            <a:ext cx="76974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20" name="Google Shape;220;p47"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2888877322"/>
              </p:ext>
            </p:extLst>
          </p:nvPr>
        </p:nvGraphicFramePr>
        <p:xfrm>
          <a:off x="580026" y="1752610"/>
          <a:ext cx="11411600" cy="4084340"/>
        </p:xfrm>
        <a:graphic>
          <a:graphicData uri="http://schemas.openxmlformats.org/drawingml/2006/table">
            <a:tbl>
              <a:tblPr firstRow="1">
                <a:noFill/>
              </a:tblPr>
              <a:tblGrid>
                <a:gridCol w="2852900">
                  <a:extLst>
                    <a:ext uri="{9D8B030D-6E8A-4147-A177-3AD203B41FA5}">
                      <a16:colId xmlns:a16="http://schemas.microsoft.com/office/drawing/2014/main" val="20000"/>
                    </a:ext>
                  </a:extLst>
                </a:gridCol>
                <a:gridCol w="3742775">
                  <a:extLst>
                    <a:ext uri="{9D8B030D-6E8A-4147-A177-3AD203B41FA5}">
                      <a16:colId xmlns:a16="http://schemas.microsoft.com/office/drawing/2014/main" val="20001"/>
                    </a:ext>
                  </a:extLst>
                </a:gridCol>
                <a:gridCol w="2746125">
                  <a:extLst>
                    <a:ext uri="{9D8B030D-6E8A-4147-A177-3AD203B41FA5}">
                      <a16:colId xmlns:a16="http://schemas.microsoft.com/office/drawing/2014/main" val="20002"/>
                    </a:ext>
                  </a:extLst>
                </a:gridCol>
                <a:gridCol w="20698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812177">
                <a:tc>
                  <a:txBody>
                    <a:bodyPr/>
                    <a:lstStyle/>
                    <a:p>
                      <a:r>
                        <a:rPr lang="en-US" sz="1800" b="0" i="0" u="none" strike="noStrike" cap="none" dirty="0">
                          <a:solidFill>
                            <a:schemeClr val="tx1"/>
                          </a:solidFill>
                          <a:effectLst/>
                          <a:latin typeface="+mn-lt"/>
                          <a:ea typeface="+mn-ea"/>
                          <a:cs typeface="+mn-cs"/>
                          <a:sym typeface="Arial"/>
                        </a:rPr>
                        <a:t>HS.E.IC.1  Predict the way scarcity causes individuals, organizations and governments to evaluate tradeoffs, make choices and incur opportunity costs. </a:t>
                      </a: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Scarcity</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Individuals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Organizations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Governments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Tradeoffs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Choices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Opportunity costs</a:t>
                      </a:r>
                    </a:p>
                    <a:p>
                      <a:pPr marL="0" marR="0" lvl="0" indent="0" algn="l" rtl="0">
                        <a:lnSpc>
                          <a:spcPct val="100000"/>
                        </a:lnSpc>
                        <a:spcBef>
                          <a:spcPts val="0"/>
                        </a:spcBef>
                        <a:spcAft>
                          <a:spcPts val="0"/>
                        </a:spcAft>
                        <a:buClr>
                          <a:srgbClr val="000000"/>
                        </a:buClr>
                        <a:buSzPts val="1400"/>
                        <a:buFont typeface="Arial"/>
                        <a:buNone/>
                      </a:pPr>
                      <a:r>
                        <a:rPr lang="en-US" sz="2000" b="1" dirty="0">
                          <a:latin typeface="Calibri"/>
                          <a:ea typeface="Calibri"/>
                          <a:cs typeface="Calibri"/>
                          <a:sym typeface="Calibri"/>
                        </a:rPr>
                        <a:t>Goods and services</a:t>
                      </a:r>
                    </a:p>
                    <a:p>
                      <a:pPr marL="0" marR="0" lvl="0" indent="0" algn="l" rtl="0">
                        <a:lnSpc>
                          <a:spcPct val="100000"/>
                        </a:lnSpc>
                        <a:spcBef>
                          <a:spcPts val="0"/>
                        </a:spcBef>
                        <a:spcAft>
                          <a:spcPts val="0"/>
                        </a:spcAft>
                        <a:buClr>
                          <a:srgbClr val="000000"/>
                        </a:buClr>
                        <a:buSzPts val="1400"/>
                        <a:buFont typeface="Arial"/>
                        <a:buNone/>
                      </a:pPr>
                      <a:r>
                        <a:rPr lang="en-US" sz="2000" b="1" dirty="0">
                          <a:latin typeface="Calibri"/>
                          <a:ea typeface="Calibri"/>
                          <a:cs typeface="Calibri"/>
                          <a:sym typeface="Calibri"/>
                        </a:rPr>
                        <a:t>Priorities</a:t>
                      </a:r>
                    </a:p>
                    <a:p>
                      <a:pPr marL="0" marR="0" lvl="0" indent="0" algn="l" rtl="0">
                        <a:lnSpc>
                          <a:spcPct val="100000"/>
                        </a:lnSpc>
                        <a:spcBef>
                          <a:spcPts val="0"/>
                        </a:spcBef>
                        <a:spcAft>
                          <a:spcPts val="0"/>
                        </a:spcAft>
                        <a:buClr>
                          <a:srgbClr val="000000"/>
                        </a:buClr>
                        <a:buSzPts val="1400"/>
                        <a:buFont typeface="Arial"/>
                        <a:buNone/>
                      </a:pPr>
                      <a:r>
                        <a:rPr lang="en-US" sz="2000" b="1" dirty="0">
                          <a:latin typeface="Calibri"/>
                          <a:ea typeface="Calibri"/>
                          <a:cs typeface="Calibri"/>
                          <a:sym typeface="Calibri"/>
                        </a:rPr>
                        <a:t>Budget</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Blank Backgrounds">
  <a:themeElements>
    <a:clrScheme name="BRI Palette">
      <a:dk1>
        <a:srgbClr val="333B41"/>
      </a:dk1>
      <a:lt1>
        <a:srgbClr val="F7F4F1"/>
      </a:lt1>
      <a:dk2>
        <a:srgbClr val="1C335F"/>
      </a:dk2>
      <a:lt2>
        <a:srgbClr val="F7F4F1"/>
      </a:lt2>
      <a:accent1>
        <a:srgbClr val="1C335F"/>
      </a:accent1>
      <a:accent2>
        <a:srgbClr val="FF8300"/>
      </a:accent2>
      <a:accent3>
        <a:srgbClr val="00A6CE"/>
      </a:accent3>
      <a:accent4>
        <a:srgbClr val="3ABEAC"/>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effectLst>
          <a:outerShdw blurRad="177800" dist="38100" dir="2700000" algn="tl" rotWithShape="0">
            <a:prstClr val="black">
              <a:alpha val="40000"/>
            </a:prstClr>
          </a:outerShdw>
        </a:effectLst>
      </a:spPr>
      <a:bodyPr rtlCol="0" anchor="ctr"/>
      <a:lstStyle>
        <a:defPPr algn="ctr">
          <a:defRPr dirty="0" smtClean="0">
            <a:solidFill>
              <a:schemeClr val="tx1"/>
            </a:solidFill>
            <a:latin typeface="Libre Baskerville" panose="020000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F2D76D19-49C0-9E48-B9FE-8477C2C3F316}" vid="{76ED1E30-30B9-AB48-8314-D834EFA5571E}"/>
    </a:ext>
  </a:extLst>
</a:theme>
</file>

<file path=ppt/theme/theme2.xml><?xml version="1.0" encoding="utf-8"?>
<a:theme xmlns:a="http://schemas.openxmlformats.org/drawingml/2006/main" name="Title &amp; Section Screens">
  <a:themeElements>
    <a:clrScheme name="BRI Palette">
      <a:dk1>
        <a:srgbClr val="333B41"/>
      </a:dk1>
      <a:lt1>
        <a:srgbClr val="F7F4F1"/>
      </a:lt1>
      <a:dk2>
        <a:srgbClr val="1C335F"/>
      </a:dk2>
      <a:lt2>
        <a:srgbClr val="F7F4F1"/>
      </a:lt2>
      <a:accent1>
        <a:srgbClr val="1C335F"/>
      </a:accent1>
      <a:accent2>
        <a:srgbClr val="FF8300"/>
      </a:accent2>
      <a:accent3>
        <a:srgbClr val="00A6CE"/>
      </a:accent3>
      <a:accent4>
        <a:srgbClr val="3ABEAC"/>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F2D76D19-49C0-9E48-B9FE-8477C2C3F316}" vid="{8624848E-3690-C140-9C96-5F8181E7BB55}"/>
    </a:ext>
  </a:extLst>
</a:theme>
</file>

<file path=ppt/theme/theme3.xml><?xml version="1.0" encoding="utf-8"?>
<a:theme xmlns:a="http://schemas.openxmlformats.org/drawingml/2006/main" name="Quick Standards">
  <a:themeElements>
    <a:clrScheme name="BRI Palette">
      <a:dk1>
        <a:srgbClr val="333B41"/>
      </a:dk1>
      <a:lt1>
        <a:srgbClr val="F7F4F1"/>
      </a:lt1>
      <a:dk2>
        <a:srgbClr val="1C335F"/>
      </a:dk2>
      <a:lt2>
        <a:srgbClr val="F7F4F1"/>
      </a:lt2>
      <a:accent1>
        <a:srgbClr val="1C335F"/>
      </a:accent1>
      <a:accent2>
        <a:srgbClr val="FF8300"/>
      </a:accent2>
      <a:accent3>
        <a:srgbClr val="3ABEAC"/>
      </a:accent3>
      <a:accent4>
        <a:srgbClr val="00A6CE"/>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F2D76D19-49C0-9E48-B9FE-8477C2C3F316}" vid="{66A3CCD3-A572-0D42-8B89-489FBDC199F6}"/>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avy Footer">
  <a:themeElements>
    <a:clrScheme name="Federal Reserve 8H">
      <a:dk1>
        <a:srgbClr val="000000"/>
      </a:dk1>
      <a:lt1>
        <a:srgbClr val="FFFFFF"/>
      </a:lt1>
      <a:dk2>
        <a:srgbClr val="0F2C51"/>
      </a:dk2>
      <a:lt2>
        <a:srgbClr val="EEECE1"/>
      </a:lt2>
      <a:accent1>
        <a:srgbClr val="CC9800"/>
      </a:accent1>
      <a:accent2>
        <a:srgbClr val="00AEEF"/>
      </a:accent2>
      <a:accent3>
        <a:srgbClr val="006754"/>
      </a:accent3>
      <a:accent4>
        <a:srgbClr val="E5E060"/>
      </a:accent4>
      <a:accent5>
        <a:srgbClr val="F7921E"/>
      </a:accent5>
      <a:accent6>
        <a:srgbClr val="DA1A32"/>
      </a:accent6>
      <a:hlink>
        <a:srgbClr val="870051"/>
      </a:hlink>
      <a:folHlink>
        <a:srgbClr val="800080"/>
      </a:folHlink>
    </a:clrScheme>
    <a:fontScheme name="1_FedST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defRPr>
        </a:defPPr>
      </a:lstStyle>
    </a:spDef>
    <a:lnDef>
      <a:spPr bwMode="auto">
        <a:solidFill>
          <a:schemeClr val="accent1"/>
        </a:solidFill>
        <a:ln w="25400" cap="flat" cmpd="sng" algn="ctr">
          <a:solidFill>
            <a:schemeClr val="tx1">
              <a:lumMod val="50000"/>
              <a:lumOff val="50000"/>
            </a:schemeClr>
          </a:solidFill>
          <a:prstDash val="sysDot"/>
          <a:round/>
          <a:headEnd type="none" w="med" len="med"/>
          <a:tailEnd type="triangle" w="lg" len="sm"/>
        </a:ln>
        <a:effectLst/>
      </a:spPr>
      <a:bodyPr/>
      <a:lstStyle/>
    </a:lnDef>
    <a:txDef>
      <a:spPr>
        <a:noFill/>
      </a:spPr>
      <a:bodyPr wrap="square" rtlCol="0">
        <a:spAutoFit/>
      </a:bodyPr>
      <a:lstStyle>
        <a:defPPr algn="l">
          <a:spcAft>
            <a:spcPts val="1200"/>
          </a:spcAft>
          <a:defRPr sz="1600" dirty="0" err="1" smtClean="0">
            <a:latin typeface="Arial" panose="020B0604020202020204" pitchFamily="34" charset="0"/>
            <a:cs typeface="Arial" panose="020B0604020202020204" pitchFamily="34" charset="0"/>
          </a:defRPr>
        </a:defPPr>
      </a:lstStyle>
    </a:txDef>
  </a:objectDefaults>
  <a:extraClrSchemeLst>
    <a:extraClrScheme>
      <a:clrScheme name="FedST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dST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dST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dST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dST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dST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dSTL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dST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dST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dST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dST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dST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Internal v1" id="{8B9616CD-2C3B-B441-8D03-7B27A2C5058A}" vid="{0885DE46-AECA-9341-9009-80FB1BCDFACF}"/>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a62de7d-ba57-4f43-9dae-9623ba637be0">
      <UserInfo>
        <DisplayName>Rachel D. Humphries</DisplayName>
        <AccountId>13</AccountId>
        <AccountType/>
      </UserInfo>
      <UserInfo>
        <DisplayName>Michael Torres</DisplayName>
        <AccountId>6</AccountId>
        <AccountType/>
      </UserInfo>
    </SharedWithUsers>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2025-02-27T15:37:25+00:00</Publication_x0020_Date>
    <Audience1 xmlns="3a62de7d-ba57-4f43-9dae-9623ba637be0"/>
    <_dlc_DocId xmlns="3a62de7d-ba57-4f43-9dae-9623ba637be0">KYED-536-2209</_dlc_DocId>
    <_dlc_DocIdUrl xmlns="3a62de7d-ba57-4f43-9dae-9623ba637be0">
      <Url>https://www.education.ky.gov/curriculum/standards/kyacadstand/_layouts/15/DocIdRedir.aspx?ID=KYED-536-2209</Url>
      <Description>KYED-536-2209</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B1EFC6A-E9D2-466C-A4A9-FA39E7B4BEE9}"/>
</file>

<file path=customXml/itemProps2.xml><?xml version="1.0" encoding="utf-8"?>
<ds:datastoreItem xmlns:ds="http://schemas.openxmlformats.org/officeDocument/2006/customXml" ds:itemID="{9A80CE9D-C4ED-4D81-8203-CF5EB584D2FC}">
  <ds:schemaRefs>
    <ds:schemaRef ds:uri="822e08e5-7231-4e64-b78f-a5a4802c7c1e"/>
    <ds:schemaRef ds:uri="d5d973b5-b314-4168-add3-dadb8ebcd3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9B0F2F0-2766-4ACB-8C8D-33D24BCEF038}">
  <ds:schemaRefs>
    <ds:schemaRef ds:uri="http://schemas.microsoft.com/sharepoint/v3/contenttype/forms"/>
  </ds:schemaRefs>
</ds:datastoreItem>
</file>

<file path=customXml/itemProps4.xml><?xml version="1.0" encoding="utf-8"?>
<ds:datastoreItem xmlns:ds="http://schemas.openxmlformats.org/officeDocument/2006/customXml" ds:itemID="{99830E32-BE8F-49C1-B995-772058FC876D}"/>
</file>

<file path=docProps/app.xml><?xml version="1.0" encoding="utf-8"?>
<Properties xmlns="http://schemas.openxmlformats.org/officeDocument/2006/extended-properties" xmlns:vt="http://schemas.openxmlformats.org/officeDocument/2006/docPropsVTypes">
  <Template>BRI Theme - Natural</Template>
  <TotalTime>24717</TotalTime>
  <Words>3082</Words>
  <Application>Microsoft Office PowerPoint</Application>
  <PresentationFormat>Widescreen</PresentationFormat>
  <Paragraphs>253</Paragraphs>
  <Slides>37</Slides>
  <Notes>26</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37</vt:i4>
      </vt:variant>
    </vt:vector>
  </HeadingPairs>
  <TitlesOfParts>
    <vt:vector size="62" baseType="lpstr">
      <vt:lpstr>ＭＳ Ｐゴシック</vt:lpstr>
      <vt:lpstr>Arial</vt:lpstr>
      <vt:lpstr>Calibri</vt:lpstr>
      <vt:lpstr>Calibri Light</vt:lpstr>
      <vt:lpstr>Franklin Gothic Book</vt:lpstr>
      <vt:lpstr>Franklin Gothic Medium</vt:lpstr>
      <vt:lpstr>Georgia</vt:lpstr>
      <vt:lpstr>GT Walsheim</vt:lpstr>
      <vt:lpstr>Libre Baskerville</vt:lpstr>
      <vt:lpstr>Libre Franklin</vt:lpstr>
      <vt:lpstr>Libre Franklin Black</vt:lpstr>
      <vt:lpstr>Libre Franklin Medium</vt:lpstr>
      <vt:lpstr>Lucida Grande</vt:lpstr>
      <vt:lpstr>Noto Sans Symbols</vt:lpstr>
      <vt:lpstr>Segoe UI</vt:lpstr>
      <vt:lpstr>TeXGyreSchola</vt:lpstr>
      <vt:lpstr>Times</vt:lpstr>
      <vt:lpstr>Times New Roman</vt:lpstr>
      <vt:lpstr>Blank Backgrounds</vt:lpstr>
      <vt:lpstr>Title &amp; Section Screens</vt:lpstr>
      <vt:lpstr>Quick Standards</vt:lpstr>
      <vt:lpstr>Office Theme</vt:lpstr>
      <vt:lpstr>Navy Footer</vt:lpstr>
      <vt:lpstr>1_Office Theme</vt:lpstr>
      <vt:lpstr>2_Office Theme</vt:lpstr>
      <vt:lpstr>What do the Kentucky Academic Standards (KAS) for Social Studies look like in practice?</vt:lpstr>
      <vt:lpstr>Webinar Goals</vt:lpstr>
      <vt:lpstr>What are Standards?</vt:lpstr>
      <vt:lpstr>What Does it Mean to Unpack a Standard?</vt:lpstr>
      <vt:lpstr>Tool to Unpack Standards</vt:lpstr>
      <vt:lpstr>Step 1: List the Standard</vt:lpstr>
      <vt:lpstr>Step 2: What Knowledge, Concepts, Vocabulary will they need to Master? (1)</vt:lpstr>
      <vt:lpstr>Step 2: What Knowledge, Concepts, Vocabulary will they need to Master? (3)</vt:lpstr>
      <vt:lpstr>Step 2: What Knowledge, Concepts, Vocabulary will they need to Master? (4)</vt:lpstr>
      <vt:lpstr>Step 3: What Skills will they need to Master?</vt:lpstr>
      <vt:lpstr>Step 4: What Level of Proficiency do Students need to be in order to Reach this Standard? </vt:lpstr>
      <vt:lpstr>What do the KAS for Social Studies look like in practice?</vt:lpstr>
      <vt:lpstr>Jacob Lawrence’s The Great Migration </vt:lpstr>
      <vt:lpstr>Disclaimer</vt:lpstr>
      <vt:lpstr>KAS for Social Studies inquiry and history alignment</vt:lpstr>
      <vt:lpstr>How do art and economics describe struggles of migrants during the Great Migration? </vt:lpstr>
      <vt:lpstr>Jacob Lawrence’s The Migration Series</vt:lpstr>
      <vt:lpstr>Economics and the Great Migration Lesson 1: Jacob Lawrence’s  The Migration Series</vt:lpstr>
      <vt:lpstr>Great Migration:  Today’s Description</vt:lpstr>
      <vt:lpstr>Causes of the Great Migration:  Perception at the Time</vt:lpstr>
      <vt:lpstr>Jacob Lawrence (early life)</vt:lpstr>
      <vt:lpstr>Jacob Lawrence  </vt:lpstr>
      <vt:lpstr>The Migration Series</vt:lpstr>
      <vt:lpstr>Let’s View The Migration Series</vt:lpstr>
      <vt:lpstr>Worksheets</vt:lpstr>
      <vt:lpstr>© 2021 The Jacob and Gwendolyn Knight Lawrence Foundation, Seattle/ Artists Rights Society (ARS), New York</vt:lpstr>
      <vt:lpstr>© 2021 The Jacob and Gwendolyn Knight Lawrence Foundation, Seattle/ Artists Rights Society (ARS), New York 1</vt:lpstr>
      <vt:lpstr>© 2021 The Jacob and Gwendolyn Knight Lawrence Foundation, Seattle/ Artists Rights Society (ARS), New York </vt:lpstr>
      <vt:lpstr>© 2021 The Jacob and Gwendolyn Knight Lawrence Foundation, Seattle/ Artists Rights Society (ARS), New York 3 </vt:lpstr>
      <vt:lpstr>© 2021 The Jacob and Gwendolyn Knight Lawrence Foundation, Seattle/ Artists Rights Society (ARS), New York 3</vt:lpstr>
      <vt:lpstr>© 2021 The Jacob and Gwendolyn Knight Lawrence Foundation, Seattle/ Artists Rights Society (ARS), New York 34</vt:lpstr>
      <vt:lpstr>© 2021 The Jacob and Gwendolyn Knight Lawrence Foundation, Seattle/ Artists Rights Society (ARS), New York 35</vt:lpstr>
      <vt:lpstr>© 2021 The Jacob and Gwendolyn Knight Lawrence Foundation, Seattle/ Artists Rights Society (ARS), New York 36</vt:lpstr>
      <vt:lpstr>Assessment</vt:lpstr>
      <vt:lpstr>How do art and economics describe struggles of migrants during the Great Migration? (2)</vt:lpstr>
      <vt:lpstr>Where can you find more? </vt:lpstr>
      <vt:lpstr>Sign up for our newsletter!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Rech</dc:creator>
  <cp:lastModifiedBy>Placido, Tabor - Office of Teaching and Learning</cp:lastModifiedBy>
  <cp:revision>251</cp:revision>
  <cp:lastPrinted>2024-06-24T14:01:40Z</cp:lastPrinted>
  <dcterms:created xsi:type="dcterms:W3CDTF">2024-02-20T23:22:02Z</dcterms:created>
  <dcterms:modified xsi:type="dcterms:W3CDTF">2025-02-27T15:35:41Z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MediaServiceImageTags">
    <vt:lpwstr/>
  </property>
  <property fmtid="{D5CDD505-2E9C-101B-9397-08002B2CF9AE}" pid="4" name="MSIP_Label_eb544694-0027-44fa-bee4-2648c0363f9d_Enabled">
    <vt:lpwstr>true</vt:lpwstr>
  </property>
  <property fmtid="{D5CDD505-2E9C-101B-9397-08002B2CF9AE}" pid="5" name="MSIP_Label_eb544694-0027-44fa-bee4-2648c0363f9d_SetDate">
    <vt:lpwstr>2025-01-13T19:08:37Z</vt:lpwstr>
  </property>
  <property fmtid="{D5CDD505-2E9C-101B-9397-08002B2CF9AE}" pid="6" name="MSIP_Label_eb544694-0027-44fa-bee4-2648c0363f9d_Method">
    <vt:lpwstr>Standard</vt:lpwstr>
  </property>
  <property fmtid="{D5CDD505-2E9C-101B-9397-08002B2CF9AE}" pid="7" name="MSIP_Label_eb544694-0027-44fa-bee4-2648c0363f9d_Name">
    <vt:lpwstr>defa4170-0d19-0005-0004-bc88714345d2</vt:lpwstr>
  </property>
  <property fmtid="{D5CDD505-2E9C-101B-9397-08002B2CF9AE}" pid="8" name="MSIP_Label_eb544694-0027-44fa-bee4-2648c0363f9d_SiteId">
    <vt:lpwstr>9360c11f-90e6-4706-ad00-25fcdc9e2ed1</vt:lpwstr>
  </property>
  <property fmtid="{D5CDD505-2E9C-101B-9397-08002B2CF9AE}" pid="9" name="MSIP_Label_eb544694-0027-44fa-bee4-2648c0363f9d_ActionId">
    <vt:lpwstr>6bf536a2-df37-44ef-905f-099c7dbfe4a3</vt:lpwstr>
  </property>
  <property fmtid="{D5CDD505-2E9C-101B-9397-08002B2CF9AE}" pid="10" name="MSIP_Label_eb544694-0027-44fa-bee4-2648c0363f9d_ContentBits">
    <vt:lpwstr>0</vt:lpwstr>
  </property>
  <property fmtid="{D5CDD505-2E9C-101B-9397-08002B2CF9AE}" pid="11" name="_dlc_DocIdItemGuid">
    <vt:lpwstr>4cec390f-3cee-419e-afeb-d2b7f83f0ea6</vt:lpwstr>
  </property>
</Properties>
</file>