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4"/>
    <p:sldMasterId id="2147483681" r:id="rId5"/>
  </p:sldMasterIdLst>
  <p:notesMasterIdLst>
    <p:notesMasterId r:id="rId20"/>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9144000" cy="5715000" type="screen16x10"/>
  <p:notesSz cx="6858000" cy="9144000"/>
  <p:embeddedFontLst>
    <p:embeddedFont>
      <p:font typeface="Bitter" panose="020B0604020202020204" charset="0"/>
      <p:regular r:id="rId21"/>
      <p:bold r:id="rId22"/>
      <p:italic r:id="rId23"/>
      <p:boldItalic r:id="rId24"/>
    </p:embeddedFont>
    <p:embeddedFont>
      <p:font typeface="Courgette" panose="020B0604020202020204" charset="0"/>
      <p:regular r:id="rId25"/>
    </p:embeddedFont>
    <p:embeddedFont>
      <p:font typeface="Poppins" panose="00000500000000000000" pitchFamily="2" charset="0"/>
      <p:regular r:id="rId26"/>
      <p:bold r:id="rId27"/>
      <p:italic r:id="rId28"/>
      <p:boldItalic r:id="rId29"/>
    </p:embeddedFont>
    <p:embeddedFont>
      <p:font typeface="Poppins ExtraBold" panose="00000900000000000000" pitchFamily="2" charset="0"/>
      <p:bold r:id="rId30"/>
    </p:embeddedFont>
    <p:embeddedFont>
      <p:font typeface="Poppins SemiBold" panose="000007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720">
          <p15:clr>
            <a:srgbClr val="A4A3A4"/>
          </p15:clr>
        </p15:guide>
        <p15:guide id="2" pos="5040">
          <p15:clr>
            <a:srgbClr val="A4A3A4"/>
          </p15:clr>
        </p15:guide>
        <p15:guide id="3" orient="horz" pos="18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B658EE-2A68-4920-18FC-AE4925862400}" v="2" dt="2025-12-17T16:23:44.053"/>
  </p1510:revLst>
</p1510:revInfo>
</file>

<file path=ppt/tableStyles.xml><?xml version="1.0" encoding="utf-8"?>
<a:tblStyleLst xmlns:a="http://schemas.openxmlformats.org/drawingml/2006/main" def="{9A2477BA-AD64-449C-B273-0889F9DD6967}">
  <a:tblStyle styleId="{9A2477BA-AD64-449C-B273-0889F9DD696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86463" autoAdjust="0"/>
  </p:normalViewPr>
  <p:slideViewPr>
    <p:cSldViewPr snapToGrid="0">
      <p:cViewPr varScale="1">
        <p:scale>
          <a:sx n="63" d="100"/>
          <a:sy n="63" d="100"/>
        </p:scale>
        <p:origin x="374" y="48"/>
      </p:cViewPr>
      <p:guideLst>
        <p:guide pos="720"/>
        <p:guide pos="5040"/>
        <p:guide orient="horz" pos="1800"/>
      </p:guideLst>
    </p:cSldViewPr>
  </p:slideViewPr>
  <p:outlineViewPr>
    <p:cViewPr>
      <p:scale>
        <a:sx n="33" d="100"/>
        <a:sy n="33" d="100"/>
      </p:scale>
      <p:origin x="0" y="-1053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6.fntdata"/><Relationship Id="rId39" Type="http://schemas.microsoft.com/office/2015/10/relationships/revisionInfo" Target="revisionInfo.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40" Type="http://schemas.openxmlformats.org/officeDocument/2006/relationships/customXml" Target="../customXml/item4.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vimeo.com/84900192"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ed219a22d_0_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ed219a22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b="1">
                <a:solidFill>
                  <a:schemeClr val="dk1"/>
                </a:solidFill>
                <a:latin typeface="Poppins"/>
                <a:ea typeface="Poppins"/>
                <a:cs typeface="Poppins"/>
                <a:sym typeface="Poppins"/>
              </a:rPr>
              <a:t>1 min</a:t>
            </a:r>
            <a:endParaRPr sz="1000"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sz="1000" b="1">
                <a:solidFill>
                  <a:schemeClr val="dk1"/>
                </a:solidFill>
                <a:latin typeface="Poppins"/>
                <a:ea typeface="Poppins"/>
                <a:cs typeface="Poppins"/>
                <a:sym typeface="Poppins"/>
              </a:rPr>
              <a:t>Frame: 1 min</a:t>
            </a:r>
            <a:endParaRPr sz="1000"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sz="1000" i="1">
                <a:solidFill>
                  <a:schemeClr val="dk1"/>
                </a:solidFill>
                <a:latin typeface="Poppins"/>
                <a:ea typeface="Poppins"/>
                <a:cs typeface="Poppins"/>
                <a:sym typeface="Poppins"/>
              </a:rPr>
              <a:t>“Welcome to our final shared learning session in this content cycle.  In today’s session, we will delve into how we can support students to continue to maintain and extend their understanding of vocabulary beyond the first lesson where it is taught. Just as athletes engage in ball-handling drills and other exercises to refine their skills, so too do our students need to continue to work with the vocabulary they have learned so that they can build a deeper understanding of more words, which will help them to become stronger communicators and readers.”</a:t>
            </a:r>
            <a:endParaRPr sz="1000" i="1">
              <a:solidFill>
                <a:schemeClr val="dk1"/>
              </a:solidFill>
              <a:latin typeface="Poppins"/>
              <a:ea typeface="Poppins"/>
              <a:cs typeface="Poppins"/>
              <a:sym typeface="Poppi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6317df133c_1_2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6317df133c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oppins"/>
                <a:ea typeface="Poppins"/>
                <a:cs typeface="Poppins"/>
                <a:sym typeface="Poppins"/>
              </a:rPr>
              <a:t>3 min</a:t>
            </a:r>
            <a:endParaRPr b="1">
              <a:solidFill>
                <a:schemeClr val="dk1"/>
              </a:solidFill>
              <a:latin typeface="Poppins"/>
              <a:ea typeface="Poppins"/>
              <a:cs typeface="Poppins"/>
              <a:sym typeface="Poppins"/>
            </a:endParaRPr>
          </a:p>
          <a:p>
            <a:pPr marL="0" lvl="0" indent="0" algn="l" rtl="0">
              <a:spcBef>
                <a:spcPts val="0"/>
              </a:spcBef>
              <a:spcAft>
                <a:spcPts val="0"/>
              </a:spcAft>
              <a:buNone/>
            </a:pPr>
            <a:r>
              <a:rPr lang="en" b="1" u="sng">
                <a:solidFill>
                  <a:schemeClr val="dk1"/>
                </a:solidFill>
                <a:latin typeface="Poppins"/>
                <a:ea typeface="Poppins"/>
                <a:cs typeface="Poppins"/>
                <a:sym typeface="Poppins"/>
              </a:rPr>
              <a:t>Directions/Framing:</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3 min: Give participants time to add any additional thinking into their handout. Facilitator can also invite participants to share with a partner.</a:t>
            </a:r>
            <a:endParaRPr>
              <a:solidFill>
                <a:schemeClr val="dk1"/>
              </a:solidFill>
              <a:latin typeface="Poppins"/>
              <a:ea typeface="Poppins"/>
              <a:cs typeface="Poppins"/>
              <a:sym typeface="Poppins"/>
            </a:endParaRPr>
          </a:p>
          <a:p>
            <a:pPr marL="0" lvl="0" indent="0" algn="l" rtl="0">
              <a:spcBef>
                <a:spcPts val="0"/>
              </a:spcBef>
              <a:spcAft>
                <a:spcPts val="0"/>
              </a:spcAft>
              <a:buNone/>
            </a:pPr>
            <a:endParaRPr b="1">
              <a:solidFill>
                <a:schemeClr val="dk1"/>
              </a:solidFill>
              <a:latin typeface="Poppins"/>
              <a:ea typeface="Poppins"/>
              <a:cs typeface="Poppins"/>
              <a:sym typeface="Poppins"/>
            </a:endParaRPr>
          </a:p>
          <a:p>
            <a:pPr marL="0" lvl="0" indent="0" algn="l" rtl="0">
              <a:spcBef>
                <a:spcPts val="0"/>
              </a:spcBef>
              <a:spcAft>
                <a:spcPts val="0"/>
              </a:spcAft>
              <a:buNone/>
            </a:pPr>
            <a:r>
              <a:rPr lang="en" b="1" u="sng">
                <a:solidFill>
                  <a:schemeClr val="dk1"/>
                </a:solidFill>
                <a:latin typeface="Poppins"/>
                <a:ea typeface="Poppins"/>
                <a:cs typeface="Poppins"/>
                <a:sym typeface="Poppins"/>
              </a:rPr>
              <a:t>Look or Listen Fors/Evidence of Mastery:</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This strategy could be used during Do Nows, homework, or other regular classroom routines. </a:t>
            </a:r>
            <a:endParaRPr>
              <a:solidFill>
                <a:schemeClr val="dk1"/>
              </a:solidFill>
              <a:latin typeface="Poppins"/>
              <a:ea typeface="Poppins"/>
              <a:cs typeface="Poppins"/>
              <a:sym typeface="Poppins"/>
            </a:endParaRPr>
          </a:p>
          <a:p>
            <a:pPr marL="0" lvl="0" indent="0" algn="l" rtl="0">
              <a:spcBef>
                <a:spcPts val="0"/>
              </a:spcBef>
              <a:spcAft>
                <a:spcPts val="0"/>
              </a:spcAft>
              <a:buNone/>
            </a:pPr>
            <a:endParaRPr b="1">
              <a:solidFill>
                <a:schemeClr val="dk1"/>
              </a:solidFill>
              <a:latin typeface="Poppins"/>
              <a:ea typeface="Poppins"/>
              <a:cs typeface="Poppins"/>
              <a:sym typeface="Poppins"/>
            </a:endParaRPr>
          </a:p>
          <a:p>
            <a:pPr marL="0" lvl="0" indent="0" algn="l" rtl="0">
              <a:spcBef>
                <a:spcPts val="0"/>
              </a:spcBef>
              <a:spcAft>
                <a:spcPts val="0"/>
              </a:spcAft>
              <a:buNone/>
            </a:pPr>
            <a:endParaRPr b="1">
              <a:solidFill>
                <a:schemeClr val="dk1"/>
              </a:solidFill>
              <a:latin typeface="Poppins"/>
              <a:ea typeface="Poppins"/>
              <a:cs typeface="Poppins"/>
              <a:sym typeface="Poppins"/>
            </a:endParaRPr>
          </a:p>
          <a:p>
            <a:pPr marL="0" lvl="0" indent="0" algn="l" rtl="0">
              <a:spcBef>
                <a:spcPts val="0"/>
              </a:spcBef>
              <a:spcAft>
                <a:spcPts val="0"/>
              </a:spcAft>
              <a:buNone/>
            </a:pPr>
            <a:endParaRPr b="1">
              <a:solidFill>
                <a:schemeClr val="dk1"/>
              </a:solidFill>
              <a:latin typeface="Poppins"/>
              <a:ea typeface="Poppins"/>
              <a:cs typeface="Poppins"/>
              <a:sym typeface="Poppi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6317df133c_1_3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6317df133c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7 min</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Directions/Framing:</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Let’s take a look at one last classroom example. This protocol is called “Give One, Get One, Move On,” or GOGOMO. We used this strategy in our last shared learning session!</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This video is of an eighth grade classroom studying the word “metamorphosis.” Again, this is the best video for this strategy and something that could be tailored to intermediate grade students.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2 min: Watch video and capture notes.</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3 min: Give participants time to add any additional thinking into their handout. Facilitator can also invite participants to share with a partner.</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Look or Listen Fors/Evidence of Mastery:</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This strategy could be used to review an entire unit or topic (so could include many vocabulary words); it could also be used to study a single word, with students writing examples, non-examples, or other characteristics in each of the boxes. This strategy can get students to write and talk about many unit vocabulary words at once, or it can support students in building  a deeper understanding of a single vocabulary word that has more depth and nuance.</a:t>
            </a:r>
            <a:endParaRPr>
              <a:solidFill>
                <a:schemeClr val="dk1"/>
              </a:solidFill>
              <a:latin typeface="Poppins"/>
              <a:ea typeface="Poppins"/>
              <a:cs typeface="Poppins"/>
              <a:sym typeface="Poppins"/>
            </a:endParaRPr>
          </a:p>
          <a:p>
            <a:pPr marL="0" lvl="0" indent="0" algn="l" rtl="0">
              <a:spcBef>
                <a:spcPts val="0"/>
              </a:spcBef>
              <a:spcAft>
                <a:spcPts val="0"/>
              </a:spcAft>
              <a:buNone/>
            </a:pPr>
            <a:endParaRPr b="1">
              <a:solidFill>
                <a:schemeClr val="dk1"/>
              </a:solidFill>
              <a:latin typeface="Poppins"/>
              <a:ea typeface="Poppins"/>
              <a:cs typeface="Poppins"/>
              <a:sym typeface="Poppi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6317df133c_1_5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6317df133c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25 min</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Directions/Framing:</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i="1">
                <a:solidFill>
                  <a:schemeClr val="dk1"/>
                </a:solidFill>
                <a:latin typeface="Poppins"/>
                <a:ea typeface="Poppins"/>
                <a:cs typeface="Poppins"/>
                <a:sym typeface="Poppins"/>
              </a:rPr>
              <a:t>“Let’s take a look at a lesson from your unit of study where students read informational text to support their thinking.   As you review this lesson, you will determine ways these lessons support previously taught vocabulary and how you might incorporate one vocabulary strategy to reinforce the vocabulary from your lesson.”</a:t>
            </a:r>
            <a:endParaRPr i="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i="1">
                <a:solidFill>
                  <a:schemeClr val="dk1"/>
                </a:solidFill>
                <a:latin typeface="Poppins"/>
                <a:ea typeface="Poppins"/>
                <a:cs typeface="Poppins"/>
                <a:sym typeface="Poppins"/>
              </a:rPr>
              <a:t>Today when we practice, we’re going to take a look at one lesson from your curriculum. We’ll consider 3-5 vocabulary words that you will teach. Then we’ll consider one task or strategy we could add or adjust in this lesson in order to also review some of the previously learned vocabulary. Please capture your thinking in your handout.</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20 min: Work Time (independently or in groups)</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5 min: whole group share out</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Look or Listen Fors/Evidence of Mastery:</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highlight>
                  <a:schemeClr val="lt1"/>
                </a:highlight>
                <a:latin typeface="Poppins"/>
                <a:ea typeface="Poppins"/>
                <a:cs typeface="Poppins"/>
                <a:sym typeface="Poppins"/>
              </a:rPr>
              <a:t>Selection of 3-5 vocabulary words from lesson</a:t>
            </a:r>
            <a:endParaRPr>
              <a:solidFill>
                <a:schemeClr val="dk1"/>
              </a:solidFill>
              <a:highlight>
                <a:schemeClr val="lt1"/>
              </a:highlight>
              <a:latin typeface="Poppins"/>
              <a:ea typeface="Poppins"/>
              <a:cs typeface="Poppins"/>
              <a:sym typeface="Poppins"/>
            </a:endParaRPr>
          </a:p>
          <a:p>
            <a:pPr marL="457200" lvl="0" indent="-317500" algn="l" rtl="0">
              <a:spcBef>
                <a:spcPts val="0"/>
              </a:spcBef>
              <a:spcAft>
                <a:spcPts val="0"/>
              </a:spcAft>
              <a:buClr>
                <a:schemeClr val="dk1"/>
              </a:buClr>
              <a:buSzPts val="1400"/>
              <a:buFont typeface="Poppins"/>
              <a:buChar char="●"/>
            </a:pPr>
            <a:r>
              <a:rPr lang="en">
                <a:solidFill>
                  <a:schemeClr val="dk1"/>
                </a:solidFill>
                <a:highlight>
                  <a:schemeClr val="lt1"/>
                </a:highlight>
                <a:latin typeface="Poppins"/>
                <a:ea typeface="Poppins"/>
                <a:cs typeface="Poppins"/>
                <a:sym typeface="Poppins"/>
              </a:rPr>
              <a:t>Selection/Adaptation of vocabulary strategy from today’s session</a:t>
            </a:r>
            <a:endParaRPr>
              <a:solidFill>
                <a:schemeClr val="dk1"/>
              </a:solidFill>
              <a:highlight>
                <a:schemeClr val="lt1"/>
              </a:highlight>
              <a:latin typeface="Poppins"/>
              <a:ea typeface="Poppins"/>
              <a:cs typeface="Poppins"/>
              <a:sym typeface="Poppins"/>
            </a:endParaRPr>
          </a:p>
          <a:p>
            <a:pPr marL="457200" lvl="0" indent="-317500" algn="l" rtl="0">
              <a:spcBef>
                <a:spcPts val="0"/>
              </a:spcBef>
              <a:spcAft>
                <a:spcPts val="0"/>
              </a:spcAft>
              <a:buClr>
                <a:schemeClr val="dk1"/>
              </a:buClr>
              <a:buSzPts val="1400"/>
              <a:buFont typeface="Poppins"/>
              <a:buChar char="●"/>
            </a:pPr>
            <a:r>
              <a:rPr lang="en">
                <a:solidFill>
                  <a:schemeClr val="dk1"/>
                </a:solidFill>
                <a:highlight>
                  <a:schemeClr val="lt1"/>
                </a:highlight>
                <a:latin typeface="Poppins"/>
                <a:ea typeface="Poppins"/>
                <a:cs typeface="Poppins"/>
                <a:sym typeface="Poppins"/>
              </a:rPr>
              <a:t>Discussion of how to implement</a:t>
            </a:r>
            <a:endParaRPr>
              <a:solidFill>
                <a:schemeClr val="dk1"/>
              </a:solidFill>
              <a:highlight>
                <a:schemeClr val="lt1"/>
              </a:highlight>
              <a:latin typeface="Poppins"/>
              <a:ea typeface="Poppins"/>
              <a:cs typeface="Poppins"/>
              <a:sym typeface="Poppi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62e1d2b05d_0_24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62e1d2b05d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5 min</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Directions/Framing:</a:t>
            </a:r>
            <a:endParaRPr b="1">
              <a:solidFill>
                <a:schemeClr val="dk1"/>
              </a:solidFill>
              <a:latin typeface="Poppins"/>
              <a:ea typeface="Poppins"/>
              <a:cs typeface="Poppins"/>
              <a:sym typeface="Poppins"/>
            </a:endParaRPr>
          </a:p>
          <a:p>
            <a:pPr>
              <a:buClr>
                <a:schemeClr val="dk1"/>
              </a:buClr>
              <a:buFont typeface="Poppins"/>
              <a:buChar char="●"/>
            </a:pPr>
            <a:r>
              <a:rPr lang="en" dirty="0">
                <a:solidFill>
                  <a:schemeClr val="dk1"/>
                </a:solidFill>
                <a:latin typeface="Poppins"/>
                <a:ea typeface="Poppins"/>
                <a:cs typeface="Poppins"/>
                <a:sym typeface="Poppins"/>
              </a:rPr>
              <a:t>Our reflection for today goes back to our first session during which we discussed the relationship between vocabulary instruction and </a:t>
            </a:r>
            <a:r>
              <a:rPr lang="en">
                <a:solidFill>
                  <a:schemeClr val="dk1"/>
                </a:solidFill>
                <a:latin typeface="Poppins"/>
                <a:ea typeface="Poppins"/>
                <a:cs typeface="Poppins"/>
                <a:sym typeface="Poppins"/>
              </a:rPr>
              <a:t>access</a:t>
            </a:r>
            <a:r>
              <a:rPr lang="en" dirty="0">
                <a:solidFill>
                  <a:schemeClr val="dk1"/>
                </a:solidFill>
                <a:latin typeface="Poppins"/>
                <a:ea typeface="Poppins"/>
                <a:cs typeface="Poppins"/>
                <a:sym typeface="Poppins"/>
              </a:rPr>
              <a:t> for all. </a:t>
            </a:r>
            <a:endParaRPr dirty="0">
              <a:solidFill>
                <a:schemeClr val="dk1"/>
              </a:solidFill>
              <a:latin typeface="Poppins"/>
              <a:ea typeface="Poppins"/>
              <a:cs typeface="Poppins"/>
              <a:sym typeface="Poppins"/>
            </a:endParaRPr>
          </a:p>
          <a:p>
            <a:pPr>
              <a:buClr>
                <a:schemeClr val="dk1"/>
              </a:buClr>
              <a:buFont typeface="Poppins"/>
              <a:buChar char="●"/>
            </a:pPr>
            <a:r>
              <a:rPr lang="en">
                <a:solidFill>
                  <a:schemeClr val="dk1"/>
                </a:solidFill>
                <a:latin typeface="Poppins"/>
                <a:ea typeface="Poppins"/>
                <a:cs typeface="Poppins"/>
                <a:sym typeface="Poppins"/>
              </a:rPr>
              <a:t>Why is vocabulary instruction critical for grade-level</a:t>
            </a:r>
            <a:r>
              <a:rPr lang="en" dirty="0">
                <a:solidFill>
                  <a:schemeClr val="dk1"/>
                </a:solidFill>
                <a:latin typeface="Poppins"/>
                <a:ea typeface="Poppins"/>
                <a:cs typeface="Poppins"/>
                <a:sym typeface="Poppins"/>
              </a:rPr>
              <a:t> learning in literacy for all students, including (and especially) English Language Learners, students who are struggling readers, or students with special needs? What is one next step you can take in your classroom to support students in maintaining or extending vocabulary?</a:t>
            </a:r>
            <a:endParaRPr dirty="0">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1 min: Participants reflect.</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4 min: Whole group whip-around with each participant sharing one key takeaway in response to one of the questions.</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Look or Listen Fors/Evidence of Mastery:</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Strong understanding of vocabulary is essential for reading comprehension, and in particular for accessing grade-level complex texts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English Language Learners and students who are struggling readers often have lower comprehension because they don’t know as many vocabulary words</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Vocabulary instruction can help to create access to texts for all students</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a:solidFill>
                <a:schemeClr val="dk1"/>
              </a:solidFill>
              <a:latin typeface="Poppins"/>
              <a:ea typeface="Poppins"/>
              <a:cs typeface="Poppins"/>
              <a:sym typeface="Poppins"/>
            </a:endParaRPr>
          </a:p>
          <a:p>
            <a:pPr marL="0" lvl="0" indent="0" algn="l" rtl="0">
              <a:spcBef>
                <a:spcPts val="0"/>
              </a:spcBef>
              <a:spcAft>
                <a:spcPts val="0"/>
              </a:spcAft>
              <a:buNone/>
            </a:pPr>
            <a:endParaRPr b="1">
              <a:solidFill>
                <a:schemeClr val="dk1"/>
              </a:solidFill>
              <a:latin typeface="Poppins"/>
              <a:ea typeface="Poppins"/>
              <a:cs typeface="Poppins"/>
              <a:sym typeface="Poppi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62fbebe51f_0_40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62fbebe51f_0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1 min</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Directions/Framing:</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Before we close out, I want to take a minute to preview the learning that we will engage in next week. We will have an opportunity to review an upcoming text and lesson and analyze it against our look fors.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Thank you all for your engagement in today’s learning! </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Look or Listen Fors/Evidence of Mastery:</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NA</a:t>
            </a:r>
            <a:endParaRPr b="1">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ed219a22d_0_1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ed219a22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5 min: </a:t>
            </a:r>
            <a:endParaRPr sz="12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b="1" u="sng">
                <a:solidFill>
                  <a:schemeClr val="dk1"/>
                </a:solidFill>
                <a:latin typeface="Calibri"/>
                <a:ea typeface="Calibri"/>
                <a:cs typeface="Calibri"/>
                <a:sym typeface="Calibri"/>
              </a:rPr>
              <a:t>Directions/Framing:</a:t>
            </a:r>
            <a:endParaRPr sz="12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Facilitator shares the quote, “The limits of my language mean the limits of my world” by Ludwig Wittgenstein.  Participants reflect on the following questions:</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does this quote mean to you?</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How has this been true in your classroom?</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1 min: Reflect independently.</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3 min: Share reflections with a partner.</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Thank you all for sharing! As I heard many of you reflect, language is critical to students’ having access to texts, conversations, and understanding new content. Vocabulary can expand our horizons and cultivate joy and interest for students. Today we’ll explore additional strategies for supporting students in strengthening their vocabularies so there are no limits!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b="1" u="sng">
                <a:solidFill>
                  <a:schemeClr val="dk1"/>
                </a:solidFill>
                <a:latin typeface="Calibri"/>
                <a:ea typeface="Calibri"/>
                <a:cs typeface="Calibri"/>
                <a:sym typeface="Calibri"/>
              </a:rPr>
              <a:t>Look or Listen Fors/Evidence of Mastery:</a:t>
            </a:r>
            <a:endParaRPr sz="1200" b="1">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The world reflects opportunities, open doors, possibilities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Without a strong vocabulary, there is a limit to opportunities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We all have the capacity to improve our limits</a:t>
            </a:r>
            <a:endParaRPr sz="1400" b="1">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6ba9a5484e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6ba9a5484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oppins"/>
                <a:ea typeface="Poppins"/>
                <a:cs typeface="Poppins"/>
                <a:sym typeface="Poppins"/>
              </a:rPr>
              <a:t>Cycle Overview (1  min)</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Share 11 week path of the cycle, reminding teachers  how the professional learning includes opportunities for shared learning, planning and practice, and studying student progress. </a:t>
            </a:r>
            <a:endParaRPr b="1">
              <a:solidFill>
                <a:schemeClr val="dk1"/>
              </a:solidFill>
              <a:latin typeface="Poppins"/>
              <a:ea typeface="Poppins"/>
              <a:cs typeface="Poppins"/>
              <a:sym typeface="Poppi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ed219a22d_0_2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ed219a22d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2 min </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Directions/Framing/Key Points:</a:t>
            </a:r>
            <a:endParaRPr b="1" u="sng">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Here are the objectives for the session.  May I have 2 volunteers read them aloud?</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Here is our path for learning. </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Look or Listen Fors/Evidence of Mastery:</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NA</a:t>
            </a:r>
            <a:endParaRPr b="1">
              <a:solidFill>
                <a:schemeClr val="dk1"/>
              </a:solidFill>
              <a:latin typeface="Poppins"/>
              <a:ea typeface="Poppins"/>
              <a:cs typeface="Poppins"/>
              <a:sym typeface="Poppi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62fbebe51f_0_29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62fbebe51f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10 min</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Font typeface="Calibri"/>
              <a:buNone/>
            </a:pPr>
            <a:r>
              <a:rPr lang="en" b="1" u="sng">
                <a:solidFill>
                  <a:schemeClr val="dk1"/>
                </a:solidFill>
                <a:latin typeface="Poppins"/>
                <a:ea typeface="Poppins"/>
                <a:cs typeface="Poppins"/>
                <a:sym typeface="Poppins"/>
              </a:rPr>
              <a:t>Directions/Framing:</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a:t>
            </a:r>
            <a:r>
              <a:rPr lang="en" i="1">
                <a:solidFill>
                  <a:schemeClr val="dk1"/>
                </a:solidFill>
                <a:latin typeface="Poppins"/>
                <a:ea typeface="Poppins"/>
                <a:cs typeface="Poppins"/>
                <a:sym typeface="Poppins"/>
              </a:rPr>
              <a:t>Let’s begin by returning to our pre-work reading to make sure that we understand the key points around systems and routines for supporting students in maintaining and extending their vocabularies.”</a:t>
            </a:r>
            <a:endParaRPr i="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5 min: In partners, participants return to their notes from the pre-work article, and share their answers to the following questions:</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Why is it important that teachers are thoughtful and intentional about creating and using systems for students to meaningfully revisit words?</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What are some strategies for maintaining and extending students’ vocabulary? </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How does this compare to your current practice? </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What do you want to learn?</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5 min: Whole group share out, with the facilitator soliciting and reinforcing the key takeaways. </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Look or Listen Fors/Evidence of Mastery:</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The end goal is for students to retain vocabulary for later use in reading writing and speaking</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In order to solidify student understanding of vocabulary words, students must use them</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Spiraling back involves revisiting words you've already taught, giving students the kind of practice that can lead to mastery.</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Many different approaches to reinforcing and maintaining previously taught vocabulary.</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Engaging in wordplay</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Reviewing several words at once</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Active practice questions - Useful in providing an additional prompt for rigorously applying a word - Helps with spiraling back on previously taught vocab</a:t>
            </a:r>
            <a:endParaRPr>
              <a:solidFill>
                <a:schemeClr val="dk1"/>
              </a:solidFill>
              <a:latin typeface="Poppins"/>
              <a:ea typeface="Poppins"/>
              <a:cs typeface="Poppins"/>
              <a:sym typeface="Poppins"/>
            </a:endParaRPr>
          </a:p>
          <a:p>
            <a:pPr marL="1828800" lvl="3"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Choose between two words - which is best for _______</a:t>
            </a:r>
            <a:endParaRPr>
              <a:solidFill>
                <a:schemeClr val="dk1"/>
              </a:solidFill>
              <a:latin typeface="Poppins"/>
              <a:ea typeface="Poppins"/>
              <a:cs typeface="Poppins"/>
              <a:sym typeface="Poppins"/>
            </a:endParaRPr>
          </a:p>
          <a:p>
            <a:pPr marL="1828800" lvl="3"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Pose questions that force students to think about relationships between words  Could a ___ be a ____ Why?  Why not?</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Prompting students to upgrade word choice in discussion and writing</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Applying words to reading / Connecting to Text</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Utilizing the classroom environment - Word Walls</a:t>
            </a:r>
            <a:endParaRPr>
              <a:solidFill>
                <a:schemeClr val="dk1"/>
              </a:solidFill>
              <a:latin typeface="Poppins"/>
              <a:ea typeface="Poppins"/>
              <a:cs typeface="Poppins"/>
              <a:sym typeface="Poppins"/>
            </a:endParaRPr>
          </a:p>
          <a:p>
            <a:pPr marL="0" lvl="0" indent="0" algn="l" rtl="0">
              <a:spcBef>
                <a:spcPts val="0"/>
              </a:spcBef>
              <a:spcAft>
                <a:spcPts val="0"/>
              </a:spcAft>
              <a:buNone/>
            </a:pPr>
            <a:endParaRPr b="1">
              <a:solidFill>
                <a:schemeClr val="dk1"/>
              </a:solidFill>
              <a:latin typeface="Poppins"/>
              <a:ea typeface="Poppins"/>
              <a:cs typeface="Poppins"/>
              <a:sym typeface="Poppi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6560599db7_0_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6560599db7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Key Takeaways: Reinforcing Vocabulary Across Lessons &amp; Texts (3 min)</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Directions/Framing/Key Points:</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1 min: “Here are some key takeaways about reinforcing vocabulary, many of which you have surfaced.”</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2 min: Provide time for teachers to review the slide and ask clarifying questions, as needed.</a:t>
            </a:r>
            <a:endParaRPr>
              <a:solidFill>
                <a:schemeClr val="dk1"/>
              </a:solidFill>
              <a:latin typeface="Poppins"/>
              <a:ea typeface="Poppins"/>
              <a:cs typeface="Poppins"/>
              <a:sym typeface="Poppins"/>
            </a:endParaRPr>
          </a:p>
          <a:p>
            <a:pPr marL="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None/>
            </a:pPr>
            <a:r>
              <a:rPr lang="en" b="1" u="sng">
                <a:solidFill>
                  <a:schemeClr val="dk1"/>
                </a:solidFill>
                <a:latin typeface="Poppins"/>
                <a:ea typeface="Poppins"/>
                <a:cs typeface="Poppins"/>
                <a:sym typeface="Poppins"/>
              </a:rPr>
              <a:t>Look and/or Listen For:</a:t>
            </a:r>
            <a:endParaRPr b="1" u="sng">
              <a:solidFill>
                <a:schemeClr val="dk1"/>
              </a:solidFill>
              <a:latin typeface="Poppins"/>
              <a:ea typeface="Poppins"/>
              <a:cs typeface="Poppins"/>
              <a:sym typeface="Poppins"/>
            </a:endParaRPr>
          </a:p>
          <a:p>
            <a:pPr marL="457200" marR="0" lvl="0" indent="-298450" algn="l" rtl="0">
              <a:lnSpc>
                <a:spcPct val="100000"/>
              </a:lnSpc>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The end goal of vocabulary instruction is for students to retain vocabulary for later use in reading comprehension, writing, and speaking.</a:t>
            </a:r>
            <a:endParaRPr>
              <a:solidFill>
                <a:schemeClr val="dk1"/>
              </a:solidFill>
              <a:latin typeface="Poppins"/>
              <a:ea typeface="Poppins"/>
              <a:cs typeface="Poppins"/>
              <a:sym typeface="Poppins"/>
            </a:endParaRPr>
          </a:p>
          <a:p>
            <a:pPr marL="457200" marR="0" lvl="0" indent="-298450" algn="l" rtl="0">
              <a:lnSpc>
                <a:spcPct val="100000"/>
              </a:lnSpc>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Research show that students need at least six repetitions with a word before they can master it. </a:t>
            </a:r>
            <a:endParaRPr>
              <a:solidFill>
                <a:schemeClr val="dk1"/>
              </a:solidFill>
              <a:latin typeface="Poppins"/>
              <a:ea typeface="Poppins"/>
              <a:cs typeface="Poppins"/>
              <a:sym typeface="Poppins"/>
            </a:endParaRPr>
          </a:p>
          <a:p>
            <a:pPr marL="457200" marR="0" lvl="0" indent="-298450" algn="l" rtl="0">
              <a:lnSpc>
                <a:spcPct val="100000"/>
              </a:lnSpc>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Students need to hear, say, write, think deeply about words in order to begin to use them in their regular speech and writing and understand them well in reading.</a:t>
            </a:r>
            <a:endParaRPr>
              <a:solidFill>
                <a:schemeClr val="dk1"/>
              </a:solidFill>
              <a:latin typeface="Poppins"/>
              <a:ea typeface="Poppins"/>
              <a:cs typeface="Poppins"/>
              <a:sym typeface="Poppins"/>
            </a:endParaRPr>
          </a:p>
          <a:p>
            <a:pPr marL="457200" marR="0" lvl="0" indent="-298450" algn="l" rtl="0">
              <a:lnSpc>
                <a:spcPct val="100000"/>
              </a:lnSpc>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Spiraling back involves revisiting words you've already taught, giving students the kind of practice that can lead to mastery.</a:t>
            </a:r>
            <a:endParaRPr>
              <a:solidFill>
                <a:schemeClr val="dk1"/>
              </a:solidFill>
              <a:latin typeface="Poppins"/>
              <a:ea typeface="Poppins"/>
              <a:cs typeface="Poppins"/>
              <a:sym typeface="Poppins"/>
            </a:endParaRPr>
          </a:p>
          <a:p>
            <a:pPr marL="457200" marR="0" lvl="0" indent="-298450" algn="l" rtl="0">
              <a:lnSpc>
                <a:spcPct val="100000"/>
              </a:lnSpc>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There are many different approaches to reinforcing and maintaining previously taught vocabulary. Some include:</a:t>
            </a:r>
            <a:endParaRPr>
              <a:solidFill>
                <a:schemeClr val="dk1"/>
              </a:solidFill>
              <a:latin typeface="Poppins"/>
              <a:ea typeface="Poppins"/>
              <a:cs typeface="Poppins"/>
              <a:sym typeface="Poppins"/>
            </a:endParaRPr>
          </a:p>
          <a:p>
            <a:pPr marL="914400" marR="0" lvl="1" indent="-298450" algn="l" rtl="0">
              <a:lnSpc>
                <a:spcPct val="100000"/>
              </a:lnSpc>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Engaging in wordplay to review</a:t>
            </a:r>
            <a:endParaRPr>
              <a:solidFill>
                <a:schemeClr val="dk1"/>
              </a:solidFill>
              <a:latin typeface="Poppins"/>
              <a:ea typeface="Poppins"/>
              <a:cs typeface="Poppins"/>
              <a:sym typeface="Poppins"/>
            </a:endParaRPr>
          </a:p>
          <a:p>
            <a:pPr marL="914400" marR="0" lvl="1" indent="-298450" algn="l" rtl="0">
              <a:lnSpc>
                <a:spcPct val="100000"/>
              </a:lnSpc>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Prompting students to upgrade word choice in discussion and writing</a:t>
            </a:r>
            <a:endParaRPr>
              <a:solidFill>
                <a:schemeClr val="dk1"/>
              </a:solidFill>
              <a:latin typeface="Poppins"/>
              <a:ea typeface="Poppins"/>
              <a:cs typeface="Poppins"/>
              <a:sym typeface="Poppins"/>
            </a:endParaRPr>
          </a:p>
          <a:p>
            <a:pPr marL="914400" marR="0" lvl="1" indent="-298450" algn="l" rtl="0">
              <a:lnSpc>
                <a:spcPct val="100000"/>
              </a:lnSpc>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Applying words to reading / Connecting to Text</a:t>
            </a:r>
            <a:endParaRPr>
              <a:solidFill>
                <a:schemeClr val="dk1"/>
              </a:solidFill>
              <a:latin typeface="Poppins"/>
              <a:ea typeface="Poppins"/>
              <a:cs typeface="Poppins"/>
              <a:sym typeface="Poppins"/>
            </a:endParaRPr>
          </a:p>
          <a:p>
            <a:pPr marL="914400" marR="0" lvl="1" indent="-298450" algn="l" rtl="0">
              <a:lnSpc>
                <a:spcPct val="100000"/>
              </a:lnSpc>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Utilizing the classroom environment - Word Walls</a:t>
            </a:r>
            <a:endParaRPr>
              <a:solidFill>
                <a:schemeClr val="dk1"/>
              </a:solidFill>
              <a:latin typeface="Poppins"/>
              <a:ea typeface="Poppins"/>
              <a:cs typeface="Poppins"/>
              <a:sym typeface="Poppi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62fbebf105_0_26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62fbebf105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6 min:  </a:t>
            </a:r>
            <a:r>
              <a:rPr lang="en" u="sng">
                <a:solidFill>
                  <a:schemeClr val="hlink"/>
                </a:solidFill>
                <a:hlinkClick r:id="rId3"/>
              </a:rPr>
              <a:t>https://vimeo.com/84900192</a:t>
            </a:r>
            <a:endParaRPr>
              <a:solidFill>
                <a:schemeClr val="dk1"/>
              </a:solidFill>
              <a:highlight>
                <a:srgbClr val="FFFF00"/>
              </a:highlight>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Directions/Framing:</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We will now have the opportunity to take a look at some example protocols for maintaining and extending vocabulary.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As we explore each strategy, please use your handout to capture thinking about each one.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First, let’s take a look at the “Interactive Word Wall” strategy. This is an 8th grade ELA classroom working on a unit with texts focused on war.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2 min: Watch video and capture notes.</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3 min: Give participants time to add any additional thinking into their handout. Facilitator can also invite participants to share with a partner.</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Look or Listen Fors/Evidence of Mastery:</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Students have opportunities to make and explain connections between words, challenging them to more deeply consider the meaning and nuances of words.</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This strategy can get students using and hearing multiple vocabulary words during a short period of time.</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This could also be adjusted so that students are writing their responses using a word wall that is on a wall. It could also be adjusted so that each table or pair of students has their own interactive word wall so that there is more cognitive demand on more students. The teacher could include a writing prompt at the end of the lesson that asks students to write a paragraph explaining the connections between 2-3 words.</a:t>
            </a:r>
            <a:endParaRPr>
              <a:solidFill>
                <a:schemeClr val="dk1"/>
              </a:solidFill>
              <a:latin typeface="Poppins"/>
              <a:ea typeface="Poppins"/>
              <a:cs typeface="Poppins"/>
              <a:sym typeface="Poppins"/>
            </a:endParaRPr>
          </a:p>
          <a:p>
            <a:pPr marL="0" lvl="0" indent="0" algn="l" rtl="0">
              <a:spcBef>
                <a:spcPts val="0"/>
              </a:spcBef>
              <a:spcAft>
                <a:spcPts val="0"/>
              </a:spcAft>
              <a:buNone/>
            </a:pPr>
            <a:endParaRPr sz="1200" b="1">
              <a:solidFill>
                <a:schemeClr val="dk1"/>
              </a:solidFill>
              <a:latin typeface="Poppins"/>
              <a:ea typeface="Poppins"/>
              <a:cs typeface="Poppins"/>
              <a:sym typeface="Poppi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6317df133c_1_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6317df133c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7 min</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Directions/Framing:</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Let’s take a look at another example. This protocol is called “Quiz Quiz Trade.”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The video we’re going to see is actually of a fourth grade classroom, but is one of the best available videos of this strategy; it showcases the ways that students are engaging with the words as a result of the protocol. In our classrooms with older students, the protocol would look the same but just with different words.</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2 min: Watch video and capture notes.</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3 min: Give participants time to add any additional thinking into their handout. Facilitator can also invite participants to share with a partner.</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Look or Listen Fors/Evidence of Mastery:</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Students each have a card with a word, and then they take turns quizzing their partner, then trading cards with their partner. Then they find a new partner, and repeat the process. This gives students exposure to many vocabulary words. It challenges students to understand the meaning of the words, say them, and read them.</a:t>
            </a:r>
            <a:endParaRPr>
              <a:solidFill>
                <a:schemeClr val="dk1"/>
              </a:solidFill>
              <a:latin typeface="Poppins"/>
              <a:ea typeface="Poppins"/>
              <a:cs typeface="Poppins"/>
              <a:sym typeface="Poppins"/>
            </a:endParaRPr>
          </a:p>
          <a:p>
            <a:pPr marL="0" lvl="0" indent="0" algn="l" rtl="0">
              <a:spcBef>
                <a:spcPts val="0"/>
              </a:spcBef>
              <a:spcAft>
                <a:spcPts val="0"/>
              </a:spcAft>
              <a:buNone/>
            </a:pPr>
            <a:endParaRPr b="1">
              <a:solidFill>
                <a:schemeClr val="dk1"/>
              </a:solidFill>
              <a:latin typeface="Poppins"/>
              <a:ea typeface="Poppins"/>
              <a:cs typeface="Poppins"/>
              <a:sym typeface="Poppi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6317df133c_1_1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6317df133c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6 min</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Directions/Framing:</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Let’s see another example, only this time we’re going to sit in the seats of students!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The article we read as pre-work mentioned the power of ‘word play questions.’ These can be questions that are part of the Do Now, homework, or some other regular classroom routine. The idea is that they are questions that challenge students to think more deeply about the meaning of multiple vocabulary words, and then students have opportunities to talk or write about those words.</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Let’s try this example. The vocabulary words in this example were taken from an EngageNY Module focused on ethics and equity in the medical field. Can I get a volunteer to read our task and vocabulary words?</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2 min: Jot down your story! *students may use phones or dictionaries to look up any unfamiliar words</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3 min: Share with a partner.</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Look or Listen Fors/Evidence of Mastery:</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Participants are talking about the picture using the vocabulary words.</a:t>
            </a:r>
            <a:endParaRPr b="1">
              <a:solidFill>
                <a:schemeClr val="dk1"/>
              </a:solidFill>
              <a:latin typeface="Poppins"/>
              <a:ea typeface="Poppins"/>
              <a:cs typeface="Poppins"/>
              <a:sym typeface="Poppin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age 1">
  <p:cSld name="CUSTOM">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a:spcBef>
                <a:spcPts val="0"/>
              </a:spcBef>
              <a:spcAft>
                <a:spcPts val="0"/>
              </a:spcAft>
              <a:buNone/>
              <a:defRPr>
                <a:solidFill>
                  <a:srgbClr val="FFFFFF"/>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1" name="Google Shape;11;p2"/>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a:lnSpc>
                <a:spcPct val="150000"/>
              </a:lnSpc>
              <a:spcBef>
                <a:spcPts val="0"/>
              </a:spcBef>
              <a:spcAft>
                <a:spcPts val="0"/>
              </a:spcAft>
              <a:buNone/>
              <a:defRPr sz="1200">
                <a:solidFill>
                  <a:srgbClr val="40C1AC"/>
                </a:solidFill>
                <a:latin typeface="Bitter"/>
                <a:ea typeface="Bitter"/>
                <a:cs typeface="Bitter"/>
                <a:sym typeface="Bitter"/>
              </a:defRPr>
            </a:lvl1pPr>
            <a:lvl2pPr lvl="1">
              <a:spcBef>
                <a:spcPts val="10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isual anchor">
  <p:cSld name="CUSTOM_2_1">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11"/>
          <p:cNvSpPr txBox="1">
            <a:spLocks noGrp="1"/>
          </p:cNvSpPr>
          <p:nvPr>
            <p:ph type="subTitle" idx="1"/>
          </p:nvPr>
        </p:nvSpPr>
        <p:spPr>
          <a:xfrm>
            <a:off x="1425450" y="4163925"/>
            <a:ext cx="6293100" cy="864600"/>
          </a:xfrm>
          <a:prstGeom prst="rect">
            <a:avLst/>
          </a:prstGeom>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50" name="Google Shape;50;p11"/>
          <p:cNvPicPr preferRelativeResize="0"/>
          <p:nvPr/>
        </p:nvPicPr>
        <p:blipFill>
          <a:blip r:embed="rId3">
            <a:alphaModFix/>
          </a:blip>
          <a:stretch>
            <a:fillRect/>
          </a:stretch>
        </p:blipFill>
        <p:spPr>
          <a:xfrm>
            <a:off x="0" y="0"/>
            <a:ext cx="9143997" cy="89707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SECTION_TITLE_AND_DESCRIPTION_4_1">
    <p:spTree>
      <p:nvGrpSpPr>
        <p:cNvPr id="1" name="Shape 51"/>
        <p:cNvGrpSpPr/>
        <p:nvPr/>
      </p:nvGrpSpPr>
      <p:grpSpPr>
        <a:xfrm>
          <a:off x="0" y="0"/>
          <a:ext cx="0" cy="0"/>
          <a:chOff x="0" y="0"/>
          <a:chExt cx="0" cy="0"/>
        </a:xfrm>
      </p:grpSpPr>
      <p:sp>
        <p:nvSpPr>
          <p:cNvPr id="52" name="Google Shape;52;p12"/>
          <p:cNvSpPr txBox="1">
            <a:spLocks noGrp="1"/>
          </p:cNvSpPr>
          <p:nvPr>
            <p:ph type="title"/>
          </p:nvPr>
        </p:nvSpPr>
        <p:spPr>
          <a:xfrm>
            <a:off x="1143000" y="579500"/>
            <a:ext cx="6827100" cy="3672600"/>
          </a:xfrm>
          <a:prstGeom prst="rect">
            <a:avLst/>
          </a:prstGeom>
        </p:spPr>
        <p:txBody>
          <a:bodyPr spcFirstLastPara="1" wrap="square" lIns="0" tIns="0" rIns="0" bIns="0" anchor="ctr" anchorCtr="0">
            <a:noAutofit/>
          </a:bodyPr>
          <a:lstStyle>
            <a:lvl1pPr lvl="0" algn="ctr" rtl="0">
              <a:spcBef>
                <a:spcPts val="0"/>
              </a:spcBef>
              <a:spcAft>
                <a:spcPts val="0"/>
              </a:spcAft>
              <a:buSzPts val="2200"/>
              <a:buFont typeface="Poppins"/>
              <a:buNone/>
              <a:defRPr sz="2200" b="1">
                <a:latin typeface="Poppins"/>
                <a:ea typeface="Poppins"/>
                <a:cs typeface="Poppins"/>
                <a:sym typeface="Poppins"/>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3" name="Google Shape;53;p12"/>
          <p:cNvSpPr txBox="1">
            <a:spLocks noGrp="1"/>
          </p:cNvSpPr>
          <p:nvPr>
            <p:ph type="subTitle" idx="1"/>
          </p:nvPr>
        </p:nvSpPr>
        <p:spPr>
          <a:xfrm>
            <a:off x="2703900" y="4409150"/>
            <a:ext cx="3705300" cy="515400"/>
          </a:xfrm>
          <a:prstGeom prst="rect">
            <a:avLst/>
          </a:prstGeom>
        </p:spPr>
        <p:txBody>
          <a:bodyPr spcFirstLastPara="1" wrap="square" lIns="0" tIns="0" rIns="0" bIns="0" anchor="ctr"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4" name="Google Shape;54;p12"/>
          <p:cNvSpPr/>
          <p:nvPr/>
        </p:nvSpPr>
        <p:spPr>
          <a:xfrm>
            <a:off x="1540100" y="4252050"/>
            <a:ext cx="633900" cy="633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ighlight 1">
  <p:cSld name="SECTION_TITLE_AND_DESCRIPTION_3">
    <p:spTree>
      <p:nvGrpSpPr>
        <p:cNvPr id="1" name="Shape 55"/>
        <p:cNvGrpSpPr/>
        <p:nvPr/>
      </p:nvGrpSpPr>
      <p:grpSpPr>
        <a:xfrm>
          <a:off x="0" y="0"/>
          <a:ext cx="0" cy="0"/>
          <a:chOff x="0" y="0"/>
          <a:chExt cx="0" cy="0"/>
        </a:xfrm>
      </p:grpSpPr>
      <p:sp>
        <p:nvSpPr>
          <p:cNvPr id="56" name="Google Shape;56;p13"/>
          <p:cNvSpPr txBox="1">
            <a:spLocks noGrp="1"/>
          </p:cNvSpPr>
          <p:nvPr>
            <p:ph type="body" idx="1"/>
          </p:nvPr>
        </p:nvSpPr>
        <p:spPr>
          <a:xfrm>
            <a:off x="5513625" y="2365750"/>
            <a:ext cx="2497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57" name="Google Shape;57;p13"/>
          <p:cNvSpPr txBox="1">
            <a:spLocks noGrp="1"/>
          </p:cNvSpPr>
          <p:nvPr>
            <p:ph type="title"/>
          </p:nvPr>
        </p:nvSpPr>
        <p:spPr>
          <a:xfrm>
            <a:off x="1143000" y="1152000"/>
            <a:ext cx="3252900" cy="3411000"/>
          </a:xfrm>
          <a:prstGeom prst="rect">
            <a:avLst/>
          </a:prstGeom>
        </p:spPr>
        <p:txBody>
          <a:bodyPr spcFirstLastPara="1" wrap="square" lIns="0" tIns="0" rIns="0" bIns="0" anchor="ctr" anchorCtr="0">
            <a:noAutofit/>
          </a:bodyPr>
          <a:lstStyle>
            <a:lvl1pPr lvl="0" algn="ctr" rtl="0">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 name="Google Shape;58;p13"/>
          <p:cNvSpPr txBox="1">
            <a:spLocks noGrp="1"/>
          </p:cNvSpPr>
          <p:nvPr>
            <p:ph type="subTitle" idx="2"/>
          </p:nvPr>
        </p:nvSpPr>
        <p:spPr>
          <a:xfrm>
            <a:off x="5513650" y="1457025"/>
            <a:ext cx="2497800" cy="864600"/>
          </a:xfrm>
          <a:prstGeom prst="rect">
            <a:avLst/>
          </a:prstGeom>
        </p:spPr>
        <p:txBody>
          <a:bodyPr spcFirstLastPara="1" wrap="square" lIns="0" tIns="0" rIns="0" bIns="0" anchor="b"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59" name="Google Shape;59;p13"/>
          <p:cNvCxnSpPr/>
          <p:nvPr/>
        </p:nvCxnSpPr>
        <p:spPr>
          <a:xfrm>
            <a:off x="5139500" y="1152000"/>
            <a:ext cx="0" cy="341100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ighlight 2">
  <p:cSld name="SECTION_TITLE_AND_DESCRIPTION_3_1">
    <p:spTree>
      <p:nvGrpSpPr>
        <p:cNvPr id="1" name="Shape 60"/>
        <p:cNvGrpSpPr/>
        <p:nvPr/>
      </p:nvGrpSpPr>
      <p:grpSpPr>
        <a:xfrm>
          <a:off x="0" y="0"/>
          <a:ext cx="0" cy="0"/>
          <a:chOff x="0" y="0"/>
          <a:chExt cx="0" cy="0"/>
        </a:xfrm>
      </p:grpSpPr>
      <p:sp>
        <p:nvSpPr>
          <p:cNvPr id="61" name="Google Shape;61;p14"/>
          <p:cNvSpPr txBox="1">
            <a:spLocks noGrp="1"/>
          </p:cNvSpPr>
          <p:nvPr>
            <p:ph type="body" idx="1"/>
          </p:nvPr>
        </p:nvSpPr>
        <p:spPr>
          <a:xfrm>
            <a:off x="1143000" y="2365750"/>
            <a:ext cx="2497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62" name="Google Shape;62;p14"/>
          <p:cNvSpPr txBox="1">
            <a:spLocks noGrp="1"/>
          </p:cNvSpPr>
          <p:nvPr>
            <p:ph type="subTitle" idx="2"/>
          </p:nvPr>
        </p:nvSpPr>
        <p:spPr>
          <a:xfrm>
            <a:off x="1143000" y="1457025"/>
            <a:ext cx="2497800" cy="864600"/>
          </a:xfrm>
          <a:prstGeom prst="rect">
            <a:avLst/>
          </a:prstGeom>
        </p:spPr>
        <p:txBody>
          <a:bodyPr spcFirstLastPara="1" wrap="square" lIns="0" tIns="0" rIns="0" bIns="0" anchor="b"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63" name="Google Shape;63;p14"/>
          <p:cNvCxnSpPr/>
          <p:nvPr/>
        </p:nvCxnSpPr>
        <p:spPr>
          <a:xfrm>
            <a:off x="3851225" y="1152000"/>
            <a:ext cx="0" cy="3411000"/>
          </a:xfrm>
          <a:prstGeom prst="straightConnector1">
            <a:avLst/>
          </a:prstGeom>
          <a:noFill/>
          <a:ln w="19050" cap="flat" cmpd="sng">
            <a:solidFill>
              <a:srgbClr val="FFFFFF"/>
            </a:solidFill>
            <a:prstDash val="solid"/>
            <a:round/>
            <a:headEnd type="none" w="med" len="med"/>
            <a:tailEnd type="none" w="med" len="med"/>
          </a:ln>
        </p:spPr>
      </p:cxnSp>
      <p:sp>
        <p:nvSpPr>
          <p:cNvPr id="64" name="Google Shape;64;p14"/>
          <p:cNvSpPr txBox="1">
            <a:spLocks noGrp="1"/>
          </p:cNvSpPr>
          <p:nvPr>
            <p:ph type="title"/>
          </p:nvPr>
        </p:nvSpPr>
        <p:spPr>
          <a:xfrm>
            <a:off x="4416775" y="1152000"/>
            <a:ext cx="3568200" cy="3411000"/>
          </a:xfrm>
          <a:prstGeom prst="rect">
            <a:avLst/>
          </a:prstGeom>
        </p:spPr>
        <p:txBody>
          <a:bodyPr spcFirstLastPara="1" wrap="square" lIns="0" tIns="0" rIns="0" bIns="0" anchor="ctr" anchorCtr="0">
            <a:noAutofit/>
          </a:bodyPr>
          <a:lstStyle>
            <a:lvl1pPr lvl="0" algn="ctr" rtl="0">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er &amp; Footer">
  <p:cSld name="SECTION_TITLE_AND_DESCRIPTION_2">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142997" y="804525"/>
            <a:ext cx="3109800" cy="10221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7" name="Google Shape;67;p15"/>
          <p:cNvSpPr txBox="1">
            <a:spLocks noGrp="1"/>
          </p:cNvSpPr>
          <p:nvPr>
            <p:ph type="title" idx="2"/>
          </p:nvPr>
        </p:nvSpPr>
        <p:spPr>
          <a:xfrm>
            <a:off x="1143000" y="1826625"/>
            <a:ext cx="3109800" cy="3597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8" name="Google Shape;68;p15"/>
          <p:cNvSpPr txBox="1">
            <a:spLocks noGrp="1"/>
          </p:cNvSpPr>
          <p:nvPr>
            <p:ph type="body" idx="1"/>
          </p:nvPr>
        </p:nvSpPr>
        <p:spPr>
          <a:xfrm>
            <a:off x="1143000" y="2321750"/>
            <a:ext cx="4303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69" name="Google Shape;69;p15"/>
          <p:cNvSpPr txBox="1">
            <a:spLocks noGrp="1"/>
          </p:cNvSpPr>
          <p:nvPr>
            <p:ph type="subTitle" idx="3"/>
          </p:nvPr>
        </p:nvSpPr>
        <p:spPr>
          <a:xfrm>
            <a:off x="5995600" y="2321750"/>
            <a:ext cx="22461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0" name="Google Shape;70;p15"/>
          <p:cNvSpPr txBox="1"/>
          <p:nvPr/>
        </p:nvSpPr>
        <p:spPr>
          <a:xfrm>
            <a:off x="1525" y="5241950"/>
            <a:ext cx="5956500" cy="2814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sz="700">
                <a:solidFill>
                  <a:srgbClr val="7F8080"/>
                </a:solidFill>
                <a:latin typeface="Poppins"/>
                <a:ea typeface="Poppins"/>
                <a:cs typeface="Poppins"/>
                <a:sym typeface="Poppins"/>
              </a:rPr>
              <a:t>CAPTIONS AND CREDITS</a:t>
            </a:r>
            <a:endParaRPr sz="700">
              <a:solidFill>
                <a:srgbClr val="7F8080"/>
              </a:solidFill>
              <a:latin typeface="Poppins"/>
              <a:ea typeface="Poppins"/>
              <a:cs typeface="Poppins"/>
              <a:sym typeface="Poppins"/>
            </a:endParaRPr>
          </a:p>
        </p:txBody>
      </p:sp>
      <p:sp>
        <p:nvSpPr>
          <p:cNvPr id="71" name="Google Shape;71;p15"/>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700">
                <a:solidFill>
                  <a:srgbClr val="7F8080"/>
                </a:solidFill>
                <a:latin typeface="Poppins"/>
                <a:ea typeface="Poppins"/>
                <a:cs typeface="Poppins"/>
                <a:sym typeface="Poppins"/>
              </a:rPr>
              <a:t>‹#›</a:t>
            </a:fld>
            <a:endParaRPr sz="700">
              <a:solidFill>
                <a:srgbClr val="7F8080"/>
              </a:solidFill>
              <a:latin typeface="Poppins"/>
              <a:ea typeface="Poppins"/>
              <a:cs typeface="Poppins"/>
              <a:sym typeface="Poppins"/>
            </a:endParaRPr>
          </a:p>
        </p:txBody>
      </p:sp>
      <p:sp>
        <p:nvSpPr>
          <p:cNvPr id="72" name="Google Shape;72;p15"/>
          <p:cNvSpPr txBox="1"/>
          <p:nvPr/>
        </p:nvSpPr>
        <p:spPr>
          <a:xfrm>
            <a:off x="11266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 sz="700" b="1">
                <a:solidFill>
                  <a:srgbClr val="7F8080"/>
                </a:solidFill>
                <a:latin typeface="Poppins"/>
                <a:ea typeface="Poppins"/>
                <a:cs typeface="Poppins"/>
                <a:sym typeface="Poppins"/>
              </a:rPr>
              <a:t>SECTION TITLE</a:t>
            </a:r>
            <a:endParaRPr sz="700" b="1">
              <a:solidFill>
                <a:srgbClr val="7F8080"/>
              </a:solidFill>
              <a:latin typeface="Poppins"/>
              <a:ea typeface="Poppins"/>
              <a:cs typeface="Poppins"/>
              <a:sym typeface="Poppins"/>
            </a:endParaRPr>
          </a:p>
        </p:txBody>
      </p:sp>
      <p:sp>
        <p:nvSpPr>
          <p:cNvPr id="73" name="Google Shape;73;p15"/>
          <p:cNvSpPr txBox="1"/>
          <p:nvPr/>
        </p:nvSpPr>
        <p:spPr>
          <a:xfrm>
            <a:off x="24802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 sz="700" b="1">
                <a:solidFill>
                  <a:srgbClr val="7F8080"/>
                </a:solidFill>
                <a:latin typeface="Poppins"/>
                <a:ea typeface="Poppins"/>
                <a:cs typeface="Poppins"/>
                <a:sym typeface="Poppins"/>
              </a:rPr>
              <a:t>SECTION TITLE</a:t>
            </a:r>
            <a:endParaRPr sz="700" b="1">
              <a:solidFill>
                <a:srgbClr val="7F8080"/>
              </a:solidFill>
              <a:latin typeface="Poppins"/>
              <a:ea typeface="Poppins"/>
              <a:cs typeface="Poppins"/>
              <a:sym typeface="Poppins"/>
            </a:endParaRPr>
          </a:p>
        </p:txBody>
      </p:sp>
      <p:sp>
        <p:nvSpPr>
          <p:cNvPr id="74" name="Google Shape;74;p15"/>
          <p:cNvSpPr txBox="1"/>
          <p:nvPr/>
        </p:nvSpPr>
        <p:spPr>
          <a:xfrm>
            <a:off x="38338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 sz="700" b="1">
                <a:solidFill>
                  <a:srgbClr val="397ED0"/>
                </a:solidFill>
                <a:latin typeface="Poppins"/>
                <a:ea typeface="Poppins"/>
                <a:cs typeface="Poppins"/>
                <a:sym typeface="Poppins"/>
              </a:rPr>
              <a:t>SECTION TITLE</a:t>
            </a:r>
            <a:endParaRPr sz="700" b="1">
              <a:solidFill>
                <a:srgbClr val="397ED0"/>
              </a:solidFill>
              <a:latin typeface="Poppins"/>
              <a:ea typeface="Poppins"/>
              <a:cs typeface="Poppins"/>
              <a:sym typeface="Poppins"/>
            </a:endParaRPr>
          </a:p>
        </p:txBody>
      </p:sp>
      <p:pic>
        <p:nvPicPr>
          <p:cNvPr id="75" name="Google Shape;75;p15"/>
          <p:cNvPicPr preferRelativeResize="0"/>
          <p:nvPr/>
        </p:nvPicPr>
        <p:blipFill>
          <a:blip r:embed="rId3">
            <a:alphaModFix/>
          </a:blip>
          <a:stretch>
            <a:fillRect/>
          </a:stretch>
        </p:blipFill>
        <p:spPr>
          <a:xfrm>
            <a:off x="280050" y="227788"/>
            <a:ext cx="219456" cy="16459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ark Full Page">
  <p:cSld name="SECTION_TITLE_AND_DESCRIPTION_1">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Clr>
                <a:srgbClr val="FFFFFF"/>
              </a:buClr>
              <a:buSzPts val="1100"/>
              <a:buChar char="●"/>
              <a:defRPr>
                <a:solidFill>
                  <a:srgbClr val="FFFFFF"/>
                </a:solidFill>
              </a:defRPr>
            </a:lvl1pPr>
            <a:lvl2pPr marL="914400" lvl="1" indent="-298450" rtl="0">
              <a:lnSpc>
                <a:spcPct val="130000"/>
              </a:lnSpc>
              <a:spcBef>
                <a:spcPts val="1000"/>
              </a:spcBef>
              <a:spcAft>
                <a:spcPts val="0"/>
              </a:spcAft>
              <a:buClr>
                <a:srgbClr val="FFFFFF"/>
              </a:buClr>
              <a:buSzPts val="1100"/>
              <a:buChar char="○"/>
              <a:defRPr>
                <a:solidFill>
                  <a:srgbClr val="FFFFFF"/>
                </a:solidFill>
              </a:defRPr>
            </a:lvl2pPr>
            <a:lvl3pPr marL="1371600" lvl="2" indent="-298450" rtl="0">
              <a:lnSpc>
                <a:spcPct val="130000"/>
              </a:lnSpc>
              <a:spcBef>
                <a:spcPts val="1000"/>
              </a:spcBef>
              <a:spcAft>
                <a:spcPts val="0"/>
              </a:spcAft>
              <a:buClr>
                <a:srgbClr val="FFFFFF"/>
              </a:buClr>
              <a:buSzPts val="1100"/>
              <a:buChar char="■"/>
              <a:defRPr>
                <a:solidFill>
                  <a:srgbClr val="FFFFFF"/>
                </a:solidFill>
              </a:defRPr>
            </a:lvl3pPr>
            <a:lvl4pPr marL="1828800" lvl="3" indent="-298450" rtl="0">
              <a:lnSpc>
                <a:spcPct val="130000"/>
              </a:lnSpc>
              <a:spcBef>
                <a:spcPts val="1000"/>
              </a:spcBef>
              <a:spcAft>
                <a:spcPts val="0"/>
              </a:spcAft>
              <a:buClr>
                <a:srgbClr val="FFFFFF"/>
              </a:buClr>
              <a:buSzPts val="1100"/>
              <a:buChar char="●"/>
              <a:defRPr>
                <a:solidFill>
                  <a:srgbClr val="FFFFFF"/>
                </a:solidFill>
              </a:defRPr>
            </a:lvl4pPr>
            <a:lvl5pPr marL="2286000" lvl="4" indent="-298450" rtl="0">
              <a:lnSpc>
                <a:spcPct val="130000"/>
              </a:lnSpc>
              <a:spcBef>
                <a:spcPts val="1000"/>
              </a:spcBef>
              <a:spcAft>
                <a:spcPts val="0"/>
              </a:spcAft>
              <a:buClr>
                <a:srgbClr val="FFFFFF"/>
              </a:buClr>
              <a:buSzPts val="1100"/>
              <a:buChar char="○"/>
              <a:defRPr>
                <a:solidFill>
                  <a:srgbClr val="FFFFFF"/>
                </a:solidFill>
              </a:defRPr>
            </a:lvl5pPr>
            <a:lvl6pPr marL="2743200" lvl="5" indent="-298450" rtl="0">
              <a:lnSpc>
                <a:spcPct val="130000"/>
              </a:lnSpc>
              <a:spcBef>
                <a:spcPts val="1000"/>
              </a:spcBef>
              <a:spcAft>
                <a:spcPts val="0"/>
              </a:spcAft>
              <a:buClr>
                <a:srgbClr val="FFFFFF"/>
              </a:buClr>
              <a:buSzPts val="1100"/>
              <a:buChar char="■"/>
              <a:defRPr>
                <a:solidFill>
                  <a:srgbClr val="FFFFFF"/>
                </a:solidFill>
              </a:defRPr>
            </a:lvl6pPr>
            <a:lvl7pPr marL="3200400" lvl="6" indent="-298450" rtl="0">
              <a:lnSpc>
                <a:spcPct val="130000"/>
              </a:lnSpc>
              <a:spcBef>
                <a:spcPts val="1000"/>
              </a:spcBef>
              <a:spcAft>
                <a:spcPts val="0"/>
              </a:spcAft>
              <a:buClr>
                <a:srgbClr val="FFFFFF"/>
              </a:buClr>
              <a:buSzPts val="1100"/>
              <a:buChar char="●"/>
              <a:defRPr>
                <a:solidFill>
                  <a:srgbClr val="FFFFFF"/>
                </a:solidFill>
              </a:defRPr>
            </a:lvl7pPr>
            <a:lvl8pPr marL="3657600" lvl="7" indent="-298450" rtl="0">
              <a:lnSpc>
                <a:spcPct val="130000"/>
              </a:lnSpc>
              <a:spcBef>
                <a:spcPts val="1000"/>
              </a:spcBef>
              <a:spcAft>
                <a:spcPts val="0"/>
              </a:spcAft>
              <a:buClr>
                <a:srgbClr val="FFFFFF"/>
              </a:buClr>
              <a:buSzPts val="1100"/>
              <a:buChar char="○"/>
              <a:defRPr>
                <a:solidFill>
                  <a:srgbClr val="FFFFFF"/>
                </a:solidFill>
              </a:defRPr>
            </a:lvl8pPr>
            <a:lvl9pPr marL="4114800" lvl="8" indent="-298450" rtl="0">
              <a:lnSpc>
                <a:spcPct val="130000"/>
              </a:lnSpc>
              <a:spcBef>
                <a:spcPts val="1000"/>
              </a:spcBef>
              <a:spcAft>
                <a:spcPts val="1000"/>
              </a:spcAft>
              <a:buClr>
                <a:srgbClr val="FFFFFF"/>
              </a:buClr>
              <a:buSzPts val="1100"/>
              <a:buChar char="■"/>
              <a:defRPr>
                <a:solidFill>
                  <a:srgbClr val="FFFFFF"/>
                </a:solidFill>
              </a:defRPr>
            </a:lvl9pPr>
          </a:lstStyle>
          <a:p>
            <a:endParaRPr/>
          </a:p>
        </p:txBody>
      </p:sp>
      <p:sp>
        <p:nvSpPr>
          <p:cNvPr id="78" name="Google Shape;78;p16"/>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rtl="0">
              <a:spcBef>
                <a:spcPts val="0"/>
              </a:spcBef>
              <a:spcAft>
                <a:spcPts val="0"/>
              </a:spcAft>
              <a:buClr>
                <a:srgbClr val="FFFFFF"/>
              </a:buClr>
              <a:buSzPts val="2200"/>
              <a:buNone/>
              <a:defRPr sz="2200">
                <a:solidFill>
                  <a:srgbClr val="FFFFFF"/>
                </a:solidFill>
              </a:defRPr>
            </a:lvl1pPr>
            <a:lvl2pPr lvl="1" algn="ctr" rtl="0">
              <a:spcBef>
                <a:spcPts val="0"/>
              </a:spcBef>
              <a:spcAft>
                <a:spcPts val="0"/>
              </a:spcAft>
              <a:buClr>
                <a:srgbClr val="FFFFFF"/>
              </a:buClr>
              <a:buSzPts val="4200"/>
              <a:buNone/>
              <a:defRPr sz="4200">
                <a:solidFill>
                  <a:srgbClr val="FFFFFF"/>
                </a:solidFill>
              </a:defRPr>
            </a:lvl2pPr>
            <a:lvl3pPr lvl="2" algn="ctr" rtl="0">
              <a:spcBef>
                <a:spcPts val="0"/>
              </a:spcBef>
              <a:spcAft>
                <a:spcPts val="0"/>
              </a:spcAft>
              <a:buClr>
                <a:srgbClr val="FFFFFF"/>
              </a:buClr>
              <a:buSzPts val="4200"/>
              <a:buNone/>
              <a:defRPr sz="4200">
                <a:solidFill>
                  <a:srgbClr val="FFFFFF"/>
                </a:solidFill>
              </a:defRPr>
            </a:lvl3pPr>
            <a:lvl4pPr lvl="3" algn="ctr" rtl="0">
              <a:spcBef>
                <a:spcPts val="0"/>
              </a:spcBef>
              <a:spcAft>
                <a:spcPts val="0"/>
              </a:spcAft>
              <a:buClr>
                <a:srgbClr val="FFFFFF"/>
              </a:buClr>
              <a:buSzPts val="4200"/>
              <a:buNone/>
              <a:defRPr sz="4200">
                <a:solidFill>
                  <a:srgbClr val="FFFFFF"/>
                </a:solidFill>
              </a:defRPr>
            </a:lvl4pPr>
            <a:lvl5pPr lvl="4" algn="ctr" rtl="0">
              <a:spcBef>
                <a:spcPts val="0"/>
              </a:spcBef>
              <a:spcAft>
                <a:spcPts val="0"/>
              </a:spcAft>
              <a:buClr>
                <a:srgbClr val="FFFFFF"/>
              </a:buClr>
              <a:buSzPts val="4200"/>
              <a:buNone/>
              <a:defRPr sz="4200">
                <a:solidFill>
                  <a:srgbClr val="FFFFFF"/>
                </a:solidFill>
              </a:defRPr>
            </a:lvl5pPr>
            <a:lvl6pPr lvl="5" algn="ctr" rtl="0">
              <a:spcBef>
                <a:spcPts val="0"/>
              </a:spcBef>
              <a:spcAft>
                <a:spcPts val="0"/>
              </a:spcAft>
              <a:buClr>
                <a:srgbClr val="FFFFFF"/>
              </a:buClr>
              <a:buSzPts val="4200"/>
              <a:buNone/>
              <a:defRPr sz="4200">
                <a:solidFill>
                  <a:srgbClr val="FFFFFF"/>
                </a:solidFill>
              </a:defRPr>
            </a:lvl6pPr>
            <a:lvl7pPr lvl="6" algn="ctr" rtl="0">
              <a:spcBef>
                <a:spcPts val="0"/>
              </a:spcBef>
              <a:spcAft>
                <a:spcPts val="0"/>
              </a:spcAft>
              <a:buClr>
                <a:srgbClr val="FFFFFF"/>
              </a:buClr>
              <a:buSzPts val="4200"/>
              <a:buNone/>
              <a:defRPr sz="4200">
                <a:solidFill>
                  <a:srgbClr val="FFFFFF"/>
                </a:solidFill>
              </a:defRPr>
            </a:lvl7pPr>
            <a:lvl8pPr lvl="7" algn="ctr" rtl="0">
              <a:spcBef>
                <a:spcPts val="0"/>
              </a:spcBef>
              <a:spcAft>
                <a:spcPts val="0"/>
              </a:spcAft>
              <a:buClr>
                <a:srgbClr val="FFFFFF"/>
              </a:buClr>
              <a:buSzPts val="4200"/>
              <a:buNone/>
              <a:defRPr sz="4200">
                <a:solidFill>
                  <a:srgbClr val="FFFFFF"/>
                </a:solidFill>
              </a:defRPr>
            </a:lvl8pPr>
            <a:lvl9pPr lvl="8" algn="ctr" rtl="0">
              <a:spcBef>
                <a:spcPts val="0"/>
              </a:spcBef>
              <a:spcAft>
                <a:spcPts val="0"/>
              </a:spcAft>
              <a:buClr>
                <a:srgbClr val="FFFFFF"/>
              </a:buClr>
              <a:buSzPts val="4200"/>
              <a:buNone/>
              <a:defRPr sz="4200">
                <a:solidFill>
                  <a:srgbClr val="FFFFFF"/>
                </a:solidFill>
              </a:defRPr>
            </a:lvl9pPr>
          </a:lstStyle>
          <a:p>
            <a:endParaRPr/>
          </a:p>
        </p:txBody>
      </p:sp>
      <p:sp>
        <p:nvSpPr>
          <p:cNvPr id="79" name="Google Shape;79;p16"/>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FFFFFF"/>
              </a:buClr>
              <a:buSzPts val="1100"/>
              <a:buFont typeface="Poppins SemiBold"/>
              <a:buNone/>
              <a:defRPr>
                <a:solidFill>
                  <a:srgbClr val="FFFFFF"/>
                </a:solidFill>
                <a:latin typeface="Poppins SemiBold"/>
                <a:ea typeface="Poppins SemiBold"/>
                <a:cs typeface="Poppins SemiBold"/>
                <a:sym typeface="Poppins SemiBold"/>
              </a:defRPr>
            </a:lvl1pPr>
            <a:lvl2pPr lvl="1" algn="ctr" rtl="0">
              <a:lnSpc>
                <a:spcPct val="100000"/>
              </a:lnSpc>
              <a:spcBef>
                <a:spcPts val="1000"/>
              </a:spcBef>
              <a:spcAft>
                <a:spcPts val="0"/>
              </a:spcAft>
              <a:buClr>
                <a:srgbClr val="FFFFFF"/>
              </a:buClr>
              <a:buSzPts val="2100"/>
              <a:buNone/>
              <a:defRPr sz="2100">
                <a:solidFill>
                  <a:srgbClr val="FFFFFF"/>
                </a:solidFill>
              </a:defRPr>
            </a:lvl2pPr>
            <a:lvl3pPr lvl="2" algn="ctr" rtl="0">
              <a:lnSpc>
                <a:spcPct val="100000"/>
              </a:lnSpc>
              <a:spcBef>
                <a:spcPts val="0"/>
              </a:spcBef>
              <a:spcAft>
                <a:spcPts val="0"/>
              </a:spcAft>
              <a:buClr>
                <a:srgbClr val="FFFFFF"/>
              </a:buClr>
              <a:buSzPts val="2100"/>
              <a:buNone/>
              <a:defRPr sz="2100">
                <a:solidFill>
                  <a:srgbClr val="FFFFFF"/>
                </a:solidFill>
              </a:defRPr>
            </a:lvl3pPr>
            <a:lvl4pPr lvl="3" algn="ctr" rtl="0">
              <a:lnSpc>
                <a:spcPct val="100000"/>
              </a:lnSpc>
              <a:spcBef>
                <a:spcPts val="0"/>
              </a:spcBef>
              <a:spcAft>
                <a:spcPts val="0"/>
              </a:spcAft>
              <a:buClr>
                <a:srgbClr val="FFFFFF"/>
              </a:buClr>
              <a:buSzPts val="2100"/>
              <a:buNone/>
              <a:defRPr sz="2100">
                <a:solidFill>
                  <a:srgbClr val="FFFFFF"/>
                </a:solidFill>
              </a:defRPr>
            </a:lvl4pPr>
            <a:lvl5pPr lvl="4" algn="ctr" rtl="0">
              <a:lnSpc>
                <a:spcPct val="100000"/>
              </a:lnSpc>
              <a:spcBef>
                <a:spcPts val="0"/>
              </a:spcBef>
              <a:spcAft>
                <a:spcPts val="0"/>
              </a:spcAft>
              <a:buClr>
                <a:srgbClr val="FFFFFF"/>
              </a:buClr>
              <a:buSzPts val="2100"/>
              <a:buNone/>
              <a:defRPr sz="2100">
                <a:solidFill>
                  <a:srgbClr val="FFFFFF"/>
                </a:solidFill>
              </a:defRPr>
            </a:lvl5pPr>
            <a:lvl6pPr lvl="5" algn="ctr" rtl="0">
              <a:lnSpc>
                <a:spcPct val="100000"/>
              </a:lnSpc>
              <a:spcBef>
                <a:spcPts val="0"/>
              </a:spcBef>
              <a:spcAft>
                <a:spcPts val="0"/>
              </a:spcAft>
              <a:buClr>
                <a:srgbClr val="FFFFFF"/>
              </a:buClr>
              <a:buSzPts val="2100"/>
              <a:buNone/>
              <a:defRPr sz="2100">
                <a:solidFill>
                  <a:srgbClr val="FFFFFF"/>
                </a:solidFill>
              </a:defRPr>
            </a:lvl6pPr>
            <a:lvl7pPr lvl="6" algn="ctr" rtl="0">
              <a:lnSpc>
                <a:spcPct val="100000"/>
              </a:lnSpc>
              <a:spcBef>
                <a:spcPts val="0"/>
              </a:spcBef>
              <a:spcAft>
                <a:spcPts val="0"/>
              </a:spcAft>
              <a:buClr>
                <a:srgbClr val="FFFFFF"/>
              </a:buClr>
              <a:buSzPts val="2100"/>
              <a:buNone/>
              <a:defRPr sz="2100">
                <a:solidFill>
                  <a:srgbClr val="FFFFFF"/>
                </a:solidFill>
              </a:defRPr>
            </a:lvl7pPr>
            <a:lvl8pPr lvl="7" algn="ctr" rtl="0">
              <a:lnSpc>
                <a:spcPct val="100000"/>
              </a:lnSpc>
              <a:spcBef>
                <a:spcPts val="0"/>
              </a:spcBef>
              <a:spcAft>
                <a:spcPts val="0"/>
              </a:spcAft>
              <a:buClr>
                <a:srgbClr val="FFFFFF"/>
              </a:buClr>
              <a:buSzPts val="2100"/>
              <a:buNone/>
              <a:defRPr sz="2100">
                <a:solidFill>
                  <a:srgbClr val="FFFFFF"/>
                </a:solidFill>
              </a:defRPr>
            </a:lvl8pPr>
            <a:lvl9pPr lvl="8" algn="ctr" rtl="0">
              <a:lnSpc>
                <a:spcPct val="100000"/>
              </a:lnSpc>
              <a:spcBef>
                <a:spcPts val="0"/>
              </a:spcBef>
              <a:spcAft>
                <a:spcPts val="0"/>
              </a:spcAft>
              <a:buClr>
                <a:srgbClr val="FFFFFF"/>
              </a:buClr>
              <a:buSzPts val="2100"/>
              <a:buNone/>
              <a:defRPr sz="2100">
                <a:solidFill>
                  <a:srgbClr val="FFFFFF"/>
                </a:solidFill>
              </a:defRPr>
            </a:lvl9pPr>
          </a:lstStyle>
          <a:p>
            <a:endParaRPr/>
          </a:p>
        </p:txBody>
      </p:sp>
      <p:sp>
        <p:nvSpPr>
          <p:cNvPr id="80" name="Google Shape;80;p16"/>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1">
  <p:cSld name="CUSTOM_3">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935325" y="967625"/>
            <a:ext cx="5149800" cy="1519200"/>
          </a:xfrm>
          <a:prstGeom prst="rect">
            <a:avLst/>
          </a:prstGeom>
        </p:spPr>
        <p:txBody>
          <a:bodyPr spcFirstLastPara="1" wrap="square" lIns="0" tIns="0" rIns="0" bIns="0" anchor="t" anchorCtr="0">
            <a:noAutofit/>
          </a:bodyPr>
          <a:lstStyle>
            <a:lvl1pPr lvl="0" rtl="0">
              <a:spcBef>
                <a:spcPts val="0"/>
              </a:spcBef>
              <a:spcAft>
                <a:spcPts val="0"/>
              </a:spcAft>
              <a:buNone/>
              <a:defRPr>
                <a:latin typeface="Poppins"/>
                <a:ea typeface="Poppins"/>
                <a:cs typeface="Poppins"/>
                <a:sym typeface="Poppins"/>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
        <p:nvSpPr>
          <p:cNvPr id="83" name="Google Shape;83;p17"/>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Clr>
                <a:srgbClr val="000000"/>
              </a:buClr>
              <a:buSzPts val="1100"/>
              <a:buFont typeface="Arial"/>
              <a:buNone/>
              <a:defRPr/>
            </a:lvl1pPr>
            <a:lvl2pPr lvl="1" rtl="0">
              <a:buClr>
                <a:srgbClr val="000000"/>
              </a:buClr>
              <a:buSzPts val="1100"/>
              <a:buFont typeface="Arial"/>
              <a:buNone/>
              <a:defRPr/>
            </a:lvl2pPr>
            <a:lvl3pPr lvl="2" rtl="0">
              <a:buClr>
                <a:srgbClr val="000000"/>
              </a:buClr>
              <a:buSzPts val="1100"/>
              <a:buFont typeface="Arial"/>
              <a:buNone/>
              <a:defRPr/>
            </a:lvl3pPr>
            <a:lvl4pPr lvl="3" rtl="0">
              <a:buClr>
                <a:srgbClr val="000000"/>
              </a:buClr>
              <a:buSzPts val="1100"/>
              <a:buFont typeface="Arial"/>
              <a:buNone/>
              <a:defRPr/>
            </a:lvl4pPr>
            <a:lvl5pPr lvl="4" rtl="0">
              <a:buClr>
                <a:srgbClr val="000000"/>
              </a:buClr>
              <a:buSzPts val="1100"/>
              <a:buFont typeface="Arial"/>
              <a:buNone/>
              <a:defRPr/>
            </a:lvl5pPr>
            <a:lvl6pPr lvl="5" rtl="0">
              <a:buClr>
                <a:srgbClr val="000000"/>
              </a:buClr>
              <a:buSzPts val="1100"/>
              <a:buFont typeface="Arial"/>
              <a:buNone/>
              <a:defRPr/>
            </a:lvl6pPr>
            <a:lvl7pPr lvl="6" rtl="0">
              <a:buClr>
                <a:srgbClr val="000000"/>
              </a:buClr>
              <a:buSzPts val="1100"/>
              <a:buFont typeface="Arial"/>
              <a:buNone/>
              <a:defRPr/>
            </a:lvl7pPr>
            <a:lvl8pPr lvl="7" rtl="0">
              <a:buClr>
                <a:srgbClr val="000000"/>
              </a:buClr>
              <a:buSzPts val="1100"/>
              <a:buFont typeface="Arial"/>
              <a:buNone/>
              <a:defRPr/>
            </a:lvl8pPr>
            <a:lvl9pPr lvl="8" rtl="0">
              <a:buClr>
                <a:srgbClr val="000000"/>
              </a:buClr>
              <a:buSzPts val="1100"/>
              <a:buFont typeface="Arial"/>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Light Full Page">
  <p:cSld name="SECTION_TITLE_AND_DESCRIPTION">
    <p:spTree>
      <p:nvGrpSpPr>
        <p:cNvPr id="1" name="Shape 88"/>
        <p:cNvGrpSpPr/>
        <p:nvPr/>
      </p:nvGrpSpPr>
      <p:grpSpPr>
        <a:xfrm>
          <a:off x="0" y="0"/>
          <a:ext cx="0" cy="0"/>
          <a:chOff x="0" y="0"/>
          <a:chExt cx="0" cy="0"/>
        </a:xfrm>
      </p:grpSpPr>
      <p:sp>
        <p:nvSpPr>
          <p:cNvPr id="89" name="Google Shape;89;p19"/>
          <p:cNvSpPr txBox="1">
            <a:spLocks noGrp="1"/>
          </p:cNvSpPr>
          <p:nvPr>
            <p:ph type="body" idx="1"/>
          </p:nvPr>
        </p:nvSpPr>
        <p:spPr>
          <a:xfrm>
            <a:off x="1143000" y="1998125"/>
            <a:ext cx="5043300" cy="2531100"/>
          </a:xfrm>
          <a:prstGeom prst="rect">
            <a:avLst/>
          </a:prstGeom>
          <a:noFill/>
          <a:ln>
            <a:noFill/>
          </a:ln>
        </p:spPr>
        <p:txBody>
          <a:bodyPr spcFirstLastPara="1" wrap="square" lIns="0" tIns="0" rIns="0" bIns="0" anchor="t" anchorCtr="0">
            <a:noAutofit/>
          </a:bodyPr>
          <a:lstStyle>
            <a:lvl1pPr marL="457200" lvl="0" indent="-298450" algn="l" rtl="0">
              <a:lnSpc>
                <a:spcPct val="130000"/>
              </a:lnSpc>
              <a:spcBef>
                <a:spcPts val="0"/>
              </a:spcBef>
              <a:spcAft>
                <a:spcPts val="0"/>
              </a:spcAft>
              <a:buSzPts val="1100"/>
              <a:buChar char="●"/>
              <a:defRPr/>
            </a:lvl1pPr>
            <a:lvl2pPr marL="914400" lvl="1" indent="-298450" algn="l" rtl="0">
              <a:lnSpc>
                <a:spcPct val="130000"/>
              </a:lnSpc>
              <a:spcBef>
                <a:spcPts val="1000"/>
              </a:spcBef>
              <a:spcAft>
                <a:spcPts val="0"/>
              </a:spcAft>
              <a:buSzPts val="1100"/>
              <a:buChar char="○"/>
              <a:defRPr/>
            </a:lvl2pPr>
            <a:lvl3pPr marL="1371600" lvl="2" indent="-298450" algn="l" rtl="0">
              <a:lnSpc>
                <a:spcPct val="130000"/>
              </a:lnSpc>
              <a:spcBef>
                <a:spcPts val="1000"/>
              </a:spcBef>
              <a:spcAft>
                <a:spcPts val="0"/>
              </a:spcAft>
              <a:buSzPts val="1100"/>
              <a:buChar char="■"/>
              <a:defRPr/>
            </a:lvl3pPr>
            <a:lvl4pPr marL="1828800" lvl="3" indent="-298450" algn="l" rtl="0">
              <a:lnSpc>
                <a:spcPct val="130000"/>
              </a:lnSpc>
              <a:spcBef>
                <a:spcPts val="1000"/>
              </a:spcBef>
              <a:spcAft>
                <a:spcPts val="0"/>
              </a:spcAft>
              <a:buSzPts val="1100"/>
              <a:buChar char="●"/>
              <a:defRPr/>
            </a:lvl4pPr>
            <a:lvl5pPr marL="2286000" lvl="4" indent="-298450" algn="l" rtl="0">
              <a:lnSpc>
                <a:spcPct val="130000"/>
              </a:lnSpc>
              <a:spcBef>
                <a:spcPts val="1000"/>
              </a:spcBef>
              <a:spcAft>
                <a:spcPts val="0"/>
              </a:spcAft>
              <a:buSzPts val="1100"/>
              <a:buChar char="○"/>
              <a:defRPr/>
            </a:lvl5pPr>
            <a:lvl6pPr marL="2743200" lvl="5" indent="-298450" algn="l" rtl="0">
              <a:lnSpc>
                <a:spcPct val="130000"/>
              </a:lnSpc>
              <a:spcBef>
                <a:spcPts val="1000"/>
              </a:spcBef>
              <a:spcAft>
                <a:spcPts val="0"/>
              </a:spcAft>
              <a:buSzPts val="1100"/>
              <a:buChar char="■"/>
              <a:defRPr/>
            </a:lvl6pPr>
            <a:lvl7pPr marL="3200400" lvl="6" indent="-298450" algn="l" rtl="0">
              <a:lnSpc>
                <a:spcPct val="130000"/>
              </a:lnSpc>
              <a:spcBef>
                <a:spcPts val="1000"/>
              </a:spcBef>
              <a:spcAft>
                <a:spcPts val="0"/>
              </a:spcAft>
              <a:buSzPts val="1100"/>
              <a:buChar char="●"/>
              <a:defRPr/>
            </a:lvl7pPr>
            <a:lvl8pPr marL="3657600" lvl="7" indent="-298450" algn="l" rtl="0">
              <a:lnSpc>
                <a:spcPct val="130000"/>
              </a:lnSpc>
              <a:spcBef>
                <a:spcPts val="1000"/>
              </a:spcBef>
              <a:spcAft>
                <a:spcPts val="0"/>
              </a:spcAft>
              <a:buSzPts val="1100"/>
              <a:buChar char="○"/>
              <a:defRPr/>
            </a:lvl8pPr>
            <a:lvl9pPr marL="4114800" lvl="8" indent="-298450" algn="l" rtl="0">
              <a:lnSpc>
                <a:spcPct val="130000"/>
              </a:lnSpc>
              <a:spcBef>
                <a:spcPts val="1000"/>
              </a:spcBef>
              <a:spcAft>
                <a:spcPts val="1000"/>
              </a:spcAft>
              <a:buSzPts val="1100"/>
              <a:buChar char="■"/>
              <a:defRPr/>
            </a:lvl9pPr>
          </a:lstStyle>
          <a:p>
            <a:endParaRPr/>
          </a:p>
        </p:txBody>
      </p:sp>
      <p:sp>
        <p:nvSpPr>
          <p:cNvPr id="90" name="Google Shape;90;p19"/>
          <p:cNvSpPr txBox="1">
            <a:spLocks noGrp="1"/>
          </p:cNvSpPr>
          <p:nvPr>
            <p:ph type="title"/>
          </p:nvPr>
        </p:nvSpPr>
        <p:spPr>
          <a:xfrm>
            <a:off x="1143000" y="804525"/>
            <a:ext cx="3109800" cy="678000"/>
          </a:xfrm>
          <a:prstGeom prst="rect">
            <a:avLst/>
          </a:prstGeom>
          <a:noFill/>
          <a:ln>
            <a:noFill/>
          </a:ln>
        </p:spPr>
        <p:txBody>
          <a:bodyPr spcFirstLastPara="1" wrap="square" lIns="0" tIns="0" rIns="91425" bIns="0" anchor="b" anchorCtr="0">
            <a:noAutofit/>
          </a:bodyPr>
          <a:lstStyle>
            <a:lvl1pPr lvl="0" algn="l" rtl="0">
              <a:lnSpc>
                <a:spcPct val="100000"/>
              </a:lnSpc>
              <a:spcBef>
                <a:spcPts val="0"/>
              </a:spcBef>
              <a:spcAft>
                <a:spcPts val="0"/>
              </a:spcAft>
              <a:buSzPts val="2200"/>
              <a:buNone/>
              <a:defRPr sz="2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91" name="Google Shape;91;p19"/>
          <p:cNvSpPr txBox="1">
            <a:spLocks noGrp="1"/>
          </p:cNvSpPr>
          <p:nvPr>
            <p:ph type="subTitle" idx="2"/>
          </p:nvPr>
        </p:nvSpPr>
        <p:spPr>
          <a:xfrm>
            <a:off x="6540025" y="1998125"/>
            <a:ext cx="1701600" cy="2409900"/>
          </a:xfrm>
          <a:prstGeom prst="rect">
            <a:avLst/>
          </a:prstGeom>
          <a:noFill/>
          <a:ln>
            <a:noFill/>
          </a:ln>
        </p:spPr>
        <p:txBody>
          <a:bodyPr spcFirstLastPara="1" wrap="square" lIns="0" tIns="0" rIns="0" bIns="0" anchor="t" anchorCtr="0">
            <a:noAutofit/>
          </a:bodyPr>
          <a:lstStyle>
            <a:lvl1pPr lvl="0" algn="l"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2" name="Google Shape;92;p19"/>
          <p:cNvSpPr txBox="1">
            <a:spLocks noGrp="1"/>
          </p:cNvSpPr>
          <p:nvPr>
            <p:ph type="title" idx="3"/>
          </p:nvPr>
        </p:nvSpPr>
        <p:spPr>
          <a:xfrm>
            <a:off x="1143000" y="1655388"/>
            <a:ext cx="3109800" cy="182100"/>
          </a:xfrm>
          <a:prstGeom prst="rect">
            <a:avLst/>
          </a:prstGeom>
          <a:noFill/>
          <a:ln>
            <a:noFill/>
          </a:ln>
        </p:spPr>
        <p:txBody>
          <a:bodyPr spcFirstLastPara="1" wrap="square" lIns="0" tIns="0" rIns="91425" bIns="0" anchor="b" anchorCtr="0">
            <a:noAutofit/>
          </a:bodyPr>
          <a:lstStyle>
            <a:lvl1pPr lvl="0" algn="l" rtl="0">
              <a:lnSpc>
                <a:spcPct val="100000"/>
              </a:lnSpc>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Page 2">
  <p:cSld name="CUSTOM_1">
    <p:bg>
      <p:bgPr>
        <a:blipFill>
          <a:blip r:embed="rId2">
            <a:alphaModFix/>
          </a:blip>
          <a:stretch>
            <a:fillRect/>
          </a:stretch>
        </a:blipFill>
        <a:effectLst/>
      </p:bgPr>
    </p:bg>
    <p:spTree>
      <p:nvGrpSpPr>
        <p:cNvPr id="1" name="Shape 93"/>
        <p:cNvGrpSpPr/>
        <p:nvPr/>
      </p:nvGrpSpPr>
      <p:grpSpPr>
        <a:xfrm>
          <a:off x="0" y="0"/>
          <a:ext cx="0" cy="0"/>
          <a:chOff x="0" y="0"/>
          <a:chExt cx="0" cy="0"/>
        </a:xfrm>
      </p:grpSpPr>
      <p:pic>
        <p:nvPicPr>
          <p:cNvPr id="94" name="Google Shape;94;p20"/>
          <p:cNvPicPr preferRelativeResize="0"/>
          <p:nvPr/>
        </p:nvPicPr>
        <p:blipFill rotWithShape="1">
          <a:blip r:embed="rId3">
            <a:alphaModFix/>
          </a:blip>
          <a:srcRect/>
          <a:stretch/>
        </p:blipFill>
        <p:spPr>
          <a:xfrm>
            <a:off x="0" y="0"/>
            <a:ext cx="9144000" cy="5715003"/>
          </a:xfrm>
          <a:prstGeom prst="rect">
            <a:avLst/>
          </a:prstGeom>
          <a:noFill/>
          <a:ln>
            <a:noFill/>
          </a:ln>
        </p:spPr>
      </p:pic>
      <p:sp>
        <p:nvSpPr>
          <p:cNvPr id="95" name="Google Shape;95;p20"/>
          <p:cNvSpPr txBox="1">
            <a:spLocks noGrp="1"/>
          </p:cNvSpPr>
          <p:nvPr>
            <p:ph type="title"/>
          </p:nvPr>
        </p:nvSpPr>
        <p:spPr>
          <a:xfrm>
            <a:off x="1210350" y="1331450"/>
            <a:ext cx="6723300" cy="2167800"/>
          </a:xfrm>
          <a:prstGeom prst="rect">
            <a:avLst/>
          </a:prstGeom>
          <a:noFill/>
          <a:ln>
            <a:noFill/>
          </a:ln>
        </p:spPr>
        <p:txBody>
          <a:bodyPr spcFirstLastPara="1" wrap="square" lIns="0" tIns="0" rIns="0" bIns="0" anchor="b" anchorCtr="0">
            <a:noAutofit/>
          </a:bodyPr>
          <a:lstStyle>
            <a:lvl1pPr lvl="0" algn="ctr" rtl="0">
              <a:lnSpc>
                <a:spcPct val="100000"/>
              </a:lnSpc>
              <a:spcBef>
                <a:spcPts val="0"/>
              </a:spcBef>
              <a:spcAft>
                <a:spcPts val="0"/>
              </a:spcAft>
              <a:buSzPts val="4400"/>
              <a:buNone/>
              <a:defRPr>
                <a:solidFill>
                  <a:srgbClr val="FFFFFF"/>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96" name="Google Shape;96;p20"/>
          <p:cNvSpPr txBox="1">
            <a:spLocks noGrp="1"/>
          </p:cNvSpPr>
          <p:nvPr>
            <p:ph type="subTitle" idx="1"/>
          </p:nvPr>
        </p:nvSpPr>
        <p:spPr>
          <a:xfrm>
            <a:off x="2486850" y="3818250"/>
            <a:ext cx="4170300" cy="836400"/>
          </a:xfrm>
          <a:prstGeom prst="rect">
            <a:avLst/>
          </a:prstGeom>
          <a:noFill/>
          <a:ln>
            <a:noFill/>
          </a:ln>
        </p:spPr>
        <p:txBody>
          <a:bodyPr spcFirstLastPara="1" wrap="square" lIns="0" tIns="0" rIns="0" bIns="0" anchor="t" anchorCtr="0">
            <a:noAutofit/>
          </a:bodyPr>
          <a:lstStyle>
            <a:lvl1pPr lvl="0" algn="ctr" rtl="0">
              <a:lnSpc>
                <a:spcPct val="150000"/>
              </a:lnSpc>
              <a:spcBef>
                <a:spcPts val="0"/>
              </a:spcBef>
              <a:spcAft>
                <a:spcPts val="0"/>
              </a:spcAft>
              <a:buSzPts val="1100"/>
              <a:buNone/>
              <a:defRPr sz="1200">
                <a:solidFill>
                  <a:srgbClr val="40C1AC"/>
                </a:solidFill>
                <a:latin typeface="Bitter"/>
                <a:ea typeface="Bitter"/>
                <a:cs typeface="Bitter"/>
                <a:sym typeface="Bitter"/>
              </a:defRPr>
            </a:lvl1pPr>
            <a:lvl2pPr lvl="1" algn="l" rtl="0">
              <a:lnSpc>
                <a:spcPct val="115000"/>
              </a:lnSpc>
              <a:spcBef>
                <a:spcPts val="1000"/>
              </a:spcBef>
              <a:spcAft>
                <a:spcPts val="0"/>
              </a:spcAft>
              <a:buSzPts val="1100"/>
              <a:buNone/>
              <a:defRPr/>
            </a:lvl2pPr>
            <a:lvl3pPr lvl="2" algn="l" rtl="0">
              <a:lnSpc>
                <a:spcPct val="115000"/>
              </a:lnSpc>
              <a:spcBef>
                <a:spcPts val="1600"/>
              </a:spcBef>
              <a:spcAft>
                <a:spcPts val="0"/>
              </a:spcAft>
              <a:buSzPts val="1100"/>
              <a:buNone/>
              <a:defRPr/>
            </a:lvl3pPr>
            <a:lvl4pPr lvl="3" algn="l" rtl="0">
              <a:lnSpc>
                <a:spcPct val="115000"/>
              </a:lnSpc>
              <a:spcBef>
                <a:spcPts val="1600"/>
              </a:spcBef>
              <a:spcAft>
                <a:spcPts val="0"/>
              </a:spcAft>
              <a:buSzPts val="1100"/>
              <a:buNone/>
              <a:defRPr/>
            </a:lvl4pPr>
            <a:lvl5pPr lvl="4" algn="l" rtl="0">
              <a:lnSpc>
                <a:spcPct val="115000"/>
              </a:lnSpc>
              <a:spcBef>
                <a:spcPts val="1600"/>
              </a:spcBef>
              <a:spcAft>
                <a:spcPts val="0"/>
              </a:spcAft>
              <a:buSzPts val="1100"/>
              <a:buNone/>
              <a:defRPr/>
            </a:lvl5pPr>
            <a:lvl6pPr lvl="5" algn="l" rtl="0">
              <a:lnSpc>
                <a:spcPct val="115000"/>
              </a:lnSpc>
              <a:spcBef>
                <a:spcPts val="1600"/>
              </a:spcBef>
              <a:spcAft>
                <a:spcPts val="0"/>
              </a:spcAft>
              <a:buSzPts val="1100"/>
              <a:buNone/>
              <a:defRPr/>
            </a:lvl6pPr>
            <a:lvl7pPr lvl="6" algn="l" rtl="0">
              <a:lnSpc>
                <a:spcPct val="115000"/>
              </a:lnSpc>
              <a:spcBef>
                <a:spcPts val="1600"/>
              </a:spcBef>
              <a:spcAft>
                <a:spcPts val="0"/>
              </a:spcAft>
              <a:buSzPts val="1100"/>
              <a:buNone/>
              <a:defRPr/>
            </a:lvl7pPr>
            <a:lvl8pPr lvl="7" algn="l" rtl="0">
              <a:lnSpc>
                <a:spcPct val="115000"/>
              </a:lnSpc>
              <a:spcBef>
                <a:spcPts val="1600"/>
              </a:spcBef>
              <a:spcAft>
                <a:spcPts val="0"/>
              </a:spcAft>
              <a:buSzPts val="1100"/>
              <a:buNone/>
              <a:defRPr/>
            </a:lvl8pPr>
            <a:lvl9pPr lvl="8" algn="l" rtl="0">
              <a:lnSpc>
                <a:spcPct val="115000"/>
              </a:lnSpc>
              <a:spcBef>
                <a:spcPts val="1600"/>
              </a:spcBef>
              <a:spcAft>
                <a:spcPts val="1600"/>
              </a:spcAft>
              <a:buSzPts val="11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Highlight 1">
  <p:cSld name="SECTION_TITLE_AND_DESCRIPTION_3">
    <p:spTree>
      <p:nvGrpSpPr>
        <p:cNvPr id="1" name="Shape 97"/>
        <p:cNvGrpSpPr/>
        <p:nvPr/>
      </p:nvGrpSpPr>
      <p:grpSpPr>
        <a:xfrm>
          <a:off x="0" y="0"/>
          <a:ext cx="0" cy="0"/>
          <a:chOff x="0" y="0"/>
          <a:chExt cx="0" cy="0"/>
        </a:xfrm>
      </p:grpSpPr>
      <p:sp>
        <p:nvSpPr>
          <p:cNvPr id="98" name="Google Shape;98;p21"/>
          <p:cNvSpPr txBox="1">
            <a:spLocks noGrp="1"/>
          </p:cNvSpPr>
          <p:nvPr>
            <p:ph type="body" idx="1"/>
          </p:nvPr>
        </p:nvSpPr>
        <p:spPr>
          <a:xfrm>
            <a:off x="5513625" y="2365750"/>
            <a:ext cx="2497800" cy="2531100"/>
          </a:xfrm>
          <a:prstGeom prst="rect">
            <a:avLst/>
          </a:prstGeom>
          <a:noFill/>
          <a:ln>
            <a:noFill/>
          </a:ln>
        </p:spPr>
        <p:txBody>
          <a:bodyPr spcFirstLastPara="1" wrap="square" lIns="0" tIns="0" rIns="0" bIns="0" anchor="t" anchorCtr="0">
            <a:noAutofit/>
          </a:bodyPr>
          <a:lstStyle>
            <a:lvl1pPr marL="457200" lvl="0" indent="-298450" algn="l" rtl="0">
              <a:lnSpc>
                <a:spcPct val="130000"/>
              </a:lnSpc>
              <a:spcBef>
                <a:spcPts val="0"/>
              </a:spcBef>
              <a:spcAft>
                <a:spcPts val="0"/>
              </a:spcAft>
              <a:buSzPts val="1100"/>
              <a:buChar char="●"/>
              <a:defRPr/>
            </a:lvl1pPr>
            <a:lvl2pPr marL="914400" lvl="1" indent="-298450" algn="l" rtl="0">
              <a:lnSpc>
                <a:spcPct val="130000"/>
              </a:lnSpc>
              <a:spcBef>
                <a:spcPts val="1000"/>
              </a:spcBef>
              <a:spcAft>
                <a:spcPts val="0"/>
              </a:spcAft>
              <a:buSzPts val="1100"/>
              <a:buChar char="○"/>
              <a:defRPr/>
            </a:lvl2pPr>
            <a:lvl3pPr marL="1371600" lvl="2" indent="-298450" algn="l" rtl="0">
              <a:lnSpc>
                <a:spcPct val="130000"/>
              </a:lnSpc>
              <a:spcBef>
                <a:spcPts val="1000"/>
              </a:spcBef>
              <a:spcAft>
                <a:spcPts val="0"/>
              </a:spcAft>
              <a:buSzPts val="1100"/>
              <a:buChar char="■"/>
              <a:defRPr/>
            </a:lvl3pPr>
            <a:lvl4pPr marL="1828800" lvl="3" indent="-298450" algn="l" rtl="0">
              <a:lnSpc>
                <a:spcPct val="130000"/>
              </a:lnSpc>
              <a:spcBef>
                <a:spcPts val="1000"/>
              </a:spcBef>
              <a:spcAft>
                <a:spcPts val="0"/>
              </a:spcAft>
              <a:buSzPts val="1100"/>
              <a:buChar char="●"/>
              <a:defRPr/>
            </a:lvl4pPr>
            <a:lvl5pPr marL="2286000" lvl="4" indent="-298450" algn="l" rtl="0">
              <a:lnSpc>
                <a:spcPct val="130000"/>
              </a:lnSpc>
              <a:spcBef>
                <a:spcPts val="1000"/>
              </a:spcBef>
              <a:spcAft>
                <a:spcPts val="0"/>
              </a:spcAft>
              <a:buSzPts val="1100"/>
              <a:buChar char="○"/>
              <a:defRPr/>
            </a:lvl5pPr>
            <a:lvl6pPr marL="2743200" lvl="5" indent="-298450" algn="l" rtl="0">
              <a:lnSpc>
                <a:spcPct val="130000"/>
              </a:lnSpc>
              <a:spcBef>
                <a:spcPts val="1000"/>
              </a:spcBef>
              <a:spcAft>
                <a:spcPts val="0"/>
              </a:spcAft>
              <a:buSzPts val="1100"/>
              <a:buChar char="■"/>
              <a:defRPr/>
            </a:lvl6pPr>
            <a:lvl7pPr marL="3200400" lvl="6" indent="-298450" algn="l" rtl="0">
              <a:lnSpc>
                <a:spcPct val="130000"/>
              </a:lnSpc>
              <a:spcBef>
                <a:spcPts val="1000"/>
              </a:spcBef>
              <a:spcAft>
                <a:spcPts val="0"/>
              </a:spcAft>
              <a:buSzPts val="1100"/>
              <a:buChar char="●"/>
              <a:defRPr/>
            </a:lvl7pPr>
            <a:lvl8pPr marL="3657600" lvl="7" indent="-298450" algn="l" rtl="0">
              <a:lnSpc>
                <a:spcPct val="130000"/>
              </a:lnSpc>
              <a:spcBef>
                <a:spcPts val="1000"/>
              </a:spcBef>
              <a:spcAft>
                <a:spcPts val="0"/>
              </a:spcAft>
              <a:buSzPts val="1100"/>
              <a:buChar char="○"/>
              <a:defRPr/>
            </a:lvl8pPr>
            <a:lvl9pPr marL="4114800" lvl="8" indent="-298450" algn="l" rtl="0">
              <a:lnSpc>
                <a:spcPct val="130000"/>
              </a:lnSpc>
              <a:spcBef>
                <a:spcPts val="1000"/>
              </a:spcBef>
              <a:spcAft>
                <a:spcPts val="1000"/>
              </a:spcAft>
              <a:buSzPts val="1100"/>
              <a:buChar char="■"/>
              <a:defRPr/>
            </a:lvl9pPr>
          </a:lstStyle>
          <a:p>
            <a:endParaRPr/>
          </a:p>
        </p:txBody>
      </p:sp>
      <p:sp>
        <p:nvSpPr>
          <p:cNvPr id="99" name="Google Shape;99;p21"/>
          <p:cNvSpPr txBox="1">
            <a:spLocks noGrp="1"/>
          </p:cNvSpPr>
          <p:nvPr>
            <p:ph type="title"/>
          </p:nvPr>
        </p:nvSpPr>
        <p:spPr>
          <a:xfrm>
            <a:off x="1143000" y="1152000"/>
            <a:ext cx="3252900" cy="3411000"/>
          </a:xfrm>
          <a:prstGeom prst="rect">
            <a:avLst/>
          </a:prstGeom>
          <a:noFill/>
          <a:ln>
            <a:noFill/>
          </a:ln>
        </p:spPr>
        <p:txBody>
          <a:bodyPr spcFirstLastPara="1" wrap="square" lIns="0" tIns="0" rIns="0" bIns="0" anchor="ctr" anchorCtr="0">
            <a:noAutofit/>
          </a:bodyPr>
          <a:lstStyle>
            <a:lvl1pPr lvl="0" algn="ctr" rtl="0">
              <a:lnSpc>
                <a:spcPct val="100000"/>
              </a:lnSpc>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100" name="Google Shape;100;p21"/>
          <p:cNvSpPr txBox="1">
            <a:spLocks noGrp="1"/>
          </p:cNvSpPr>
          <p:nvPr>
            <p:ph type="subTitle" idx="2"/>
          </p:nvPr>
        </p:nvSpPr>
        <p:spPr>
          <a:xfrm>
            <a:off x="5513650" y="1457025"/>
            <a:ext cx="2497800" cy="864600"/>
          </a:xfrm>
          <a:prstGeom prst="rect">
            <a:avLst/>
          </a:prstGeom>
          <a:noFill/>
          <a:ln>
            <a:noFill/>
          </a:ln>
        </p:spPr>
        <p:txBody>
          <a:bodyPr spcFirstLastPara="1" wrap="square" lIns="0" tIns="0" rIns="0" bIns="0" anchor="b" anchorCtr="0">
            <a:noAutofit/>
          </a:bodyPr>
          <a:lstStyle>
            <a:lvl1pPr lvl="0" algn="l"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101" name="Google Shape;101;p21"/>
          <p:cNvCxnSpPr/>
          <p:nvPr/>
        </p:nvCxnSpPr>
        <p:spPr>
          <a:xfrm>
            <a:off x="5139500" y="1152000"/>
            <a:ext cx="0" cy="3411000"/>
          </a:xfrm>
          <a:prstGeom prst="straightConnector1">
            <a:avLst/>
          </a:prstGeom>
          <a:noFill/>
          <a:ln w="19050" cap="flat" cmpd="sng">
            <a:solidFill>
              <a:srgbClr val="FFFFFF"/>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age 2">
  <p:cSld name="CUSTOM_1">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rotWithShape="1">
          <a:blip r:embed="rId3">
            <a:alphaModFix/>
          </a:blip>
          <a:srcRect/>
          <a:stretch/>
        </p:blipFill>
        <p:spPr>
          <a:xfrm>
            <a:off x="0" y="0"/>
            <a:ext cx="9144003" cy="5715002"/>
          </a:xfrm>
          <a:prstGeom prst="rect">
            <a:avLst/>
          </a:prstGeom>
          <a:noFill/>
          <a:ln>
            <a:noFill/>
          </a:ln>
        </p:spPr>
      </p:pic>
      <p:sp>
        <p:nvSpPr>
          <p:cNvPr id="14" name="Google Shape;14;p3"/>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5" name="Google Shape;15;p3"/>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Page">
  <p:cSld name="CUSTOM_1_1_1_1_1">
    <p:bg>
      <p:bgPr>
        <a:blipFill>
          <a:blip r:embed="rId2">
            <a:alphaModFix/>
          </a:blip>
          <a:stretch>
            <a:fillRect/>
          </a:stretch>
        </a:blipFill>
        <a:effectLst/>
      </p:bgPr>
    </p:bg>
    <p:spTree>
      <p:nvGrpSpPr>
        <p:cNvPr id="1" name="Shape 102"/>
        <p:cNvGrpSpPr/>
        <p:nvPr/>
      </p:nvGrpSpPr>
      <p:grpSpPr>
        <a:xfrm>
          <a:off x="0" y="0"/>
          <a:ext cx="0" cy="0"/>
          <a:chOff x="0" y="0"/>
          <a:chExt cx="0" cy="0"/>
        </a:xfrm>
      </p:grpSpPr>
      <p:pic>
        <p:nvPicPr>
          <p:cNvPr id="103" name="Google Shape;103;p22"/>
          <p:cNvPicPr preferRelativeResize="0"/>
          <p:nvPr/>
        </p:nvPicPr>
        <p:blipFill rotWithShape="1">
          <a:blip r:embed="rId3">
            <a:alphaModFix/>
          </a:blip>
          <a:srcRect/>
          <a:stretch/>
        </p:blipFill>
        <p:spPr>
          <a:xfrm>
            <a:off x="0" y="0"/>
            <a:ext cx="9144000" cy="5714999"/>
          </a:xfrm>
          <a:prstGeom prst="rect">
            <a:avLst/>
          </a:prstGeom>
          <a:noFill/>
          <a:ln>
            <a:noFill/>
          </a:ln>
        </p:spPr>
      </p:pic>
      <p:sp>
        <p:nvSpPr>
          <p:cNvPr id="104" name="Google Shape;104;p22"/>
          <p:cNvSpPr txBox="1">
            <a:spLocks noGrp="1"/>
          </p:cNvSpPr>
          <p:nvPr>
            <p:ph type="title"/>
          </p:nvPr>
        </p:nvSpPr>
        <p:spPr>
          <a:xfrm>
            <a:off x="1210350" y="803275"/>
            <a:ext cx="6723300" cy="2167800"/>
          </a:xfrm>
          <a:prstGeom prst="rect">
            <a:avLst/>
          </a:prstGeom>
          <a:noFill/>
          <a:ln>
            <a:noFill/>
          </a:ln>
        </p:spPr>
        <p:txBody>
          <a:bodyPr spcFirstLastPara="1" wrap="square" lIns="0" tIns="0" rIns="0" bIns="0" anchor="b" anchorCtr="0">
            <a:noAutofit/>
          </a:bodyPr>
          <a:lstStyle>
            <a:lvl1pPr lvl="0" algn="ctr" rtl="0">
              <a:lnSpc>
                <a:spcPct val="100000"/>
              </a:lnSpc>
              <a:spcBef>
                <a:spcPts val="0"/>
              </a:spcBef>
              <a:spcAft>
                <a:spcPts val="0"/>
              </a:spcAft>
              <a:buSzPts val="4400"/>
              <a:buNone/>
              <a:defRPr>
                <a:solidFill>
                  <a:srgbClr val="FFFFFF"/>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05" name="Google Shape;105;p22"/>
          <p:cNvSpPr txBox="1">
            <a:spLocks noGrp="1"/>
          </p:cNvSpPr>
          <p:nvPr>
            <p:ph type="subTitle" idx="1"/>
          </p:nvPr>
        </p:nvSpPr>
        <p:spPr>
          <a:xfrm>
            <a:off x="2635350" y="3092013"/>
            <a:ext cx="3873300" cy="319200"/>
          </a:xfrm>
          <a:prstGeom prst="rect">
            <a:avLst/>
          </a:prstGeom>
          <a:noFill/>
          <a:ln>
            <a:noFill/>
          </a:ln>
        </p:spPr>
        <p:txBody>
          <a:bodyPr spcFirstLastPara="1" wrap="square" lIns="0" tIns="0" rIns="0" bIns="0" anchor="t" anchorCtr="0">
            <a:noAutofit/>
          </a:bodyPr>
          <a:lstStyle>
            <a:lvl1pPr lvl="0" algn="ctr" rtl="0">
              <a:lnSpc>
                <a:spcPct val="115000"/>
              </a:lnSpc>
              <a:spcBef>
                <a:spcPts val="0"/>
              </a:spcBef>
              <a:spcAft>
                <a:spcPts val="0"/>
              </a:spcAft>
              <a:buSzPts val="1100"/>
              <a:buNone/>
              <a:defRPr sz="1200">
                <a:solidFill>
                  <a:srgbClr val="FFFFFF"/>
                </a:solidFill>
                <a:latin typeface="Bitter"/>
                <a:ea typeface="Bitter"/>
                <a:cs typeface="Bitter"/>
                <a:sym typeface="Bitter"/>
              </a:defRPr>
            </a:lvl1pPr>
            <a:lvl2pPr lvl="1" algn="ctr" rtl="0">
              <a:lnSpc>
                <a:spcPct val="115000"/>
              </a:lnSpc>
              <a:spcBef>
                <a:spcPts val="1600"/>
              </a:spcBef>
              <a:spcAft>
                <a:spcPts val="0"/>
              </a:spcAft>
              <a:buSzPts val="1100"/>
              <a:buNone/>
              <a:defRPr>
                <a:latin typeface="Bitter"/>
                <a:ea typeface="Bitter"/>
                <a:cs typeface="Bitter"/>
                <a:sym typeface="Bitter"/>
              </a:defRPr>
            </a:lvl2pPr>
            <a:lvl3pPr lvl="2" algn="ctr" rtl="0">
              <a:lnSpc>
                <a:spcPct val="115000"/>
              </a:lnSpc>
              <a:spcBef>
                <a:spcPts val="1600"/>
              </a:spcBef>
              <a:spcAft>
                <a:spcPts val="0"/>
              </a:spcAft>
              <a:buSzPts val="1100"/>
              <a:buNone/>
              <a:defRPr>
                <a:latin typeface="Bitter"/>
                <a:ea typeface="Bitter"/>
                <a:cs typeface="Bitter"/>
                <a:sym typeface="Bitter"/>
              </a:defRPr>
            </a:lvl3pPr>
            <a:lvl4pPr lvl="3" algn="ctr" rtl="0">
              <a:lnSpc>
                <a:spcPct val="115000"/>
              </a:lnSpc>
              <a:spcBef>
                <a:spcPts val="1600"/>
              </a:spcBef>
              <a:spcAft>
                <a:spcPts val="0"/>
              </a:spcAft>
              <a:buSzPts val="1100"/>
              <a:buNone/>
              <a:defRPr>
                <a:latin typeface="Bitter"/>
                <a:ea typeface="Bitter"/>
                <a:cs typeface="Bitter"/>
                <a:sym typeface="Bitter"/>
              </a:defRPr>
            </a:lvl4pPr>
            <a:lvl5pPr lvl="4" algn="ctr" rtl="0">
              <a:lnSpc>
                <a:spcPct val="115000"/>
              </a:lnSpc>
              <a:spcBef>
                <a:spcPts val="1600"/>
              </a:spcBef>
              <a:spcAft>
                <a:spcPts val="0"/>
              </a:spcAft>
              <a:buSzPts val="1100"/>
              <a:buNone/>
              <a:defRPr>
                <a:latin typeface="Bitter"/>
                <a:ea typeface="Bitter"/>
                <a:cs typeface="Bitter"/>
                <a:sym typeface="Bitter"/>
              </a:defRPr>
            </a:lvl5pPr>
            <a:lvl6pPr lvl="5" algn="ctr" rtl="0">
              <a:lnSpc>
                <a:spcPct val="115000"/>
              </a:lnSpc>
              <a:spcBef>
                <a:spcPts val="1600"/>
              </a:spcBef>
              <a:spcAft>
                <a:spcPts val="0"/>
              </a:spcAft>
              <a:buSzPts val="1100"/>
              <a:buNone/>
              <a:defRPr>
                <a:latin typeface="Bitter"/>
                <a:ea typeface="Bitter"/>
                <a:cs typeface="Bitter"/>
                <a:sym typeface="Bitter"/>
              </a:defRPr>
            </a:lvl6pPr>
            <a:lvl7pPr lvl="6" algn="ctr" rtl="0">
              <a:lnSpc>
                <a:spcPct val="115000"/>
              </a:lnSpc>
              <a:spcBef>
                <a:spcPts val="1600"/>
              </a:spcBef>
              <a:spcAft>
                <a:spcPts val="0"/>
              </a:spcAft>
              <a:buSzPts val="1100"/>
              <a:buNone/>
              <a:defRPr>
                <a:latin typeface="Bitter"/>
                <a:ea typeface="Bitter"/>
                <a:cs typeface="Bitter"/>
                <a:sym typeface="Bitter"/>
              </a:defRPr>
            </a:lvl7pPr>
            <a:lvl8pPr lvl="7" algn="ctr" rtl="0">
              <a:lnSpc>
                <a:spcPct val="115000"/>
              </a:lnSpc>
              <a:spcBef>
                <a:spcPts val="1600"/>
              </a:spcBef>
              <a:spcAft>
                <a:spcPts val="0"/>
              </a:spcAft>
              <a:buSzPts val="1100"/>
              <a:buNone/>
              <a:defRPr>
                <a:latin typeface="Bitter"/>
                <a:ea typeface="Bitter"/>
                <a:cs typeface="Bitter"/>
                <a:sym typeface="Bitter"/>
              </a:defRPr>
            </a:lvl8pPr>
            <a:lvl9pPr lvl="8" algn="ctr" rtl="0">
              <a:lnSpc>
                <a:spcPct val="115000"/>
              </a:lnSpc>
              <a:spcBef>
                <a:spcPts val="1600"/>
              </a:spcBef>
              <a:spcAft>
                <a:spcPts val="1600"/>
              </a:spcAft>
              <a:buSzPts val="1100"/>
              <a:buNone/>
              <a:defRPr>
                <a:latin typeface="Bitter"/>
                <a:ea typeface="Bitter"/>
                <a:cs typeface="Bitter"/>
                <a:sym typeface="Bitter"/>
              </a:defRPr>
            </a:lvl9pPr>
          </a:lstStyle>
          <a:p>
            <a:endParaRPr/>
          </a:p>
        </p:txBody>
      </p:sp>
      <p:sp>
        <p:nvSpPr>
          <p:cNvPr id="106" name="Google Shape;106;p22"/>
          <p:cNvSpPr txBox="1">
            <a:spLocks noGrp="1"/>
          </p:cNvSpPr>
          <p:nvPr>
            <p:ph type="body" idx="2"/>
          </p:nvPr>
        </p:nvSpPr>
        <p:spPr>
          <a:xfrm>
            <a:off x="2151150" y="3532150"/>
            <a:ext cx="4841700" cy="1199400"/>
          </a:xfrm>
          <a:prstGeom prst="rect">
            <a:avLst/>
          </a:prstGeom>
          <a:noFill/>
          <a:ln>
            <a:noFill/>
          </a:ln>
        </p:spPr>
        <p:txBody>
          <a:bodyPr spcFirstLastPara="1" wrap="square" lIns="0" tIns="0" rIns="0" bIns="0" anchor="t" anchorCtr="0">
            <a:noAutofit/>
          </a:bodyPr>
          <a:lstStyle>
            <a:lvl1pPr marL="457200" lvl="0" indent="-298450" algn="ctr" rtl="0">
              <a:lnSpc>
                <a:spcPct val="130000"/>
              </a:lnSpc>
              <a:spcBef>
                <a:spcPts val="0"/>
              </a:spcBef>
              <a:spcAft>
                <a:spcPts val="0"/>
              </a:spcAft>
              <a:buClr>
                <a:srgbClr val="FFFFFF"/>
              </a:buClr>
              <a:buSzPts val="1100"/>
              <a:buChar char="●"/>
              <a:defRPr>
                <a:solidFill>
                  <a:srgbClr val="FFFFFF"/>
                </a:solidFill>
              </a:defRPr>
            </a:lvl1pPr>
            <a:lvl2pPr marL="914400" lvl="1" indent="-298450" algn="ctr" rtl="0">
              <a:lnSpc>
                <a:spcPct val="130000"/>
              </a:lnSpc>
              <a:spcBef>
                <a:spcPts val="1000"/>
              </a:spcBef>
              <a:spcAft>
                <a:spcPts val="0"/>
              </a:spcAft>
              <a:buClr>
                <a:srgbClr val="FFFFFF"/>
              </a:buClr>
              <a:buSzPts val="1100"/>
              <a:buChar char="○"/>
              <a:defRPr>
                <a:solidFill>
                  <a:srgbClr val="FFFFFF"/>
                </a:solidFill>
              </a:defRPr>
            </a:lvl2pPr>
            <a:lvl3pPr marL="1371600" lvl="2" indent="-298450" algn="ctr" rtl="0">
              <a:lnSpc>
                <a:spcPct val="130000"/>
              </a:lnSpc>
              <a:spcBef>
                <a:spcPts val="1000"/>
              </a:spcBef>
              <a:spcAft>
                <a:spcPts val="0"/>
              </a:spcAft>
              <a:buClr>
                <a:srgbClr val="FFFFFF"/>
              </a:buClr>
              <a:buSzPts val="1100"/>
              <a:buChar char="■"/>
              <a:defRPr>
                <a:solidFill>
                  <a:srgbClr val="FFFFFF"/>
                </a:solidFill>
              </a:defRPr>
            </a:lvl3pPr>
            <a:lvl4pPr marL="1828800" lvl="3" indent="-298450" algn="ctr" rtl="0">
              <a:lnSpc>
                <a:spcPct val="130000"/>
              </a:lnSpc>
              <a:spcBef>
                <a:spcPts val="1000"/>
              </a:spcBef>
              <a:spcAft>
                <a:spcPts val="0"/>
              </a:spcAft>
              <a:buClr>
                <a:srgbClr val="FFFFFF"/>
              </a:buClr>
              <a:buSzPts val="1100"/>
              <a:buChar char="●"/>
              <a:defRPr>
                <a:solidFill>
                  <a:srgbClr val="FFFFFF"/>
                </a:solidFill>
              </a:defRPr>
            </a:lvl4pPr>
            <a:lvl5pPr marL="2286000" lvl="4" indent="-298450" algn="ctr" rtl="0">
              <a:lnSpc>
                <a:spcPct val="130000"/>
              </a:lnSpc>
              <a:spcBef>
                <a:spcPts val="1000"/>
              </a:spcBef>
              <a:spcAft>
                <a:spcPts val="0"/>
              </a:spcAft>
              <a:buClr>
                <a:srgbClr val="FFFFFF"/>
              </a:buClr>
              <a:buSzPts val="1100"/>
              <a:buChar char="○"/>
              <a:defRPr>
                <a:solidFill>
                  <a:srgbClr val="FFFFFF"/>
                </a:solidFill>
              </a:defRPr>
            </a:lvl5pPr>
            <a:lvl6pPr marL="2743200" lvl="5" indent="-298450" algn="ctr" rtl="0">
              <a:lnSpc>
                <a:spcPct val="130000"/>
              </a:lnSpc>
              <a:spcBef>
                <a:spcPts val="1000"/>
              </a:spcBef>
              <a:spcAft>
                <a:spcPts val="0"/>
              </a:spcAft>
              <a:buClr>
                <a:srgbClr val="FFFFFF"/>
              </a:buClr>
              <a:buSzPts val="1100"/>
              <a:buChar char="■"/>
              <a:defRPr>
                <a:solidFill>
                  <a:srgbClr val="FFFFFF"/>
                </a:solidFill>
              </a:defRPr>
            </a:lvl6pPr>
            <a:lvl7pPr marL="3200400" lvl="6" indent="-298450" algn="ctr" rtl="0">
              <a:lnSpc>
                <a:spcPct val="130000"/>
              </a:lnSpc>
              <a:spcBef>
                <a:spcPts val="1000"/>
              </a:spcBef>
              <a:spcAft>
                <a:spcPts val="0"/>
              </a:spcAft>
              <a:buClr>
                <a:srgbClr val="FFFFFF"/>
              </a:buClr>
              <a:buSzPts val="1100"/>
              <a:buChar char="●"/>
              <a:defRPr>
                <a:solidFill>
                  <a:srgbClr val="FFFFFF"/>
                </a:solidFill>
              </a:defRPr>
            </a:lvl7pPr>
            <a:lvl8pPr marL="3657600" lvl="7" indent="-298450" algn="ctr" rtl="0">
              <a:lnSpc>
                <a:spcPct val="130000"/>
              </a:lnSpc>
              <a:spcBef>
                <a:spcPts val="1000"/>
              </a:spcBef>
              <a:spcAft>
                <a:spcPts val="0"/>
              </a:spcAft>
              <a:buClr>
                <a:srgbClr val="FFFFFF"/>
              </a:buClr>
              <a:buSzPts val="1100"/>
              <a:buChar char="○"/>
              <a:defRPr>
                <a:solidFill>
                  <a:srgbClr val="FFFFFF"/>
                </a:solidFill>
              </a:defRPr>
            </a:lvl8pPr>
            <a:lvl9pPr marL="4114800" lvl="8" indent="-298450" algn="ctr" rtl="0">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Page 1">
  <p:cSld name="CUSTOM">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23"/>
          <p:cNvSpPr txBox="1">
            <a:spLocks noGrp="1"/>
          </p:cNvSpPr>
          <p:nvPr>
            <p:ph type="title"/>
          </p:nvPr>
        </p:nvSpPr>
        <p:spPr>
          <a:xfrm>
            <a:off x="1210350" y="1331450"/>
            <a:ext cx="6723300" cy="2167800"/>
          </a:xfrm>
          <a:prstGeom prst="rect">
            <a:avLst/>
          </a:prstGeom>
          <a:noFill/>
          <a:ln>
            <a:noFill/>
          </a:ln>
        </p:spPr>
        <p:txBody>
          <a:bodyPr spcFirstLastPara="1" wrap="square" lIns="0" tIns="0" rIns="0" bIns="0" anchor="b" anchorCtr="0">
            <a:noAutofit/>
          </a:bodyPr>
          <a:lstStyle>
            <a:lvl1pPr lvl="0" algn="ctr" rtl="0">
              <a:lnSpc>
                <a:spcPct val="100000"/>
              </a:lnSpc>
              <a:spcBef>
                <a:spcPts val="0"/>
              </a:spcBef>
              <a:spcAft>
                <a:spcPts val="0"/>
              </a:spcAft>
              <a:buSzPts val="4400"/>
              <a:buNone/>
              <a:defRPr>
                <a:solidFill>
                  <a:srgbClr val="FFFFFF"/>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09" name="Google Shape;109;p23"/>
          <p:cNvSpPr txBox="1">
            <a:spLocks noGrp="1"/>
          </p:cNvSpPr>
          <p:nvPr>
            <p:ph type="subTitle" idx="1"/>
          </p:nvPr>
        </p:nvSpPr>
        <p:spPr>
          <a:xfrm>
            <a:off x="2486850" y="3818250"/>
            <a:ext cx="4170300" cy="836400"/>
          </a:xfrm>
          <a:prstGeom prst="rect">
            <a:avLst/>
          </a:prstGeom>
          <a:noFill/>
          <a:ln>
            <a:noFill/>
          </a:ln>
        </p:spPr>
        <p:txBody>
          <a:bodyPr spcFirstLastPara="1" wrap="square" lIns="0" tIns="0" rIns="0" bIns="0" anchor="t" anchorCtr="0">
            <a:noAutofit/>
          </a:bodyPr>
          <a:lstStyle>
            <a:lvl1pPr lvl="0" algn="ctr" rtl="0">
              <a:lnSpc>
                <a:spcPct val="150000"/>
              </a:lnSpc>
              <a:spcBef>
                <a:spcPts val="0"/>
              </a:spcBef>
              <a:spcAft>
                <a:spcPts val="0"/>
              </a:spcAft>
              <a:buSzPts val="1100"/>
              <a:buNone/>
              <a:defRPr sz="1200">
                <a:solidFill>
                  <a:srgbClr val="40C1AC"/>
                </a:solidFill>
                <a:latin typeface="Bitter"/>
                <a:ea typeface="Bitter"/>
                <a:cs typeface="Bitter"/>
                <a:sym typeface="Bitter"/>
              </a:defRPr>
            </a:lvl1pPr>
            <a:lvl2pPr lvl="1" algn="l" rtl="0">
              <a:lnSpc>
                <a:spcPct val="115000"/>
              </a:lnSpc>
              <a:spcBef>
                <a:spcPts val="1000"/>
              </a:spcBef>
              <a:spcAft>
                <a:spcPts val="0"/>
              </a:spcAft>
              <a:buSzPts val="1100"/>
              <a:buNone/>
              <a:defRPr/>
            </a:lvl2pPr>
            <a:lvl3pPr lvl="2" algn="l" rtl="0">
              <a:lnSpc>
                <a:spcPct val="115000"/>
              </a:lnSpc>
              <a:spcBef>
                <a:spcPts val="1600"/>
              </a:spcBef>
              <a:spcAft>
                <a:spcPts val="0"/>
              </a:spcAft>
              <a:buSzPts val="1100"/>
              <a:buNone/>
              <a:defRPr/>
            </a:lvl3pPr>
            <a:lvl4pPr lvl="3" algn="l" rtl="0">
              <a:lnSpc>
                <a:spcPct val="115000"/>
              </a:lnSpc>
              <a:spcBef>
                <a:spcPts val="1600"/>
              </a:spcBef>
              <a:spcAft>
                <a:spcPts val="0"/>
              </a:spcAft>
              <a:buSzPts val="1100"/>
              <a:buNone/>
              <a:defRPr/>
            </a:lvl4pPr>
            <a:lvl5pPr lvl="4" algn="l" rtl="0">
              <a:lnSpc>
                <a:spcPct val="115000"/>
              </a:lnSpc>
              <a:spcBef>
                <a:spcPts val="1600"/>
              </a:spcBef>
              <a:spcAft>
                <a:spcPts val="0"/>
              </a:spcAft>
              <a:buSzPts val="1100"/>
              <a:buNone/>
              <a:defRPr/>
            </a:lvl5pPr>
            <a:lvl6pPr lvl="5" algn="l" rtl="0">
              <a:lnSpc>
                <a:spcPct val="115000"/>
              </a:lnSpc>
              <a:spcBef>
                <a:spcPts val="1600"/>
              </a:spcBef>
              <a:spcAft>
                <a:spcPts val="0"/>
              </a:spcAft>
              <a:buSzPts val="1100"/>
              <a:buNone/>
              <a:defRPr/>
            </a:lvl6pPr>
            <a:lvl7pPr lvl="6" algn="l" rtl="0">
              <a:lnSpc>
                <a:spcPct val="115000"/>
              </a:lnSpc>
              <a:spcBef>
                <a:spcPts val="1600"/>
              </a:spcBef>
              <a:spcAft>
                <a:spcPts val="0"/>
              </a:spcAft>
              <a:buSzPts val="1100"/>
              <a:buNone/>
              <a:defRPr/>
            </a:lvl7pPr>
            <a:lvl8pPr lvl="7" algn="l" rtl="0">
              <a:lnSpc>
                <a:spcPct val="115000"/>
              </a:lnSpc>
              <a:spcBef>
                <a:spcPts val="1600"/>
              </a:spcBef>
              <a:spcAft>
                <a:spcPts val="0"/>
              </a:spcAft>
              <a:buSzPts val="1100"/>
              <a:buNone/>
              <a:defRPr/>
            </a:lvl8pPr>
            <a:lvl9pPr lvl="8" algn="l" rtl="0">
              <a:lnSpc>
                <a:spcPct val="115000"/>
              </a:lnSpc>
              <a:spcBef>
                <a:spcPts val="1600"/>
              </a:spcBef>
              <a:spcAft>
                <a:spcPts val="1600"/>
              </a:spcAft>
              <a:buSzPts val="11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Page 3">
  <p:cSld name="CUSTOM_1_1">
    <p:bg>
      <p:bgPr>
        <a:solidFill>
          <a:srgbClr val="FFFFFF"/>
        </a:solidFill>
        <a:effectLst/>
      </p:bgPr>
    </p:bg>
    <p:spTree>
      <p:nvGrpSpPr>
        <p:cNvPr id="1" name="Shape 110"/>
        <p:cNvGrpSpPr/>
        <p:nvPr/>
      </p:nvGrpSpPr>
      <p:grpSpPr>
        <a:xfrm>
          <a:off x="0" y="0"/>
          <a:ext cx="0" cy="0"/>
          <a:chOff x="0" y="0"/>
          <a:chExt cx="0" cy="0"/>
        </a:xfrm>
      </p:grpSpPr>
      <p:pic>
        <p:nvPicPr>
          <p:cNvPr id="111" name="Google Shape;111;p24"/>
          <p:cNvPicPr preferRelativeResize="0"/>
          <p:nvPr/>
        </p:nvPicPr>
        <p:blipFill rotWithShape="1">
          <a:blip r:embed="rId2">
            <a:alphaModFix/>
          </a:blip>
          <a:srcRect/>
          <a:stretch/>
        </p:blipFill>
        <p:spPr>
          <a:xfrm>
            <a:off x="0" y="0"/>
            <a:ext cx="9144000" cy="5715003"/>
          </a:xfrm>
          <a:prstGeom prst="rect">
            <a:avLst/>
          </a:prstGeom>
          <a:noFill/>
          <a:ln>
            <a:noFill/>
          </a:ln>
        </p:spPr>
      </p:pic>
      <p:sp>
        <p:nvSpPr>
          <p:cNvPr id="112" name="Google Shape;112;p24"/>
          <p:cNvSpPr txBox="1">
            <a:spLocks noGrp="1"/>
          </p:cNvSpPr>
          <p:nvPr>
            <p:ph type="title"/>
          </p:nvPr>
        </p:nvSpPr>
        <p:spPr>
          <a:xfrm>
            <a:off x="1210350" y="1331450"/>
            <a:ext cx="6723300" cy="2167800"/>
          </a:xfrm>
          <a:prstGeom prst="rect">
            <a:avLst/>
          </a:prstGeom>
          <a:noFill/>
          <a:ln>
            <a:noFill/>
          </a:ln>
        </p:spPr>
        <p:txBody>
          <a:bodyPr spcFirstLastPara="1" wrap="square" lIns="0" tIns="0" rIns="0" bIns="0" anchor="b" anchorCtr="0">
            <a:noAutofit/>
          </a:bodyPr>
          <a:lstStyle>
            <a:lvl1pPr lvl="0" algn="ctr" rtl="0">
              <a:lnSpc>
                <a:spcPct val="100000"/>
              </a:lnSpc>
              <a:spcBef>
                <a:spcPts val="0"/>
              </a:spcBef>
              <a:spcAft>
                <a:spcPts val="0"/>
              </a:spcAft>
              <a:buSzPts val="4400"/>
              <a:buNone/>
              <a:defRPr>
                <a:solidFill>
                  <a:srgbClr val="FFFFFF"/>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13" name="Google Shape;113;p24"/>
          <p:cNvSpPr txBox="1">
            <a:spLocks noGrp="1"/>
          </p:cNvSpPr>
          <p:nvPr>
            <p:ph type="subTitle" idx="1"/>
          </p:nvPr>
        </p:nvSpPr>
        <p:spPr>
          <a:xfrm>
            <a:off x="2486850" y="3818250"/>
            <a:ext cx="4170300" cy="836400"/>
          </a:xfrm>
          <a:prstGeom prst="rect">
            <a:avLst/>
          </a:prstGeom>
          <a:noFill/>
          <a:ln>
            <a:noFill/>
          </a:ln>
        </p:spPr>
        <p:txBody>
          <a:bodyPr spcFirstLastPara="1" wrap="square" lIns="0" tIns="0" rIns="0" bIns="0" anchor="t" anchorCtr="0">
            <a:noAutofit/>
          </a:bodyPr>
          <a:lstStyle>
            <a:lvl1pPr lvl="0" algn="ctr" rtl="0">
              <a:lnSpc>
                <a:spcPct val="150000"/>
              </a:lnSpc>
              <a:spcBef>
                <a:spcPts val="0"/>
              </a:spcBef>
              <a:spcAft>
                <a:spcPts val="0"/>
              </a:spcAft>
              <a:buSzPts val="1100"/>
              <a:buNone/>
              <a:defRPr sz="1200">
                <a:solidFill>
                  <a:srgbClr val="40C1AC"/>
                </a:solidFill>
                <a:latin typeface="Bitter"/>
                <a:ea typeface="Bitter"/>
                <a:cs typeface="Bitter"/>
                <a:sym typeface="Bitter"/>
              </a:defRPr>
            </a:lvl1pPr>
            <a:lvl2pPr lvl="1" algn="l" rtl="0">
              <a:lnSpc>
                <a:spcPct val="115000"/>
              </a:lnSpc>
              <a:spcBef>
                <a:spcPts val="1000"/>
              </a:spcBef>
              <a:spcAft>
                <a:spcPts val="0"/>
              </a:spcAft>
              <a:buSzPts val="1100"/>
              <a:buNone/>
              <a:defRPr/>
            </a:lvl2pPr>
            <a:lvl3pPr lvl="2" algn="l" rtl="0">
              <a:lnSpc>
                <a:spcPct val="115000"/>
              </a:lnSpc>
              <a:spcBef>
                <a:spcPts val="1600"/>
              </a:spcBef>
              <a:spcAft>
                <a:spcPts val="0"/>
              </a:spcAft>
              <a:buSzPts val="1100"/>
              <a:buNone/>
              <a:defRPr/>
            </a:lvl3pPr>
            <a:lvl4pPr lvl="3" algn="l" rtl="0">
              <a:lnSpc>
                <a:spcPct val="115000"/>
              </a:lnSpc>
              <a:spcBef>
                <a:spcPts val="1600"/>
              </a:spcBef>
              <a:spcAft>
                <a:spcPts val="0"/>
              </a:spcAft>
              <a:buSzPts val="1100"/>
              <a:buNone/>
              <a:defRPr/>
            </a:lvl4pPr>
            <a:lvl5pPr lvl="4" algn="l" rtl="0">
              <a:lnSpc>
                <a:spcPct val="115000"/>
              </a:lnSpc>
              <a:spcBef>
                <a:spcPts val="1600"/>
              </a:spcBef>
              <a:spcAft>
                <a:spcPts val="0"/>
              </a:spcAft>
              <a:buSzPts val="1100"/>
              <a:buNone/>
              <a:defRPr/>
            </a:lvl5pPr>
            <a:lvl6pPr lvl="5" algn="l" rtl="0">
              <a:lnSpc>
                <a:spcPct val="115000"/>
              </a:lnSpc>
              <a:spcBef>
                <a:spcPts val="1600"/>
              </a:spcBef>
              <a:spcAft>
                <a:spcPts val="0"/>
              </a:spcAft>
              <a:buSzPts val="1100"/>
              <a:buNone/>
              <a:defRPr/>
            </a:lvl6pPr>
            <a:lvl7pPr lvl="6" algn="l" rtl="0">
              <a:lnSpc>
                <a:spcPct val="115000"/>
              </a:lnSpc>
              <a:spcBef>
                <a:spcPts val="1600"/>
              </a:spcBef>
              <a:spcAft>
                <a:spcPts val="0"/>
              </a:spcAft>
              <a:buSzPts val="1100"/>
              <a:buNone/>
              <a:defRPr/>
            </a:lvl7pPr>
            <a:lvl8pPr lvl="7" algn="l" rtl="0">
              <a:lnSpc>
                <a:spcPct val="115000"/>
              </a:lnSpc>
              <a:spcBef>
                <a:spcPts val="1600"/>
              </a:spcBef>
              <a:spcAft>
                <a:spcPts val="0"/>
              </a:spcAft>
              <a:buSzPts val="1100"/>
              <a:buNone/>
              <a:defRPr/>
            </a:lvl8pPr>
            <a:lvl9pPr lvl="8" algn="l" rtl="0">
              <a:lnSpc>
                <a:spcPct val="115000"/>
              </a:lnSpc>
              <a:spcBef>
                <a:spcPts val="1600"/>
              </a:spcBef>
              <a:spcAft>
                <a:spcPts val="1600"/>
              </a:spcAft>
              <a:buSzPts val="1100"/>
              <a:buNone/>
              <a:defRPr/>
            </a:lvl9pPr>
          </a:lstStyle>
          <a:p>
            <a:endParaRPr/>
          </a:p>
        </p:txBody>
      </p:sp>
      <p:sp>
        <p:nvSpPr>
          <p:cNvPr id="114" name="Google Shape;114;p24"/>
          <p:cNvSpPr txBox="1">
            <a:spLocks noGrp="1"/>
          </p:cNvSpPr>
          <p:nvPr>
            <p:ph type="subTitle" idx="2"/>
          </p:nvPr>
        </p:nvSpPr>
        <p:spPr>
          <a:xfrm>
            <a:off x="673950" y="4819575"/>
            <a:ext cx="3224100" cy="319200"/>
          </a:xfrm>
          <a:prstGeom prst="rect">
            <a:avLst/>
          </a:prstGeom>
          <a:noFill/>
          <a:ln>
            <a:noFill/>
          </a:ln>
        </p:spPr>
        <p:txBody>
          <a:bodyPr spcFirstLastPara="1" wrap="square" lIns="0" tIns="0" rIns="0" bIns="0" anchor="t" anchorCtr="0">
            <a:noAutofit/>
          </a:bodyPr>
          <a:lstStyle>
            <a:lvl1pPr lvl="0" algn="l" rtl="0">
              <a:lnSpc>
                <a:spcPct val="115000"/>
              </a:lnSpc>
              <a:spcBef>
                <a:spcPts val="0"/>
              </a:spcBef>
              <a:spcAft>
                <a:spcPts val="0"/>
              </a:spcAft>
              <a:buSzPts val="1100"/>
              <a:buNone/>
              <a:defRPr sz="1200">
                <a:solidFill>
                  <a:srgbClr val="FFFFFF"/>
                </a:solidFill>
                <a:latin typeface="Bitter"/>
                <a:ea typeface="Bitter"/>
                <a:cs typeface="Bitter"/>
                <a:sym typeface="Bitter"/>
              </a:defRPr>
            </a:lvl1pPr>
            <a:lvl2pPr lvl="1" algn="l" rtl="0">
              <a:lnSpc>
                <a:spcPct val="115000"/>
              </a:lnSpc>
              <a:spcBef>
                <a:spcPts val="1600"/>
              </a:spcBef>
              <a:spcAft>
                <a:spcPts val="0"/>
              </a:spcAft>
              <a:buSzPts val="1100"/>
              <a:buNone/>
              <a:defRPr/>
            </a:lvl2pPr>
            <a:lvl3pPr lvl="2" algn="l" rtl="0">
              <a:lnSpc>
                <a:spcPct val="115000"/>
              </a:lnSpc>
              <a:spcBef>
                <a:spcPts val="1600"/>
              </a:spcBef>
              <a:spcAft>
                <a:spcPts val="0"/>
              </a:spcAft>
              <a:buSzPts val="1100"/>
              <a:buNone/>
              <a:defRPr/>
            </a:lvl3pPr>
            <a:lvl4pPr lvl="3" algn="l" rtl="0">
              <a:lnSpc>
                <a:spcPct val="115000"/>
              </a:lnSpc>
              <a:spcBef>
                <a:spcPts val="1600"/>
              </a:spcBef>
              <a:spcAft>
                <a:spcPts val="0"/>
              </a:spcAft>
              <a:buSzPts val="1100"/>
              <a:buNone/>
              <a:defRPr/>
            </a:lvl4pPr>
            <a:lvl5pPr lvl="4" algn="l" rtl="0">
              <a:lnSpc>
                <a:spcPct val="115000"/>
              </a:lnSpc>
              <a:spcBef>
                <a:spcPts val="1600"/>
              </a:spcBef>
              <a:spcAft>
                <a:spcPts val="0"/>
              </a:spcAft>
              <a:buSzPts val="1100"/>
              <a:buNone/>
              <a:defRPr/>
            </a:lvl5pPr>
            <a:lvl6pPr lvl="5" algn="l" rtl="0">
              <a:lnSpc>
                <a:spcPct val="115000"/>
              </a:lnSpc>
              <a:spcBef>
                <a:spcPts val="1600"/>
              </a:spcBef>
              <a:spcAft>
                <a:spcPts val="0"/>
              </a:spcAft>
              <a:buSzPts val="1100"/>
              <a:buNone/>
              <a:defRPr/>
            </a:lvl6pPr>
            <a:lvl7pPr lvl="6" algn="l" rtl="0">
              <a:lnSpc>
                <a:spcPct val="115000"/>
              </a:lnSpc>
              <a:spcBef>
                <a:spcPts val="1600"/>
              </a:spcBef>
              <a:spcAft>
                <a:spcPts val="0"/>
              </a:spcAft>
              <a:buSzPts val="1100"/>
              <a:buNone/>
              <a:defRPr/>
            </a:lvl7pPr>
            <a:lvl8pPr lvl="7" algn="l" rtl="0">
              <a:lnSpc>
                <a:spcPct val="115000"/>
              </a:lnSpc>
              <a:spcBef>
                <a:spcPts val="1600"/>
              </a:spcBef>
              <a:spcAft>
                <a:spcPts val="0"/>
              </a:spcAft>
              <a:buSzPts val="1100"/>
              <a:buNone/>
              <a:defRPr/>
            </a:lvl8pPr>
            <a:lvl9pPr lvl="8" algn="l" rtl="0">
              <a:lnSpc>
                <a:spcPct val="115000"/>
              </a:lnSpc>
              <a:spcBef>
                <a:spcPts val="1600"/>
              </a:spcBef>
              <a:spcAft>
                <a:spcPts val="1600"/>
              </a:spcAft>
              <a:buSzPts val="1100"/>
              <a:buNone/>
              <a:defRPr/>
            </a:lvl9pPr>
          </a:lstStyle>
          <a:p>
            <a:endParaRPr/>
          </a:p>
        </p:txBody>
      </p:sp>
      <p:sp>
        <p:nvSpPr>
          <p:cNvPr id="115" name="Google Shape;115;p24"/>
          <p:cNvSpPr txBox="1">
            <a:spLocks noGrp="1"/>
          </p:cNvSpPr>
          <p:nvPr>
            <p:ph type="subTitle" idx="3"/>
          </p:nvPr>
        </p:nvSpPr>
        <p:spPr>
          <a:xfrm>
            <a:off x="5245950" y="4819575"/>
            <a:ext cx="3224100" cy="396000"/>
          </a:xfrm>
          <a:prstGeom prst="rect">
            <a:avLst/>
          </a:prstGeom>
          <a:noFill/>
          <a:ln>
            <a:noFill/>
          </a:ln>
        </p:spPr>
        <p:txBody>
          <a:bodyPr spcFirstLastPara="1" wrap="square" lIns="0" tIns="0" rIns="0" bIns="0" anchor="t" anchorCtr="0">
            <a:noAutofit/>
          </a:bodyPr>
          <a:lstStyle>
            <a:lvl1pPr lvl="0" algn="r" rtl="0">
              <a:lnSpc>
                <a:spcPct val="115000"/>
              </a:lnSpc>
              <a:spcBef>
                <a:spcPts val="0"/>
              </a:spcBef>
              <a:spcAft>
                <a:spcPts val="0"/>
              </a:spcAft>
              <a:buSzPts val="1100"/>
              <a:buNone/>
              <a:defRPr sz="1200">
                <a:solidFill>
                  <a:srgbClr val="FFFFFF"/>
                </a:solidFill>
                <a:latin typeface="Bitter"/>
                <a:ea typeface="Bitter"/>
                <a:cs typeface="Bitter"/>
                <a:sym typeface="Bitter"/>
              </a:defRPr>
            </a:lvl1pPr>
            <a:lvl2pPr lvl="1" algn="l" rtl="0">
              <a:lnSpc>
                <a:spcPct val="115000"/>
              </a:lnSpc>
              <a:spcBef>
                <a:spcPts val="1600"/>
              </a:spcBef>
              <a:spcAft>
                <a:spcPts val="0"/>
              </a:spcAft>
              <a:buSzPts val="1100"/>
              <a:buNone/>
              <a:defRPr/>
            </a:lvl2pPr>
            <a:lvl3pPr lvl="2" algn="l" rtl="0">
              <a:lnSpc>
                <a:spcPct val="115000"/>
              </a:lnSpc>
              <a:spcBef>
                <a:spcPts val="1600"/>
              </a:spcBef>
              <a:spcAft>
                <a:spcPts val="0"/>
              </a:spcAft>
              <a:buSzPts val="1100"/>
              <a:buNone/>
              <a:defRPr/>
            </a:lvl3pPr>
            <a:lvl4pPr lvl="3" algn="l" rtl="0">
              <a:lnSpc>
                <a:spcPct val="115000"/>
              </a:lnSpc>
              <a:spcBef>
                <a:spcPts val="1600"/>
              </a:spcBef>
              <a:spcAft>
                <a:spcPts val="0"/>
              </a:spcAft>
              <a:buSzPts val="1100"/>
              <a:buNone/>
              <a:defRPr/>
            </a:lvl4pPr>
            <a:lvl5pPr lvl="4" algn="l" rtl="0">
              <a:lnSpc>
                <a:spcPct val="115000"/>
              </a:lnSpc>
              <a:spcBef>
                <a:spcPts val="1600"/>
              </a:spcBef>
              <a:spcAft>
                <a:spcPts val="0"/>
              </a:spcAft>
              <a:buSzPts val="1100"/>
              <a:buNone/>
              <a:defRPr/>
            </a:lvl5pPr>
            <a:lvl6pPr lvl="5" algn="l" rtl="0">
              <a:lnSpc>
                <a:spcPct val="115000"/>
              </a:lnSpc>
              <a:spcBef>
                <a:spcPts val="1600"/>
              </a:spcBef>
              <a:spcAft>
                <a:spcPts val="0"/>
              </a:spcAft>
              <a:buSzPts val="1100"/>
              <a:buNone/>
              <a:defRPr/>
            </a:lvl6pPr>
            <a:lvl7pPr lvl="6" algn="l" rtl="0">
              <a:lnSpc>
                <a:spcPct val="115000"/>
              </a:lnSpc>
              <a:spcBef>
                <a:spcPts val="1600"/>
              </a:spcBef>
              <a:spcAft>
                <a:spcPts val="0"/>
              </a:spcAft>
              <a:buSzPts val="1100"/>
              <a:buNone/>
              <a:defRPr/>
            </a:lvl7pPr>
            <a:lvl8pPr lvl="7" algn="l" rtl="0">
              <a:lnSpc>
                <a:spcPct val="115000"/>
              </a:lnSpc>
              <a:spcBef>
                <a:spcPts val="1600"/>
              </a:spcBef>
              <a:spcAft>
                <a:spcPts val="0"/>
              </a:spcAft>
              <a:buSzPts val="1100"/>
              <a:buNone/>
              <a:defRPr/>
            </a:lvl8pPr>
            <a:lvl9pPr lvl="8" algn="l" rtl="0">
              <a:lnSpc>
                <a:spcPct val="115000"/>
              </a:lnSpc>
              <a:spcBef>
                <a:spcPts val="1600"/>
              </a:spcBef>
              <a:spcAft>
                <a:spcPts val="1600"/>
              </a:spcAft>
              <a:buSzPts val="11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Page 4">
  <p:cSld name="CUSTOM_1_1_1">
    <p:bg>
      <p:bgPr>
        <a:solidFill>
          <a:srgbClr val="004B75"/>
        </a:solidFill>
        <a:effectLst/>
      </p:bgPr>
    </p:bg>
    <p:spTree>
      <p:nvGrpSpPr>
        <p:cNvPr id="1" name="Shape 116"/>
        <p:cNvGrpSpPr/>
        <p:nvPr/>
      </p:nvGrpSpPr>
      <p:grpSpPr>
        <a:xfrm>
          <a:off x="0" y="0"/>
          <a:ext cx="0" cy="0"/>
          <a:chOff x="0" y="0"/>
          <a:chExt cx="0" cy="0"/>
        </a:xfrm>
      </p:grpSpPr>
      <p:pic>
        <p:nvPicPr>
          <p:cNvPr id="117" name="Google Shape;117;p25"/>
          <p:cNvPicPr preferRelativeResize="0"/>
          <p:nvPr/>
        </p:nvPicPr>
        <p:blipFill rotWithShape="1">
          <a:blip r:embed="rId2">
            <a:alphaModFix/>
          </a:blip>
          <a:srcRect/>
          <a:stretch/>
        </p:blipFill>
        <p:spPr>
          <a:xfrm>
            <a:off x="0" y="0"/>
            <a:ext cx="9144000" cy="5714999"/>
          </a:xfrm>
          <a:prstGeom prst="rect">
            <a:avLst/>
          </a:prstGeom>
          <a:noFill/>
          <a:ln>
            <a:noFill/>
          </a:ln>
        </p:spPr>
      </p:pic>
      <p:sp>
        <p:nvSpPr>
          <p:cNvPr id="118" name="Google Shape;118;p25"/>
          <p:cNvSpPr txBox="1">
            <a:spLocks noGrp="1"/>
          </p:cNvSpPr>
          <p:nvPr>
            <p:ph type="title"/>
          </p:nvPr>
        </p:nvSpPr>
        <p:spPr>
          <a:xfrm>
            <a:off x="1210350" y="1331450"/>
            <a:ext cx="6723300" cy="2167800"/>
          </a:xfrm>
          <a:prstGeom prst="rect">
            <a:avLst/>
          </a:prstGeom>
          <a:noFill/>
          <a:ln>
            <a:noFill/>
          </a:ln>
        </p:spPr>
        <p:txBody>
          <a:bodyPr spcFirstLastPara="1" wrap="square" lIns="0" tIns="0" rIns="0" bIns="0" anchor="b" anchorCtr="0">
            <a:noAutofit/>
          </a:bodyPr>
          <a:lstStyle>
            <a:lvl1pPr lvl="0" algn="ctr" rtl="0">
              <a:lnSpc>
                <a:spcPct val="100000"/>
              </a:lnSpc>
              <a:spcBef>
                <a:spcPts val="0"/>
              </a:spcBef>
              <a:spcAft>
                <a:spcPts val="0"/>
              </a:spcAft>
              <a:buSzPts val="4400"/>
              <a:buNone/>
              <a:defRPr>
                <a:solidFill>
                  <a:srgbClr val="FFFFFF"/>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19" name="Google Shape;119;p25"/>
          <p:cNvSpPr txBox="1">
            <a:spLocks noGrp="1"/>
          </p:cNvSpPr>
          <p:nvPr>
            <p:ph type="subTitle" idx="1"/>
          </p:nvPr>
        </p:nvSpPr>
        <p:spPr>
          <a:xfrm>
            <a:off x="673950" y="4819575"/>
            <a:ext cx="3224100" cy="319200"/>
          </a:xfrm>
          <a:prstGeom prst="rect">
            <a:avLst/>
          </a:prstGeom>
          <a:noFill/>
          <a:ln>
            <a:noFill/>
          </a:ln>
        </p:spPr>
        <p:txBody>
          <a:bodyPr spcFirstLastPara="1" wrap="square" lIns="0" tIns="0" rIns="0" bIns="0" anchor="t" anchorCtr="0">
            <a:noAutofit/>
          </a:bodyPr>
          <a:lstStyle>
            <a:lvl1pPr lvl="0" algn="l" rtl="0">
              <a:lnSpc>
                <a:spcPct val="115000"/>
              </a:lnSpc>
              <a:spcBef>
                <a:spcPts val="0"/>
              </a:spcBef>
              <a:spcAft>
                <a:spcPts val="0"/>
              </a:spcAft>
              <a:buSzPts val="1100"/>
              <a:buNone/>
              <a:defRPr>
                <a:solidFill>
                  <a:srgbClr val="FFFFFF"/>
                </a:solidFill>
                <a:latin typeface="Bitter"/>
                <a:ea typeface="Bitter"/>
                <a:cs typeface="Bitter"/>
                <a:sym typeface="Bitter"/>
              </a:defRPr>
            </a:lvl1pPr>
            <a:lvl2pPr lvl="1" algn="l" rtl="0">
              <a:lnSpc>
                <a:spcPct val="115000"/>
              </a:lnSpc>
              <a:spcBef>
                <a:spcPts val="1600"/>
              </a:spcBef>
              <a:spcAft>
                <a:spcPts val="0"/>
              </a:spcAft>
              <a:buSzPts val="1100"/>
              <a:buNone/>
              <a:defRPr/>
            </a:lvl2pPr>
            <a:lvl3pPr lvl="2" algn="l" rtl="0">
              <a:lnSpc>
                <a:spcPct val="115000"/>
              </a:lnSpc>
              <a:spcBef>
                <a:spcPts val="1600"/>
              </a:spcBef>
              <a:spcAft>
                <a:spcPts val="0"/>
              </a:spcAft>
              <a:buSzPts val="1100"/>
              <a:buNone/>
              <a:defRPr/>
            </a:lvl3pPr>
            <a:lvl4pPr lvl="3" algn="l" rtl="0">
              <a:lnSpc>
                <a:spcPct val="115000"/>
              </a:lnSpc>
              <a:spcBef>
                <a:spcPts val="1600"/>
              </a:spcBef>
              <a:spcAft>
                <a:spcPts val="0"/>
              </a:spcAft>
              <a:buSzPts val="1100"/>
              <a:buNone/>
              <a:defRPr/>
            </a:lvl4pPr>
            <a:lvl5pPr lvl="4" algn="l" rtl="0">
              <a:lnSpc>
                <a:spcPct val="115000"/>
              </a:lnSpc>
              <a:spcBef>
                <a:spcPts val="1600"/>
              </a:spcBef>
              <a:spcAft>
                <a:spcPts val="0"/>
              </a:spcAft>
              <a:buSzPts val="1100"/>
              <a:buNone/>
              <a:defRPr/>
            </a:lvl5pPr>
            <a:lvl6pPr lvl="5" algn="l" rtl="0">
              <a:lnSpc>
                <a:spcPct val="115000"/>
              </a:lnSpc>
              <a:spcBef>
                <a:spcPts val="1600"/>
              </a:spcBef>
              <a:spcAft>
                <a:spcPts val="0"/>
              </a:spcAft>
              <a:buSzPts val="1100"/>
              <a:buNone/>
              <a:defRPr/>
            </a:lvl6pPr>
            <a:lvl7pPr lvl="6" algn="l" rtl="0">
              <a:lnSpc>
                <a:spcPct val="115000"/>
              </a:lnSpc>
              <a:spcBef>
                <a:spcPts val="1600"/>
              </a:spcBef>
              <a:spcAft>
                <a:spcPts val="0"/>
              </a:spcAft>
              <a:buSzPts val="1100"/>
              <a:buNone/>
              <a:defRPr/>
            </a:lvl7pPr>
            <a:lvl8pPr lvl="7" algn="l" rtl="0">
              <a:lnSpc>
                <a:spcPct val="115000"/>
              </a:lnSpc>
              <a:spcBef>
                <a:spcPts val="1600"/>
              </a:spcBef>
              <a:spcAft>
                <a:spcPts val="0"/>
              </a:spcAft>
              <a:buSzPts val="1100"/>
              <a:buNone/>
              <a:defRPr/>
            </a:lvl8pPr>
            <a:lvl9pPr lvl="8" algn="l" rtl="0">
              <a:lnSpc>
                <a:spcPct val="115000"/>
              </a:lnSpc>
              <a:spcBef>
                <a:spcPts val="1600"/>
              </a:spcBef>
              <a:spcAft>
                <a:spcPts val="1600"/>
              </a:spcAft>
              <a:buSzPts val="1100"/>
              <a:buNone/>
              <a:defRPr/>
            </a:lvl9pPr>
          </a:lstStyle>
          <a:p>
            <a:endParaRPr/>
          </a:p>
        </p:txBody>
      </p:sp>
      <p:sp>
        <p:nvSpPr>
          <p:cNvPr id="120" name="Google Shape;120;p25"/>
          <p:cNvSpPr txBox="1">
            <a:spLocks noGrp="1"/>
          </p:cNvSpPr>
          <p:nvPr>
            <p:ph type="subTitle" idx="2"/>
          </p:nvPr>
        </p:nvSpPr>
        <p:spPr>
          <a:xfrm>
            <a:off x="5245950" y="4819575"/>
            <a:ext cx="3224100" cy="396000"/>
          </a:xfrm>
          <a:prstGeom prst="rect">
            <a:avLst/>
          </a:prstGeom>
          <a:noFill/>
          <a:ln>
            <a:noFill/>
          </a:ln>
        </p:spPr>
        <p:txBody>
          <a:bodyPr spcFirstLastPara="1" wrap="square" lIns="0" tIns="0" rIns="0" bIns="0" anchor="t" anchorCtr="0">
            <a:noAutofit/>
          </a:bodyPr>
          <a:lstStyle>
            <a:lvl1pPr lvl="0" algn="r" rtl="0">
              <a:lnSpc>
                <a:spcPct val="115000"/>
              </a:lnSpc>
              <a:spcBef>
                <a:spcPts val="0"/>
              </a:spcBef>
              <a:spcAft>
                <a:spcPts val="0"/>
              </a:spcAft>
              <a:buSzPts val="1100"/>
              <a:buNone/>
              <a:defRPr>
                <a:solidFill>
                  <a:srgbClr val="FFFFFF"/>
                </a:solidFill>
                <a:latin typeface="Bitter"/>
                <a:ea typeface="Bitter"/>
                <a:cs typeface="Bitter"/>
                <a:sym typeface="Bitter"/>
              </a:defRPr>
            </a:lvl1pPr>
            <a:lvl2pPr lvl="1" algn="l" rtl="0">
              <a:lnSpc>
                <a:spcPct val="115000"/>
              </a:lnSpc>
              <a:spcBef>
                <a:spcPts val="1600"/>
              </a:spcBef>
              <a:spcAft>
                <a:spcPts val="0"/>
              </a:spcAft>
              <a:buSzPts val="1100"/>
              <a:buNone/>
              <a:defRPr/>
            </a:lvl2pPr>
            <a:lvl3pPr lvl="2" algn="l" rtl="0">
              <a:lnSpc>
                <a:spcPct val="115000"/>
              </a:lnSpc>
              <a:spcBef>
                <a:spcPts val="1600"/>
              </a:spcBef>
              <a:spcAft>
                <a:spcPts val="0"/>
              </a:spcAft>
              <a:buSzPts val="1100"/>
              <a:buNone/>
              <a:defRPr/>
            </a:lvl3pPr>
            <a:lvl4pPr lvl="3" algn="l" rtl="0">
              <a:lnSpc>
                <a:spcPct val="115000"/>
              </a:lnSpc>
              <a:spcBef>
                <a:spcPts val="1600"/>
              </a:spcBef>
              <a:spcAft>
                <a:spcPts val="0"/>
              </a:spcAft>
              <a:buSzPts val="1100"/>
              <a:buNone/>
              <a:defRPr/>
            </a:lvl4pPr>
            <a:lvl5pPr lvl="4" algn="l" rtl="0">
              <a:lnSpc>
                <a:spcPct val="115000"/>
              </a:lnSpc>
              <a:spcBef>
                <a:spcPts val="1600"/>
              </a:spcBef>
              <a:spcAft>
                <a:spcPts val="0"/>
              </a:spcAft>
              <a:buSzPts val="1100"/>
              <a:buNone/>
              <a:defRPr/>
            </a:lvl5pPr>
            <a:lvl6pPr lvl="5" algn="l" rtl="0">
              <a:lnSpc>
                <a:spcPct val="115000"/>
              </a:lnSpc>
              <a:spcBef>
                <a:spcPts val="1600"/>
              </a:spcBef>
              <a:spcAft>
                <a:spcPts val="0"/>
              </a:spcAft>
              <a:buSzPts val="1100"/>
              <a:buNone/>
              <a:defRPr/>
            </a:lvl6pPr>
            <a:lvl7pPr lvl="6" algn="l" rtl="0">
              <a:lnSpc>
                <a:spcPct val="115000"/>
              </a:lnSpc>
              <a:spcBef>
                <a:spcPts val="1600"/>
              </a:spcBef>
              <a:spcAft>
                <a:spcPts val="0"/>
              </a:spcAft>
              <a:buSzPts val="1100"/>
              <a:buNone/>
              <a:defRPr/>
            </a:lvl7pPr>
            <a:lvl8pPr lvl="7" algn="l" rtl="0">
              <a:lnSpc>
                <a:spcPct val="115000"/>
              </a:lnSpc>
              <a:spcBef>
                <a:spcPts val="1600"/>
              </a:spcBef>
              <a:spcAft>
                <a:spcPts val="0"/>
              </a:spcAft>
              <a:buSzPts val="1100"/>
              <a:buNone/>
              <a:defRPr/>
            </a:lvl8pPr>
            <a:lvl9pPr lvl="8" algn="l" rtl="0">
              <a:lnSpc>
                <a:spcPct val="115000"/>
              </a:lnSpc>
              <a:spcBef>
                <a:spcPts val="1600"/>
              </a:spcBef>
              <a:spcAft>
                <a:spcPts val="1600"/>
              </a:spcAft>
              <a:buSzPts val="11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Page 2">
  <p:cSld name="CUSTOM_1_1_1_1">
    <p:bg>
      <p:bgPr>
        <a:blipFill>
          <a:blip r:embed="rId2">
            <a:alphaModFix/>
          </a:blip>
          <a:stretch>
            <a:fillRect/>
          </a:stretch>
        </a:blipFill>
        <a:effectLst/>
      </p:bgPr>
    </p:bg>
    <p:spTree>
      <p:nvGrpSpPr>
        <p:cNvPr id="1" name="Shape 121"/>
        <p:cNvGrpSpPr/>
        <p:nvPr/>
      </p:nvGrpSpPr>
      <p:grpSpPr>
        <a:xfrm>
          <a:off x="0" y="0"/>
          <a:ext cx="0" cy="0"/>
          <a:chOff x="0" y="0"/>
          <a:chExt cx="0" cy="0"/>
        </a:xfrm>
      </p:grpSpPr>
      <p:sp>
        <p:nvSpPr>
          <p:cNvPr id="122" name="Google Shape;122;p26"/>
          <p:cNvSpPr txBox="1">
            <a:spLocks noGrp="1"/>
          </p:cNvSpPr>
          <p:nvPr>
            <p:ph type="title"/>
          </p:nvPr>
        </p:nvSpPr>
        <p:spPr>
          <a:xfrm>
            <a:off x="1210350" y="803275"/>
            <a:ext cx="6723300" cy="2167800"/>
          </a:xfrm>
          <a:prstGeom prst="rect">
            <a:avLst/>
          </a:prstGeom>
          <a:noFill/>
          <a:ln>
            <a:noFill/>
          </a:ln>
        </p:spPr>
        <p:txBody>
          <a:bodyPr spcFirstLastPara="1" wrap="square" lIns="0" tIns="0" rIns="0" bIns="0" anchor="b" anchorCtr="0">
            <a:noAutofit/>
          </a:bodyPr>
          <a:lstStyle>
            <a:lvl1pPr lvl="0" algn="ctr" rtl="0">
              <a:lnSpc>
                <a:spcPct val="100000"/>
              </a:lnSpc>
              <a:spcBef>
                <a:spcPts val="0"/>
              </a:spcBef>
              <a:spcAft>
                <a:spcPts val="0"/>
              </a:spcAft>
              <a:buSzPts val="4400"/>
              <a:buNone/>
              <a:defRPr>
                <a:solidFill>
                  <a:srgbClr val="FFFFFF"/>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23" name="Google Shape;123;p26"/>
          <p:cNvSpPr txBox="1">
            <a:spLocks noGrp="1"/>
          </p:cNvSpPr>
          <p:nvPr>
            <p:ph type="subTitle" idx="1"/>
          </p:nvPr>
        </p:nvSpPr>
        <p:spPr>
          <a:xfrm>
            <a:off x="2635350" y="3092013"/>
            <a:ext cx="3873300" cy="319200"/>
          </a:xfrm>
          <a:prstGeom prst="rect">
            <a:avLst/>
          </a:prstGeom>
          <a:noFill/>
          <a:ln>
            <a:noFill/>
          </a:ln>
        </p:spPr>
        <p:txBody>
          <a:bodyPr spcFirstLastPara="1" wrap="square" lIns="0" tIns="0" rIns="0" bIns="0" anchor="t" anchorCtr="0">
            <a:noAutofit/>
          </a:bodyPr>
          <a:lstStyle>
            <a:lvl1pPr lvl="0" algn="ctr" rtl="0">
              <a:lnSpc>
                <a:spcPct val="115000"/>
              </a:lnSpc>
              <a:spcBef>
                <a:spcPts val="0"/>
              </a:spcBef>
              <a:spcAft>
                <a:spcPts val="0"/>
              </a:spcAft>
              <a:buSzPts val="1100"/>
              <a:buNone/>
              <a:defRPr sz="1200">
                <a:solidFill>
                  <a:srgbClr val="FFFFFF"/>
                </a:solidFill>
                <a:latin typeface="Bitter"/>
                <a:ea typeface="Bitter"/>
                <a:cs typeface="Bitter"/>
                <a:sym typeface="Bitter"/>
              </a:defRPr>
            </a:lvl1pPr>
            <a:lvl2pPr lvl="1" algn="ctr" rtl="0">
              <a:lnSpc>
                <a:spcPct val="115000"/>
              </a:lnSpc>
              <a:spcBef>
                <a:spcPts val="1600"/>
              </a:spcBef>
              <a:spcAft>
                <a:spcPts val="0"/>
              </a:spcAft>
              <a:buSzPts val="1100"/>
              <a:buNone/>
              <a:defRPr>
                <a:latin typeface="Bitter"/>
                <a:ea typeface="Bitter"/>
                <a:cs typeface="Bitter"/>
                <a:sym typeface="Bitter"/>
              </a:defRPr>
            </a:lvl2pPr>
            <a:lvl3pPr lvl="2" algn="ctr" rtl="0">
              <a:lnSpc>
                <a:spcPct val="115000"/>
              </a:lnSpc>
              <a:spcBef>
                <a:spcPts val="1600"/>
              </a:spcBef>
              <a:spcAft>
                <a:spcPts val="0"/>
              </a:spcAft>
              <a:buSzPts val="1100"/>
              <a:buNone/>
              <a:defRPr>
                <a:latin typeface="Bitter"/>
                <a:ea typeface="Bitter"/>
                <a:cs typeface="Bitter"/>
                <a:sym typeface="Bitter"/>
              </a:defRPr>
            </a:lvl3pPr>
            <a:lvl4pPr lvl="3" algn="ctr" rtl="0">
              <a:lnSpc>
                <a:spcPct val="115000"/>
              </a:lnSpc>
              <a:spcBef>
                <a:spcPts val="1600"/>
              </a:spcBef>
              <a:spcAft>
                <a:spcPts val="0"/>
              </a:spcAft>
              <a:buSzPts val="1100"/>
              <a:buNone/>
              <a:defRPr>
                <a:latin typeface="Bitter"/>
                <a:ea typeface="Bitter"/>
                <a:cs typeface="Bitter"/>
                <a:sym typeface="Bitter"/>
              </a:defRPr>
            </a:lvl4pPr>
            <a:lvl5pPr lvl="4" algn="ctr" rtl="0">
              <a:lnSpc>
                <a:spcPct val="115000"/>
              </a:lnSpc>
              <a:spcBef>
                <a:spcPts val="1600"/>
              </a:spcBef>
              <a:spcAft>
                <a:spcPts val="0"/>
              </a:spcAft>
              <a:buSzPts val="1100"/>
              <a:buNone/>
              <a:defRPr>
                <a:latin typeface="Bitter"/>
                <a:ea typeface="Bitter"/>
                <a:cs typeface="Bitter"/>
                <a:sym typeface="Bitter"/>
              </a:defRPr>
            </a:lvl5pPr>
            <a:lvl6pPr lvl="5" algn="ctr" rtl="0">
              <a:lnSpc>
                <a:spcPct val="115000"/>
              </a:lnSpc>
              <a:spcBef>
                <a:spcPts val="1600"/>
              </a:spcBef>
              <a:spcAft>
                <a:spcPts val="0"/>
              </a:spcAft>
              <a:buSzPts val="1100"/>
              <a:buNone/>
              <a:defRPr>
                <a:latin typeface="Bitter"/>
                <a:ea typeface="Bitter"/>
                <a:cs typeface="Bitter"/>
                <a:sym typeface="Bitter"/>
              </a:defRPr>
            </a:lvl6pPr>
            <a:lvl7pPr lvl="6" algn="ctr" rtl="0">
              <a:lnSpc>
                <a:spcPct val="115000"/>
              </a:lnSpc>
              <a:spcBef>
                <a:spcPts val="1600"/>
              </a:spcBef>
              <a:spcAft>
                <a:spcPts val="0"/>
              </a:spcAft>
              <a:buSzPts val="1100"/>
              <a:buNone/>
              <a:defRPr>
                <a:latin typeface="Bitter"/>
                <a:ea typeface="Bitter"/>
                <a:cs typeface="Bitter"/>
                <a:sym typeface="Bitter"/>
              </a:defRPr>
            </a:lvl7pPr>
            <a:lvl8pPr lvl="7" algn="ctr" rtl="0">
              <a:lnSpc>
                <a:spcPct val="115000"/>
              </a:lnSpc>
              <a:spcBef>
                <a:spcPts val="1600"/>
              </a:spcBef>
              <a:spcAft>
                <a:spcPts val="0"/>
              </a:spcAft>
              <a:buSzPts val="1100"/>
              <a:buNone/>
              <a:defRPr>
                <a:latin typeface="Bitter"/>
                <a:ea typeface="Bitter"/>
                <a:cs typeface="Bitter"/>
                <a:sym typeface="Bitter"/>
              </a:defRPr>
            </a:lvl8pPr>
            <a:lvl9pPr lvl="8" algn="ctr" rtl="0">
              <a:lnSpc>
                <a:spcPct val="115000"/>
              </a:lnSpc>
              <a:spcBef>
                <a:spcPts val="1600"/>
              </a:spcBef>
              <a:spcAft>
                <a:spcPts val="1600"/>
              </a:spcAft>
              <a:buSzPts val="1100"/>
              <a:buNone/>
              <a:defRPr>
                <a:latin typeface="Bitter"/>
                <a:ea typeface="Bitter"/>
                <a:cs typeface="Bitter"/>
                <a:sym typeface="Bitter"/>
              </a:defRPr>
            </a:lvl9pPr>
          </a:lstStyle>
          <a:p>
            <a:endParaRPr/>
          </a:p>
        </p:txBody>
      </p:sp>
      <p:sp>
        <p:nvSpPr>
          <p:cNvPr id="124" name="Google Shape;124;p26"/>
          <p:cNvSpPr txBox="1">
            <a:spLocks noGrp="1"/>
          </p:cNvSpPr>
          <p:nvPr>
            <p:ph type="body" idx="2"/>
          </p:nvPr>
        </p:nvSpPr>
        <p:spPr>
          <a:xfrm>
            <a:off x="2151150" y="3532150"/>
            <a:ext cx="4841700" cy="1199400"/>
          </a:xfrm>
          <a:prstGeom prst="rect">
            <a:avLst/>
          </a:prstGeom>
          <a:noFill/>
          <a:ln>
            <a:noFill/>
          </a:ln>
        </p:spPr>
        <p:txBody>
          <a:bodyPr spcFirstLastPara="1" wrap="square" lIns="0" tIns="0" rIns="0" bIns="0" anchor="t" anchorCtr="0">
            <a:noAutofit/>
          </a:bodyPr>
          <a:lstStyle>
            <a:lvl1pPr marL="457200" lvl="0" indent="-298450" algn="ctr" rtl="0">
              <a:lnSpc>
                <a:spcPct val="130000"/>
              </a:lnSpc>
              <a:spcBef>
                <a:spcPts val="0"/>
              </a:spcBef>
              <a:spcAft>
                <a:spcPts val="0"/>
              </a:spcAft>
              <a:buClr>
                <a:srgbClr val="FFFFFF"/>
              </a:buClr>
              <a:buSzPts val="1100"/>
              <a:buChar char="●"/>
              <a:defRPr>
                <a:solidFill>
                  <a:srgbClr val="FFFFFF"/>
                </a:solidFill>
              </a:defRPr>
            </a:lvl1pPr>
            <a:lvl2pPr marL="914400" lvl="1" indent="-298450" algn="ctr" rtl="0">
              <a:lnSpc>
                <a:spcPct val="130000"/>
              </a:lnSpc>
              <a:spcBef>
                <a:spcPts val="1000"/>
              </a:spcBef>
              <a:spcAft>
                <a:spcPts val="0"/>
              </a:spcAft>
              <a:buClr>
                <a:srgbClr val="FFFFFF"/>
              </a:buClr>
              <a:buSzPts val="1100"/>
              <a:buChar char="○"/>
              <a:defRPr>
                <a:solidFill>
                  <a:srgbClr val="FFFFFF"/>
                </a:solidFill>
              </a:defRPr>
            </a:lvl2pPr>
            <a:lvl3pPr marL="1371600" lvl="2" indent="-298450" algn="ctr" rtl="0">
              <a:lnSpc>
                <a:spcPct val="130000"/>
              </a:lnSpc>
              <a:spcBef>
                <a:spcPts val="1000"/>
              </a:spcBef>
              <a:spcAft>
                <a:spcPts val="0"/>
              </a:spcAft>
              <a:buClr>
                <a:srgbClr val="FFFFFF"/>
              </a:buClr>
              <a:buSzPts val="1100"/>
              <a:buChar char="■"/>
              <a:defRPr>
                <a:solidFill>
                  <a:srgbClr val="FFFFFF"/>
                </a:solidFill>
              </a:defRPr>
            </a:lvl3pPr>
            <a:lvl4pPr marL="1828800" lvl="3" indent="-298450" algn="ctr" rtl="0">
              <a:lnSpc>
                <a:spcPct val="130000"/>
              </a:lnSpc>
              <a:spcBef>
                <a:spcPts val="1000"/>
              </a:spcBef>
              <a:spcAft>
                <a:spcPts val="0"/>
              </a:spcAft>
              <a:buClr>
                <a:srgbClr val="FFFFFF"/>
              </a:buClr>
              <a:buSzPts val="1100"/>
              <a:buChar char="●"/>
              <a:defRPr>
                <a:solidFill>
                  <a:srgbClr val="FFFFFF"/>
                </a:solidFill>
              </a:defRPr>
            </a:lvl4pPr>
            <a:lvl5pPr marL="2286000" lvl="4" indent="-298450" algn="ctr" rtl="0">
              <a:lnSpc>
                <a:spcPct val="130000"/>
              </a:lnSpc>
              <a:spcBef>
                <a:spcPts val="1000"/>
              </a:spcBef>
              <a:spcAft>
                <a:spcPts val="0"/>
              </a:spcAft>
              <a:buClr>
                <a:srgbClr val="FFFFFF"/>
              </a:buClr>
              <a:buSzPts val="1100"/>
              <a:buChar char="○"/>
              <a:defRPr>
                <a:solidFill>
                  <a:srgbClr val="FFFFFF"/>
                </a:solidFill>
              </a:defRPr>
            </a:lvl5pPr>
            <a:lvl6pPr marL="2743200" lvl="5" indent="-298450" algn="ctr" rtl="0">
              <a:lnSpc>
                <a:spcPct val="130000"/>
              </a:lnSpc>
              <a:spcBef>
                <a:spcPts val="1000"/>
              </a:spcBef>
              <a:spcAft>
                <a:spcPts val="0"/>
              </a:spcAft>
              <a:buClr>
                <a:srgbClr val="FFFFFF"/>
              </a:buClr>
              <a:buSzPts val="1100"/>
              <a:buChar char="■"/>
              <a:defRPr>
                <a:solidFill>
                  <a:srgbClr val="FFFFFF"/>
                </a:solidFill>
              </a:defRPr>
            </a:lvl6pPr>
            <a:lvl7pPr marL="3200400" lvl="6" indent="-298450" algn="ctr" rtl="0">
              <a:lnSpc>
                <a:spcPct val="130000"/>
              </a:lnSpc>
              <a:spcBef>
                <a:spcPts val="1000"/>
              </a:spcBef>
              <a:spcAft>
                <a:spcPts val="0"/>
              </a:spcAft>
              <a:buClr>
                <a:srgbClr val="FFFFFF"/>
              </a:buClr>
              <a:buSzPts val="1100"/>
              <a:buChar char="●"/>
              <a:defRPr>
                <a:solidFill>
                  <a:srgbClr val="FFFFFF"/>
                </a:solidFill>
              </a:defRPr>
            </a:lvl7pPr>
            <a:lvl8pPr marL="3657600" lvl="7" indent="-298450" algn="ctr" rtl="0">
              <a:lnSpc>
                <a:spcPct val="130000"/>
              </a:lnSpc>
              <a:spcBef>
                <a:spcPts val="1000"/>
              </a:spcBef>
              <a:spcAft>
                <a:spcPts val="0"/>
              </a:spcAft>
              <a:buClr>
                <a:srgbClr val="FFFFFF"/>
              </a:buClr>
              <a:buSzPts val="1100"/>
              <a:buChar char="○"/>
              <a:defRPr>
                <a:solidFill>
                  <a:srgbClr val="FFFFFF"/>
                </a:solidFill>
              </a:defRPr>
            </a:lvl8pPr>
            <a:lvl9pPr marL="4114800" lvl="8" indent="-298450" algn="ctr" rtl="0">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Light Half Page ">
  <p:cSld name="SECTION_TITLE_AND_DESCRIPTION_4">
    <p:spTree>
      <p:nvGrpSpPr>
        <p:cNvPr id="1" name="Shape 125"/>
        <p:cNvGrpSpPr/>
        <p:nvPr/>
      </p:nvGrpSpPr>
      <p:grpSpPr>
        <a:xfrm>
          <a:off x="0" y="0"/>
          <a:ext cx="0" cy="0"/>
          <a:chOff x="0" y="0"/>
          <a:chExt cx="0" cy="0"/>
        </a:xfrm>
      </p:grpSpPr>
      <p:sp>
        <p:nvSpPr>
          <p:cNvPr id="126" name="Google Shape;126;p27"/>
          <p:cNvSpPr txBox="1">
            <a:spLocks noGrp="1"/>
          </p:cNvSpPr>
          <p:nvPr>
            <p:ph type="body" idx="1"/>
          </p:nvPr>
        </p:nvSpPr>
        <p:spPr>
          <a:xfrm>
            <a:off x="4598200" y="2321750"/>
            <a:ext cx="3643500" cy="2531100"/>
          </a:xfrm>
          <a:prstGeom prst="rect">
            <a:avLst/>
          </a:prstGeom>
          <a:noFill/>
          <a:ln>
            <a:noFill/>
          </a:ln>
        </p:spPr>
        <p:txBody>
          <a:bodyPr spcFirstLastPara="1" wrap="square" lIns="0" tIns="0" rIns="0" bIns="0" anchor="t" anchorCtr="0">
            <a:noAutofit/>
          </a:bodyPr>
          <a:lstStyle>
            <a:lvl1pPr marL="457200" lvl="0" indent="-298450" algn="l" rtl="0">
              <a:lnSpc>
                <a:spcPct val="130000"/>
              </a:lnSpc>
              <a:spcBef>
                <a:spcPts val="1000"/>
              </a:spcBef>
              <a:spcAft>
                <a:spcPts val="0"/>
              </a:spcAft>
              <a:buSzPts val="1100"/>
              <a:buChar char="●"/>
              <a:defRPr/>
            </a:lvl1pPr>
            <a:lvl2pPr marL="914400" lvl="1" indent="-298450" algn="l" rtl="0">
              <a:lnSpc>
                <a:spcPct val="130000"/>
              </a:lnSpc>
              <a:spcBef>
                <a:spcPts val="1000"/>
              </a:spcBef>
              <a:spcAft>
                <a:spcPts val="0"/>
              </a:spcAft>
              <a:buSzPts val="1100"/>
              <a:buChar char="○"/>
              <a:defRPr/>
            </a:lvl2pPr>
            <a:lvl3pPr marL="1371600" lvl="2" indent="-298450" algn="l" rtl="0">
              <a:lnSpc>
                <a:spcPct val="130000"/>
              </a:lnSpc>
              <a:spcBef>
                <a:spcPts val="1000"/>
              </a:spcBef>
              <a:spcAft>
                <a:spcPts val="0"/>
              </a:spcAft>
              <a:buSzPts val="1100"/>
              <a:buChar char="■"/>
              <a:defRPr/>
            </a:lvl3pPr>
            <a:lvl4pPr marL="1828800" lvl="3" indent="-298450" algn="l" rtl="0">
              <a:lnSpc>
                <a:spcPct val="130000"/>
              </a:lnSpc>
              <a:spcBef>
                <a:spcPts val="1000"/>
              </a:spcBef>
              <a:spcAft>
                <a:spcPts val="0"/>
              </a:spcAft>
              <a:buSzPts val="1100"/>
              <a:buChar char="●"/>
              <a:defRPr/>
            </a:lvl4pPr>
            <a:lvl5pPr marL="2286000" lvl="4" indent="-298450" algn="l" rtl="0">
              <a:lnSpc>
                <a:spcPct val="130000"/>
              </a:lnSpc>
              <a:spcBef>
                <a:spcPts val="1000"/>
              </a:spcBef>
              <a:spcAft>
                <a:spcPts val="0"/>
              </a:spcAft>
              <a:buSzPts val="1100"/>
              <a:buChar char="○"/>
              <a:defRPr/>
            </a:lvl5pPr>
            <a:lvl6pPr marL="2743200" lvl="5" indent="-298450" algn="l" rtl="0">
              <a:lnSpc>
                <a:spcPct val="130000"/>
              </a:lnSpc>
              <a:spcBef>
                <a:spcPts val="1000"/>
              </a:spcBef>
              <a:spcAft>
                <a:spcPts val="0"/>
              </a:spcAft>
              <a:buSzPts val="1100"/>
              <a:buChar char="■"/>
              <a:defRPr/>
            </a:lvl6pPr>
            <a:lvl7pPr marL="3200400" lvl="6" indent="-298450" algn="l" rtl="0">
              <a:lnSpc>
                <a:spcPct val="130000"/>
              </a:lnSpc>
              <a:spcBef>
                <a:spcPts val="1000"/>
              </a:spcBef>
              <a:spcAft>
                <a:spcPts val="0"/>
              </a:spcAft>
              <a:buSzPts val="1100"/>
              <a:buChar char="●"/>
              <a:defRPr/>
            </a:lvl7pPr>
            <a:lvl8pPr marL="3657600" lvl="7" indent="-298450" algn="l" rtl="0">
              <a:lnSpc>
                <a:spcPct val="130000"/>
              </a:lnSpc>
              <a:spcBef>
                <a:spcPts val="1000"/>
              </a:spcBef>
              <a:spcAft>
                <a:spcPts val="0"/>
              </a:spcAft>
              <a:buSzPts val="1100"/>
              <a:buChar char="○"/>
              <a:defRPr/>
            </a:lvl8pPr>
            <a:lvl9pPr marL="4114800" lvl="8" indent="-298450" algn="l" rtl="0">
              <a:lnSpc>
                <a:spcPct val="130000"/>
              </a:lnSpc>
              <a:spcBef>
                <a:spcPts val="1000"/>
              </a:spcBef>
              <a:spcAft>
                <a:spcPts val="1000"/>
              </a:spcAft>
              <a:buSzPts val="1100"/>
              <a:buChar char="■"/>
              <a:defRPr/>
            </a:lvl9pPr>
          </a:lstStyle>
          <a:p>
            <a:endParaRPr/>
          </a:p>
        </p:txBody>
      </p:sp>
      <p:sp>
        <p:nvSpPr>
          <p:cNvPr id="127" name="Google Shape;127;p27"/>
          <p:cNvSpPr txBox="1">
            <a:spLocks noGrp="1"/>
          </p:cNvSpPr>
          <p:nvPr>
            <p:ph type="title"/>
          </p:nvPr>
        </p:nvSpPr>
        <p:spPr>
          <a:xfrm>
            <a:off x="4598197" y="804525"/>
            <a:ext cx="3109800" cy="1022100"/>
          </a:xfrm>
          <a:prstGeom prst="rect">
            <a:avLst/>
          </a:prstGeom>
          <a:noFill/>
          <a:ln>
            <a:noFill/>
          </a:ln>
        </p:spPr>
        <p:txBody>
          <a:bodyPr spcFirstLastPara="1" wrap="square" lIns="0" tIns="0" rIns="91425" bIns="0" anchor="b" anchorCtr="0">
            <a:noAutofit/>
          </a:bodyPr>
          <a:lstStyle>
            <a:lvl1pPr lvl="0" algn="l" rtl="0">
              <a:lnSpc>
                <a:spcPct val="100000"/>
              </a:lnSpc>
              <a:spcBef>
                <a:spcPts val="0"/>
              </a:spcBef>
              <a:spcAft>
                <a:spcPts val="0"/>
              </a:spcAft>
              <a:buSzPts val="2200"/>
              <a:buNone/>
              <a:defRPr sz="2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128" name="Google Shape;128;p27"/>
          <p:cNvSpPr txBox="1">
            <a:spLocks noGrp="1"/>
          </p:cNvSpPr>
          <p:nvPr>
            <p:ph type="title" idx="2"/>
          </p:nvPr>
        </p:nvSpPr>
        <p:spPr>
          <a:xfrm>
            <a:off x="4598200" y="1979013"/>
            <a:ext cx="3109800" cy="182100"/>
          </a:xfrm>
          <a:prstGeom prst="rect">
            <a:avLst/>
          </a:prstGeom>
          <a:noFill/>
          <a:ln>
            <a:noFill/>
          </a:ln>
        </p:spPr>
        <p:txBody>
          <a:bodyPr spcFirstLastPara="1" wrap="square" lIns="0" tIns="0" rIns="91425" bIns="0" anchor="t" anchorCtr="0">
            <a:noAutofit/>
          </a:bodyPr>
          <a:lstStyle>
            <a:lvl1pPr lvl="0" algn="l" rtl="0">
              <a:lnSpc>
                <a:spcPct val="100000"/>
              </a:lnSpc>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ideo">
  <p:cSld name="CUSTOM_2">
    <p:spTree>
      <p:nvGrpSpPr>
        <p:cNvPr id="1" name="Shape 129"/>
        <p:cNvGrpSpPr/>
        <p:nvPr/>
      </p:nvGrpSpPr>
      <p:grpSpPr>
        <a:xfrm>
          <a:off x="0" y="0"/>
          <a:ext cx="0" cy="0"/>
          <a:chOff x="0" y="0"/>
          <a:chExt cx="0" cy="0"/>
        </a:xfrm>
      </p:grpSpPr>
      <p:sp>
        <p:nvSpPr>
          <p:cNvPr id="130" name="Google Shape;130;p28"/>
          <p:cNvSpPr txBox="1">
            <a:spLocks noGrp="1"/>
          </p:cNvSpPr>
          <p:nvPr>
            <p:ph type="subTitle" idx="1"/>
          </p:nvPr>
        </p:nvSpPr>
        <p:spPr>
          <a:xfrm>
            <a:off x="1425450" y="4163925"/>
            <a:ext cx="6293100" cy="864600"/>
          </a:xfrm>
          <a:prstGeom prst="rect">
            <a:avLst/>
          </a:prstGeom>
          <a:noFill/>
          <a:ln>
            <a:noFill/>
          </a:ln>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1" name="Google Shape;131;p28"/>
          <p:cNvSpPr/>
          <p:nvPr/>
        </p:nvSpPr>
        <p:spPr>
          <a:xfrm>
            <a:off x="3603300" y="1656100"/>
            <a:ext cx="1937400" cy="11331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2D68C4"/>
                </a:solidFill>
                <a:latin typeface="Poppins"/>
                <a:ea typeface="Poppins"/>
                <a:cs typeface="Poppins"/>
                <a:sym typeface="Poppins"/>
              </a:rPr>
              <a:t>Place Video Here</a:t>
            </a:r>
            <a:endParaRPr sz="1000" b="0" i="0" u="none" strike="noStrike" cap="none">
              <a:solidFill>
                <a:srgbClr val="2D68C4"/>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2D68C4"/>
                </a:solidFill>
                <a:latin typeface="Poppins"/>
                <a:ea typeface="Poppins"/>
                <a:cs typeface="Poppins"/>
                <a:sym typeface="Poppins"/>
              </a:rPr>
              <a:t>Make Video box much larger than this one </a:t>
            </a:r>
            <a:endParaRPr sz="1000" b="0" i="0" u="none" strike="noStrike" cap="none">
              <a:solidFill>
                <a:srgbClr val="2D68C4"/>
              </a:solidFill>
              <a:latin typeface="Poppins"/>
              <a:ea typeface="Poppins"/>
              <a:cs typeface="Poppins"/>
              <a:sym typeface="Poppin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isual anchor">
  <p:cSld name="CUSTOM_2_1">
    <p:bg>
      <p:bgPr>
        <a:blipFill>
          <a:blip r:embed="rId2">
            <a:alphaModFix/>
          </a:blip>
          <a:stretch>
            <a:fillRect/>
          </a:stretch>
        </a:blipFill>
        <a:effectLst/>
      </p:bgPr>
    </p:bg>
    <p:spTree>
      <p:nvGrpSpPr>
        <p:cNvPr id="1" name="Shape 132"/>
        <p:cNvGrpSpPr/>
        <p:nvPr/>
      </p:nvGrpSpPr>
      <p:grpSpPr>
        <a:xfrm>
          <a:off x="0" y="0"/>
          <a:ext cx="0" cy="0"/>
          <a:chOff x="0" y="0"/>
          <a:chExt cx="0" cy="0"/>
        </a:xfrm>
      </p:grpSpPr>
      <p:sp>
        <p:nvSpPr>
          <p:cNvPr id="133" name="Google Shape;133;p29"/>
          <p:cNvSpPr txBox="1">
            <a:spLocks noGrp="1"/>
          </p:cNvSpPr>
          <p:nvPr>
            <p:ph type="subTitle" idx="1"/>
          </p:nvPr>
        </p:nvSpPr>
        <p:spPr>
          <a:xfrm>
            <a:off x="1425450" y="4163925"/>
            <a:ext cx="6293100" cy="864600"/>
          </a:xfrm>
          <a:prstGeom prst="rect">
            <a:avLst/>
          </a:prstGeom>
          <a:noFill/>
          <a:ln>
            <a:noFill/>
          </a:ln>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134" name="Google Shape;134;p29"/>
          <p:cNvPicPr preferRelativeResize="0"/>
          <p:nvPr/>
        </p:nvPicPr>
        <p:blipFill rotWithShape="1">
          <a:blip r:embed="rId3">
            <a:alphaModFix/>
          </a:blip>
          <a:srcRect/>
          <a:stretch/>
        </p:blipFill>
        <p:spPr>
          <a:xfrm>
            <a:off x="0" y="0"/>
            <a:ext cx="9144000" cy="897077"/>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p:cSld name="SECTION_TITLE_AND_DESCRIPTION_4_1">
    <p:spTree>
      <p:nvGrpSpPr>
        <p:cNvPr id="1" name="Shape 135"/>
        <p:cNvGrpSpPr/>
        <p:nvPr/>
      </p:nvGrpSpPr>
      <p:grpSpPr>
        <a:xfrm>
          <a:off x="0" y="0"/>
          <a:ext cx="0" cy="0"/>
          <a:chOff x="0" y="0"/>
          <a:chExt cx="0" cy="0"/>
        </a:xfrm>
      </p:grpSpPr>
      <p:sp>
        <p:nvSpPr>
          <p:cNvPr id="136" name="Google Shape;136;p30"/>
          <p:cNvSpPr txBox="1">
            <a:spLocks noGrp="1"/>
          </p:cNvSpPr>
          <p:nvPr>
            <p:ph type="title"/>
          </p:nvPr>
        </p:nvSpPr>
        <p:spPr>
          <a:xfrm>
            <a:off x="1143000" y="579500"/>
            <a:ext cx="6827100" cy="3672600"/>
          </a:xfrm>
          <a:prstGeom prst="rect">
            <a:avLst/>
          </a:prstGeom>
          <a:noFill/>
          <a:ln>
            <a:noFill/>
          </a:ln>
        </p:spPr>
        <p:txBody>
          <a:bodyPr spcFirstLastPara="1" wrap="square" lIns="0" tIns="0" rIns="0" bIns="0" anchor="ctr" anchorCtr="0">
            <a:noAutofit/>
          </a:bodyPr>
          <a:lstStyle>
            <a:lvl1pPr lvl="0" algn="ctr" rtl="0">
              <a:lnSpc>
                <a:spcPct val="100000"/>
              </a:lnSpc>
              <a:spcBef>
                <a:spcPts val="0"/>
              </a:spcBef>
              <a:spcAft>
                <a:spcPts val="0"/>
              </a:spcAft>
              <a:buSzPts val="2200"/>
              <a:buFont typeface="Poppins"/>
              <a:buNone/>
              <a:defRPr sz="2200" b="1">
                <a:latin typeface="Poppins"/>
                <a:ea typeface="Poppins"/>
                <a:cs typeface="Poppins"/>
                <a:sym typeface="Poppins"/>
              </a:defRPr>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137" name="Google Shape;137;p30"/>
          <p:cNvSpPr txBox="1">
            <a:spLocks noGrp="1"/>
          </p:cNvSpPr>
          <p:nvPr>
            <p:ph type="subTitle" idx="1"/>
          </p:nvPr>
        </p:nvSpPr>
        <p:spPr>
          <a:xfrm>
            <a:off x="2703900" y="4409150"/>
            <a:ext cx="3705300" cy="515400"/>
          </a:xfrm>
          <a:prstGeom prst="rect">
            <a:avLst/>
          </a:prstGeom>
          <a:noFill/>
          <a:ln>
            <a:noFill/>
          </a:ln>
        </p:spPr>
        <p:txBody>
          <a:bodyPr spcFirstLastPara="1" wrap="square" lIns="0" tIns="0" rIns="0" bIns="0" anchor="ctr" anchorCtr="0">
            <a:noAutofit/>
          </a:bodyPr>
          <a:lstStyle>
            <a:lvl1pPr lvl="0" algn="l"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8" name="Google Shape;138;p30"/>
          <p:cNvSpPr/>
          <p:nvPr/>
        </p:nvSpPr>
        <p:spPr>
          <a:xfrm>
            <a:off x="1540100" y="4252050"/>
            <a:ext cx="633900" cy="6339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Highlight 2">
  <p:cSld name="SECTION_TITLE_AND_DESCRIPTION_3_1">
    <p:spTree>
      <p:nvGrpSpPr>
        <p:cNvPr id="1" name="Shape 139"/>
        <p:cNvGrpSpPr/>
        <p:nvPr/>
      </p:nvGrpSpPr>
      <p:grpSpPr>
        <a:xfrm>
          <a:off x="0" y="0"/>
          <a:ext cx="0" cy="0"/>
          <a:chOff x="0" y="0"/>
          <a:chExt cx="0" cy="0"/>
        </a:xfrm>
      </p:grpSpPr>
      <p:sp>
        <p:nvSpPr>
          <p:cNvPr id="140" name="Google Shape;140;p31"/>
          <p:cNvSpPr txBox="1">
            <a:spLocks noGrp="1"/>
          </p:cNvSpPr>
          <p:nvPr>
            <p:ph type="body" idx="1"/>
          </p:nvPr>
        </p:nvSpPr>
        <p:spPr>
          <a:xfrm>
            <a:off x="1143000" y="2365750"/>
            <a:ext cx="2497800" cy="2531100"/>
          </a:xfrm>
          <a:prstGeom prst="rect">
            <a:avLst/>
          </a:prstGeom>
          <a:noFill/>
          <a:ln>
            <a:noFill/>
          </a:ln>
        </p:spPr>
        <p:txBody>
          <a:bodyPr spcFirstLastPara="1" wrap="square" lIns="0" tIns="0" rIns="0" bIns="0" anchor="t" anchorCtr="0">
            <a:noAutofit/>
          </a:bodyPr>
          <a:lstStyle>
            <a:lvl1pPr marL="457200" lvl="0" indent="-298450" algn="l" rtl="0">
              <a:lnSpc>
                <a:spcPct val="130000"/>
              </a:lnSpc>
              <a:spcBef>
                <a:spcPts val="0"/>
              </a:spcBef>
              <a:spcAft>
                <a:spcPts val="0"/>
              </a:spcAft>
              <a:buSzPts val="1100"/>
              <a:buChar char="●"/>
              <a:defRPr/>
            </a:lvl1pPr>
            <a:lvl2pPr marL="914400" lvl="1" indent="-298450" algn="l" rtl="0">
              <a:lnSpc>
                <a:spcPct val="130000"/>
              </a:lnSpc>
              <a:spcBef>
                <a:spcPts val="1000"/>
              </a:spcBef>
              <a:spcAft>
                <a:spcPts val="0"/>
              </a:spcAft>
              <a:buSzPts val="1100"/>
              <a:buChar char="○"/>
              <a:defRPr/>
            </a:lvl2pPr>
            <a:lvl3pPr marL="1371600" lvl="2" indent="-298450" algn="l" rtl="0">
              <a:lnSpc>
                <a:spcPct val="130000"/>
              </a:lnSpc>
              <a:spcBef>
                <a:spcPts val="1000"/>
              </a:spcBef>
              <a:spcAft>
                <a:spcPts val="0"/>
              </a:spcAft>
              <a:buSzPts val="1100"/>
              <a:buChar char="■"/>
              <a:defRPr/>
            </a:lvl3pPr>
            <a:lvl4pPr marL="1828800" lvl="3" indent="-298450" algn="l" rtl="0">
              <a:lnSpc>
                <a:spcPct val="130000"/>
              </a:lnSpc>
              <a:spcBef>
                <a:spcPts val="1000"/>
              </a:spcBef>
              <a:spcAft>
                <a:spcPts val="0"/>
              </a:spcAft>
              <a:buSzPts val="1100"/>
              <a:buChar char="●"/>
              <a:defRPr/>
            </a:lvl4pPr>
            <a:lvl5pPr marL="2286000" lvl="4" indent="-298450" algn="l" rtl="0">
              <a:lnSpc>
                <a:spcPct val="130000"/>
              </a:lnSpc>
              <a:spcBef>
                <a:spcPts val="1000"/>
              </a:spcBef>
              <a:spcAft>
                <a:spcPts val="0"/>
              </a:spcAft>
              <a:buSzPts val="1100"/>
              <a:buChar char="○"/>
              <a:defRPr/>
            </a:lvl5pPr>
            <a:lvl6pPr marL="2743200" lvl="5" indent="-298450" algn="l" rtl="0">
              <a:lnSpc>
                <a:spcPct val="130000"/>
              </a:lnSpc>
              <a:spcBef>
                <a:spcPts val="1000"/>
              </a:spcBef>
              <a:spcAft>
                <a:spcPts val="0"/>
              </a:spcAft>
              <a:buSzPts val="1100"/>
              <a:buChar char="■"/>
              <a:defRPr/>
            </a:lvl6pPr>
            <a:lvl7pPr marL="3200400" lvl="6" indent="-298450" algn="l" rtl="0">
              <a:lnSpc>
                <a:spcPct val="130000"/>
              </a:lnSpc>
              <a:spcBef>
                <a:spcPts val="1000"/>
              </a:spcBef>
              <a:spcAft>
                <a:spcPts val="0"/>
              </a:spcAft>
              <a:buSzPts val="1100"/>
              <a:buChar char="●"/>
              <a:defRPr/>
            </a:lvl7pPr>
            <a:lvl8pPr marL="3657600" lvl="7" indent="-298450" algn="l" rtl="0">
              <a:lnSpc>
                <a:spcPct val="130000"/>
              </a:lnSpc>
              <a:spcBef>
                <a:spcPts val="1000"/>
              </a:spcBef>
              <a:spcAft>
                <a:spcPts val="0"/>
              </a:spcAft>
              <a:buSzPts val="1100"/>
              <a:buChar char="○"/>
              <a:defRPr/>
            </a:lvl8pPr>
            <a:lvl9pPr marL="4114800" lvl="8" indent="-298450" algn="l" rtl="0">
              <a:lnSpc>
                <a:spcPct val="130000"/>
              </a:lnSpc>
              <a:spcBef>
                <a:spcPts val="1000"/>
              </a:spcBef>
              <a:spcAft>
                <a:spcPts val="1000"/>
              </a:spcAft>
              <a:buSzPts val="1100"/>
              <a:buChar char="■"/>
              <a:defRPr/>
            </a:lvl9pPr>
          </a:lstStyle>
          <a:p>
            <a:endParaRPr/>
          </a:p>
        </p:txBody>
      </p:sp>
      <p:sp>
        <p:nvSpPr>
          <p:cNvPr id="141" name="Google Shape;141;p31"/>
          <p:cNvSpPr txBox="1">
            <a:spLocks noGrp="1"/>
          </p:cNvSpPr>
          <p:nvPr>
            <p:ph type="subTitle" idx="2"/>
          </p:nvPr>
        </p:nvSpPr>
        <p:spPr>
          <a:xfrm>
            <a:off x="1143000" y="1457025"/>
            <a:ext cx="2497800" cy="864600"/>
          </a:xfrm>
          <a:prstGeom prst="rect">
            <a:avLst/>
          </a:prstGeom>
          <a:noFill/>
          <a:ln>
            <a:noFill/>
          </a:ln>
        </p:spPr>
        <p:txBody>
          <a:bodyPr spcFirstLastPara="1" wrap="square" lIns="0" tIns="0" rIns="0" bIns="0" anchor="b" anchorCtr="0">
            <a:noAutofit/>
          </a:bodyPr>
          <a:lstStyle>
            <a:lvl1pPr lvl="0" algn="l"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142" name="Google Shape;142;p31"/>
          <p:cNvCxnSpPr/>
          <p:nvPr/>
        </p:nvCxnSpPr>
        <p:spPr>
          <a:xfrm>
            <a:off x="3851225" y="1152000"/>
            <a:ext cx="0" cy="3411000"/>
          </a:xfrm>
          <a:prstGeom prst="straightConnector1">
            <a:avLst/>
          </a:prstGeom>
          <a:noFill/>
          <a:ln w="19050" cap="flat" cmpd="sng">
            <a:solidFill>
              <a:srgbClr val="FFFFFF"/>
            </a:solidFill>
            <a:prstDash val="solid"/>
            <a:round/>
            <a:headEnd type="none" w="sm" len="sm"/>
            <a:tailEnd type="none" w="sm" len="sm"/>
          </a:ln>
        </p:spPr>
      </p:cxnSp>
      <p:sp>
        <p:nvSpPr>
          <p:cNvPr id="143" name="Google Shape;143;p31"/>
          <p:cNvSpPr txBox="1">
            <a:spLocks noGrp="1"/>
          </p:cNvSpPr>
          <p:nvPr>
            <p:ph type="title"/>
          </p:nvPr>
        </p:nvSpPr>
        <p:spPr>
          <a:xfrm>
            <a:off x="4416775" y="1152000"/>
            <a:ext cx="3568200" cy="3411000"/>
          </a:xfrm>
          <a:prstGeom prst="rect">
            <a:avLst/>
          </a:prstGeom>
          <a:noFill/>
          <a:ln>
            <a:noFill/>
          </a:ln>
        </p:spPr>
        <p:txBody>
          <a:bodyPr spcFirstLastPara="1" wrap="square" lIns="0" tIns="0" rIns="0" bIns="0" anchor="ctr" anchorCtr="0">
            <a:noAutofit/>
          </a:bodyPr>
          <a:lstStyle>
            <a:lvl1pPr lvl="0" algn="ctr" rtl="0">
              <a:lnSpc>
                <a:spcPct val="100000"/>
              </a:lnSpc>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age 3">
  <p:cSld name="CUSTOM_1_1">
    <p:bg>
      <p:bgPr>
        <a:solidFill>
          <a:srgbClr val="FFFFFF"/>
        </a:solidFill>
        <a:effectLst/>
      </p:bgPr>
    </p:bg>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0" y="0"/>
            <a:ext cx="9144003" cy="5715002"/>
          </a:xfrm>
          <a:prstGeom prst="rect">
            <a:avLst/>
          </a:prstGeom>
          <a:noFill/>
          <a:ln>
            <a:noFill/>
          </a:ln>
        </p:spPr>
      </p:pic>
      <p:sp>
        <p:nvSpPr>
          <p:cNvPr id="18" name="Google Shape;18;p4"/>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9" name="Google Shape;19;p4"/>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0" name="Google Shape;20;p4"/>
          <p:cNvSpPr txBox="1">
            <a:spLocks noGrp="1"/>
          </p:cNvSpPr>
          <p:nvPr>
            <p:ph type="subTitle" idx="2"/>
          </p:nvPr>
        </p:nvSpPr>
        <p:spPr>
          <a:xfrm>
            <a:off x="673950" y="4819575"/>
            <a:ext cx="3224100" cy="319200"/>
          </a:xfrm>
          <a:prstGeom prst="rect">
            <a:avLst/>
          </a:prstGeom>
        </p:spPr>
        <p:txBody>
          <a:bodyPr spcFirstLastPara="1" wrap="square" lIns="0" tIns="0" rIns="0" bIns="0" anchor="t" anchorCtr="0">
            <a:noAutofit/>
          </a:bodyPr>
          <a:lstStyle>
            <a:lvl1pPr lvl="0">
              <a:spcBef>
                <a:spcPts val="0"/>
              </a:spcBef>
              <a:spcAft>
                <a:spcPts val="0"/>
              </a:spcAft>
              <a:buNone/>
              <a:defRPr sz="1200">
                <a:solidFill>
                  <a:srgbClr val="FFFFFF"/>
                </a:solidFill>
                <a:latin typeface="Bitter"/>
                <a:ea typeface="Bitter"/>
                <a:cs typeface="Bitter"/>
                <a:sym typeface="Bitter"/>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
        <p:nvSpPr>
          <p:cNvPr id="21" name="Google Shape;21;p4"/>
          <p:cNvSpPr txBox="1">
            <a:spLocks noGrp="1"/>
          </p:cNvSpPr>
          <p:nvPr>
            <p:ph type="subTitle" idx="3"/>
          </p:nvPr>
        </p:nvSpPr>
        <p:spPr>
          <a:xfrm>
            <a:off x="5245950" y="4819575"/>
            <a:ext cx="3224100" cy="396000"/>
          </a:xfrm>
          <a:prstGeom prst="rect">
            <a:avLst/>
          </a:prstGeom>
        </p:spPr>
        <p:txBody>
          <a:bodyPr spcFirstLastPara="1" wrap="square" lIns="0" tIns="0" rIns="0" bIns="0" anchor="t" anchorCtr="0">
            <a:noAutofit/>
          </a:bodyPr>
          <a:lstStyle>
            <a:lvl1pPr lvl="0" algn="r">
              <a:spcBef>
                <a:spcPts val="0"/>
              </a:spcBef>
              <a:spcAft>
                <a:spcPts val="0"/>
              </a:spcAft>
              <a:buNone/>
              <a:defRPr sz="1200">
                <a:solidFill>
                  <a:srgbClr val="FFFFFF"/>
                </a:solidFill>
                <a:latin typeface="Bitter"/>
                <a:ea typeface="Bitter"/>
                <a:cs typeface="Bitter"/>
                <a:sym typeface="Bitter"/>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Header &amp; Footer">
  <p:cSld name="SECTION_TITLE_AND_DESCRIPTION_2">
    <p:bg>
      <p:bgPr>
        <a:blipFill>
          <a:blip r:embed="rId2">
            <a:alphaModFix/>
          </a:blip>
          <a:stretch>
            <a:fillRect/>
          </a:stretch>
        </a:blipFill>
        <a:effectLst/>
      </p:bgPr>
    </p:bg>
    <p:spTree>
      <p:nvGrpSpPr>
        <p:cNvPr id="1" name="Shape 144"/>
        <p:cNvGrpSpPr/>
        <p:nvPr/>
      </p:nvGrpSpPr>
      <p:grpSpPr>
        <a:xfrm>
          <a:off x="0" y="0"/>
          <a:ext cx="0" cy="0"/>
          <a:chOff x="0" y="0"/>
          <a:chExt cx="0" cy="0"/>
        </a:xfrm>
      </p:grpSpPr>
      <p:sp>
        <p:nvSpPr>
          <p:cNvPr id="145" name="Google Shape;145;p32"/>
          <p:cNvSpPr txBox="1">
            <a:spLocks noGrp="1"/>
          </p:cNvSpPr>
          <p:nvPr>
            <p:ph type="title"/>
          </p:nvPr>
        </p:nvSpPr>
        <p:spPr>
          <a:xfrm>
            <a:off x="1142997" y="804525"/>
            <a:ext cx="3109800" cy="1022100"/>
          </a:xfrm>
          <a:prstGeom prst="rect">
            <a:avLst/>
          </a:prstGeom>
          <a:noFill/>
          <a:ln>
            <a:noFill/>
          </a:ln>
        </p:spPr>
        <p:txBody>
          <a:bodyPr spcFirstLastPara="1" wrap="square" lIns="0" tIns="0" rIns="91425" bIns="0" anchor="b" anchorCtr="0">
            <a:noAutofit/>
          </a:bodyPr>
          <a:lstStyle>
            <a:lvl1pPr lvl="0" algn="l" rtl="0">
              <a:lnSpc>
                <a:spcPct val="100000"/>
              </a:lnSpc>
              <a:spcBef>
                <a:spcPts val="0"/>
              </a:spcBef>
              <a:spcAft>
                <a:spcPts val="0"/>
              </a:spcAft>
              <a:buSzPts val="2200"/>
              <a:buNone/>
              <a:defRPr sz="2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146" name="Google Shape;146;p32"/>
          <p:cNvSpPr txBox="1">
            <a:spLocks noGrp="1"/>
          </p:cNvSpPr>
          <p:nvPr>
            <p:ph type="title" idx="2"/>
          </p:nvPr>
        </p:nvSpPr>
        <p:spPr>
          <a:xfrm>
            <a:off x="1143000" y="1826625"/>
            <a:ext cx="3109800" cy="359700"/>
          </a:xfrm>
          <a:prstGeom prst="rect">
            <a:avLst/>
          </a:prstGeom>
          <a:noFill/>
          <a:ln>
            <a:noFill/>
          </a:ln>
        </p:spPr>
        <p:txBody>
          <a:bodyPr spcFirstLastPara="1" wrap="square" lIns="0" tIns="0" rIns="91425" bIns="0" anchor="b" anchorCtr="0">
            <a:noAutofit/>
          </a:bodyPr>
          <a:lstStyle>
            <a:lvl1pPr lvl="0" algn="l" rtl="0">
              <a:lnSpc>
                <a:spcPct val="100000"/>
              </a:lnSpc>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147" name="Google Shape;147;p32"/>
          <p:cNvSpPr txBox="1">
            <a:spLocks noGrp="1"/>
          </p:cNvSpPr>
          <p:nvPr>
            <p:ph type="body" idx="1"/>
          </p:nvPr>
        </p:nvSpPr>
        <p:spPr>
          <a:xfrm>
            <a:off x="1143000" y="2321750"/>
            <a:ext cx="4303800" cy="2531100"/>
          </a:xfrm>
          <a:prstGeom prst="rect">
            <a:avLst/>
          </a:prstGeom>
          <a:noFill/>
          <a:ln>
            <a:noFill/>
          </a:ln>
        </p:spPr>
        <p:txBody>
          <a:bodyPr spcFirstLastPara="1" wrap="square" lIns="0" tIns="0" rIns="0" bIns="0" anchor="t" anchorCtr="0">
            <a:noAutofit/>
          </a:bodyPr>
          <a:lstStyle>
            <a:lvl1pPr marL="457200" lvl="0" indent="-298450" algn="l" rtl="0">
              <a:lnSpc>
                <a:spcPct val="130000"/>
              </a:lnSpc>
              <a:spcBef>
                <a:spcPts val="0"/>
              </a:spcBef>
              <a:spcAft>
                <a:spcPts val="0"/>
              </a:spcAft>
              <a:buSzPts val="1100"/>
              <a:buChar char="●"/>
              <a:defRPr/>
            </a:lvl1pPr>
            <a:lvl2pPr marL="914400" lvl="1" indent="-298450" algn="l" rtl="0">
              <a:lnSpc>
                <a:spcPct val="130000"/>
              </a:lnSpc>
              <a:spcBef>
                <a:spcPts val="1000"/>
              </a:spcBef>
              <a:spcAft>
                <a:spcPts val="0"/>
              </a:spcAft>
              <a:buSzPts val="1100"/>
              <a:buChar char="○"/>
              <a:defRPr/>
            </a:lvl2pPr>
            <a:lvl3pPr marL="1371600" lvl="2" indent="-298450" algn="l" rtl="0">
              <a:lnSpc>
                <a:spcPct val="130000"/>
              </a:lnSpc>
              <a:spcBef>
                <a:spcPts val="1000"/>
              </a:spcBef>
              <a:spcAft>
                <a:spcPts val="0"/>
              </a:spcAft>
              <a:buSzPts val="1100"/>
              <a:buChar char="■"/>
              <a:defRPr/>
            </a:lvl3pPr>
            <a:lvl4pPr marL="1828800" lvl="3" indent="-298450" algn="l" rtl="0">
              <a:lnSpc>
                <a:spcPct val="130000"/>
              </a:lnSpc>
              <a:spcBef>
                <a:spcPts val="1000"/>
              </a:spcBef>
              <a:spcAft>
                <a:spcPts val="0"/>
              </a:spcAft>
              <a:buSzPts val="1100"/>
              <a:buChar char="●"/>
              <a:defRPr/>
            </a:lvl4pPr>
            <a:lvl5pPr marL="2286000" lvl="4" indent="-298450" algn="l" rtl="0">
              <a:lnSpc>
                <a:spcPct val="130000"/>
              </a:lnSpc>
              <a:spcBef>
                <a:spcPts val="1000"/>
              </a:spcBef>
              <a:spcAft>
                <a:spcPts val="0"/>
              </a:spcAft>
              <a:buSzPts val="1100"/>
              <a:buChar char="○"/>
              <a:defRPr/>
            </a:lvl5pPr>
            <a:lvl6pPr marL="2743200" lvl="5" indent="-298450" algn="l" rtl="0">
              <a:lnSpc>
                <a:spcPct val="130000"/>
              </a:lnSpc>
              <a:spcBef>
                <a:spcPts val="1000"/>
              </a:spcBef>
              <a:spcAft>
                <a:spcPts val="0"/>
              </a:spcAft>
              <a:buSzPts val="1100"/>
              <a:buChar char="■"/>
              <a:defRPr/>
            </a:lvl6pPr>
            <a:lvl7pPr marL="3200400" lvl="6" indent="-298450" algn="l" rtl="0">
              <a:lnSpc>
                <a:spcPct val="130000"/>
              </a:lnSpc>
              <a:spcBef>
                <a:spcPts val="1000"/>
              </a:spcBef>
              <a:spcAft>
                <a:spcPts val="0"/>
              </a:spcAft>
              <a:buSzPts val="1100"/>
              <a:buChar char="●"/>
              <a:defRPr/>
            </a:lvl7pPr>
            <a:lvl8pPr marL="3657600" lvl="7" indent="-298450" algn="l" rtl="0">
              <a:lnSpc>
                <a:spcPct val="130000"/>
              </a:lnSpc>
              <a:spcBef>
                <a:spcPts val="1000"/>
              </a:spcBef>
              <a:spcAft>
                <a:spcPts val="0"/>
              </a:spcAft>
              <a:buSzPts val="1100"/>
              <a:buChar char="○"/>
              <a:defRPr/>
            </a:lvl8pPr>
            <a:lvl9pPr marL="4114800" lvl="8" indent="-298450" algn="l" rtl="0">
              <a:lnSpc>
                <a:spcPct val="130000"/>
              </a:lnSpc>
              <a:spcBef>
                <a:spcPts val="1000"/>
              </a:spcBef>
              <a:spcAft>
                <a:spcPts val="1000"/>
              </a:spcAft>
              <a:buSzPts val="1100"/>
              <a:buChar char="■"/>
              <a:defRPr/>
            </a:lvl9pPr>
          </a:lstStyle>
          <a:p>
            <a:endParaRPr/>
          </a:p>
        </p:txBody>
      </p:sp>
      <p:sp>
        <p:nvSpPr>
          <p:cNvPr id="148" name="Google Shape;148;p32"/>
          <p:cNvSpPr txBox="1">
            <a:spLocks noGrp="1"/>
          </p:cNvSpPr>
          <p:nvPr>
            <p:ph type="subTitle" idx="3"/>
          </p:nvPr>
        </p:nvSpPr>
        <p:spPr>
          <a:xfrm>
            <a:off x="5995600" y="2321750"/>
            <a:ext cx="2246100" cy="2409900"/>
          </a:xfrm>
          <a:prstGeom prst="rect">
            <a:avLst/>
          </a:prstGeom>
          <a:noFill/>
          <a:ln>
            <a:noFill/>
          </a:ln>
        </p:spPr>
        <p:txBody>
          <a:bodyPr spcFirstLastPara="1" wrap="square" lIns="0" tIns="0" rIns="0" bIns="0" anchor="t" anchorCtr="0">
            <a:noAutofit/>
          </a:bodyPr>
          <a:lstStyle>
            <a:lvl1pPr lvl="0" algn="l"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9" name="Google Shape;149;p32"/>
          <p:cNvSpPr txBox="1"/>
          <p:nvPr/>
        </p:nvSpPr>
        <p:spPr>
          <a:xfrm>
            <a:off x="1525" y="5241950"/>
            <a:ext cx="5956500" cy="2814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700"/>
              <a:buFont typeface="Arial"/>
              <a:buNone/>
            </a:pPr>
            <a:r>
              <a:rPr lang="en" sz="700" b="0" i="0" u="none" strike="noStrike" cap="none">
                <a:solidFill>
                  <a:srgbClr val="7F8080"/>
                </a:solidFill>
                <a:latin typeface="Poppins"/>
                <a:ea typeface="Poppins"/>
                <a:cs typeface="Poppins"/>
                <a:sym typeface="Poppins"/>
              </a:rPr>
              <a:t>CAPTIONS AND CREDITS</a:t>
            </a:r>
            <a:endParaRPr sz="700" b="0" i="0" u="none" strike="noStrike" cap="none">
              <a:solidFill>
                <a:srgbClr val="7F8080"/>
              </a:solidFill>
              <a:latin typeface="Poppins"/>
              <a:ea typeface="Poppins"/>
              <a:cs typeface="Poppins"/>
              <a:sym typeface="Poppins"/>
            </a:endParaRPr>
          </a:p>
        </p:txBody>
      </p:sp>
      <p:sp>
        <p:nvSpPr>
          <p:cNvPr id="150" name="Google Shape;150;p32"/>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n" sz="700" b="0" i="0" u="none" strike="noStrike" cap="none">
                <a:solidFill>
                  <a:srgbClr val="7F8080"/>
                </a:solidFill>
                <a:latin typeface="Poppins"/>
                <a:ea typeface="Poppins"/>
                <a:cs typeface="Poppins"/>
                <a:sym typeface="Poppins"/>
              </a:rPr>
              <a:t>‹#›</a:t>
            </a:fld>
            <a:endParaRPr sz="700" b="0" i="0" u="none" strike="noStrike" cap="none">
              <a:solidFill>
                <a:srgbClr val="7F8080"/>
              </a:solidFill>
              <a:latin typeface="Poppins"/>
              <a:ea typeface="Poppins"/>
              <a:cs typeface="Poppins"/>
              <a:sym typeface="Poppins"/>
            </a:endParaRPr>
          </a:p>
        </p:txBody>
      </p:sp>
      <p:sp>
        <p:nvSpPr>
          <p:cNvPr id="151" name="Google Shape;151;p32"/>
          <p:cNvSpPr txBox="1"/>
          <p:nvPr/>
        </p:nvSpPr>
        <p:spPr>
          <a:xfrm>
            <a:off x="1126625" y="0"/>
            <a:ext cx="1353600" cy="566100"/>
          </a:xfrm>
          <a:prstGeom prst="rect">
            <a:avLst/>
          </a:prstGeom>
          <a:noFill/>
          <a:ln>
            <a:noFill/>
          </a:ln>
        </p:spPr>
        <p:txBody>
          <a:bodyPr spcFirstLastPara="1" wrap="square" lIns="0" tIns="274300" rIns="0" bIns="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b="1" i="0" u="none" strike="noStrike" cap="none">
                <a:solidFill>
                  <a:srgbClr val="7F8080"/>
                </a:solidFill>
                <a:latin typeface="Poppins"/>
                <a:ea typeface="Poppins"/>
                <a:cs typeface="Poppins"/>
                <a:sym typeface="Poppins"/>
              </a:rPr>
              <a:t>SECTION TITLE</a:t>
            </a:r>
            <a:endParaRPr sz="700" b="1" i="0" u="none" strike="noStrike" cap="none">
              <a:solidFill>
                <a:srgbClr val="7F8080"/>
              </a:solidFill>
              <a:latin typeface="Poppins"/>
              <a:ea typeface="Poppins"/>
              <a:cs typeface="Poppins"/>
              <a:sym typeface="Poppins"/>
            </a:endParaRPr>
          </a:p>
        </p:txBody>
      </p:sp>
      <p:sp>
        <p:nvSpPr>
          <p:cNvPr id="152" name="Google Shape;152;p32"/>
          <p:cNvSpPr txBox="1"/>
          <p:nvPr/>
        </p:nvSpPr>
        <p:spPr>
          <a:xfrm>
            <a:off x="2480225" y="0"/>
            <a:ext cx="1353600" cy="566100"/>
          </a:xfrm>
          <a:prstGeom prst="rect">
            <a:avLst/>
          </a:prstGeom>
          <a:noFill/>
          <a:ln>
            <a:noFill/>
          </a:ln>
        </p:spPr>
        <p:txBody>
          <a:bodyPr spcFirstLastPara="1" wrap="square" lIns="0" tIns="274300" rIns="0" bIns="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b="1" i="0" u="none" strike="noStrike" cap="none">
                <a:solidFill>
                  <a:srgbClr val="7F8080"/>
                </a:solidFill>
                <a:latin typeface="Poppins"/>
                <a:ea typeface="Poppins"/>
                <a:cs typeface="Poppins"/>
                <a:sym typeface="Poppins"/>
              </a:rPr>
              <a:t>SECTION TITLE</a:t>
            </a:r>
            <a:endParaRPr sz="700" b="1" i="0" u="none" strike="noStrike" cap="none">
              <a:solidFill>
                <a:srgbClr val="7F8080"/>
              </a:solidFill>
              <a:latin typeface="Poppins"/>
              <a:ea typeface="Poppins"/>
              <a:cs typeface="Poppins"/>
              <a:sym typeface="Poppins"/>
            </a:endParaRPr>
          </a:p>
        </p:txBody>
      </p:sp>
      <p:sp>
        <p:nvSpPr>
          <p:cNvPr id="153" name="Google Shape;153;p32"/>
          <p:cNvSpPr txBox="1"/>
          <p:nvPr/>
        </p:nvSpPr>
        <p:spPr>
          <a:xfrm>
            <a:off x="3833825" y="0"/>
            <a:ext cx="1353600" cy="566100"/>
          </a:xfrm>
          <a:prstGeom prst="rect">
            <a:avLst/>
          </a:prstGeom>
          <a:noFill/>
          <a:ln>
            <a:noFill/>
          </a:ln>
        </p:spPr>
        <p:txBody>
          <a:bodyPr spcFirstLastPara="1" wrap="square" lIns="0" tIns="274300" rIns="0" bIns="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b="1" i="0" u="none" strike="noStrike" cap="none">
                <a:solidFill>
                  <a:srgbClr val="397ED0"/>
                </a:solidFill>
                <a:latin typeface="Poppins"/>
                <a:ea typeface="Poppins"/>
                <a:cs typeface="Poppins"/>
                <a:sym typeface="Poppins"/>
              </a:rPr>
              <a:t>SECTION TITLE</a:t>
            </a:r>
            <a:endParaRPr sz="700" b="1" i="0" u="none" strike="noStrike" cap="none">
              <a:solidFill>
                <a:srgbClr val="397ED0"/>
              </a:solidFill>
              <a:latin typeface="Poppins"/>
              <a:ea typeface="Poppins"/>
              <a:cs typeface="Poppins"/>
              <a:sym typeface="Poppins"/>
            </a:endParaRPr>
          </a:p>
        </p:txBody>
      </p:sp>
      <p:pic>
        <p:nvPicPr>
          <p:cNvPr id="154" name="Google Shape;154;p32"/>
          <p:cNvPicPr preferRelativeResize="0"/>
          <p:nvPr/>
        </p:nvPicPr>
        <p:blipFill rotWithShape="1">
          <a:blip r:embed="rId3">
            <a:alphaModFix/>
          </a:blip>
          <a:srcRect/>
          <a:stretch/>
        </p:blipFill>
        <p:spPr>
          <a:xfrm>
            <a:off x="280050" y="227788"/>
            <a:ext cx="219456" cy="164592"/>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Dark Full Page">
  <p:cSld name="SECTION_TITLE_AND_DESCRIPTION_1">
    <p:bg>
      <p:bgPr>
        <a:blipFill>
          <a:blip r:embed="rId2">
            <a:alphaModFix/>
          </a:blip>
          <a:stretch>
            <a:fillRect/>
          </a:stretch>
        </a:blipFill>
        <a:effectLst/>
      </p:bgPr>
    </p:bg>
    <p:spTree>
      <p:nvGrpSpPr>
        <p:cNvPr id="1" name="Shape 155"/>
        <p:cNvGrpSpPr/>
        <p:nvPr/>
      </p:nvGrpSpPr>
      <p:grpSpPr>
        <a:xfrm>
          <a:off x="0" y="0"/>
          <a:ext cx="0" cy="0"/>
          <a:chOff x="0" y="0"/>
          <a:chExt cx="0" cy="0"/>
        </a:xfrm>
      </p:grpSpPr>
      <p:sp>
        <p:nvSpPr>
          <p:cNvPr id="156" name="Google Shape;156;p33"/>
          <p:cNvSpPr txBox="1">
            <a:spLocks noGrp="1"/>
          </p:cNvSpPr>
          <p:nvPr>
            <p:ph type="body" idx="1"/>
          </p:nvPr>
        </p:nvSpPr>
        <p:spPr>
          <a:xfrm>
            <a:off x="1143000" y="1998125"/>
            <a:ext cx="5043300" cy="2531100"/>
          </a:xfrm>
          <a:prstGeom prst="rect">
            <a:avLst/>
          </a:prstGeom>
          <a:noFill/>
          <a:ln>
            <a:noFill/>
          </a:ln>
        </p:spPr>
        <p:txBody>
          <a:bodyPr spcFirstLastPara="1" wrap="square" lIns="0" tIns="0" rIns="0" bIns="0" anchor="t" anchorCtr="0">
            <a:noAutofit/>
          </a:bodyPr>
          <a:lstStyle>
            <a:lvl1pPr marL="457200" lvl="0" indent="-298450" algn="l" rtl="0">
              <a:lnSpc>
                <a:spcPct val="130000"/>
              </a:lnSpc>
              <a:spcBef>
                <a:spcPts val="0"/>
              </a:spcBef>
              <a:spcAft>
                <a:spcPts val="0"/>
              </a:spcAft>
              <a:buClr>
                <a:srgbClr val="FFFFFF"/>
              </a:buClr>
              <a:buSzPts val="1100"/>
              <a:buChar char="●"/>
              <a:defRPr>
                <a:solidFill>
                  <a:srgbClr val="FFFFFF"/>
                </a:solidFill>
              </a:defRPr>
            </a:lvl1pPr>
            <a:lvl2pPr marL="914400" lvl="1" indent="-298450" algn="l" rtl="0">
              <a:lnSpc>
                <a:spcPct val="130000"/>
              </a:lnSpc>
              <a:spcBef>
                <a:spcPts val="1000"/>
              </a:spcBef>
              <a:spcAft>
                <a:spcPts val="0"/>
              </a:spcAft>
              <a:buClr>
                <a:srgbClr val="FFFFFF"/>
              </a:buClr>
              <a:buSzPts val="1100"/>
              <a:buChar char="○"/>
              <a:defRPr>
                <a:solidFill>
                  <a:srgbClr val="FFFFFF"/>
                </a:solidFill>
              </a:defRPr>
            </a:lvl2pPr>
            <a:lvl3pPr marL="1371600" lvl="2" indent="-298450" algn="l" rtl="0">
              <a:lnSpc>
                <a:spcPct val="130000"/>
              </a:lnSpc>
              <a:spcBef>
                <a:spcPts val="1000"/>
              </a:spcBef>
              <a:spcAft>
                <a:spcPts val="0"/>
              </a:spcAft>
              <a:buClr>
                <a:srgbClr val="FFFFFF"/>
              </a:buClr>
              <a:buSzPts val="1100"/>
              <a:buChar char="■"/>
              <a:defRPr>
                <a:solidFill>
                  <a:srgbClr val="FFFFFF"/>
                </a:solidFill>
              </a:defRPr>
            </a:lvl3pPr>
            <a:lvl4pPr marL="1828800" lvl="3" indent="-298450" algn="l" rtl="0">
              <a:lnSpc>
                <a:spcPct val="130000"/>
              </a:lnSpc>
              <a:spcBef>
                <a:spcPts val="1000"/>
              </a:spcBef>
              <a:spcAft>
                <a:spcPts val="0"/>
              </a:spcAft>
              <a:buClr>
                <a:srgbClr val="FFFFFF"/>
              </a:buClr>
              <a:buSzPts val="1100"/>
              <a:buChar char="●"/>
              <a:defRPr>
                <a:solidFill>
                  <a:srgbClr val="FFFFFF"/>
                </a:solidFill>
              </a:defRPr>
            </a:lvl4pPr>
            <a:lvl5pPr marL="2286000" lvl="4" indent="-298450" algn="l" rtl="0">
              <a:lnSpc>
                <a:spcPct val="130000"/>
              </a:lnSpc>
              <a:spcBef>
                <a:spcPts val="1000"/>
              </a:spcBef>
              <a:spcAft>
                <a:spcPts val="0"/>
              </a:spcAft>
              <a:buClr>
                <a:srgbClr val="FFFFFF"/>
              </a:buClr>
              <a:buSzPts val="1100"/>
              <a:buChar char="○"/>
              <a:defRPr>
                <a:solidFill>
                  <a:srgbClr val="FFFFFF"/>
                </a:solidFill>
              </a:defRPr>
            </a:lvl5pPr>
            <a:lvl6pPr marL="2743200" lvl="5" indent="-298450" algn="l" rtl="0">
              <a:lnSpc>
                <a:spcPct val="130000"/>
              </a:lnSpc>
              <a:spcBef>
                <a:spcPts val="1000"/>
              </a:spcBef>
              <a:spcAft>
                <a:spcPts val="0"/>
              </a:spcAft>
              <a:buClr>
                <a:srgbClr val="FFFFFF"/>
              </a:buClr>
              <a:buSzPts val="1100"/>
              <a:buChar char="■"/>
              <a:defRPr>
                <a:solidFill>
                  <a:srgbClr val="FFFFFF"/>
                </a:solidFill>
              </a:defRPr>
            </a:lvl6pPr>
            <a:lvl7pPr marL="3200400" lvl="6" indent="-298450" algn="l" rtl="0">
              <a:lnSpc>
                <a:spcPct val="130000"/>
              </a:lnSpc>
              <a:spcBef>
                <a:spcPts val="1000"/>
              </a:spcBef>
              <a:spcAft>
                <a:spcPts val="0"/>
              </a:spcAft>
              <a:buClr>
                <a:srgbClr val="FFFFFF"/>
              </a:buClr>
              <a:buSzPts val="1100"/>
              <a:buChar char="●"/>
              <a:defRPr>
                <a:solidFill>
                  <a:srgbClr val="FFFFFF"/>
                </a:solidFill>
              </a:defRPr>
            </a:lvl7pPr>
            <a:lvl8pPr marL="3657600" lvl="7" indent="-298450" algn="l" rtl="0">
              <a:lnSpc>
                <a:spcPct val="130000"/>
              </a:lnSpc>
              <a:spcBef>
                <a:spcPts val="1000"/>
              </a:spcBef>
              <a:spcAft>
                <a:spcPts val="0"/>
              </a:spcAft>
              <a:buClr>
                <a:srgbClr val="FFFFFF"/>
              </a:buClr>
              <a:buSzPts val="1100"/>
              <a:buChar char="○"/>
              <a:defRPr>
                <a:solidFill>
                  <a:srgbClr val="FFFFFF"/>
                </a:solidFill>
              </a:defRPr>
            </a:lvl8pPr>
            <a:lvl9pPr marL="4114800" lvl="8" indent="-298450" algn="l" rtl="0">
              <a:lnSpc>
                <a:spcPct val="130000"/>
              </a:lnSpc>
              <a:spcBef>
                <a:spcPts val="1000"/>
              </a:spcBef>
              <a:spcAft>
                <a:spcPts val="1000"/>
              </a:spcAft>
              <a:buClr>
                <a:srgbClr val="FFFFFF"/>
              </a:buClr>
              <a:buSzPts val="1100"/>
              <a:buChar char="■"/>
              <a:defRPr>
                <a:solidFill>
                  <a:srgbClr val="FFFFFF"/>
                </a:solidFill>
              </a:defRPr>
            </a:lvl9pPr>
          </a:lstStyle>
          <a:p>
            <a:endParaRPr/>
          </a:p>
        </p:txBody>
      </p:sp>
      <p:sp>
        <p:nvSpPr>
          <p:cNvPr id="157" name="Google Shape;157;p33"/>
          <p:cNvSpPr txBox="1">
            <a:spLocks noGrp="1"/>
          </p:cNvSpPr>
          <p:nvPr>
            <p:ph type="title"/>
          </p:nvPr>
        </p:nvSpPr>
        <p:spPr>
          <a:xfrm>
            <a:off x="1143000" y="804525"/>
            <a:ext cx="3109800" cy="678000"/>
          </a:xfrm>
          <a:prstGeom prst="rect">
            <a:avLst/>
          </a:prstGeom>
          <a:noFill/>
          <a:ln>
            <a:noFill/>
          </a:ln>
        </p:spPr>
        <p:txBody>
          <a:bodyPr spcFirstLastPara="1" wrap="square" lIns="0" tIns="0" rIns="91425" bIns="0" anchor="b" anchorCtr="0">
            <a:noAutofit/>
          </a:bodyPr>
          <a:lstStyle>
            <a:lvl1pPr lvl="0" algn="l" rtl="0">
              <a:lnSpc>
                <a:spcPct val="100000"/>
              </a:lnSpc>
              <a:spcBef>
                <a:spcPts val="0"/>
              </a:spcBef>
              <a:spcAft>
                <a:spcPts val="0"/>
              </a:spcAft>
              <a:buClr>
                <a:srgbClr val="FFFFFF"/>
              </a:buClr>
              <a:buSzPts val="2200"/>
              <a:buNone/>
              <a:defRPr sz="2200">
                <a:solidFill>
                  <a:srgbClr val="FFFFFF"/>
                </a:solidFill>
              </a:defRPr>
            </a:lvl1pPr>
            <a:lvl2pPr lvl="1" algn="ctr" rtl="0">
              <a:lnSpc>
                <a:spcPct val="100000"/>
              </a:lnSpc>
              <a:spcBef>
                <a:spcPts val="0"/>
              </a:spcBef>
              <a:spcAft>
                <a:spcPts val="0"/>
              </a:spcAft>
              <a:buClr>
                <a:srgbClr val="FFFFFF"/>
              </a:buClr>
              <a:buSzPts val="4200"/>
              <a:buNone/>
              <a:defRPr sz="4200">
                <a:solidFill>
                  <a:srgbClr val="FFFFFF"/>
                </a:solidFill>
              </a:defRPr>
            </a:lvl2pPr>
            <a:lvl3pPr lvl="2" algn="ctr" rtl="0">
              <a:lnSpc>
                <a:spcPct val="100000"/>
              </a:lnSpc>
              <a:spcBef>
                <a:spcPts val="0"/>
              </a:spcBef>
              <a:spcAft>
                <a:spcPts val="0"/>
              </a:spcAft>
              <a:buClr>
                <a:srgbClr val="FFFFFF"/>
              </a:buClr>
              <a:buSzPts val="4200"/>
              <a:buNone/>
              <a:defRPr sz="4200">
                <a:solidFill>
                  <a:srgbClr val="FFFFFF"/>
                </a:solidFill>
              </a:defRPr>
            </a:lvl3pPr>
            <a:lvl4pPr lvl="3" algn="ctr" rtl="0">
              <a:lnSpc>
                <a:spcPct val="100000"/>
              </a:lnSpc>
              <a:spcBef>
                <a:spcPts val="0"/>
              </a:spcBef>
              <a:spcAft>
                <a:spcPts val="0"/>
              </a:spcAft>
              <a:buClr>
                <a:srgbClr val="FFFFFF"/>
              </a:buClr>
              <a:buSzPts val="4200"/>
              <a:buNone/>
              <a:defRPr sz="4200">
                <a:solidFill>
                  <a:srgbClr val="FFFFFF"/>
                </a:solidFill>
              </a:defRPr>
            </a:lvl4pPr>
            <a:lvl5pPr lvl="4" algn="ctr" rtl="0">
              <a:lnSpc>
                <a:spcPct val="100000"/>
              </a:lnSpc>
              <a:spcBef>
                <a:spcPts val="0"/>
              </a:spcBef>
              <a:spcAft>
                <a:spcPts val="0"/>
              </a:spcAft>
              <a:buClr>
                <a:srgbClr val="FFFFFF"/>
              </a:buClr>
              <a:buSzPts val="4200"/>
              <a:buNone/>
              <a:defRPr sz="4200">
                <a:solidFill>
                  <a:srgbClr val="FFFFFF"/>
                </a:solidFill>
              </a:defRPr>
            </a:lvl5pPr>
            <a:lvl6pPr lvl="5" algn="ctr" rtl="0">
              <a:lnSpc>
                <a:spcPct val="100000"/>
              </a:lnSpc>
              <a:spcBef>
                <a:spcPts val="0"/>
              </a:spcBef>
              <a:spcAft>
                <a:spcPts val="0"/>
              </a:spcAft>
              <a:buClr>
                <a:srgbClr val="FFFFFF"/>
              </a:buClr>
              <a:buSzPts val="4200"/>
              <a:buNone/>
              <a:defRPr sz="4200">
                <a:solidFill>
                  <a:srgbClr val="FFFFFF"/>
                </a:solidFill>
              </a:defRPr>
            </a:lvl6pPr>
            <a:lvl7pPr lvl="6" algn="ctr" rtl="0">
              <a:lnSpc>
                <a:spcPct val="100000"/>
              </a:lnSpc>
              <a:spcBef>
                <a:spcPts val="0"/>
              </a:spcBef>
              <a:spcAft>
                <a:spcPts val="0"/>
              </a:spcAft>
              <a:buClr>
                <a:srgbClr val="FFFFFF"/>
              </a:buClr>
              <a:buSzPts val="4200"/>
              <a:buNone/>
              <a:defRPr sz="4200">
                <a:solidFill>
                  <a:srgbClr val="FFFFFF"/>
                </a:solidFill>
              </a:defRPr>
            </a:lvl7pPr>
            <a:lvl8pPr lvl="7" algn="ctr" rtl="0">
              <a:lnSpc>
                <a:spcPct val="100000"/>
              </a:lnSpc>
              <a:spcBef>
                <a:spcPts val="0"/>
              </a:spcBef>
              <a:spcAft>
                <a:spcPts val="0"/>
              </a:spcAft>
              <a:buClr>
                <a:srgbClr val="FFFFFF"/>
              </a:buClr>
              <a:buSzPts val="4200"/>
              <a:buNone/>
              <a:defRPr sz="4200">
                <a:solidFill>
                  <a:srgbClr val="FFFFFF"/>
                </a:solidFill>
              </a:defRPr>
            </a:lvl8pPr>
            <a:lvl9pPr lvl="8" algn="ctr" rtl="0">
              <a:lnSpc>
                <a:spcPct val="100000"/>
              </a:lnSpc>
              <a:spcBef>
                <a:spcPts val="0"/>
              </a:spcBef>
              <a:spcAft>
                <a:spcPts val="0"/>
              </a:spcAft>
              <a:buClr>
                <a:srgbClr val="FFFFFF"/>
              </a:buClr>
              <a:buSzPts val="4200"/>
              <a:buNone/>
              <a:defRPr sz="4200">
                <a:solidFill>
                  <a:srgbClr val="FFFFFF"/>
                </a:solidFill>
              </a:defRPr>
            </a:lvl9pPr>
          </a:lstStyle>
          <a:p>
            <a:endParaRPr/>
          </a:p>
        </p:txBody>
      </p:sp>
      <p:sp>
        <p:nvSpPr>
          <p:cNvPr id="158" name="Google Shape;158;p33"/>
          <p:cNvSpPr txBox="1">
            <a:spLocks noGrp="1"/>
          </p:cNvSpPr>
          <p:nvPr>
            <p:ph type="subTitle" idx="2"/>
          </p:nvPr>
        </p:nvSpPr>
        <p:spPr>
          <a:xfrm>
            <a:off x="6540025" y="1998125"/>
            <a:ext cx="1701600" cy="2409900"/>
          </a:xfrm>
          <a:prstGeom prst="rect">
            <a:avLst/>
          </a:prstGeom>
          <a:noFill/>
          <a:ln>
            <a:noFill/>
          </a:ln>
        </p:spPr>
        <p:txBody>
          <a:bodyPr spcFirstLastPara="1" wrap="square" lIns="0" tIns="0" rIns="0" bIns="0" anchor="t" anchorCtr="0">
            <a:noAutofit/>
          </a:bodyPr>
          <a:lstStyle>
            <a:lvl1pPr lvl="0" algn="l" rtl="0">
              <a:lnSpc>
                <a:spcPct val="130000"/>
              </a:lnSpc>
              <a:spcBef>
                <a:spcPts val="0"/>
              </a:spcBef>
              <a:spcAft>
                <a:spcPts val="0"/>
              </a:spcAft>
              <a:buClr>
                <a:srgbClr val="FFFFFF"/>
              </a:buClr>
              <a:buSzPts val="1100"/>
              <a:buFont typeface="Poppins SemiBold"/>
              <a:buNone/>
              <a:defRPr>
                <a:solidFill>
                  <a:srgbClr val="FFFFFF"/>
                </a:solidFill>
                <a:latin typeface="Poppins SemiBold"/>
                <a:ea typeface="Poppins SemiBold"/>
                <a:cs typeface="Poppins SemiBold"/>
                <a:sym typeface="Poppins SemiBold"/>
              </a:defRPr>
            </a:lvl1pPr>
            <a:lvl2pPr lvl="1" algn="ctr" rtl="0">
              <a:lnSpc>
                <a:spcPct val="100000"/>
              </a:lnSpc>
              <a:spcBef>
                <a:spcPts val="1000"/>
              </a:spcBef>
              <a:spcAft>
                <a:spcPts val="0"/>
              </a:spcAft>
              <a:buClr>
                <a:srgbClr val="FFFFFF"/>
              </a:buClr>
              <a:buSzPts val="2100"/>
              <a:buNone/>
              <a:defRPr sz="2100">
                <a:solidFill>
                  <a:srgbClr val="FFFFFF"/>
                </a:solidFill>
              </a:defRPr>
            </a:lvl2pPr>
            <a:lvl3pPr lvl="2" algn="ctr" rtl="0">
              <a:lnSpc>
                <a:spcPct val="100000"/>
              </a:lnSpc>
              <a:spcBef>
                <a:spcPts val="0"/>
              </a:spcBef>
              <a:spcAft>
                <a:spcPts val="0"/>
              </a:spcAft>
              <a:buClr>
                <a:srgbClr val="FFFFFF"/>
              </a:buClr>
              <a:buSzPts val="2100"/>
              <a:buNone/>
              <a:defRPr sz="2100">
                <a:solidFill>
                  <a:srgbClr val="FFFFFF"/>
                </a:solidFill>
              </a:defRPr>
            </a:lvl3pPr>
            <a:lvl4pPr lvl="3" algn="ctr" rtl="0">
              <a:lnSpc>
                <a:spcPct val="100000"/>
              </a:lnSpc>
              <a:spcBef>
                <a:spcPts val="0"/>
              </a:spcBef>
              <a:spcAft>
                <a:spcPts val="0"/>
              </a:spcAft>
              <a:buClr>
                <a:srgbClr val="FFFFFF"/>
              </a:buClr>
              <a:buSzPts val="2100"/>
              <a:buNone/>
              <a:defRPr sz="2100">
                <a:solidFill>
                  <a:srgbClr val="FFFFFF"/>
                </a:solidFill>
              </a:defRPr>
            </a:lvl4pPr>
            <a:lvl5pPr lvl="4" algn="ctr" rtl="0">
              <a:lnSpc>
                <a:spcPct val="100000"/>
              </a:lnSpc>
              <a:spcBef>
                <a:spcPts val="0"/>
              </a:spcBef>
              <a:spcAft>
                <a:spcPts val="0"/>
              </a:spcAft>
              <a:buClr>
                <a:srgbClr val="FFFFFF"/>
              </a:buClr>
              <a:buSzPts val="2100"/>
              <a:buNone/>
              <a:defRPr sz="2100">
                <a:solidFill>
                  <a:srgbClr val="FFFFFF"/>
                </a:solidFill>
              </a:defRPr>
            </a:lvl5pPr>
            <a:lvl6pPr lvl="5" algn="ctr" rtl="0">
              <a:lnSpc>
                <a:spcPct val="100000"/>
              </a:lnSpc>
              <a:spcBef>
                <a:spcPts val="0"/>
              </a:spcBef>
              <a:spcAft>
                <a:spcPts val="0"/>
              </a:spcAft>
              <a:buClr>
                <a:srgbClr val="FFFFFF"/>
              </a:buClr>
              <a:buSzPts val="2100"/>
              <a:buNone/>
              <a:defRPr sz="2100">
                <a:solidFill>
                  <a:srgbClr val="FFFFFF"/>
                </a:solidFill>
              </a:defRPr>
            </a:lvl6pPr>
            <a:lvl7pPr lvl="6" algn="ctr" rtl="0">
              <a:lnSpc>
                <a:spcPct val="100000"/>
              </a:lnSpc>
              <a:spcBef>
                <a:spcPts val="0"/>
              </a:spcBef>
              <a:spcAft>
                <a:spcPts val="0"/>
              </a:spcAft>
              <a:buClr>
                <a:srgbClr val="FFFFFF"/>
              </a:buClr>
              <a:buSzPts val="2100"/>
              <a:buNone/>
              <a:defRPr sz="2100">
                <a:solidFill>
                  <a:srgbClr val="FFFFFF"/>
                </a:solidFill>
              </a:defRPr>
            </a:lvl7pPr>
            <a:lvl8pPr lvl="7" algn="ctr" rtl="0">
              <a:lnSpc>
                <a:spcPct val="100000"/>
              </a:lnSpc>
              <a:spcBef>
                <a:spcPts val="0"/>
              </a:spcBef>
              <a:spcAft>
                <a:spcPts val="0"/>
              </a:spcAft>
              <a:buClr>
                <a:srgbClr val="FFFFFF"/>
              </a:buClr>
              <a:buSzPts val="2100"/>
              <a:buNone/>
              <a:defRPr sz="2100">
                <a:solidFill>
                  <a:srgbClr val="FFFFFF"/>
                </a:solidFill>
              </a:defRPr>
            </a:lvl8pPr>
            <a:lvl9pPr lvl="8" algn="ctr" rtl="0">
              <a:lnSpc>
                <a:spcPct val="100000"/>
              </a:lnSpc>
              <a:spcBef>
                <a:spcPts val="0"/>
              </a:spcBef>
              <a:spcAft>
                <a:spcPts val="0"/>
              </a:spcAft>
              <a:buClr>
                <a:srgbClr val="FFFFFF"/>
              </a:buClr>
              <a:buSzPts val="2100"/>
              <a:buNone/>
              <a:defRPr sz="2100">
                <a:solidFill>
                  <a:srgbClr val="FFFFFF"/>
                </a:solidFill>
              </a:defRPr>
            </a:lvl9pPr>
          </a:lstStyle>
          <a:p>
            <a:endParaRPr/>
          </a:p>
        </p:txBody>
      </p:sp>
      <p:sp>
        <p:nvSpPr>
          <p:cNvPr id="159" name="Google Shape;159;p33"/>
          <p:cNvSpPr txBox="1">
            <a:spLocks noGrp="1"/>
          </p:cNvSpPr>
          <p:nvPr>
            <p:ph type="title" idx="3"/>
          </p:nvPr>
        </p:nvSpPr>
        <p:spPr>
          <a:xfrm>
            <a:off x="1143000" y="1655388"/>
            <a:ext cx="3109800" cy="182100"/>
          </a:xfrm>
          <a:prstGeom prst="rect">
            <a:avLst/>
          </a:prstGeom>
          <a:noFill/>
          <a:ln>
            <a:noFill/>
          </a:ln>
        </p:spPr>
        <p:txBody>
          <a:bodyPr spcFirstLastPara="1" wrap="square" lIns="0" tIns="0" rIns="91425" bIns="0" anchor="b" anchorCtr="0">
            <a:noAutofit/>
          </a:bodyPr>
          <a:lstStyle>
            <a:lvl1pPr lvl="0" algn="l" rtl="0">
              <a:lnSpc>
                <a:spcPct val="100000"/>
              </a:lnSpc>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0"/>
        <p:cNvGrpSpPr/>
        <p:nvPr/>
      </p:nvGrpSpPr>
      <p:grpSpPr>
        <a:xfrm>
          <a:off x="0" y="0"/>
          <a:ext cx="0" cy="0"/>
          <a:chOff x="0" y="0"/>
          <a:chExt cx="0" cy="0"/>
        </a:xfrm>
      </p:grpSpPr>
      <p:sp>
        <p:nvSpPr>
          <p:cNvPr id="161" name="Google Shape;161;p34"/>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2" name="Google Shape;162;p34"/>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3" name="Google Shape;163;p34"/>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Page 4">
  <p:cSld name="CUSTOM_1_1_1">
    <p:bg>
      <p:bgPr>
        <a:solidFill>
          <a:srgbClr val="004B75"/>
        </a:solidFill>
        <a:effectLst/>
      </p:bgPr>
    </p:bg>
    <p:spTree>
      <p:nvGrpSpPr>
        <p:cNvPr id="1" name="Shape 22"/>
        <p:cNvGrpSpPr/>
        <p:nvPr/>
      </p:nvGrpSpPr>
      <p:grpSpPr>
        <a:xfrm>
          <a:off x="0" y="0"/>
          <a:ext cx="0" cy="0"/>
          <a:chOff x="0" y="0"/>
          <a:chExt cx="0" cy="0"/>
        </a:xfrm>
      </p:grpSpPr>
      <p:pic>
        <p:nvPicPr>
          <p:cNvPr id="23" name="Google Shape;23;p5"/>
          <p:cNvPicPr preferRelativeResize="0"/>
          <p:nvPr/>
        </p:nvPicPr>
        <p:blipFill>
          <a:blip r:embed="rId2">
            <a:alphaModFix/>
          </a:blip>
          <a:stretch>
            <a:fillRect/>
          </a:stretch>
        </p:blipFill>
        <p:spPr>
          <a:xfrm>
            <a:off x="0" y="0"/>
            <a:ext cx="9144000" cy="5715000"/>
          </a:xfrm>
          <a:prstGeom prst="rect">
            <a:avLst/>
          </a:prstGeom>
          <a:noFill/>
          <a:ln>
            <a:noFill/>
          </a:ln>
        </p:spPr>
      </p:pic>
      <p:sp>
        <p:nvSpPr>
          <p:cNvPr id="24" name="Google Shape;24;p5"/>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 name="Google Shape;25;p5"/>
          <p:cNvSpPr txBox="1">
            <a:spLocks noGrp="1"/>
          </p:cNvSpPr>
          <p:nvPr>
            <p:ph type="subTitle" idx="1"/>
          </p:nvPr>
        </p:nvSpPr>
        <p:spPr>
          <a:xfrm>
            <a:off x="673950" y="4819575"/>
            <a:ext cx="3224100" cy="319200"/>
          </a:xfrm>
          <a:prstGeom prst="rect">
            <a:avLst/>
          </a:prstGeom>
        </p:spPr>
        <p:txBody>
          <a:bodyPr spcFirstLastPara="1" wrap="square" lIns="0" tIns="0" rIns="0" bIns="0" anchor="t" anchorCtr="0">
            <a:noAutofit/>
          </a:bodyPr>
          <a:lstStyle>
            <a:lvl1pPr lvl="0" rtl="0">
              <a:spcBef>
                <a:spcPts val="0"/>
              </a:spcBef>
              <a:spcAft>
                <a:spcPts val="0"/>
              </a:spcAft>
              <a:buNone/>
              <a:defRPr>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6" name="Google Shape;26;p5"/>
          <p:cNvSpPr txBox="1">
            <a:spLocks noGrp="1"/>
          </p:cNvSpPr>
          <p:nvPr>
            <p:ph type="subTitle" idx="2"/>
          </p:nvPr>
        </p:nvSpPr>
        <p:spPr>
          <a:xfrm>
            <a:off x="5245950" y="4819575"/>
            <a:ext cx="3224100" cy="396000"/>
          </a:xfrm>
          <a:prstGeom prst="rect">
            <a:avLst/>
          </a:prstGeom>
        </p:spPr>
        <p:txBody>
          <a:bodyPr spcFirstLastPara="1" wrap="square" lIns="0" tIns="0" rIns="0" bIns="0" anchor="t" anchorCtr="0">
            <a:noAutofit/>
          </a:bodyPr>
          <a:lstStyle>
            <a:lvl1pPr lvl="0" algn="r" rtl="0">
              <a:spcBef>
                <a:spcPts val="0"/>
              </a:spcBef>
              <a:spcAft>
                <a:spcPts val="0"/>
              </a:spcAft>
              <a:buNone/>
              <a:defRPr>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Page 2">
  <p:cSld name="CUSTOM_1_1_1_1">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1210350" y="803275"/>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9" name="Google Shape;29;p6"/>
          <p:cNvSpPr txBox="1">
            <a:spLocks noGrp="1"/>
          </p:cNvSpPr>
          <p:nvPr>
            <p:ph type="subTitle" idx="1"/>
          </p:nvPr>
        </p:nvSpPr>
        <p:spPr>
          <a:xfrm>
            <a:off x="2635350" y="3092013"/>
            <a:ext cx="3873300" cy="3192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FFFF"/>
                </a:solidFill>
                <a:latin typeface="Bitter"/>
                <a:ea typeface="Bitter"/>
                <a:cs typeface="Bitter"/>
                <a:sym typeface="Bitter"/>
              </a:defRPr>
            </a:lvl1pPr>
            <a:lvl2pPr lvl="1" algn="ctr" rtl="0">
              <a:spcBef>
                <a:spcPts val="1600"/>
              </a:spcBef>
              <a:spcAft>
                <a:spcPts val="0"/>
              </a:spcAft>
              <a:buNone/>
              <a:defRPr>
                <a:latin typeface="Bitter"/>
                <a:ea typeface="Bitter"/>
                <a:cs typeface="Bitter"/>
                <a:sym typeface="Bitter"/>
              </a:defRPr>
            </a:lvl2pPr>
            <a:lvl3pPr lvl="2" algn="ctr" rtl="0">
              <a:spcBef>
                <a:spcPts val="1600"/>
              </a:spcBef>
              <a:spcAft>
                <a:spcPts val="0"/>
              </a:spcAft>
              <a:buNone/>
              <a:defRPr>
                <a:latin typeface="Bitter"/>
                <a:ea typeface="Bitter"/>
                <a:cs typeface="Bitter"/>
                <a:sym typeface="Bitter"/>
              </a:defRPr>
            </a:lvl3pPr>
            <a:lvl4pPr lvl="3" algn="ctr" rtl="0">
              <a:spcBef>
                <a:spcPts val="1600"/>
              </a:spcBef>
              <a:spcAft>
                <a:spcPts val="0"/>
              </a:spcAft>
              <a:buNone/>
              <a:defRPr>
                <a:latin typeface="Bitter"/>
                <a:ea typeface="Bitter"/>
                <a:cs typeface="Bitter"/>
                <a:sym typeface="Bitter"/>
              </a:defRPr>
            </a:lvl4pPr>
            <a:lvl5pPr lvl="4" algn="ctr" rtl="0">
              <a:spcBef>
                <a:spcPts val="1600"/>
              </a:spcBef>
              <a:spcAft>
                <a:spcPts val="0"/>
              </a:spcAft>
              <a:buNone/>
              <a:defRPr>
                <a:latin typeface="Bitter"/>
                <a:ea typeface="Bitter"/>
                <a:cs typeface="Bitter"/>
                <a:sym typeface="Bitter"/>
              </a:defRPr>
            </a:lvl5pPr>
            <a:lvl6pPr lvl="5" algn="ctr" rtl="0">
              <a:spcBef>
                <a:spcPts val="1600"/>
              </a:spcBef>
              <a:spcAft>
                <a:spcPts val="0"/>
              </a:spcAft>
              <a:buNone/>
              <a:defRPr>
                <a:latin typeface="Bitter"/>
                <a:ea typeface="Bitter"/>
                <a:cs typeface="Bitter"/>
                <a:sym typeface="Bitter"/>
              </a:defRPr>
            </a:lvl6pPr>
            <a:lvl7pPr lvl="6" algn="ctr" rtl="0">
              <a:spcBef>
                <a:spcPts val="1600"/>
              </a:spcBef>
              <a:spcAft>
                <a:spcPts val="0"/>
              </a:spcAft>
              <a:buNone/>
              <a:defRPr>
                <a:latin typeface="Bitter"/>
                <a:ea typeface="Bitter"/>
                <a:cs typeface="Bitter"/>
                <a:sym typeface="Bitter"/>
              </a:defRPr>
            </a:lvl7pPr>
            <a:lvl8pPr lvl="7" algn="ctr" rtl="0">
              <a:spcBef>
                <a:spcPts val="1600"/>
              </a:spcBef>
              <a:spcAft>
                <a:spcPts val="0"/>
              </a:spcAft>
              <a:buNone/>
              <a:defRPr>
                <a:latin typeface="Bitter"/>
                <a:ea typeface="Bitter"/>
                <a:cs typeface="Bitter"/>
                <a:sym typeface="Bitter"/>
              </a:defRPr>
            </a:lvl8pPr>
            <a:lvl9pPr lvl="8" algn="ctr" rtl="0">
              <a:spcBef>
                <a:spcPts val="1600"/>
              </a:spcBef>
              <a:spcAft>
                <a:spcPts val="1600"/>
              </a:spcAft>
              <a:buNone/>
              <a:defRPr>
                <a:latin typeface="Bitter"/>
                <a:ea typeface="Bitter"/>
                <a:cs typeface="Bitter"/>
                <a:sym typeface="Bitter"/>
              </a:defRPr>
            </a:lvl9pPr>
          </a:lstStyle>
          <a:p>
            <a:endParaRPr/>
          </a:p>
        </p:txBody>
      </p:sp>
      <p:sp>
        <p:nvSpPr>
          <p:cNvPr id="30" name="Google Shape;30;p6"/>
          <p:cNvSpPr txBox="1">
            <a:spLocks noGrp="1"/>
          </p:cNvSpPr>
          <p:nvPr>
            <p:ph type="body" idx="2"/>
          </p:nvPr>
        </p:nvSpPr>
        <p:spPr>
          <a:xfrm>
            <a:off x="2151150" y="3532150"/>
            <a:ext cx="4841700" cy="1199400"/>
          </a:xfrm>
          <a:prstGeom prst="rect">
            <a:avLst/>
          </a:prstGeom>
        </p:spPr>
        <p:txBody>
          <a:bodyPr spcFirstLastPara="1" wrap="square" lIns="0" tIns="0" rIns="0" bIns="0" anchor="t" anchorCtr="0">
            <a:noAutofit/>
          </a:bodyPr>
          <a:lstStyle>
            <a:lvl1pPr marL="457200" lvl="0" indent="-298450" algn="ctr">
              <a:lnSpc>
                <a:spcPct val="130000"/>
              </a:lnSpc>
              <a:spcBef>
                <a:spcPts val="0"/>
              </a:spcBef>
              <a:spcAft>
                <a:spcPts val="0"/>
              </a:spcAft>
              <a:buClr>
                <a:srgbClr val="FFFFFF"/>
              </a:buClr>
              <a:buSzPts val="1100"/>
              <a:buChar char="●"/>
              <a:defRPr>
                <a:solidFill>
                  <a:srgbClr val="FFFFFF"/>
                </a:solidFill>
              </a:defRPr>
            </a:lvl1pPr>
            <a:lvl2pPr marL="914400" lvl="1" indent="-298450" algn="ctr">
              <a:lnSpc>
                <a:spcPct val="130000"/>
              </a:lnSpc>
              <a:spcBef>
                <a:spcPts val="1000"/>
              </a:spcBef>
              <a:spcAft>
                <a:spcPts val="0"/>
              </a:spcAft>
              <a:buClr>
                <a:srgbClr val="FFFFFF"/>
              </a:buClr>
              <a:buSzPts val="1100"/>
              <a:buChar char="○"/>
              <a:defRPr>
                <a:solidFill>
                  <a:srgbClr val="FFFFFF"/>
                </a:solidFill>
              </a:defRPr>
            </a:lvl2pPr>
            <a:lvl3pPr marL="1371600" lvl="2" indent="-298450" algn="ctr">
              <a:lnSpc>
                <a:spcPct val="130000"/>
              </a:lnSpc>
              <a:spcBef>
                <a:spcPts val="1000"/>
              </a:spcBef>
              <a:spcAft>
                <a:spcPts val="0"/>
              </a:spcAft>
              <a:buClr>
                <a:srgbClr val="FFFFFF"/>
              </a:buClr>
              <a:buSzPts val="1100"/>
              <a:buChar char="■"/>
              <a:defRPr>
                <a:solidFill>
                  <a:srgbClr val="FFFFFF"/>
                </a:solidFill>
              </a:defRPr>
            </a:lvl3pPr>
            <a:lvl4pPr marL="1828800" lvl="3" indent="-298450" algn="ctr">
              <a:lnSpc>
                <a:spcPct val="130000"/>
              </a:lnSpc>
              <a:spcBef>
                <a:spcPts val="1000"/>
              </a:spcBef>
              <a:spcAft>
                <a:spcPts val="0"/>
              </a:spcAft>
              <a:buClr>
                <a:srgbClr val="FFFFFF"/>
              </a:buClr>
              <a:buSzPts val="1100"/>
              <a:buChar char="●"/>
              <a:defRPr>
                <a:solidFill>
                  <a:srgbClr val="FFFFFF"/>
                </a:solidFill>
              </a:defRPr>
            </a:lvl4pPr>
            <a:lvl5pPr marL="2286000" lvl="4" indent="-298450" algn="ctr">
              <a:lnSpc>
                <a:spcPct val="130000"/>
              </a:lnSpc>
              <a:spcBef>
                <a:spcPts val="1000"/>
              </a:spcBef>
              <a:spcAft>
                <a:spcPts val="0"/>
              </a:spcAft>
              <a:buClr>
                <a:srgbClr val="FFFFFF"/>
              </a:buClr>
              <a:buSzPts val="1100"/>
              <a:buChar char="○"/>
              <a:defRPr>
                <a:solidFill>
                  <a:srgbClr val="FFFFFF"/>
                </a:solidFill>
              </a:defRPr>
            </a:lvl5pPr>
            <a:lvl6pPr marL="2743200" lvl="5" indent="-298450" algn="ctr">
              <a:lnSpc>
                <a:spcPct val="130000"/>
              </a:lnSpc>
              <a:spcBef>
                <a:spcPts val="1000"/>
              </a:spcBef>
              <a:spcAft>
                <a:spcPts val="0"/>
              </a:spcAft>
              <a:buClr>
                <a:srgbClr val="FFFFFF"/>
              </a:buClr>
              <a:buSzPts val="1100"/>
              <a:buChar char="■"/>
              <a:defRPr>
                <a:solidFill>
                  <a:srgbClr val="FFFFFF"/>
                </a:solidFill>
              </a:defRPr>
            </a:lvl6pPr>
            <a:lvl7pPr marL="3200400" lvl="6" indent="-298450" algn="ctr">
              <a:lnSpc>
                <a:spcPct val="130000"/>
              </a:lnSpc>
              <a:spcBef>
                <a:spcPts val="1000"/>
              </a:spcBef>
              <a:spcAft>
                <a:spcPts val="0"/>
              </a:spcAft>
              <a:buClr>
                <a:srgbClr val="FFFFFF"/>
              </a:buClr>
              <a:buSzPts val="1100"/>
              <a:buChar char="●"/>
              <a:defRPr>
                <a:solidFill>
                  <a:srgbClr val="FFFFFF"/>
                </a:solidFill>
              </a:defRPr>
            </a:lvl7pPr>
            <a:lvl8pPr marL="3657600" lvl="7" indent="-298450" algn="ctr">
              <a:lnSpc>
                <a:spcPct val="130000"/>
              </a:lnSpc>
              <a:spcBef>
                <a:spcPts val="1000"/>
              </a:spcBef>
              <a:spcAft>
                <a:spcPts val="0"/>
              </a:spcAft>
              <a:buClr>
                <a:srgbClr val="FFFFFF"/>
              </a:buClr>
              <a:buSzPts val="1100"/>
              <a:buChar char="○"/>
              <a:defRPr>
                <a:solidFill>
                  <a:srgbClr val="FFFFFF"/>
                </a:solidFill>
              </a:defRPr>
            </a:lvl8pPr>
            <a:lvl9pPr marL="4114800" lvl="8" indent="-298450" algn="ctr">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Page">
  <p:cSld name="CUSTOM_1_1_1_1_1">
    <p:bg>
      <p:bgPr>
        <a:blipFill>
          <a:blip r:embed="rId2">
            <a:alphaModFix/>
          </a:blip>
          <a:stretch>
            <a:fillRect/>
          </a:stretch>
        </a:blipFill>
        <a:effectLst/>
      </p:bgPr>
    </p:bg>
    <p:spTree>
      <p:nvGrpSpPr>
        <p:cNvPr id="1" name="Shape 31"/>
        <p:cNvGrpSpPr/>
        <p:nvPr/>
      </p:nvGrpSpPr>
      <p:grpSpPr>
        <a:xfrm>
          <a:off x="0" y="0"/>
          <a:ext cx="0" cy="0"/>
          <a:chOff x="0" y="0"/>
          <a:chExt cx="0" cy="0"/>
        </a:xfrm>
      </p:grpSpPr>
      <p:pic>
        <p:nvPicPr>
          <p:cNvPr id="32" name="Google Shape;32;p7"/>
          <p:cNvPicPr preferRelativeResize="0"/>
          <p:nvPr/>
        </p:nvPicPr>
        <p:blipFill>
          <a:blip r:embed="rId3">
            <a:alphaModFix/>
          </a:blip>
          <a:stretch>
            <a:fillRect/>
          </a:stretch>
        </p:blipFill>
        <p:spPr>
          <a:xfrm>
            <a:off x="0" y="0"/>
            <a:ext cx="9144000" cy="5715000"/>
          </a:xfrm>
          <a:prstGeom prst="rect">
            <a:avLst/>
          </a:prstGeom>
          <a:noFill/>
          <a:ln>
            <a:noFill/>
          </a:ln>
        </p:spPr>
      </p:pic>
      <p:sp>
        <p:nvSpPr>
          <p:cNvPr id="33" name="Google Shape;33;p7"/>
          <p:cNvSpPr txBox="1">
            <a:spLocks noGrp="1"/>
          </p:cNvSpPr>
          <p:nvPr>
            <p:ph type="title"/>
          </p:nvPr>
        </p:nvSpPr>
        <p:spPr>
          <a:xfrm>
            <a:off x="1210350" y="803275"/>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4" name="Google Shape;34;p7"/>
          <p:cNvSpPr txBox="1">
            <a:spLocks noGrp="1"/>
          </p:cNvSpPr>
          <p:nvPr>
            <p:ph type="subTitle" idx="1"/>
          </p:nvPr>
        </p:nvSpPr>
        <p:spPr>
          <a:xfrm>
            <a:off x="2635350" y="3092013"/>
            <a:ext cx="3873300" cy="3192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FFFF"/>
                </a:solidFill>
                <a:latin typeface="Bitter"/>
                <a:ea typeface="Bitter"/>
                <a:cs typeface="Bitter"/>
                <a:sym typeface="Bitter"/>
              </a:defRPr>
            </a:lvl1pPr>
            <a:lvl2pPr lvl="1" algn="ctr" rtl="0">
              <a:spcBef>
                <a:spcPts val="1600"/>
              </a:spcBef>
              <a:spcAft>
                <a:spcPts val="0"/>
              </a:spcAft>
              <a:buNone/>
              <a:defRPr>
                <a:latin typeface="Bitter"/>
                <a:ea typeface="Bitter"/>
                <a:cs typeface="Bitter"/>
                <a:sym typeface="Bitter"/>
              </a:defRPr>
            </a:lvl2pPr>
            <a:lvl3pPr lvl="2" algn="ctr" rtl="0">
              <a:spcBef>
                <a:spcPts val="1600"/>
              </a:spcBef>
              <a:spcAft>
                <a:spcPts val="0"/>
              </a:spcAft>
              <a:buNone/>
              <a:defRPr>
                <a:latin typeface="Bitter"/>
                <a:ea typeface="Bitter"/>
                <a:cs typeface="Bitter"/>
                <a:sym typeface="Bitter"/>
              </a:defRPr>
            </a:lvl3pPr>
            <a:lvl4pPr lvl="3" algn="ctr" rtl="0">
              <a:spcBef>
                <a:spcPts val="1600"/>
              </a:spcBef>
              <a:spcAft>
                <a:spcPts val="0"/>
              </a:spcAft>
              <a:buNone/>
              <a:defRPr>
                <a:latin typeface="Bitter"/>
                <a:ea typeface="Bitter"/>
                <a:cs typeface="Bitter"/>
                <a:sym typeface="Bitter"/>
              </a:defRPr>
            </a:lvl4pPr>
            <a:lvl5pPr lvl="4" algn="ctr" rtl="0">
              <a:spcBef>
                <a:spcPts val="1600"/>
              </a:spcBef>
              <a:spcAft>
                <a:spcPts val="0"/>
              </a:spcAft>
              <a:buNone/>
              <a:defRPr>
                <a:latin typeface="Bitter"/>
                <a:ea typeface="Bitter"/>
                <a:cs typeface="Bitter"/>
                <a:sym typeface="Bitter"/>
              </a:defRPr>
            </a:lvl5pPr>
            <a:lvl6pPr lvl="5" algn="ctr" rtl="0">
              <a:spcBef>
                <a:spcPts val="1600"/>
              </a:spcBef>
              <a:spcAft>
                <a:spcPts val="0"/>
              </a:spcAft>
              <a:buNone/>
              <a:defRPr>
                <a:latin typeface="Bitter"/>
                <a:ea typeface="Bitter"/>
                <a:cs typeface="Bitter"/>
                <a:sym typeface="Bitter"/>
              </a:defRPr>
            </a:lvl6pPr>
            <a:lvl7pPr lvl="6" algn="ctr" rtl="0">
              <a:spcBef>
                <a:spcPts val="1600"/>
              </a:spcBef>
              <a:spcAft>
                <a:spcPts val="0"/>
              </a:spcAft>
              <a:buNone/>
              <a:defRPr>
                <a:latin typeface="Bitter"/>
                <a:ea typeface="Bitter"/>
                <a:cs typeface="Bitter"/>
                <a:sym typeface="Bitter"/>
              </a:defRPr>
            </a:lvl7pPr>
            <a:lvl8pPr lvl="7" algn="ctr" rtl="0">
              <a:spcBef>
                <a:spcPts val="1600"/>
              </a:spcBef>
              <a:spcAft>
                <a:spcPts val="0"/>
              </a:spcAft>
              <a:buNone/>
              <a:defRPr>
                <a:latin typeface="Bitter"/>
                <a:ea typeface="Bitter"/>
                <a:cs typeface="Bitter"/>
                <a:sym typeface="Bitter"/>
              </a:defRPr>
            </a:lvl8pPr>
            <a:lvl9pPr lvl="8" algn="ctr" rtl="0">
              <a:spcBef>
                <a:spcPts val="1600"/>
              </a:spcBef>
              <a:spcAft>
                <a:spcPts val="1600"/>
              </a:spcAft>
              <a:buNone/>
              <a:defRPr>
                <a:latin typeface="Bitter"/>
                <a:ea typeface="Bitter"/>
                <a:cs typeface="Bitter"/>
                <a:sym typeface="Bitter"/>
              </a:defRPr>
            </a:lvl9pPr>
          </a:lstStyle>
          <a:p>
            <a:endParaRPr/>
          </a:p>
        </p:txBody>
      </p:sp>
      <p:sp>
        <p:nvSpPr>
          <p:cNvPr id="35" name="Google Shape;35;p7"/>
          <p:cNvSpPr txBox="1">
            <a:spLocks noGrp="1"/>
          </p:cNvSpPr>
          <p:nvPr>
            <p:ph type="body" idx="2"/>
          </p:nvPr>
        </p:nvSpPr>
        <p:spPr>
          <a:xfrm>
            <a:off x="2151150" y="3532150"/>
            <a:ext cx="4841700" cy="1199400"/>
          </a:xfrm>
          <a:prstGeom prst="rect">
            <a:avLst/>
          </a:prstGeom>
        </p:spPr>
        <p:txBody>
          <a:bodyPr spcFirstLastPara="1" wrap="square" lIns="0" tIns="0" rIns="0" bIns="0" anchor="t" anchorCtr="0">
            <a:noAutofit/>
          </a:bodyPr>
          <a:lstStyle>
            <a:lvl1pPr marL="457200" lvl="0" indent="-298450" algn="ctr" rtl="0">
              <a:lnSpc>
                <a:spcPct val="130000"/>
              </a:lnSpc>
              <a:spcBef>
                <a:spcPts val="0"/>
              </a:spcBef>
              <a:spcAft>
                <a:spcPts val="0"/>
              </a:spcAft>
              <a:buClr>
                <a:srgbClr val="FFFFFF"/>
              </a:buClr>
              <a:buSzPts val="1100"/>
              <a:buChar char="●"/>
              <a:defRPr>
                <a:solidFill>
                  <a:srgbClr val="FFFFFF"/>
                </a:solidFill>
              </a:defRPr>
            </a:lvl1pPr>
            <a:lvl2pPr marL="914400" lvl="1" indent="-298450" algn="ctr" rtl="0">
              <a:lnSpc>
                <a:spcPct val="130000"/>
              </a:lnSpc>
              <a:spcBef>
                <a:spcPts val="1000"/>
              </a:spcBef>
              <a:spcAft>
                <a:spcPts val="0"/>
              </a:spcAft>
              <a:buClr>
                <a:srgbClr val="FFFFFF"/>
              </a:buClr>
              <a:buSzPts val="1100"/>
              <a:buChar char="○"/>
              <a:defRPr>
                <a:solidFill>
                  <a:srgbClr val="FFFFFF"/>
                </a:solidFill>
              </a:defRPr>
            </a:lvl2pPr>
            <a:lvl3pPr marL="1371600" lvl="2" indent="-298450" algn="ctr" rtl="0">
              <a:lnSpc>
                <a:spcPct val="130000"/>
              </a:lnSpc>
              <a:spcBef>
                <a:spcPts val="1000"/>
              </a:spcBef>
              <a:spcAft>
                <a:spcPts val="0"/>
              </a:spcAft>
              <a:buClr>
                <a:srgbClr val="FFFFFF"/>
              </a:buClr>
              <a:buSzPts val="1100"/>
              <a:buChar char="■"/>
              <a:defRPr>
                <a:solidFill>
                  <a:srgbClr val="FFFFFF"/>
                </a:solidFill>
              </a:defRPr>
            </a:lvl3pPr>
            <a:lvl4pPr marL="1828800" lvl="3" indent="-298450" algn="ctr" rtl="0">
              <a:lnSpc>
                <a:spcPct val="130000"/>
              </a:lnSpc>
              <a:spcBef>
                <a:spcPts val="1000"/>
              </a:spcBef>
              <a:spcAft>
                <a:spcPts val="0"/>
              </a:spcAft>
              <a:buClr>
                <a:srgbClr val="FFFFFF"/>
              </a:buClr>
              <a:buSzPts val="1100"/>
              <a:buChar char="●"/>
              <a:defRPr>
                <a:solidFill>
                  <a:srgbClr val="FFFFFF"/>
                </a:solidFill>
              </a:defRPr>
            </a:lvl4pPr>
            <a:lvl5pPr marL="2286000" lvl="4" indent="-298450" algn="ctr" rtl="0">
              <a:lnSpc>
                <a:spcPct val="130000"/>
              </a:lnSpc>
              <a:spcBef>
                <a:spcPts val="1000"/>
              </a:spcBef>
              <a:spcAft>
                <a:spcPts val="0"/>
              </a:spcAft>
              <a:buClr>
                <a:srgbClr val="FFFFFF"/>
              </a:buClr>
              <a:buSzPts val="1100"/>
              <a:buChar char="○"/>
              <a:defRPr>
                <a:solidFill>
                  <a:srgbClr val="FFFFFF"/>
                </a:solidFill>
              </a:defRPr>
            </a:lvl5pPr>
            <a:lvl6pPr marL="2743200" lvl="5" indent="-298450" algn="ctr" rtl="0">
              <a:lnSpc>
                <a:spcPct val="130000"/>
              </a:lnSpc>
              <a:spcBef>
                <a:spcPts val="1000"/>
              </a:spcBef>
              <a:spcAft>
                <a:spcPts val="0"/>
              </a:spcAft>
              <a:buClr>
                <a:srgbClr val="FFFFFF"/>
              </a:buClr>
              <a:buSzPts val="1100"/>
              <a:buChar char="■"/>
              <a:defRPr>
                <a:solidFill>
                  <a:srgbClr val="FFFFFF"/>
                </a:solidFill>
              </a:defRPr>
            </a:lvl6pPr>
            <a:lvl7pPr marL="3200400" lvl="6" indent="-298450" algn="ctr" rtl="0">
              <a:lnSpc>
                <a:spcPct val="130000"/>
              </a:lnSpc>
              <a:spcBef>
                <a:spcPts val="1000"/>
              </a:spcBef>
              <a:spcAft>
                <a:spcPts val="0"/>
              </a:spcAft>
              <a:buClr>
                <a:srgbClr val="FFFFFF"/>
              </a:buClr>
              <a:buSzPts val="1100"/>
              <a:buChar char="●"/>
              <a:defRPr>
                <a:solidFill>
                  <a:srgbClr val="FFFFFF"/>
                </a:solidFill>
              </a:defRPr>
            </a:lvl7pPr>
            <a:lvl8pPr marL="3657600" lvl="7" indent="-298450" algn="ctr" rtl="0">
              <a:lnSpc>
                <a:spcPct val="130000"/>
              </a:lnSpc>
              <a:spcBef>
                <a:spcPts val="1000"/>
              </a:spcBef>
              <a:spcAft>
                <a:spcPts val="0"/>
              </a:spcAft>
              <a:buClr>
                <a:srgbClr val="FFFFFF"/>
              </a:buClr>
              <a:buSzPts val="1100"/>
              <a:buChar char="○"/>
              <a:defRPr>
                <a:solidFill>
                  <a:srgbClr val="FFFFFF"/>
                </a:solidFill>
              </a:defRPr>
            </a:lvl8pPr>
            <a:lvl9pPr marL="4114800" lvl="8" indent="-298450" algn="ctr" rtl="0">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ight Full Page">
  <p:cSld name="SECTION_TITLE_AND_DESCRIPTION">
    <p:spTree>
      <p:nvGrpSpPr>
        <p:cNvPr id="1" name="Shape 36"/>
        <p:cNvGrpSpPr/>
        <p:nvPr/>
      </p:nvGrpSpPr>
      <p:grpSpPr>
        <a:xfrm>
          <a:off x="0" y="0"/>
          <a:ext cx="0" cy="0"/>
          <a:chOff x="0" y="0"/>
          <a:chExt cx="0" cy="0"/>
        </a:xfrm>
      </p:grpSpPr>
      <p:sp>
        <p:nvSpPr>
          <p:cNvPr id="37" name="Google Shape;37;p8"/>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298450">
              <a:lnSpc>
                <a:spcPct val="130000"/>
              </a:lnSpc>
              <a:spcBef>
                <a:spcPts val="0"/>
              </a:spcBef>
              <a:spcAft>
                <a:spcPts val="0"/>
              </a:spcAft>
              <a:buSzPts val="1100"/>
              <a:buChar char="●"/>
              <a:defRPr/>
            </a:lvl1pPr>
            <a:lvl2pPr marL="914400" lvl="1" indent="-298450">
              <a:lnSpc>
                <a:spcPct val="130000"/>
              </a:lnSpc>
              <a:spcBef>
                <a:spcPts val="1000"/>
              </a:spcBef>
              <a:spcAft>
                <a:spcPts val="0"/>
              </a:spcAft>
              <a:buSzPts val="1100"/>
              <a:buChar char="○"/>
              <a:defRPr/>
            </a:lvl2pPr>
            <a:lvl3pPr marL="1371600" lvl="2" indent="-298450">
              <a:lnSpc>
                <a:spcPct val="130000"/>
              </a:lnSpc>
              <a:spcBef>
                <a:spcPts val="1000"/>
              </a:spcBef>
              <a:spcAft>
                <a:spcPts val="0"/>
              </a:spcAft>
              <a:buSzPts val="1100"/>
              <a:buChar char="■"/>
              <a:defRPr/>
            </a:lvl3pPr>
            <a:lvl4pPr marL="1828800" lvl="3" indent="-298450">
              <a:lnSpc>
                <a:spcPct val="130000"/>
              </a:lnSpc>
              <a:spcBef>
                <a:spcPts val="1000"/>
              </a:spcBef>
              <a:spcAft>
                <a:spcPts val="0"/>
              </a:spcAft>
              <a:buSzPts val="1100"/>
              <a:buChar char="●"/>
              <a:defRPr/>
            </a:lvl4pPr>
            <a:lvl5pPr marL="2286000" lvl="4" indent="-298450">
              <a:lnSpc>
                <a:spcPct val="130000"/>
              </a:lnSpc>
              <a:spcBef>
                <a:spcPts val="1000"/>
              </a:spcBef>
              <a:spcAft>
                <a:spcPts val="0"/>
              </a:spcAft>
              <a:buSzPts val="1100"/>
              <a:buChar char="○"/>
              <a:defRPr/>
            </a:lvl5pPr>
            <a:lvl6pPr marL="2743200" lvl="5" indent="-298450">
              <a:lnSpc>
                <a:spcPct val="130000"/>
              </a:lnSpc>
              <a:spcBef>
                <a:spcPts val="1000"/>
              </a:spcBef>
              <a:spcAft>
                <a:spcPts val="0"/>
              </a:spcAft>
              <a:buSzPts val="1100"/>
              <a:buChar char="■"/>
              <a:defRPr/>
            </a:lvl6pPr>
            <a:lvl7pPr marL="3200400" lvl="6" indent="-298450">
              <a:lnSpc>
                <a:spcPct val="130000"/>
              </a:lnSpc>
              <a:spcBef>
                <a:spcPts val="1000"/>
              </a:spcBef>
              <a:spcAft>
                <a:spcPts val="0"/>
              </a:spcAft>
              <a:buSzPts val="1100"/>
              <a:buChar char="●"/>
              <a:defRPr/>
            </a:lvl7pPr>
            <a:lvl8pPr marL="3657600" lvl="7" indent="-298450">
              <a:lnSpc>
                <a:spcPct val="130000"/>
              </a:lnSpc>
              <a:spcBef>
                <a:spcPts val="1000"/>
              </a:spcBef>
              <a:spcAft>
                <a:spcPts val="0"/>
              </a:spcAft>
              <a:buSzPts val="1100"/>
              <a:buChar char="○"/>
              <a:defRPr/>
            </a:lvl8pPr>
            <a:lvl9pPr marL="4114800" lvl="8" indent="-298450">
              <a:lnSpc>
                <a:spcPct val="130000"/>
              </a:lnSpc>
              <a:spcBef>
                <a:spcPts val="1000"/>
              </a:spcBef>
              <a:spcAft>
                <a:spcPts val="1000"/>
              </a:spcAft>
              <a:buSzPts val="1100"/>
              <a:buChar char="■"/>
              <a:defRPr/>
            </a:lvl9pPr>
          </a:lstStyle>
          <a:p>
            <a:endParaRPr/>
          </a:p>
        </p:txBody>
      </p:sp>
      <p:sp>
        <p:nvSpPr>
          <p:cNvPr id="38" name="Google Shape;38;p8"/>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a:spcBef>
                <a:spcPts val="0"/>
              </a:spcBef>
              <a:spcAft>
                <a:spcPts val="0"/>
              </a:spcAft>
              <a:buSzPts val="2200"/>
              <a:buNone/>
              <a:defRPr sz="2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8"/>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a:lnSpc>
                <a:spcPct val="100000"/>
              </a:lnSpc>
              <a:spcBef>
                <a:spcPts val="100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8"/>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ight Half Page ">
  <p:cSld name="SECTION_TITLE_AND_DESCRIPTION_4">
    <p:spTree>
      <p:nvGrpSpPr>
        <p:cNvPr id="1" name="Shape 41"/>
        <p:cNvGrpSpPr/>
        <p:nvPr/>
      </p:nvGrpSpPr>
      <p:grpSpPr>
        <a:xfrm>
          <a:off x="0" y="0"/>
          <a:ext cx="0" cy="0"/>
          <a:chOff x="0" y="0"/>
          <a:chExt cx="0" cy="0"/>
        </a:xfrm>
      </p:grpSpPr>
      <p:sp>
        <p:nvSpPr>
          <p:cNvPr id="42" name="Google Shape;42;p9"/>
          <p:cNvSpPr txBox="1">
            <a:spLocks noGrp="1"/>
          </p:cNvSpPr>
          <p:nvPr>
            <p:ph type="body" idx="1"/>
          </p:nvPr>
        </p:nvSpPr>
        <p:spPr>
          <a:xfrm>
            <a:off x="4598200" y="2321750"/>
            <a:ext cx="3643500" cy="2531100"/>
          </a:xfrm>
          <a:prstGeom prst="rect">
            <a:avLst/>
          </a:prstGeom>
        </p:spPr>
        <p:txBody>
          <a:bodyPr spcFirstLastPara="1" wrap="square" lIns="0" tIns="0" rIns="0" bIns="0" anchor="t" anchorCtr="0">
            <a:noAutofit/>
          </a:bodyPr>
          <a:lstStyle>
            <a:lvl1pPr marL="457200" lvl="0" indent="-298450" rtl="0">
              <a:lnSpc>
                <a:spcPct val="130000"/>
              </a:lnSpc>
              <a:spcBef>
                <a:spcPts val="100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43" name="Google Shape;43;p9"/>
          <p:cNvSpPr txBox="1">
            <a:spLocks noGrp="1"/>
          </p:cNvSpPr>
          <p:nvPr>
            <p:ph type="title"/>
          </p:nvPr>
        </p:nvSpPr>
        <p:spPr>
          <a:xfrm>
            <a:off x="4598197" y="804525"/>
            <a:ext cx="3109800" cy="10221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4" name="Google Shape;44;p9"/>
          <p:cNvSpPr txBox="1">
            <a:spLocks noGrp="1"/>
          </p:cNvSpPr>
          <p:nvPr>
            <p:ph type="title" idx="2"/>
          </p:nvPr>
        </p:nvSpPr>
        <p:spPr>
          <a:xfrm>
            <a:off x="4598200" y="1979013"/>
            <a:ext cx="3109800" cy="182100"/>
          </a:xfrm>
          <a:prstGeom prst="rect">
            <a:avLst/>
          </a:prstGeom>
        </p:spPr>
        <p:txBody>
          <a:bodyPr spcFirstLastPara="1" wrap="square" lIns="0" tIns="0" rIns="91425" bIns="0" anchor="t"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ideo">
  <p:cSld name="CUSTOM_2">
    <p:spTree>
      <p:nvGrpSpPr>
        <p:cNvPr id="1" name="Shape 45"/>
        <p:cNvGrpSpPr/>
        <p:nvPr/>
      </p:nvGrpSpPr>
      <p:grpSpPr>
        <a:xfrm>
          <a:off x="0" y="0"/>
          <a:ext cx="0" cy="0"/>
          <a:chOff x="0" y="0"/>
          <a:chExt cx="0" cy="0"/>
        </a:xfrm>
      </p:grpSpPr>
      <p:sp>
        <p:nvSpPr>
          <p:cNvPr id="46" name="Google Shape;46;p10"/>
          <p:cNvSpPr txBox="1">
            <a:spLocks noGrp="1"/>
          </p:cNvSpPr>
          <p:nvPr>
            <p:ph type="subTitle" idx="1"/>
          </p:nvPr>
        </p:nvSpPr>
        <p:spPr>
          <a:xfrm>
            <a:off x="1425450" y="4163925"/>
            <a:ext cx="6293100" cy="864600"/>
          </a:xfrm>
          <a:prstGeom prst="rect">
            <a:avLst/>
          </a:prstGeom>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7" name="Google Shape;47;p10"/>
          <p:cNvSpPr/>
          <p:nvPr/>
        </p:nvSpPr>
        <p:spPr>
          <a:xfrm>
            <a:off x="3603300" y="1656100"/>
            <a:ext cx="1937400" cy="11331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2D68C4"/>
                </a:solidFill>
                <a:latin typeface="Poppins"/>
                <a:ea typeface="Poppins"/>
                <a:cs typeface="Poppins"/>
                <a:sym typeface="Poppins"/>
              </a:rPr>
              <a:t>Place Video Here</a:t>
            </a:r>
            <a:endParaRPr sz="1000">
              <a:solidFill>
                <a:srgbClr val="2D68C4"/>
              </a:solidFill>
              <a:latin typeface="Poppins"/>
              <a:ea typeface="Poppins"/>
              <a:cs typeface="Poppins"/>
              <a:sym typeface="Poppins"/>
            </a:endParaRPr>
          </a:p>
          <a:p>
            <a:pPr marL="0" lvl="0" indent="0" algn="ctr" rtl="0">
              <a:spcBef>
                <a:spcPts val="0"/>
              </a:spcBef>
              <a:spcAft>
                <a:spcPts val="0"/>
              </a:spcAft>
              <a:buNone/>
            </a:pPr>
            <a:r>
              <a:rPr lang="en" sz="1000">
                <a:solidFill>
                  <a:srgbClr val="2D68C4"/>
                </a:solidFill>
                <a:latin typeface="Poppins"/>
                <a:ea typeface="Poppins"/>
                <a:cs typeface="Poppins"/>
                <a:sym typeface="Poppins"/>
              </a:rPr>
              <a:t>Make Video box much larger than this one </a:t>
            </a:r>
            <a:endParaRPr sz="1000">
              <a:solidFill>
                <a:srgbClr val="2D68C4"/>
              </a:solidFill>
              <a:latin typeface="Poppins"/>
              <a:ea typeface="Poppins"/>
              <a:cs typeface="Poppins"/>
              <a:sym typeface="Poppi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jp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35325" y="967625"/>
            <a:ext cx="5149800" cy="1519200"/>
          </a:xfrm>
          <a:prstGeom prst="rect">
            <a:avLst/>
          </a:prstGeom>
          <a:noFill/>
          <a:ln>
            <a:noFill/>
          </a:ln>
        </p:spPr>
        <p:txBody>
          <a:bodyPr spcFirstLastPara="1" wrap="square" lIns="0" tIns="0" rIns="0" bIns="0" anchor="t" anchorCtr="0">
            <a:noAutofit/>
          </a:bodyPr>
          <a:lstStyle>
            <a:lvl1pPr lvl="0">
              <a:spcBef>
                <a:spcPts val="0"/>
              </a:spcBef>
              <a:spcAft>
                <a:spcPts val="0"/>
              </a:spcAft>
              <a:buClr>
                <a:srgbClr val="2D68C4"/>
              </a:buClr>
              <a:buSzPts val="4400"/>
              <a:buFont typeface="Poppins SemiBold"/>
              <a:buNone/>
              <a:defRPr sz="4400">
                <a:solidFill>
                  <a:srgbClr val="2D68C4"/>
                </a:solidFill>
                <a:latin typeface="Poppins SemiBold"/>
                <a:ea typeface="Poppins SemiBold"/>
                <a:cs typeface="Poppins SemiBold"/>
                <a:sym typeface="Poppins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35325" y="2600950"/>
            <a:ext cx="5369700" cy="2207700"/>
          </a:xfrm>
          <a:prstGeom prst="rect">
            <a:avLst/>
          </a:prstGeom>
          <a:noFill/>
          <a:ln>
            <a:noFill/>
          </a:ln>
        </p:spPr>
        <p:txBody>
          <a:bodyPr spcFirstLastPara="1" wrap="square" lIns="0" tIns="0" rIns="0" bIns="0" anchor="t" anchorCtr="0">
            <a:noAutofit/>
          </a:bodyPr>
          <a:lstStyle>
            <a:lvl1pPr marL="457200" lvl="0" indent="-298450">
              <a:lnSpc>
                <a:spcPct val="115000"/>
              </a:lnSpc>
              <a:spcBef>
                <a:spcPts val="0"/>
              </a:spcBef>
              <a:spcAft>
                <a:spcPts val="0"/>
              </a:spcAft>
              <a:buClr>
                <a:srgbClr val="7F8080"/>
              </a:buClr>
              <a:buSzPts val="1100"/>
              <a:buFont typeface="Poppins"/>
              <a:buChar char="●"/>
              <a:defRPr sz="1100">
                <a:solidFill>
                  <a:srgbClr val="7F8080"/>
                </a:solidFill>
                <a:latin typeface="Poppins"/>
                <a:ea typeface="Poppins"/>
                <a:cs typeface="Poppins"/>
                <a:sym typeface="Poppins"/>
              </a:defRPr>
            </a:lvl1pPr>
            <a:lvl2pPr marL="914400" lvl="1"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2pPr>
            <a:lvl3pPr marL="1371600" lvl="2"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3pPr>
            <a:lvl4pPr marL="1828800" lvl="3"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4pPr>
            <a:lvl5pPr marL="2286000" lvl="4"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5pPr>
            <a:lvl6pPr marL="2743200" lvl="5"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6pPr>
            <a:lvl7pPr marL="3200400" lvl="6"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7pPr>
            <a:lvl8pPr marL="3657600" lvl="7"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8pPr>
            <a:lvl9pPr marL="4114800" lvl="8" indent="-298450">
              <a:lnSpc>
                <a:spcPct val="115000"/>
              </a:lnSpc>
              <a:spcBef>
                <a:spcPts val="1600"/>
              </a:spcBef>
              <a:spcAft>
                <a:spcPts val="1600"/>
              </a:spcAft>
              <a:buClr>
                <a:srgbClr val="7F8080"/>
              </a:buClr>
              <a:buSzPts val="1100"/>
              <a:buFont typeface="Poppins"/>
              <a:buChar char="■"/>
              <a:defRPr sz="1100">
                <a:solidFill>
                  <a:srgbClr val="7F8080"/>
                </a:solidFill>
                <a:latin typeface="Poppins"/>
                <a:ea typeface="Poppins"/>
                <a:cs typeface="Poppins"/>
                <a:sym typeface="Poppins"/>
              </a:defRPr>
            </a:lvl9pPr>
          </a:lstStyle>
          <a:p>
            <a:endParaRPr/>
          </a:p>
        </p:txBody>
      </p:sp>
      <p:sp>
        <p:nvSpPr>
          <p:cNvPr id="8" name="Google Shape;8;p1"/>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blipFill>
          <a:blip r:embed="rId18">
            <a:alphaModFix/>
          </a:blip>
          <a:stretch>
            <a:fillRect/>
          </a:stretch>
        </a:blipFill>
        <a:effectLst/>
      </p:bgPr>
    </p:bg>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935325" y="967625"/>
            <a:ext cx="5149800" cy="15192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2D68C4"/>
              </a:buClr>
              <a:buSzPts val="4400"/>
              <a:buFont typeface="Poppins SemiBold"/>
              <a:buNone/>
              <a:defRPr sz="4400" b="0" i="0" u="none" strike="noStrike" cap="none">
                <a:solidFill>
                  <a:srgbClr val="2D68C4"/>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86" name="Google Shape;86;p18"/>
          <p:cNvSpPr txBox="1">
            <a:spLocks noGrp="1"/>
          </p:cNvSpPr>
          <p:nvPr>
            <p:ph type="body" idx="1"/>
          </p:nvPr>
        </p:nvSpPr>
        <p:spPr>
          <a:xfrm>
            <a:off x="935325" y="2600950"/>
            <a:ext cx="5369700" cy="2207700"/>
          </a:xfrm>
          <a:prstGeom prst="rect">
            <a:avLst/>
          </a:prstGeom>
          <a:noFill/>
          <a:ln>
            <a:noFill/>
          </a:ln>
        </p:spPr>
        <p:txBody>
          <a:bodyPr spcFirstLastPara="1" wrap="square" lIns="0" tIns="0" rIns="0" bIns="0" anchor="t" anchorCtr="0">
            <a:noAutofit/>
          </a:bodyPr>
          <a:lstStyle>
            <a:lvl1pPr marL="457200" marR="0" lvl="0" indent="-298450" algn="l" rtl="0">
              <a:lnSpc>
                <a:spcPct val="115000"/>
              </a:lnSpc>
              <a:spcBef>
                <a:spcPts val="0"/>
              </a:spcBef>
              <a:spcAft>
                <a:spcPts val="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1pPr>
            <a:lvl2pPr marL="914400" marR="0" lvl="1" indent="-298450" algn="l" rtl="0">
              <a:lnSpc>
                <a:spcPct val="115000"/>
              </a:lnSpc>
              <a:spcBef>
                <a:spcPts val="1600"/>
              </a:spcBef>
              <a:spcAft>
                <a:spcPts val="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2pPr>
            <a:lvl3pPr marL="1371600" marR="0" lvl="2" indent="-298450" algn="l" rtl="0">
              <a:lnSpc>
                <a:spcPct val="115000"/>
              </a:lnSpc>
              <a:spcBef>
                <a:spcPts val="1600"/>
              </a:spcBef>
              <a:spcAft>
                <a:spcPts val="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3pPr>
            <a:lvl4pPr marL="1828800" marR="0" lvl="3" indent="-298450" algn="l" rtl="0">
              <a:lnSpc>
                <a:spcPct val="115000"/>
              </a:lnSpc>
              <a:spcBef>
                <a:spcPts val="1600"/>
              </a:spcBef>
              <a:spcAft>
                <a:spcPts val="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4pPr>
            <a:lvl5pPr marL="2286000" marR="0" lvl="4" indent="-298450" algn="l" rtl="0">
              <a:lnSpc>
                <a:spcPct val="115000"/>
              </a:lnSpc>
              <a:spcBef>
                <a:spcPts val="1600"/>
              </a:spcBef>
              <a:spcAft>
                <a:spcPts val="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5pPr>
            <a:lvl6pPr marL="2743200" marR="0" lvl="5" indent="-298450" algn="l" rtl="0">
              <a:lnSpc>
                <a:spcPct val="115000"/>
              </a:lnSpc>
              <a:spcBef>
                <a:spcPts val="1600"/>
              </a:spcBef>
              <a:spcAft>
                <a:spcPts val="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6pPr>
            <a:lvl7pPr marL="3200400" marR="0" lvl="6" indent="-298450" algn="l" rtl="0">
              <a:lnSpc>
                <a:spcPct val="115000"/>
              </a:lnSpc>
              <a:spcBef>
                <a:spcPts val="1600"/>
              </a:spcBef>
              <a:spcAft>
                <a:spcPts val="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7pPr>
            <a:lvl8pPr marL="3657600" marR="0" lvl="7" indent="-298450" algn="l" rtl="0">
              <a:lnSpc>
                <a:spcPct val="115000"/>
              </a:lnSpc>
              <a:spcBef>
                <a:spcPts val="1600"/>
              </a:spcBef>
              <a:spcAft>
                <a:spcPts val="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8pPr>
            <a:lvl9pPr marL="4114800" marR="0" lvl="8" indent="-298450" algn="l" rtl="0">
              <a:lnSpc>
                <a:spcPct val="115000"/>
              </a:lnSpc>
              <a:spcBef>
                <a:spcPts val="1600"/>
              </a:spcBef>
              <a:spcAft>
                <a:spcPts val="160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9pPr>
          </a:lstStyle>
          <a:p>
            <a:endParaRPr/>
          </a:p>
        </p:txBody>
      </p:sp>
      <p:sp>
        <p:nvSpPr>
          <p:cNvPr id="87" name="Google Shape;87;p18"/>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hyperlink" Target="https://vimeo.com/10345950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hyperlink" Target="https://vimeo.com/8490019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hyperlink" Target="https://vimeo.com/7617283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7"/>
        <p:cNvGrpSpPr/>
        <p:nvPr/>
      </p:nvGrpSpPr>
      <p:grpSpPr>
        <a:xfrm>
          <a:off x="0" y="0"/>
          <a:ext cx="0" cy="0"/>
          <a:chOff x="0" y="0"/>
          <a:chExt cx="0" cy="0"/>
        </a:xfrm>
      </p:grpSpPr>
      <p:pic>
        <p:nvPicPr>
          <p:cNvPr id="2" name="Picture 1">
            <a:extLst>
              <a:ext uri="{FF2B5EF4-FFF2-40B4-BE49-F238E27FC236}">
                <a16:creationId xmlns:a16="http://schemas.microsoft.com/office/drawing/2014/main" id="{917BDDB1-EFD7-4C46-A901-61B9C847888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9454" y="0"/>
            <a:ext cx="1097375" cy="1097375"/>
          </a:xfrm>
          <a:prstGeom prst="rect">
            <a:avLst/>
          </a:prstGeom>
        </p:spPr>
      </p:pic>
      <p:sp>
        <p:nvSpPr>
          <p:cNvPr id="169" name="Google Shape;169;p35"/>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t>Reinforcing Vocabulary Across Lessons/Texts</a:t>
            </a:r>
            <a:endParaRPr dirty="0"/>
          </a:p>
        </p:txBody>
      </p:sp>
      <p:sp>
        <p:nvSpPr>
          <p:cNvPr id="168" name="Google Shape;168;p35"/>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600" b="1" dirty="0">
                <a:solidFill>
                  <a:schemeClr val="bg1"/>
                </a:solidFill>
              </a:rPr>
              <a:t>SESSION 9</a:t>
            </a:r>
          </a:p>
          <a:p>
            <a:pPr marL="0" lvl="0" indent="0" algn="ctr" rtl="0">
              <a:spcBef>
                <a:spcPts val="0"/>
              </a:spcBef>
              <a:spcAft>
                <a:spcPts val="0"/>
              </a:spcAft>
              <a:buNone/>
            </a:pPr>
            <a:r>
              <a:rPr lang="en" sz="1600" b="1" dirty="0">
                <a:solidFill>
                  <a:schemeClr val="bg1"/>
                </a:solidFill>
              </a:rPr>
              <a:t>ACADEMIC VOCABULARY </a:t>
            </a:r>
            <a:endParaRPr sz="1600" b="1" dirty="0">
              <a:solidFill>
                <a:schemeClr val="bg1"/>
              </a:solidFill>
            </a:endParaRPr>
          </a:p>
          <a:p>
            <a:pPr marL="0" lvl="0" indent="0" algn="ctr" rtl="0">
              <a:spcBef>
                <a:spcPts val="1000"/>
              </a:spcBef>
              <a:spcAft>
                <a:spcPts val="0"/>
              </a:spcAft>
              <a:buNone/>
            </a:pPr>
            <a:endParaRPr dirty="0">
              <a:solidFill>
                <a:schemeClr val="bg1"/>
              </a:solidFill>
            </a:endParaRPr>
          </a:p>
          <a:p>
            <a:pPr marL="0" lvl="0" indent="0" algn="ctr" rtl="0">
              <a:spcBef>
                <a:spcPts val="1000"/>
              </a:spcBef>
              <a:spcAft>
                <a:spcPts val="0"/>
              </a:spcAft>
              <a:buClr>
                <a:schemeClr val="dk1"/>
              </a:buClr>
              <a:buSzPts val="1100"/>
              <a:buFont typeface="Arial"/>
              <a:buNone/>
            </a:pPr>
            <a:endParaRPr b="1" dirty="0"/>
          </a:p>
          <a:p>
            <a:pPr marL="0" lvl="0" indent="0" algn="ctr" rtl="0">
              <a:spcBef>
                <a:spcPts val="1000"/>
              </a:spcBef>
              <a:spcAft>
                <a:spcPts val="0"/>
              </a:spcAft>
              <a:buNone/>
            </a:pPr>
            <a:endParaRPr b="1" dirty="0"/>
          </a:p>
          <a:p>
            <a:pPr marL="0" lvl="0" indent="0" algn="ctr" rtl="0">
              <a:spcBef>
                <a:spcPts val="1000"/>
              </a:spcBef>
              <a:spcAft>
                <a:spcPts val="1000"/>
              </a:spcAft>
              <a:buNone/>
            </a:pPr>
            <a:endParaRPr dirty="0"/>
          </a:p>
        </p:txBody>
      </p:sp>
      <p:sp>
        <p:nvSpPr>
          <p:cNvPr id="170" name="Google Shape;170;p35"/>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1</a:t>
            </a:fld>
            <a:endParaRPr sz="1200" b="1">
              <a:solidFill>
                <a:srgbClr val="40C1AC"/>
              </a:solidFill>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 name="Picture 1">
            <a:extLst>
              <a:ext uri="{FF2B5EF4-FFF2-40B4-BE49-F238E27FC236}">
                <a16:creationId xmlns:a16="http://schemas.microsoft.com/office/drawing/2014/main" id="{13F95ACA-21ED-4C76-9CFE-C6D8343413F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95002"/>
            <a:ext cx="1097375" cy="1097375"/>
          </a:xfrm>
          <a:prstGeom prst="rect">
            <a:avLst/>
          </a:prstGeom>
        </p:spPr>
      </p:pic>
      <p:sp>
        <p:nvSpPr>
          <p:cNvPr id="247" name="Google Shape;247;p44"/>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a:t>
            </a:r>
            <a:endParaRPr sz="700" b="1">
              <a:solidFill>
                <a:srgbClr val="397ED0"/>
              </a:solidFill>
              <a:latin typeface="Poppins"/>
              <a:ea typeface="Poppins"/>
              <a:cs typeface="Poppins"/>
              <a:sym typeface="Poppins"/>
            </a:endParaRPr>
          </a:p>
          <a:p>
            <a:pPr marL="0" lvl="0" indent="0" algn="ctr" rtl="0">
              <a:spcBef>
                <a:spcPts val="0"/>
              </a:spcBef>
              <a:spcAft>
                <a:spcPts val="0"/>
              </a:spcAft>
              <a:buNone/>
            </a:pPr>
            <a:r>
              <a:rPr lang="en" sz="700" b="1">
                <a:solidFill>
                  <a:srgbClr val="397ED0"/>
                </a:solidFill>
                <a:latin typeface="Poppins"/>
                <a:ea typeface="Poppins"/>
                <a:cs typeface="Poppins"/>
                <a:sym typeface="Poppins"/>
              </a:rPr>
              <a:t>SESSION 9</a:t>
            </a:r>
            <a:endParaRPr sz="700" b="1">
              <a:solidFill>
                <a:srgbClr val="397ED0"/>
              </a:solidFill>
              <a:latin typeface="Poppins"/>
              <a:ea typeface="Poppins"/>
              <a:cs typeface="Poppins"/>
              <a:sym typeface="Poppins"/>
            </a:endParaRPr>
          </a:p>
        </p:txBody>
      </p:sp>
      <p:sp>
        <p:nvSpPr>
          <p:cNvPr id="245" name="Google Shape;245;p44"/>
          <p:cNvSpPr txBox="1">
            <a:spLocks noGrp="1"/>
          </p:cNvSpPr>
          <p:nvPr>
            <p:ph type="title"/>
          </p:nvPr>
        </p:nvSpPr>
        <p:spPr>
          <a:xfrm>
            <a:off x="993750" y="566100"/>
            <a:ext cx="4142400" cy="173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600" dirty="0">
                <a:latin typeface="Poppins"/>
                <a:ea typeface="Poppins"/>
                <a:cs typeface="Poppins"/>
                <a:sym typeface="Poppins"/>
              </a:rPr>
              <a:t>Example 3: </a:t>
            </a:r>
            <a:endParaRPr sz="2600" dirty="0">
              <a:latin typeface="Poppins"/>
              <a:ea typeface="Poppins"/>
              <a:cs typeface="Poppins"/>
              <a:sym typeface="Poppins"/>
            </a:endParaRPr>
          </a:p>
          <a:p>
            <a:pPr marL="0" lvl="0" indent="0" algn="l" rtl="0">
              <a:spcBef>
                <a:spcPts val="0"/>
              </a:spcBef>
              <a:spcAft>
                <a:spcPts val="0"/>
              </a:spcAft>
              <a:buNone/>
            </a:pPr>
            <a:r>
              <a:rPr lang="en" sz="2600" dirty="0"/>
              <a:t>“Word Play Questions”</a:t>
            </a:r>
            <a:endParaRPr sz="2600" dirty="0"/>
          </a:p>
        </p:txBody>
      </p:sp>
      <p:pic>
        <p:nvPicPr>
          <p:cNvPr id="249" name="Google Shape;249;p4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993750" y="1963625"/>
            <a:ext cx="3954801" cy="2963450"/>
          </a:xfrm>
          <a:prstGeom prst="rect">
            <a:avLst/>
          </a:prstGeom>
          <a:noFill/>
          <a:ln>
            <a:noFill/>
          </a:ln>
        </p:spPr>
      </p:pic>
      <p:sp>
        <p:nvSpPr>
          <p:cNvPr id="246" name="Google Shape;246;p44"/>
          <p:cNvSpPr txBox="1">
            <a:spLocks noGrp="1"/>
          </p:cNvSpPr>
          <p:nvPr>
            <p:ph type="body" idx="1"/>
          </p:nvPr>
        </p:nvSpPr>
        <p:spPr>
          <a:xfrm>
            <a:off x="5315175" y="1268475"/>
            <a:ext cx="3139800" cy="2515800"/>
          </a:xfrm>
          <a:prstGeom prst="rect">
            <a:avLst/>
          </a:prstGeom>
          <a:noFill/>
        </p:spPr>
        <p:txBody>
          <a:bodyPr spcFirstLastPara="1" wrap="square" lIns="0" tIns="0" rIns="0" bIns="0" anchor="t" anchorCtr="0">
            <a:noAutofit/>
          </a:bodyPr>
          <a:lstStyle/>
          <a:p>
            <a:pPr marL="0" lvl="0" indent="0" algn="ctr" rtl="0">
              <a:lnSpc>
                <a:spcPct val="100000"/>
              </a:lnSpc>
              <a:spcBef>
                <a:spcPts val="0"/>
              </a:spcBef>
              <a:spcAft>
                <a:spcPts val="0"/>
              </a:spcAft>
              <a:buNone/>
            </a:pPr>
            <a:r>
              <a:rPr lang="en" sz="1800" b="1">
                <a:solidFill>
                  <a:srgbClr val="888888"/>
                </a:solidFill>
              </a:rPr>
              <a:t>Capture in your handout:</a:t>
            </a:r>
            <a:endParaRPr sz="1800" b="1">
              <a:solidFill>
                <a:srgbClr val="888888"/>
              </a:solidFill>
            </a:endParaRPr>
          </a:p>
          <a:p>
            <a:pPr marL="457200" lvl="0" indent="-342900" algn="l" rtl="0">
              <a:lnSpc>
                <a:spcPct val="100000"/>
              </a:lnSpc>
              <a:spcBef>
                <a:spcPts val="0"/>
              </a:spcBef>
              <a:spcAft>
                <a:spcPts val="0"/>
              </a:spcAft>
              <a:buClr>
                <a:srgbClr val="888888"/>
              </a:buClr>
              <a:buSzPts val="1800"/>
              <a:buFont typeface="Poppins"/>
              <a:buChar char="●"/>
            </a:pPr>
            <a:r>
              <a:rPr lang="en" sz="1800">
                <a:solidFill>
                  <a:srgbClr val="888888"/>
                </a:solidFill>
              </a:rPr>
              <a:t>How does this strategy work?</a:t>
            </a:r>
            <a:endParaRPr sz="1800">
              <a:solidFill>
                <a:srgbClr val="888888"/>
              </a:solidFill>
            </a:endParaRPr>
          </a:p>
          <a:p>
            <a:pPr marL="457200" lvl="0" indent="0" algn="l" rtl="0">
              <a:lnSpc>
                <a:spcPct val="100000"/>
              </a:lnSpc>
              <a:spcBef>
                <a:spcPts val="0"/>
              </a:spcBef>
              <a:spcAft>
                <a:spcPts val="0"/>
              </a:spcAft>
              <a:buNone/>
            </a:pPr>
            <a:endParaRPr sz="1800">
              <a:solidFill>
                <a:srgbClr val="888888"/>
              </a:solidFill>
            </a:endParaRPr>
          </a:p>
          <a:p>
            <a:pPr marL="457200" lvl="0" indent="-342900" algn="l" rtl="0">
              <a:lnSpc>
                <a:spcPct val="100000"/>
              </a:lnSpc>
              <a:spcBef>
                <a:spcPts val="0"/>
              </a:spcBef>
              <a:spcAft>
                <a:spcPts val="0"/>
              </a:spcAft>
              <a:buClr>
                <a:srgbClr val="888888"/>
              </a:buClr>
              <a:buSzPts val="1800"/>
              <a:buFont typeface="Poppins"/>
              <a:buChar char="●"/>
            </a:pPr>
            <a:r>
              <a:rPr lang="en" sz="1800">
                <a:solidFill>
                  <a:srgbClr val="888888"/>
                </a:solidFill>
              </a:rPr>
              <a:t>How does it help to maintain or extend student understanding of vocabulary previously taught? </a:t>
            </a:r>
            <a:endParaRPr sz="1800">
              <a:solidFill>
                <a:srgbClr val="888888"/>
              </a:solidFill>
            </a:endParaRPr>
          </a:p>
          <a:p>
            <a:pPr marL="457200" lvl="0" indent="0" algn="l" rtl="0">
              <a:lnSpc>
                <a:spcPct val="100000"/>
              </a:lnSpc>
              <a:spcBef>
                <a:spcPts val="0"/>
              </a:spcBef>
              <a:spcAft>
                <a:spcPts val="0"/>
              </a:spcAft>
              <a:buNone/>
            </a:pPr>
            <a:endParaRPr sz="1800">
              <a:solidFill>
                <a:srgbClr val="888888"/>
              </a:solidFill>
            </a:endParaRPr>
          </a:p>
          <a:p>
            <a:pPr marL="457200" lvl="0" indent="-342900" algn="l" rtl="0">
              <a:lnSpc>
                <a:spcPct val="100000"/>
              </a:lnSpc>
              <a:spcBef>
                <a:spcPts val="0"/>
              </a:spcBef>
              <a:spcAft>
                <a:spcPts val="0"/>
              </a:spcAft>
              <a:buClr>
                <a:srgbClr val="888888"/>
              </a:buClr>
              <a:buSzPts val="1800"/>
              <a:buFont typeface="Poppins"/>
              <a:buChar char="●"/>
            </a:pPr>
            <a:r>
              <a:rPr lang="en" sz="1800">
                <a:solidFill>
                  <a:srgbClr val="888888"/>
                </a:solidFill>
              </a:rPr>
              <a:t>How could you use this in your classroom?</a:t>
            </a:r>
            <a:endParaRPr sz="1800">
              <a:solidFill>
                <a:srgbClr val="888888"/>
              </a:solidFill>
            </a:endParaRPr>
          </a:p>
          <a:p>
            <a:pPr marL="457200" lvl="0" indent="0" algn="l" rtl="0">
              <a:lnSpc>
                <a:spcPct val="100000"/>
              </a:lnSpc>
              <a:spcBef>
                <a:spcPts val="0"/>
              </a:spcBef>
              <a:spcAft>
                <a:spcPts val="0"/>
              </a:spcAft>
              <a:buNone/>
            </a:pPr>
            <a:endParaRPr sz="1800">
              <a:solidFill>
                <a:srgbClr val="888888"/>
              </a:solidFill>
            </a:endParaRPr>
          </a:p>
          <a:p>
            <a:pPr marL="457200" lvl="0" indent="0" algn="l" rtl="0">
              <a:lnSpc>
                <a:spcPct val="100000"/>
              </a:lnSpc>
              <a:spcBef>
                <a:spcPts val="1000"/>
              </a:spcBef>
              <a:spcAft>
                <a:spcPts val="0"/>
              </a:spcAft>
              <a:buNone/>
            </a:pPr>
            <a:endParaRPr sz="1800"/>
          </a:p>
          <a:p>
            <a:pPr marL="0" lvl="0" indent="0" algn="l" rtl="0">
              <a:lnSpc>
                <a:spcPct val="115000"/>
              </a:lnSpc>
              <a:spcBef>
                <a:spcPts val="0"/>
              </a:spcBef>
              <a:spcAft>
                <a:spcPts val="0"/>
              </a:spcAft>
              <a:buNone/>
            </a:pPr>
            <a:endParaRPr sz="1800" b="1">
              <a:solidFill>
                <a:srgbClr val="7F8080"/>
              </a:solidFill>
            </a:endParaRPr>
          </a:p>
          <a:p>
            <a:pPr marL="0" lvl="0" indent="0" algn="l" rtl="0">
              <a:lnSpc>
                <a:spcPct val="115000"/>
              </a:lnSpc>
              <a:spcBef>
                <a:spcPts val="1000"/>
              </a:spcBef>
              <a:spcAft>
                <a:spcPts val="0"/>
              </a:spcAft>
              <a:buNone/>
            </a:pPr>
            <a:endParaRPr sz="1800"/>
          </a:p>
          <a:p>
            <a:pPr marL="0" lvl="0" indent="0" algn="l" rtl="0">
              <a:lnSpc>
                <a:spcPct val="115000"/>
              </a:lnSpc>
              <a:spcBef>
                <a:spcPts val="1000"/>
              </a:spcBef>
              <a:spcAft>
                <a:spcPts val="1000"/>
              </a:spcAft>
              <a:buNone/>
            </a:pPr>
            <a:endParaRPr sz="1800"/>
          </a:p>
        </p:txBody>
      </p:sp>
      <p:sp>
        <p:nvSpPr>
          <p:cNvPr id="248" name="Google Shape;248;p44"/>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10</a:t>
            </a:fld>
            <a:endParaRPr sz="1200" b="1">
              <a:solidFill>
                <a:srgbClr val="40C1AC"/>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 name="Picture 1">
            <a:extLst>
              <a:ext uri="{FF2B5EF4-FFF2-40B4-BE49-F238E27FC236}">
                <a16:creationId xmlns:a16="http://schemas.microsoft.com/office/drawing/2014/main" id="{847C43BE-0E25-454D-ABBD-B8E0DBCF73B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49950"/>
            <a:ext cx="956955" cy="956955"/>
          </a:xfrm>
          <a:prstGeom prst="rect">
            <a:avLst/>
          </a:prstGeom>
        </p:spPr>
      </p:pic>
      <p:sp>
        <p:nvSpPr>
          <p:cNvPr id="256" name="Google Shape;256;p45"/>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a:t>
            </a:r>
            <a:endParaRPr sz="700" b="1">
              <a:solidFill>
                <a:srgbClr val="397ED0"/>
              </a:solidFill>
              <a:latin typeface="Poppins"/>
              <a:ea typeface="Poppins"/>
              <a:cs typeface="Poppins"/>
              <a:sym typeface="Poppins"/>
            </a:endParaRPr>
          </a:p>
          <a:p>
            <a:pPr marL="0" lvl="0" indent="0" algn="ctr" rtl="0">
              <a:spcBef>
                <a:spcPts val="0"/>
              </a:spcBef>
              <a:spcAft>
                <a:spcPts val="0"/>
              </a:spcAft>
              <a:buNone/>
            </a:pPr>
            <a:r>
              <a:rPr lang="en" sz="700" b="1">
                <a:solidFill>
                  <a:srgbClr val="397ED0"/>
                </a:solidFill>
                <a:latin typeface="Poppins"/>
                <a:ea typeface="Poppins"/>
                <a:cs typeface="Poppins"/>
                <a:sym typeface="Poppins"/>
              </a:rPr>
              <a:t>SESSION 9</a:t>
            </a:r>
            <a:endParaRPr sz="700" b="1">
              <a:solidFill>
                <a:srgbClr val="397ED0"/>
              </a:solidFill>
              <a:latin typeface="Poppins"/>
              <a:ea typeface="Poppins"/>
              <a:cs typeface="Poppins"/>
              <a:sym typeface="Poppins"/>
            </a:endParaRPr>
          </a:p>
        </p:txBody>
      </p:sp>
      <p:sp>
        <p:nvSpPr>
          <p:cNvPr id="254" name="Google Shape;254;p45"/>
          <p:cNvSpPr txBox="1">
            <a:spLocks noGrp="1"/>
          </p:cNvSpPr>
          <p:nvPr>
            <p:ph type="title"/>
          </p:nvPr>
        </p:nvSpPr>
        <p:spPr>
          <a:xfrm>
            <a:off x="993750" y="421425"/>
            <a:ext cx="3839400" cy="173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600" dirty="0">
                <a:latin typeface="Poppins"/>
                <a:ea typeface="Poppins"/>
                <a:cs typeface="Poppins"/>
                <a:sym typeface="Poppins"/>
              </a:rPr>
              <a:t>Example 4: </a:t>
            </a:r>
            <a:endParaRPr sz="2600" dirty="0">
              <a:latin typeface="Poppins"/>
              <a:ea typeface="Poppins"/>
              <a:cs typeface="Poppins"/>
              <a:sym typeface="Poppins"/>
            </a:endParaRPr>
          </a:p>
          <a:p>
            <a:pPr marL="0" lvl="0" indent="0" algn="l" rtl="0">
              <a:spcBef>
                <a:spcPts val="0"/>
              </a:spcBef>
              <a:spcAft>
                <a:spcPts val="0"/>
              </a:spcAft>
              <a:buNone/>
            </a:pPr>
            <a:r>
              <a:rPr lang="en" sz="2600" dirty="0"/>
              <a:t>Give One, Get One, Move On (GOGOMO)</a:t>
            </a:r>
            <a:endParaRPr sz="2600" dirty="0"/>
          </a:p>
        </p:txBody>
      </p:sp>
      <p:pic>
        <p:nvPicPr>
          <p:cNvPr id="258" name="Google Shape;258;p45">
            <a:hlinkClick r:id="rId4"/>
            <a:extLst>
              <a:ext uri="{C183D7F6-B498-43B3-948B-1728B52AA6E4}">
                <adec:decorative xmlns:adec="http://schemas.microsoft.com/office/drawing/2017/decorative" val="1"/>
              </a:ext>
            </a:extLst>
          </p:cNvPr>
          <p:cNvPicPr preferRelativeResize="0"/>
          <p:nvPr/>
        </p:nvPicPr>
        <p:blipFill rotWithShape="1">
          <a:blip r:embed="rId5">
            <a:alphaModFix/>
          </a:blip>
          <a:srcRect l="14029" t="11541" r="12978" b="18080"/>
          <a:stretch/>
        </p:blipFill>
        <p:spPr>
          <a:xfrm>
            <a:off x="496550" y="2018225"/>
            <a:ext cx="5056450" cy="2742301"/>
          </a:xfrm>
          <a:prstGeom prst="rect">
            <a:avLst/>
          </a:prstGeom>
          <a:noFill/>
          <a:ln>
            <a:noFill/>
          </a:ln>
        </p:spPr>
      </p:pic>
      <p:sp>
        <p:nvSpPr>
          <p:cNvPr id="255" name="Google Shape;255;p45"/>
          <p:cNvSpPr txBox="1">
            <a:spLocks noGrp="1"/>
          </p:cNvSpPr>
          <p:nvPr>
            <p:ph type="body" idx="1"/>
          </p:nvPr>
        </p:nvSpPr>
        <p:spPr>
          <a:xfrm>
            <a:off x="5315175" y="1268475"/>
            <a:ext cx="3139800" cy="2515800"/>
          </a:xfrm>
          <a:prstGeom prst="rect">
            <a:avLst/>
          </a:prstGeom>
          <a:noFill/>
        </p:spPr>
        <p:txBody>
          <a:bodyPr spcFirstLastPara="1" wrap="square" lIns="0" tIns="0" rIns="0" bIns="0" anchor="t" anchorCtr="0">
            <a:noAutofit/>
          </a:bodyPr>
          <a:lstStyle/>
          <a:p>
            <a:pPr marL="0" lvl="0" indent="0" algn="ctr" rtl="0">
              <a:lnSpc>
                <a:spcPct val="100000"/>
              </a:lnSpc>
              <a:spcBef>
                <a:spcPts val="0"/>
              </a:spcBef>
              <a:spcAft>
                <a:spcPts val="0"/>
              </a:spcAft>
              <a:buNone/>
            </a:pPr>
            <a:r>
              <a:rPr lang="en" sz="1800" b="1">
                <a:solidFill>
                  <a:srgbClr val="888888"/>
                </a:solidFill>
              </a:rPr>
              <a:t>Capture in your handout:</a:t>
            </a:r>
            <a:endParaRPr sz="1800" b="1">
              <a:solidFill>
                <a:srgbClr val="888888"/>
              </a:solidFill>
            </a:endParaRPr>
          </a:p>
          <a:p>
            <a:pPr marL="457200" lvl="0" indent="-342900" algn="l" rtl="0">
              <a:lnSpc>
                <a:spcPct val="100000"/>
              </a:lnSpc>
              <a:spcBef>
                <a:spcPts val="0"/>
              </a:spcBef>
              <a:spcAft>
                <a:spcPts val="0"/>
              </a:spcAft>
              <a:buClr>
                <a:srgbClr val="888888"/>
              </a:buClr>
              <a:buSzPts val="1800"/>
              <a:buFont typeface="Poppins"/>
              <a:buChar char="●"/>
            </a:pPr>
            <a:r>
              <a:rPr lang="en" sz="1800">
                <a:solidFill>
                  <a:srgbClr val="888888"/>
                </a:solidFill>
              </a:rPr>
              <a:t>How does this strategy work?</a:t>
            </a:r>
            <a:endParaRPr sz="1800">
              <a:solidFill>
                <a:srgbClr val="888888"/>
              </a:solidFill>
            </a:endParaRPr>
          </a:p>
          <a:p>
            <a:pPr marL="457200" lvl="0" indent="0" algn="l" rtl="0">
              <a:lnSpc>
                <a:spcPct val="100000"/>
              </a:lnSpc>
              <a:spcBef>
                <a:spcPts val="0"/>
              </a:spcBef>
              <a:spcAft>
                <a:spcPts val="0"/>
              </a:spcAft>
              <a:buNone/>
            </a:pPr>
            <a:endParaRPr sz="1800">
              <a:solidFill>
                <a:srgbClr val="888888"/>
              </a:solidFill>
            </a:endParaRPr>
          </a:p>
          <a:p>
            <a:pPr marL="457200" lvl="0" indent="-342900" algn="l" rtl="0">
              <a:lnSpc>
                <a:spcPct val="100000"/>
              </a:lnSpc>
              <a:spcBef>
                <a:spcPts val="0"/>
              </a:spcBef>
              <a:spcAft>
                <a:spcPts val="0"/>
              </a:spcAft>
              <a:buClr>
                <a:srgbClr val="888888"/>
              </a:buClr>
              <a:buSzPts val="1800"/>
              <a:buFont typeface="Poppins"/>
              <a:buChar char="●"/>
            </a:pPr>
            <a:r>
              <a:rPr lang="en" sz="1800">
                <a:solidFill>
                  <a:srgbClr val="888888"/>
                </a:solidFill>
              </a:rPr>
              <a:t>How does it help to maintain or extend student understanding of vocabulary previously taught? </a:t>
            </a:r>
            <a:endParaRPr sz="1800">
              <a:solidFill>
                <a:srgbClr val="888888"/>
              </a:solidFill>
            </a:endParaRPr>
          </a:p>
          <a:p>
            <a:pPr marL="457200" lvl="0" indent="0" algn="l" rtl="0">
              <a:lnSpc>
                <a:spcPct val="100000"/>
              </a:lnSpc>
              <a:spcBef>
                <a:spcPts val="0"/>
              </a:spcBef>
              <a:spcAft>
                <a:spcPts val="0"/>
              </a:spcAft>
              <a:buNone/>
            </a:pPr>
            <a:endParaRPr sz="1800">
              <a:solidFill>
                <a:srgbClr val="888888"/>
              </a:solidFill>
            </a:endParaRPr>
          </a:p>
          <a:p>
            <a:pPr marL="457200" lvl="0" indent="-342900" algn="l" rtl="0">
              <a:lnSpc>
                <a:spcPct val="100000"/>
              </a:lnSpc>
              <a:spcBef>
                <a:spcPts val="0"/>
              </a:spcBef>
              <a:spcAft>
                <a:spcPts val="0"/>
              </a:spcAft>
              <a:buClr>
                <a:srgbClr val="888888"/>
              </a:buClr>
              <a:buSzPts val="1800"/>
              <a:buFont typeface="Poppins"/>
              <a:buChar char="●"/>
            </a:pPr>
            <a:r>
              <a:rPr lang="en" sz="1800">
                <a:solidFill>
                  <a:srgbClr val="888888"/>
                </a:solidFill>
              </a:rPr>
              <a:t>How could you use this in your classroom?</a:t>
            </a:r>
            <a:endParaRPr sz="1800">
              <a:solidFill>
                <a:srgbClr val="888888"/>
              </a:solidFill>
            </a:endParaRPr>
          </a:p>
          <a:p>
            <a:pPr marL="457200" lvl="0" indent="0" algn="l" rtl="0">
              <a:lnSpc>
                <a:spcPct val="100000"/>
              </a:lnSpc>
              <a:spcBef>
                <a:spcPts val="0"/>
              </a:spcBef>
              <a:spcAft>
                <a:spcPts val="0"/>
              </a:spcAft>
              <a:buNone/>
            </a:pPr>
            <a:endParaRPr sz="1800">
              <a:solidFill>
                <a:srgbClr val="888888"/>
              </a:solidFill>
            </a:endParaRPr>
          </a:p>
          <a:p>
            <a:pPr marL="457200" lvl="0" indent="0" algn="l" rtl="0">
              <a:lnSpc>
                <a:spcPct val="100000"/>
              </a:lnSpc>
              <a:spcBef>
                <a:spcPts val="1000"/>
              </a:spcBef>
              <a:spcAft>
                <a:spcPts val="0"/>
              </a:spcAft>
              <a:buNone/>
            </a:pPr>
            <a:endParaRPr sz="1800"/>
          </a:p>
          <a:p>
            <a:pPr marL="0" lvl="0" indent="0" algn="l" rtl="0">
              <a:lnSpc>
                <a:spcPct val="115000"/>
              </a:lnSpc>
              <a:spcBef>
                <a:spcPts val="0"/>
              </a:spcBef>
              <a:spcAft>
                <a:spcPts val="0"/>
              </a:spcAft>
              <a:buNone/>
            </a:pPr>
            <a:endParaRPr sz="1800" b="1">
              <a:solidFill>
                <a:srgbClr val="7F8080"/>
              </a:solidFill>
            </a:endParaRPr>
          </a:p>
          <a:p>
            <a:pPr marL="0" lvl="0" indent="0" algn="l" rtl="0">
              <a:lnSpc>
                <a:spcPct val="115000"/>
              </a:lnSpc>
              <a:spcBef>
                <a:spcPts val="1000"/>
              </a:spcBef>
              <a:spcAft>
                <a:spcPts val="0"/>
              </a:spcAft>
              <a:buNone/>
            </a:pPr>
            <a:endParaRPr sz="1800"/>
          </a:p>
          <a:p>
            <a:pPr marL="0" lvl="0" indent="0" algn="l" rtl="0">
              <a:lnSpc>
                <a:spcPct val="115000"/>
              </a:lnSpc>
              <a:spcBef>
                <a:spcPts val="1000"/>
              </a:spcBef>
              <a:spcAft>
                <a:spcPts val="1000"/>
              </a:spcAft>
              <a:buNone/>
            </a:pPr>
            <a:endParaRPr sz="1800"/>
          </a:p>
        </p:txBody>
      </p:sp>
      <p:sp>
        <p:nvSpPr>
          <p:cNvPr id="257" name="Google Shape;257;p45"/>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11</a:t>
            </a:fld>
            <a:endParaRPr sz="1200" b="1">
              <a:solidFill>
                <a:srgbClr val="40C1AC"/>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6" name="Google Shape;266;p46"/>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9</a:t>
            </a:r>
            <a:endParaRPr sz="700" b="1">
              <a:solidFill>
                <a:srgbClr val="397ED0"/>
              </a:solidFill>
              <a:latin typeface="Poppins"/>
              <a:ea typeface="Poppins"/>
              <a:cs typeface="Poppins"/>
              <a:sym typeface="Poppins"/>
            </a:endParaRPr>
          </a:p>
        </p:txBody>
      </p:sp>
      <p:pic>
        <p:nvPicPr>
          <p:cNvPr id="2" name="Picture 1">
            <a:extLst>
              <a:ext uri="{FF2B5EF4-FFF2-40B4-BE49-F238E27FC236}">
                <a16:creationId xmlns:a16="http://schemas.microsoft.com/office/drawing/2014/main" id="{DDD4A97F-15DF-411C-BA65-98628E38BBE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77638"/>
            <a:ext cx="1062149" cy="1062149"/>
          </a:xfrm>
          <a:prstGeom prst="rect">
            <a:avLst/>
          </a:prstGeom>
        </p:spPr>
      </p:pic>
      <p:sp>
        <p:nvSpPr>
          <p:cNvPr id="264" name="Google Shape;264;p46"/>
          <p:cNvSpPr txBox="1">
            <a:spLocks noGrp="1"/>
          </p:cNvSpPr>
          <p:nvPr>
            <p:ph type="title"/>
          </p:nvPr>
        </p:nvSpPr>
        <p:spPr>
          <a:xfrm>
            <a:off x="852000" y="686550"/>
            <a:ext cx="62769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dirty="0"/>
              <a:t>Practice  </a:t>
            </a:r>
            <a:endParaRPr dirty="0"/>
          </a:p>
        </p:txBody>
      </p:sp>
      <p:sp>
        <p:nvSpPr>
          <p:cNvPr id="263" name="Google Shape;263;p46"/>
          <p:cNvSpPr txBox="1">
            <a:spLocks noGrp="1"/>
          </p:cNvSpPr>
          <p:nvPr>
            <p:ph type="body" idx="1"/>
          </p:nvPr>
        </p:nvSpPr>
        <p:spPr>
          <a:xfrm>
            <a:off x="583550" y="1354175"/>
            <a:ext cx="4890300" cy="28572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endParaRPr sz="1700" i="1">
              <a:solidFill>
                <a:srgbClr val="888888"/>
              </a:solidFill>
            </a:endParaRPr>
          </a:p>
          <a:p>
            <a:pPr marL="457200" lvl="0" indent="-342900" algn="l" rtl="0">
              <a:lnSpc>
                <a:spcPct val="100000"/>
              </a:lnSpc>
              <a:spcBef>
                <a:spcPts val="0"/>
              </a:spcBef>
              <a:spcAft>
                <a:spcPts val="0"/>
              </a:spcAft>
              <a:buClr>
                <a:srgbClr val="888888"/>
              </a:buClr>
              <a:buSzPts val="1800"/>
              <a:buFont typeface="Calibri"/>
              <a:buChar char="●"/>
            </a:pPr>
            <a:r>
              <a:rPr lang="en" sz="1800">
                <a:solidFill>
                  <a:srgbClr val="888888"/>
                </a:solidFill>
              </a:rPr>
              <a:t>Review lesson you will be teaching.</a:t>
            </a:r>
            <a:endParaRPr sz="1800">
              <a:solidFill>
                <a:srgbClr val="888888"/>
              </a:solidFill>
            </a:endParaRPr>
          </a:p>
          <a:p>
            <a:pPr marL="457200" lvl="0" indent="-342900" algn="l" rtl="0">
              <a:lnSpc>
                <a:spcPct val="100000"/>
              </a:lnSpc>
              <a:spcBef>
                <a:spcPts val="0"/>
              </a:spcBef>
              <a:spcAft>
                <a:spcPts val="0"/>
              </a:spcAft>
              <a:buClr>
                <a:srgbClr val="888888"/>
              </a:buClr>
              <a:buSzPts val="1800"/>
              <a:buFont typeface="Calibri"/>
              <a:buChar char="●"/>
            </a:pPr>
            <a:r>
              <a:rPr lang="en" sz="1800">
                <a:solidFill>
                  <a:srgbClr val="888888"/>
                </a:solidFill>
              </a:rPr>
              <a:t>Identify 3-5  vocabulary words that you will teach.</a:t>
            </a:r>
            <a:endParaRPr sz="1800">
              <a:solidFill>
                <a:srgbClr val="888888"/>
              </a:solidFill>
            </a:endParaRPr>
          </a:p>
          <a:p>
            <a:pPr marL="457200" lvl="0" indent="-342900" algn="l" rtl="0">
              <a:lnSpc>
                <a:spcPct val="100000"/>
              </a:lnSpc>
              <a:spcBef>
                <a:spcPts val="0"/>
              </a:spcBef>
              <a:spcAft>
                <a:spcPts val="0"/>
              </a:spcAft>
              <a:buClr>
                <a:srgbClr val="888888"/>
              </a:buClr>
              <a:buSzPts val="1800"/>
              <a:buFont typeface="Arial"/>
              <a:buChar char="●"/>
            </a:pPr>
            <a:r>
              <a:rPr lang="en" sz="1800">
                <a:solidFill>
                  <a:srgbClr val="888888"/>
                </a:solidFill>
              </a:rPr>
              <a:t>Explain how you could use one of the four vocabulary strategies we just viewed..</a:t>
            </a:r>
            <a:endParaRPr sz="1800">
              <a:solidFill>
                <a:srgbClr val="888888"/>
              </a:solidFill>
            </a:endParaRPr>
          </a:p>
          <a:p>
            <a:pPr marL="457200" lvl="0" indent="-342900" algn="l" rtl="0">
              <a:lnSpc>
                <a:spcPct val="100000"/>
              </a:lnSpc>
              <a:spcBef>
                <a:spcPts val="0"/>
              </a:spcBef>
              <a:spcAft>
                <a:spcPts val="0"/>
              </a:spcAft>
              <a:buClr>
                <a:srgbClr val="888888"/>
              </a:buClr>
              <a:buSzPts val="1800"/>
              <a:buFont typeface="Poppins"/>
              <a:buChar char="●"/>
            </a:pPr>
            <a:r>
              <a:rPr lang="en" sz="1800">
                <a:solidFill>
                  <a:srgbClr val="888888"/>
                </a:solidFill>
              </a:rPr>
              <a:t>How well does this lesson meet the look for? </a:t>
            </a:r>
            <a:endParaRPr sz="1800">
              <a:solidFill>
                <a:srgbClr val="888888"/>
              </a:solidFill>
            </a:endParaRPr>
          </a:p>
          <a:p>
            <a:pPr marL="457200" lvl="0" indent="-342900" algn="l" rtl="0">
              <a:lnSpc>
                <a:spcPct val="100000"/>
              </a:lnSpc>
              <a:spcBef>
                <a:spcPts val="0"/>
              </a:spcBef>
              <a:spcAft>
                <a:spcPts val="0"/>
              </a:spcAft>
              <a:buClr>
                <a:srgbClr val="888888"/>
              </a:buClr>
              <a:buSzPts val="1800"/>
              <a:buFont typeface="Poppins"/>
              <a:buChar char="●"/>
            </a:pPr>
            <a:r>
              <a:rPr lang="en" sz="1800">
                <a:solidFill>
                  <a:srgbClr val="888888"/>
                </a:solidFill>
              </a:rPr>
              <a:t>What adaptations could be made?</a:t>
            </a:r>
            <a:endParaRPr sz="1800">
              <a:solidFill>
                <a:srgbClr val="888888"/>
              </a:solidFill>
            </a:endParaRPr>
          </a:p>
          <a:p>
            <a:pPr marL="457200" lvl="0" indent="0" algn="l" rtl="0">
              <a:lnSpc>
                <a:spcPct val="100000"/>
              </a:lnSpc>
              <a:spcBef>
                <a:spcPts val="0"/>
              </a:spcBef>
              <a:spcAft>
                <a:spcPts val="0"/>
              </a:spcAft>
              <a:buNone/>
            </a:pPr>
            <a:endParaRPr sz="1700">
              <a:solidFill>
                <a:srgbClr val="888888"/>
              </a:solidFill>
            </a:endParaRPr>
          </a:p>
          <a:p>
            <a:pPr marL="0" lvl="0" indent="0" algn="l" rtl="0">
              <a:lnSpc>
                <a:spcPct val="100000"/>
              </a:lnSpc>
              <a:spcBef>
                <a:spcPts val="0"/>
              </a:spcBef>
              <a:spcAft>
                <a:spcPts val="0"/>
              </a:spcAft>
              <a:buNone/>
            </a:pPr>
            <a:endParaRPr sz="1600" b="1"/>
          </a:p>
          <a:p>
            <a:pPr marL="457200" lvl="0" indent="0" algn="l" rtl="0">
              <a:lnSpc>
                <a:spcPct val="100000"/>
              </a:lnSpc>
              <a:spcBef>
                <a:spcPts val="0"/>
              </a:spcBef>
              <a:spcAft>
                <a:spcPts val="0"/>
              </a:spcAft>
              <a:buNone/>
            </a:pPr>
            <a:endParaRPr sz="1800"/>
          </a:p>
          <a:p>
            <a:pPr marL="0" lvl="0" indent="0" algn="l" rtl="0">
              <a:lnSpc>
                <a:spcPct val="100000"/>
              </a:lnSpc>
              <a:spcBef>
                <a:spcPts val="1000"/>
              </a:spcBef>
              <a:spcAft>
                <a:spcPts val="0"/>
              </a:spcAft>
              <a:buNone/>
            </a:pPr>
            <a:endParaRPr sz="1600"/>
          </a:p>
        </p:txBody>
      </p:sp>
      <p:sp>
        <p:nvSpPr>
          <p:cNvPr id="268" name="Google Shape;268;p46"/>
          <p:cNvSpPr/>
          <p:nvPr/>
        </p:nvSpPr>
        <p:spPr>
          <a:xfrm>
            <a:off x="583550" y="4211352"/>
            <a:ext cx="8249400" cy="1075800"/>
          </a:xfrm>
          <a:prstGeom prst="rect">
            <a:avLst/>
          </a:prstGeom>
          <a:solidFill>
            <a:srgbClr val="FFFFFF">
              <a:alpha val="72560"/>
            </a:srgbClr>
          </a:solidFill>
          <a:ln w="28575" cap="flat" cmpd="sng">
            <a:solidFill>
              <a:srgbClr val="40C1AC"/>
            </a:solidFill>
            <a:prstDash val="solid"/>
            <a:miter lim="8000"/>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r>
              <a:rPr lang="en" sz="1800" b="1">
                <a:solidFill>
                  <a:srgbClr val="2D68C4"/>
                </a:solidFill>
                <a:latin typeface="Poppins"/>
                <a:ea typeface="Poppins"/>
                <a:cs typeface="Poppins"/>
                <a:sym typeface="Poppins"/>
              </a:rPr>
              <a:t>Look For:</a:t>
            </a:r>
            <a:endParaRPr sz="1800" b="1">
              <a:solidFill>
                <a:srgbClr val="2D68C4"/>
              </a:solidFill>
              <a:latin typeface="Poppins"/>
              <a:ea typeface="Poppins"/>
              <a:cs typeface="Poppins"/>
              <a:sym typeface="Poppins"/>
            </a:endParaRPr>
          </a:p>
          <a:p>
            <a:pPr marL="914400" lvl="0" indent="-342900" algn="l" rtl="0">
              <a:spcBef>
                <a:spcPts val="0"/>
              </a:spcBef>
              <a:spcAft>
                <a:spcPts val="0"/>
              </a:spcAft>
              <a:buClr>
                <a:schemeClr val="dk1"/>
              </a:buClr>
              <a:buSzPts val="1800"/>
              <a:buFont typeface="Bitter"/>
              <a:buChar char="❏"/>
            </a:pPr>
            <a:r>
              <a:rPr lang="en" sz="1800">
                <a:solidFill>
                  <a:srgbClr val="212121"/>
                </a:solidFill>
                <a:latin typeface="Bitter"/>
                <a:ea typeface="Bitter"/>
                <a:cs typeface="Bitter"/>
                <a:sym typeface="Bitter"/>
              </a:rPr>
              <a:t>O</a:t>
            </a:r>
            <a:r>
              <a:rPr lang="en" sz="1800">
                <a:solidFill>
                  <a:schemeClr val="dk1"/>
                </a:solidFill>
                <a:latin typeface="Bitter"/>
                <a:ea typeface="Bitter"/>
                <a:cs typeface="Bitter"/>
                <a:sym typeface="Bitter"/>
              </a:rPr>
              <a:t>ver the course of the unit, students have opportunities to maintain and extend vocabulary through additional practice with words previously taught </a:t>
            </a:r>
            <a:endParaRPr sz="1800">
              <a:solidFill>
                <a:srgbClr val="212121"/>
              </a:solidFill>
              <a:latin typeface="Bitter"/>
              <a:ea typeface="Bitter"/>
              <a:cs typeface="Bitter"/>
              <a:sym typeface="Bitter"/>
            </a:endParaRPr>
          </a:p>
        </p:txBody>
      </p:sp>
      <p:pic>
        <p:nvPicPr>
          <p:cNvPr id="267" name="Google Shape;267;p4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541375" y="1578938"/>
            <a:ext cx="3369350" cy="1881225"/>
          </a:xfrm>
          <a:prstGeom prst="rect">
            <a:avLst/>
          </a:prstGeom>
          <a:noFill/>
          <a:ln>
            <a:noFill/>
          </a:ln>
        </p:spPr>
      </p:pic>
      <p:sp>
        <p:nvSpPr>
          <p:cNvPr id="265" name="Google Shape;265;p46"/>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12</a:t>
            </a:fld>
            <a:endParaRPr sz="1200" b="1">
              <a:solidFill>
                <a:srgbClr val="40C1AC"/>
              </a:solidFill>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 name="Picture 1">
            <a:extLst>
              <a:ext uri="{FF2B5EF4-FFF2-40B4-BE49-F238E27FC236}">
                <a16:creationId xmlns:a16="http://schemas.microsoft.com/office/drawing/2014/main" id="{E7C54447-98A7-42C1-8521-4771CB83A21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95001"/>
            <a:ext cx="1097375" cy="1097375"/>
          </a:xfrm>
          <a:prstGeom prst="rect">
            <a:avLst/>
          </a:prstGeom>
        </p:spPr>
      </p:pic>
      <p:sp>
        <p:nvSpPr>
          <p:cNvPr id="276" name="Google Shape;276;p47"/>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9</a:t>
            </a:r>
            <a:endParaRPr sz="700" b="1">
              <a:solidFill>
                <a:srgbClr val="397ED0"/>
              </a:solidFill>
              <a:latin typeface="Poppins"/>
              <a:ea typeface="Poppins"/>
              <a:cs typeface="Poppins"/>
              <a:sym typeface="Poppins"/>
            </a:endParaRPr>
          </a:p>
        </p:txBody>
      </p:sp>
      <p:sp>
        <p:nvSpPr>
          <p:cNvPr id="274" name="Google Shape;274;p47"/>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dirty="0"/>
              <a:t>Closing </a:t>
            </a:r>
            <a:endParaRPr dirty="0"/>
          </a:p>
        </p:txBody>
      </p:sp>
      <p:sp>
        <p:nvSpPr>
          <p:cNvPr id="275" name="Google Shape;275;p47"/>
          <p:cNvSpPr txBox="1">
            <a:spLocks noGrp="1"/>
          </p:cNvSpPr>
          <p:nvPr>
            <p:ph type="title" idx="3"/>
          </p:nvPr>
        </p:nvSpPr>
        <p:spPr>
          <a:xfrm>
            <a:off x="1143000" y="1507525"/>
            <a:ext cx="5117100" cy="4656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b="1" dirty="0">
                <a:solidFill>
                  <a:schemeClr val="accent5">
                    <a:lumMod val="75000"/>
                  </a:schemeClr>
                </a:solidFill>
              </a:rPr>
              <a:t>Reflection:  </a:t>
            </a:r>
            <a:r>
              <a:rPr lang="en" sz="1600" b="1" dirty="0">
                <a:solidFill>
                  <a:schemeClr val="accent5">
                    <a:lumMod val="75000"/>
                  </a:schemeClr>
                </a:solidFill>
              </a:rPr>
              <a:t> </a:t>
            </a:r>
            <a:endParaRPr sz="1600" b="1" dirty="0">
              <a:solidFill>
                <a:schemeClr val="accent5">
                  <a:lumMod val="75000"/>
                </a:schemeClr>
              </a:solidFill>
            </a:endParaRPr>
          </a:p>
        </p:txBody>
      </p:sp>
      <p:sp>
        <p:nvSpPr>
          <p:cNvPr id="273" name="Google Shape;273;p47"/>
          <p:cNvSpPr txBox="1">
            <a:spLocks noGrp="1"/>
          </p:cNvSpPr>
          <p:nvPr>
            <p:ph type="body" idx="1"/>
          </p:nvPr>
        </p:nvSpPr>
        <p:spPr>
          <a:xfrm>
            <a:off x="1143000" y="1998125"/>
            <a:ext cx="5961000" cy="2531100"/>
          </a:xfrm>
          <a:prstGeom prst="rect">
            <a:avLst/>
          </a:prstGeom>
        </p:spPr>
        <p:txBody>
          <a:bodyPr spcFirstLastPara="1" wrap="square" lIns="0" tIns="0" rIns="0" bIns="0" anchor="t" anchorCtr="0">
            <a:noAutofit/>
          </a:bodyPr>
          <a:lstStyle/>
          <a:p>
            <a:pPr marL="457200" lvl="0" indent="-342900" algn="l" rtl="0">
              <a:lnSpc>
                <a:spcPct val="100000"/>
              </a:lnSpc>
              <a:spcBef>
                <a:spcPts val="0"/>
              </a:spcBef>
              <a:spcAft>
                <a:spcPts val="0"/>
              </a:spcAft>
              <a:buClr>
                <a:srgbClr val="888888"/>
              </a:buClr>
              <a:buSzPts val="1800"/>
              <a:buFont typeface="Poppins"/>
              <a:buChar char="●"/>
            </a:pPr>
            <a:r>
              <a:rPr lang="en" sz="1800">
                <a:solidFill>
                  <a:srgbClr val="888888"/>
                </a:solidFill>
              </a:rPr>
              <a:t>Why is vocabulary instruction critical for all in literacy for all students, including (and especially) English Language Learners, students who are struggling readers, or students with special needs? </a:t>
            </a:r>
            <a:endParaRPr sz="1800">
              <a:solidFill>
                <a:srgbClr val="888888"/>
              </a:solidFill>
            </a:endParaRPr>
          </a:p>
          <a:p>
            <a:pPr marL="457200" lvl="0" indent="0" algn="l" rtl="0">
              <a:lnSpc>
                <a:spcPct val="100000"/>
              </a:lnSpc>
              <a:spcBef>
                <a:spcPts val="0"/>
              </a:spcBef>
              <a:spcAft>
                <a:spcPts val="0"/>
              </a:spcAft>
              <a:buNone/>
            </a:pPr>
            <a:endParaRPr sz="1800">
              <a:solidFill>
                <a:srgbClr val="888888"/>
              </a:solidFill>
            </a:endParaRPr>
          </a:p>
          <a:p>
            <a:pPr marL="457200" lvl="0" indent="-342900" algn="l" rtl="0">
              <a:lnSpc>
                <a:spcPct val="100000"/>
              </a:lnSpc>
              <a:spcBef>
                <a:spcPts val="0"/>
              </a:spcBef>
              <a:spcAft>
                <a:spcPts val="0"/>
              </a:spcAft>
              <a:buClr>
                <a:srgbClr val="888888"/>
              </a:buClr>
              <a:buSzPts val="1800"/>
              <a:buFont typeface="Poppins"/>
              <a:buChar char="●"/>
            </a:pPr>
            <a:r>
              <a:rPr lang="en" sz="1800" dirty="0">
                <a:solidFill>
                  <a:srgbClr val="888888"/>
                </a:solidFill>
              </a:rPr>
              <a:t>What is one next step you can take in your classroom to support students in maintaining or extending vocabulary?</a:t>
            </a:r>
            <a:endParaRPr sz="1800" b="1" dirty="0">
              <a:solidFill>
                <a:srgbClr val="888888"/>
              </a:solidFill>
            </a:endParaRPr>
          </a:p>
          <a:p>
            <a:pPr marL="457200" lvl="0" indent="0" algn="l" rtl="0">
              <a:lnSpc>
                <a:spcPct val="100000"/>
              </a:lnSpc>
              <a:spcBef>
                <a:spcPts val="0"/>
              </a:spcBef>
              <a:spcAft>
                <a:spcPts val="0"/>
              </a:spcAft>
              <a:buNone/>
            </a:pPr>
            <a:endParaRPr sz="1800"/>
          </a:p>
          <a:p>
            <a:pPr marL="457200" lvl="0" indent="0" algn="l" rtl="0">
              <a:lnSpc>
                <a:spcPct val="100000"/>
              </a:lnSpc>
              <a:spcBef>
                <a:spcPts val="0"/>
              </a:spcBef>
              <a:spcAft>
                <a:spcPts val="0"/>
              </a:spcAft>
              <a:buNone/>
            </a:pPr>
            <a:endParaRPr sz="1800"/>
          </a:p>
          <a:p>
            <a:pPr marL="0" lvl="0" indent="0" algn="l" rtl="0">
              <a:spcBef>
                <a:spcPts val="0"/>
              </a:spcBef>
              <a:spcAft>
                <a:spcPts val="0"/>
              </a:spcAft>
              <a:buNone/>
            </a:pPr>
            <a:endParaRPr sz="1800" b="1"/>
          </a:p>
          <a:p>
            <a:pPr marL="457200" lvl="0" indent="0" algn="l" rtl="0">
              <a:spcBef>
                <a:spcPts val="1000"/>
              </a:spcBef>
              <a:spcAft>
                <a:spcPts val="1000"/>
              </a:spcAft>
              <a:buNone/>
            </a:pP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 name="Picture 1">
            <a:extLst>
              <a:ext uri="{FF2B5EF4-FFF2-40B4-BE49-F238E27FC236}">
                <a16:creationId xmlns:a16="http://schemas.microsoft.com/office/drawing/2014/main" id="{D154DA06-0585-4CBC-AB60-C05785F76F1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04694"/>
            <a:ext cx="1097375" cy="1097375"/>
          </a:xfrm>
          <a:prstGeom prst="rect">
            <a:avLst/>
          </a:prstGeom>
        </p:spPr>
      </p:pic>
      <p:sp>
        <p:nvSpPr>
          <p:cNvPr id="283" name="Google Shape;283;p48"/>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9</a:t>
            </a:r>
            <a:endParaRPr sz="700" b="1">
              <a:solidFill>
                <a:srgbClr val="397ED0"/>
              </a:solidFill>
              <a:latin typeface="Poppins"/>
              <a:ea typeface="Poppins"/>
              <a:cs typeface="Poppins"/>
              <a:sym typeface="Poppins"/>
            </a:endParaRPr>
          </a:p>
        </p:txBody>
      </p:sp>
      <p:sp>
        <p:nvSpPr>
          <p:cNvPr id="281" name="Google Shape;281;p48"/>
          <p:cNvSpPr txBox="1">
            <a:spLocks noGrp="1"/>
          </p:cNvSpPr>
          <p:nvPr>
            <p:ph type="title"/>
          </p:nvPr>
        </p:nvSpPr>
        <p:spPr>
          <a:xfrm>
            <a:off x="942675" y="808000"/>
            <a:ext cx="74709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dirty="0"/>
              <a:t>Preparing for Next Week’s Application </a:t>
            </a:r>
            <a:endParaRPr dirty="0"/>
          </a:p>
        </p:txBody>
      </p:sp>
      <p:sp>
        <p:nvSpPr>
          <p:cNvPr id="284" name="Google Shape;284;p48"/>
          <p:cNvSpPr txBox="1"/>
          <p:nvPr/>
        </p:nvSpPr>
        <p:spPr>
          <a:xfrm>
            <a:off x="836550" y="1485988"/>
            <a:ext cx="7470900" cy="151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rgbClr val="7F8080"/>
              </a:solidFill>
              <a:latin typeface="Poppins"/>
              <a:ea typeface="Poppins"/>
              <a:cs typeface="Poppins"/>
              <a:sym typeface="Poppins"/>
            </a:endParaRPr>
          </a:p>
          <a:p>
            <a:pPr marL="457200" lvl="0" indent="-342900" algn="l" rtl="0">
              <a:spcBef>
                <a:spcPts val="0"/>
              </a:spcBef>
              <a:spcAft>
                <a:spcPts val="0"/>
              </a:spcAft>
              <a:buClr>
                <a:srgbClr val="7F8080"/>
              </a:buClr>
              <a:buSzPts val="1800"/>
              <a:buFont typeface="Poppins"/>
              <a:buChar char="●"/>
            </a:pPr>
            <a:r>
              <a:rPr lang="en" sz="1800">
                <a:solidFill>
                  <a:srgbClr val="7F8080"/>
                </a:solidFill>
                <a:latin typeface="Poppins"/>
                <a:ea typeface="Poppins"/>
                <a:cs typeface="Poppins"/>
                <a:sym typeface="Poppins"/>
              </a:rPr>
              <a:t>Bring a current or upcoming unit or lesson that includes reinforcement opportunities.</a:t>
            </a:r>
            <a:endParaRPr sz="1800">
              <a:solidFill>
                <a:srgbClr val="7F8080"/>
              </a:solidFill>
              <a:latin typeface="Poppins"/>
              <a:ea typeface="Poppins"/>
              <a:cs typeface="Poppins"/>
              <a:sym typeface="Poppins"/>
            </a:endParaRPr>
          </a:p>
          <a:p>
            <a:pPr marL="457200" lvl="0" indent="-342900" algn="l" rtl="0">
              <a:spcBef>
                <a:spcPts val="0"/>
              </a:spcBef>
              <a:spcAft>
                <a:spcPts val="0"/>
              </a:spcAft>
              <a:buClr>
                <a:srgbClr val="7F8080"/>
              </a:buClr>
              <a:buSzPts val="1800"/>
              <a:buFont typeface="Poppins"/>
              <a:buChar char="●"/>
            </a:pPr>
            <a:r>
              <a:rPr lang="en" sz="1800">
                <a:solidFill>
                  <a:srgbClr val="7F8080"/>
                </a:solidFill>
                <a:latin typeface="Poppins"/>
                <a:ea typeface="Poppins"/>
                <a:cs typeface="Poppins"/>
                <a:sym typeface="Poppins"/>
              </a:rPr>
              <a:t>How do students have opportunities to maintain and extend vocabulary through additional practice with words previously taught?</a:t>
            </a:r>
            <a:endParaRPr sz="1800">
              <a:solidFill>
                <a:srgbClr val="7F8080"/>
              </a:solidFill>
              <a:latin typeface="Poppins"/>
              <a:ea typeface="Poppins"/>
              <a:cs typeface="Poppins"/>
              <a:sym typeface="Poppins"/>
            </a:endParaRPr>
          </a:p>
          <a:p>
            <a:pPr marL="0" lvl="0" indent="0" algn="l" rtl="0">
              <a:spcBef>
                <a:spcPts val="0"/>
              </a:spcBef>
              <a:spcAft>
                <a:spcPts val="0"/>
              </a:spcAft>
              <a:buNone/>
            </a:pPr>
            <a:endParaRPr sz="1800" b="1">
              <a:solidFill>
                <a:srgbClr val="7F8080"/>
              </a:solidFill>
              <a:latin typeface="Poppins"/>
              <a:ea typeface="Poppins"/>
              <a:cs typeface="Poppins"/>
              <a:sym typeface="Poppins"/>
            </a:endParaRPr>
          </a:p>
        </p:txBody>
      </p:sp>
      <p:sp>
        <p:nvSpPr>
          <p:cNvPr id="285" name="Google Shape;285;p48"/>
          <p:cNvSpPr/>
          <p:nvPr/>
        </p:nvSpPr>
        <p:spPr>
          <a:xfrm>
            <a:off x="609925" y="3567925"/>
            <a:ext cx="7974000" cy="1349100"/>
          </a:xfrm>
          <a:prstGeom prst="rect">
            <a:avLst/>
          </a:prstGeom>
          <a:solidFill>
            <a:srgbClr val="FFFFFF">
              <a:alpha val="72560"/>
            </a:srgbClr>
          </a:solidFill>
          <a:ln w="28575" cap="flat" cmpd="sng">
            <a:solidFill>
              <a:srgbClr val="40C1AC"/>
            </a:solidFill>
            <a:prstDash val="solid"/>
            <a:miter lim="8000"/>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r>
              <a:rPr lang="en" sz="1800" b="1">
                <a:solidFill>
                  <a:srgbClr val="2D68C4"/>
                </a:solidFill>
                <a:latin typeface="Poppins"/>
                <a:ea typeface="Poppins"/>
                <a:cs typeface="Poppins"/>
                <a:sym typeface="Poppins"/>
              </a:rPr>
              <a:t>Look For:</a:t>
            </a:r>
            <a:endParaRPr sz="1800" b="1">
              <a:solidFill>
                <a:srgbClr val="2D68C4"/>
              </a:solidFill>
              <a:latin typeface="Poppins"/>
              <a:ea typeface="Poppins"/>
              <a:cs typeface="Poppins"/>
              <a:sym typeface="Poppins"/>
            </a:endParaRPr>
          </a:p>
          <a:p>
            <a:pPr marL="914400" lvl="0" indent="-342900" algn="l" rtl="0">
              <a:spcBef>
                <a:spcPts val="0"/>
              </a:spcBef>
              <a:spcAft>
                <a:spcPts val="0"/>
              </a:spcAft>
              <a:buClr>
                <a:schemeClr val="dk1"/>
              </a:buClr>
              <a:buSzPts val="1800"/>
              <a:buFont typeface="Poppins"/>
              <a:buChar char="❏"/>
            </a:pPr>
            <a:r>
              <a:rPr lang="en" sz="1800">
                <a:solidFill>
                  <a:srgbClr val="212121"/>
                </a:solidFill>
                <a:latin typeface="Poppins"/>
                <a:ea typeface="Poppins"/>
                <a:cs typeface="Poppins"/>
                <a:sym typeface="Poppins"/>
              </a:rPr>
              <a:t>O</a:t>
            </a:r>
            <a:r>
              <a:rPr lang="en" sz="1800">
                <a:solidFill>
                  <a:schemeClr val="dk1"/>
                </a:solidFill>
                <a:latin typeface="Poppins"/>
                <a:ea typeface="Poppins"/>
                <a:cs typeface="Poppins"/>
                <a:sym typeface="Poppins"/>
              </a:rPr>
              <a:t>ver the course of the unit, students have opportunities to maintain and extend vocabulary through additional practice with words previously taught </a:t>
            </a:r>
            <a:endParaRPr sz="1800">
              <a:solidFill>
                <a:srgbClr val="212121"/>
              </a:solidFill>
              <a:latin typeface="Poppins"/>
              <a:ea typeface="Poppins"/>
              <a:cs typeface="Poppins"/>
              <a:sym typeface="Poppins"/>
            </a:endParaRPr>
          </a:p>
        </p:txBody>
      </p:sp>
      <p:sp>
        <p:nvSpPr>
          <p:cNvPr id="282" name="Google Shape;282;p48"/>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14</a:t>
            </a:fld>
            <a:endParaRPr sz="1200" b="1">
              <a:solidFill>
                <a:srgbClr val="40C1AC"/>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2" name="Picture 1">
            <a:extLst>
              <a:ext uri="{FF2B5EF4-FFF2-40B4-BE49-F238E27FC236}">
                <a16:creationId xmlns:a16="http://schemas.microsoft.com/office/drawing/2014/main" id="{E024CE36-388B-4C5C-A3A9-7C76F964C64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01877"/>
            <a:ext cx="1097375" cy="1097375"/>
          </a:xfrm>
          <a:prstGeom prst="rect">
            <a:avLst/>
          </a:prstGeom>
        </p:spPr>
      </p:pic>
      <p:sp>
        <p:nvSpPr>
          <p:cNvPr id="177" name="Google Shape;177;p36"/>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a:t>
            </a:r>
            <a:endParaRPr sz="700" b="1">
              <a:solidFill>
                <a:srgbClr val="397ED0"/>
              </a:solidFill>
              <a:latin typeface="Poppins"/>
              <a:ea typeface="Poppins"/>
              <a:cs typeface="Poppins"/>
              <a:sym typeface="Poppins"/>
            </a:endParaRPr>
          </a:p>
          <a:p>
            <a:pPr marL="0" lvl="0" indent="0" algn="ctr" rtl="0">
              <a:spcBef>
                <a:spcPts val="0"/>
              </a:spcBef>
              <a:spcAft>
                <a:spcPts val="0"/>
              </a:spcAft>
              <a:buNone/>
            </a:pPr>
            <a:r>
              <a:rPr lang="en" sz="700" b="1">
                <a:solidFill>
                  <a:srgbClr val="397ED0"/>
                </a:solidFill>
                <a:latin typeface="Poppins"/>
                <a:ea typeface="Poppins"/>
                <a:cs typeface="Poppins"/>
                <a:sym typeface="Poppins"/>
              </a:rPr>
              <a:t>SESSION 9</a:t>
            </a:r>
            <a:endParaRPr sz="700" b="1">
              <a:solidFill>
                <a:srgbClr val="397ED0"/>
              </a:solidFill>
              <a:latin typeface="Poppins"/>
              <a:ea typeface="Poppins"/>
              <a:cs typeface="Poppins"/>
              <a:sym typeface="Poppins"/>
            </a:endParaRPr>
          </a:p>
        </p:txBody>
      </p:sp>
      <p:sp>
        <p:nvSpPr>
          <p:cNvPr id="175" name="Google Shape;175;p36"/>
          <p:cNvSpPr txBox="1">
            <a:spLocks noGrp="1"/>
          </p:cNvSpPr>
          <p:nvPr>
            <p:ph type="title"/>
          </p:nvPr>
        </p:nvSpPr>
        <p:spPr>
          <a:xfrm>
            <a:off x="1064325" y="251500"/>
            <a:ext cx="3252900" cy="173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600" dirty="0"/>
              <a:t>Do Now</a:t>
            </a:r>
            <a:endParaRPr sz="3600" dirty="0"/>
          </a:p>
        </p:txBody>
      </p:sp>
      <p:sp>
        <p:nvSpPr>
          <p:cNvPr id="179" name="Google Shape;179;p36"/>
          <p:cNvSpPr txBox="1"/>
          <p:nvPr/>
        </p:nvSpPr>
        <p:spPr>
          <a:xfrm>
            <a:off x="1064325" y="1573425"/>
            <a:ext cx="3474900" cy="3365400"/>
          </a:xfrm>
          <a:prstGeom prst="rect">
            <a:avLst/>
          </a:prstGeom>
          <a:solidFill>
            <a:srgbClr val="FFFFFF">
              <a:alpha val="82310"/>
            </a:srgb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latin typeface="Courgette"/>
                <a:ea typeface="Courgette"/>
                <a:cs typeface="Courgette"/>
                <a:sym typeface="Courgette"/>
              </a:rPr>
              <a:t>“The limits of my language mean the limits of my world” </a:t>
            </a:r>
            <a:endParaRPr sz="2000">
              <a:latin typeface="Calibri"/>
              <a:ea typeface="Calibri"/>
              <a:cs typeface="Calibri"/>
              <a:sym typeface="Calibri"/>
            </a:endParaRPr>
          </a:p>
          <a:p>
            <a:pPr marL="0" lvl="0" indent="0" algn="r" rtl="0">
              <a:spcBef>
                <a:spcPts val="0"/>
              </a:spcBef>
              <a:spcAft>
                <a:spcPts val="0"/>
              </a:spcAft>
              <a:buClr>
                <a:srgbClr val="000000"/>
              </a:buClr>
              <a:buSzPts val="1100"/>
              <a:buFont typeface="Arial"/>
              <a:buNone/>
            </a:pPr>
            <a:endParaRPr sz="2000">
              <a:latin typeface="Calibri"/>
              <a:ea typeface="Calibri"/>
              <a:cs typeface="Calibri"/>
              <a:sym typeface="Calibri"/>
            </a:endParaRPr>
          </a:p>
          <a:p>
            <a:pPr marL="0" lvl="0" indent="0" algn="r" rtl="0">
              <a:spcBef>
                <a:spcPts val="0"/>
              </a:spcBef>
              <a:spcAft>
                <a:spcPts val="0"/>
              </a:spcAft>
              <a:buClr>
                <a:srgbClr val="000000"/>
              </a:buClr>
              <a:buSzPts val="1100"/>
              <a:buFont typeface="Arial"/>
              <a:buNone/>
            </a:pPr>
            <a:r>
              <a:rPr lang="en" sz="2000">
                <a:latin typeface="Calibri"/>
                <a:ea typeface="Calibri"/>
                <a:cs typeface="Calibri"/>
                <a:sym typeface="Calibri"/>
              </a:rPr>
              <a:t>--Ludwig Wittgenstein</a:t>
            </a:r>
            <a:endParaRPr sz="2000"/>
          </a:p>
        </p:txBody>
      </p:sp>
      <p:sp>
        <p:nvSpPr>
          <p:cNvPr id="176" name="Google Shape;176;p36"/>
          <p:cNvSpPr txBox="1">
            <a:spLocks noGrp="1"/>
          </p:cNvSpPr>
          <p:nvPr>
            <p:ph type="body" idx="1"/>
          </p:nvPr>
        </p:nvSpPr>
        <p:spPr>
          <a:xfrm>
            <a:off x="5421000" y="1750625"/>
            <a:ext cx="2832300" cy="2515800"/>
          </a:xfrm>
          <a:prstGeom prst="rect">
            <a:avLst/>
          </a:prstGeom>
          <a:noFill/>
        </p:spPr>
        <p:txBody>
          <a:bodyPr spcFirstLastPara="1" wrap="square" lIns="0" tIns="0" rIns="0" bIns="0" anchor="t" anchorCtr="0">
            <a:noAutofit/>
          </a:bodyPr>
          <a:lstStyle/>
          <a:p>
            <a:pPr marL="457200" lvl="0" indent="-342900" algn="l" rtl="0">
              <a:lnSpc>
                <a:spcPct val="100000"/>
              </a:lnSpc>
              <a:spcBef>
                <a:spcPts val="0"/>
              </a:spcBef>
              <a:spcAft>
                <a:spcPts val="0"/>
              </a:spcAft>
              <a:buClr>
                <a:srgbClr val="888888"/>
              </a:buClr>
              <a:buSzPts val="1800"/>
              <a:buFont typeface="Poppins"/>
              <a:buChar char="●"/>
            </a:pPr>
            <a:r>
              <a:rPr lang="en" sz="1800">
                <a:solidFill>
                  <a:srgbClr val="888888"/>
                </a:solidFill>
              </a:rPr>
              <a:t>What does this quote mean to you?</a:t>
            </a:r>
            <a:endParaRPr sz="1800">
              <a:solidFill>
                <a:srgbClr val="888888"/>
              </a:solidFill>
            </a:endParaRPr>
          </a:p>
          <a:p>
            <a:pPr marL="457200" lvl="0" indent="0" algn="l" rtl="0">
              <a:lnSpc>
                <a:spcPct val="100000"/>
              </a:lnSpc>
              <a:spcBef>
                <a:spcPts val="0"/>
              </a:spcBef>
              <a:spcAft>
                <a:spcPts val="0"/>
              </a:spcAft>
              <a:buNone/>
            </a:pPr>
            <a:r>
              <a:rPr lang="en" sz="1800">
                <a:solidFill>
                  <a:srgbClr val="888888"/>
                </a:solidFill>
              </a:rPr>
              <a:t> </a:t>
            </a:r>
            <a:endParaRPr sz="1800">
              <a:solidFill>
                <a:srgbClr val="888888"/>
              </a:solidFill>
            </a:endParaRPr>
          </a:p>
          <a:p>
            <a:pPr marL="457200" lvl="0" indent="-342900" algn="l" rtl="0">
              <a:lnSpc>
                <a:spcPct val="100000"/>
              </a:lnSpc>
              <a:spcBef>
                <a:spcPts val="0"/>
              </a:spcBef>
              <a:spcAft>
                <a:spcPts val="0"/>
              </a:spcAft>
              <a:buClr>
                <a:srgbClr val="888888"/>
              </a:buClr>
              <a:buSzPts val="1800"/>
              <a:buFont typeface="Arial"/>
              <a:buChar char="●"/>
            </a:pPr>
            <a:r>
              <a:rPr lang="en" sz="1800">
                <a:solidFill>
                  <a:srgbClr val="888888"/>
                </a:solidFill>
              </a:rPr>
              <a:t>How has this been true in your classroom? </a:t>
            </a:r>
            <a:endParaRPr sz="1800">
              <a:solidFill>
                <a:srgbClr val="888888"/>
              </a:solidFill>
            </a:endParaRPr>
          </a:p>
          <a:p>
            <a:pPr marL="457200" lvl="0" indent="0" algn="l" rtl="0">
              <a:lnSpc>
                <a:spcPct val="100000"/>
              </a:lnSpc>
              <a:spcBef>
                <a:spcPts val="1000"/>
              </a:spcBef>
              <a:spcAft>
                <a:spcPts val="0"/>
              </a:spcAft>
              <a:buNone/>
            </a:pPr>
            <a:endParaRPr sz="1800"/>
          </a:p>
          <a:p>
            <a:pPr marL="0" lvl="0" indent="0" algn="l" rtl="0">
              <a:lnSpc>
                <a:spcPct val="115000"/>
              </a:lnSpc>
              <a:spcBef>
                <a:spcPts val="0"/>
              </a:spcBef>
              <a:spcAft>
                <a:spcPts val="0"/>
              </a:spcAft>
              <a:buNone/>
            </a:pPr>
            <a:endParaRPr sz="1800" b="1">
              <a:solidFill>
                <a:srgbClr val="7F8080"/>
              </a:solidFill>
            </a:endParaRPr>
          </a:p>
          <a:p>
            <a:pPr marL="0" lvl="0" indent="0" algn="l" rtl="0">
              <a:lnSpc>
                <a:spcPct val="115000"/>
              </a:lnSpc>
              <a:spcBef>
                <a:spcPts val="1000"/>
              </a:spcBef>
              <a:spcAft>
                <a:spcPts val="0"/>
              </a:spcAft>
              <a:buNone/>
            </a:pPr>
            <a:endParaRPr sz="1800"/>
          </a:p>
          <a:p>
            <a:pPr marL="0" lvl="0" indent="0" algn="l" rtl="0">
              <a:lnSpc>
                <a:spcPct val="115000"/>
              </a:lnSpc>
              <a:spcBef>
                <a:spcPts val="1000"/>
              </a:spcBef>
              <a:spcAft>
                <a:spcPts val="1000"/>
              </a:spcAft>
              <a:buNone/>
            </a:pPr>
            <a:endParaRPr sz="1800"/>
          </a:p>
        </p:txBody>
      </p:sp>
      <p:sp>
        <p:nvSpPr>
          <p:cNvPr id="178" name="Google Shape;178;p36"/>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2</a:t>
            </a:fld>
            <a:endParaRPr sz="1200" b="1">
              <a:solidFill>
                <a:srgbClr val="40C1AC"/>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2" name="Picture 1">
            <a:extLst>
              <a:ext uri="{FF2B5EF4-FFF2-40B4-BE49-F238E27FC236}">
                <a16:creationId xmlns:a16="http://schemas.microsoft.com/office/drawing/2014/main" id="{3C1DEBF8-F158-4161-B344-D3A5E88D290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52956"/>
            <a:ext cx="962288" cy="962288"/>
          </a:xfrm>
          <a:prstGeom prst="rect">
            <a:avLst/>
          </a:prstGeom>
        </p:spPr>
      </p:pic>
      <p:sp>
        <p:nvSpPr>
          <p:cNvPr id="185" name="Google Shape;185;p37"/>
          <p:cNvSpPr txBox="1">
            <a:spLocks noGrp="1"/>
          </p:cNvSpPr>
          <p:nvPr>
            <p:ph type="title" idx="4294967295"/>
          </p:nvPr>
        </p:nvSpPr>
        <p:spPr>
          <a:xfrm>
            <a:off x="1008325" y="295100"/>
            <a:ext cx="5903400" cy="678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200" dirty="0">
                <a:solidFill>
                  <a:srgbClr val="FFFFFF"/>
                </a:solidFill>
              </a:rPr>
              <a:t>Content Cycle Overview</a:t>
            </a:r>
            <a:r>
              <a:rPr lang="en" dirty="0">
                <a:solidFill>
                  <a:srgbClr val="FFFFFF"/>
                </a:solidFill>
              </a:rPr>
              <a:t> </a:t>
            </a:r>
            <a:endParaRPr dirty="0">
              <a:solidFill>
                <a:srgbClr val="FFFFFF"/>
              </a:solidFill>
            </a:endParaRPr>
          </a:p>
        </p:txBody>
      </p:sp>
      <p:graphicFrame>
        <p:nvGraphicFramePr>
          <p:cNvPr id="184" name="Google Shape;184;p37"/>
          <p:cNvGraphicFramePr/>
          <p:nvPr>
            <p:extLst>
              <p:ext uri="{D42A27DB-BD31-4B8C-83A1-F6EECF244321}">
                <p14:modId xmlns:p14="http://schemas.microsoft.com/office/powerpoint/2010/main" val="1004062689"/>
              </p:ext>
            </p:extLst>
          </p:nvPr>
        </p:nvGraphicFramePr>
        <p:xfrm>
          <a:off x="1008325" y="1047700"/>
          <a:ext cx="6992675" cy="4415005"/>
        </p:xfrm>
        <a:graphic>
          <a:graphicData uri="http://schemas.openxmlformats.org/drawingml/2006/table">
            <a:tbl>
              <a:tblPr firstRow="1">
                <a:noFill/>
                <a:tableStyleId>{9A2477BA-AD64-449C-B273-0889F9DD6967}</a:tableStyleId>
              </a:tblPr>
              <a:tblGrid>
                <a:gridCol w="1125750">
                  <a:extLst>
                    <a:ext uri="{9D8B030D-6E8A-4147-A177-3AD203B41FA5}">
                      <a16:colId xmlns:a16="http://schemas.microsoft.com/office/drawing/2014/main" val="20000"/>
                    </a:ext>
                  </a:extLst>
                </a:gridCol>
                <a:gridCol w="1989225">
                  <a:extLst>
                    <a:ext uri="{9D8B030D-6E8A-4147-A177-3AD203B41FA5}">
                      <a16:colId xmlns:a16="http://schemas.microsoft.com/office/drawing/2014/main" val="20001"/>
                    </a:ext>
                  </a:extLst>
                </a:gridCol>
                <a:gridCol w="3877700">
                  <a:extLst>
                    <a:ext uri="{9D8B030D-6E8A-4147-A177-3AD203B41FA5}">
                      <a16:colId xmlns:a16="http://schemas.microsoft.com/office/drawing/2014/main" val="20002"/>
                    </a:ext>
                  </a:extLst>
                </a:gridCol>
              </a:tblGrid>
              <a:tr h="39197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Session</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Type of Learning  </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Focus Area </a:t>
                      </a:r>
                      <a:endParaRPr sz="1200" b="1">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0"/>
                  </a:ext>
                </a:extLst>
              </a:tr>
              <a:tr h="349650">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1</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Introduction to Vocabulary and Why It Matters</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1"/>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2</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Implicit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2"/>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3</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Implicit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3"/>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4</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Explicit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4"/>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5</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Explicit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5"/>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6</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Student Progress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Implicit and Explicit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6"/>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7</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Text Sets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7"/>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8</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Text Sets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8"/>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9</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Maintaining &amp; Extending Vocabulary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9"/>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10</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Maintaining &amp; Extending Vocabulary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10"/>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11</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Student Progress</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dirty="0">
                          <a:solidFill>
                            <a:srgbClr val="FFFFFF"/>
                          </a:solidFill>
                          <a:latin typeface="Poppins"/>
                          <a:ea typeface="Poppins"/>
                          <a:cs typeface="Poppins"/>
                          <a:sym typeface="Poppins"/>
                        </a:rPr>
                        <a:t>Text Sets, Implicit and Explicit Vocabulary  </a:t>
                      </a:r>
                      <a:endParaRPr sz="1200" dirty="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11"/>
                  </a:ext>
                </a:extLst>
              </a:tr>
            </a:tbl>
          </a:graphicData>
        </a:graphic>
      </p:graphicFrame>
      <p:sp>
        <p:nvSpPr>
          <p:cNvPr id="186" name="Google Shape;186;p37" descr="Arrow pointing to Session 9:  Maintaining and Extending Vocabulary">
            <a:extLst>
              <a:ext uri="{C183D7F6-B498-43B3-948B-1728B52AA6E4}">
                <adec:decorative xmlns:adec="http://schemas.microsoft.com/office/drawing/2017/decorative" val="0"/>
              </a:ext>
            </a:extLst>
          </p:cNvPr>
          <p:cNvSpPr/>
          <p:nvPr/>
        </p:nvSpPr>
        <p:spPr>
          <a:xfrm>
            <a:off x="424600" y="4363575"/>
            <a:ext cx="784800" cy="431700"/>
          </a:xfrm>
          <a:prstGeom prst="rightArrow">
            <a:avLst>
              <a:gd name="adj1" fmla="val 50000"/>
              <a:gd name="adj2" fmla="val 50000"/>
            </a:avLst>
          </a:prstGeom>
          <a:solidFill>
            <a:srgbClr val="40C1A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2" name="Picture 1">
            <a:extLst>
              <a:ext uri="{FF2B5EF4-FFF2-40B4-BE49-F238E27FC236}">
                <a16:creationId xmlns:a16="http://schemas.microsoft.com/office/drawing/2014/main" id="{C881447D-C6D0-49D9-9478-761F2428B75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663" y="108752"/>
            <a:ext cx="1097375" cy="1097375"/>
          </a:xfrm>
          <a:prstGeom prst="rect">
            <a:avLst/>
          </a:prstGeom>
        </p:spPr>
      </p:pic>
      <p:sp>
        <p:nvSpPr>
          <p:cNvPr id="195" name="Google Shape;195;p38"/>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9</a:t>
            </a:r>
            <a:endParaRPr sz="700" b="1">
              <a:solidFill>
                <a:srgbClr val="397ED0"/>
              </a:solidFill>
              <a:latin typeface="Poppins"/>
              <a:ea typeface="Poppins"/>
              <a:cs typeface="Poppins"/>
              <a:sym typeface="Poppins"/>
            </a:endParaRPr>
          </a:p>
        </p:txBody>
      </p:sp>
      <p:sp>
        <p:nvSpPr>
          <p:cNvPr id="192" name="Google Shape;192;p38"/>
          <p:cNvSpPr txBox="1">
            <a:spLocks noGrp="1"/>
          </p:cNvSpPr>
          <p:nvPr>
            <p:ph type="title"/>
          </p:nvPr>
        </p:nvSpPr>
        <p:spPr>
          <a:xfrm>
            <a:off x="1077450" y="513650"/>
            <a:ext cx="3252900" cy="1739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600" dirty="0"/>
              <a:t>Objectives</a:t>
            </a:r>
            <a:endParaRPr sz="3600" dirty="0"/>
          </a:p>
        </p:txBody>
      </p:sp>
      <p:sp>
        <p:nvSpPr>
          <p:cNvPr id="194" name="Google Shape;194;p38"/>
          <p:cNvSpPr txBox="1">
            <a:spLocks noGrp="1"/>
          </p:cNvSpPr>
          <p:nvPr>
            <p:ph type="body" idx="1"/>
          </p:nvPr>
        </p:nvSpPr>
        <p:spPr>
          <a:xfrm>
            <a:off x="865125" y="2097250"/>
            <a:ext cx="4037100" cy="22905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b="1">
                <a:solidFill>
                  <a:srgbClr val="2D68C4"/>
                </a:solidFill>
              </a:rPr>
              <a:t>01.  Reinforce prioritized vocabulary across lessons/texts </a:t>
            </a:r>
            <a:endParaRPr sz="1800" b="1">
              <a:solidFill>
                <a:srgbClr val="2D68C4"/>
              </a:solidFill>
            </a:endParaRPr>
          </a:p>
          <a:p>
            <a:pPr marL="0" lvl="0" indent="0" algn="l" rtl="0">
              <a:lnSpc>
                <a:spcPct val="115000"/>
              </a:lnSpc>
              <a:spcBef>
                <a:spcPts val="1000"/>
              </a:spcBef>
              <a:spcAft>
                <a:spcPts val="1000"/>
              </a:spcAft>
              <a:buNone/>
            </a:pPr>
            <a:endParaRPr sz="1800">
              <a:solidFill>
                <a:srgbClr val="2D68C4"/>
              </a:solidFill>
              <a:latin typeface="Poppins SemiBold"/>
              <a:ea typeface="Poppins SemiBold"/>
              <a:cs typeface="Poppins SemiBold"/>
              <a:sym typeface="Poppins SemiBold"/>
            </a:endParaRPr>
          </a:p>
        </p:txBody>
      </p:sp>
      <p:sp>
        <p:nvSpPr>
          <p:cNvPr id="193" name="Google Shape;193;p38"/>
          <p:cNvSpPr txBox="1">
            <a:spLocks noGrp="1"/>
          </p:cNvSpPr>
          <p:nvPr>
            <p:ph type="subTitle" idx="2"/>
          </p:nvPr>
        </p:nvSpPr>
        <p:spPr>
          <a:xfrm>
            <a:off x="5340550" y="1040000"/>
            <a:ext cx="2497800" cy="864600"/>
          </a:xfrm>
          <a:prstGeom prst="rect">
            <a:avLst/>
          </a:prstGeom>
        </p:spPr>
        <p:txBody>
          <a:bodyPr spcFirstLastPara="1" wrap="square" lIns="0" tIns="0" rIns="0" bIns="0" anchor="b" anchorCtr="0">
            <a:noAutofit/>
          </a:bodyPr>
          <a:lstStyle/>
          <a:p>
            <a:pPr marL="0" lvl="0" indent="0" algn="l" rtl="0">
              <a:spcBef>
                <a:spcPts val="0"/>
              </a:spcBef>
              <a:spcAft>
                <a:spcPts val="1000"/>
              </a:spcAft>
              <a:buNone/>
            </a:pPr>
            <a:r>
              <a:rPr lang="en" sz="3600" b="1">
                <a:latin typeface="Poppins"/>
                <a:ea typeface="Poppins"/>
                <a:cs typeface="Poppins"/>
                <a:sym typeface="Poppins"/>
              </a:rPr>
              <a:t>Agenda</a:t>
            </a:r>
            <a:endParaRPr sz="3600" b="1">
              <a:latin typeface="Poppins"/>
              <a:ea typeface="Poppins"/>
              <a:cs typeface="Poppins"/>
              <a:sym typeface="Poppins"/>
            </a:endParaRPr>
          </a:p>
        </p:txBody>
      </p:sp>
      <p:sp>
        <p:nvSpPr>
          <p:cNvPr id="191" name="Google Shape;191;p38"/>
          <p:cNvSpPr txBox="1">
            <a:spLocks noGrp="1"/>
          </p:cNvSpPr>
          <p:nvPr>
            <p:ph type="body" idx="1"/>
          </p:nvPr>
        </p:nvSpPr>
        <p:spPr>
          <a:xfrm>
            <a:off x="5412750" y="1758900"/>
            <a:ext cx="2812200" cy="21972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a:solidFill>
                  <a:srgbClr val="2D68C4"/>
                </a:solidFill>
                <a:latin typeface="Poppins SemiBold"/>
                <a:ea typeface="Poppins SemiBold"/>
                <a:cs typeface="Poppins SemiBold"/>
                <a:sym typeface="Poppins SemiBold"/>
              </a:rPr>
              <a:t>01.  Opening  </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r>
              <a:rPr lang="en" sz="1800">
                <a:solidFill>
                  <a:srgbClr val="2D68C4"/>
                </a:solidFill>
                <a:latin typeface="Poppins SemiBold"/>
                <a:ea typeface="Poppins SemiBold"/>
                <a:cs typeface="Poppins SemiBold"/>
                <a:sym typeface="Poppins SemiBold"/>
              </a:rPr>
              <a:t>02.  Why This Matters</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r>
              <a:rPr lang="en" sz="1800">
                <a:solidFill>
                  <a:srgbClr val="2D68C4"/>
                </a:solidFill>
                <a:latin typeface="Poppins SemiBold"/>
                <a:ea typeface="Poppins SemiBold"/>
                <a:cs typeface="Poppins SemiBold"/>
                <a:sym typeface="Poppins SemiBold"/>
              </a:rPr>
              <a:t>03. Strategies for Maintaining and Extending Vocabulary</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r>
              <a:rPr lang="en" sz="1800">
                <a:solidFill>
                  <a:srgbClr val="2D68C4"/>
                </a:solidFill>
                <a:latin typeface="Poppins SemiBold"/>
                <a:ea typeface="Poppins SemiBold"/>
                <a:cs typeface="Poppins SemiBold"/>
                <a:sym typeface="Poppins SemiBold"/>
              </a:rPr>
              <a:t>04. Practice with  a Lesson</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1000"/>
              </a:spcAft>
              <a:buNone/>
            </a:pPr>
            <a:r>
              <a:rPr lang="en" sz="1800">
                <a:solidFill>
                  <a:srgbClr val="2D68C4"/>
                </a:solidFill>
                <a:latin typeface="Poppins SemiBold"/>
                <a:ea typeface="Poppins SemiBold"/>
                <a:cs typeface="Poppins SemiBold"/>
                <a:sym typeface="Poppins SemiBold"/>
              </a:rPr>
              <a:t>05. Reflection </a:t>
            </a:r>
            <a:endParaRPr sz="1800">
              <a:solidFill>
                <a:srgbClr val="2D68C4"/>
              </a:solidFill>
              <a:latin typeface="Poppins SemiBold"/>
              <a:ea typeface="Poppins SemiBold"/>
              <a:cs typeface="Poppins SemiBold"/>
              <a:sym typeface="Poppins SemiBold"/>
            </a:endParaRPr>
          </a:p>
        </p:txBody>
      </p:sp>
      <p:sp>
        <p:nvSpPr>
          <p:cNvPr id="196" name="Google Shape;196;p38"/>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4</a:t>
            </a:fld>
            <a:endParaRPr sz="1200" b="1">
              <a:solidFill>
                <a:srgbClr val="40C1AC"/>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 name="Picture 1">
            <a:extLst>
              <a:ext uri="{FF2B5EF4-FFF2-40B4-BE49-F238E27FC236}">
                <a16:creationId xmlns:a16="http://schemas.microsoft.com/office/drawing/2014/main" id="{5CAB0426-E9DF-4FFF-8251-89481CB9B5A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 y="137863"/>
            <a:ext cx="996902" cy="996902"/>
          </a:xfrm>
          <a:prstGeom prst="rect">
            <a:avLst/>
          </a:prstGeom>
        </p:spPr>
      </p:pic>
      <p:sp>
        <p:nvSpPr>
          <p:cNvPr id="202" name="Google Shape;202;p39"/>
          <p:cNvSpPr txBox="1">
            <a:spLocks noGrp="1"/>
          </p:cNvSpPr>
          <p:nvPr>
            <p:ph type="title"/>
          </p:nvPr>
        </p:nvSpPr>
        <p:spPr>
          <a:xfrm>
            <a:off x="852000" y="686550"/>
            <a:ext cx="62769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dirty="0"/>
              <a:t>Maintenance &amp; Extension of Vocabulary</a:t>
            </a:r>
            <a:endParaRPr dirty="0"/>
          </a:p>
        </p:txBody>
      </p:sp>
      <p:sp>
        <p:nvSpPr>
          <p:cNvPr id="203" name="Google Shape;203;p39"/>
          <p:cNvSpPr txBox="1">
            <a:spLocks noGrp="1"/>
          </p:cNvSpPr>
          <p:nvPr>
            <p:ph type="title" idx="3"/>
          </p:nvPr>
        </p:nvSpPr>
        <p:spPr>
          <a:xfrm>
            <a:off x="852000" y="1557050"/>
            <a:ext cx="4085400" cy="1821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b="1" dirty="0">
                <a:solidFill>
                  <a:schemeClr val="accent5">
                    <a:lumMod val="75000"/>
                  </a:schemeClr>
                </a:solidFill>
              </a:rPr>
              <a:t>Pre-work reading debrief: </a:t>
            </a:r>
            <a:endParaRPr sz="1800" b="1" dirty="0">
              <a:solidFill>
                <a:schemeClr val="accent5">
                  <a:lumMod val="75000"/>
                </a:schemeClr>
              </a:solidFill>
            </a:endParaRPr>
          </a:p>
        </p:txBody>
      </p:sp>
      <p:sp>
        <p:nvSpPr>
          <p:cNvPr id="201" name="Google Shape;201;p39"/>
          <p:cNvSpPr txBox="1">
            <a:spLocks noGrp="1"/>
          </p:cNvSpPr>
          <p:nvPr>
            <p:ph type="body" idx="1"/>
          </p:nvPr>
        </p:nvSpPr>
        <p:spPr>
          <a:xfrm>
            <a:off x="852000" y="1557050"/>
            <a:ext cx="4662900" cy="11187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endParaRPr sz="1600" b="1" dirty="0">
              <a:solidFill>
                <a:srgbClr val="7F8080"/>
              </a:solidFill>
            </a:endParaRPr>
          </a:p>
          <a:p>
            <a:pPr marL="0" lvl="0" indent="0" algn="l" rtl="0">
              <a:lnSpc>
                <a:spcPct val="100000"/>
              </a:lnSpc>
              <a:spcBef>
                <a:spcPts val="0"/>
              </a:spcBef>
              <a:spcAft>
                <a:spcPts val="0"/>
              </a:spcAft>
              <a:buClr>
                <a:schemeClr val="dk1"/>
              </a:buClr>
              <a:buSzPts val="1100"/>
              <a:buFont typeface="Arial"/>
              <a:buNone/>
            </a:pPr>
            <a:r>
              <a:rPr lang="en" sz="1600" dirty="0">
                <a:solidFill>
                  <a:srgbClr val="888888"/>
                </a:solidFill>
              </a:rPr>
              <a:t>In partners, return to your notes from the pre-work reading and share your answers to the following:</a:t>
            </a:r>
            <a:endParaRPr sz="1600" dirty="0">
              <a:solidFill>
                <a:srgbClr val="888888"/>
              </a:solidFill>
            </a:endParaRPr>
          </a:p>
          <a:p>
            <a:pPr marL="457200" lvl="0" indent="-330200" algn="l" rtl="0">
              <a:lnSpc>
                <a:spcPct val="100000"/>
              </a:lnSpc>
              <a:spcBef>
                <a:spcPts val="0"/>
              </a:spcBef>
              <a:spcAft>
                <a:spcPts val="0"/>
              </a:spcAft>
              <a:buClr>
                <a:srgbClr val="888888"/>
              </a:buClr>
              <a:buSzPts val="1600"/>
              <a:buFont typeface="Poppins"/>
              <a:buChar char="●"/>
            </a:pPr>
            <a:r>
              <a:rPr lang="en" sz="1600" dirty="0">
                <a:solidFill>
                  <a:srgbClr val="888888"/>
                </a:solidFill>
              </a:rPr>
              <a:t>Why is it important that teachers are thoughtful and intentional about creating and using systems for students to meaningfully revisit words?</a:t>
            </a:r>
            <a:endParaRPr sz="1600" dirty="0">
              <a:solidFill>
                <a:srgbClr val="888888"/>
              </a:solidFill>
            </a:endParaRPr>
          </a:p>
          <a:p>
            <a:pPr marL="457200" lvl="0" indent="-330200" algn="l" rtl="0">
              <a:lnSpc>
                <a:spcPct val="100000"/>
              </a:lnSpc>
              <a:spcBef>
                <a:spcPts val="0"/>
              </a:spcBef>
              <a:spcAft>
                <a:spcPts val="0"/>
              </a:spcAft>
              <a:buClr>
                <a:srgbClr val="888888"/>
              </a:buClr>
              <a:buSzPts val="1600"/>
              <a:buFont typeface="Poppins"/>
              <a:buChar char="●"/>
            </a:pPr>
            <a:r>
              <a:rPr lang="en" sz="1600" dirty="0">
                <a:solidFill>
                  <a:srgbClr val="888888"/>
                </a:solidFill>
              </a:rPr>
              <a:t>What are some strategies for maintaining and extending students’ vocabulary? </a:t>
            </a:r>
            <a:endParaRPr sz="1600" dirty="0">
              <a:solidFill>
                <a:srgbClr val="888888"/>
              </a:solidFill>
            </a:endParaRPr>
          </a:p>
          <a:p>
            <a:pPr marL="457200" lvl="0" indent="-330200" algn="l" rtl="0">
              <a:lnSpc>
                <a:spcPct val="100000"/>
              </a:lnSpc>
              <a:spcBef>
                <a:spcPts val="0"/>
              </a:spcBef>
              <a:spcAft>
                <a:spcPts val="0"/>
              </a:spcAft>
              <a:buClr>
                <a:srgbClr val="888888"/>
              </a:buClr>
              <a:buSzPts val="1600"/>
              <a:buFont typeface="Poppins"/>
              <a:buChar char="●"/>
            </a:pPr>
            <a:r>
              <a:rPr lang="en" sz="1600" dirty="0">
                <a:solidFill>
                  <a:srgbClr val="888888"/>
                </a:solidFill>
              </a:rPr>
              <a:t>How does this compare to your current practice? </a:t>
            </a:r>
            <a:endParaRPr sz="1600" dirty="0">
              <a:solidFill>
                <a:srgbClr val="888888"/>
              </a:solidFill>
            </a:endParaRPr>
          </a:p>
          <a:p>
            <a:pPr marL="457200" lvl="0" indent="-330200" algn="l" rtl="0">
              <a:lnSpc>
                <a:spcPct val="100000"/>
              </a:lnSpc>
              <a:spcBef>
                <a:spcPts val="0"/>
              </a:spcBef>
              <a:spcAft>
                <a:spcPts val="0"/>
              </a:spcAft>
              <a:buClr>
                <a:srgbClr val="888888"/>
              </a:buClr>
              <a:buSzPts val="1600"/>
              <a:buFont typeface="Poppins"/>
              <a:buChar char="●"/>
            </a:pPr>
            <a:r>
              <a:rPr lang="en" sz="1600" dirty="0">
                <a:solidFill>
                  <a:srgbClr val="888888"/>
                </a:solidFill>
              </a:rPr>
              <a:t>What do you want to learn?</a:t>
            </a:r>
            <a:endParaRPr sz="1600" dirty="0">
              <a:solidFill>
                <a:srgbClr val="888888"/>
              </a:solidFill>
            </a:endParaRPr>
          </a:p>
          <a:p>
            <a:pPr marL="0" lvl="0" indent="0" algn="l" rtl="0">
              <a:lnSpc>
                <a:spcPct val="100000"/>
              </a:lnSpc>
              <a:spcBef>
                <a:spcPts val="0"/>
              </a:spcBef>
              <a:spcAft>
                <a:spcPts val="0"/>
              </a:spcAft>
              <a:buClr>
                <a:schemeClr val="dk1"/>
              </a:buClr>
              <a:buFont typeface="Arial"/>
              <a:buNone/>
            </a:pPr>
            <a:endParaRPr sz="24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600" b="1" dirty="0"/>
          </a:p>
          <a:p>
            <a:pPr marL="0" lvl="0" indent="0" algn="l" rtl="0">
              <a:lnSpc>
                <a:spcPct val="100000"/>
              </a:lnSpc>
              <a:spcBef>
                <a:spcPts val="0"/>
              </a:spcBef>
              <a:spcAft>
                <a:spcPts val="0"/>
              </a:spcAft>
              <a:buNone/>
            </a:pPr>
            <a:endParaRPr sz="1600" dirty="0"/>
          </a:p>
        </p:txBody>
      </p:sp>
      <p:sp>
        <p:nvSpPr>
          <p:cNvPr id="204" name="Google Shape;204;p39"/>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5</a:t>
            </a:fld>
            <a:endParaRPr sz="1200" b="1">
              <a:solidFill>
                <a:srgbClr val="40C1AC"/>
              </a:solidFill>
              <a:latin typeface="Poppins"/>
              <a:ea typeface="Poppins"/>
              <a:cs typeface="Poppins"/>
              <a:sym typeface="Poppins"/>
            </a:endParaRPr>
          </a:p>
        </p:txBody>
      </p:sp>
      <p:sp>
        <p:nvSpPr>
          <p:cNvPr id="205" name="Google Shape;205;p39"/>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9</a:t>
            </a:r>
            <a:endParaRPr sz="700" b="1">
              <a:solidFill>
                <a:srgbClr val="397ED0"/>
              </a:solidFill>
              <a:latin typeface="Poppins"/>
              <a:ea typeface="Poppins"/>
              <a:cs typeface="Poppins"/>
              <a:sym typeface="Poppins"/>
            </a:endParaRPr>
          </a:p>
        </p:txBody>
      </p:sp>
      <p:pic>
        <p:nvPicPr>
          <p:cNvPr id="206" name="Google Shape;206;p39" descr="Picture of Reading Reconsidered cover (decorative)"/>
          <p:cNvPicPr preferRelativeResize="0"/>
          <p:nvPr/>
        </p:nvPicPr>
        <p:blipFill>
          <a:blip r:embed="rId4">
            <a:alphaModFix/>
          </a:blip>
          <a:stretch>
            <a:fillRect/>
          </a:stretch>
        </p:blipFill>
        <p:spPr>
          <a:xfrm>
            <a:off x="6332725" y="1442072"/>
            <a:ext cx="2139625" cy="2830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4B75"/>
        </a:solidFill>
        <a:effectLst/>
      </p:bgPr>
    </p:bg>
    <p:spTree>
      <p:nvGrpSpPr>
        <p:cNvPr id="1" name="Shape 210"/>
        <p:cNvGrpSpPr/>
        <p:nvPr/>
      </p:nvGrpSpPr>
      <p:grpSpPr>
        <a:xfrm>
          <a:off x="0" y="0"/>
          <a:ext cx="0" cy="0"/>
          <a:chOff x="0" y="0"/>
          <a:chExt cx="0" cy="0"/>
        </a:xfrm>
      </p:grpSpPr>
      <p:pic>
        <p:nvPicPr>
          <p:cNvPr id="2" name="Picture 1">
            <a:extLst>
              <a:ext uri="{FF2B5EF4-FFF2-40B4-BE49-F238E27FC236}">
                <a16:creationId xmlns:a16="http://schemas.microsoft.com/office/drawing/2014/main" id="{E90C0EC7-1540-4E10-B0B2-24546F5C6F3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01877"/>
            <a:ext cx="1097375" cy="1097375"/>
          </a:xfrm>
          <a:prstGeom prst="rect">
            <a:avLst/>
          </a:prstGeom>
        </p:spPr>
      </p:pic>
      <p:sp>
        <p:nvSpPr>
          <p:cNvPr id="212" name="Google Shape;212;p40"/>
          <p:cNvSpPr txBox="1">
            <a:spLocks noGrp="1"/>
          </p:cNvSpPr>
          <p:nvPr>
            <p:ph type="title" idx="4294967295"/>
          </p:nvPr>
        </p:nvSpPr>
        <p:spPr>
          <a:xfrm>
            <a:off x="951450" y="152400"/>
            <a:ext cx="6866700" cy="8925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FFFFFF"/>
                </a:solidFill>
                <a:effectLst/>
                <a:uLnTx/>
                <a:uFillTx/>
                <a:latin typeface="Poppins"/>
                <a:ea typeface="Poppins"/>
                <a:cs typeface="Poppins"/>
                <a:sym typeface="Poppins"/>
              </a:rPr>
              <a:t>Key Takeaways: Reinforcing Vocabulary Across Lessons &amp; Texts</a:t>
            </a:r>
          </a:p>
        </p:txBody>
      </p:sp>
      <p:sp>
        <p:nvSpPr>
          <p:cNvPr id="213" name="Google Shape;213;p40"/>
          <p:cNvSpPr txBox="1"/>
          <p:nvPr/>
        </p:nvSpPr>
        <p:spPr>
          <a:xfrm>
            <a:off x="0" y="1028800"/>
            <a:ext cx="9144000" cy="4686300"/>
          </a:xfrm>
          <a:prstGeom prst="rect">
            <a:avLst/>
          </a:prstGeom>
          <a:noFill/>
          <a:ln>
            <a:noFill/>
          </a:ln>
        </p:spPr>
        <p:txBody>
          <a:bodyPr spcFirstLastPara="1" wrap="square" lIns="91425" tIns="91425" rIns="91425" bIns="91425" anchor="ctr" anchorCtr="0">
            <a:noAutofit/>
          </a:bodyPr>
          <a:lstStyle/>
          <a:p>
            <a:pPr marL="457200" marR="0" lvl="0" indent="-355600" algn="l" rtl="0">
              <a:lnSpc>
                <a:spcPct val="100000"/>
              </a:lnSpc>
              <a:spcBef>
                <a:spcPts val="1000"/>
              </a:spcBef>
              <a:spcAft>
                <a:spcPts val="0"/>
              </a:spcAft>
              <a:buClr>
                <a:srgbClr val="FFFFFF"/>
              </a:buClr>
              <a:buSzPts val="2000"/>
              <a:buFont typeface="Poppins"/>
              <a:buChar char="●"/>
            </a:pPr>
            <a:r>
              <a:rPr lang="en" sz="2000">
                <a:solidFill>
                  <a:srgbClr val="FFFFFF"/>
                </a:solidFill>
                <a:latin typeface="Poppins"/>
                <a:ea typeface="Poppins"/>
                <a:cs typeface="Poppins"/>
                <a:sym typeface="Poppins"/>
              </a:rPr>
              <a:t>The end goal of vocabulary instruction is for students to retain vocabulary for later use in reading comprehension, writing, and speaking.</a:t>
            </a:r>
            <a:endParaRPr sz="2000">
              <a:solidFill>
                <a:srgbClr val="FFFFFF"/>
              </a:solidFill>
              <a:latin typeface="Poppins"/>
              <a:ea typeface="Poppins"/>
              <a:cs typeface="Poppins"/>
              <a:sym typeface="Poppins"/>
            </a:endParaRPr>
          </a:p>
          <a:p>
            <a:pPr marL="457200" marR="0" lvl="0" indent="-355600" algn="l" rtl="0">
              <a:lnSpc>
                <a:spcPct val="100000"/>
              </a:lnSpc>
              <a:spcBef>
                <a:spcPts val="1000"/>
              </a:spcBef>
              <a:spcAft>
                <a:spcPts val="0"/>
              </a:spcAft>
              <a:buClr>
                <a:srgbClr val="FFFFFF"/>
              </a:buClr>
              <a:buSzPts val="2000"/>
              <a:buFont typeface="Poppins"/>
              <a:buChar char="●"/>
            </a:pPr>
            <a:r>
              <a:rPr lang="en" sz="2000">
                <a:solidFill>
                  <a:srgbClr val="FFFFFF"/>
                </a:solidFill>
                <a:latin typeface="Poppins"/>
                <a:ea typeface="Poppins"/>
                <a:cs typeface="Poppins"/>
                <a:sym typeface="Poppins"/>
              </a:rPr>
              <a:t>Research show that students need at least six repetitions with a word before they can master it. </a:t>
            </a:r>
            <a:endParaRPr sz="2000">
              <a:solidFill>
                <a:srgbClr val="FFFFFF"/>
              </a:solidFill>
              <a:latin typeface="Poppins"/>
              <a:ea typeface="Poppins"/>
              <a:cs typeface="Poppins"/>
              <a:sym typeface="Poppins"/>
            </a:endParaRPr>
          </a:p>
          <a:p>
            <a:pPr marL="457200" marR="0" lvl="0" indent="-355600" algn="l" rtl="0">
              <a:lnSpc>
                <a:spcPct val="100000"/>
              </a:lnSpc>
              <a:spcBef>
                <a:spcPts val="1000"/>
              </a:spcBef>
              <a:spcAft>
                <a:spcPts val="0"/>
              </a:spcAft>
              <a:buClr>
                <a:srgbClr val="FFFFFF"/>
              </a:buClr>
              <a:buSzPts val="2000"/>
              <a:buFont typeface="Poppins"/>
              <a:buChar char="●"/>
            </a:pPr>
            <a:r>
              <a:rPr lang="en" sz="2000">
                <a:solidFill>
                  <a:srgbClr val="FFFFFF"/>
                </a:solidFill>
                <a:latin typeface="Poppins"/>
                <a:ea typeface="Poppins"/>
                <a:cs typeface="Poppins"/>
                <a:sym typeface="Poppins"/>
              </a:rPr>
              <a:t>Students need to hear, say, write, think deeply about words in order to begin to use them in their regular speech and writing and understand them well in reading.</a:t>
            </a:r>
            <a:endParaRPr sz="2000">
              <a:solidFill>
                <a:srgbClr val="FFFFFF"/>
              </a:solidFill>
              <a:latin typeface="Poppins"/>
              <a:ea typeface="Poppins"/>
              <a:cs typeface="Poppins"/>
              <a:sym typeface="Poppins"/>
            </a:endParaRPr>
          </a:p>
          <a:p>
            <a:pPr marL="457200" marR="0" lvl="0" indent="-355600" algn="l" rtl="0">
              <a:lnSpc>
                <a:spcPct val="100000"/>
              </a:lnSpc>
              <a:spcBef>
                <a:spcPts val="1000"/>
              </a:spcBef>
              <a:spcAft>
                <a:spcPts val="0"/>
              </a:spcAft>
              <a:buClr>
                <a:srgbClr val="FFFFFF"/>
              </a:buClr>
              <a:buSzPts val="2000"/>
              <a:buFont typeface="Poppins"/>
              <a:buChar char="●"/>
            </a:pPr>
            <a:r>
              <a:rPr lang="en" sz="2000">
                <a:solidFill>
                  <a:srgbClr val="FFFFFF"/>
                </a:solidFill>
                <a:latin typeface="Poppins"/>
                <a:ea typeface="Poppins"/>
                <a:cs typeface="Poppins"/>
                <a:sym typeface="Poppins"/>
              </a:rPr>
              <a:t>Spiraling back involves revisiting words you've already taught, giving students the kind of practice that can lead to mastery.</a:t>
            </a:r>
            <a:endParaRPr sz="2000">
              <a:solidFill>
                <a:srgbClr val="FFFFFF"/>
              </a:solidFill>
              <a:latin typeface="Poppins"/>
              <a:ea typeface="Poppins"/>
              <a:cs typeface="Poppins"/>
              <a:sym typeface="Poppins"/>
            </a:endParaRPr>
          </a:p>
          <a:p>
            <a:pPr marL="457200" marR="0" lvl="0" indent="-355600" algn="l" rtl="0">
              <a:lnSpc>
                <a:spcPct val="100000"/>
              </a:lnSpc>
              <a:spcBef>
                <a:spcPts val="1000"/>
              </a:spcBef>
              <a:spcAft>
                <a:spcPts val="1000"/>
              </a:spcAft>
              <a:buClr>
                <a:srgbClr val="FFFFFF"/>
              </a:buClr>
              <a:buSzPts val="2000"/>
              <a:buFont typeface="Poppins"/>
              <a:buChar char="●"/>
            </a:pPr>
            <a:r>
              <a:rPr lang="en" sz="2000">
                <a:solidFill>
                  <a:srgbClr val="FFFFFF"/>
                </a:solidFill>
                <a:latin typeface="Poppins"/>
                <a:ea typeface="Poppins"/>
                <a:cs typeface="Poppins"/>
                <a:sym typeface="Poppins"/>
              </a:rPr>
              <a:t>There are many different approaches to reinforcing and maintaining previously taught vocabulary.</a:t>
            </a:r>
            <a:endParaRPr sz="2000" b="1">
              <a:solidFill>
                <a:srgbClr val="FFFFFF"/>
              </a:solidFill>
              <a:latin typeface="Poppins"/>
              <a:ea typeface="Poppins"/>
              <a:cs typeface="Poppins"/>
              <a:sym typeface="Poppins"/>
            </a:endParaRPr>
          </a:p>
        </p:txBody>
      </p:sp>
      <p:sp>
        <p:nvSpPr>
          <p:cNvPr id="211" name="Google Shape;211;p40"/>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1" i="0" u="none" strike="noStrike" cap="none">
                <a:solidFill>
                  <a:srgbClr val="40C1AC"/>
                </a:solidFill>
                <a:latin typeface="Poppins"/>
                <a:ea typeface="Poppins"/>
                <a:cs typeface="Poppins"/>
                <a:sym typeface="Poppins"/>
              </a:rPr>
              <a:t>6</a:t>
            </a:fld>
            <a:endParaRPr sz="1200" b="1" i="0" u="none" strike="noStrike" cap="none">
              <a:solidFill>
                <a:srgbClr val="40C1AC"/>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 name="Picture 1">
            <a:extLst>
              <a:ext uri="{FF2B5EF4-FFF2-40B4-BE49-F238E27FC236}">
                <a16:creationId xmlns:a16="http://schemas.microsoft.com/office/drawing/2014/main" id="{981112AF-FF31-41F3-B7FA-660CCA592A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412" y="115574"/>
            <a:ext cx="1097375" cy="1097375"/>
          </a:xfrm>
          <a:prstGeom prst="rect">
            <a:avLst/>
          </a:prstGeom>
        </p:spPr>
      </p:pic>
      <p:sp>
        <p:nvSpPr>
          <p:cNvPr id="220" name="Google Shape;220;p41"/>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a:t>
            </a:r>
            <a:endParaRPr sz="700" b="1">
              <a:solidFill>
                <a:srgbClr val="397ED0"/>
              </a:solidFill>
              <a:latin typeface="Poppins"/>
              <a:ea typeface="Poppins"/>
              <a:cs typeface="Poppins"/>
              <a:sym typeface="Poppins"/>
            </a:endParaRPr>
          </a:p>
          <a:p>
            <a:pPr marL="0" lvl="0" indent="0" algn="ctr" rtl="0">
              <a:spcBef>
                <a:spcPts val="0"/>
              </a:spcBef>
              <a:spcAft>
                <a:spcPts val="0"/>
              </a:spcAft>
              <a:buNone/>
            </a:pPr>
            <a:r>
              <a:rPr lang="en" sz="700" b="1">
                <a:solidFill>
                  <a:srgbClr val="397ED0"/>
                </a:solidFill>
                <a:latin typeface="Poppins"/>
                <a:ea typeface="Poppins"/>
                <a:cs typeface="Poppins"/>
                <a:sym typeface="Poppins"/>
              </a:rPr>
              <a:t>SESSION 9</a:t>
            </a:r>
            <a:endParaRPr sz="700" b="1">
              <a:solidFill>
                <a:srgbClr val="397ED0"/>
              </a:solidFill>
              <a:latin typeface="Poppins"/>
              <a:ea typeface="Poppins"/>
              <a:cs typeface="Poppins"/>
              <a:sym typeface="Poppins"/>
            </a:endParaRPr>
          </a:p>
        </p:txBody>
      </p:sp>
      <p:sp>
        <p:nvSpPr>
          <p:cNvPr id="218" name="Google Shape;218;p41"/>
          <p:cNvSpPr txBox="1">
            <a:spLocks noGrp="1"/>
          </p:cNvSpPr>
          <p:nvPr>
            <p:ph type="title"/>
          </p:nvPr>
        </p:nvSpPr>
        <p:spPr>
          <a:xfrm>
            <a:off x="993750" y="566100"/>
            <a:ext cx="3839400" cy="173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600" dirty="0">
                <a:latin typeface="Poppins"/>
                <a:ea typeface="Poppins"/>
                <a:cs typeface="Poppins"/>
                <a:sym typeface="Poppins"/>
              </a:rPr>
              <a:t>Example 1: </a:t>
            </a:r>
            <a:endParaRPr sz="2600" dirty="0">
              <a:latin typeface="Poppins"/>
              <a:ea typeface="Poppins"/>
              <a:cs typeface="Poppins"/>
              <a:sym typeface="Poppins"/>
            </a:endParaRPr>
          </a:p>
          <a:p>
            <a:pPr marL="0" lvl="0" indent="0" algn="l" rtl="0">
              <a:spcBef>
                <a:spcPts val="0"/>
              </a:spcBef>
              <a:spcAft>
                <a:spcPts val="0"/>
              </a:spcAft>
              <a:buNone/>
            </a:pPr>
            <a:r>
              <a:rPr lang="en" sz="2600" dirty="0"/>
              <a:t>Interactive Word Wall</a:t>
            </a:r>
            <a:endParaRPr sz="2600" dirty="0"/>
          </a:p>
        </p:txBody>
      </p:sp>
      <p:pic>
        <p:nvPicPr>
          <p:cNvPr id="222" name="Google Shape;222;p41" descr="Photo of word strips (decorative)">
            <a:hlinkClick r:id="rId4"/>
          </p:cNvPr>
          <p:cNvPicPr preferRelativeResize="0"/>
          <p:nvPr/>
        </p:nvPicPr>
        <p:blipFill rotWithShape="1">
          <a:blip r:embed="rId5">
            <a:alphaModFix/>
          </a:blip>
          <a:srcRect l="13696" t="23727" r="15481" b="18959"/>
          <a:stretch/>
        </p:blipFill>
        <p:spPr>
          <a:xfrm>
            <a:off x="342525" y="1986250"/>
            <a:ext cx="4556376" cy="2515801"/>
          </a:xfrm>
          <a:prstGeom prst="rect">
            <a:avLst/>
          </a:prstGeom>
          <a:noFill/>
          <a:ln>
            <a:noFill/>
          </a:ln>
        </p:spPr>
      </p:pic>
      <p:sp>
        <p:nvSpPr>
          <p:cNvPr id="219" name="Google Shape;219;p41"/>
          <p:cNvSpPr txBox="1">
            <a:spLocks noGrp="1"/>
          </p:cNvSpPr>
          <p:nvPr>
            <p:ph type="body" idx="1"/>
          </p:nvPr>
        </p:nvSpPr>
        <p:spPr>
          <a:xfrm>
            <a:off x="5315175" y="1268475"/>
            <a:ext cx="3139800" cy="2515800"/>
          </a:xfrm>
          <a:prstGeom prst="rect">
            <a:avLst/>
          </a:prstGeom>
          <a:noFill/>
        </p:spPr>
        <p:txBody>
          <a:bodyPr spcFirstLastPara="1" wrap="square" lIns="0" tIns="0" rIns="0" bIns="0" anchor="t" anchorCtr="0">
            <a:noAutofit/>
          </a:bodyPr>
          <a:lstStyle/>
          <a:p>
            <a:pPr marL="0" lvl="0" indent="0" algn="ctr" rtl="0">
              <a:lnSpc>
                <a:spcPct val="100000"/>
              </a:lnSpc>
              <a:spcBef>
                <a:spcPts val="0"/>
              </a:spcBef>
              <a:spcAft>
                <a:spcPts val="0"/>
              </a:spcAft>
              <a:buNone/>
            </a:pPr>
            <a:r>
              <a:rPr lang="en" sz="1800" b="1">
                <a:solidFill>
                  <a:srgbClr val="888888"/>
                </a:solidFill>
              </a:rPr>
              <a:t>Capture in your handout:</a:t>
            </a:r>
            <a:endParaRPr sz="1800" b="1">
              <a:solidFill>
                <a:srgbClr val="888888"/>
              </a:solidFill>
            </a:endParaRPr>
          </a:p>
          <a:p>
            <a:pPr marL="457200" lvl="0" indent="-342900" algn="l" rtl="0">
              <a:lnSpc>
                <a:spcPct val="100000"/>
              </a:lnSpc>
              <a:spcBef>
                <a:spcPts val="0"/>
              </a:spcBef>
              <a:spcAft>
                <a:spcPts val="0"/>
              </a:spcAft>
              <a:buClr>
                <a:srgbClr val="888888"/>
              </a:buClr>
              <a:buSzPts val="1800"/>
              <a:buFont typeface="Poppins"/>
              <a:buChar char="●"/>
            </a:pPr>
            <a:r>
              <a:rPr lang="en" sz="1800">
                <a:solidFill>
                  <a:srgbClr val="888888"/>
                </a:solidFill>
              </a:rPr>
              <a:t>How does this strategy work?</a:t>
            </a:r>
            <a:endParaRPr sz="1800">
              <a:solidFill>
                <a:srgbClr val="888888"/>
              </a:solidFill>
            </a:endParaRPr>
          </a:p>
          <a:p>
            <a:pPr marL="457200" lvl="0" indent="0" algn="l" rtl="0">
              <a:lnSpc>
                <a:spcPct val="100000"/>
              </a:lnSpc>
              <a:spcBef>
                <a:spcPts val="0"/>
              </a:spcBef>
              <a:spcAft>
                <a:spcPts val="0"/>
              </a:spcAft>
              <a:buNone/>
            </a:pPr>
            <a:endParaRPr sz="1800">
              <a:solidFill>
                <a:srgbClr val="888888"/>
              </a:solidFill>
            </a:endParaRPr>
          </a:p>
          <a:p>
            <a:pPr marL="457200" lvl="0" indent="-342900" algn="l" rtl="0">
              <a:lnSpc>
                <a:spcPct val="100000"/>
              </a:lnSpc>
              <a:spcBef>
                <a:spcPts val="0"/>
              </a:spcBef>
              <a:spcAft>
                <a:spcPts val="0"/>
              </a:spcAft>
              <a:buClr>
                <a:srgbClr val="888888"/>
              </a:buClr>
              <a:buSzPts val="1800"/>
              <a:buFont typeface="Poppins"/>
              <a:buChar char="●"/>
            </a:pPr>
            <a:r>
              <a:rPr lang="en" sz="1800">
                <a:solidFill>
                  <a:srgbClr val="888888"/>
                </a:solidFill>
              </a:rPr>
              <a:t>How does it help to maintain or extend student understanding of vocabulary previously taught? </a:t>
            </a:r>
            <a:endParaRPr sz="1800">
              <a:solidFill>
                <a:srgbClr val="888888"/>
              </a:solidFill>
            </a:endParaRPr>
          </a:p>
          <a:p>
            <a:pPr marL="457200" lvl="0" indent="0" algn="l" rtl="0">
              <a:lnSpc>
                <a:spcPct val="100000"/>
              </a:lnSpc>
              <a:spcBef>
                <a:spcPts val="0"/>
              </a:spcBef>
              <a:spcAft>
                <a:spcPts val="0"/>
              </a:spcAft>
              <a:buNone/>
            </a:pPr>
            <a:endParaRPr sz="1800">
              <a:solidFill>
                <a:srgbClr val="888888"/>
              </a:solidFill>
            </a:endParaRPr>
          </a:p>
          <a:p>
            <a:pPr marL="457200" lvl="0" indent="-342900" algn="l" rtl="0">
              <a:lnSpc>
                <a:spcPct val="100000"/>
              </a:lnSpc>
              <a:spcBef>
                <a:spcPts val="0"/>
              </a:spcBef>
              <a:spcAft>
                <a:spcPts val="0"/>
              </a:spcAft>
              <a:buClr>
                <a:srgbClr val="888888"/>
              </a:buClr>
              <a:buSzPts val="1800"/>
              <a:buFont typeface="Poppins"/>
              <a:buChar char="●"/>
            </a:pPr>
            <a:r>
              <a:rPr lang="en" sz="1800">
                <a:solidFill>
                  <a:srgbClr val="888888"/>
                </a:solidFill>
              </a:rPr>
              <a:t>How could you use this in your classroom?</a:t>
            </a:r>
            <a:endParaRPr sz="1800">
              <a:solidFill>
                <a:srgbClr val="888888"/>
              </a:solidFill>
            </a:endParaRPr>
          </a:p>
          <a:p>
            <a:pPr marL="457200" lvl="0" indent="0" algn="l" rtl="0">
              <a:lnSpc>
                <a:spcPct val="100000"/>
              </a:lnSpc>
              <a:spcBef>
                <a:spcPts val="0"/>
              </a:spcBef>
              <a:spcAft>
                <a:spcPts val="0"/>
              </a:spcAft>
              <a:buNone/>
            </a:pPr>
            <a:endParaRPr sz="1800">
              <a:solidFill>
                <a:srgbClr val="888888"/>
              </a:solidFill>
            </a:endParaRPr>
          </a:p>
          <a:p>
            <a:pPr marL="457200" lvl="0" indent="0" algn="l" rtl="0">
              <a:lnSpc>
                <a:spcPct val="100000"/>
              </a:lnSpc>
              <a:spcBef>
                <a:spcPts val="1000"/>
              </a:spcBef>
              <a:spcAft>
                <a:spcPts val="0"/>
              </a:spcAft>
              <a:buNone/>
            </a:pPr>
            <a:endParaRPr sz="1800"/>
          </a:p>
          <a:p>
            <a:pPr marL="0" lvl="0" indent="0" algn="l" rtl="0">
              <a:lnSpc>
                <a:spcPct val="115000"/>
              </a:lnSpc>
              <a:spcBef>
                <a:spcPts val="0"/>
              </a:spcBef>
              <a:spcAft>
                <a:spcPts val="0"/>
              </a:spcAft>
              <a:buNone/>
            </a:pPr>
            <a:endParaRPr sz="1800" b="1">
              <a:solidFill>
                <a:srgbClr val="7F8080"/>
              </a:solidFill>
            </a:endParaRPr>
          </a:p>
          <a:p>
            <a:pPr marL="0" lvl="0" indent="0" algn="l" rtl="0">
              <a:lnSpc>
                <a:spcPct val="115000"/>
              </a:lnSpc>
              <a:spcBef>
                <a:spcPts val="1000"/>
              </a:spcBef>
              <a:spcAft>
                <a:spcPts val="0"/>
              </a:spcAft>
              <a:buNone/>
            </a:pPr>
            <a:endParaRPr sz="1800"/>
          </a:p>
          <a:p>
            <a:pPr marL="0" lvl="0" indent="0" algn="l" rtl="0">
              <a:lnSpc>
                <a:spcPct val="115000"/>
              </a:lnSpc>
              <a:spcBef>
                <a:spcPts val="1000"/>
              </a:spcBef>
              <a:spcAft>
                <a:spcPts val="1000"/>
              </a:spcAft>
              <a:buNone/>
            </a:pPr>
            <a:endParaRPr sz="1800"/>
          </a:p>
        </p:txBody>
      </p:sp>
      <p:sp>
        <p:nvSpPr>
          <p:cNvPr id="221" name="Google Shape;221;p41"/>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7</a:t>
            </a:fld>
            <a:endParaRPr sz="1200" b="1">
              <a:solidFill>
                <a:srgbClr val="40C1AC"/>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 name="Picture 1">
            <a:extLst>
              <a:ext uri="{FF2B5EF4-FFF2-40B4-BE49-F238E27FC236}">
                <a16:creationId xmlns:a16="http://schemas.microsoft.com/office/drawing/2014/main" id="{EA07431B-F529-4BB2-BFDF-A9958F2516C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412" y="70905"/>
            <a:ext cx="1097375" cy="1097375"/>
          </a:xfrm>
          <a:prstGeom prst="rect">
            <a:avLst/>
          </a:prstGeom>
        </p:spPr>
      </p:pic>
      <p:sp>
        <p:nvSpPr>
          <p:cNvPr id="229" name="Google Shape;229;p42"/>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a:t>
            </a:r>
            <a:endParaRPr sz="700" b="1">
              <a:solidFill>
                <a:srgbClr val="397ED0"/>
              </a:solidFill>
              <a:latin typeface="Poppins"/>
              <a:ea typeface="Poppins"/>
              <a:cs typeface="Poppins"/>
              <a:sym typeface="Poppins"/>
            </a:endParaRPr>
          </a:p>
          <a:p>
            <a:pPr marL="0" lvl="0" indent="0" algn="ctr" rtl="0">
              <a:spcBef>
                <a:spcPts val="0"/>
              </a:spcBef>
              <a:spcAft>
                <a:spcPts val="0"/>
              </a:spcAft>
              <a:buNone/>
            </a:pPr>
            <a:r>
              <a:rPr lang="en" sz="700" b="1">
                <a:solidFill>
                  <a:srgbClr val="397ED0"/>
                </a:solidFill>
                <a:latin typeface="Poppins"/>
                <a:ea typeface="Poppins"/>
                <a:cs typeface="Poppins"/>
                <a:sym typeface="Poppins"/>
              </a:rPr>
              <a:t>SESSION 9</a:t>
            </a:r>
            <a:endParaRPr sz="700" b="1">
              <a:solidFill>
                <a:srgbClr val="397ED0"/>
              </a:solidFill>
              <a:latin typeface="Poppins"/>
              <a:ea typeface="Poppins"/>
              <a:cs typeface="Poppins"/>
              <a:sym typeface="Poppins"/>
            </a:endParaRPr>
          </a:p>
        </p:txBody>
      </p:sp>
      <p:sp>
        <p:nvSpPr>
          <p:cNvPr id="227" name="Google Shape;227;p42"/>
          <p:cNvSpPr txBox="1">
            <a:spLocks noGrp="1"/>
          </p:cNvSpPr>
          <p:nvPr>
            <p:ph type="title"/>
          </p:nvPr>
        </p:nvSpPr>
        <p:spPr>
          <a:xfrm>
            <a:off x="993750" y="566100"/>
            <a:ext cx="3839400" cy="173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600" dirty="0">
                <a:latin typeface="Poppins"/>
                <a:ea typeface="Poppins"/>
                <a:cs typeface="Poppins"/>
                <a:sym typeface="Poppins"/>
              </a:rPr>
              <a:t>Example 2: </a:t>
            </a:r>
            <a:endParaRPr sz="2600" dirty="0">
              <a:latin typeface="Poppins"/>
              <a:ea typeface="Poppins"/>
              <a:cs typeface="Poppins"/>
              <a:sym typeface="Poppins"/>
            </a:endParaRPr>
          </a:p>
          <a:p>
            <a:pPr marL="0" lvl="0" indent="0" algn="l" rtl="0">
              <a:spcBef>
                <a:spcPts val="0"/>
              </a:spcBef>
              <a:spcAft>
                <a:spcPts val="0"/>
              </a:spcAft>
              <a:buNone/>
            </a:pPr>
            <a:r>
              <a:rPr lang="en" sz="2600" dirty="0"/>
              <a:t>Quiz, Quiz, Trade </a:t>
            </a:r>
            <a:endParaRPr sz="2600" dirty="0"/>
          </a:p>
        </p:txBody>
      </p:sp>
      <p:pic>
        <p:nvPicPr>
          <p:cNvPr id="231" name="Google Shape;231;p42">
            <a:hlinkClick r:id="rId4"/>
            <a:extLst>
              <a:ext uri="{C183D7F6-B498-43B3-948B-1728B52AA6E4}">
                <adec:decorative xmlns:adec="http://schemas.microsoft.com/office/drawing/2017/decorative" val="1"/>
              </a:ext>
            </a:extLst>
          </p:cNvPr>
          <p:cNvPicPr preferRelativeResize="0"/>
          <p:nvPr/>
        </p:nvPicPr>
        <p:blipFill rotWithShape="1">
          <a:blip r:embed="rId5">
            <a:alphaModFix/>
          </a:blip>
          <a:srcRect l="13194" t="23424" r="14310" b="11543"/>
          <a:stretch/>
        </p:blipFill>
        <p:spPr>
          <a:xfrm>
            <a:off x="499550" y="2150200"/>
            <a:ext cx="4749250" cy="2396520"/>
          </a:xfrm>
          <a:prstGeom prst="rect">
            <a:avLst/>
          </a:prstGeom>
          <a:noFill/>
          <a:ln>
            <a:noFill/>
          </a:ln>
        </p:spPr>
      </p:pic>
      <p:sp>
        <p:nvSpPr>
          <p:cNvPr id="228" name="Google Shape;228;p42"/>
          <p:cNvSpPr txBox="1">
            <a:spLocks noGrp="1"/>
          </p:cNvSpPr>
          <p:nvPr>
            <p:ph type="body" idx="1"/>
          </p:nvPr>
        </p:nvSpPr>
        <p:spPr>
          <a:xfrm>
            <a:off x="5315175" y="1268475"/>
            <a:ext cx="3139800" cy="2515800"/>
          </a:xfrm>
          <a:prstGeom prst="rect">
            <a:avLst/>
          </a:prstGeom>
          <a:noFill/>
        </p:spPr>
        <p:txBody>
          <a:bodyPr spcFirstLastPara="1" wrap="square" lIns="0" tIns="0" rIns="0" bIns="0" anchor="t" anchorCtr="0">
            <a:noAutofit/>
          </a:bodyPr>
          <a:lstStyle/>
          <a:p>
            <a:pPr marL="0" lvl="0" indent="0" algn="ctr" rtl="0">
              <a:lnSpc>
                <a:spcPct val="100000"/>
              </a:lnSpc>
              <a:spcBef>
                <a:spcPts val="0"/>
              </a:spcBef>
              <a:spcAft>
                <a:spcPts val="0"/>
              </a:spcAft>
              <a:buNone/>
            </a:pPr>
            <a:r>
              <a:rPr lang="en" sz="1800" b="1">
                <a:solidFill>
                  <a:srgbClr val="888888"/>
                </a:solidFill>
              </a:rPr>
              <a:t>Capture in your handout:</a:t>
            </a:r>
            <a:endParaRPr sz="1800" b="1">
              <a:solidFill>
                <a:srgbClr val="888888"/>
              </a:solidFill>
            </a:endParaRPr>
          </a:p>
          <a:p>
            <a:pPr marL="457200" lvl="0" indent="-342900" algn="l" rtl="0">
              <a:lnSpc>
                <a:spcPct val="100000"/>
              </a:lnSpc>
              <a:spcBef>
                <a:spcPts val="0"/>
              </a:spcBef>
              <a:spcAft>
                <a:spcPts val="0"/>
              </a:spcAft>
              <a:buClr>
                <a:srgbClr val="888888"/>
              </a:buClr>
              <a:buSzPts val="1800"/>
              <a:buFont typeface="Poppins"/>
              <a:buChar char="●"/>
            </a:pPr>
            <a:r>
              <a:rPr lang="en" sz="1800">
                <a:solidFill>
                  <a:srgbClr val="888888"/>
                </a:solidFill>
              </a:rPr>
              <a:t>How does this strategy work?</a:t>
            </a:r>
            <a:endParaRPr sz="1800">
              <a:solidFill>
                <a:srgbClr val="888888"/>
              </a:solidFill>
            </a:endParaRPr>
          </a:p>
          <a:p>
            <a:pPr marL="457200" lvl="0" indent="0" algn="l" rtl="0">
              <a:lnSpc>
                <a:spcPct val="100000"/>
              </a:lnSpc>
              <a:spcBef>
                <a:spcPts val="0"/>
              </a:spcBef>
              <a:spcAft>
                <a:spcPts val="0"/>
              </a:spcAft>
              <a:buNone/>
            </a:pPr>
            <a:endParaRPr sz="1800">
              <a:solidFill>
                <a:srgbClr val="888888"/>
              </a:solidFill>
            </a:endParaRPr>
          </a:p>
          <a:p>
            <a:pPr marL="457200" lvl="0" indent="-342900" algn="l" rtl="0">
              <a:lnSpc>
                <a:spcPct val="100000"/>
              </a:lnSpc>
              <a:spcBef>
                <a:spcPts val="0"/>
              </a:spcBef>
              <a:spcAft>
                <a:spcPts val="0"/>
              </a:spcAft>
              <a:buClr>
                <a:srgbClr val="888888"/>
              </a:buClr>
              <a:buSzPts val="1800"/>
              <a:buFont typeface="Poppins"/>
              <a:buChar char="●"/>
            </a:pPr>
            <a:r>
              <a:rPr lang="en" sz="1800">
                <a:solidFill>
                  <a:srgbClr val="888888"/>
                </a:solidFill>
              </a:rPr>
              <a:t>How does it help to maintain or extend student understanding of vocabulary previously taught? </a:t>
            </a:r>
            <a:endParaRPr sz="1800">
              <a:solidFill>
                <a:srgbClr val="888888"/>
              </a:solidFill>
            </a:endParaRPr>
          </a:p>
          <a:p>
            <a:pPr marL="457200" lvl="0" indent="0" algn="l" rtl="0">
              <a:lnSpc>
                <a:spcPct val="100000"/>
              </a:lnSpc>
              <a:spcBef>
                <a:spcPts val="0"/>
              </a:spcBef>
              <a:spcAft>
                <a:spcPts val="0"/>
              </a:spcAft>
              <a:buNone/>
            </a:pPr>
            <a:endParaRPr sz="1800">
              <a:solidFill>
                <a:srgbClr val="888888"/>
              </a:solidFill>
            </a:endParaRPr>
          </a:p>
          <a:p>
            <a:pPr marL="457200" lvl="0" indent="-342900" algn="l" rtl="0">
              <a:lnSpc>
                <a:spcPct val="100000"/>
              </a:lnSpc>
              <a:spcBef>
                <a:spcPts val="0"/>
              </a:spcBef>
              <a:spcAft>
                <a:spcPts val="0"/>
              </a:spcAft>
              <a:buClr>
                <a:srgbClr val="888888"/>
              </a:buClr>
              <a:buSzPts val="1800"/>
              <a:buFont typeface="Poppins"/>
              <a:buChar char="●"/>
            </a:pPr>
            <a:r>
              <a:rPr lang="en" sz="1800">
                <a:solidFill>
                  <a:srgbClr val="888888"/>
                </a:solidFill>
              </a:rPr>
              <a:t>How could you use this in your classroom?</a:t>
            </a:r>
            <a:endParaRPr sz="1800">
              <a:solidFill>
                <a:srgbClr val="888888"/>
              </a:solidFill>
            </a:endParaRPr>
          </a:p>
          <a:p>
            <a:pPr marL="457200" lvl="0" indent="0" algn="l" rtl="0">
              <a:lnSpc>
                <a:spcPct val="100000"/>
              </a:lnSpc>
              <a:spcBef>
                <a:spcPts val="0"/>
              </a:spcBef>
              <a:spcAft>
                <a:spcPts val="0"/>
              </a:spcAft>
              <a:buNone/>
            </a:pPr>
            <a:endParaRPr sz="1800">
              <a:solidFill>
                <a:srgbClr val="888888"/>
              </a:solidFill>
            </a:endParaRPr>
          </a:p>
          <a:p>
            <a:pPr marL="457200" lvl="0" indent="0" algn="l" rtl="0">
              <a:lnSpc>
                <a:spcPct val="100000"/>
              </a:lnSpc>
              <a:spcBef>
                <a:spcPts val="1000"/>
              </a:spcBef>
              <a:spcAft>
                <a:spcPts val="0"/>
              </a:spcAft>
              <a:buNone/>
            </a:pPr>
            <a:endParaRPr sz="1800"/>
          </a:p>
          <a:p>
            <a:pPr marL="0" lvl="0" indent="0" algn="l" rtl="0">
              <a:lnSpc>
                <a:spcPct val="115000"/>
              </a:lnSpc>
              <a:spcBef>
                <a:spcPts val="0"/>
              </a:spcBef>
              <a:spcAft>
                <a:spcPts val="0"/>
              </a:spcAft>
              <a:buNone/>
            </a:pPr>
            <a:endParaRPr sz="1800" b="1">
              <a:solidFill>
                <a:srgbClr val="7F8080"/>
              </a:solidFill>
            </a:endParaRPr>
          </a:p>
          <a:p>
            <a:pPr marL="0" lvl="0" indent="0" algn="l" rtl="0">
              <a:lnSpc>
                <a:spcPct val="115000"/>
              </a:lnSpc>
              <a:spcBef>
                <a:spcPts val="1000"/>
              </a:spcBef>
              <a:spcAft>
                <a:spcPts val="0"/>
              </a:spcAft>
              <a:buNone/>
            </a:pPr>
            <a:endParaRPr sz="1800"/>
          </a:p>
          <a:p>
            <a:pPr marL="0" lvl="0" indent="0" algn="l" rtl="0">
              <a:lnSpc>
                <a:spcPct val="115000"/>
              </a:lnSpc>
              <a:spcBef>
                <a:spcPts val="1000"/>
              </a:spcBef>
              <a:spcAft>
                <a:spcPts val="1000"/>
              </a:spcAft>
              <a:buNone/>
            </a:pPr>
            <a:endParaRPr sz="1800"/>
          </a:p>
        </p:txBody>
      </p:sp>
      <p:sp>
        <p:nvSpPr>
          <p:cNvPr id="230" name="Google Shape;230;p42"/>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8</a:t>
            </a:fld>
            <a:endParaRPr sz="1200" b="1">
              <a:solidFill>
                <a:srgbClr val="40C1AC"/>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3"/>
          <p:cNvSpPr txBox="1">
            <a:spLocks noGrp="1"/>
          </p:cNvSpPr>
          <p:nvPr>
            <p:ph type="title"/>
          </p:nvPr>
        </p:nvSpPr>
        <p:spPr>
          <a:xfrm>
            <a:off x="993750" y="566100"/>
            <a:ext cx="4142400" cy="173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600">
                <a:latin typeface="Poppins"/>
                <a:ea typeface="Poppins"/>
                <a:cs typeface="Poppins"/>
                <a:sym typeface="Poppins"/>
              </a:rPr>
              <a:t>Example 3: </a:t>
            </a:r>
            <a:endParaRPr sz="2600">
              <a:latin typeface="Poppins"/>
              <a:ea typeface="Poppins"/>
              <a:cs typeface="Poppins"/>
              <a:sym typeface="Poppins"/>
            </a:endParaRPr>
          </a:p>
          <a:p>
            <a:pPr marL="0" lvl="0" indent="0" algn="l" rtl="0">
              <a:spcBef>
                <a:spcPts val="0"/>
              </a:spcBef>
              <a:spcAft>
                <a:spcPts val="0"/>
              </a:spcAft>
              <a:buNone/>
            </a:pPr>
            <a:r>
              <a:rPr lang="en" sz="2600"/>
              <a:t>“Word Play Questions”</a:t>
            </a:r>
            <a:endParaRPr sz="2600"/>
          </a:p>
        </p:txBody>
      </p:sp>
      <p:sp>
        <p:nvSpPr>
          <p:cNvPr id="237" name="Google Shape;237;p43"/>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a:t>
            </a:r>
            <a:endParaRPr sz="700" b="1">
              <a:solidFill>
                <a:srgbClr val="397ED0"/>
              </a:solidFill>
              <a:latin typeface="Poppins"/>
              <a:ea typeface="Poppins"/>
              <a:cs typeface="Poppins"/>
              <a:sym typeface="Poppins"/>
            </a:endParaRPr>
          </a:p>
          <a:p>
            <a:pPr marL="0" lvl="0" indent="0" algn="ctr" rtl="0">
              <a:spcBef>
                <a:spcPts val="0"/>
              </a:spcBef>
              <a:spcAft>
                <a:spcPts val="0"/>
              </a:spcAft>
              <a:buNone/>
            </a:pPr>
            <a:r>
              <a:rPr lang="en" sz="700" b="1">
                <a:solidFill>
                  <a:srgbClr val="397ED0"/>
                </a:solidFill>
                <a:latin typeface="Poppins"/>
                <a:ea typeface="Poppins"/>
                <a:cs typeface="Poppins"/>
                <a:sym typeface="Poppins"/>
              </a:rPr>
              <a:t>SESSION 9</a:t>
            </a:r>
            <a:endParaRPr sz="700" b="1">
              <a:solidFill>
                <a:srgbClr val="397ED0"/>
              </a:solidFill>
              <a:latin typeface="Poppins"/>
              <a:ea typeface="Poppins"/>
              <a:cs typeface="Poppins"/>
              <a:sym typeface="Poppins"/>
            </a:endParaRPr>
          </a:p>
        </p:txBody>
      </p:sp>
      <p:sp>
        <p:nvSpPr>
          <p:cNvPr id="238" name="Google Shape;238;p43"/>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9</a:t>
            </a:fld>
            <a:endParaRPr sz="1200" b="1">
              <a:solidFill>
                <a:srgbClr val="40C1AC"/>
              </a:solidFill>
              <a:latin typeface="Poppins"/>
              <a:ea typeface="Poppins"/>
              <a:cs typeface="Poppins"/>
              <a:sym typeface="Poppins"/>
            </a:endParaRPr>
          </a:p>
        </p:txBody>
      </p:sp>
      <p:sp>
        <p:nvSpPr>
          <p:cNvPr id="239" name="Google Shape;239;p43"/>
          <p:cNvSpPr txBox="1"/>
          <p:nvPr/>
        </p:nvSpPr>
        <p:spPr>
          <a:xfrm>
            <a:off x="5248800" y="1027250"/>
            <a:ext cx="3242700" cy="360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2D68C4"/>
                </a:solidFill>
                <a:latin typeface="Poppins"/>
                <a:ea typeface="Poppins"/>
                <a:cs typeface="Poppins"/>
                <a:sym typeface="Poppins"/>
              </a:rPr>
              <a:t>Tell a story about this picture using at least three vocabulary words below:</a:t>
            </a:r>
            <a:endParaRPr sz="2000">
              <a:solidFill>
                <a:srgbClr val="2D68C4"/>
              </a:solidFill>
              <a:latin typeface="Poppins"/>
              <a:ea typeface="Poppins"/>
              <a:cs typeface="Poppins"/>
              <a:sym typeface="Poppins"/>
            </a:endParaRPr>
          </a:p>
          <a:p>
            <a:pPr marL="457200" lvl="0" indent="-381000" algn="l" rtl="0">
              <a:spcBef>
                <a:spcPts val="0"/>
              </a:spcBef>
              <a:spcAft>
                <a:spcPts val="0"/>
              </a:spcAft>
              <a:buClr>
                <a:srgbClr val="2D68C4"/>
              </a:buClr>
              <a:buSzPts val="2400"/>
              <a:buFont typeface="Calibri"/>
              <a:buChar char="●"/>
            </a:pPr>
            <a:r>
              <a:rPr lang="en" sz="2400">
                <a:solidFill>
                  <a:srgbClr val="2D68C4"/>
                </a:solidFill>
                <a:latin typeface="Calibri"/>
                <a:ea typeface="Calibri"/>
                <a:cs typeface="Calibri"/>
                <a:sym typeface="Calibri"/>
              </a:rPr>
              <a:t>immortal</a:t>
            </a:r>
            <a:endParaRPr sz="2400">
              <a:solidFill>
                <a:srgbClr val="2D68C4"/>
              </a:solidFill>
              <a:latin typeface="Calibri"/>
              <a:ea typeface="Calibri"/>
              <a:cs typeface="Calibri"/>
              <a:sym typeface="Calibri"/>
            </a:endParaRPr>
          </a:p>
          <a:p>
            <a:pPr marL="457200" lvl="0" indent="-381000" algn="l" rtl="0">
              <a:spcBef>
                <a:spcPts val="0"/>
              </a:spcBef>
              <a:spcAft>
                <a:spcPts val="0"/>
              </a:spcAft>
              <a:buClr>
                <a:srgbClr val="2D68C4"/>
              </a:buClr>
              <a:buSzPts val="2400"/>
              <a:buFont typeface="Calibri"/>
              <a:buChar char="●"/>
            </a:pPr>
            <a:r>
              <a:rPr lang="en" sz="2400">
                <a:solidFill>
                  <a:srgbClr val="2D68C4"/>
                </a:solidFill>
                <a:latin typeface="Calibri"/>
                <a:ea typeface="Calibri"/>
                <a:cs typeface="Calibri"/>
                <a:sym typeface="Calibri"/>
              </a:rPr>
              <a:t>incentive</a:t>
            </a:r>
            <a:endParaRPr sz="2400">
              <a:solidFill>
                <a:srgbClr val="2D68C4"/>
              </a:solidFill>
              <a:latin typeface="Calibri"/>
              <a:ea typeface="Calibri"/>
              <a:cs typeface="Calibri"/>
              <a:sym typeface="Calibri"/>
            </a:endParaRPr>
          </a:p>
          <a:p>
            <a:pPr marL="457200" lvl="0" indent="-381000" algn="l" rtl="0">
              <a:spcBef>
                <a:spcPts val="0"/>
              </a:spcBef>
              <a:spcAft>
                <a:spcPts val="0"/>
              </a:spcAft>
              <a:buClr>
                <a:srgbClr val="2D68C4"/>
              </a:buClr>
              <a:buSzPts val="2400"/>
              <a:buFont typeface="Calibri"/>
              <a:buChar char="●"/>
            </a:pPr>
            <a:r>
              <a:rPr lang="en" sz="2400">
                <a:solidFill>
                  <a:srgbClr val="2D68C4"/>
                </a:solidFill>
                <a:latin typeface="Calibri"/>
                <a:ea typeface="Calibri"/>
                <a:cs typeface="Calibri"/>
                <a:sym typeface="Calibri"/>
              </a:rPr>
              <a:t>dearth</a:t>
            </a:r>
            <a:endParaRPr sz="2400">
              <a:solidFill>
                <a:srgbClr val="2D68C4"/>
              </a:solidFill>
              <a:latin typeface="Calibri"/>
              <a:ea typeface="Calibri"/>
              <a:cs typeface="Calibri"/>
              <a:sym typeface="Calibri"/>
            </a:endParaRPr>
          </a:p>
          <a:p>
            <a:pPr marL="457200" lvl="0" indent="-381000" algn="l" rtl="0">
              <a:spcBef>
                <a:spcPts val="0"/>
              </a:spcBef>
              <a:spcAft>
                <a:spcPts val="0"/>
              </a:spcAft>
              <a:buClr>
                <a:srgbClr val="2D68C4"/>
              </a:buClr>
              <a:buSzPts val="2400"/>
              <a:buFont typeface="Calibri"/>
              <a:buChar char="●"/>
            </a:pPr>
            <a:r>
              <a:rPr lang="en" sz="2400">
                <a:solidFill>
                  <a:srgbClr val="2D68C4"/>
                </a:solidFill>
                <a:latin typeface="Calibri"/>
                <a:ea typeface="Calibri"/>
                <a:cs typeface="Calibri"/>
                <a:sym typeface="Calibri"/>
              </a:rPr>
              <a:t>benevolent</a:t>
            </a:r>
            <a:endParaRPr sz="2400">
              <a:solidFill>
                <a:srgbClr val="2D68C4"/>
              </a:solidFill>
              <a:latin typeface="Calibri"/>
              <a:ea typeface="Calibri"/>
              <a:cs typeface="Calibri"/>
              <a:sym typeface="Calibri"/>
            </a:endParaRPr>
          </a:p>
          <a:p>
            <a:pPr marL="457200" lvl="0" indent="-381000" algn="l" rtl="0">
              <a:spcBef>
                <a:spcPts val="0"/>
              </a:spcBef>
              <a:spcAft>
                <a:spcPts val="0"/>
              </a:spcAft>
              <a:buClr>
                <a:srgbClr val="2D68C4"/>
              </a:buClr>
              <a:buSzPts val="2400"/>
              <a:buFont typeface="Calibri"/>
              <a:buChar char="●"/>
            </a:pPr>
            <a:r>
              <a:rPr lang="en" sz="2400">
                <a:solidFill>
                  <a:srgbClr val="2D68C4"/>
                </a:solidFill>
                <a:latin typeface="Calibri"/>
                <a:ea typeface="Calibri"/>
                <a:cs typeface="Calibri"/>
                <a:sym typeface="Calibri"/>
              </a:rPr>
              <a:t>vain</a:t>
            </a:r>
            <a:endParaRPr sz="2400">
              <a:solidFill>
                <a:srgbClr val="2D68C4"/>
              </a:solidFill>
              <a:latin typeface="Calibri"/>
              <a:ea typeface="Calibri"/>
              <a:cs typeface="Calibri"/>
              <a:sym typeface="Calibri"/>
            </a:endParaRPr>
          </a:p>
          <a:p>
            <a:pPr marL="457200" lvl="0" indent="-381000" algn="l" rtl="0">
              <a:spcBef>
                <a:spcPts val="0"/>
              </a:spcBef>
              <a:spcAft>
                <a:spcPts val="0"/>
              </a:spcAft>
              <a:buClr>
                <a:srgbClr val="2D68C4"/>
              </a:buClr>
              <a:buSzPts val="2400"/>
              <a:buFont typeface="Calibri"/>
              <a:buChar char="●"/>
            </a:pPr>
            <a:r>
              <a:rPr lang="en" sz="2400">
                <a:solidFill>
                  <a:srgbClr val="2D68C4"/>
                </a:solidFill>
                <a:latin typeface="Calibri"/>
                <a:ea typeface="Calibri"/>
                <a:cs typeface="Calibri"/>
                <a:sym typeface="Calibri"/>
              </a:rPr>
              <a:t>ethical</a:t>
            </a:r>
            <a:endParaRPr sz="2000">
              <a:solidFill>
                <a:srgbClr val="2D68C4"/>
              </a:solidFill>
              <a:latin typeface="Poppins"/>
              <a:ea typeface="Poppins"/>
              <a:cs typeface="Poppins"/>
              <a:sym typeface="Poppins"/>
            </a:endParaRPr>
          </a:p>
        </p:txBody>
      </p:sp>
      <p:pic>
        <p:nvPicPr>
          <p:cNvPr id="240" name="Google Shape;240;p4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993750" y="2013025"/>
            <a:ext cx="3954801" cy="2963450"/>
          </a:xfrm>
          <a:prstGeom prst="rect">
            <a:avLst/>
          </a:prstGeom>
          <a:noFill/>
          <a:ln>
            <a:noFill/>
          </a:ln>
        </p:spPr>
      </p:pic>
      <p:pic>
        <p:nvPicPr>
          <p:cNvPr id="2" name="Picture 1">
            <a:extLst>
              <a:ext uri="{FF2B5EF4-FFF2-40B4-BE49-F238E27FC236}">
                <a16:creationId xmlns:a16="http://schemas.microsoft.com/office/drawing/2014/main" id="{EC671E5F-F61C-4223-BBA3-A08FE4600FC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83913"/>
            <a:ext cx="1097375" cy="1097375"/>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2026-02-10T05:00:00+00:00</Application_x0020_Dat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2020-12-07T05:00:00+00:00</Publication_x0020_Date>
    <Audience1 xmlns="3a62de7d-ba57-4f43-9dae-9623ba637be0"/>
    <_dlc_DocId xmlns="3a62de7d-ba57-4f43-9dae-9623ba637be0">KYED-536-1102</_dlc_DocId>
    <_dlc_DocIdUrl xmlns="3a62de7d-ba57-4f43-9dae-9623ba637be0">
      <Url>https://www.education.ky.gov/curriculum/standards/kyacadstand/_layouts/15/DocIdRedir.aspx?ID=KYED-536-1102</Url>
      <Description>KYED-536-1102</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E46ED24-F9B5-407D-A8FC-3EBB3D87903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B186393-B054-4E08-B4D3-62BA37346CC0}">
  <ds:schemaRefs>
    <ds:schemaRef ds:uri="http://schemas.microsoft.com/sharepoint/v3/contenttype/forms"/>
  </ds:schemaRefs>
</ds:datastoreItem>
</file>

<file path=customXml/itemProps3.xml><?xml version="1.0" encoding="utf-8"?>
<ds:datastoreItem xmlns:ds="http://schemas.openxmlformats.org/officeDocument/2006/customXml" ds:itemID="{A463BD45-84B0-4BE3-8B2B-3B3F668E7CA1}"/>
</file>

<file path=customXml/itemProps4.xml><?xml version="1.0" encoding="utf-8"?>
<ds:datastoreItem xmlns:ds="http://schemas.openxmlformats.org/officeDocument/2006/customXml" ds:itemID="{264F1DA3-06D7-4FC8-B943-D13027C534C3}"/>
</file>

<file path=docProps/app.xml><?xml version="1.0" encoding="utf-8"?>
<Properties xmlns="http://schemas.openxmlformats.org/officeDocument/2006/extended-properties" xmlns:vt="http://schemas.openxmlformats.org/officeDocument/2006/docPropsVTypes">
  <TotalTime>24</TotalTime>
  <Words>2976</Words>
  <Application>Microsoft Office PowerPoint</Application>
  <PresentationFormat>On-screen Show (16:10)</PresentationFormat>
  <Paragraphs>322</Paragraphs>
  <Slides>14</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Poppins</vt:lpstr>
      <vt:lpstr>Poppins ExtraBold</vt:lpstr>
      <vt:lpstr>Bitter</vt:lpstr>
      <vt:lpstr>Calibri</vt:lpstr>
      <vt:lpstr>Arial</vt:lpstr>
      <vt:lpstr>Courgette</vt:lpstr>
      <vt:lpstr>Poppins SemiBold</vt:lpstr>
      <vt:lpstr>Simple Light</vt:lpstr>
      <vt:lpstr>Simple Light</vt:lpstr>
      <vt:lpstr>Reinforcing Vocabulary Across Lessons/Texts</vt:lpstr>
      <vt:lpstr>Do Now</vt:lpstr>
      <vt:lpstr>Content Cycle Overview </vt:lpstr>
      <vt:lpstr>Objectives</vt:lpstr>
      <vt:lpstr>Maintenance &amp; Extension of Vocabulary</vt:lpstr>
      <vt:lpstr>Key Takeaways: Reinforcing Vocabulary Across Lessons &amp; Texts</vt:lpstr>
      <vt:lpstr>Example 1:  Interactive Word Wall</vt:lpstr>
      <vt:lpstr>Example 2:  Quiz, Quiz, Trade </vt:lpstr>
      <vt:lpstr>Example 3:  “Word Play Questions”</vt:lpstr>
      <vt:lpstr>Example 3:  “Word Play Questions”</vt:lpstr>
      <vt:lpstr>Example 4:  Give One, Get One, Move On (GOGOMO)</vt:lpstr>
      <vt:lpstr>Practice  </vt:lpstr>
      <vt:lpstr>Closing </vt:lpstr>
      <vt:lpstr>Preparing for Next Week’s Application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Reinforcing Vocabulary Across Lessons/Texts</dc:title>
  <dc:creator>Clouse, Thomas - Division of Academic Program Standards</dc:creator>
  <cp:lastModifiedBy>Clouse, Thomas - Division of Academic Program Standards</cp:lastModifiedBy>
  <cp:revision>16</cp:revision>
  <dcterms:modified xsi:type="dcterms:W3CDTF">2026-02-11T01:50:41Z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MSIP_Label_eb544694-0027-44fa-bee4-2648c0363f9d_Enabled">
    <vt:lpwstr>true</vt:lpwstr>
  </property>
  <property fmtid="{D5CDD505-2E9C-101B-9397-08002B2CF9AE}" pid="4" name="MSIP_Label_eb544694-0027-44fa-bee4-2648c0363f9d_SetDate">
    <vt:lpwstr>2024-08-13T17:49:03Z</vt:lpwstr>
  </property>
  <property fmtid="{D5CDD505-2E9C-101B-9397-08002B2CF9AE}" pid="5" name="MSIP_Label_eb544694-0027-44fa-bee4-2648c0363f9d_Method">
    <vt:lpwstr>Standard</vt:lpwstr>
  </property>
  <property fmtid="{D5CDD505-2E9C-101B-9397-08002B2CF9AE}" pid="6" name="MSIP_Label_eb544694-0027-44fa-bee4-2648c0363f9d_Name">
    <vt:lpwstr>defa4170-0d19-0005-0004-bc88714345d2</vt:lpwstr>
  </property>
  <property fmtid="{D5CDD505-2E9C-101B-9397-08002B2CF9AE}" pid="7" name="MSIP_Label_eb544694-0027-44fa-bee4-2648c0363f9d_SiteId">
    <vt:lpwstr>9360c11f-90e6-4706-ad00-25fcdc9e2ed1</vt:lpwstr>
  </property>
  <property fmtid="{D5CDD505-2E9C-101B-9397-08002B2CF9AE}" pid="8" name="MSIP_Label_eb544694-0027-44fa-bee4-2648c0363f9d_ActionId">
    <vt:lpwstr>198c74eb-89d4-4c37-8870-e1e08e2c2ba5</vt:lpwstr>
  </property>
  <property fmtid="{D5CDD505-2E9C-101B-9397-08002B2CF9AE}" pid="9" name="MSIP_Label_eb544694-0027-44fa-bee4-2648c0363f9d_ContentBits">
    <vt:lpwstr>0</vt:lpwstr>
  </property>
  <property fmtid="{D5CDD505-2E9C-101B-9397-08002B2CF9AE}" pid="10" name="_dlc_DocIdItemGuid">
    <vt:lpwstr>1de7e56d-6c75-4317-a3cf-5102c0fd67b7</vt:lpwstr>
  </property>
</Properties>
</file>