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tiff" ContentType="image/tiff"/>
  <Default Extension="rels" ContentType="application/vnd.openxmlformats-package.relationships+xml"/>
  <Default Extension="png" ContentType="image/p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2" r:id="rId5"/>
  </p:sldMasterIdLst>
  <p:notesMasterIdLst>
    <p:notesMasterId r:id="rId35"/>
  </p:notesMasterIdLst>
  <p:handoutMasterIdLst>
    <p:handoutMasterId r:id="rId36"/>
  </p:handoutMasterIdLst>
  <p:sldIdLst>
    <p:sldId id="312" r:id="rId6"/>
    <p:sldId id="705" r:id="rId7"/>
    <p:sldId id="325" r:id="rId8"/>
    <p:sldId id="689" r:id="rId9"/>
    <p:sldId id="659" r:id="rId10"/>
    <p:sldId id="316" r:id="rId11"/>
    <p:sldId id="707" r:id="rId12"/>
    <p:sldId id="708" r:id="rId13"/>
    <p:sldId id="738" r:id="rId14"/>
    <p:sldId id="652" r:id="rId15"/>
    <p:sldId id="753" r:id="rId16"/>
    <p:sldId id="741" r:id="rId17"/>
    <p:sldId id="746" r:id="rId18"/>
    <p:sldId id="715" r:id="rId19"/>
    <p:sldId id="739" r:id="rId20"/>
    <p:sldId id="740" r:id="rId21"/>
    <p:sldId id="730" r:id="rId22"/>
    <p:sldId id="749" r:id="rId23"/>
    <p:sldId id="750" r:id="rId24"/>
    <p:sldId id="729" r:id="rId25"/>
    <p:sldId id="722" r:id="rId26"/>
    <p:sldId id="719" r:id="rId27"/>
    <p:sldId id="752" r:id="rId28"/>
    <p:sldId id="743" r:id="rId29"/>
    <p:sldId id="720" r:id="rId30"/>
    <p:sldId id="747" r:id="rId31"/>
    <p:sldId id="748" r:id="rId32"/>
    <p:sldId id="754" r:id="rId33"/>
    <p:sldId id="733"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elsea Talakoub" initials="CT" lastIdx="27" clrIdx="0">
    <p:extLst/>
  </p:cmAuthor>
  <p:cmAuthor id="2" name="Christina Johnson" initials="COJ" lastIdx="15" clrIdx="1">
    <p:extLst/>
  </p:cmAuthor>
  <p:cmAuthor id="3" name="Jessica Arnold" initials="JA" lastIdx="99" clrIdx="2">
    <p:extLst/>
  </p:cmAuthor>
  <p:cmAuthor id="4" name="Bryan Hemberg" initials="BH" lastIdx="49" clrIdx="3">
    <p:extLst/>
  </p:cmAuthor>
  <p:cmAuthor id="5" name="Misty Higgins" initials="MH" lastIdx="25" clrIdx="4">
    <p:extLst/>
  </p:cmAuthor>
  <p:cmAuthor id="6" name="Davidson, Caryn - Division of Academic Program Standards" initials="DS" lastIdx="1" clrIdx="5">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F0CA"/>
    <a:srgbClr val="CDA728"/>
    <a:srgbClr val="D0A828"/>
    <a:srgbClr val="D0A728"/>
    <a:srgbClr val="D2BD28"/>
    <a:srgbClr val="5AA2AE"/>
    <a:srgbClr val="6F81AC"/>
    <a:srgbClr val="4A609A"/>
    <a:srgbClr val="4A66AC"/>
    <a:srgbClr val="0C4A8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4053"/>
    <p:restoredTop sz="64148" autoAdjust="0"/>
  </p:normalViewPr>
  <p:slideViewPr>
    <p:cSldViewPr snapToGrid="0">
      <p:cViewPr varScale="1">
        <p:scale>
          <a:sx n="79" d="100"/>
          <a:sy n="79" d="100"/>
        </p:scale>
        <p:origin x="1104" y="184"/>
      </p:cViewPr>
      <p:guideLst/>
    </p:cSldViewPr>
  </p:slideViewPr>
  <p:notesTextViewPr>
    <p:cViewPr>
      <p:scale>
        <a:sx n="90" d="100"/>
        <a:sy n="90" d="100"/>
      </p:scale>
      <p:origin x="0" y="0"/>
    </p:cViewPr>
  </p:notesTextViewPr>
  <p:notesViewPr>
    <p:cSldViewPr snapToGrid="0">
      <p:cViewPr>
        <p:scale>
          <a:sx n="1" d="2"/>
          <a:sy n="1" d="2"/>
        </p:scale>
        <p:origin x="4624" y="1216"/>
      </p:cViewPr>
      <p:guideLst/>
    </p:cSldViewPr>
  </p:notes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1" Type="http://schemas.openxmlformats.org/officeDocument/2006/relationships/slide" Target="slides/slide16.xml"/><Relationship Id="rId22" Type="http://schemas.openxmlformats.org/officeDocument/2006/relationships/slide" Target="slides/slide17.xml"/><Relationship Id="rId23" Type="http://schemas.openxmlformats.org/officeDocument/2006/relationships/slide" Target="slides/slide18.xml"/><Relationship Id="rId24" Type="http://schemas.openxmlformats.org/officeDocument/2006/relationships/slide" Target="slides/slide19.xml"/><Relationship Id="rId25" Type="http://schemas.openxmlformats.org/officeDocument/2006/relationships/slide" Target="slides/slide20.xml"/><Relationship Id="rId26" Type="http://schemas.openxmlformats.org/officeDocument/2006/relationships/slide" Target="slides/slide21.xml"/><Relationship Id="rId27" Type="http://schemas.openxmlformats.org/officeDocument/2006/relationships/slide" Target="slides/slide22.xml"/><Relationship Id="rId28" Type="http://schemas.openxmlformats.org/officeDocument/2006/relationships/slide" Target="slides/slide23.xml"/><Relationship Id="rId29" Type="http://schemas.openxmlformats.org/officeDocument/2006/relationships/slide" Target="slides/slide24.xml"/><Relationship Id="rId1" Type="http://schemas.openxmlformats.org/officeDocument/2006/relationships/customXml" Target="../customXml/item1.xml"/><Relationship Id="rId2" Type="http://schemas.openxmlformats.org/officeDocument/2006/relationships/customXml" Target="../customXml/item2.xml"/><Relationship Id="rId3" Type="http://schemas.openxmlformats.org/officeDocument/2006/relationships/customXml" Target="../customXml/item3.xml"/><Relationship Id="rId4" Type="http://schemas.openxmlformats.org/officeDocument/2006/relationships/customXml" Target="../customXml/item4.xml"/><Relationship Id="rId5" Type="http://schemas.openxmlformats.org/officeDocument/2006/relationships/slideMaster" Target="slideMasters/slideMaster1.xml"/><Relationship Id="rId30" Type="http://schemas.openxmlformats.org/officeDocument/2006/relationships/slide" Target="slides/slide25.xml"/><Relationship Id="rId31" Type="http://schemas.openxmlformats.org/officeDocument/2006/relationships/slide" Target="slides/slide26.xml"/><Relationship Id="rId32" Type="http://schemas.openxmlformats.org/officeDocument/2006/relationships/slide" Target="slides/slide27.xml"/><Relationship Id="rId9" Type="http://schemas.openxmlformats.org/officeDocument/2006/relationships/slide" Target="slides/slide4.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3" Type="http://schemas.openxmlformats.org/officeDocument/2006/relationships/slide" Target="slides/slide28.xml"/><Relationship Id="rId34" Type="http://schemas.openxmlformats.org/officeDocument/2006/relationships/slide" Target="slides/slide29.xml"/><Relationship Id="rId35" Type="http://schemas.openxmlformats.org/officeDocument/2006/relationships/notesMaster" Target="notesMasters/notesMaster1.xml"/><Relationship Id="rId36" Type="http://schemas.openxmlformats.org/officeDocument/2006/relationships/handoutMaster" Target="handoutMasters/handoutMaster1.xml"/><Relationship Id="rId10" Type="http://schemas.openxmlformats.org/officeDocument/2006/relationships/slide" Target="slides/slide5.xml"/><Relationship Id="rId11" Type="http://schemas.openxmlformats.org/officeDocument/2006/relationships/slide" Target="slides/slide6.xml"/><Relationship Id="rId12" Type="http://schemas.openxmlformats.org/officeDocument/2006/relationships/slide" Target="slides/slide7.xml"/><Relationship Id="rId13" Type="http://schemas.openxmlformats.org/officeDocument/2006/relationships/slide" Target="slides/slide8.xml"/><Relationship Id="rId14" Type="http://schemas.openxmlformats.org/officeDocument/2006/relationships/slide" Target="slides/slide9.xml"/><Relationship Id="rId15" Type="http://schemas.openxmlformats.org/officeDocument/2006/relationships/slide" Target="slides/slide10.xml"/><Relationship Id="rId16" Type="http://schemas.openxmlformats.org/officeDocument/2006/relationships/slide" Target="slides/slide11.xml"/><Relationship Id="rId17" Type="http://schemas.openxmlformats.org/officeDocument/2006/relationships/slide" Target="slides/slide12.xml"/><Relationship Id="rId18" Type="http://schemas.openxmlformats.org/officeDocument/2006/relationships/slide" Target="slides/slide13.xml"/><Relationship Id="rId19" Type="http://schemas.openxmlformats.org/officeDocument/2006/relationships/slide" Target="slides/slide14.xml"/><Relationship Id="rId37" Type="http://schemas.openxmlformats.org/officeDocument/2006/relationships/commentAuthors" Target="commentAuthors.xml"/><Relationship Id="rId38" Type="http://schemas.openxmlformats.org/officeDocument/2006/relationships/presProps" Target="presProps.xml"/><Relationship Id="rId39" Type="http://schemas.openxmlformats.org/officeDocument/2006/relationships/viewProps" Target="viewProps.xml"/><Relationship Id="rId40" Type="http://schemas.openxmlformats.org/officeDocument/2006/relationships/theme" Target="theme/theme1.xml"/><Relationship Id="rId41" Type="http://schemas.openxmlformats.org/officeDocument/2006/relationships/tableStyles" Target="tableStyles.xml"/><Relationship Id="rId4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elsea Talakoub" userId="8jTKRgICW+wSaxkeajI1v1C/5IAP38aIyzUDsfSbh2A=" providerId="None" clId="Web-{A513D806-AAB1-4441-B3BD-A1818FD5FA65}"/>
    <pc:docChg chg="modSld">
      <pc:chgData name="Chelsea Talakoub" userId="8jTKRgICW+wSaxkeajI1v1C/5IAP38aIyzUDsfSbh2A=" providerId="None" clId="Web-{A513D806-AAB1-4441-B3BD-A1818FD5FA65}" dt="2020-10-08T17:23:25.380" v="50"/>
      <pc:docMkLst>
        <pc:docMk/>
      </pc:docMkLst>
      <pc:sldChg chg="modNotes">
        <pc:chgData name="Chelsea Talakoub" userId="8jTKRgICW+wSaxkeajI1v1C/5IAP38aIyzUDsfSbh2A=" providerId="None" clId="Web-{A513D806-AAB1-4441-B3BD-A1818FD5FA65}" dt="2020-10-08T17:23:25.380" v="50"/>
        <pc:sldMkLst>
          <pc:docMk/>
          <pc:sldMk cId="705930656" sldId="740"/>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B891F8B-2DDC-40D4-A6D2-29E2352A1CC6}" type="datetimeFigureOut">
              <a:rPr lang="en-US" smtClean="0"/>
              <a:t>4/12/21</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807D718-622F-4D05-9954-DFDC3C97C6BC}" type="slidenum">
              <a:rPr lang="en-US" smtClean="0"/>
              <a:t>‹#›</a:t>
            </a:fld>
            <a:endParaRPr lang="en-US"/>
          </a:p>
        </p:txBody>
      </p:sp>
    </p:spTree>
    <p:extLst>
      <p:ext uri="{BB962C8B-B14F-4D97-AF65-F5344CB8AC3E}">
        <p14:creationId xmlns:p14="http://schemas.microsoft.com/office/powerpoint/2010/main" val="6151442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AB65A15-DD0D-4C4E-8FD9-C5CB5617D18A}" type="datetimeFigureOut">
              <a:rPr lang="en-US" smtClean="0"/>
              <a:t>4/12/21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1E2BC98-6EA0-4EE7-A97F-558F26662BCA}" type="slidenum">
              <a:rPr lang="en-US" smtClean="0"/>
              <a:t>‹#›</a:t>
            </a:fld>
            <a:endParaRPr lang="en-US"/>
          </a:p>
        </p:txBody>
      </p:sp>
    </p:spTree>
    <p:extLst>
      <p:ext uri="{BB962C8B-B14F-4D97-AF65-F5344CB8AC3E}">
        <p14:creationId xmlns:p14="http://schemas.microsoft.com/office/powerpoint/2010/main" val="3642138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F085DC6-3276-7043-866B-AAE2820669F7}" type="slidenum">
              <a:rPr lang="en-US" smtClean="0"/>
              <a:t>1</a:t>
            </a:fld>
            <a:endParaRPr lang="en-US"/>
          </a:p>
        </p:txBody>
      </p:sp>
    </p:spTree>
    <p:extLst>
      <p:ext uri="{BB962C8B-B14F-4D97-AF65-F5344CB8AC3E}">
        <p14:creationId xmlns:p14="http://schemas.microsoft.com/office/powerpoint/2010/main" val="42649069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1" kern="1200" dirty="0">
                <a:solidFill>
                  <a:schemeClr val="tx1"/>
                </a:solidFill>
                <a:effectLst/>
                <a:latin typeface="+mn-lt"/>
                <a:ea typeface="+mn-ea"/>
                <a:cs typeface="+mn-cs"/>
              </a:rPr>
              <a:t>Introduce the content on the slide by providing the following information.</a:t>
            </a:r>
          </a:p>
          <a:p>
            <a:r>
              <a:rPr lang="en-US" sz="2800" dirty="0"/>
              <a:t>We have spent time discussing what formative assessment </a:t>
            </a:r>
            <a:r>
              <a:rPr lang="en-US" sz="2800" b="0" dirty="0"/>
              <a:t>is but</a:t>
            </a:r>
            <a:r>
              <a:rPr lang="en-US" sz="2800" dirty="0"/>
              <a:t> considering some common misperceptions about formative assessment may help further our common understanding. </a:t>
            </a:r>
          </a:p>
          <a:p>
            <a:endParaRPr lang="en-US" sz="2800" dirty="0"/>
          </a:p>
          <a:p>
            <a:r>
              <a:rPr lang="en-US" sz="2800" dirty="0"/>
              <a:t>Read the list on the slide to participants, pausing to clarify and elaborate as needed. </a:t>
            </a:r>
          </a:p>
          <a:p>
            <a:endParaRPr lang="en-US" sz="2800" dirty="0"/>
          </a:p>
        </p:txBody>
      </p:sp>
      <p:sp>
        <p:nvSpPr>
          <p:cNvPr id="4" name="Slide Number Placeholder 3"/>
          <p:cNvSpPr>
            <a:spLocks noGrp="1"/>
          </p:cNvSpPr>
          <p:nvPr>
            <p:ph type="sldNum" sz="quarter" idx="5"/>
          </p:nvPr>
        </p:nvSpPr>
        <p:spPr/>
        <p:txBody>
          <a:bodyPr/>
          <a:lstStyle/>
          <a:p>
            <a:fld id="{5F085DC6-3276-7043-866B-AAE2820669F7}" type="slidenum">
              <a:rPr lang="en-US" smtClean="0"/>
              <a:t>10</a:t>
            </a:fld>
            <a:endParaRPr lang="en-US"/>
          </a:p>
        </p:txBody>
      </p:sp>
    </p:spTree>
    <p:extLst>
      <p:ext uri="{BB962C8B-B14F-4D97-AF65-F5344CB8AC3E}">
        <p14:creationId xmlns:p14="http://schemas.microsoft.com/office/powerpoint/2010/main" val="29348938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800" b="1" dirty="0"/>
              <a:t>Facilitate a discussion about this headline in the context of our understanding of formative assessment.</a:t>
            </a:r>
          </a:p>
          <a:p>
            <a:r>
              <a:rPr lang="en-US" sz="2800" b="0" kern="1200" dirty="0">
                <a:solidFill>
                  <a:schemeClr val="tx1"/>
                </a:solidFill>
                <a:effectLst/>
                <a:latin typeface="+mn-lt"/>
                <a:ea typeface="+mn-ea"/>
                <a:cs typeface="+mn-cs"/>
              </a:rPr>
              <a:t>Consider using some of the following questions to support the discussion. </a:t>
            </a:r>
          </a:p>
          <a:p>
            <a:pPr marL="171450" indent="-171450">
              <a:buFont typeface="Arial" panose="020B0604020202020204" pitchFamily="34" charset="0"/>
              <a:buChar char="•"/>
            </a:pPr>
            <a:r>
              <a:rPr lang="en-US" sz="2800" b="0" dirty="0"/>
              <a:t>Based on what we’ve learned and discussed about formative assessment, what jumps out at you about this headline?</a:t>
            </a:r>
          </a:p>
          <a:p>
            <a:pPr marL="171450" indent="-171450">
              <a:buFont typeface="Arial" panose="020B0604020202020204" pitchFamily="34" charset="0"/>
              <a:buChar char="•"/>
            </a:pPr>
            <a:r>
              <a:rPr lang="en-US" sz="2800" b="0" dirty="0"/>
              <a:t>How would you define "formative assessment" in the context of this headline?</a:t>
            </a:r>
          </a:p>
          <a:p>
            <a:pPr marL="171450" lvl="0" indent="-171450">
              <a:buFont typeface="Arial" panose="020B0604020202020204" pitchFamily="34" charset="0"/>
              <a:buChar char="•"/>
            </a:pPr>
            <a:r>
              <a:rPr lang="en-US" sz="2800" kern="1200" dirty="0">
                <a:solidFill>
                  <a:schemeClr val="tx1"/>
                </a:solidFill>
                <a:effectLst/>
                <a:latin typeface="+mn-lt"/>
                <a:ea typeface="+mn-ea"/>
                <a:cs typeface="+mn-cs"/>
              </a:rPr>
              <a:t>If you were interviewed by the journalists for this article, what might you say?</a:t>
            </a:r>
          </a:p>
          <a:p>
            <a:pPr marL="171450" lvl="0" indent="-171450">
              <a:buFont typeface="Arial" panose="020B0604020202020204" pitchFamily="34" charset="0"/>
              <a:buChar char="•"/>
            </a:pPr>
            <a:r>
              <a:rPr lang="en-US" sz="2800" kern="1200" dirty="0">
                <a:solidFill>
                  <a:schemeClr val="tx1"/>
                </a:solidFill>
                <a:effectLst/>
                <a:latin typeface="+mn-lt"/>
                <a:ea typeface="+mn-ea"/>
                <a:cs typeface="+mn-cs"/>
              </a:rPr>
              <a:t>What would make these digital assessment tools most useful for authentic formative assessment practice?</a:t>
            </a:r>
          </a:p>
          <a:p>
            <a:pPr marL="171450" lvl="0" indent="-171450">
              <a:buFont typeface="Arial" panose="020B0604020202020204" pitchFamily="34" charset="0"/>
              <a:buChar char="•"/>
            </a:pPr>
            <a:endParaRPr lang="en-US" sz="2800" kern="1200" dirty="0">
              <a:solidFill>
                <a:schemeClr val="tx1"/>
              </a:solidFill>
              <a:effectLst/>
              <a:latin typeface="+mn-lt"/>
              <a:ea typeface="+mn-ea"/>
              <a:cs typeface="+mn-cs"/>
            </a:endParaRPr>
          </a:p>
          <a:p>
            <a:endParaRPr lang="en-US" sz="2800" b="1" dirty="0"/>
          </a:p>
          <a:p>
            <a:endParaRPr lang="en-US" sz="2800" b="0" dirty="0"/>
          </a:p>
          <a:p>
            <a:endParaRPr lang="en-US" sz="2800" dirty="0"/>
          </a:p>
        </p:txBody>
      </p:sp>
      <p:sp>
        <p:nvSpPr>
          <p:cNvPr id="4" name="Slide Number Placeholder 3"/>
          <p:cNvSpPr>
            <a:spLocks noGrp="1"/>
          </p:cNvSpPr>
          <p:nvPr>
            <p:ph type="sldNum" sz="quarter" idx="5"/>
          </p:nvPr>
        </p:nvSpPr>
        <p:spPr/>
        <p:txBody>
          <a:bodyPr/>
          <a:lstStyle/>
          <a:p>
            <a:fld id="{C1E2BC98-6EA0-4EE7-A97F-558F26662BCA}" type="slidenum">
              <a:rPr lang="en-US" smtClean="0"/>
              <a:t>11</a:t>
            </a:fld>
            <a:endParaRPr lang="en-US"/>
          </a:p>
        </p:txBody>
      </p:sp>
    </p:spTree>
    <p:extLst>
      <p:ext uri="{BB962C8B-B14F-4D97-AF65-F5344CB8AC3E}">
        <p14:creationId xmlns:p14="http://schemas.microsoft.com/office/powerpoint/2010/main" val="9128328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1" kern="1200" dirty="0">
                <a:solidFill>
                  <a:schemeClr val="tx1"/>
                </a:solidFill>
                <a:effectLst/>
                <a:latin typeface="+mn-lt"/>
                <a:ea typeface="+mn-ea"/>
                <a:cs typeface="+mn-cs"/>
              </a:rPr>
              <a:t>Introduce the content on the slide by providing the following information.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800" b="0" kern="1200" dirty="0">
                <a:solidFill>
                  <a:schemeClr val="tx1"/>
                </a:solidFill>
                <a:effectLst/>
                <a:latin typeface="+mn-lt"/>
                <a:ea typeface="+mn-ea"/>
                <a:cs typeface="+mn-cs"/>
              </a:rPr>
              <a:t>Let’s spend some time thinking about what constitutes authentic formative assessment practice. </a:t>
            </a:r>
            <a:endParaRPr lang="en-US" sz="2800" b="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2800" b="0" dirty="0"/>
              <a:t>This slide offers some frequently noted examples that come up when searching the term “formative assessment.” This is not a comprehensive list, just some common examples. These may be strategies that you’ve used in your own classroom or observed in the classrooms of your colleagues. These can be very useful strategies to elicit evidence of student learning and can be effectively used in the formative assessment process. However, as we’ve discussed, in and of themselves, these strategies do not constitute formative assessment.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800"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2800" b="0" dirty="0"/>
              <a:t>Ask participants to reflect on these different strategies.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800"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2800" b="1" dirty="0"/>
              <a:t>Next, facilitate a discussion about formative assessment strategies. </a:t>
            </a:r>
          </a:p>
          <a:p>
            <a:r>
              <a:rPr lang="en-US" sz="2800" b="0" kern="1200" dirty="0">
                <a:solidFill>
                  <a:schemeClr val="tx1"/>
                </a:solidFill>
                <a:effectLst/>
                <a:latin typeface="+mn-lt"/>
                <a:ea typeface="+mn-ea"/>
                <a:cs typeface="+mn-cs"/>
              </a:rPr>
              <a:t>Consider using some of the following prompts to support the discussion.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800" b="0" dirty="0"/>
              <a:t>Choose one of these strategies and describe what it might look like it if were employed authentically in the formative assessment process and what it might look like if it were not.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800" b="0" dirty="0"/>
              <a:t>Have you used any of these strategies? In what ways might you use them differently to ensure they are part of an authentic formative assessment process?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800" b="0" dirty="0"/>
              <a:t>In what ways could these strategies be used to engage students and support students in becoming self-directed learners?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2800" b="0" dirty="0"/>
          </a:p>
        </p:txBody>
      </p:sp>
      <p:sp>
        <p:nvSpPr>
          <p:cNvPr id="4" name="Slide Number Placeholder 3"/>
          <p:cNvSpPr>
            <a:spLocks noGrp="1"/>
          </p:cNvSpPr>
          <p:nvPr>
            <p:ph type="sldNum" sz="quarter" idx="5"/>
          </p:nvPr>
        </p:nvSpPr>
        <p:spPr/>
        <p:txBody>
          <a:bodyPr/>
          <a:lstStyle/>
          <a:p>
            <a:fld id="{C1E2BC98-6EA0-4EE7-A97F-558F26662BCA}" type="slidenum">
              <a:rPr lang="en-US" smtClean="0"/>
              <a:t>12</a:t>
            </a:fld>
            <a:endParaRPr lang="en-US"/>
          </a:p>
        </p:txBody>
      </p:sp>
    </p:spTree>
    <p:extLst>
      <p:ext uri="{BB962C8B-B14F-4D97-AF65-F5344CB8AC3E}">
        <p14:creationId xmlns:p14="http://schemas.microsoft.com/office/powerpoint/2010/main" val="35857282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800" b="1" dirty="0"/>
              <a:t>Important note for facilitators </a:t>
            </a:r>
          </a:p>
          <a:p>
            <a:r>
              <a:rPr lang="en-US" sz="2800" dirty="0"/>
              <a:t>This extension activity is an opportunity for the group to go a bit deeper in exploring what constitutes authentic formative assessment. Facilitators should note that this activity is not factored into the overall time estimates for this module and should plan for additional time if incorporating this into the module. </a:t>
            </a:r>
          </a:p>
          <a:p>
            <a:endParaRPr lang="en-US" sz="2800" dirty="0"/>
          </a:p>
          <a:p>
            <a:r>
              <a:rPr lang="en-US" sz="2800" b="1" dirty="0"/>
              <a:t>Introduce participants to the article</a:t>
            </a:r>
            <a:r>
              <a:rPr lang="en-US" sz="2800" dirty="0"/>
              <a:t>,  “Case Reviews: Implementing the Spirit of Formative Assessment” (Formative Insights Assessment for Learning, 2019) and orient participants to the annotation instructions provided in the document. Ask participants to read the document individually, using the annotation icons to record their reactions. </a:t>
            </a:r>
          </a:p>
          <a:p>
            <a:r>
              <a:rPr lang="en-US" sz="2800" dirty="0"/>
              <a:t>The article can be found here: https://</a:t>
            </a:r>
            <a:r>
              <a:rPr lang="en-US" sz="2800" dirty="0" err="1"/>
              <a:t>csaa.wested.org</a:t>
            </a:r>
            <a:r>
              <a:rPr lang="en-US" sz="2800" dirty="0"/>
              <a:t>/resource/case-reviews-implementing-the-spirit-of-formative-assessment/</a:t>
            </a:r>
          </a:p>
          <a:p>
            <a:endParaRPr lang="en-US" sz="2800" dirty="0"/>
          </a:p>
          <a:p>
            <a:r>
              <a:rPr lang="en-US" sz="2800" b="1" dirty="0"/>
              <a:t>After participants have had an opportunity to read and annotate the article, facilitate a discussion that allows participants to share their thinking about the spirit of formative assessment and what it may look like in their own practice. </a:t>
            </a:r>
          </a:p>
          <a:p>
            <a:r>
              <a:rPr lang="en-US" sz="2800" b="0" kern="1200" dirty="0">
                <a:solidFill>
                  <a:schemeClr val="tx1"/>
                </a:solidFill>
                <a:effectLst/>
                <a:latin typeface="+mn-lt"/>
                <a:ea typeface="+mn-ea"/>
                <a:cs typeface="+mn-cs"/>
              </a:rPr>
              <a:t>Consider using some of the following prompts to support the discussion. </a:t>
            </a:r>
          </a:p>
          <a:p>
            <a:pPr marL="171450" indent="-171450">
              <a:buFont typeface="Arial" panose="020B0604020202020204" pitchFamily="34" charset="0"/>
              <a:buChar char="•"/>
            </a:pPr>
            <a:r>
              <a:rPr lang="en-US" sz="2800" b="0" kern="1200" dirty="0">
                <a:solidFill>
                  <a:schemeClr val="tx1"/>
                </a:solidFill>
                <a:effectLst/>
                <a:latin typeface="+mn-lt"/>
                <a:ea typeface="+mn-ea"/>
                <a:cs typeface="+mn-cs"/>
              </a:rPr>
              <a:t>What are some examples of the “letter” of formative assessment you noted in the article and why do you think this example doesn’t represent the formative assessment process?</a:t>
            </a:r>
          </a:p>
          <a:p>
            <a:pPr marL="171450" indent="-171450">
              <a:buFont typeface="Arial" panose="020B0604020202020204" pitchFamily="34" charset="0"/>
              <a:buChar char="•"/>
            </a:pPr>
            <a:r>
              <a:rPr lang="en-US" sz="2800" b="0" kern="1200" dirty="0">
                <a:solidFill>
                  <a:schemeClr val="tx1"/>
                </a:solidFill>
                <a:effectLst/>
                <a:latin typeface="+mn-lt"/>
                <a:ea typeface="+mn-ea"/>
                <a:cs typeface="+mn-cs"/>
              </a:rPr>
              <a:t>What are some examples of the “spirit” of formative assessment and how do you think this approach supports student learning and progress toward learning goals?</a:t>
            </a:r>
          </a:p>
          <a:p>
            <a:pPr marL="171450" indent="-171450">
              <a:buFont typeface="Arial" panose="020B0604020202020204" pitchFamily="34" charset="0"/>
              <a:buChar char="•"/>
            </a:pPr>
            <a:r>
              <a:rPr lang="en-US" sz="2800" b="0" kern="1200" dirty="0">
                <a:solidFill>
                  <a:schemeClr val="tx1"/>
                </a:solidFill>
                <a:effectLst/>
                <a:latin typeface="+mn-lt"/>
                <a:ea typeface="+mn-ea"/>
                <a:cs typeface="+mn-cs"/>
              </a:rPr>
              <a:t>What do you think teachers should keep in mind as they work to improve formative assessment practice in their classrooms? </a:t>
            </a:r>
          </a:p>
          <a:p>
            <a:pPr marL="171450" indent="-171450">
              <a:buFont typeface="Arial" panose="020B0604020202020204" pitchFamily="34" charset="0"/>
              <a:buChar char="•"/>
            </a:pPr>
            <a:r>
              <a:rPr lang="en-US" sz="2800" b="0" kern="1200" dirty="0">
                <a:solidFill>
                  <a:schemeClr val="tx1"/>
                </a:solidFill>
                <a:effectLst/>
                <a:latin typeface="+mn-lt"/>
                <a:ea typeface="+mn-ea"/>
                <a:cs typeface="+mn-cs"/>
              </a:rPr>
              <a:t>What do you think the spirit of formative assessment looks like from the perspective of a student?</a:t>
            </a:r>
          </a:p>
          <a:p>
            <a:endParaRPr lang="en-US" sz="2800" dirty="0"/>
          </a:p>
        </p:txBody>
      </p:sp>
      <p:sp>
        <p:nvSpPr>
          <p:cNvPr id="4" name="Slide Number Placeholder 3"/>
          <p:cNvSpPr>
            <a:spLocks noGrp="1"/>
          </p:cNvSpPr>
          <p:nvPr>
            <p:ph type="sldNum" sz="quarter" idx="5"/>
          </p:nvPr>
        </p:nvSpPr>
        <p:spPr/>
        <p:txBody>
          <a:bodyPr/>
          <a:lstStyle/>
          <a:p>
            <a:fld id="{C1E2BC98-6EA0-4EE7-A97F-558F26662BCA}" type="slidenum">
              <a:rPr lang="en-US" smtClean="0"/>
              <a:t>13</a:t>
            </a:fld>
            <a:endParaRPr lang="en-US"/>
          </a:p>
        </p:txBody>
      </p:sp>
    </p:spTree>
    <p:extLst>
      <p:ext uri="{BB962C8B-B14F-4D97-AF65-F5344CB8AC3E}">
        <p14:creationId xmlns:p14="http://schemas.microsoft.com/office/powerpoint/2010/main" val="33935003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800" dirty="0"/>
              <a:t>This next section of this presentation focuses on the conditions that are the foundations for high quality formative assessment. </a:t>
            </a:r>
          </a:p>
          <a:p>
            <a:endParaRPr lang="en-US" sz="2800" dirty="0"/>
          </a:p>
          <a:p>
            <a:r>
              <a:rPr lang="en-US" sz="2800" dirty="0"/>
              <a:t>In future modules, we will dig more deeply into the stages of the formative assessment cycle and what they look like in the classroom. </a:t>
            </a:r>
          </a:p>
          <a:p>
            <a:endParaRPr lang="en-US" sz="2800" dirty="0"/>
          </a:p>
          <a:p>
            <a:r>
              <a:rPr lang="en-US" sz="2800" dirty="0"/>
              <a:t>Right now, we are going to focus on what kind of classroom conditions, like culture and climate, are needed to fully engage students in meaningful formative assessment. </a:t>
            </a:r>
          </a:p>
        </p:txBody>
      </p:sp>
      <p:sp>
        <p:nvSpPr>
          <p:cNvPr id="4" name="Slide Number Placeholder 3"/>
          <p:cNvSpPr>
            <a:spLocks noGrp="1"/>
          </p:cNvSpPr>
          <p:nvPr>
            <p:ph type="sldNum" sz="quarter" idx="5"/>
          </p:nvPr>
        </p:nvSpPr>
        <p:spPr/>
        <p:txBody>
          <a:bodyPr/>
          <a:lstStyle/>
          <a:p>
            <a:fld id="{C1E2BC98-6EA0-4EE7-A97F-558F26662BCA}" type="slidenum">
              <a:rPr lang="en-US" smtClean="0"/>
              <a:t>14</a:t>
            </a:fld>
            <a:endParaRPr lang="en-US"/>
          </a:p>
        </p:txBody>
      </p:sp>
    </p:spTree>
    <p:extLst>
      <p:ext uri="{BB962C8B-B14F-4D97-AF65-F5344CB8AC3E}">
        <p14:creationId xmlns:p14="http://schemas.microsoft.com/office/powerpoint/2010/main" val="13445145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1" kern="1200" dirty="0">
                <a:solidFill>
                  <a:schemeClr val="tx1"/>
                </a:solidFill>
                <a:effectLst/>
                <a:latin typeface="+mn-lt"/>
                <a:ea typeface="+mn-ea"/>
                <a:cs typeface="+mn-cs"/>
              </a:rPr>
              <a:t>Introduce the content on the slide by providing the following information.</a:t>
            </a:r>
          </a:p>
          <a:p>
            <a:r>
              <a:rPr lang="en-US" sz="2800" dirty="0"/>
              <a:t>At its core, formative assessment is about helping students to answer these three questions in order to move toward their disciplinary learning expectations. Students need to know where they are in their learning, what their learning expectations are, and specific information about next steps to move toward those learning expectations. </a:t>
            </a:r>
          </a:p>
          <a:p>
            <a:endParaRPr lang="en-US" sz="2800" dirty="0"/>
          </a:p>
          <a:p>
            <a:r>
              <a:rPr lang="en-US" sz="2800" dirty="0"/>
              <a:t>For students to be able to authentically answer these questions for themselves, they must have ownership of their own learning. </a:t>
            </a:r>
          </a:p>
          <a:p>
            <a:endParaRPr lang="en-US" sz="2800" dirty="0"/>
          </a:p>
        </p:txBody>
      </p:sp>
      <p:sp>
        <p:nvSpPr>
          <p:cNvPr id="4" name="Slide Number Placeholder 3"/>
          <p:cNvSpPr>
            <a:spLocks noGrp="1"/>
          </p:cNvSpPr>
          <p:nvPr>
            <p:ph type="sldNum" sz="quarter" idx="5"/>
          </p:nvPr>
        </p:nvSpPr>
        <p:spPr/>
        <p:txBody>
          <a:bodyPr/>
          <a:lstStyle/>
          <a:p>
            <a:fld id="{C1E2BC98-6EA0-4EE7-A97F-558F26662BCA}" type="slidenum">
              <a:rPr lang="en-US" smtClean="0"/>
              <a:t>15</a:t>
            </a:fld>
            <a:endParaRPr lang="en-US"/>
          </a:p>
        </p:txBody>
      </p:sp>
    </p:spTree>
    <p:extLst>
      <p:ext uri="{BB962C8B-B14F-4D97-AF65-F5344CB8AC3E}">
        <p14:creationId xmlns:p14="http://schemas.microsoft.com/office/powerpoint/2010/main" val="42859677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1" kern="1200" dirty="0">
                <a:solidFill>
                  <a:schemeClr val="tx1"/>
                </a:solidFill>
                <a:effectLst/>
                <a:latin typeface="+mn-lt"/>
                <a:ea typeface="+mn-ea"/>
                <a:cs typeface="+mn-cs"/>
              </a:rPr>
              <a:t>Introduce the content on the slide by providing the following information.</a:t>
            </a:r>
          </a:p>
          <a:p>
            <a:pPr>
              <a:defRPr/>
            </a:pPr>
            <a:r>
              <a:rPr lang="en-US" b="0" kern="1200">
                <a:effectLst/>
              </a:rPr>
              <a:t>The Fundamentals of Learning is a framework that presents three fundamental aspects of learning</a:t>
            </a:r>
            <a:r>
              <a:rPr lang="en-US"/>
              <a:t>, keeping the learner in the central role</a:t>
            </a:r>
            <a:r>
              <a:rPr lang="en-US" b="0" kern="1200">
                <a:effectLst/>
              </a:rPr>
              <a:t>.</a:t>
            </a:r>
            <a:r>
              <a:rPr lang="en-US"/>
              <a:t> </a:t>
            </a:r>
            <a:r>
              <a:rPr lang="en-US" sz="2800" b="0" kern="1200">
                <a:solidFill>
                  <a:schemeClr val="tx1"/>
                </a:solidFill>
                <a:effectLst/>
                <a:latin typeface="+mn-lt"/>
                <a:ea typeface="+mn-ea"/>
                <a:cs typeface="+mn-cs"/>
              </a:rPr>
              <a:t>Classrooms that promote the kind of self-directed, engaged learners described in this framework are a necessary condition for students to meaningfully engage with their teachers and fellow students in the formative assessment process.</a:t>
            </a:r>
            <a:r>
              <a:rPr lang="en-US" sz="2800"/>
              <a:t> </a:t>
            </a:r>
            <a:endParaRPr lang="en-US">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800" b="0" kern="1200" dirty="0">
              <a:solidFill>
                <a:schemeClr val="tx1"/>
              </a:solidFill>
              <a:effectLst/>
              <a:latin typeface="+mn-lt"/>
              <a:ea typeface="+mn-ea"/>
              <a:cs typeface="+mn-cs"/>
            </a:endParaRPr>
          </a:p>
          <a:p>
            <a:r>
              <a:rPr lang="en-US" sz="2800" dirty="0"/>
              <a:t>When students have ownership of their own learning, the can:</a:t>
            </a:r>
          </a:p>
          <a:p>
            <a:pPr marL="171450" indent="-171450">
              <a:buFont typeface="Arial" panose="020B0604020202020204" pitchFamily="34" charset="0"/>
              <a:buChar char="•"/>
            </a:pPr>
            <a:r>
              <a:rPr lang="en-US" sz="2800" dirty="0"/>
              <a:t>Make meaning for themselves by thinking critically and creatively, connecting to prior knowledge, and using language and symbols. </a:t>
            </a:r>
          </a:p>
          <a:p>
            <a:pPr marL="171450" indent="-171450">
              <a:buFont typeface="Arial" panose="020B0604020202020204" pitchFamily="34" charset="0"/>
              <a:buChar char="•"/>
            </a:pPr>
            <a:r>
              <a:rPr lang="en-US" sz="2800" dirty="0"/>
              <a:t>Manage their own learning by taking responsibility for learning, adapting learning tactics, and persevering through challenges. </a:t>
            </a:r>
          </a:p>
          <a:p>
            <a:pPr marL="171450" indent="-171450">
              <a:buFont typeface="Arial" panose="020B0604020202020204" pitchFamily="34" charset="0"/>
              <a:buChar char="•"/>
            </a:pPr>
            <a:r>
              <a:rPr lang="en-US" sz="2800" dirty="0"/>
              <a:t>Participate and collaborate by engaging with others and communicating and connecting with others about ideas, feelings, and perspectives</a:t>
            </a:r>
            <a:endParaRPr lang="en-US" sz="2800" b="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800" dirty="0"/>
          </a:p>
          <a:p>
            <a:r>
              <a:rPr lang="en-US" sz="2800"/>
              <a:t>This framework, the Fundamentals of Learning, creates a clear picture of the kind of self-directed learner who can engage fully in the formative assessment process. However, learners who embody the Fundamentals of Learning do so because they are empowered and supported in their classroom environment. </a:t>
            </a:r>
            <a:endParaRPr lang="en-US" sz="2800">
              <a:cs typeface="Calibri"/>
            </a:endParaRPr>
          </a:p>
          <a:p>
            <a:pPr marL="0" indent="0">
              <a:buFont typeface="Arial" panose="020B0604020202020204" pitchFamily="34" charset="0"/>
              <a:buNone/>
            </a:pPr>
            <a:endParaRPr lang="en-US" sz="280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800" b="0" kern="1200" dirty="0">
                <a:solidFill>
                  <a:schemeClr val="tx1"/>
                </a:solidFill>
                <a:effectLst/>
                <a:latin typeface="+mn-lt"/>
                <a:ea typeface="+mn-ea"/>
                <a:cs typeface="+mn-cs"/>
              </a:rPr>
              <a:t>In the next several slides, we will explore the what learners do in a classroom in which the fundamentals of learning are fostered. </a:t>
            </a:r>
            <a:endParaRPr lang="en-US" sz="2800" dirty="0"/>
          </a:p>
          <a:p>
            <a:endParaRPr lang="en-US" sz="2800" dirty="0"/>
          </a:p>
          <a:p>
            <a:r>
              <a:rPr lang="en-US" sz="2800" dirty="0"/>
              <a:t>Detailed information about the Fundamentals of Learning can be found here: https://</a:t>
            </a:r>
            <a:r>
              <a:rPr lang="en-US" sz="2800" dirty="0" err="1"/>
              <a:t>csaa.wested.org</a:t>
            </a:r>
            <a:r>
              <a:rPr lang="en-US" sz="2800" dirty="0"/>
              <a:t>/wp-content/uploads/2019/11/FundamentalsOfLearning_0.pdf</a:t>
            </a:r>
          </a:p>
          <a:p>
            <a:endParaRPr lang="en-US" sz="2800" dirty="0"/>
          </a:p>
        </p:txBody>
      </p:sp>
      <p:sp>
        <p:nvSpPr>
          <p:cNvPr id="4" name="Slide Number Placeholder 3"/>
          <p:cNvSpPr>
            <a:spLocks noGrp="1"/>
          </p:cNvSpPr>
          <p:nvPr>
            <p:ph type="sldNum" sz="quarter" idx="5"/>
          </p:nvPr>
        </p:nvSpPr>
        <p:spPr/>
        <p:txBody>
          <a:bodyPr/>
          <a:lstStyle/>
          <a:p>
            <a:fld id="{C1E2BC98-6EA0-4EE7-A97F-558F26662BCA}" type="slidenum">
              <a:rPr lang="en-US" smtClean="0"/>
              <a:t>16</a:t>
            </a:fld>
            <a:endParaRPr lang="en-US"/>
          </a:p>
        </p:txBody>
      </p:sp>
    </p:spTree>
    <p:extLst>
      <p:ext uri="{BB962C8B-B14F-4D97-AF65-F5344CB8AC3E}">
        <p14:creationId xmlns:p14="http://schemas.microsoft.com/office/powerpoint/2010/main" val="33776048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1" kern="1200" dirty="0">
                <a:solidFill>
                  <a:schemeClr val="tx1"/>
                </a:solidFill>
                <a:effectLst/>
                <a:latin typeface="+mn-lt"/>
                <a:ea typeface="+mn-ea"/>
                <a:cs typeface="+mn-cs"/>
              </a:rPr>
              <a:t>Introduce the content on the slide by providing the following information.</a:t>
            </a:r>
          </a:p>
          <a:p>
            <a:r>
              <a:rPr lang="en-US" sz="2800" dirty="0"/>
              <a:t>In a classroom where students engage in authentic meaning making, students regularly demonstrate the practices on the slide. </a:t>
            </a:r>
          </a:p>
          <a:p>
            <a:endParaRPr lang="en-US" sz="2800" dirty="0"/>
          </a:p>
          <a:p>
            <a:r>
              <a:rPr lang="en-US" sz="2800" dirty="0"/>
              <a:t>Facilitators can ask participants to read the list or can read the list to participants, elaborating as necessary. For example, it may be useful to note that making meaning is about more than simply students asking questions; instead, the questions should be of a quality that the promote sense-making and inquiry.  </a:t>
            </a:r>
          </a:p>
          <a:p>
            <a:endParaRPr lang="en-US" sz="2800" dirty="0"/>
          </a:p>
          <a:p>
            <a:r>
              <a:rPr lang="en-US" sz="2800" b="1" dirty="0"/>
              <a:t>Facilitate a discussion that helps participants think about these student practices.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800" b="0" kern="1200" dirty="0">
                <a:solidFill>
                  <a:schemeClr val="tx1"/>
                </a:solidFill>
                <a:effectLst/>
                <a:latin typeface="+mn-lt"/>
                <a:ea typeface="+mn-ea"/>
                <a:cs typeface="+mn-cs"/>
              </a:rPr>
              <a:t>Consider using some of the following prompts to support the discussion. </a:t>
            </a:r>
          </a:p>
          <a:p>
            <a:pPr marL="171450" indent="-171450">
              <a:buFont typeface="Arial" panose="020B0604020202020204" pitchFamily="34" charset="0"/>
              <a:buChar char="•"/>
            </a:pPr>
            <a:r>
              <a:rPr lang="en-US" sz="2800" dirty="0"/>
              <a:t>What do these student practices look like in the context of the discipline(s) you teach? </a:t>
            </a:r>
          </a:p>
          <a:p>
            <a:pPr marL="171450" indent="-171450">
              <a:buFont typeface="Arial" panose="020B0604020202020204" pitchFamily="34" charset="0"/>
              <a:buChar char="•"/>
            </a:pPr>
            <a:r>
              <a:rPr lang="en-US" sz="2800" dirty="0"/>
              <a:t>Which of these practices do your students engage in most frequently?</a:t>
            </a:r>
          </a:p>
          <a:p>
            <a:pPr marL="171450" indent="-171450">
              <a:buFont typeface="Arial" panose="020B0604020202020204" pitchFamily="34" charset="0"/>
              <a:buChar char="•"/>
            </a:pPr>
            <a:r>
              <a:rPr lang="en-US" sz="2800" dirty="0"/>
              <a:t>Which of these practices do you feel are most challenging for your students? Why?</a:t>
            </a:r>
          </a:p>
          <a:p>
            <a:pPr marL="171450" indent="-171450">
              <a:buFont typeface="Arial" panose="020B0604020202020204" pitchFamily="34" charset="0"/>
              <a:buChar char="•"/>
            </a:pPr>
            <a:r>
              <a:rPr lang="en-US" sz="2800" dirty="0"/>
              <a:t>Are there other ways that students engage in meaning making in your classroom?</a:t>
            </a:r>
          </a:p>
          <a:p>
            <a:pPr marL="171450" indent="-171450">
              <a:buFont typeface="Arial" panose="020B0604020202020204" pitchFamily="34" charset="0"/>
              <a:buChar char="•"/>
            </a:pPr>
            <a:endParaRPr lang="en-US" sz="2800" dirty="0"/>
          </a:p>
        </p:txBody>
      </p:sp>
      <p:sp>
        <p:nvSpPr>
          <p:cNvPr id="4" name="Slide Number Placeholder 3"/>
          <p:cNvSpPr>
            <a:spLocks noGrp="1"/>
          </p:cNvSpPr>
          <p:nvPr>
            <p:ph type="sldNum" sz="quarter" idx="5"/>
          </p:nvPr>
        </p:nvSpPr>
        <p:spPr/>
        <p:txBody>
          <a:bodyPr/>
          <a:lstStyle/>
          <a:p>
            <a:fld id="{C1E2BC98-6EA0-4EE7-A97F-558F26662BCA}" type="slidenum">
              <a:rPr lang="en-US" smtClean="0"/>
              <a:t>17</a:t>
            </a:fld>
            <a:endParaRPr lang="en-US"/>
          </a:p>
        </p:txBody>
      </p:sp>
    </p:spTree>
    <p:extLst>
      <p:ext uri="{BB962C8B-B14F-4D97-AF65-F5344CB8AC3E}">
        <p14:creationId xmlns:p14="http://schemas.microsoft.com/office/powerpoint/2010/main" val="41058701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1" kern="1200" dirty="0">
                <a:solidFill>
                  <a:schemeClr val="tx1"/>
                </a:solidFill>
                <a:effectLst/>
                <a:latin typeface="+mn-lt"/>
                <a:ea typeface="+mn-ea"/>
                <a:cs typeface="+mn-cs"/>
              </a:rPr>
              <a:t>Introduce the content on the slide by providing the following information.</a:t>
            </a:r>
          </a:p>
          <a:p>
            <a:r>
              <a:rPr lang="en-US" sz="2800" dirty="0"/>
              <a:t>In a classroom where students engage in authentic participation and contribution, students regularly demonstrate the practices on the slide. </a:t>
            </a:r>
          </a:p>
          <a:p>
            <a:endParaRPr lang="en-US" sz="2800" dirty="0"/>
          </a:p>
          <a:p>
            <a:r>
              <a:rPr lang="en-US" sz="2800" dirty="0"/>
              <a:t>Facilitators can ask participants to read the list or can read the list to participants, elaborating as necessary. This list is continued on the next slide. For example, it may be helpful to unpack what it means to take an active role in the learning process by emphasizing that students don’t just look to teachers for learning and ideas, but to themselves and to their peers as well. </a:t>
            </a:r>
          </a:p>
          <a:p>
            <a:endParaRPr lang="en-US" sz="2800" dirty="0"/>
          </a:p>
          <a:p>
            <a:r>
              <a:rPr lang="en-US" sz="2800" b="1" dirty="0"/>
              <a:t>Facilitate a discussion that helps participants think about these student practices.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800" b="0" kern="1200" dirty="0">
                <a:solidFill>
                  <a:schemeClr val="tx1"/>
                </a:solidFill>
                <a:effectLst/>
                <a:latin typeface="+mn-lt"/>
                <a:ea typeface="+mn-ea"/>
                <a:cs typeface="+mn-cs"/>
              </a:rPr>
              <a:t>Consider using some of the following prompts to support the discussion. </a:t>
            </a:r>
          </a:p>
          <a:p>
            <a:pPr marL="171450" indent="-171450">
              <a:buFont typeface="Arial" panose="020B0604020202020204" pitchFamily="34" charset="0"/>
              <a:buChar char="•"/>
            </a:pPr>
            <a:r>
              <a:rPr lang="en-US" sz="2800" dirty="0"/>
              <a:t>What do these student practices look like in the context of the discipline(s) you teach? </a:t>
            </a:r>
          </a:p>
          <a:p>
            <a:pPr marL="171450" indent="-171450">
              <a:buFont typeface="Arial" panose="020B0604020202020204" pitchFamily="34" charset="0"/>
              <a:buChar char="•"/>
            </a:pPr>
            <a:r>
              <a:rPr lang="en-US" sz="2800" dirty="0"/>
              <a:t>Which of these practices do your students engage in most frequently?</a:t>
            </a:r>
          </a:p>
          <a:p>
            <a:pPr marL="171450" indent="-171450">
              <a:buFont typeface="Arial" panose="020B0604020202020204" pitchFamily="34" charset="0"/>
              <a:buChar char="•"/>
            </a:pPr>
            <a:r>
              <a:rPr lang="en-US" sz="2800" dirty="0"/>
              <a:t>Which of these practices do you feel are most challenging for your students? Why?</a:t>
            </a:r>
          </a:p>
          <a:p>
            <a:pPr marL="171450" indent="-171450">
              <a:buFont typeface="Arial" panose="020B0604020202020204" pitchFamily="34" charset="0"/>
              <a:buChar char="•"/>
            </a:pPr>
            <a:r>
              <a:rPr lang="en-US" sz="2800" dirty="0"/>
              <a:t>Are there other ways that students engage in participating and contributing in your classroom?</a:t>
            </a:r>
          </a:p>
          <a:p>
            <a:endParaRPr lang="en-US" sz="2800" dirty="0"/>
          </a:p>
        </p:txBody>
      </p:sp>
      <p:sp>
        <p:nvSpPr>
          <p:cNvPr id="4" name="Slide Number Placeholder 3"/>
          <p:cNvSpPr>
            <a:spLocks noGrp="1"/>
          </p:cNvSpPr>
          <p:nvPr>
            <p:ph type="sldNum" sz="quarter" idx="5"/>
          </p:nvPr>
        </p:nvSpPr>
        <p:spPr/>
        <p:txBody>
          <a:bodyPr/>
          <a:lstStyle/>
          <a:p>
            <a:fld id="{C1E2BC98-6EA0-4EE7-A97F-558F26662BCA}" type="slidenum">
              <a:rPr lang="en-US" smtClean="0"/>
              <a:t>18</a:t>
            </a:fld>
            <a:endParaRPr lang="en-US"/>
          </a:p>
        </p:txBody>
      </p:sp>
    </p:spTree>
    <p:extLst>
      <p:ext uri="{BB962C8B-B14F-4D97-AF65-F5344CB8AC3E}">
        <p14:creationId xmlns:p14="http://schemas.microsoft.com/office/powerpoint/2010/main" val="151455044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1E2BC98-6EA0-4EE7-A97F-558F26662BCA}" type="slidenum">
              <a:rPr lang="en-US" smtClean="0"/>
              <a:t>19</a:t>
            </a:fld>
            <a:endParaRPr lang="en-US"/>
          </a:p>
        </p:txBody>
      </p:sp>
    </p:spTree>
    <p:extLst>
      <p:ext uri="{BB962C8B-B14F-4D97-AF65-F5344CB8AC3E}">
        <p14:creationId xmlns:p14="http://schemas.microsoft.com/office/powerpoint/2010/main" val="13283847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800" b="1" kern="1200" dirty="0">
                <a:solidFill>
                  <a:schemeClr val="tx1"/>
                </a:solidFill>
                <a:effectLst/>
                <a:latin typeface="+mn-lt"/>
                <a:ea typeface="+mn-ea"/>
                <a:cs typeface="+mn-cs"/>
              </a:rPr>
              <a:t>Introduce the content on the slide by providing the following information.</a:t>
            </a:r>
            <a:endParaRPr lang="en-US" sz="2800" kern="1200" dirty="0">
              <a:solidFill>
                <a:schemeClr val="tx1"/>
              </a:solidFill>
              <a:effectLst/>
              <a:latin typeface="+mn-lt"/>
              <a:ea typeface="+mn-ea"/>
              <a:cs typeface="+mn-cs"/>
            </a:endParaRPr>
          </a:p>
          <a:p>
            <a:pPr lvl="0"/>
            <a:r>
              <a:rPr lang="en-US" sz="2800" kern="1200" dirty="0">
                <a:solidFill>
                  <a:schemeClr val="tx1"/>
                </a:solidFill>
                <a:effectLst/>
                <a:latin typeface="+mn-lt"/>
                <a:ea typeface="+mn-ea"/>
                <a:cs typeface="+mn-cs"/>
              </a:rPr>
              <a:t>In all these modules, the emphasis on understanding where we as learners are heading and how we will know if we are successful is essential for teaching and learning and is a key aspect of quality assessment practices. </a:t>
            </a:r>
          </a:p>
          <a:p>
            <a:pPr lvl="0"/>
            <a:endParaRPr lang="en-US" sz="2800" kern="1200" dirty="0">
              <a:solidFill>
                <a:schemeClr val="tx1"/>
              </a:solidFill>
              <a:effectLst/>
              <a:latin typeface="+mn-lt"/>
              <a:ea typeface="+mn-ea"/>
              <a:cs typeface="+mn-cs"/>
            </a:endParaRPr>
          </a:p>
          <a:p>
            <a:pPr lvl="0"/>
            <a:r>
              <a:rPr lang="en-US" sz="2800" kern="1200" dirty="0">
                <a:solidFill>
                  <a:schemeClr val="tx1"/>
                </a:solidFill>
                <a:effectLst/>
                <a:latin typeface="+mn-lt"/>
                <a:ea typeface="+mn-ea"/>
                <a:cs typeface="+mn-cs"/>
              </a:rPr>
              <a:t>Share the learning goals on the slide. </a:t>
            </a:r>
          </a:p>
          <a:p>
            <a:r>
              <a:rPr lang="en-US" sz="2800" kern="1200" dirty="0">
                <a:solidFill>
                  <a:schemeClr val="tx1"/>
                </a:solidFill>
                <a:effectLst/>
                <a:latin typeface="+mn-lt"/>
                <a:ea typeface="+mn-ea"/>
                <a:cs typeface="+mn-cs"/>
              </a:rPr>
              <a:t> </a:t>
            </a:r>
          </a:p>
          <a:p>
            <a:endParaRPr lang="en-US" sz="2800" dirty="0"/>
          </a:p>
        </p:txBody>
      </p:sp>
      <p:sp>
        <p:nvSpPr>
          <p:cNvPr id="4" name="Slide Number Placeholder 3"/>
          <p:cNvSpPr>
            <a:spLocks noGrp="1"/>
          </p:cNvSpPr>
          <p:nvPr>
            <p:ph type="sldNum" sz="quarter" idx="5"/>
          </p:nvPr>
        </p:nvSpPr>
        <p:spPr/>
        <p:txBody>
          <a:bodyPr/>
          <a:lstStyle/>
          <a:p>
            <a:fld id="{5F085DC6-3276-7043-866B-AAE2820669F7}" type="slidenum">
              <a:rPr lang="en-US" smtClean="0"/>
              <a:t>2</a:t>
            </a:fld>
            <a:endParaRPr lang="en-US"/>
          </a:p>
        </p:txBody>
      </p:sp>
    </p:spTree>
    <p:extLst>
      <p:ext uri="{BB962C8B-B14F-4D97-AF65-F5344CB8AC3E}">
        <p14:creationId xmlns:p14="http://schemas.microsoft.com/office/powerpoint/2010/main" val="338831938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1" kern="1200" dirty="0">
                <a:solidFill>
                  <a:schemeClr val="tx1"/>
                </a:solidFill>
                <a:effectLst/>
                <a:latin typeface="+mn-lt"/>
                <a:ea typeface="+mn-ea"/>
                <a:cs typeface="+mn-cs"/>
              </a:rPr>
              <a:t>Introduce the content on the slide by providing the following information.</a:t>
            </a:r>
          </a:p>
          <a:p>
            <a:r>
              <a:rPr lang="en-US" sz="2800" dirty="0"/>
              <a:t>In a classroom where students engage in authentic management of their own learning, students regularly demonstrate the practices on the slide. </a:t>
            </a:r>
          </a:p>
          <a:p>
            <a:endParaRPr lang="en-US" sz="2800" dirty="0"/>
          </a:p>
          <a:p>
            <a:r>
              <a:rPr lang="en-US" sz="2800" dirty="0"/>
              <a:t>Facilitators can ask participants to read the list or can read the list to participants, elaborating as necessary. For example, it may be helpful to provide some examples of what it means to be resourceful in learning, like trying different strategies to solve a problem, seeking out new resources and supports, or taking breaks and coming back to a challenge. </a:t>
            </a:r>
          </a:p>
          <a:p>
            <a:endParaRPr lang="en-US" sz="2800" dirty="0"/>
          </a:p>
          <a:p>
            <a:r>
              <a:rPr lang="en-US" sz="2800" b="1" dirty="0"/>
              <a:t>Facilitate a discussion that helps participants think about these student practices.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800" b="0" kern="1200" dirty="0">
                <a:solidFill>
                  <a:schemeClr val="tx1"/>
                </a:solidFill>
                <a:effectLst/>
                <a:latin typeface="+mn-lt"/>
                <a:ea typeface="+mn-ea"/>
                <a:cs typeface="+mn-cs"/>
              </a:rPr>
              <a:t>Consider using some of the following prompts to support the discussion. </a:t>
            </a:r>
          </a:p>
          <a:p>
            <a:pPr marL="171450" indent="-171450">
              <a:buFont typeface="Arial" panose="020B0604020202020204" pitchFamily="34" charset="0"/>
              <a:buChar char="•"/>
            </a:pPr>
            <a:r>
              <a:rPr lang="en-US" sz="2800" dirty="0"/>
              <a:t>What do these student practices look like in the context of the discipline(s) you teach? </a:t>
            </a:r>
          </a:p>
          <a:p>
            <a:pPr marL="171450" indent="-171450">
              <a:buFont typeface="Arial" panose="020B0604020202020204" pitchFamily="34" charset="0"/>
              <a:buChar char="•"/>
            </a:pPr>
            <a:r>
              <a:rPr lang="en-US" sz="2800" dirty="0"/>
              <a:t>Which of these practices do your students engage in most frequently?</a:t>
            </a:r>
          </a:p>
          <a:p>
            <a:pPr marL="171450" indent="-171450">
              <a:buFont typeface="Arial" panose="020B0604020202020204" pitchFamily="34" charset="0"/>
              <a:buChar char="•"/>
            </a:pPr>
            <a:r>
              <a:rPr lang="en-US" sz="2800" dirty="0"/>
              <a:t>Which of these practices do you feel are most challenging for your students? Why?</a:t>
            </a:r>
          </a:p>
          <a:p>
            <a:pPr marL="171450" indent="-171450">
              <a:buFont typeface="Arial" panose="020B0604020202020204" pitchFamily="34" charset="0"/>
              <a:buChar char="•"/>
            </a:pPr>
            <a:r>
              <a:rPr lang="en-US" sz="2800" dirty="0"/>
              <a:t>Are there other ways that students engage in managing their own learning in your classroom?</a:t>
            </a:r>
          </a:p>
          <a:p>
            <a:endParaRPr lang="en-US" sz="2800" dirty="0"/>
          </a:p>
        </p:txBody>
      </p:sp>
      <p:sp>
        <p:nvSpPr>
          <p:cNvPr id="4" name="Slide Number Placeholder 3"/>
          <p:cNvSpPr>
            <a:spLocks noGrp="1"/>
          </p:cNvSpPr>
          <p:nvPr>
            <p:ph type="sldNum" sz="quarter" idx="5"/>
          </p:nvPr>
        </p:nvSpPr>
        <p:spPr/>
        <p:txBody>
          <a:bodyPr/>
          <a:lstStyle/>
          <a:p>
            <a:fld id="{C1E2BC98-6EA0-4EE7-A97F-558F26662BCA}" type="slidenum">
              <a:rPr lang="en-US" smtClean="0"/>
              <a:t>20</a:t>
            </a:fld>
            <a:endParaRPr lang="en-US"/>
          </a:p>
        </p:txBody>
      </p:sp>
    </p:spTree>
    <p:extLst>
      <p:ext uri="{BB962C8B-B14F-4D97-AF65-F5344CB8AC3E}">
        <p14:creationId xmlns:p14="http://schemas.microsoft.com/office/powerpoint/2010/main" val="380389737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1" kern="1200" dirty="0">
                <a:solidFill>
                  <a:schemeClr val="tx1"/>
                </a:solidFill>
                <a:effectLst/>
                <a:latin typeface="+mn-lt"/>
                <a:ea typeface="+mn-ea"/>
                <a:cs typeface="+mn-cs"/>
              </a:rPr>
              <a:t>Introduce the content on the slide by providing the following information.</a:t>
            </a:r>
          </a:p>
          <a:p>
            <a:r>
              <a:rPr lang="en-US" sz="2800" dirty="0"/>
              <a:t>Climate and culture are often used interchangeably. However, they are not synonyms. </a:t>
            </a:r>
          </a:p>
          <a:p>
            <a:r>
              <a:rPr lang="en-US" sz="2800" dirty="0"/>
              <a:t>Culture reflects the norms, values, beliefs, and traditions that are transmitted historically over time. Climate is how members of a community experience that community. Climate is like the mood of the community. It is deeply influenced by culture, but it is more fluid. </a:t>
            </a:r>
          </a:p>
          <a:p>
            <a:endParaRPr lang="en-US" sz="2800" dirty="0"/>
          </a:p>
          <a:p>
            <a:r>
              <a:rPr lang="en-US" sz="2800" dirty="0"/>
              <a:t>The formative assessment process, in which students and teachers must work together to help students become self-directed learners moving toward their disciplinary learning expectations, relies on a both classroom culture and climate. </a:t>
            </a:r>
          </a:p>
          <a:p>
            <a:endParaRPr lang="en-US" sz="2800" dirty="0"/>
          </a:p>
          <a:p>
            <a:r>
              <a:rPr lang="en-US" sz="2800" b="1" dirty="0"/>
              <a:t>Facilitate a discussion that helps participants reflect on the role of culture and climate in their own practice and think about how it impacts formative assessment.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800" b="0" kern="1200" dirty="0">
                <a:solidFill>
                  <a:schemeClr val="tx1"/>
                </a:solidFill>
                <a:effectLst/>
                <a:latin typeface="+mn-lt"/>
                <a:ea typeface="+mn-ea"/>
                <a:cs typeface="+mn-cs"/>
              </a:rPr>
              <a:t>Consider using some of the following prompts to support the discussion.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800" b="0" kern="1200" dirty="0">
                <a:solidFill>
                  <a:schemeClr val="tx1"/>
                </a:solidFill>
                <a:effectLst/>
                <a:latin typeface="+mn-lt"/>
                <a:ea typeface="+mn-ea"/>
                <a:cs typeface="+mn-cs"/>
              </a:rPr>
              <a:t>What are some examples of your classroom culture and climate?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800" b="0" kern="1200" dirty="0">
                <a:solidFill>
                  <a:schemeClr val="tx1"/>
                </a:solidFill>
                <a:effectLst/>
                <a:latin typeface="+mn-lt"/>
                <a:ea typeface="+mn-ea"/>
                <a:cs typeface="+mn-cs"/>
              </a:rPr>
              <a:t>When have you seen the climate of your classroom shift?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800" b="0" kern="1200" dirty="0">
                <a:solidFill>
                  <a:schemeClr val="tx1"/>
                </a:solidFill>
                <a:effectLst/>
                <a:latin typeface="+mn-lt"/>
                <a:ea typeface="+mn-ea"/>
                <a:cs typeface="+mn-cs"/>
              </a:rPr>
              <a:t>Reflect on the definition of formative assessment we considered earlier. How do you think that climate and culture impact formative assessment practice positively or negatively?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800" b="0" kern="1200" dirty="0">
                <a:solidFill>
                  <a:schemeClr val="tx1"/>
                </a:solidFill>
                <a:effectLst/>
                <a:latin typeface="+mn-lt"/>
                <a:ea typeface="+mn-ea"/>
                <a:cs typeface="+mn-cs"/>
              </a:rPr>
              <a:t>Could formative assessment happen in the context of any classroom culture and climate? </a:t>
            </a:r>
          </a:p>
          <a:p>
            <a:endParaRPr lang="en-US" sz="2800" dirty="0"/>
          </a:p>
          <a:p>
            <a:endParaRPr lang="en-US" sz="2800" dirty="0"/>
          </a:p>
          <a:p>
            <a:endParaRPr lang="en-US" sz="2800" dirty="0"/>
          </a:p>
          <a:p>
            <a:endParaRPr lang="en-US" sz="2800" dirty="0"/>
          </a:p>
          <a:p>
            <a:endParaRPr lang="en-US" sz="280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2800" b="0" dirty="0"/>
          </a:p>
          <a:p>
            <a:endParaRPr lang="en-US" sz="2800" dirty="0"/>
          </a:p>
        </p:txBody>
      </p:sp>
      <p:sp>
        <p:nvSpPr>
          <p:cNvPr id="4" name="Slide Number Placeholder 3"/>
          <p:cNvSpPr>
            <a:spLocks noGrp="1"/>
          </p:cNvSpPr>
          <p:nvPr>
            <p:ph type="sldNum" sz="quarter" idx="5"/>
          </p:nvPr>
        </p:nvSpPr>
        <p:spPr/>
        <p:txBody>
          <a:bodyPr/>
          <a:lstStyle/>
          <a:p>
            <a:fld id="{C1E2BC98-6EA0-4EE7-A97F-558F26662BCA}" type="slidenum">
              <a:rPr lang="en-US" smtClean="0"/>
              <a:t>21</a:t>
            </a:fld>
            <a:endParaRPr lang="en-US"/>
          </a:p>
        </p:txBody>
      </p:sp>
    </p:spTree>
    <p:extLst>
      <p:ext uri="{BB962C8B-B14F-4D97-AF65-F5344CB8AC3E}">
        <p14:creationId xmlns:p14="http://schemas.microsoft.com/office/powerpoint/2010/main" val="143903240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1" kern="1200" dirty="0">
                <a:solidFill>
                  <a:schemeClr val="tx1"/>
                </a:solidFill>
                <a:effectLst/>
                <a:latin typeface="+mn-lt"/>
                <a:ea typeface="+mn-ea"/>
                <a:cs typeface="+mn-cs"/>
              </a:rPr>
              <a:t>Introduce the content on the slide by providing the following information.</a:t>
            </a:r>
          </a:p>
          <a:p>
            <a:r>
              <a:rPr lang="en-US" sz="2800" dirty="0"/>
              <a:t>For students to demonstrate the kind of ownership of their own learning reflected in the Fundamental of Learning framework, they need a climate that empowers them to engage fully in their learning. This slide presents aspects of classroom culture and climate that can support each element of the Fundamentals of Learning framework. </a:t>
            </a:r>
          </a:p>
          <a:p>
            <a:endParaRPr lang="en-US" sz="28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2800" b="1" dirty="0"/>
              <a:t>Next facilitate a discussion that helps participants relate the concepts of culture and climate to their own classrooms.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800" b="0" kern="1200" dirty="0">
                <a:solidFill>
                  <a:schemeClr val="tx1"/>
                </a:solidFill>
                <a:effectLst/>
                <a:latin typeface="+mn-lt"/>
                <a:ea typeface="+mn-ea"/>
                <a:cs typeface="+mn-cs"/>
              </a:rPr>
              <a:t>Consider using some of the following questions to support the discussion.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800" b="0" dirty="0"/>
              <a:t>In what ways does your classroom culture signal what is important to your students?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800" b="0" dirty="0"/>
              <a:t>What adult mindset changes may be needed to build a classroom culture and climate that fosters the Fundamentals of Learning and supports the formative assessment process?</a:t>
            </a:r>
          </a:p>
          <a:p>
            <a:endParaRPr lang="en-US" sz="2800" dirty="0"/>
          </a:p>
        </p:txBody>
      </p:sp>
      <p:sp>
        <p:nvSpPr>
          <p:cNvPr id="4" name="Slide Number Placeholder 3"/>
          <p:cNvSpPr>
            <a:spLocks noGrp="1"/>
          </p:cNvSpPr>
          <p:nvPr>
            <p:ph type="sldNum" sz="quarter" idx="5"/>
          </p:nvPr>
        </p:nvSpPr>
        <p:spPr/>
        <p:txBody>
          <a:bodyPr/>
          <a:lstStyle/>
          <a:p>
            <a:fld id="{C1E2BC98-6EA0-4EE7-A97F-558F26662BCA}" type="slidenum">
              <a:rPr lang="en-US" smtClean="0"/>
              <a:t>22</a:t>
            </a:fld>
            <a:endParaRPr lang="en-US"/>
          </a:p>
        </p:txBody>
      </p:sp>
    </p:spTree>
    <p:extLst>
      <p:ext uri="{BB962C8B-B14F-4D97-AF65-F5344CB8AC3E}">
        <p14:creationId xmlns:p14="http://schemas.microsoft.com/office/powerpoint/2010/main" val="154177212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1" kern="1200" dirty="0">
                <a:solidFill>
                  <a:schemeClr val="tx1"/>
                </a:solidFill>
                <a:effectLst/>
                <a:latin typeface="+mn-lt"/>
                <a:ea typeface="+mn-ea"/>
                <a:cs typeface="+mn-cs"/>
              </a:rPr>
              <a:t>Introduce the content on the slide by providing the following information.</a:t>
            </a:r>
          </a:p>
          <a:p>
            <a:r>
              <a:rPr lang="en-US" sz="2800" dirty="0"/>
              <a:t>For students to demonstrate the kind of ownership of their own learning reflected in the Fundamental of Learning framework, they need a climate that empowers them to engage fully in their learning. This slide presents aspects of classroom culture and climate that can support each element of the Fundamentals of Learning framework. </a:t>
            </a:r>
          </a:p>
          <a:p>
            <a:endParaRPr lang="en-US" sz="28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2800" b="1" dirty="0"/>
              <a:t>Next facilitate a discussion that helps participants relate the concepts of culture and climate to their own classrooms.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800" b="0" kern="1200" dirty="0">
                <a:solidFill>
                  <a:schemeClr val="tx1"/>
                </a:solidFill>
                <a:effectLst/>
                <a:latin typeface="+mn-lt"/>
                <a:ea typeface="+mn-ea"/>
                <a:cs typeface="+mn-cs"/>
              </a:rPr>
              <a:t>Consider using some of the following questions to support the discussion.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800" b="0" dirty="0"/>
              <a:t>In what ways does your classroom culture signal what is important to your students?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800" b="0" dirty="0"/>
              <a:t>What adult mindset changes may be needed to build a classroom culture and climate that fosters the Fundamentals of Learning and supports the formative assessment process?</a:t>
            </a:r>
          </a:p>
          <a:p>
            <a:endParaRPr lang="en-US" sz="2800" dirty="0"/>
          </a:p>
        </p:txBody>
      </p:sp>
      <p:sp>
        <p:nvSpPr>
          <p:cNvPr id="4" name="Slide Number Placeholder 3"/>
          <p:cNvSpPr>
            <a:spLocks noGrp="1"/>
          </p:cNvSpPr>
          <p:nvPr>
            <p:ph type="sldNum" sz="quarter" idx="5"/>
          </p:nvPr>
        </p:nvSpPr>
        <p:spPr/>
        <p:txBody>
          <a:bodyPr/>
          <a:lstStyle/>
          <a:p>
            <a:fld id="{C1E2BC98-6EA0-4EE7-A97F-558F26662BCA}" type="slidenum">
              <a:rPr lang="en-US" smtClean="0"/>
              <a:t>23</a:t>
            </a:fld>
            <a:endParaRPr lang="en-US"/>
          </a:p>
        </p:txBody>
      </p:sp>
    </p:spTree>
    <p:extLst>
      <p:ext uri="{BB962C8B-B14F-4D97-AF65-F5344CB8AC3E}">
        <p14:creationId xmlns:p14="http://schemas.microsoft.com/office/powerpoint/2010/main" val="351257726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1E2BC98-6EA0-4EE7-A97F-558F26662BCA}" type="slidenum">
              <a:rPr lang="en-US" smtClean="0"/>
              <a:t>24</a:t>
            </a:fld>
            <a:endParaRPr lang="en-US"/>
          </a:p>
        </p:txBody>
      </p:sp>
    </p:spTree>
    <p:extLst>
      <p:ext uri="{BB962C8B-B14F-4D97-AF65-F5344CB8AC3E}">
        <p14:creationId xmlns:p14="http://schemas.microsoft.com/office/powerpoint/2010/main" val="417700160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1" kern="1200" dirty="0">
                <a:solidFill>
                  <a:schemeClr val="tx1"/>
                </a:solidFill>
                <a:effectLst/>
                <a:latin typeface="+mn-lt"/>
                <a:ea typeface="+mn-ea"/>
                <a:cs typeface="+mn-cs"/>
              </a:rPr>
              <a:t>Introduce this activity with the following information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800" b="0" kern="1200" dirty="0">
                <a:solidFill>
                  <a:schemeClr val="tx1"/>
                </a:solidFill>
                <a:effectLst/>
                <a:latin typeface="+mn-lt"/>
                <a:ea typeface="+mn-ea"/>
                <a:cs typeface="+mn-cs"/>
              </a:rPr>
              <a:t>Let participants know that in a moment they are going to watch a video of classroom practice, looking for examples of both the formative assessment practices identified in the definition of formative assessment we reviewed at the beginning of this session as well as for examples of the Fundamentals of Learning. The information on this slide is printed on the video observation guide contained in the facilitator guide. Take a moment to orient them to the video observation guide.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800" b="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2800" b="0" kern="1200" dirty="0">
                <a:solidFill>
                  <a:schemeClr val="tx1"/>
                </a:solidFill>
                <a:effectLst/>
                <a:latin typeface="+mn-lt"/>
                <a:ea typeface="+mn-ea"/>
                <a:cs typeface="+mn-cs"/>
              </a:rPr>
              <a:t>This video is 7:47 minutes long. Facilitators may wish to preview the video and select a specific section of the video to show to participants. </a:t>
            </a:r>
          </a:p>
          <a:p>
            <a:endParaRPr lang="en-US" sz="2800" dirty="0"/>
          </a:p>
          <a:p>
            <a:endParaRPr lang="en-US" sz="2800" dirty="0"/>
          </a:p>
          <a:p>
            <a:r>
              <a:rPr lang="en-US" sz="2800" dirty="0"/>
              <a:t>Introduce this video by indicating that this is an example of teaching and learning in an elementary classroom and that participants will watch this video and look for examples of both formative assessment practices and a classroom culture and climate that supports formative assessment. Participants can use the video observation guide in the facilitators guide for this module to capture their thinking. </a:t>
            </a:r>
          </a:p>
        </p:txBody>
      </p:sp>
      <p:sp>
        <p:nvSpPr>
          <p:cNvPr id="4" name="Slide Number Placeholder 3"/>
          <p:cNvSpPr>
            <a:spLocks noGrp="1"/>
          </p:cNvSpPr>
          <p:nvPr>
            <p:ph type="sldNum" sz="quarter" idx="5"/>
          </p:nvPr>
        </p:nvSpPr>
        <p:spPr/>
        <p:txBody>
          <a:bodyPr/>
          <a:lstStyle/>
          <a:p>
            <a:fld id="{C1E2BC98-6EA0-4EE7-A97F-558F26662BCA}" type="slidenum">
              <a:rPr lang="en-US" smtClean="0"/>
              <a:t>25</a:t>
            </a:fld>
            <a:endParaRPr lang="en-US"/>
          </a:p>
        </p:txBody>
      </p:sp>
    </p:spTree>
    <p:extLst>
      <p:ext uri="{BB962C8B-B14F-4D97-AF65-F5344CB8AC3E}">
        <p14:creationId xmlns:p14="http://schemas.microsoft.com/office/powerpoint/2010/main" val="157805074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800" b="1" dirty="0"/>
              <a:t>Facilitate a discussion that allows participants to identify concrete examples from the video of the formative assessment practices provided in the CCSSO definition of formative assessment and well as examples of the Fundamentals of Learning. </a:t>
            </a:r>
          </a:p>
          <a:p>
            <a:endParaRPr lang="en-US" sz="2800" dirty="0"/>
          </a:p>
          <a:p>
            <a:r>
              <a:rPr lang="en-US" sz="2800" dirty="0"/>
              <a:t>Facilitators may wish to focus on a subset of </a:t>
            </a:r>
            <a:r>
              <a:rPr lang="en-US" sz="2800" dirty="0">
                <a:highlight>
                  <a:srgbClr val="FFFF00"/>
                </a:highlight>
              </a:rPr>
              <a:t>these questions or add questions</a:t>
            </a:r>
            <a:r>
              <a:rPr lang="en-US" sz="2800" dirty="0"/>
              <a:t> of their own to support the reflection. These questions are also printed in the observation guide. </a:t>
            </a:r>
          </a:p>
          <a:p>
            <a:r>
              <a:rPr lang="en-US" sz="2800" dirty="0"/>
              <a:t>The formative assessment practices and Fundamentals of Learning are included below for reference. They are also included on the video viewing guide. </a:t>
            </a:r>
          </a:p>
          <a:p>
            <a:endParaRPr lang="en-US" sz="2800" dirty="0"/>
          </a:p>
          <a:p>
            <a:pPr marL="0" lvl="1" indent="0">
              <a:buNone/>
            </a:pPr>
            <a:r>
              <a:rPr lang="en-US" sz="2800" dirty="0"/>
              <a:t>Formative Assessment Practices</a:t>
            </a:r>
          </a:p>
          <a:p>
            <a:pPr marL="285750" lvl="0" indent="-285750">
              <a:buFont typeface="Arial" panose="020B0604020202020204" pitchFamily="34" charset="0"/>
              <a:buChar char="•"/>
            </a:pPr>
            <a:r>
              <a:rPr lang="en-US" sz="2800" dirty="0"/>
              <a:t>Clarifying learning goals and success criteria within a broader progression of learning </a:t>
            </a:r>
          </a:p>
          <a:p>
            <a:pPr marL="285750" lvl="0" indent="-285750">
              <a:buFont typeface="Arial" panose="020B0604020202020204" pitchFamily="34" charset="0"/>
              <a:buChar char="•"/>
            </a:pPr>
            <a:r>
              <a:rPr lang="en-US" sz="2800" dirty="0"/>
              <a:t>Eliciting and analyzing evidence of student thinking</a:t>
            </a:r>
          </a:p>
          <a:p>
            <a:pPr marL="285750" lvl="0" indent="-285750">
              <a:buFont typeface="Arial" panose="020B0604020202020204" pitchFamily="34" charset="0"/>
              <a:buChar char="•"/>
            </a:pPr>
            <a:r>
              <a:rPr lang="en-US" sz="2800" dirty="0"/>
              <a:t>Engaging in self-assessment and peer feedback</a:t>
            </a:r>
          </a:p>
          <a:p>
            <a:pPr marL="285750" lvl="0" indent="-285750">
              <a:buFont typeface="Arial" panose="020B0604020202020204" pitchFamily="34" charset="0"/>
              <a:buChar char="•"/>
            </a:pPr>
            <a:r>
              <a:rPr lang="en-US" sz="2800" dirty="0"/>
              <a:t>Providing actionable feedback</a:t>
            </a:r>
          </a:p>
          <a:p>
            <a:pPr marL="285750" lvl="0" indent="-285750">
              <a:buFont typeface="Arial" panose="020B0604020202020204" pitchFamily="34" charset="0"/>
              <a:buChar char="•"/>
            </a:pPr>
            <a:r>
              <a:rPr lang="en-US" sz="2800" dirty="0"/>
              <a:t>Using evidence and feedback to move learning</a:t>
            </a:r>
          </a:p>
          <a:p>
            <a:pPr marL="285750" lvl="0" indent="-285750">
              <a:buFont typeface="Arial" panose="020B0604020202020204" pitchFamily="34" charset="0"/>
              <a:buChar char="•"/>
            </a:pPr>
            <a:endParaRPr lang="en-US" sz="2800" dirty="0"/>
          </a:p>
          <a:p>
            <a:pPr marL="0" indent="0">
              <a:buNone/>
            </a:pPr>
            <a:r>
              <a:rPr lang="en-US" sz="2800" dirty="0"/>
              <a:t>Fundamentals of Learning</a:t>
            </a:r>
          </a:p>
          <a:p>
            <a:pPr marL="285750" indent="-285750">
              <a:buFont typeface="Arial" panose="020B0604020202020204" pitchFamily="34" charset="0"/>
              <a:buChar char="•"/>
            </a:pPr>
            <a:r>
              <a:rPr lang="en-US" sz="2800" dirty="0"/>
              <a:t>Making meaning</a:t>
            </a:r>
          </a:p>
          <a:p>
            <a:pPr marL="285750" indent="-285750">
              <a:buFont typeface="Arial" panose="020B0604020202020204" pitchFamily="34" charset="0"/>
              <a:buChar char="•"/>
            </a:pPr>
            <a:r>
              <a:rPr lang="en-US" sz="2800" dirty="0"/>
              <a:t>Participating and contributing</a:t>
            </a:r>
          </a:p>
          <a:p>
            <a:pPr marL="285750" indent="-285750">
              <a:buFont typeface="Arial" panose="020B0604020202020204" pitchFamily="34" charset="0"/>
              <a:buChar char="•"/>
            </a:pPr>
            <a:r>
              <a:rPr lang="en-US" sz="2800" dirty="0"/>
              <a:t>Managing learning</a:t>
            </a:r>
          </a:p>
          <a:p>
            <a:pPr marL="285750" lvl="0" indent="-285750">
              <a:buFont typeface="Arial" panose="020B0604020202020204" pitchFamily="34" charset="0"/>
              <a:buChar char="•"/>
            </a:pPr>
            <a:endParaRPr lang="en-US" sz="2800" dirty="0"/>
          </a:p>
          <a:p>
            <a:pPr marL="285750" lvl="0" indent="-285750">
              <a:buFont typeface="Arial" panose="020B0604020202020204" pitchFamily="34" charset="0"/>
              <a:buChar char="•"/>
            </a:pPr>
            <a:endParaRPr lang="en-US" sz="2800" dirty="0"/>
          </a:p>
          <a:p>
            <a:pPr marL="285750" lvl="0" indent="-285750">
              <a:buFont typeface="Arial" panose="020B0604020202020204" pitchFamily="34" charset="0"/>
              <a:buChar char="•"/>
            </a:pPr>
            <a:endParaRPr lang="en-US" sz="2800" dirty="0"/>
          </a:p>
          <a:p>
            <a:pPr marL="285750" lvl="0" indent="-285750">
              <a:buFont typeface="Arial" panose="020B0604020202020204" pitchFamily="34" charset="0"/>
              <a:buChar char="•"/>
            </a:pPr>
            <a:endParaRPr lang="en-US" sz="2800" dirty="0"/>
          </a:p>
          <a:p>
            <a:endParaRPr lang="en-US" sz="2800" dirty="0"/>
          </a:p>
        </p:txBody>
      </p:sp>
      <p:sp>
        <p:nvSpPr>
          <p:cNvPr id="4" name="Slide Number Placeholder 3"/>
          <p:cNvSpPr>
            <a:spLocks noGrp="1"/>
          </p:cNvSpPr>
          <p:nvPr>
            <p:ph type="sldNum" sz="quarter" idx="5"/>
          </p:nvPr>
        </p:nvSpPr>
        <p:spPr/>
        <p:txBody>
          <a:bodyPr/>
          <a:lstStyle/>
          <a:p>
            <a:fld id="{C1E2BC98-6EA0-4EE7-A97F-558F26662BCA}" type="slidenum">
              <a:rPr lang="en-US" smtClean="0"/>
              <a:t>26</a:t>
            </a:fld>
            <a:endParaRPr lang="en-US"/>
          </a:p>
        </p:txBody>
      </p:sp>
    </p:spTree>
    <p:extLst>
      <p:ext uri="{BB962C8B-B14F-4D97-AF65-F5344CB8AC3E}">
        <p14:creationId xmlns:p14="http://schemas.microsoft.com/office/powerpoint/2010/main" val="419266978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800" b="1" kern="1200" dirty="0">
                <a:solidFill>
                  <a:schemeClr val="tx1"/>
                </a:solidFill>
                <a:effectLst/>
                <a:latin typeface="+mn-lt"/>
                <a:ea typeface="+mn-ea"/>
                <a:cs typeface="+mn-cs"/>
              </a:rPr>
              <a:t>Facilitate a discussion that helps participants reflect on their learning and make connections to their own practice. </a:t>
            </a:r>
            <a:endParaRPr lang="en-US" sz="2800" kern="1200" dirty="0">
              <a:solidFill>
                <a:schemeClr val="tx1"/>
              </a:solidFill>
              <a:effectLst/>
              <a:latin typeface="+mn-lt"/>
              <a:ea typeface="+mn-ea"/>
              <a:cs typeface="+mn-cs"/>
            </a:endParaRPr>
          </a:p>
          <a:p>
            <a:endParaRPr lang="en-US" sz="2800" kern="1200" dirty="0">
              <a:solidFill>
                <a:schemeClr val="tx1"/>
              </a:solidFill>
              <a:effectLst/>
              <a:latin typeface="+mn-lt"/>
              <a:ea typeface="+mn-ea"/>
              <a:cs typeface="+mn-cs"/>
            </a:endParaRPr>
          </a:p>
          <a:p>
            <a:r>
              <a:rPr lang="en-US" sz="2800" kern="1200" dirty="0">
                <a:solidFill>
                  <a:schemeClr val="tx1"/>
                </a:solidFill>
                <a:effectLst/>
                <a:latin typeface="+mn-lt"/>
                <a:ea typeface="+mn-ea"/>
                <a:cs typeface="+mn-cs"/>
              </a:rPr>
              <a:t>Ask participants to reflect and share ideas in response to the following questions:</a:t>
            </a:r>
          </a:p>
          <a:p>
            <a:pPr marL="171450" lvl="0" indent="-171450">
              <a:buFont typeface="Arial" panose="020B0604020202020204" pitchFamily="34" charset="0"/>
              <a:buChar char="•"/>
            </a:pPr>
            <a:r>
              <a:rPr lang="en-US" sz="2800" kern="1200" dirty="0">
                <a:solidFill>
                  <a:schemeClr val="tx1"/>
                </a:solidFill>
                <a:effectLst/>
                <a:latin typeface="+mn-lt"/>
                <a:ea typeface="+mn-ea"/>
                <a:cs typeface="+mn-cs"/>
              </a:rPr>
              <a:t>What ideas do you have for building a classroom culture that supports formative assessment in a remote learning environment?</a:t>
            </a:r>
          </a:p>
          <a:p>
            <a:pPr marL="171450" lvl="0" indent="-171450">
              <a:buFont typeface="Arial" panose="020B0604020202020204" pitchFamily="34" charset="0"/>
              <a:buChar char="•"/>
            </a:pPr>
            <a:r>
              <a:rPr lang="en-US" sz="2800" kern="1200" dirty="0">
                <a:solidFill>
                  <a:schemeClr val="tx1"/>
                </a:solidFill>
                <a:effectLst/>
                <a:latin typeface="+mn-lt"/>
                <a:ea typeface="+mn-ea"/>
                <a:cs typeface="+mn-cs"/>
              </a:rPr>
              <a:t>What is one thing you are reflecting on for your own practice?</a:t>
            </a:r>
          </a:p>
          <a:p>
            <a:endParaRPr lang="en-US" sz="2800" kern="1200" dirty="0">
              <a:solidFill>
                <a:schemeClr val="tx1"/>
              </a:solidFill>
              <a:effectLst/>
              <a:latin typeface="+mn-lt"/>
              <a:ea typeface="+mn-ea"/>
              <a:cs typeface="+mn-cs"/>
            </a:endParaRPr>
          </a:p>
          <a:p>
            <a:r>
              <a:rPr lang="en-US" sz="2800" kern="1200" dirty="0">
                <a:solidFill>
                  <a:schemeClr val="tx1"/>
                </a:solidFill>
                <a:effectLst/>
                <a:latin typeface="+mn-lt"/>
                <a:ea typeface="+mn-ea"/>
                <a:cs typeface="+mn-cs"/>
              </a:rPr>
              <a:t>Facilitators may wish to pose different reflections questions. </a:t>
            </a:r>
          </a:p>
          <a:p>
            <a:r>
              <a:rPr lang="en-US" sz="2800" b="1" kern="1200" dirty="0">
                <a:solidFill>
                  <a:schemeClr val="tx1"/>
                </a:solidFill>
                <a:effectLst/>
                <a:latin typeface="+mn-lt"/>
                <a:ea typeface="+mn-ea"/>
                <a:cs typeface="+mn-cs"/>
              </a:rPr>
              <a:t> </a:t>
            </a:r>
            <a:endParaRPr lang="en-US" sz="2800" kern="1200" dirty="0">
              <a:solidFill>
                <a:schemeClr val="tx1"/>
              </a:solidFill>
              <a:effectLst/>
              <a:latin typeface="+mn-lt"/>
              <a:ea typeface="+mn-ea"/>
              <a:cs typeface="+mn-cs"/>
            </a:endParaRPr>
          </a:p>
          <a:p>
            <a:endParaRPr lang="en-US" sz="2800" dirty="0"/>
          </a:p>
        </p:txBody>
      </p:sp>
      <p:sp>
        <p:nvSpPr>
          <p:cNvPr id="4" name="Slide Number Placeholder 3"/>
          <p:cNvSpPr>
            <a:spLocks noGrp="1"/>
          </p:cNvSpPr>
          <p:nvPr>
            <p:ph type="sldNum" sz="quarter" idx="5"/>
          </p:nvPr>
        </p:nvSpPr>
        <p:spPr/>
        <p:txBody>
          <a:bodyPr/>
          <a:lstStyle/>
          <a:p>
            <a:fld id="{C1E2BC98-6EA0-4EE7-A97F-558F26662BCA}" type="slidenum">
              <a:rPr lang="en-US" smtClean="0"/>
              <a:t>27</a:t>
            </a:fld>
            <a:endParaRPr lang="en-US"/>
          </a:p>
        </p:txBody>
      </p:sp>
    </p:spTree>
    <p:extLst>
      <p:ext uri="{BB962C8B-B14F-4D97-AF65-F5344CB8AC3E}">
        <p14:creationId xmlns:p14="http://schemas.microsoft.com/office/powerpoint/2010/main" val="341743412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2800" dirty="0"/>
          </a:p>
        </p:txBody>
      </p:sp>
      <p:sp>
        <p:nvSpPr>
          <p:cNvPr id="4" name="Slide Number Placeholder 3"/>
          <p:cNvSpPr>
            <a:spLocks noGrp="1"/>
          </p:cNvSpPr>
          <p:nvPr>
            <p:ph type="sldNum" sz="quarter" idx="5"/>
          </p:nvPr>
        </p:nvSpPr>
        <p:spPr/>
        <p:txBody>
          <a:bodyPr/>
          <a:lstStyle/>
          <a:p>
            <a:fld id="{C1E2BC98-6EA0-4EE7-A97F-558F26662BCA}" type="slidenum">
              <a:rPr lang="en-US" smtClean="0"/>
              <a:t>28</a:t>
            </a:fld>
            <a:endParaRPr lang="en-US"/>
          </a:p>
        </p:txBody>
      </p:sp>
    </p:spTree>
    <p:extLst>
      <p:ext uri="{BB962C8B-B14F-4D97-AF65-F5344CB8AC3E}">
        <p14:creationId xmlns:p14="http://schemas.microsoft.com/office/powerpoint/2010/main" val="7983751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800" b="1" kern="1200" dirty="0">
                <a:solidFill>
                  <a:schemeClr val="tx1"/>
                </a:solidFill>
                <a:effectLst/>
                <a:latin typeface="+mn-lt"/>
                <a:ea typeface="+mn-ea"/>
                <a:cs typeface="+mn-cs"/>
              </a:rPr>
              <a:t>Introduce the content on the slide by providing the following information.</a:t>
            </a:r>
            <a:endParaRPr lang="en-US" sz="2800" kern="1200" dirty="0">
              <a:solidFill>
                <a:schemeClr val="tx1"/>
              </a:solidFill>
              <a:effectLst/>
              <a:latin typeface="+mn-lt"/>
              <a:ea typeface="+mn-ea"/>
              <a:cs typeface="+mn-cs"/>
            </a:endParaRPr>
          </a:p>
          <a:p>
            <a:r>
              <a:rPr lang="en-US" sz="2800" kern="1200" dirty="0">
                <a:solidFill>
                  <a:schemeClr val="tx1"/>
                </a:solidFill>
                <a:effectLst/>
                <a:latin typeface="+mn-lt"/>
                <a:ea typeface="+mn-ea"/>
                <a:cs typeface="+mn-cs"/>
              </a:rPr>
              <a:t>At the end of this learning sequence, you should be able to: </a:t>
            </a:r>
          </a:p>
          <a:p>
            <a:pPr marL="171450" lvl="0" indent="-171450">
              <a:buFont typeface="Arial" panose="020B0604020202020204" pitchFamily="34" charset="0"/>
              <a:buChar char="•"/>
            </a:pPr>
            <a:r>
              <a:rPr lang="en-US" sz="2800" dirty="0"/>
              <a:t>Identify key elements of the formative assessment process in a classroom setting</a:t>
            </a:r>
          </a:p>
          <a:p>
            <a:pPr marL="171450" lvl="0" indent="-171450">
              <a:buFont typeface="Arial" panose="020B0604020202020204" pitchFamily="34" charset="0"/>
              <a:buChar char="•"/>
            </a:pPr>
            <a:r>
              <a:rPr lang="en-US" sz="2800" dirty="0"/>
              <a:t>Identify opportunities to improve classroom culture and climate to support formative assessment</a:t>
            </a:r>
          </a:p>
          <a:p>
            <a:endParaRPr lang="en-US" sz="2800" dirty="0"/>
          </a:p>
          <a:p>
            <a:r>
              <a:rPr lang="en-US" sz="2800" dirty="0"/>
              <a:t>Facilitators may want to note that the terms classroom and classroom setting are used throughout this presentation and can refer to both physical classrooms and distance learning environments. </a:t>
            </a:r>
          </a:p>
        </p:txBody>
      </p:sp>
      <p:sp>
        <p:nvSpPr>
          <p:cNvPr id="4" name="Slide Number Placeholder 3"/>
          <p:cNvSpPr>
            <a:spLocks noGrp="1"/>
          </p:cNvSpPr>
          <p:nvPr>
            <p:ph type="sldNum" sz="quarter" idx="5"/>
          </p:nvPr>
        </p:nvSpPr>
        <p:spPr/>
        <p:txBody>
          <a:bodyPr/>
          <a:lstStyle/>
          <a:p>
            <a:fld id="{5F085DC6-3276-7043-866B-AAE2820669F7}" type="slidenum">
              <a:rPr lang="en-US" smtClean="0"/>
              <a:t>3</a:t>
            </a:fld>
            <a:endParaRPr lang="en-US"/>
          </a:p>
        </p:txBody>
      </p:sp>
    </p:spTree>
    <p:extLst>
      <p:ext uri="{BB962C8B-B14F-4D97-AF65-F5344CB8AC3E}">
        <p14:creationId xmlns:p14="http://schemas.microsoft.com/office/powerpoint/2010/main" val="14192711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800" dirty="0"/>
              <a:t>This first section of the presentation focuses on the cycle of assessment in the context of formative assessment.</a:t>
            </a:r>
          </a:p>
        </p:txBody>
      </p:sp>
      <p:sp>
        <p:nvSpPr>
          <p:cNvPr id="4" name="Slide Number Placeholder 3"/>
          <p:cNvSpPr>
            <a:spLocks noGrp="1"/>
          </p:cNvSpPr>
          <p:nvPr>
            <p:ph type="sldNum" sz="quarter" idx="5"/>
          </p:nvPr>
        </p:nvSpPr>
        <p:spPr/>
        <p:txBody>
          <a:bodyPr/>
          <a:lstStyle/>
          <a:p>
            <a:fld id="{C1E2BC98-6EA0-4EE7-A97F-558F26662BCA}" type="slidenum">
              <a:rPr lang="en-US" smtClean="0"/>
              <a:t>4</a:t>
            </a:fld>
            <a:endParaRPr lang="en-US"/>
          </a:p>
        </p:txBody>
      </p:sp>
    </p:spTree>
    <p:extLst>
      <p:ext uri="{BB962C8B-B14F-4D97-AF65-F5344CB8AC3E}">
        <p14:creationId xmlns:p14="http://schemas.microsoft.com/office/powerpoint/2010/main" val="19259536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800" b="1" kern="1200" dirty="0">
                <a:solidFill>
                  <a:schemeClr val="tx1"/>
                </a:solidFill>
                <a:effectLst/>
                <a:latin typeface="+mn-lt"/>
                <a:ea typeface="+mn-ea"/>
                <a:cs typeface="+mn-cs"/>
              </a:rPr>
              <a:t>Introduce the content on the slide by providing the following information.</a:t>
            </a:r>
            <a:endParaRPr lang="en-US" sz="2800" kern="1200" dirty="0">
              <a:solidFill>
                <a:schemeClr val="tx1"/>
              </a:solidFill>
              <a:effectLst/>
              <a:latin typeface="+mn-lt"/>
              <a:ea typeface="+mn-ea"/>
              <a:cs typeface="+mn-cs"/>
            </a:endParaRPr>
          </a:p>
          <a:p>
            <a:r>
              <a:rPr lang="en-US" sz="2800" kern="1200" dirty="0">
                <a:solidFill>
                  <a:schemeClr val="tx1"/>
                </a:solidFill>
                <a:effectLst/>
                <a:latin typeface="+mn-lt"/>
                <a:ea typeface="+mn-ea"/>
                <a:cs typeface="+mn-cs"/>
              </a:rPr>
              <a:t>There are four major types of assessment: formative, diagnostic, interim, and summative. They can be differentiated by several different factors including grain size (meaning the volume of learning expectations measured by the assessment), frequency, and immediacy of actionable information (meaning how directly it can inform teaching and learning at the classroom). This table shows us a comparison of the four different types of assessment we just described across these factors. </a:t>
            </a:r>
          </a:p>
          <a:p>
            <a:endParaRPr lang="en-US" sz="2800" kern="1200" dirty="0">
              <a:solidFill>
                <a:schemeClr val="tx1"/>
              </a:solidFill>
              <a:effectLst/>
              <a:latin typeface="+mn-lt"/>
              <a:ea typeface="+mn-ea"/>
              <a:cs typeface="+mn-cs"/>
            </a:endParaRPr>
          </a:p>
          <a:p>
            <a:r>
              <a:rPr lang="en-US" sz="2800" kern="1200" dirty="0">
                <a:solidFill>
                  <a:schemeClr val="tx1"/>
                </a:solidFill>
                <a:effectLst/>
                <a:latin typeface="+mn-lt"/>
                <a:ea typeface="+mn-ea"/>
                <a:cs typeface="+mn-cs"/>
              </a:rPr>
              <a:t>For more details about different types of assessment, their purposes, and how they support a balanced assessment system, please consult Module 1: Balanced, Comprehensive Assessment Systems: https://</a:t>
            </a:r>
            <a:r>
              <a:rPr lang="en-US" sz="2800" kern="1200" dirty="0" err="1">
                <a:solidFill>
                  <a:schemeClr val="tx1"/>
                </a:solidFill>
                <a:effectLst/>
                <a:latin typeface="+mn-lt"/>
                <a:ea typeface="+mn-ea"/>
                <a:cs typeface="+mn-cs"/>
              </a:rPr>
              <a:t>kystandards.org</a:t>
            </a:r>
            <a:r>
              <a:rPr lang="en-US" sz="2800" kern="1200" dirty="0">
                <a:solidFill>
                  <a:schemeClr val="tx1"/>
                </a:solidFill>
                <a:effectLst/>
                <a:latin typeface="+mn-lt"/>
                <a:ea typeface="+mn-ea"/>
                <a:cs typeface="+mn-cs"/>
              </a:rPr>
              <a:t>/standards-resources/pl-mods/balanced-assessment-</a:t>
            </a:r>
            <a:r>
              <a:rPr lang="en-US" sz="2800" kern="1200" dirty="0" err="1">
                <a:solidFill>
                  <a:schemeClr val="tx1"/>
                </a:solidFill>
                <a:effectLst/>
                <a:latin typeface="+mn-lt"/>
                <a:ea typeface="+mn-ea"/>
                <a:cs typeface="+mn-cs"/>
              </a:rPr>
              <a:t>plms</a:t>
            </a:r>
            <a:r>
              <a:rPr lang="en-US" sz="2800" kern="1200" dirty="0">
                <a:solidFill>
                  <a:schemeClr val="tx1"/>
                </a:solidFill>
                <a:effectLst/>
                <a:latin typeface="+mn-lt"/>
                <a:ea typeface="+mn-ea"/>
                <a:cs typeface="+mn-cs"/>
              </a:rPr>
              <a:t>/</a:t>
            </a:r>
          </a:p>
          <a:p>
            <a:endParaRPr lang="en-US" sz="2800" kern="1200" dirty="0">
              <a:solidFill>
                <a:schemeClr val="tx1"/>
              </a:solidFill>
              <a:effectLst/>
              <a:latin typeface="+mn-lt"/>
              <a:ea typeface="+mn-ea"/>
              <a:cs typeface="+mn-cs"/>
            </a:endParaRPr>
          </a:p>
          <a:p>
            <a:r>
              <a:rPr lang="en-US" sz="2800" kern="1200" dirty="0">
                <a:solidFill>
                  <a:schemeClr val="tx1"/>
                </a:solidFill>
                <a:effectLst/>
                <a:latin typeface="+mn-lt"/>
                <a:ea typeface="+mn-ea"/>
                <a:cs typeface="+mn-cs"/>
              </a:rPr>
              <a:t>This module focuses on formative assessment, which has the most immediate impact on students and their day-to-day learning. </a:t>
            </a:r>
          </a:p>
          <a:p>
            <a:endParaRPr lang="en-US" sz="2800" kern="1200" dirty="0">
              <a:solidFill>
                <a:schemeClr val="tx1"/>
              </a:solidFill>
              <a:effectLst/>
              <a:latin typeface="+mn-lt"/>
              <a:ea typeface="+mn-ea"/>
              <a:cs typeface="+mn-cs"/>
            </a:endParaRPr>
          </a:p>
          <a:p>
            <a:r>
              <a:rPr lang="en-US" sz="2800" kern="1200" dirty="0">
                <a:solidFill>
                  <a:schemeClr val="tx1"/>
                </a:solidFill>
                <a:effectLst/>
                <a:latin typeface="+mn-lt"/>
                <a:ea typeface="+mn-ea"/>
                <a:cs typeface="+mn-cs"/>
              </a:rPr>
              <a:t> </a:t>
            </a:r>
          </a:p>
          <a:p>
            <a:endParaRPr lang="en-US" sz="2800" dirty="0"/>
          </a:p>
          <a:p>
            <a:endParaRPr lang="en-US" sz="2800" dirty="0"/>
          </a:p>
        </p:txBody>
      </p:sp>
      <p:sp>
        <p:nvSpPr>
          <p:cNvPr id="4" name="Slide Number Placeholder 3"/>
          <p:cNvSpPr>
            <a:spLocks noGrp="1"/>
          </p:cNvSpPr>
          <p:nvPr>
            <p:ph type="sldNum" sz="quarter" idx="10"/>
          </p:nvPr>
        </p:nvSpPr>
        <p:spPr/>
        <p:txBody>
          <a:bodyPr/>
          <a:lstStyle/>
          <a:p>
            <a:pPr>
              <a:defRPr/>
            </a:pPr>
            <a:fld id="{14EB0C42-1642-4098-B1C3-F052834D9D16}" type="slidenum">
              <a:rPr lang="en-US" altLang="en-US" smtClean="0"/>
              <a:pPr>
                <a:defRPr/>
              </a:pPr>
              <a:t>5</a:t>
            </a:fld>
            <a:endParaRPr lang="en-US" altLang="en-US"/>
          </a:p>
        </p:txBody>
      </p:sp>
    </p:spTree>
    <p:extLst>
      <p:ext uri="{BB962C8B-B14F-4D97-AF65-F5344CB8AC3E}">
        <p14:creationId xmlns:p14="http://schemas.microsoft.com/office/powerpoint/2010/main" val="35789842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828891" rtl="0" eaLnBrk="1" fontAlgn="auto" latinLnBrk="0" hangingPunct="1">
              <a:lnSpc>
                <a:spcPct val="100000"/>
              </a:lnSpc>
              <a:spcBef>
                <a:spcPts val="0"/>
              </a:spcBef>
              <a:spcAft>
                <a:spcPts val="0"/>
              </a:spcAft>
              <a:buClrTx/>
              <a:buSzTx/>
              <a:buFontTx/>
              <a:buNone/>
              <a:tabLst/>
              <a:defRPr/>
            </a:pPr>
            <a:r>
              <a:rPr lang="en-US" sz="2800" b="1" kern="1200" dirty="0">
                <a:solidFill>
                  <a:schemeClr val="tx1"/>
                </a:solidFill>
                <a:effectLst/>
                <a:latin typeface="+mn-lt"/>
                <a:ea typeface="+mn-ea"/>
                <a:cs typeface="+mn-cs"/>
              </a:rPr>
              <a:t>Introduce the content on the slide by providing the following information.</a:t>
            </a:r>
            <a:endParaRPr lang="en-US" sz="2800" kern="1200" dirty="0">
              <a:solidFill>
                <a:schemeClr val="tx1"/>
              </a:solidFill>
              <a:effectLst/>
              <a:latin typeface="+mn-lt"/>
              <a:ea typeface="+mn-ea"/>
              <a:cs typeface="+mn-cs"/>
            </a:endParaRPr>
          </a:p>
          <a:p>
            <a:pPr marL="171450" marR="0" lvl="0" indent="-171450" algn="l" defTabSz="1828891"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800" dirty="0"/>
              <a:t>In the previous module, we introduced the cycle of assessment that applies to all high-quality assessment, no matter the type or purpose. </a:t>
            </a:r>
          </a:p>
          <a:p>
            <a:pPr marL="171450" marR="0" lvl="0" indent="-171450" algn="l" defTabSz="1828891"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800" dirty="0"/>
              <a:t>The assessment cycle is based on the idea that all assessment is about using evidence of student learning to reason about what students know and can do in order to inform appropriate decisions about teaching and learning. </a:t>
            </a:r>
          </a:p>
          <a:p>
            <a:pPr marL="171450" marR="0" lvl="0" indent="-171450" algn="l" defTabSz="1828891"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800" dirty="0"/>
              <a:t>Learning expectations are represented at the center of this cycle because at all stages of the cycle, high-quality assessment relies on a solid understanding of learning expectations being measured and the evidence that will show students’ progress toward the learning expectations. This requires clarity about the standards and the learning progressions that students travel through to achieve the standards. </a:t>
            </a:r>
          </a:p>
          <a:p>
            <a:pPr marL="171450" marR="0" lvl="0" indent="-171450" algn="l" defTabSz="1828891"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800" dirty="0"/>
              <a:t>With the clearly articulated learning expectations as a guide, the cycle of assessment moves through the process of eliciting evidence of student learning, interpreting that evidence, and most importantly, taking action to improve teaching and learning based on the evidence. </a:t>
            </a:r>
          </a:p>
          <a:p>
            <a:pPr marL="0" marR="0" lvl="0" indent="0" algn="l" defTabSz="1828891"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2800" dirty="0"/>
          </a:p>
          <a:p>
            <a:pPr marL="0" marR="0" lvl="0" indent="0" algn="l" defTabSz="1828891" rtl="0" eaLnBrk="1" fontAlgn="auto" latinLnBrk="0" hangingPunct="1">
              <a:lnSpc>
                <a:spcPct val="100000"/>
              </a:lnSpc>
              <a:spcBef>
                <a:spcPts val="0"/>
              </a:spcBef>
              <a:spcAft>
                <a:spcPts val="0"/>
              </a:spcAft>
              <a:buClrTx/>
              <a:buSzTx/>
              <a:buFontTx/>
              <a:buNone/>
              <a:tabLst/>
              <a:defRPr/>
            </a:pPr>
            <a:r>
              <a:rPr lang="en-US" sz="2800" dirty="0"/>
              <a:t>In the next few slides we are going to focus on understanding the cycle of assessment in the context of formative assessment. </a:t>
            </a:r>
          </a:p>
          <a:p>
            <a:pPr marL="0" marR="0" lvl="0" indent="0" algn="l" defTabSz="1828891" rtl="0" eaLnBrk="1" fontAlgn="auto" latinLnBrk="0" hangingPunct="1">
              <a:lnSpc>
                <a:spcPct val="100000"/>
              </a:lnSpc>
              <a:spcBef>
                <a:spcPts val="0"/>
              </a:spcBef>
              <a:spcAft>
                <a:spcPts val="0"/>
              </a:spcAft>
              <a:buClrTx/>
              <a:buSzTx/>
              <a:buFontTx/>
              <a:buNone/>
              <a:tabLst/>
              <a:defRPr/>
            </a:pPr>
            <a:endParaRPr lang="en-US" sz="2800" dirty="0"/>
          </a:p>
          <a:p>
            <a:endParaRPr lang="en-US" sz="2800" dirty="0"/>
          </a:p>
        </p:txBody>
      </p:sp>
      <p:sp>
        <p:nvSpPr>
          <p:cNvPr id="4" name="Slide Number Placeholder 3"/>
          <p:cNvSpPr>
            <a:spLocks noGrp="1"/>
          </p:cNvSpPr>
          <p:nvPr>
            <p:ph type="sldNum" sz="quarter" idx="5"/>
          </p:nvPr>
        </p:nvSpPr>
        <p:spPr/>
        <p:txBody>
          <a:bodyPr/>
          <a:lstStyle/>
          <a:p>
            <a:fld id="{5F085DC6-3276-7043-866B-AAE2820669F7}" type="slidenum">
              <a:rPr lang="en-US" smtClean="0"/>
              <a:t>6</a:t>
            </a:fld>
            <a:endParaRPr lang="en-US"/>
          </a:p>
        </p:txBody>
      </p:sp>
    </p:spTree>
    <p:extLst>
      <p:ext uri="{BB962C8B-B14F-4D97-AF65-F5344CB8AC3E}">
        <p14:creationId xmlns:p14="http://schemas.microsoft.com/office/powerpoint/2010/main" val="31474725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1" kern="1200" dirty="0">
                <a:solidFill>
                  <a:schemeClr val="tx1"/>
                </a:solidFill>
                <a:effectLst/>
                <a:latin typeface="+mn-lt"/>
                <a:ea typeface="+mn-ea"/>
                <a:cs typeface="+mn-cs"/>
              </a:rPr>
              <a:t>Introduce the content on the slide by providing the following information.</a:t>
            </a:r>
            <a:endParaRPr lang="en-US" sz="2800" kern="1200" dirty="0">
              <a:solidFill>
                <a:schemeClr val="tx1"/>
              </a:solidFill>
              <a:effectLst/>
              <a:latin typeface="+mn-lt"/>
              <a:ea typeface="+mn-ea"/>
              <a:cs typeface="+mn-cs"/>
            </a:endParaRPr>
          </a:p>
          <a:p>
            <a:r>
              <a:rPr lang="en-US" sz="2800" dirty="0"/>
              <a:t>This definition of formative assessment comes from the Council of Chief State School Officers (CCSSO). </a:t>
            </a:r>
          </a:p>
          <a:p>
            <a:endParaRPr lang="en-US" sz="2800" dirty="0"/>
          </a:p>
          <a:p>
            <a:r>
              <a:rPr lang="en-US" sz="2800" kern="1200" dirty="0">
                <a:solidFill>
                  <a:schemeClr val="tx1"/>
                </a:solidFill>
                <a:effectLst/>
                <a:latin typeface="+mn-lt"/>
                <a:ea typeface="+mn-ea"/>
                <a:cs typeface="+mn-cs"/>
              </a:rPr>
              <a:t>Ask participants to read and reflect this definition. </a:t>
            </a:r>
          </a:p>
          <a:p>
            <a:endParaRPr lang="en-US" sz="2800" kern="1200" dirty="0">
              <a:solidFill>
                <a:schemeClr val="tx1"/>
              </a:solidFill>
              <a:effectLst/>
              <a:latin typeface="+mn-lt"/>
              <a:ea typeface="+mn-ea"/>
              <a:cs typeface="+mn-cs"/>
            </a:endParaRPr>
          </a:p>
          <a:p>
            <a:r>
              <a:rPr lang="en-US" sz="2800" b="1" kern="1200" dirty="0">
                <a:solidFill>
                  <a:schemeClr val="tx1"/>
                </a:solidFill>
                <a:effectLst/>
                <a:latin typeface="+mn-lt"/>
                <a:ea typeface="+mn-ea"/>
                <a:cs typeface="+mn-cs"/>
              </a:rPr>
              <a:t>Next, facilitate a discussion in which participants can share their reactions and engage in shared sense-making. </a:t>
            </a:r>
            <a:endParaRPr lang="en-US" sz="2800" b="0" kern="1200" dirty="0">
              <a:solidFill>
                <a:schemeClr val="tx1"/>
              </a:solidFill>
              <a:effectLst/>
              <a:latin typeface="+mn-lt"/>
              <a:ea typeface="+mn-ea"/>
              <a:cs typeface="+mn-cs"/>
            </a:endParaRPr>
          </a:p>
          <a:p>
            <a:r>
              <a:rPr lang="en-US" sz="2800" b="0" kern="1200" dirty="0">
                <a:solidFill>
                  <a:schemeClr val="tx1"/>
                </a:solidFill>
                <a:effectLst/>
                <a:latin typeface="+mn-lt"/>
                <a:ea typeface="+mn-ea"/>
                <a:cs typeface="+mn-cs"/>
              </a:rPr>
              <a:t>Consider using some of the following questions to support the discussion. </a:t>
            </a:r>
          </a:p>
          <a:p>
            <a:pPr marL="171450" lvl="0" indent="-171450">
              <a:buFont typeface="Arial" panose="020B0604020202020204" pitchFamily="34" charset="0"/>
              <a:buChar char="•"/>
            </a:pPr>
            <a:r>
              <a:rPr lang="en-US" sz="2800" kern="1200" dirty="0">
                <a:solidFill>
                  <a:schemeClr val="tx1"/>
                </a:solidFill>
                <a:effectLst/>
                <a:latin typeface="+mn-lt"/>
                <a:ea typeface="+mn-ea"/>
                <a:cs typeface="+mn-cs"/>
              </a:rPr>
              <a:t>What key words jump out at you in this definition?</a:t>
            </a:r>
          </a:p>
          <a:p>
            <a:pPr marL="171450" lvl="0" indent="-171450">
              <a:buFont typeface="Arial" panose="020B0604020202020204" pitchFamily="34" charset="0"/>
              <a:buChar char="•"/>
            </a:pPr>
            <a:r>
              <a:rPr lang="en-US" sz="2800" kern="1200" dirty="0">
                <a:solidFill>
                  <a:schemeClr val="tx1"/>
                </a:solidFill>
                <a:effectLst/>
                <a:latin typeface="+mn-lt"/>
                <a:ea typeface="+mn-ea"/>
                <a:cs typeface="+mn-cs"/>
              </a:rPr>
              <a:t>Does anything in the definition surprise you?</a:t>
            </a:r>
          </a:p>
          <a:p>
            <a:pPr marL="171450" lvl="0" indent="-171450">
              <a:buFont typeface="Arial" panose="020B0604020202020204" pitchFamily="34" charset="0"/>
              <a:buChar char="•"/>
            </a:pPr>
            <a:r>
              <a:rPr lang="en-US" sz="2800" kern="1200" dirty="0">
                <a:solidFill>
                  <a:schemeClr val="tx1"/>
                </a:solidFill>
                <a:effectLst/>
                <a:latin typeface="+mn-lt"/>
                <a:ea typeface="+mn-ea"/>
                <a:cs typeface="+mn-cs"/>
              </a:rPr>
              <a:t>How does this definition align to your current schema for formative assessment?</a:t>
            </a:r>
          </a:p>
          <a:p>
            <a:pPr marL="0" lvl="0" indent="0">
              <a:buFont typeface="Arial" panose="020B0604020202020204" pitchFamily="34" charset="0"/>
              <a:buNone/>
            </a:pPr>
            <a:endParaRPr lang="en-US" sz="2800" kern="1200" dirty="0">
              <a:solidFill>
                <a:schemeClr val="tx1"/>
              </a:solidFill>
              <a:effectLst/>
              <a:latin typeface="+mn-lt"/>
              <a:ea typeface="+mn-ea"/>
              <a:cs typeface="+mn-cs"/>
            </a:endParaRPr>
          </a:p>
          <a:p>
            <a:pPr marL="0" lvl="0" indent="0">
              <a:buFont typeface="Arial" panose="020B0604020202020204" pitchFamily="34" charset="0"/>
              <a:buNone/>
            </a:pPr>
            <a:r>
              <a:rPr lang="en-US" sz="2800" kern="1200" dirty="0">
                <a:solidFill>
                  <a:schemeClr val="tx1"/>
                </a:solidFill>
                <a:effectLst/>
                <a:latin typeface="+mn-lt"/>
                <a:ea typeface="+mn-ea"/>
                <a:cs typeface="+mn-cs"/>
              </a:rPr>
              <a:t>Some key things to notice might be:</a:t>
            </a:r>
          </a:p>
          <a:p>
            <a:pPr marL="171450" lvl="0" indent="-171450">
              <a:buFont typeface="Arial" panose="020B0604020202020204" pitchFamily="34" charset="0"/>
              <a:buChar char="•"/>
            </a:pPr>
            <a:r>
              <a:rPr lang="en-US" sz="2800" kern="1200" dirty="0">
                <a:solidFill>
                  <a:schemeClr val="tx1"/>
                </a:solidFill>
                <a:effectLst/>
                <a:latin typeface="+mn-lt"/>
                <a:ea typeface="+mn-ea"/>
                <a:cs typeface="+mn-cs"/>
              </a:rPr>
              <a:t>Planned</a:t>
            </a:r>
          </a:p>
          <a:p>
            <a:pPr marL="171450" lvl="0" indent="-171450">
              <a:buFont typeface="Arial" panose="020B0604020202020204" pitchFamily="34" charset="0"/>
              <a:buChar char="•"/>
            </a:pPr>
            <a:r>
              <a:rPr lang="en-US" sz="2800" kern="1200" dirty="0">
                <a:solidFill>
                  <a:schemeClr val="tx1"/>
                </a:solidFill>
                <a:effectLst/>
                <a:latin typeface="+mn-lt"/>
                <a:ea typeface="+mn-ea"/>
                <a:cs typeface="+mn-cs"/>
              </a:rPr>
              <a:t>Ongoing</a:t>
            </a:r>
          </a:p>
          <a:p>
            <a:pPr marL="171450" lvl="0" indent="-171450">
              <a:buFont typeface="Arial" panose="020B0604020202020204" pitchFamily="34" charset="0"/>
              <a:buChar char="•"/>
            </a:pPr>
            <a:r>
              <a:rPr lang="en-US" sz="2800" kern="1200" dirty="0">
                <a:solidFill>
                  <a:schemeClr val="tx1"/>
                </a:solidFill>
                <a:effectLst/>
                <a:latin typeface="+mn-lt"/>
                <a:ea typeface="+mn-ea"/>
                <a:cs typeface="+mn-cs"/>
              </a:rPr>
              <a:t>Students and teachers</a:t>
            </a:r>
          </a:p>
          <a:p>
            <a:pPr marL="171450" lvl="0" indent="-171450">
              <a:buFont typeface="Arial" panose="020B0604020202020204" pitchFamily="34" charset="0"/>
              <a:buChar char="•"/>
            </a:pPr>
            <a:r>
              <a:rPr lang="en-US" sz="2800" kern="1200" dirty="0">
                <a:solidFill>
                  <a:schemeClr val="tx1"/>
                </a:solidFill>
                <a:effectLst/>
                <a:latin typeface="+mn-lt"/>
                <a:ea typeface="+mn-ea"/>
                <a:cs typeface="+mn-cs"/>
              </a:rPr>
              <a:t>Disciplinary learning outcomes</a:t>
            </a:r>
          </a:p>
          <a:p>
            <a:pPr marL="171450" lvl="0" indent="-171450">
              <a:buFont typeface="Arial" panose="020B0604020202020204" pitchFamily="34" charset="0"/>
              <a:buChar char="•"/>
            </a:pPr>
            <a:r>
              <a:rPr lang="en-US" sz="2800" kern="1200" dirty="0">
                <a:solidFill>
                  <a:schemeClr val="tx1"/>
                </a:solidFill>
                <a:effectLst/>
                <a:latin typeface="+mn-lt"/>
                <a:ea typeface="+mn-ea"/>
                <a:cs typeface="+mn-cs"/>
              </a:rPr>
              <a:t>Self-directed learners</a:t>
            </a:r>
          </a:p>
          <a:p>
            <a:pPr marL="171450" lvl="0" indent="-171450">
              <a:buFont typeface="Arial" panose="020B0604020202020204" pitchFamily="34" charset="0"/>
              <a:buChar char="•"/>
            </a:pPr>
            <a:endParaRPr lang="en-US" sz="2800" kern="1200" dirty="0">
              <a:solidFill>
                <a:schemeClr val="tx1"/>
              </a:solidFill>
              <a:effectLst/>
              <a:latin typeface="+mn-lt"/>
              <a:ea typeface="+mn-ea"/>
              <a:cs typeface="+mn-cs"/>
            </a:endParaRPr>
          </a:p>
          <a:p>
            <a:pPr marL="0" lvl="0" indent="0">
              <a:buFont typeface="Arial" panose="020B0604020202020204" pitchFamily="34" charset="0"/>
              <a:buNone/>
            </a:pPr>
            <a:r>
              <a:rPr lang="en-US" sz="2800" kern="1200" dirty="0">
                <a:solidFill>
                  <a:schemeClr val="tx1"/>
                </a:solidFill>
                <a:effectLst/>
                <a:latin typeface="+mn-lt"/>
                <a:ea typeface="+mn-ea"/>
                <a:cs typeface="+mn-cs"/>
              </a:rPr>
              <a:t>For more information on this definition, including the reasoning behind it, refer to this document: https://</a:t>
            </a:r>
            <a:r>
              <a:rPr lang="en-US" sz="2800" kern="1200" dirty="0" err="1">
                <a:solidFill>
                  <a:schemeClr val="tx1"/>
                </a:solidFill>
                <a:effectLst/>
                <a:latin typeface="+mn-lt"/>
                <a:ea typeface="+mn-ea"/>
                <a:cs typeface="+mn-cs"/>
              </a:rPr>
              <a:t>ccsso.org</a:t>
            </a:r>
            <a:r>
              <a:rPr lang="en-US" sz="2800" kern="1200" dirty="0">
                <a:solidFill>
                  <a:schemeClr val="tx1"/>
                </a:solidFill>
                <a:effectLst/>
                <a:latin typeface="+mn-lt"/>
                <a:ea typeface="+mn-ea"/>
                <a:cs typeface="+mn-cs"/>
              </a:rPr>
              <a:t>/resource-library/revising-definition-formative-assessment</a:t>
            </a:r>
          </a:p>
          <a:p>
            <a:pPr marL="0" lvl="0" indent="0">
              <a:buFont typeface="Arial" panose="020B0604020202020204" pitchFamily="34" charset="0"/>
              <a:buNone/>
            </a:pPr>
            <a:endParaRPr lang="en-US" sz="28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C1E2BC98-6EA0-4EE7-A97F-558F26662BCA}" type="slidenum">
              <a:rPr lang="en-US" smtClean="0"/>
              <a:t>7</a:t>
            </a:fld>
            <a:endParaRPr lang="en-US"/>
          </a:p>
        </p:txBody>
      </p:sp>
    </p:spTree>
    <p:extLst>
      <p:ext uri="{BB962C8B-B14F-4D97-AF65-F5344CB8AC3E}">
        <p14:creationId xmlns:p14="http://schemas.microsoft.com/office/powerpoint/2010/main" val="19684912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1" kern="1200" dirty="0">
                <a:solidFill>
                  <a:schemeClr val="tx1"/>
                </a:solidFill>
                <a:effectLst/>
                <a:latin typeface="+mn-lt"/>
                <a:ea typeface="+mn-ea"/>
                <a:cs typeface="+mn-cs"/>
              </a:rPr>
              <a:t>Introduce the content on the slide by providing the following information.</a:t>
            </a:r>
            <a:endParaRPr lang="en-US" sz="2800" kern="1200" dirty="0">
              <a:solidFill>
                <a:schemeClr val="tx1"/>
              </a:solidFill>
              <a:effectLst/>
              <a:latin typeface="+mn-lt"/>
              <a:ea typeface="+mn-ea"/>
              <a:cs typeface="+mn-cs"/>
            </a:endParaRPr>
          </a:p>
          <a:p>
            <a:r>
              <a:rPr lang="en-US" sz="2800" dirty="0"/>
              <a:t>This information also comes directly from the CCSSO definition of formative assessment and focuses on the practices that make up formative assessment. </a:t>
            </a:r>
          </a:p>
          <a:p>
            <a:endParaRPr lang="en-US" sz="2800" dirty="0"/>
          </a:p>
          <a:p>
            <a:r>
              <a:rPr lang="en-US" sz="2800" dirty="0"/>
              <a:t>Notice that this is not a list of teacher actions, this is a list of actions students and teachers must both engage in together. </a:t>
            </a:r>
          </a:p>
          <a:p>
            <a:endParaRPr lang="en-US" sz="2800" dirty="0"/>
          </a:p>
          <a:p>
            <a:r>
              <a:rPr lang="en-US" sz="2800" dirty="0"/>
              <a:t>Ask participants to read the list of practices or read it to them. </a:t>
            </a:r>
          </a:p>
          <a:p>
            <a:endParaRPr lang="en-US" sz="2800" dirty="0"/>
          </a:p>
          <a:p>
            <a:r>
              <a:rPr lang="en-US" sz="2800" b="1" dirty="0"/>
              <a:t>Next, facilitate a discussion that unpacks the meaning behind each of these practices and what it means in a classroom.</a:t>
            </a:r>
          </a:p>
          <a:p>
            <a:endParaRPr lang="en-US" sz="2800" dirty="0"/>
          </a:p>
          <a:p>
            <a:r>
              <a:rPr lang="en-US" sz="2800" b="0" kern="1200" dirty="0">
                <a:solidFill>
                  <a:schemeClr val="tx1"/>
                </a:solidFill>
                <a:effectLst/>
                <a:latin typeface="+mn-lt"/>
                <a:ea typeface="+mn-ea"/>
                <a:cs typeface="+mn-cs"/>
              </a:rPr>
              <a:t>Consider using some of the following questions to support the discussion. </a:t>
            </a:r>
          </a:p>
          <a:p>
            <a:pPr marL="171450" lvl="0" indent="-171450">
              <a:buFont typeface="Arial" panose="020B0604020202020204" pitchFamily="34" charset="0"/>
              <a:buChar char="•"/>
            </a:pPr>
            <a:r>
              <a:rPr lang="en-US" sz="2800" kern="1200" dirty="0">
                <a:solidFill>
                  <a:schemeClr val="tx1"/>
                </a:solidFill>
                <a:effectLst/>
                <a:latin typeface="+mn-lt"/>
                <a:ea typeface="+mn-ea"/>
                <a:cs typeface="+mn-cs"/>
              </a:rPr>
              <a:t>Do you have questions about any of these practices?</a:t>
            </a:r>
          </a:p>
          <a:p>
            <a:pPr marL="171450" lvl="0" indent="-171450">
              <a:buFont typeface="Arial" panose="020B0604020202020204" pitchFamily="34" charset="0"/>
              <a:buChar char="•"/>
            </a:pPr>
            <a:r>
              <a:rPr lang="en-US" sz="2800" kern="1200" dirty="0">
                <a:solidFill>
                  <a:schemeClr val="tx1"/>
                </a:solidFill>
                <a:effectLst/>
                <a:latin typeface="+mn-lt"/>
                <a:ea typeface="+mn-ea"/>
                <a:cs typeface="+mn-cs"/>
              </a:rPr>
              <a:t>How do these practices line up with the cycle of assessment (learning expectations, eliciting evidence, interpreting evidence, acting on evidence)?</a:t>
            </a:r>
          </a:p>
          <a:p>
            <a:pPr marL="171450" lvl="0" indent="-171450">
              <a:buFont typeface="Arial" panose="020B0604020202020204" pitchFamily="34" charset="0"/>
              <a:buChar char="•"/>
            </a:pPr>
            <a:r>
              <a:rPr lang="en-US" sz="2800" kern="1200" dirty="0">
                <a:solidFill>
                  <a:schemeClr val="tx1"/>
                </a:solidFill>
                <a:effectLst/>
                <a:latin typeface="+mn-lt"/>
                <a:ea typeface="+mn-ea"/>
                <a:cs typeface="+mn-cs"/>
              </a:rPr>
              <a:t>What does it mean for students to engage in these practices along with teachers?</a:t>
            </a:r>
          </a:p>
          <a:p>
            <a:pPr marL="171450" lvl="0" indent="-171450">
              <a:buFont typeface="Arial" panose="020B0604020202020204" pitchFamily="34" charset="0"/>
              <a:buChar char="•"/>
            </a:pPr>
            <a:r>
              <a:rPr lang="en-US" sz="2800" kern="1200" dirty="0">
                <a:solidFill>
                  <a:schemeClr val="tx1"/>
                </a:solidFill>
                <a:effectLst/>
                <a:latin typeface="+mn-lt"/>
                <a:ea typeface="+mn-ea"/>
                <a:cs typeface="+mn-cs"/>
              </a:rPr>
              <a:t>What would you expect to see in a classroom in which students and teachers were regularly engaged in these practices?</a:t>
            </a:r>
          </a:p>
          <a:p>
            <a:endParaRPr lang="en-US" sz="28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2800" kern="1200" dirty="0">
                <a:solidFill>
                  <a:schemeClr val="tx1"/>
                </a:solidFill>
                <a:effectLst/>
                <a:latin typeface="+mn-lt"/>
                <a:ea typeface="+mn-ea"/>
                <a:cs typeface="+mn-cs"/>
              </a:rPr>
              <a:t>For more information on this definition, including the reasoning behind it, refer to this document: https://ccsso.org/resource-library/revising-definition-formative-assessment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8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2800" kern="1200" dirty="0">
                <a:solidFill>
                  <a:schemeClr val="tx1"/>
                </a:solidFill>
                <a:effectLst/>
                <a:latin typeface="+mn-lt"/>
                <a:ea typeface="+mn-ea"/>
                <a:cs typeface="+mn-cs"/>
              </a:rPr>
              <a:t>For example, the CCSSO document elaborates that feedback is </a:t>
            </a:r>
            <a:r>
              <a:rPr lang="en-US" sz="2800" i="1" kern="1200" dirty="0">
                <a:solidFill>
                  <a:schemeClr val="tx1"/>
                </a:solidFill>
                <a:effectLst/>
                <a:latin typeface="+mn-lt"/>
                <a:ea typeface="+mn-ea"/>
                <a:cs typeface="+mn-cs"/>
              </a:rPr>
              <a:t>actionable</a:t>
            </a:r>
            <a:r>
              <a:rPr lang="en-US" sz="2800" kern="1200" dirty="0">
                <a:solidFill>
                  <a:schemeClr val="tx1"/>
                </a:solidFill>
                <a:effectLst/>
                <a:latin typeface="+mn-lt"/>
                <a:ea typeface="+mn-ea"/>
                <a:cs typeface="+mn-cs"/>
              </a:rPr>
              <a:t> “</a:t>
            </a:r>
            <a:r>
              <a:rPr lang="en-US" sz="2800" dirty="0"/>
              <a:t>when students have an opportunity to </a:t>
            </a:r>
            <a:r>
              <a:rPr lang="en-US" sz="2800" b="1" dirty="0"/>
              <a:t>use</a:t>
            </a:r>
            <a:r>
              <a:rPr lang="en-US" sz="2800" dirty="0"/>
              <a:t> meaningful feedback to improve their current level of work or understanding of a concept or principle” (CCSSO, 2018)</a:t>
            </a:r>
            <a:endParaRPr lang="en-US" sz="2800" kern="1200" dirty="0">
              <a:solidFill>
                <a:schemeClr val="tx1"/>
              </a:solidFill>
              <a:effectLst/>
              <a:latin typeface="+mn-lt"/>
              <a:ea typeface="+mn-ea"/>
              <a:cs typeface="+mn-cs"/>
            </a:endParaRPr>
          </a:p>
          <a:p>
            <a:endParaRPr lang="en-US" sz="2800" dirty="0"/>
          </a:p>
        </p:txBody>
      </p:sp>
      <p:sp>
        <p:nvSpPr>
          <p:cNvPr id="4" name="Slide Number Placeholder 3"/>
          <p:cNvSpPr>
            <a:spLocks noGrp="1"/>
          </p:cNvSpPr>
          <p:nvPr>
            <p:ph type="sldNum" sz="quarter" idx="5"/>
          </p:nvPr>
        </p:nvSpPr>
        <p:spPr/>
        <p:txBody>
          <a:bodyPr/>
          <a:lstStyle/>
          <a:p>
            <a:fld id="{C1E2BC98-6EA0-4EE7-A97F-558F26662BCA}" type="slidenum">
              <a:rPr lang="en-US" smtClean="0"/>
              <a:t>8</a:t>
            </a:fld>
            <a:endParaRPr lang="en-US"/>
          </a:p>
        </p:txBody>
      </p:sp>
    </p:spTree>
    <p:extLst>
      <p:ext uri="{BB962C8B-B14F-4D97-AF65-F5344CB8AC3E}">
        <p14:creationId xmlns:p14="http://schemas.microsoft.com/office/powerpoint/2010/main" val="11059206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1" kern="1200" dirty="0">
                <a:solidFill>
                  <a:schemeClr val="tx1"/>
                </a:solidFill>
                <a:effectLst/>
                <a:latin typeface="+mn-lt"/>
                <a:ea typeface="+mn-ea"/>
                <a:cs typeface="+mn-cs"/>
              </a:rPr>
              <a:t>Introduce the content on the slide by providing the following information.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800" b="0" kern="1200" dirty="0">
                <a:solidFill>
                  <a:schemeClr val="tx1"/>
                </a:solidFill>
                <a:effectLst/>
                <a:latin typeface="+mn-lt"/>
                <a:ea typeface="+mn-ea"/>
                <a:cs typeface="+mn-cs"/>
              </a:rPr>
              <a:t>This slide takes a closer look at the cycle of assessment in the specific context of formative assessment.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800" b="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2800" b="0" kern="1200" dirty="0">
                <a:solidFill>
                  <a:schemeClr val="tx1"/>
                </a:solidFill>
                <a:effectLst/>
                <a:latin typeface="+mn-lt"/>
                <a:ea typeface="+mn-ea"/>
                <a:cs typeface="+mn-cs"/>
              </a:rPr>
              <a:t>You will see that the practices identified on the previous slide are represented here, as well as some additional ideas about each stage in the cycle.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800" b="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2800" b="1" kern="1200" dirty="0">
                <a:solidFill>
                  <a:schemeClr val="tx1"/>
                </a:solidFill>
                <a:effectLst/>
                <a:latin typeface="+mn-lt"/>
                <a:ea typeface="+mn-ea"/>
                <a:cs typeface="+mn-cs"/>
              </a:rPr>
              <a:t>Learning Expectations</a:t>
            </a:r>
            <a:endParaRPr lang="en-US" sz="2800" b="1" dirty="0"/>
          </a:p>
          <a:p>
            <a:r>
              <a:rPr lang="en-US" sz="2800" dirty="0"/>
              <a:t>Establishing learning goals and success criteria is an essential entry point for the formative assessment process. </a:t>
            </a:r>
          </a:p>
          <a:p>
            <a:endParaRPr lang="en-US" sz="2800" dirty="0"/>
          </a:p>
          <a:p>
            <a:r>
              <a:rPr lang="en-US" sz="2800" dirty="0"/>
              <a:t>Learning goals describe what students will learn in a learning period (like a lesson or unit) and success criteria describe what specifically students will do to demonstrate that they have met the learning goals. Students should have a strong understanding both of what they are supposed to learn and how they will know and show when they are successful. Learning goals and success criteria should be aligned to the learning expectations or standards associated with learning progressions.</a:t>
            </a:r>
          </a:p>
          <a:p>
            <a:endParaRPr lang="en-US" sz="2800" dirty="0"/>
          </a:p>
          <a:p>
            <a:r>
              <a:rPr lang="en-US" sz="2800" b="1" dirty="0"/>
              <a:t>Eliciting Evidence: </a:t>
            </a:r>
          </a:p>
          <a:p>
            <a:r>
              <a:rPr lang="en-US" sz="2800" dirty="0"/>
              <a:t>These learning goals and success criteria should guide the design of strategies to elicit evidence of student learning, often in a variety of ways over the course of a learning period. This may include a wide-range of tasks like populating a graphic organizer and using math manipulatives to represent their thinking, observation, discussion, and questioning. </a:t>
            </a:r>
          </a:p>
          <a:p>
            <a:endParaRPr lang="en-US" sz="2800" dirty="0"/>
          </a:p>
          <a:p>
            <a:r>
              <a:rPr lang="en-US" sz="2800" b="1" dirty="0"/>
              <a:t>Interpreting Evidence:</a:t>
            </a:r>
          </a:p>
          <a:p>
            <a:r>
              <a:rPr lang="en-US" sz="2800" dirty="0"/>
              <a:t>To support you in making useful, real-time pedagogical action, it helps to anticipate common potential student responses in advance and, based on the learning progression, have pedagogical actions aligned to these responses at the ready. </a:t>
            </a:r>
          </a:p>
          <a:p>
            <a:endParaRPr lang="en-US" sz="2800" dirty="0"/>
          </a:p>
          <a:p>
            <a:r>
              <a:rPr lang="en-US" sz="2800" b="1" dirty="0"/>
              <a:t>Acting on Evidence: </a:t>
            </a:r>
          </a:p>
          <a:p>
            <a:r>
              <a:rPr lang="en-US" sz="2800" b="0" dirty="0"/>
              <a:t>Formative assessment is ultimately about what comes next for students to move toward their learning goals. Students and teachers need to work together so that they all understand their next steps. </a:t>
            </a:r>
          </a:p>
          <a:p>
            <a:endParaRPr lang="en-US" sz="2800" dirty="0"/>
          </a:p>
        </p:txBody>
      </p:sp>
      <p:sp>
        <p:nvSpPr>
          <p:cNvPr id="4" name="Slide Number Placeholder 3"/>
          <p:cNvSpPr>
            <a:spLocks noGrp="1"/>
          </p:cNvSpPr>
          <p:nvPr>
            <p:ph type="sldNum" sz="quarter" idx="5"/>
          </p:nvPr>
        </p:nvSpPr>
        <p:spPr/>
        <p:txBody>
          <a:bodyPr/>
          <a:lstStyle/>
          <a:p>
            <a:fld id="{C1E2BC98-6EA0-4EE7-A97F-558F26662BCA}" type="slidenum">
              <a:rPr lang="en-US" smtClean="0"/>
              <a:t>9</a:t>
            </a:fld>
            <a:endParaRPr lang="en-US"/>
          </a:p>
        </p:txBody>
      </p:sp>
    </p:spTree>
    <p:extLst>
      <p:ext uri="{BB962C8B-B14F-4D97-AF65-F5344CB8AC3E}">
        <p14:creationId xmlns:p14="http://schemas.microsoft.com/office/powerpoint/2010/main" val="29448415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emf"/></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g"/><Relationship Id="rId3" Type="http://schemas.openxmlformats.org/officeDocument/2006/relationships/image" Target="../media/image4.emf"/></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emf"/></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tiff"/></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KDE Custom Layout">
    <p:spTree>
      <p:nvGrpSpPr>
        <p:cNvPr id="1" name=""/>
        <p:cNvGrpSpPr/>
        <p:nvPr/>
      </p:nvGrpSpPr>
      <p:grpSpPr>
        <a:xfrm>
          <a:off x="0" y="0"/>
          <a:ext cx="0" cy="0"/>
          <a:chOff x="0" y="0"/>
          <a:chExt cx="0" cy="0"/>
        </a:xfrm>
      </p:grpSpPr>
      <p:sp>
        <p:nvSpPr>
          <p:cNvPr id="4" name="Slide Number Placeholder 5"/>
          <p:cNvSpPr>
            <a:spLocks noGrp="1"/>
          </p:cNvSpPr>
          <p:nvPr>
            <p:ph type="sldNum" sz="quarter" idx="4"/>
          </p:nvPr>
        </p:nvSpPr>
        <p:spPr>
          <a:xfrm>
            <a:off x="11016766" y="6309650"/>
            <a:ext cx="683339" cy="365125"/>
          </a:xfrm>
          <a:prstGeom prst="rect">
            <a:avLst/>
          </a:prstGeom>
        </p:spPr>
        <p:txBody>
          <a:bodyPr/>
          <a:lstStyle>
            <a:lvl1pPr algn="r">
              <a:defRPr>
                <a:solidFill>
                  <a:schemeClr val="bg1"/>
                </a:solidFill>
              </a:defRPr>
            </a:lvl1pPr>
          </a:lstStyle>
          <a:p>
            <a:fld id="{91BD7323-49BF-4C97-8773-5EC64C492009}" type="slidenum">
              <a:rPr lang="en-US" smtClean="0"/>
              <a:pPr/>
              <a:t>‹#›</a:t>
            </a:fld>
            <a:endParaRPr lang="en-US"/>
          </a:p>
        </p:txBody>
      </p:sp>
    </p:spTree>
    <p:extLst>
      <p:ext uri="{BB962C8B-B14F-4D97-AF65-F5344CB8AC3E}">
        <p14:creationId xmlns:p14="http://schemas.microsoft.com/office/powerpoint/2010/main" val="15252815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151649" y="263879"/>
            <a:ext cx="8944503" cy="1320800"/>
          </a:xfrm>
          <a:prstGeom prst="rect">
            <a:avLst/>
          </a:prstGeom>
        </p:spPr>
        <p:txBody>
          <a:bodyPr/>
          <a:lstStyle>
            <a:lvl1pPr>
              <a:defRPr sz="5400"/>
            </a:lvl1pPr>
          </a:lstStyle>
          <a:p>
            <a:r>
              <a:rPr lang="en-US" dirty="0"/>
              <a:t>Click to edit Master title style</a:t>
            </a:r>
          </a:p>
        </p:txBody>
      </p:sp>
      <p:sp>
        <p:nvSpPr>
          <p:cNvPr id="7" name="Slide Number Placeholder 6"/>
          <p:cNvSpPr>
            <a:spLocks noGrp="1"/>
          </p:cNvSpPr>
          <p:nvPr>
            <p:ph type="sldNum" sz="quarter" idx="12"/>
          </p:nvPr>
        </p:nvSpPr>
        <p:spPr/>
        <p:txBody>
          <a:bodyPr/>
          <a:lstStyle/>
          <a:p>
            <a:fld id="{91BD7323-49BF-4C97-8773-5EC64C492009}" type="slidenum">
              <a:rPr lang="en-US" smtClean="0"/>
              <a:t>‹#›</a:t>
            </a:fld>
            <a:endParaRPr lang="en-US"/>
          </a:p>
        </p:txBody>
      </p:sp>
      <p:sp>
        <p:nvSpPr>
          <p:cNvPr id="6" name="Text Placeholder 5"/>
          <p:cNvSpPr>
            <a:spLocks noGrp="1"/>
          </p:cNvSpPr>
          <p:nvPr>
            <p:ph type="body" sz="quarter" idx="13"/>
          </p:nvPr>
        </p:nvSpPr>
        <p:spPr>
          <a:xfrm>
            <a:off x="1151649" y="1794080"/>
            <a:ext cx="4297680" cy="4694708"/>
          </a:xfrm>
          <a:prstGeom prst="rect">
            <a:avLst/>
          </a:prstGeom>
        </p:spPr>
        <p:txBody>
          <a:bodyPr/>
          <a:lstStyle>
            <a:lvl5pPr marL="2057400" indent="-228600">
              <a:buFont typeface="Franklin Gothic Medium" panose="020B06030201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5"/>
          <p:cNvSpPr>
            <a:spLocks noGrp="1"/>
          </p:cNvSpPr>
          <p:nvPr>
            <p:ph type="body" sz="quarter" idx="14"/>
          </p:nvPr>
        </p:nvSpPr>
        <p:spPr>
          <a:xfrm>
            <a:off x="5798472" y="1794080"/>
            <a:ext cx="4297680" cy="4694708"/>
          </a:xfrm>
          <a:prstGeom prst="rect">
            <a:avLst/>
          </a:prstGeom>
        </p:spPr>
        <p:txBody>
          <a:bodyPr/>
          <a:lstStyle>
            <a:lvl5pPr marL="2057400" indent="-228600">
              <a:buFont typeface="Franklin Gothic Medium" panose="020B06030201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 xmlns:a16="http://schemas.microsoft.com/office/drawing/2014/main" id="{B7A33957-CA02-B742-B4C8-141FB8FEB19E}"/>
              </a:ext>
            </a:extLst>
          </p:cNvPr>
          <p:cNvSpPr>
            <a:spLocks noGrp="1"/>
          </p:cNvSpPr>
          <p:nvPr>
            <p:ph type="body" sz="quarter" idx="15"/>
          </p:nvPr>
        </p:nvSpPr>
        <p:spPr>
          <a:xfrm>
            <a:off x="7280275" y="6310313"/>
            <a:ext cx="3113088" cy="547687"/>
          </a:xfrm>
          <a:prstGeom prst="rect">
            <a:avLst/>
          </a:prstGeom>
        </p:spPr>
        <p:txBody>
          <a:bodyPr/>
          <a:lstStyle>
            <a:lvl1pPr marL="0" indent="0">
              <a:buNone/>
              <a:defRPr sz="1800"/>
            </a:lvl1pPr>
            <a:lvl2pPr>
              <a:defRPr sz="1800"/>
            </a:lvl2pPr>
            <a:lvl3pPr>
              <a:defRPr sz="18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042587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127898" y="252003"/>
            <a:ext cx="8944503" cy="1320800"/>
          </a:xfrm>
          <a:prstGeom prst="rect">
            <a:avLst/>
          </a:prstGeom>
        </p:spPr>
        <p:txBody>
          <a:bodyPr/>
          <a:lstStyle>
            <a:lvl1pPr>
              <a:defRPr sz="5400"/>
            </a:lvl1pPr>
          </a:lstStyle>
          <a:p>
            <a:r>
              <a:rPr lang="en-US" dirty="0"/>
              <a:t>Click to edit Master title style</a:t>
            </a:r>
          </a:p>
        </p:txBody>
      </p:sp>
      <p:sp>
        <p:nvSpPr>
          <p:cNvPr id="7" name="Slide Number Placeholder 6"/>
          <p:cNvSpPr>
            <a:spLocks noGrp="1"/>
          </p:cNvSpPr>
          <p:nvPr>
            <p:ph type="sldNum" sz="quarter" idx="12"/>
          </p:nvPr>
        </p:nvSpPr>
        <p:spPr/>
        <p:txBody>
          <a:bodyPr/>
          <a:lstStyle/>
          <a:p>
            <a:fld id="{91BD7323-49BF-4C97-8773-5EC64C492009}" type="slidenum">
              <a:rPr lang="en-US" smtClean="0"/>
              <a:t>‹#›</a:t>
            </a:fld>
            <a:endParaRPr lang="en-US"/>
          </a:p>
        </p:txBody>
      </p:sp>
      <p:sp>
        <p:nvSpPr>
          <p:cNvPr id="8" name="Text Placeholder 5"/>
          <p:cNvSpPr>
            <a:spLocks noGrp="1"/>
          </p:cNvSpPr>
          <p:nvPr>
            <p:ph type="body" sz="quarter" idx="14"/>
          </p:nvPr>
        </p:nvSpPr>
        <p:spPr>
          <a:xfrm>
            <a:off x="5774721" y="1762763"/>
            <a:ext cx="4297680" cy="4694708"/>
          </a:xfrm>
          <a:prstGeom prst="rect">
            <a:avLst/>
          </a:prstGeom>
        </p:spPr>
        <p:txBody>
          <a:bodyPr/>
          <a:lstStyle>
            <a:lvl5pPr marL="2057400" indent="-228600">
              <a:buFont typeface="Franklin Gothic Medium" panose="020B06030201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Picture Placeholder 3"/>
          <p:cNvSpPr>
            <a:spLocks noGrp="1"/>
          </p:cNvSpPr>
          <p:nvPr>
            <p:ph type="pic" sz="quarter" idx="15"/>
          </p:nvPr>
        </p:nvSpPr>
        <p:spPr>
          <a:xfrm>
            <a:off x="1118636" y="1759527"/>
            <a:ext cx="4481513" cy="4694237"/>
          </a:xfrm>
          <a:prstGeom prst="rect">
            <a:avLst/>
          </a:prstGeom>
        </p:spPr>
        <p:txBody>
          <a:bodyPr/>
          <a:lstStyle/>
          <a:p>
            <a:endParaRPr lang="en-US"/>
          </a:p>
        </p:txBody>
      </p:sp>
    </p:spTree>
    <p:extLst>
      <p:ext uri="{BB962C8B-B14F-4D97-AF65-F5344CB8AC3E}">
        <p14:creationId xmlns:p14="http://schemas.microsoft.com/office/powerpoint/2010/main" val="3655352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1149552" y="245340"/>
            <a:ext cx="8992572" cy="1320800"/>
          </a:xfrm>
          <a:prstGeom prst="rect">
            <a:avLst/>
          </a:prstGeom>
        </p:spPr>
        <p:txBody>
          <a:bodyPr/>
          <a:lstStyle>
            <a:lvl1pPr>
              <a:defRPr sz="5400"/>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91BD7323-49BF-4C97-8773-5EC64C492009}" type="slidenum">
              <a:rPr lang="en-US" smtClean="0"/>
              <a:pPr/>
              <a:t>‹#›</a:t>
            </a:fld>
            <a:endParaRPr lang="en-US"/>
          </a:p>
        </p:txBody>
      </p:sp>
      <p:sp>
        <p:nvSpPr>
          <p:cNvPr id="4" name="Content Placeholder 2"/>
          <p:cNvSpPr>
            <a:spLocks noGrp="1"/>
          </p:cNvSpPr>
          <p:nvPr>
            <p:ph sz="half" idx="1"/>
          </p:nvPr>
        </p:nvSpPr>
        <p:spPr>
          <a:xfrm>
            <a:off x="1149552" y="1797504"/>
            <a:ext cx="4297680" cy="4694708"/>
          </a:xfrm>
          <a:prstGeom prst="rect">
            <a:avLst/>
          </a:prstGeom>
        </p:spPr>
        <p:txBody>
          <a:bodyPr/>
          <a:lstStyle>
            <a:lvl1pPr marL="0" indent="0">
              <a:buNone/>
              <a:defRPr/>
            </a:lvl1pPr>
          </a:lstStyle>
          <a:p>
            <a:pPr lvl="0"/>
            <a:endParaRPr lang="en-US"/>
          </a:p>
        </p:txBody>
      </p:sp>
      <p:sp>
        <p:nvSpPr>
          <p:cNvPr id="5" name="Content Placeholder 3"/>
          <p:cNvSpPr>
            <a:spLocks noGrp="1"/>
          </p:cNvSpPr>
          <p:nvPr>
            <p:ph sz="half" idx="2"/>
          </p:nvPr>
        </p:nvSpPr>
        <p:spPr>
          <a:xfrm>
            <a:off x="5844444" y="1801625"/>
            <a:ext cx="4297680" cy="4694708"/>
          </a:xfrm>
          <a:prstGeom prst="rect">
            <a:avLst/>
          </a:prstGeom>
        </p:spPr>
        <p:txBody>
          <a:bodyPr/>
          <a:lstStyle>
            <a:lvl1pPr marL="0" indent="0">
              <a:buNone/>
              <a:defRPr/>
            </a:lvl1pPr>
          </a:lstStyle>
          <a:p>
            <a:pPr lvl="0"/>
            <a:endParaRPr lang="en-US"/>
          </a:p>
        </p:txBody>
      </p:sp>
    </p:spTree>
    <p:extLst>
      <p:ext uri="{BB962C8B-B14F-4D97-AF65-F5344CB8AC3E}">
        <p14:creationId xmlns:p14="http://schemas.microsoft.com/office/powerpoint/2010/main" val="32897065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ustom Layout 4 box">
    <p:spTree>
      <p:nvGrpSpPr>
        <p:cNvPr id="1" name=""/>
        <p:cNvGrpSpPr/>
        <p:nvPr/>
      </p:nvGrpSpPr>
      <p:grpSpPr>
        <a:xfrm>
          <a:off x="0" y="0"/>
          <a:ext cx="0" cy="0"/>
          <a:chOff x="0" y="0"/>
          <a:chExt cx="0" cy="0"/>
        </a:xfrm>
      </p:grpSpPr>
      <p:sp>
        <p:nvSpPr>
          <p:cNvPr id="2" name="Title 1"/>
          <p:cNvSpPr>
            <a:spLocks noGrp="1"/>
          </p:cNvSpPr>
          <p:nvPr>
            <p:ph type="title"/>
          </p:nvPr>
        </p:nvSpPr>
        <p:spPr>
          <a:xfrm>
            <a:off x="1149552" y="245340"/>
            <a:ext cx="8992572" cy="1320800"/>
          </a:xfrm>
          <a:prstGeom prst="rect">
            <a:avLst/>
          </a:prstGeom>
        </p:spPr>
        <p:txBody>
          <a:bodyPr/>
          <a:lstStyle>
            <a:lvl1pPr>
              <a:defRPr sz="5400"/>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91BD7323-49BF-4C97-8773-5EC64C492009}" type="slidenum">
              <a:rPr lang="en-US" smtClean="0"/>
              <a:pPr/>
              <a:t>‹#›</a:t>
            </a:fld>
            <a:endParaRPr lang="en-US"/>
          </a:p>
        </p:txBody>
      </p:sp>
      <p:sp>
        <p:nvSpPr>
          <p:cNvPr id="4" name="Content Placeholder 2"/>
          <p:cNvSpPr>
            <a:spLocks noGrp="1"/>
          </p:cNvSpPr>
          <p:nvPr>
            <p:ph sz="half" idx="1"/>
          </p:nvPr>
        </p:nvSpPr>
        <p:spPr>
          <a:xfrm>
            <a:off x="1149552" y="1797504"/>
            <a:ext cx="4297680" cy="1893963"/>
          </a:xfrm>
          <a:prstGeom prst="rect">
            <a:avLst/>
          </a:prstGeom>
        </p:spPr>
        <p:txBody>
          <a:bodyPr/>
          <a:lstStyle>
            <a:lvl1pPr marL="0" indent="0">
              <a:buNone/>
              <a:defRPr/>
            </a:lvl1pPr>
          </a:lstStyle>
          <a:p>
            <a:pPr lvl="0"/>
            <a:endParaRPr lang="en-US" dirty="0"/>
          </a:p>
        </p:txBody>
      </p:sp>
      <p:sp>
        <p:nvSpPr>
          <p:cNvPr id="5" name="Content Placeholder 3"/>
          <p:cNvSpPr>
            <a:spLocks noGrp="1"/>
          </p:cNvSpPr>
          <p:nvPr>
            <p:ph sz="half" idx="2"/>
          </p:nvPr>
        </p:nvSpPr>
        <p:spPr>
          <a:xfrm>
            <a:off x="5844444" y="1801625"/>
            <a:ext cx="4297680" cy="1889842"/>
          </a:xfrm>
          <a:prstGeom prst="rect">
            <a:avLst/>
          </a:prstGeom>
        </p:spPr>
        <p:txBody>
          <a:bodyPr/>
          <a:lstStyle>
            <a:lvl1pPr marL="0" indent="0">
              <a:buNone/>
              <a:defRPr/>
            </a:lvl1pPr>
          </a:lstStyle>
          <a:p>
            <a:pPr lvl="0"/>
            <a:endParaRPr lang="en-US" dirty="0"/>
          </a:p>
        </p:txBody>
      </p:sp>
      <p:sp>
        <p:nvSpPr>
          <p:cNvPr id="6" name="Content Placeholder 2">
            <a:extLst>
              <a:ext uri="{FF2B5EF4-FFF2-40B4-BE49-F238E27FC236}">
                <a16:creationId xmlns="" xmlns:a16="http://schemas.microsoft.com/office/drawing/2014/main" id="{911B3318-2EAB-2842-BBD1-FD55D81273B9}"/>
              </a:ext>
            </a:extLst>
          </p:cNvPr>
          <p:cNvSpPr>
            <a:spLocks noGrp="1"/>
          </p:cNvSpPr>
          <p:nvPr>
            <p:ph sz="half" idx="11"/>
          </p:nvPr>
        </p:nvSpPr>
        <p:spPr>
          <a:xfrm>
            <a:off x="1149552" y="4083504"/>
            <a:ext cx="4297680" cy="1893963"/>
          </a:xfrm>
          <a:prstGeom prst="rect">
            <a:avLst/>
          </a:prstGeom>
        </p:spPr>
        <p:txBody>
          <a:bodyPr/>
          <a:lstStyle>
            <a:lvl1pPr marL="0" indent="0">
              <a:buNone/>
              <a:defRPr/>
            </a:lvl1pPr>
          </a:lstStyle>
          <a:p>
            <a:pPr lvl="0"/>
            <a:endParaRPr lang="en-US" dirty="0"/>
          </a:p>
        </p:txBody>
      </p:sp>
      <p:sp>
        <p:nvSpPr>
          <p:cNvPr id="7" name="Content Placeholder 2">
            <a:extLst>
              <a:ext uri="{FF2B5EF4-FFF2-40B4-BE49-F238E27FC236}">
                <a16:creationId xmlns="" xmlns:a16="http://schemas.microsoft.com/office/drawing/2014/main" id="{D82F5C6E-411A-C94E-9962-3FE72F53634A}"/>
              </a:ext>
            </a:extLst>
          </p:cNvPr>
          <p:cNvSpPr>
            <a:spLocks noGrp="1"/>
          </p:cNvSpPr>
          <p:nvPr>
            <p:ph sz="half" idx="12"/>
          </p:nvPr>
        </p:nvSpPr>
        <p:spPr>
          <a:xfrm>
            <a:off x="5844444" y="4083504"/>
            <a:ext cx="4297680" cy="1893963"/>
          </a:xfrm>
          <a:prstGeom prst="rect">
            <a:avLst/>
          </a:prstGeom>
        </p:spPr>
        <p:txBody>
          <a:bodyPr/>
          <a:lstStyle>
            <a:lvl1pPr marL="0" indent="0">
              <a:buNone/>
              <a:defRPr/>
            </a:lvl1pPr>
          </a:lstStyle>
          <a:p>
            <a:pPr lvl="0"/>
            <a:endParaRPr lang="en-US" dirty="0"/>
          </a:p>
        </p:txBody>
      </p:sp>
    </p:spTree>
    <p:extLst>
      <p:ext uri="{BB962C8B-B14F-4D97-AF65-F5344CB8AC3E}">
        <p14:creationId xmlns:p14="http://schemas.microsoft.com/office/powerpoint/2010/main" val="8615070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Custom Layout 6 box">
    <p:spTree>
      <p:nvGrpSpPr>
        <p:cNvPr id="1" name=""/>
        <p:cNvGrpSpPr/>
        <p:nvPr/>
      </p:nvGrpSpPr>
      <p:grpSpPr>
        <a:xfrm>
          <a:off x="0" y="0"/>
          <a:ext cx="0" cy="0"/>
          <a:chOff x="0" y="0"/>
          <a:chExt cx="0" cy="0"/>
        </a:xfrm>
      </p:grpSpPr>
      <p:sp>
        <p:nvSpPr>
          <p:cNvPr id="2" name="Title 1"/>
          <p:cNvSpPr>
            <a:spLocks noGrp="1"/>
          </p:cNvSpPr>
          <p:nvPr>
            <p:ph type="title"/>
          </p:nvPr>
        </p:nvSpPr>
        <p:spPr>
          <a:xfrm>
            <a:off x="1149552" y="245340"/>
            <a:ext cx="8992572" cy="1320800"/>
          </a:xfrm>
          <a:prstGeom prst="rect">
            <a:avLst/>
          </a:prstGeom>
        </p:spPr>
        <p:txBody>
          <a:bodyPr/>
          <a:lstStyle>
            <a:lvl1pPr>
              <a:defRPr sz="5400"/>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91BD7323-49BF-4C97-8773-5EC64C492009}" type="slidenum">
              <a:rPr lang="en-US" smtClean="0"/>
              <a:pPr/>
              <a:t>‹#›</a:t>
            </a:fld>
            <a:endParaRPr lang="en-US"/>
          </a:p>
        </p:txBody>
      </p:sp>
      <p:sp>
        <p:nvSpPr>
          <p:cNvPr id="4" name="Content Placeholder 2"/>
          <p:cNvSpPr>
            <a:spLocks noGrp="1"/>
          </p:cNvSpPr>
          <p:nvPr>
            <p:ph sz="half" idx="1"/>
          </p:nvPr>
        </p:nvSpPr>
        <p:spPr>
          <a:xfrm>
            <a:off x="1149552" y="1797504"/>
            <a:ext cx="1998094" cy="1893963"/>
          </a:xfrm>
          <a:prstGeom prst="rect">
            <a:avLst/>
          </a:prstGeom>
        </p:spPr>
        <p:txBody>
          <a:bodyPr/>
          <a:lstStyle>
            <a:lvl1pPr marL="0" indent="0">
              <a:buNone/>
              <a:defRPr/>
            </a:lvl1pPr>
          </a:lstStyle>
          <a:p>
            <a:pPr lvl="0"/>
            <a:endParaRPr lang="en-US" dirty="0"/>
          </a:p>
        </p:txBody>
      </p:sp>
      <p:sp>
        <p:nvSpPr>
          <p:cNvPr id="5" name="Content Placeholder 3"/>
          <p:cNvSpPr>
            <a:spLocks noGrp="1"/>
          </p:cNvSpPr>
          <p:nvPr>
            <p:ph sz="half" idx="2"/>
          </p:nvPr>
        </p:nvSpPr>
        <p:spPr>
          <a:xfrm>
            <a:off x="4646791" y="1797504"/>
            <a:ext cx="1998094" cy="1889842"/>
          </a:xfrm>
          <a:prstGeom prst="rect">
            <a:avLst/>
          </a:prstGeom>
        </p:spPr>
        <p:txBody>
          <a:bodyPr/>
          <a:lstStyle>
            <a:lvl1pPr marL="0" indent="0">
              <a:buNone/>
              <a:defRPr/>
            </a:lvl1pPr>
          </a:lstStyle>
          <a:p>
            <a:pPr lvl="0"/>
            <a:endParaRPr lang="en-US" dirty="0"/>
          </a:p>
        </p:txBody>
      </p:sp>
      <p:sp>
        <p:nvSpPr>
          <p:cNvPr id="6" name="Content Placeholder 2">
            <a:extLst>
              <a:ext uri="{FF2B5EF4-FFF2-40B4-BE49-F238E27FC236}">
                <a16:creationId xmlns="" xmlns:a16="http://schemas.microsoft.com/office/drawing/2014/main" id="{911B3318-2EAB-2842-BBD1-FD55D81273B9}"/>
              </a:ext>
            </a:extLst>
          </p:cNvPr>
          <p:cNvSpPr>
            <a:spLocks noGrp="1"/>
          </p:cNvSpPr>
          <p:nvPr>
            <p:ph sz="half" idx="11"/>
          </p:nvPr>
        </p:nvSpPr>
        <p:spPr>
          <a:xfrm>
            <a:off x="701144" y="4083502"/>
            <a:ext cx="2894910" cy="1893963"/>
          </a:xfrm>
          <a:prstGeom prst="rect">
            <a:avLst/>
          </a:prstGeom>
        </p:spPr>
        <p:txBody>
          <a:bodyPr/>
          <a:lstStyle>
            <a:lvl1pPr marL="0" indent="0">
              <a:buNone/>
              <a:defRPr/>
            </a:lvl1pPr>
          </a:lstStyle>
          <a:p>
            <a:pPr lvl="0"/>
            <a:endParaRPr lang="en-US" dirty="0"/>
          </a:p>
        </p:txBody>
      </p:sp>
      <p:sp>
        <p:nvSpPr>
          <p:cNvPr id="9" name="Content Placeholder 3">
            <a:extLst>
              <a:ext uri="{FF2B5EF4-FFF2-40B4-BE49-F238E27FC236}">
                <a16:creationId xmlns="" xmlns:a16="http://schemas.microsoft.com/office/drawing/2014/main" id="{7E1B2355-1CCB-DD49-B2D4-BB6AC850F4A6}"/>
              </a:ext>
            </a:extLst>
          </p:cNvPr>
          <p:cNvSpPr>
            <a:spLocks noGrp="1"/>
          </p:cNvSpPr>
          <p:nvPr>
            <p:ph sz="half" idx="13"/>
          </p:nvPr>
        </p:nvSpPr>
        <p:spPr>
          <a:xfrm>
            <a:off x="8144030" y="1797504"/>
            <a:ext cx="1998094" cy="1889842"/>
          </a:xfrm>
          <a:prstGeom prst="rect">
            <a:avLst/>
          </a:prstGeom>
        </p:spPr>
        <p:txBody>
          <a:bodyPr/>
          <a:lstStyle>
            <a:lvl1pPr marL="0" indent="0">
              <a:buNone/>
              <a:defRPr/>
            </a:lvl1pPr>
          </a:lstStyle>
          <a:p>
            <a:pPr lvl="0"/>
            <a:endParaRPr lang="en-US" dirty="0"/>
          </a:p>
        </p:txBody>
      </p:sp>
      <p:sp>
        <p:nvSpPr>
          <p:cNvPr id="10" name="Content Placeholder 2">
            <a:extLst>
              <a:ext uri="{FF2B5EF4-FFF2-40B4-BE49-F238E27FC236}">
                <a16:creationId xmlns="" xmlns:a16="http://schemas.microsoft.com/office/drawing/2014/main" id="{8D626AFD-CFC3-634F-82E5-163C1E043DCC}"/>
              </a:ext>
            </a:extLst>
          </p:cNvPr>
          <p:cNvSpPr>
            <a:spLocks noGrp="1"/>
          </p:cNvSpPr>
          <p:nvPr>
            <p:ph sz="half" idx="14"/>
          </p:nvPr>
        </p:nvSpPr>
        <p:spPr>
          <a:xfrm>
            <a:off x="4198383" y="4104958"/>
            <a:ext cx="2894910" cy="1893963"/>
          </a:xfrm>
          <a:prstGeom prst="rect">
            <a:avLst/>
          </a:prstGeom>
        </p:spPr>
        <p:txBody>
          <a:bodyPr/>
          <a:lstStyle>
            <a:lvl1pPr marL="0" indent="0">
              <a:buNone/>
              <a:defRPr/>
            </a:lvl1pPr>
          </a:lstStyle>
          <a:p>
            <a:pPr lvl="0"/>
            <a:endParaRPr lang="en-US" dirty="0"/>
          </a:p>
        </p:txBody>
      </p:sp>
      <p:sp>
        <p:nvSpPr>
          <p:cNvPr id="11" name="Content Placeholder 2">
            <a:extLst>
              <a:ext uri="{FF2B5EF4-FFF2-40B4-BE49-F238E27FC236}">
                <a16:creationId xmlns="" xmlns:a16="http://schemas.microsoft.com/office/drawing/2014/main" id="{6CE99316-0BF3-5846-8717-B80E56BF700F}"/>
              </a:ext>
            </a:extLst>
          </p:cNvPr>
          <p:cNvSpPr>
            <a:spLocks noGrp="1"/>
          </p:cNvSpPr>
          <p:nvPr>
            <p:ph sz="half" idx="15"/>
          </p:nvPr>
        </p:nvSpPr>
        <p:spPr>
          <a:xfrm>
            <a:off x="7695622" y="4104957"/>
            <a:ext cx="2894910" cy="1893963"/>
          </a:xfrm>
          <a:prstGeom prst="rect">
            <a:avLst/>
          </a:prstGeom>
        </p:spPr>
        <p:txBody>
          <a:bodyPr/>
          <a:lstStyle>
            <a:lvl1pPr marL="0" indent="0">
              <a:buNone/>
              <a:defRPr/>
            </a:lvl1pPr>
          </a:lstStyle>
          <a:p>
            <a:pPr lvl="0"/>
            <a:endParaRPr lang="en-US" dirty="0"/>
          </a:p>
        </p:txBody>
      </p:sp>
    </p:spTree>
    <p:extLst>
      <p:ext uri="{BB962C8B-B14F-4D97-AF65-F5344CB8AC3E}">
        <p14:creationId xmlns:p14="http://schemas.microsoft.com/office/powerpoint/2010/main" val="35020298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ustom Layout 7 Assessment box">
    <p:spTree>
      <p:nvGrpSpPr>
        <p:cNvPr id="1" name=""/>
        <p:cNvGrpSpPr/>
        <p:nvPr/>
      </p:nvGrpSpPr>
      <p:grpSpPr>
        <a:xfrm>
          <a:off x="0" y="0"/>
          <a:ext cx="0" cy="0"/>
          <a:chOff x="0" y="0"/>
          <a:chExt cx="0" cy="0"/>
        </a:xfrm>
      </p:grpSpPr>
      <p:sp>
        <p:nvSpPr>
          <p:cNvPr id="2" name="Title 1"/>
          <p:cNvSpPr>
            <a:spLocks noGrp="1"/>
          </p:cNvSpPr>
          <p:nvPr>
            <p:ph type="title"/>
          </p:nvPr>
        </p:nvSpPr>
        <p:spPr>
          <a:xfrm>
            <a:off x="1149552" y="245340"/>
            <a:ext cx="8992572" cy="1320800"/>
          </a:xfrm>
          <a:prstGeom prst="rect">
            <a:avLst/>
          </a:prstGeom>
        </p:spPr>
        <p:txBody>
          <a:bodyPr/>
          <a:lstStyle>
            <a:lvl1pPr>
              <a:defRPr sz="5400"/>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91BD7323-49BF-4C97-8773-5EC64C492009}" type="slidenum">
              <a:rPr lang="en-US" smtClean="0"/>
              <a:pPr/>
              <a:t>‹#›</a:t>
            </a:fld>
            <a:endParaRPr lang="en-US"/>
          </a:p>
        </p:txBody>
      </p:sp>
      <p:sp>
        <p:nvSpPr>
          <p:cNvPr id="4" name="Content Placeholder 2"/>
          <p:cNvSpPr>
            <a:spLocks noGrp="1"/>
          </p:cNvSpPr>
          <p:nvPr>
            <p:ph sz="half" idx="1"/>
          </p:nvPr>
        </p:nvSpPr>
        <p:spPr>
          <a:xfrm>
            <a:off x="701144" y="2698444"/>
            <a:ext cx="2894910" cy="786246"/>
          </a:xfrm>
          <a:prstGeom prst="rect">
            <a:avLst/>
          </a:prstGeom>
        </p:spPr>
        <p:txBody>
          <a:bodyPr/>
          <a:lstStyle>
            <a:lvl1pPr marL="0" indent="0">
              <a:buNone/>
              <a:defRPr/>
            </a:lvl1pPr>
          </a:lstStyle>
          <a:p>
            <a:pPr lvl="0"/>
            <a:endParaRPr lang="en-US" dirty="0"/>
          </a:p>
        </p:txBody>
      </p:sp>
      <p:sp>
        <p:nvSpPr>
          <p:cNvPr id="5" name="Content Placeholder 3"/>
          <p:cNvSpPr>
            <a:spLocks noGrp="1"/>
          </p:cNvSpPr>
          <p:nvPr>
            <p:ph sz="half" idx="2"/>
          </p:nvPr>
        </p:nvSpPr>
        <p:spPr>
          <a:xfrm>
            <a:off x="4198383" y="2706357"/>
            <a:ext cx="2894910" cy="792986"/>
          </a:xfrm>
          <a:prstGeom prst="rect">
            <a:avLst/>
          </a:prstGeom>
        </p:spPr>
        <p:txBody>
          <a:bodyPr/>
          <a:lstStyle>
            <a:lvl1pPr marL="0" indent="0">
              <a:buNone/>
              <a:defRPr/>
            </a:lvl1pPr>
          </a:lstStyle>
          <a:p>
            <a:pPr lvl="0"/>
            <a:endParaRPr lang="en-US" dirty="0"/>
          </a:p>
        </p:txBody>
      </p:sp>
      <p:sp>
        <p:nvSpPr>
          <p:cNvPr id="6" name="Content Placeholder 2">
            <a:extLst>
              <a:ext uri="{FF2B5EF4-FFF2-40B4-BE49-F238E27FC236}">
                <a16:creationId xmlns="" xmlns:a16="http://schemas.microsoft.com/office/drawing/2014/main" id="{911B3318-2EAB-2842-BBD1-FD55D81273B9}"/>
              </a:ext>
            </a:extLst>
          </p:cNvPr>
          <p:cNvSpPr>
            <a:spLocks noGrp="1"/>
          </p:cNvSpPr>
          <p:nvPr>
            <p:ph sz="half" idx="11"/>
          </p:nvPr>
        </p:nvSpPr>
        <p:spPr>
          <a:xfrm>
            <a:off x="701144" y="3496773"/>
            <a:ext cx="2894910" cy="1893963"/>
          </a:xfrm>
          <a:prstGeom prst="rect">
            <a:avLst/>
          </a:prstGeom>
        </p:spPr>
        <p:txBody>
          <a:bodyPr/>
          <a:lstStyle>
            <a:lvl1pPr marL="0" indent="0">
              <a:buNone/>
              <a:defRPr/>
            </a:lvl1pPr>
          </a:lstStyle>
          <a:p>
            <a:pPr lvl="0"/>
            <a:endParaRPr lang="en-US" dirty="0"/>
          </a:p>
        </p:txBody>
      </p:sp>
      <p:sp>
        <p:nvSpPr>
          <p:cNvPr id="9" name="Content Placeholder 3">
            <a:extLst>
              <a:ext uri="{FF2B5EF4-FFF2-40B4-BE49-F238E27FC236}">
                <a16:creationId xmlns="" xmlns:a16="http://schemas.microsoft.com/office/drawing/2014/main" id="{7E1B2355-1CCB-DD49-B2D4-BB6AC850F4A6}"/>
              </a:ext>
            </a:extLst>
          </p:cNvPr>
          <p:cNvSpPr>
            <a:spLocks noGrp="1"/>
          </p:cNvSpPr>
          <p:nvPr>
            <p:ph sz="half" idx="13"/>
          </p:nvPr>
        </p:nvSpPr>
        <p:spPr>
          <a:xfrm>
            <a:off x="7695622" y="2593505"/>
            <a:ext cx="2894910" cy="835495"/>
          </a:xfrm>
          <a:prstGeom prst="rect">
            <a:avLst/>
          </a:prstGeom>
        </p:spPr>
        <p:txBody>
          <a:bodyPr/>
          <a:lstStyle>
            <a:lvl1pPr marL="0" indent="0">
              <a:buNone/>
              <a:defRPr/>
            </a:lvl1pPr>
          </a:lstStyle>
          <a:p>
            <a:pPr lvl="0"/>
            <a:endParaRPr lang="en-US" dirty="0"/>
          </a:p>
        </p:txBody>
      </p:sp>
      <p:sp>
        <p:nvSpPr>
          <p:cNvPr id="10" name="Content Placeholder 2">
            <a:extLst>
              <a:ext uri="{FF2B5EF4-FFF2-40B4-BE49-F238E27FC236}">
                <a16:creationId xmlns="" xmlns:a16="http://schemas.microsoft.com/office/drawing/2014/main" id="{8D626AFD-CFC3-634F-82E5-163C1E043DCC}"/>
              </a:ext>
            </a:extLst>
          </p:cNvPr>
          <p:cNvSpPr>
            <a:spLocks noGrp="1"/>
          </p:cNvSpPr>
          <p:nvPr>
            <p:ph sz="half" idx="14"/>
          </p:nvPr>
        </p:nvSpPr>
        <p:spPr>
          <a:xfrm>
            <a:off x="4198383" y="3496773"/>
            <a:ext cx="2894910" cy="1893963"/>
          </a:xfrm>
          <a:prstGeom prst="rect">
            <a:avLst/>
          </a:prstGeom>
        </p:spPr>
        <p:txBody>
          <a:bodyPr/>
          <a:lstStyle>
            <a:lvl1pPr marL="0" indent="0">
              <a:buNone/>
              <a:defRPr/>
            </a:lvl1pPr>
          </a:lstStyle>
          <a:p>
            <a:pPr lvl="0"/>
            <a:endParaRPr lang="en-US" dirty="0"/>
          </a:p>
        </p:txBody>
      </p:sp>
      <p:sp>
        <p:nvSpPr>
          <p:cNvPr id="11" name="Content Placeholder 2">
            <a:extLst>
              <a:ext uri="{FF2B5EF4-FFF2-40B4-BE49-F238E27FC236}">
                <a16:creationId xmlns="" xmlns:a16="http://schemas.microsoft.com/office/drawing/2014/main" id="{6CE99316-0BF3-5846-8717-B80E56BF700F}"/>
              </a:ext>
            </a:extLst>
          </p:cNvPr>
          <p:cNvSpPr>
            <a:spLocks noGrp="1"/>
          </p:cNvSpPr>
          <p:nvPr>
            <p:ph sz="half" idx="15"/>
          </p:nvPr>
        </p:nvSpPr>
        <p:spPr>
          <a:xfrm>
            <a:off x="7695622" y="3429000"/>
            <a:ext cx="2894910" cy="1893963"/>
          </a:xfrm>
          <a:prstGeom prst="rect">
            <a:avLst/>
          </a:prstGeom>
        </p:spPr>
        <p:txBody>
          <a:bodyPr/>
          <a:lstStyle>
            <a:lvl1pPr marL="0" indent="0">
              <a:buNone/>
              <a:defRPr/>
            </a:lvl1pPr>
          </a:lstStyle>
          <a:p>
            <a:pPr lvl="0"/>
            <a:endParaRPr lang="en-US" dirty="0"/>
          </a:p>
        </p:txBody>
      </p:sp>
      <p:sp>
        <p:nvSpPr>
          <p:cNvPr id="13" name="Content Placeholder 2">
            <a:extLst>
              <a:ext uri="{FF2B5EF4-FFF2-40B4-BE49-F238E27FC236}">
                <a16:creationId xmlns="" xmlns:a16="http://schemas.microsoft.com/office/drawing/2014/main" id="{AA4E515C-07D6-6F45-849B-570FE0D5AEE8}"/>
              </a:ext>
            </a:extLst>
          </p:cNvPr>
          <p:cNvSpPr>
            <a:spLocks noGrp="1"/>
          </p:cNvSpPr>
          <p:nvPr>
            <p:ph sz="half" idx="16"/>
          </p:nvPr>
        </p:nvSpPr>
        <p:spPr>
          <a:xfrm>
            <a:off x="701144" y="1739169"/>
            <a:ext cx="9889388" cy="786246"/>
          </a:xfrm>
          <a:prstGeom prst="rect">
            <a:avLst/>
          </a:prstGeom>
        </p:spPr>
        <p:txBody>
          <a:bodyPr/>
          <a:lstStyle>
            <a:lvl1pPr marL="0" indent="0">
              <a:buNone/>
              <a:defRPr/>
            </a:lvl1pPr>
          </a:lstStyle>
          <a:p>
            <a:pPr lvl="0"/>
            <a:endParaRPr lang="en-US" dirty="0"/>
          </a:p>
        </p:txBody>
      </p:sp>
      <p:pic>
        <p:nvPicPr>
          <p:cNvPr id="14" name="Content Placeholder 6">
            <a:extLst>
              <a:ext uri="{FF2B5EF4-FFF2-40B4-BE49-F238E27FC236}">
                <a16:creationId xmlns="" xmlns:a16="http://schemas.microsoft.com/office/drawing/2014/main" id="{8E517A81-F842-114B-977E-D49021295D61}"/>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491895" y="5487857"/>
            <a:ext cx="1384738" cy="1186918"/>
          </a:xfrm>
          <a:prstGeom prst="rect">
            <a:avLst/>
          </a:prstGeom>
        </p:spPr>
      </p:pic>
    </p:spTree>
    <p:extLst>
      <p:ext uri="{BB962C8B-B14F-4D97-AF65-F5344CB8AC3E}">
        <p14:creationId xmlns:p14="http://schemas.microsoft.com/office/powerpoint/2010/main" val="18648392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Custom Layout 8 box">
    <p:spTree>
      <p:nvGrpSpPr>
        <p:cNvPr id="1" name=""/>
        <p:cNvGrpSpPr/>
        <p:nvPr/>
      </p:nvGrpSpPr>
      <p:grpSpPr>
        <a:xfrm>
          <a:off x="0" y="0"/>
          <a:ext cx="0" cy="0"/>
          <a:chOff x="0" y="0"/>
          <a:chExt cx="0" cy="0"/>
        </a:xfrm>
      </p:grpSpPr>
      <p:sp>
        <p:nvSpPr>
          <p:cNvPr id="2" name="Title 1"/>
          <p:cNvSpPr>
            <a:spLocks noGrp="1"/>
          </p:cNvSpPr>
          <p:nvPr>
            <p:ph type="title"/>
          </p:nvPr>
        </p:nvSpPr>
        <p:spPr>
          <a:xfrm>
            <a:off x="1149552" y="245340"/>
            <a:ext cx="8992572" cy="1320800"/>
          </a:xfrm>
          <a:prstGeom prst="rect">
            <a:avLst/>
          </a:prstGeom>
        </p:spPr>
        <p:txBody>
          <a:bodyPr/>
          <a:lstStyle>
            <a:lvl1pPr>
              <a:defRPr sz="5400"/>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91BD7323-49BF-4C97-8773-5EC64C492009}" type="slidenum">
              <a:rPr lang="en-US" smtClean="0"/>
              <a:pPr/>
              <a:t>‹#›</a:t>
            </a:fld>
            <a:endParaRPr lang="en-US"/>
          </a:p>
        </p:txBody>
      </p:sp>
      <p:sp>
        <p:nvSpPr>
          <p:cNvPr id="4" name="Content Placeholder 2"/>
          <p:cNvSpPr>
            <a:spLocks noGrp="1"/>
          </p:cNvSpPr>
          <p:nvPr>
            <p:ph sz="half" idx="1"/>
          </p:nvPr>
        </p:nvSpPr>
        <p:spPr>
          <a:xfrm>
            <a:off x="1149552" y="1797504"/>
            <a:ext cx="1998094" cy="1893963"/>
          </a:xfrm>
          <a:prstGeom prst="rect">
            <a:avLst/>
          </a:prstGeom>
        </p:spPr>
        <p:txBody>
          <a:bodyPr/>
          <a:lstStyle>
            <a:lvl1pPr marL="0" indent="0">
              <a:buNone/>
              <a:defRPr/>
            </a:lvl1pPr>
          </a:lstStyle>
          <a:p>
            <a:pPr lvl="0"/>
            <a:endParaRPr lang="en-US" dirty="0"/>
          </a:p>
        </p:txBody>
      </p:sp>
      <p:sp>
        <p:nvSpPr>
          <p:cNvPr id="5" name="Content Placeholder 3"/>
          <p:cNvSpPr>
            <a:spLocks noGrp="1"/>
          </p:cNvSpPr>
          <p:nvPr>
            <p:ph sz="half" idx="2"/>
          </p:nvPr>
        </p:nvSpPr>
        <p:spPr>
          <a:xfrm>
            <a:off x="5819984" y="1797504"/>
            <a:ext cx="1998094" cy="1889842"/>
          </a:xfrm>
          <a:prstGeom prst="rect">
            <a:avLst/>
          </a:prstGeom>
        </p:spPr>
        <p:txBody>
          <a:bodyPr/>
          <a:lstStyle>
            <a:lvl1pPr marL="0" indent="0">
              <a:buNone/>
              <a:defRPr/>
            </a:lvl1pPr>
          </a:lstStyle>
          <a:p>
            <a:pPr lvl="0"/>
            <a:endParaRPr lang="en-US" dirty="0"/>
          </a:p>
        </p:txBody>
      </p:sp>
      <p:sp>
        <p:nvSpPr>
          <p:cNvPr id="6" name="Content Placeholder 2">
            <a:extLst>
              <a:ext uri="{FF2B5EF4-FFF2-40B4-BE49-F238E27FC236}">
                <a16:creationId xmlns="" xmlns:a16="http://schemas.microsoft.com/office/drawing/2014/main" id="{911B3318-2EAB-2842-BBD1-FD55D81273B9}"/>
              </a:ext>
            </a:extLst>
          </p:cNvPr>
          <p:cNvSpPr>
            <a:spLocks noGrp="1"/>
          </p:cNvSpPr>
          <p:nvPr>
            <p:ph sz="half" idx="11"/>
          </p:nvPr>
        </p:nvSpPr>
        <p:spPr>
          <a:xfrm>
            <a:off x="1149550" y="4083502"/>
            <a:ext cx="1998095" cy="1893963"/>
          </a:xfrm>
          <a:prstGeom prst="rect">
            <a:avLst/>
          </a:prstGeom>
        </p:spPr>
        <p:txBody>
          <a:bodyPr/>
          <a:lstStyle>
            <a:lvl1pPr marL="0" indent="0">
              <a:buNone/>
              <a:defRPr/>
            </a:lvl1pPr>
          </a:lstStyle>
          <a:p>
            <a:pPr lvl="0"/>
            <a:endParaRPr lang="en-US" dirty="0"/>
          </a:p>
        </p:txBody>
      </p:sp>
      <p:sp>
        <p:nvSpPr>
          <p:cNvPr id="9" name="Content Placeholder 3">
            <a:extLst>
              <a:ext uri="{FF2B5EF4-FFF2-40B4-BE49-F238E27FC236}">
                <a16:creationId xmlns="" xmlns:a16="http://schemas.microsoft.com/office/drawing/2014/main" id="{7E1B2355-1CCB-DD49-B2D4-BB6AC850F4A6}"/>
              </a:ext>
            </a:extLst>
          </p:cNvPr>
          <p:cNvSpPr>
            <a:spLocks noGrp="1"/>
          </p:cNvSpPr>
          <p:nvPr>
            <p:ph sz="half" idx="13"/>
          </p:nvPr>
        </p:nvSpPr>
        <p:spPr>
          <a:xfrm>
            <a:off x="8144030" y="1797504"/>
            <a:ext cx="1998094" cy="1889842"/>
          </a:xfrm>
          <a:prstGeom prst="rect">
            <a:avLst/>
          </a:prstGeom>
        </p:spPr>
        <p:txBody>
          <a:bodyPr/>
          <a:lstStyle>
            <a:lvl1pPr marL="0" indent="0">
              <a:buNone/>
              <a:defRPr/>
            </a:lvl1pPr>
          </a:lstStyle>
          <a:p>
            <a:pPr lvl="0"/>
            <a:endParaRPr lang="en-US" dirty="0"/>
          </a:p>
        </p:txBody>
      </p:sp>
      <p:sp>
        <p:nvSpPr>
          <p:cNvPr id="10" name="Content Placeholder 2">
            <a:extLst>
              <a:ext uri="{FF2B5EF4-FFF2-40B4-BE49-F238E27FC236}">
                <a16:creationId xmlns="" xmlns:a16="http://schemas.microsoft.com/office/drawing/2014/main" id="{8D626AFD-CFC3-634F-82E5-163C1E043DCC}"/>
              </a:ext>
            </a:extLst>
          </p:cNvPr>
          <p:cNvSpPr>
            <a:spLocks noGrp="1"/>
          </p:cNvSpPr>
          <p:nvPr>
            <p:ph sz="half" idx="14"/>
          </p:nvPr>
        </p:nvSpPr>
        <p:spPr>
          <a:xfrm>
            <a:off x="3551267" y="4083502"/>
            <a:ext cx="1998095" cy="1893963"/>
          </a:xfrm>
          <a:prstGeom prst="rect">
            <a:avLst/>
          </a:prstGeom>
        </p:spPr>
        <p:txBody>
          <a:bodyPr/>
          <a:lstStyle>
            <a:lvl1pPr marL="0" indent="0">
              <a:buNone/>
              <a:defRPr/>
            </a:lvl1pPr>
          </a:lstStyle>
          <a:p>
            <a:pPr lvl="0"/>
            <a:endParaRPr lang="en-US" dirty="0"/>
          </a:p>
        </p:txBody>
      </p:sp>
      <p:sp>
        <p:nvSpPr>
          <p:cNvPr id="11" name="Content Placeholder 2">
            <a:extLst>
              <a:ext uri="{FF2B5EF4-FFF2-40B4-BE49-F238E27FC236}">
                <a16:creationId xmlns="" xmlns:a16="http://schemas.microsoft.com/office/drawing/2014/main" id="{6CE99316-0BF3-5846-8717-B80E56BF700F}"/>
              </a:ext>
            </a:extLst>
          </p:cNvPr>
          <p:cNvSpPr>
            <a:spLocks noGrp="1"/>
          </p:cNvSpPr>
          <p:nvPr>
            <p:ph sz="half" idx="15"/>
          </p:nvPr>
        </p:nvSpPr>
        <p:spPr>
          <a:xfrm>
            <a:off x="5819984" y="4083502"/>
            <a:ext cx="1998094" cy="1893963"/>
          </a:xfrm>
          <a:prstGeom prst="rect">
            <a:avLst/>
          </a:prstGeom>
        </p:spPr>
        <p:txBody>
          <a:bodyPr/>
          <a:lstStyle>
            <a:lvl1pPr marL="0" indent="0">
              <a:buNone/>
              <a:defRPr/>
            </a:lvl1pPr>
          </a:lstStyle>
          <a:p>
            <a:pPr lvl="0"/>
            <a:endParaRPr lang="en-US" dirty="0"/>
          </a:p>
        </p:txBody>
      </p:sp>
      <p:sp>
        <p:nvSpPr>
          <p:cNvPr id="12" name="Content Placeholder 2">
            <a:extLst>
              <a:ext uri="{FF2B5EF4-FFF2-40B4-BE49-F238E27FC236}">
                <a16:creationId xmlns="" xmlns:a16="http://schemas.microsoft.com/office/drawing/2014/main" id="{77461851-773D-224F-AB53-572C56AAE345}"/>
              </a:ext>
            </a:extLst>
          </p:cNvPr>
          <p:cNvSpPr>
            <a:spLocks noGrp="1"/>
          </p:cNvSpPr>
          <p:nvPr>
            <p:ph sz="half" idx="16"/>
          </p:nvPr>
        </p:nvSpPr>
        <p:spPr>
          <a:xfrm>
            <a:off x="3495938" y="1793383"/>
            <a:ext cx="1998094" cy="1893963"/>
          </a:xfrm>
          <a:prstGeom prst="rect">
            <a:avLst/>
          </a:prstGeom>
        </p:spPr>
        <p:txBody>
          <a:bodyPr/>
          <a:lstStyle>
            <a:lvl1pPr marL="0" indent="0">
              <a:buNone/>
              <a:defRPr/>
            </a:lvl1pPr>
          </a:lstStyle>
          <a:p>
            <a:pPr lvl="0"/>
            <a:endParaRPr lang="en-US" dirty="0"/>
          </a:p>
        </p:txBody>
      </p:sp>
      <p:sp>
        <p:nvSpPr>
          <p:cNvPr id="13" name="Content Placeholder 2">
            <a:extLst>
              <a:ext uri="{FF2B5EF4-FFF2-40B4-BE49-F238E27FC236}">
                <a16:creationId xmlns="" xmlns:a16="http://schemas.microsoft.com/office/drawing/2014/main" id="{4EC7526E-967A-0047-AAF1-6FF3290848FB}"/>
              </a:ext>
            </a:extLst>
          </p:cNvPr>
          <p:cNvSpPr>
            <a:spLocks noGrp="1"/>
          </p:cNvSpPr>
          <p:nvPr>
            <p:ph sz="half" idx="17"/>
          </p:nvPr>
        </p:nvSpPr>
        <p:spPr>
          <a:xfrm>
            <a:off x="8144030" y="4083501"/>
            <a:ext cx="1998094" cy="1893963"/>
          </a:xfrm>
          <a:prstGeom prst="rect">
            <a:avLst/>
          </a:prstGeom>
        </p:spPr>
        <p:txBody>
          <a:bodyPr/>
          <a:lstStyle>
            <a:lvl1pPr marL="0" indent="0">
              <a:buNone/>
              <a:defRPr/>
            </a:lvl1pPr>
          </a:lstStyle>
          <a:p>
            <a:pPr lvl="0"/>
            <a:endParaRPr lang="en-US" dirty="0"/>
          </a:p>
        </p:txBody>
      </p:sp>
    </p:spTree>
    <p:extLst>
      <p:ext uri="{BB962C8B-B14F-4D97-AF65-F5344CB8AC3E}">
        <p14:creationId xmlns:p14="http://schemas.microsoft.com/office/powerpoint/2010/main" val="30233809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ustom Layout11 box">
    <p:spTree>
      <p:nvGrpSpPr>
        <p:cNvPr id="1" name=""/>
        <p:cNvGrpSpPr/>
        <p:nvPr/>
      </p:nvGrpSpPr>
      <p:grpSpPr>
        <a:xfrm>
          <a:off x="0" y="0"/>
          <a:ext cx="0" cy="0"/>
          <a:chOff x="0" y="0"/>
          <a:chExt cx="0" cy="0"/>
        </a:xfrm>
      </p:grpSpPr>
      <p:sp>
        <p:nvSpPr>
          <p:cNvPr id="2" name="Title 1"/>
          <p:cNvSpPr>
            <a:spLocks noGrp="1"/>
          </p:cNvSpPr>
          <p:nvPr>
            <p:ph type="title"/>
          </p:nvPr>
        </p:nvSpPr>
        <p:spPr>
          <a:xfrm>
            <a:off x="1149552" y="245340"/>
            <a:ext cx="8992572" cy="1320800"/>
          </a:xfrm>
          <a:prstGeom prst="rect">
            <a:avLst/>
          </a:prstGeom>
        </p:spPr>
        <p:txBody>
          <a:bodyPr/>
          <a:lstStyle>
            <a:lvl1pPr>
              <a:defRPr sz="5400"/>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91BD7323-49BF-4C97-8773-5EC64C492009}" type="slidenum">
              <a:rPr lang="en-US" smtClean="0"/>
              <a:pPr/>
              <a:t>‹#›</a:t>
            </a:fld>
            <a:endParaRPr lang="en-US"/>
          </a:p>
        </p:txBody>
      </p:sp>
      <p:sp>
        <p:nvSpPr>
          <p:cNvPr id="4" name="Content Placeholder 2"/>
          <p:cNvSpPr>
            <a:spLocks noGrp="1"/>
          </p:cNvSpPr>
          <p:nvPr>
            <p:ph sz="half" idx="1"/>
          </p:nvPr>
        </p:nvSpPr>
        <p:spPr>
          <a:xfrm>
            <a:off x="1149552" y="1797505"/>
            <a:ext cx="8992572" cy="609600"/>
          </a:xfrm>
          <a:prstGeom prst="rect">
            <a:avLst/>
          </a:prstGeom>
        </p:spPr>
        <p:txBody>
          <a:bodyPr/>
          <a:lstStyle>
            <a:lvl1pPr marL="0" indent="0">
              <a:buNone/>
              <a:defRPr/>
            </a:lvl1pPr>
          </a:lstStyle>
          <a:p>
            <a:pPr lvl="0"/>
            <a:endParaRPr lang="en-US" dirty="0"/>
          </a:p>
        </p:txBody>
      </p:sp>
      <p:sp>
        <p:nvSpPr>
          <p:cNvPr id="5" name="Content Placeholder 3"/>
          <p:cNvSpPr>
            <a:spLocks noGrp="1"/>
          </p:cNvSpPr>
          <p:nvPr>
            <p:ph sz="half" idx="2"/>
          </p:nvPr>
        </p:nvSpPr>
        <p:spPr>
          <a:xfrm>
            <a:off x="4598482" y="4381366"/>
            <a:ext cx="1998094" cy="648857"/>
          </a:xfrm>
          <a:prstGeom prst="rect">
            <a:avLst/>
          </a:prstGeom>
        </p:spPr>
        <p:txBody>
          <a:bodyPr/>
          <a:lstStyle>
            <a:lvl1pPr marL="0" indent="0">
              <a:buNone/>
              <a:defRPr/>
            </a:lvl1pPr>
          </a:lstStyle>
          <a:p>
            <a:pPr lvl="0"/>
            <a:endParaRPr lang="en-US" dirty="0"/>
          </a:p>
        </p:txBody>
      </p:sp>
      <p:sp>
        <p:nvSpPr>
          <p:cNvPr id="9" name="Content Placeholder 3">
            <a:extLst>
              <a:ext uri="{FF2B5EF4-FFF2-40B4-BE49-F238E27FC236}">
                <a16:creationId xmlns="" xmlns:a16="http://schemas.microsoft.com/office/drawing/2014/main" id="{7E1B2355-1CCB-DD49-B2D4-BB6AC850F4A6}"/>
              </a:ext>
            </a:extLst>
          </p:cNvPr>
          <p:cNvSpPr>
            <a:spLocks noGrp="1"/>
          </p:cNvSpPr>
          <p:nvPr>
            <p:ph sz="half" idx="13"/>
          </p:nvPr>
        </p:nvSpPr>
        <p:spPr>
          <a:xfrm>
            <a:off x="8045311" y="4319468"/>
            <a:ext cx="1998094" cy="648857"/>
          </a:xfrm>
          <a:prstGeom prst="rect">
            <a:avLst/>
          </a:prstGeom>
        </p:spPr>
        <p:txBody>
          <a:bodyPr/>
          <a:lstStyle>
            <a:lvl1pPr marL="0" indent="0">
              <a:buNone/>
              <a:defRPr/>
            </a:lvl1pPr>
          </a:lstStyle>
          <a:p>
            <a:pPr lvl="0"/>
            <a:endParaRPr lang="en-US" dirty="0"/>
          </a:p>
        </p:txBody>
      </p:sp>
      <p:sp>
        <p:nvSpPr>
          <p:cNvPr id="10" name="Content Placeholder 2">
            <a:extLst>
              <a:ext uri="{FF2B5EF4-FFF2-40B4-BE49-F238E27FC236}">
                <a16:creationId xmlns="" xmlns:a16="http://schemas.microsoft.com/office/drawing/2014/main" id="{8D626AFD-CFC3-634F-82E5-163C1E043DCC}"/>
              </a:ext>
            </a:extLst>
          </p:cNvPr>
          <p:cNvSpPr>
            <a:spLocks noGrp="1"/>
          </p:cNvSpPr>
          <p:nvPr>
            <p:ph sz="half" idx="14"/>
          </p:nvPr>
        </p:nvSpPr>
        <p:spPr>
          <a:xfrm>
            <a:off x="4598481" y="2561362"/>
            <a:ext cx="1998095" cy="648858"/>
          </a:xfrm>
          <a:prstGeom prst="rect">
            <a:avLst/>
          </a:prstGeom>
        </p:spPr>
        <p:txBody>
          <a:bodyPr/>
          <a:lstStyle>
            <a:lvl1pPr marL="0" indent="0">
              <a:buNone/>
              <a:defRPr/>
            </a:lvl1pPr>
          </a:lstStyle>
          <a:p>
            <a:pPr lvl="0"/>
            <a:endParaRPr lang="en-US" dirty="0"/>
          </a:p>
        </p:txBody>
      </p:sp>
      <p:sp>
        <p:nvSpPr>
          <p:cNvPr id="11" name="Content Placeholder 2">
            <a:extLst>
              <a:ext uri="{FF2B5EF4-FFF2-40B4-BE49-F238E27FC236}">
                <a16:creationId xmlns="" xmlns:a16="http://schemas.microsoft.com/office/drawing/2014/main" id="{6CE99316-0BF3-5846-8717-B80E56BF700F}"/>
              </a:ext>
            </a:extLst>
          </p:cNvPr>
          <p:cNvSpPr>
            <a:spLocks noGrp="1"/>
          </p:cNvSpPr>
          <p:nvPr>
            <p:ph sz="half" idx="15"/>
          </p:nvPr>
        </p:nvSpPr>
        <p:spPr>
          <a:xfrm>
            <a:off x="8045311" y="2559288"/>
            <a:ext cx="1998094" cy="650932"/>
          </a:xfrm>
          <a:prstGeom prst="rect">
            <a:avLst/>
          </a:prstGeom>
        </p:spPr>
        <p:txBody>
          <a:bodyPr/>
          <a:lstStyle>
            <a:lvl1pPr marL="0" indent="0">
              <a:buNone/>
              <a:defRPr/>
            </a:lvl1pPr>
          </a:lstStyle>
          <a:p>
            <a:pPr lvl="0"/>
            <a:endParaRPr lang="en-US" dirty="0"/>
          </a:p>
        </p:txBody>
      </p:sp>
      <p:sp>
        <p:nvSpPr>
          <p:cNvPr id="12" name="Content Placeholder 2">
            <a:extLst>
              <a:ext uri="{FF2B5EF4-FFF2-40B4-BE49-F238E27FC236}">
                <a16:creationId xmlns="" xmlns:a16="http://schemas.microsoft.com/office/drawing/2014/main" id="{77461851-773D-224F-AB53-572C56AAE345}"/>
              </a:ext>
            </a:extLst>
          </p:cNvPr>
          <p:cNvSpPr>
            <a:spLocks noGrp="1"/>
          </p:cNvSpPr>
          <p:nvPr>
            <p:ph sz="half" idx="16"/>
          </p:nvPr>
        </p:nvSpPr>
        <p:spPr>
          <a:xfrm>
            <a:off x="4598482" y="3424130"/>
            <a:ext cx="1998094" cy="648857"/>
          </a:xfrm>
          <a:prstGeom prst="rect">
            <a:avLst/>
          </a:prstGeom>
        </p:spPr>
        <p:txBody>
          <a:bodyPr/>
          <a:lstStyle>
            <a:lvl1pPr marL="0" indent="0">
              <a:buNone/>
              <a:defRPr/>
            </a:lvl1pPr>
          </a:lstStyle>
          <a:p>
            <a:pPr lvl="0"/>
            <a:endParaRPr lang="en-US" dirty="0"/>
          </a:p>
        </p:txBody>
      </p:sp>
      <p:sp>
        <p:nvSpPr>
          <p:cNvPr id="13" name="Content Placeholder 2">
            <a:extLst>
              <a:ext uri="{FF2B5EF4-FFF2-40B4-BE49-F238E27FC236}">
                <a16:creationId xmlns="" xmlns:a16="http://schemas.microsoft.com/office/drawing/2014/main" id="{4EC7526E-967A-0047-AAF1-6FF3290848FB}"/>
              </a:ext>
            </a:extLst>
          </p:cNvPr>
          <p:cNvSpPr>
            <a:spLocks noGrp="1"/>
          </p:cNvSpPr>
          <p:nvPr>
            <p:ph sz="half" idx="17"/>
          </p:nvPr>
        </p:nvSpPr>
        <p:spPr>
          <a:xfrm>
            <a:off x="1149550" y="6173408"/>
            <a:ext cx="9217163" cy="609600"/>
          </a:xfrm>
          <a:prstGeom prst="rect">
            <a:avLst/>
          </a:prstGeom>
        </p:spPr>
        <p:txBody>
          <a:bodyPr/>
          <a:lstStyle>
            <a:lvl1pPr marL="0" indent="0">
              <a:buNone/>
              <a:defRPr/>
            </a:lvl1pPr>
          </a:lstStyle>
          <a:p>
            <a:pPr lvl="0"/>
            <a:endParaRPr lang="en-US" dirty="0"/>
          </a:p>
        </p:txBody>
      </p:sp>
      <p:sp>
        <p:nvSpPr>
          <p:cNvPr id="14" name="Content Placeholder 2">
            <a:extLst>
              <a:ext uri="{FF2B5EF4-FFF2-40B4-BE49-F238E27FC236}">
                <a16:creationId xmlns="" xmlns:a16="http://schemas.microsoft.com/office/drawing/2014/main" id="{676B654C-D25A-4F43-B1CF-AA64C0B2BD26}"/>
              </a:ext>
            </a:extLst>
          </p:cNvPr>
          <p:cNvSpPr>
            <a:spLocks noGrp="1"/>
          </p:cNvSpPr>
          <p:nvPr>
            <p:ph sz="half" idx="18"/>
          </p:nvPr>
        </p:nvSpPr>
        <p:spPr>
          <a:xfrm>
            <a:off x="8045311" y="3415476"/>
            <a:ext cx="1998094" cy="650932"/>
          </a:xfrm>
          <a:prstGeom prst="rect">
            <a:avLst/>
          </a:prstGeom>
        </p:spPr>
        <p:txBody>
          <a:bodyPr/>
          <a:lstStyle>
            <a:lvl1pPr marL="0" indent="0">
              <a:buNone/>
              <a:defRPr/>
            </a:lvl1pPr>
          </a:lstStyle>
          <a:p>
            <a:pPr lvl="0"/>
            <a:endParaRPr lang="en-US" dirty="0"/>
          </a:p>
        </p:txBody>
      </p:sp>
      <p:sp>
        <p:nvSpPr>
          <p:cNvPr id="15" name="Content Placeholder 2">
            <a:extLst>
              <a:ext uri="{FF2B5EF4-FFF2-40B4-BE49-F238E27FC236}">
                <a16:creationId xmlns="" xmlns:a16="http://schemas.microsoft.com/office/drawing/2014/main" id="{533CD6F8-6C3F-F244-BB19-C0B81132D816}"/>
              </a:ext>
            </a:extLst>
          </p:cNvPr>
          <p:cNvSpPr>
            <a:spLocks noGrp="1"/>
          </p:cNvSpPr>
          <p:nvPr>
            <p:ph sz="half" idx="19"/>
          </p:nvPr>
        </p:nvSpPr>
        <p:spPr>
          <a:xfrm>
            <a:off x="1149550" y="2563435"/>
            <a:ext cx="1998094" cy="648857"/>
          </a:xfrm>
          <a:prstGeom prst="rect">
            <a:avLst/>
          </a:prstGeom>
        </p:spPr>
        <p:txBody>
          <a:bodyPr/>
          <a:lstStyle>
            <a:lvl1pPr marL="0" indent="0">
              <a:buNone/>
              <a:defRPr/>
            </a:lvl1pPr>
          </a:lstStyle>
          <a:p>
            <a:pPr lvl="0"/>
            <a:endParaRPr lang="en-US" dirty="0"/>
          </a:p>
        </p:txBody>
      </p:sp>
      <p:sp>
        <p:nvSpPr>
          <p:cNvPr id="16" name="Content Placeholder 2">
            <a:extLst>
              <a:ext uri="{FF2B5EF4-FFF2-40B4-BE49-F238E27FC236}">
                <a16:creationId xmlns="" xmlns:a16="http://schemas.microsoft.com/office/drawing/2014/main" id="{8D635B22-7A7C-E949-9B5E-E110981355AF}"/>
              </a:ext>
            </a:extLst>
          </p:cNvPr>
          <p:cNvSpPr>
            <a:spLocks noGrp="1"/>
          </p:cNvSpPr>
          <p:nvPr>
            <p:ph sz="half" idx="20"/>
          </p:nvPr>
        </p:nvSpPr>
        <p:spPr>
          <a:xfrm>
            <a:off x="1149550" y="3474614"/>
            <a:ext cx="1998094" cy="648857"/>
          </a:xfrm>
          <a:prstGeom prst="rect">
            <a:avLst/>
          </a:prstGeom>
        </p:spPr>
        <p:txBody>
          <a:bodyPr/>
          <a:lstStyle>
            <a:lvl1pPr marL="0" indent="0">
              <a:buNone/>
              <a:defRPr/>
            </a:lvl1pPr>
          </a:lstStyle>
          <a:p>
            <a:pPr lvl="0"/>
            <a:endParaRPr lang="en-US" dirty="0"/>
          </a:p>
        </p:txBody>
      </p:sp>
      <p:sp>
        <p:nvSpPr>
          <p:cNvPr id="17" name="Content Placeholder 2">
            <a:extLst>
              <a:ext uri="{FF2B5EF4-FFF2-40B4-BE49-F238E27FC236}">
                <a16:creationId xmlns="" xmlns:a16="http://schemas.microsoft.com/office/drawing/2014/main" id="{5E08EB2A-CE96-FF45-86D5-21362F6C76F0}"/>
              </a:ext>
            </a:extLst>
          </p:cNvPr>
          <p:cNvSpPr>
            <a:spLocks noGrp="1"/>
          </p:cNvSpPr>
          <p:nvPr>
            <p:ph sz="half" idx="21"/>
          </p:nvPr>
        </p:nvSpPr>
        <p:spPr>
          <a:xfrm>
            <a:off x="1149305" y="4387036"/>
            <a:ext cx="1998094" cy="648857"/>
          </a:xfrm>
          <a:prstGeom prst="rect">
            <a:avLst/>
          </a:prstGeom>
        </p:spPr>
        <p:txBody>
          <a:bodyPr/>
          <a:lstStyle>
            <a:lvl1pPr marL="0" indent="0">
              <a:buNone/>
              <a:defRPr/>
            </a:lvl1pPr>
          </a:lstStyle>
          <a:p>
            <a:pPr lvl="0"/>
            <a:endParaRPr lang="en-US" dirty="0"/>
          </a:p>
        </p:txBody>
      </p:sp>
      <p:sp>
        <p:nvSpPr>
          <p:cNvPr id="18" name="Content Placeholder 2">
            <a:extLst>
              <a:ext uri="{FF2B5EF4-FFF2-40B4-BE49-F238E27FC236}">
                <a16:creationId xmlns="" xmlns:a16="http://schemas.microsoft.com/office/drawing/2014/main" id="{BFB180BE-09A3-4A42-B709-5FDC31D5B36C}"/>
              </a:ext>
            </a:extLst>
          </p:cNvPr>
          <p:cNvSpPr>
            <a:spLocks noGrp="1"/>
          </p:cNvSpPr>
          <p:nvPr>
            <p:ph sz="half" idx="22"/>
          </p:nvPr>
        </p:nvSpPr>
        <p:spPr>
          <a:xfrm>
            <a:off x="1149305" y="5298215"/>
            <a:ext cx="1998094" cy="648857"/>
          </a:xfrm>
          <a:prstGeom prst="rect">
            <a:avLst/>
          </a:prstGeom>
        </p:spPr>
        <p:txBody>
          <a:bodyPr/>
          <a:lstStyle>
            <a:lvl1pPr marL="0" indent="0">
              <a:buNone/>
              <a:defRPr/>
            </a:lvl1pPr>
          </a:lstStyle>
          <a:p>
            <a:pPr lvl="0"/>
            <a:endParaRPr lang="en-US" dirty="0"/>
          </a:p>
        </p:txBody>
      </p:sp>
      <p:sp>
        <p:nvSpPr>
          <p:cNvPr id="19" name="Content Placeholder 3">
            <a:extLst>
              <a:ext uri="{FF2B5EF4-FFF2-40B4-BE49-F238E27FC236}">
                <a16:creationId xmlns="" xmlns:a16="http://schemas.microsoft.com/office/drawing/2014/main" id="{4B729FD5-AAED-C64D-9679-3535F9AE779E}"/>
              </a:ext>
            </a:extLst>
          </p:cNvPr>
          <p:cNvSpPr>
            <a:spLocks noGrp="1"/>
          </p:cNvSpPr>
          <p:nvPr>
            <p:ph sz="half" idx="23"/>
          </p:nvPr>
        </p:nvSpPr>
        <p:spPr>
          <a:xfrm>
            <a:off x="4596134" y="5245390"/>
            <a:ext cx="1998094" cy="648857"/>
          </a:xfrm>
          <a:prstGeom prst="rect">
            <a:avLst/>
          </a:prstGeom>
        </p:spPr>
        <p:txBody>
          <a:bodyPr/>
          <a:lstStyle>
            <a:lvl1pPr marL="0" indent="0">
              <a:buNone/>
              <a:defRPr/>
            </a:lvl1pPr>
          </a:lstStyle>
          <a:p>
            <a:pPr lvl="0"/>
            <a:endParaRPr lang="en-US" dirty="0"/>
          </a:p>
        </p:txBody>
      </p:sp>
      <p:sp>
        <p:nvSpPr>
          <p:cNvPr id="20" name="Content Placeholder 3">
            <a:extLst>
              <a:ext uri="{FF2B5EF4-FFF2-40B4-BE49-F238E27FC236}">
                <a16:creationId xmlns="" xmlns:a16="http://schemas.microsoft.com/office/drawing/2014/main" id="{CA072423-DE27-D343-8C7F-6956C298CE03}"/>
              </a:ext>
            </a:extLst>
          </p:cNvPr>
          <p:cNvSpPr>
            <a:spLocks noGrp="1"/>
          </p:cNvSpPr>
          <p:nvPr>
            <p:ph sz="half" idx="24"/>
          </p:nvPr>
        </p:nvSpPr>
        <p:spPr>
          <a:xfrm>
            <a:off x="8045311" y="5251098"/>
            <a:ext cx="1998094" cy="648857"/>
          </a:xfrm>
          <a:prstGeom prst="rect">
            <a:avLst/>
          </a:prstGeom>
        </p:spPr>
        <p:txBody>
          <a:bodyPr/>
          <a:lstStyle>
            <a:lvl1pPr marL="0" indent="0">
              <a:buNone/>
              <a:defRPr/>
            </a:lvl1pPr>
          </a:lstStyle>
          <a:p>
            <a:pPr lvl="0"/>
            <a:endParaRPr lang="en-US" dirty="0"/>
          </a:p>
        </p:txBody>
      </p:sp>
    </p:spTree>
    <p:extLst>
      <p:ext uri="{BB962C8B-B14F-4D97-AF65-F5344CB8AC3E}">
        <p14:creationId xmlns:p14="http://schemas.microsoft.com/office/powerpoint/2010/main" val="210668331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5A49416-E706-4141-8236-DC450917BDCD}"/>
              </a:ext>
            </a:extLst>
          </p:cNvPr>
          <p:cNvSpPr>
            <a:spLocks noGrp="1"/>
          </p:cNvSpPr>
          <p:nvPr>
            <p:ph type="title"/>
          </p:nvPr>
        </p:nvSpPr>
        <p:spPr>
          <a:xfrm>
            <a:off x="838200" y="365125"/>
            <a:ext cx="10515600" cy="1325563"/>
          </a:xfrm>
          <a:prstGeom prst="rect">
            <a:avLst/>
          </a:prstGeom>
        </p:spPr>
        <p:txBody>
          <a:bodyPr/>
          <a:lstStyle>
            <a:lvl1pPr>
              <a:defRPr sz="5400"/>
            </a:lvl1pPr>
          </a:lstStyle>
          <a:p>
            <a:r>
              <a:rPr lang="en-US" dirty="0"/>
              <a:t>Click to edit Master title style</a:t>
            </a:r>
          </a:p>
        </p:txBody>
      </p:sp>
      <p:sp>
        <p:nvSpPr>
          <p:cNvPr id="3" name="Slide Number Placeholder 2">
            <a:extLst>
              <a:ext uri="{FF2B5EF4-FFF2-40B4-BE49-F238E27FC236}">
                <a16:creationId xmlns="" xmlns:a16="http://schemas.microsoft.com/office/drawing/2014/main" id="{A635E5B5-3FF7-AE4F-9AD1-06D334AE53F5}"/>
              </a:ext>
            </a:extLst>
          </p:cNvPr>
          <p:cNvSpPr>
            <a:spLocks noGrp="1"/>
          </p:cNvSpPr>
          <p:nvPr>
            <p:ph type="sldNum" sz="quarter" idx="10"/>
          </p:nvPr>
        </p:nvSpPr>
        <p:spPr/>
        <p:txBody>
          <a:bodyPr/>
          <a:lstStyle/>
          <a:p>
            <a:fld id="{91BD7323-49BF-4C97-8773-5EC64C492009}" type="slidenum">
              <a:rPr lang="en-US" smtClean="0"/>
              <a:pPr/>
              <a:t>‹#›</a:t>
            </a:fld>
            <a:endParaRPr lang="en-US"/>
          </a:p>
        </p:txBody>
      </p:sp>
    </p:spTree>
    <p:extLst>
      <p:ext uri="{BB962C8B-B14F-4D97-AF65-F5344CB8AC3E}">
        <p14:creationId xmlns:p14="http://schemas.microsoft.com/office/powerpoint/2010/main" val="326879904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Custom Layout 5 box">
    <p:spTree>
      <p:nvGrpSpPr>
        <p:cNvPr id="1" name=""/>
        <p:cNvGrpSpPr/>
        <p:nvPr/>
      </p:nvGrpSpPr>
      <p:grpSpPr>
        <a:xfrm>
          <a:off x="0" y="0"/>
          <a:ext cx="0" cy="0"/>
          <a:chOff x="0" y="0"/>
          <a:chExt cx="0" cy="0"/>
        </a:xfrm>
      </p:grpSpPr>
      <p:sp>
        <p:nvSpPr>
          <p:cNvPr id="2" name="Title 1"/>
          <p:cNvSpPr>
            <a:spLocks noGrp="1"/>
          </p:cNvSpPr>
          <p:nvPr>
            <p:ph type="title"/>
          </p:nvPr>
        </p:nvSpPr>
        <p:spPr>
          <a:xfrm>
            <a:off x="1149552" y="245340"/>
            <a:ext cx="8992572" cy="1320800"/>
          </a:xfrm>
          <a:prstGeom prst="rect">
            <a:avLst/>
          </a:prstGeom>
        </p:spPr>
        <p:txBody>
          <a:bodyPr/>
          <a:lstStyle>
            <a:lvl1pPr>
              <a:defRPr sz="5400"/>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91BD7323-49BF-4C97-8773-5EC64C492009}" type="slidenum">
              <a:rPr lang="en-US" smtClean="0"/>
              <a:pPr/>
              <a:t>‹#›</a:t>
            </a:fld>
            <a:endParaRPr lang="en-US"/>
          </a:p>
        </p:txBody>
      </p:sp>
      <p:sp>
        <p:nvSpPr>
          <p:cNvPr id="4" name="Content Placeholder 2"/>
          <p:cNvSpPr>
            <a:spLocks noGrp="1"/>
          </p:cNvSpPr>
          <p:nvPr>
            <p:ph sz="half" idx="1"/>
          </p:nvPr>
        </p:nvSpPr>
        <p:spPr>
          <a:xfrm>
            <a:off x="1149552" y="2482018"/>
            <a:ext cx="4297680" cy="1893963"/>
          </a:xfrm>
          <a:prstGeom prst="rect">
            <a:avLst/>
          </a:prstGeom>
        </p:spPr>
        <p:txBody>
          <a:bodyPr/>
          <a:lstStyle>
            <a:lvl1pPr marL="0" indent="0">
              <a:buNone/>
              <a:defRPr/>
            </a:lvl1pPr>
          </a:lstStyle>
          <a:p>
            <a:pPr lvl="0"/>
            <a:endParaRPr lang="en-US" dirty="0"/>
          </a:p>
        </p:txBody>
      </p:sp>
      <p:sp>
        <p:nvSpPr>
          <p:cNvPr id="5" name="Content Placeholder 3"/>
          <p:cNvSpPr>
            <a:spLocks noGrp="1"/>
          </p:cNvSpPr>
          <p:nvPr>
            <p:ph sz="half" idx="2"/>
          </p:nvPr>
        </p:nvSpPr>
        <p:spPr>
          <a:xfrm>
            <a:off x="5844444" y="2486139"/>
            <a:ext cx="4297680" cy="1889842"/>
          </a:xfrm>
          <a:prstGeom prst="rect">
            <a:avLst/>
          </a:prstGeom>
        </p:spPr>
        <p:txBody>
          <a:bodyPr/>
          <a:lstStyle>
            <a:lvl1pPr marL="0" indent="0">
              <a:buNone/>
              <a:defRPr/>
            </a:lvl1pPr>
          </a:lstStyle>
          <a:p>
            <a:pPr lvl="0"/>
            <a:endParaRPr lang="en-US" dirty="0"/>
          </a:p>
        </p:txBody>
      </p:sp>
      <p:sp>
        <p:nvSpPr>
          <p:cNvPr id="6" name="Content Placeholder 2">
            <a:extLst>
              <a:ext uri="{FF2B5EF4-FFF2-40B4-BE49-F238E27FC236}">
                <a16:creationId xmlns="" xmlns:a16="http://schemas.microsoft.com/office/drawing/2014/main" id="{911B3318-2EAB-2842-BBD1-FD55D81273B9}"/>
              </a:ext>
            </a:extLst>
          </p:cNvPr>
          <p:cNvSpPr>
            <a:spLocks noGrp="1"/>
          </p:cNvSpPr>
          <p:nvPr>
            <p:ph sz="half" idx="11"/>
          </p:nvPr>
        </p:nvSpPr>
        <p:spPr>
          <a:xfrm>
            <a:off x="1149552" y="4718697"/>
            <a:ext cx="4297680" cy="1893963"/>
          </a:xfrm>
          <a:prstGeom prst="rect">
            <a:avLst/>
          </a:prstGeom>
        </p:spPr>
        <p:txBody>
          <a:bodyPr/>
          <a:lstStyle>
            <a:lvl1pPr marL="0" indent="0">
              <a:buNone/>
              <a:defRPr/>
            </a:lvl1pPr>
          </a:lstStyle>
          <a:p>
            <a:pPr lvl="0"/>
            <a:endParaRPr lang="en-US" dirty="0"/>
          </a:p>
        </p:txBody>
      </p:sp>
      <p:sp>
        <p:nvSpPr>
          <p:cNvPr id="7" name="Content Placeholder 2">
            <a:extLst>
              <a:ext uri="{FF2B5EF4-FFF2-40B4-BE49-F238E27FC236}">
                <a16:creationId xmlns="" xmlns:a16="http://schemas.microsoft.com/office/drawing/2014/main" id="{D82F5C6E-411A-C94E-9962-3FE72F53634A}"/>
              </a:ext>
            </a:extLst>
          </p:cNvPr>
          <p:cNvSpPr>
            <a:spLocks noGrp="1"/>
          </p:cNvSpPr>
          <p:nvPr>
            <p:ph sz="half" idx="12"/>
          </p:nvPr>
        </p:nvSpPr>
        <p:spPr>
          <a:xfrm>
            <a:off x="5844444" y="4718696"/>
            <a:ext cx="4297680" cy="1893963"/>
          </a:xfrm>
          <a:prstGeom prst="rect">
            <a:avLst/>
          </a:prstGeom>
        </p:spPr>
        <p:txBody>
          <a:bodyPr/>
          <a:lstStyle>
            <a:lvl1pPr marL="0" indent="0">
              <a:buNone/>
              <a:defRPr/>
            </a:lvl1pPr>
          </a:lstStyle>
          <a:p>
            <a:pPr lvl="0"/>
            <a:endParaRPr lang="en-US" dirty="0"/>
          </a:p>
        </p:txBody>
      </p:sp>
      <p:sp>
        <p:nvSpPr>
          <p:cNvPr id="8" name="Content Placeholder 3">
            <a:extLst>
              <a:ext uri="{FF2B5EF4-FFF2-40B4-BE49-F238E27FC236}">
                <a16:creationId xmlns="" xmlns:a16="http://schemas.microsoft.com/office/drawing/2014/main" id="{BCE7D2A5-DE66-C848-88AA-5B6ED55B567D}"/>
              </a:ext>
            </a:extLst>
          </p:cNvPr>
          <p:cNvSpPr>
            <a:spLocks noGrp="1"/>
          </p:cNvSpPr>
          <p:nvPr>
            <p:ph sz="half" idx="13"/>
          </p:nvPr>
        </p:nvSpPr>
        <p:spPr>
          <a:xfrm>
            <a:off x="1149552" y="1607752"/>
            <a:ext cx="8992572" cy="602205"/>
          </a:xfrm>
          <a:prstGeom prst="rect">
            <a:avLst/>
          </a:prstGeom>
        </p:spPr>
        <p:txBody>
          <a:bodyPr/>
          <a:lstStyle>
            <a:lvl1pPr marL="0" indent="0">
              <a:buNone/>
              <a:defRPr/>
            </a:lvl1pPr>
          </a:lstStyle>
          <a:p>
            <a:pPr lvl="0"/>
            <a:endParaRPr lang="en-US" dirty="0"/>
          </a:p>
        </p:txBody>
      </p:sp>
    </p:spTree>
    <p:extLst>
      <p:ext uri="{BB962C8B-B14F-4D97-AF65-F5344CB8AC3E}">
        <p14:creationId xmlns:p14="http://schemas.microsoft.com/office/powerpoint/2010/main" val="26741443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KDE Custom Layout">
    <p:spTree>
      <p:nvGrpSpPr>
        <p:cNvPr id="1" name=""/>
        <p:cNvGrpSpPr/>
        <p:nvPr/>
      </p:nvGrpSpPr>
      <p:grpSpPr>
        <a:xfrm>
          <a:off x="0" y="0"/>
          <a:ext cx="0" cy="0"/>
          <a:chOff x="0" y="0"/>
          <a:chExt cx="0" cy="0"/>
        </a:xfrm>
      </p:grpSpPr>
      <p:pic>
        <p:nvPicPr>
          <p:cNvPr id="3" name="Picture 1"/>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844343" y="-550863"/>
            <a:ext cx="7232650" cy="795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4310196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25802" y="209715"/>
            <a:ext cx="8992572" cy="1320800"/>
          </a:xfrm>
          <a:prstGeom prst="rect">
            <a:avLst/>
          </a:prstGeom>
        </p:spPr>
        <p:txBody>
          <a:bodyPr anchor="t"/>
          <a:lstStyle>
            <a:lvl1pPr>
              <a:defRPr sz="5400"/>
            </a:lvl1pPr>
          </a:lstStyle>
          <a:p>
            <a:r>
              <a:rPr lang="en-US" dirty="0"/>
              <a:t>Click to edit Master title</a:t>
            </a:r>
          </a:p>
        </p:txBody>
      </p:sp>
      <p:sp>
        <p:nvSpPr>
          <p:cNvPr id="3" name="Text Placeholder 2"/>
          <p:cNvSpPr>
            <a:spLocks noGrp="1"/>
          </p:cNvSpPr>
          <p:nvPr>
            <p:ph type="body" idx="1"/>
          </p:nvPr>
        </p:nvSpPr>
        <p:spPr>
          <a:xfrm>
            <a:off x="1125802" y="1812536"/>
            <a:ext cx="4297679" cy="576262"/>
          </a:xfrm>
          <a:prstGeom prst="rect">
            <a:avLst/>
          </a:prstGeo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5820693" y="1869403"/>
            <a:ext cx="4297681" cy="576262"/>
          </a:xfrm>
          <a:prstGeom prst="rect">
            <a:avLst/>
          </a:prstGeo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9" name="Slide Number Placeholder 8"/>
          <p:cNvSpPr>
            <a:spLocks noGrp="1"/>
          </p:cNvSpPr>
          <p:nvPr>
            <p:ph type="sldNum" sz="quarter" idx="12"/>
          </p:nvPr>
        </p:nvSpPr>
        <p:spPr/>
        <p:txBody>
          <a:bodyPr/>
          <a:lstStyle/>
          <a:p>
            <a:fld id="{91BD7323-49BF-4C97-8773-5EC64C492009}" type="slidenum">
              <a:rPr lang="en-US" smtClean="0"/>
              <a:t>‹#›</a:t>
            </a:fld>
            <a:endParaRPr lang="en-US"/>
          </a:p>
        </p:txBody>
      </p:sp>
      <p:sp>
        <p:nvSpPr>
          <p:cNvPr id="10" name="Content Placeholder 2"/>
          <p:cNvSpPr>
            <a:spLocks noGrp="1"/>
          </p:cNvSpPr>
          <p:nvPr>
            <p:ph sz="half" idx="13"/>
          </p:nvPr>
        </p:nvSpPr>
        <p:spPr>
          <a:xfrm>
            <a:off x="1125802" y="2669691"/>
            <a:ext cx="4297680" cy="3806548"/>
          </a:xfrm>
          <a:prstGeom prst="rect">
            <a:avLst/>
          </a:prstGeom>
        </p:spPr>
        <p:txBody>
          <a:bodyPr/>
          <a:lstStyle/>
          <a:p>
            <a:pPr lvl="0"/>
            <a:r>
              <a:rPr lang="en-US"/>
              <a:t>Click to edit Master text styles</a:t>
            </a:r>
          </a:p>
          <a:p>
            <a:pPr lvl="1"/>
            <a:r>
              <a:rPr lang="en-US"/>
              <a:t>Second level</a:t>
            </a:r>
          </a:p>
          <a:p>
            <a:pPr lvl="2"/>
            <a:r>
              <a:rPr lang="en-US"/>
              <a:t>Third level</a:t>
            </a:r>
          </a:p>
        </p:txBody>
      </p:sp>
      <p:sp>
        <p:nvSpPr>
          <p:cNvPr id="11" name="Content Placeholder 3"/>
          <p:cNvSpPr>
            <a:spLocks noGrp="1"/>
          </p:cNvSpPr>
          <p:nvPr>
            <p:ph sz="half" idx="2"/>
          </p:nvPr>
        </p:nvSpPr>
        <p:spPr>
          <a:xfrm>
            <a:off x="5820694" y="2685666"/>
            <a:ext cx="4297680" cy="3806546"/>
          </a:xfrm>
          <a:prstGeom prst="rect">
            <a:avLst/>
          </a:prstGeom>
        </p:spPr>
        <p:txBody>
          <a:body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322352251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07475" y="514924"/>
            <a:ext cx="5766527" cy="6022354"/>
          </a:xfrm>
          <a:prstGeom prst="rect">
            <a:avLst/>
          </a:prstGeom>
        </p:spPr>
        <p:txBody>
          <a:bodyPr>
            <a:normAutofit/>
          </a:bodyPr>
          <a:lstStyle/>
          <a:p>
            <a:pPr lvl="0"/>
            <a:r>
              <a:rPr lang="en-US"/>
              <a:t>Click to edit Master text styles</a:t>
            </a:r>
          </a:p>
          <a:p>
            <a:pPr lvl="1"/>
            <a:r>
              <a:rPr lang="en-US"/>
              <a:t>Second level</a:t>
            </a:r>
          </a:p>
          <a:p>
            <a:pPr lvl="2"/>
            <a:r>
              <a:rPr lang="en-US"/>
              <a:t>Third level</a:t>
            </a:r>
          </a:p>
        </p:txBody>
      </p:sp>
      <p:sp>
        <p:nvSpPr>
          <p:cNvPr id="7" name="Slide Number Placeholder 6"/>
          <p:cNvSpPr>
            <a:spLocks noGrp="1"/>
          </p:cNvSpPr>
          <p:nvPr>
            <p:ph type="sldNum" sz="quarter" idx="12"/>
          </p:nvPr>
        </p:nvSpPr>
        <p:spPr/>
        <p:txBody>
          <a:bodyPr/>
          <a:lstStyle/>
          <a:p>
            <a:fld id="{91BD7323-49BF-4C97-8773-5EC64C492009}" type="slidenum">
              <a:rPr lang="en-US" smtClean="0"/>
              <a:t>‹#›</a:t>
            </a:fld>
            <a:endParaRPr lang="en-US"/>
          </a:p>
        </p:txBody>
      </p:sp>
      <p:sp>
        <p:nvSpPr>
          <p:cNvPr id="4" name="Picture Placeholder 3"/>
          <p:cNvSpPr>
            <a:spLocks noGrp="1"/>
          </p:cNvSpPr>
          <p:nvPr>
            <p:ph type="pic" sz="quarter" idx="13"/>
          </p:nvPr>
        </p:nvSpPr>
        <p:spPr>
          <a:xfrm>
            <a:off x="573088" y="2629957"/>
            <a:ext cx="2525712" cy="1792288"/>
          </a:xfrm>
          <a:prstGeom prst="rect">
            <a:avLst/>
          </a:prstGeom>
        </p:spPr>
        <p:txBody>
          <a:bodyPr/>
          <a:lstStyle/>
          <a:p>
            <a:endParaRPr lang="en-US"/>
          </a:p>
        </p:txBody>
      </p:sp>
      <p:sp>
        <p:nvSpPr>
          <p:cNvPr id="6" name="Picture Placeholder 3"/>
          <p:cNvSpPr>
            <a:spLocks noGrp="1"/>
          </p:cNvSpPr>
          <p:nvPr>
            <p:ph type="pic" sz="quarter" idx="14"/>
          </p:nvPr>
        </p:nvSpPr>
        <p:spPr>
          <a:xfrm>
            <a:off x="573088" y="514924"/>
            <a:ext cx="2525712" cy="1792288"/>
          </a:xfrm>
          <a:prstGeom prst="rect">
            <a:avLst/>
          </a:prstGeom>
        </p:spPr>
        <p:txBody>
          <a:bodyPr/>
          <a:lstStyle/>
          <a:p>
            <a:endParaRPr lang="en-US"/>
          </a:p>
        </p:txBody>
      </p:sp>
      <p:sp>
        <p:nvSpPr>
          <p:cNvPr id="8" name="Picture Placeholder 3"/>
          <p:cNvSpPr>
            <a:spLocks noGrp="1"/>
          </p:cNvSpPr>
          <p:nvPr>
            <p:ph type="pic" sz="quarter" idx="15"/>
          </p:nvPr>
        </p:nvSpPr>
        <p:spPr>
          <a:xfrm>
            <a:off x="573088" y="4744990"/>
            <a:ext cx="2525712" cy="1792288"/>
          </a:xfrm>
          <a:prstGeom prst="rect">
            <a:avLst/>
          </a:prstGeom>
        </p:spPr>
        <p:txBody>
          <a:bodyPr/>
          <a:lstStyle/>
          <a:p>
            <a:endParaRPr lang="en-US"/>
          </a:p>
        </p:txBody>
      </p:sp>
    </p:spTree>
    <p:extLst>
      <p:ext uri="{BB962C8B-B14F-4D97-AF65-F5344CB8AC3E}">
        <p14:creationId xmlns:p14="http://schemas.microsoft.com/office/powerpoint/2010/main" val="122294972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677334" y="395785"/>
            <a:ext cx="8596668" cy="6059605"/>
          </a:xfrm>
          <a:prstGeom prst="rect">
            <a:avLst/>
          </a:prstGeo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7" name="Slide Number Placeholder 6"/>
          <p:cNvSpPr>
            <a:spLocks noGrp="1"/>
          </p:cNvSpPr>
          <p:nvPr>
            <p:ph type="sldNum" sz="quarter" idx="12"/>
          </p:nvPr>
        </p:nvSpPr>
        <p:spPr/>
        <p:txBody>
          <a:bodyPr/>
          <a:lstStyle/>
          <a:p>
            <a:fld id="{91BD7323-49BF-4C97-8773-5EC64C492009}" type="slidenum">
              <a:rPr lang="en-US" smtClean="0"/>
              <a:t>‹#›</a:t>
            </a:fld>
            <a:endParaRPr lang="en-US"/>
          </a:p>
        </p:txBody>
      </p:sp>
    </p:spTree>
    <p:extLst>
      <p:ext uri="{BB962C8B-B14F-4D97-AF65-F5344CB8AC3E}">
        <p14:creationId xmlns:p14="http://schemas.microsoft.com/office/powerpoint/2010/main" val="408696417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a:prstGeom prst="rect">
            <a:avLst/>
          </a:prstGeom>
        </p:spPr>
        <p:txBody>
          <a:bodyPr anchor="ctr">
            <a:normAutofit/>
          </a:bodyPr>
          <a:lstStyle>
            <a:lvl1pPr algn="l">
              <a:defRPr sz="4400" b="0" cap="none"/>
            </a:lvl1pPr>
          </a:lstStyle>
          <a:p>
            <a:r>
              <a:rPr lang="en-US"/>
              <a:t>Click to edit Master title style</a:t>
            </a:r>
          </a:p>
        </p:txBody>
      </p:sp>
      <p:sp>
        <p:nvSpPr>
          <p:cNvPr id="6" name="Slide Number Placeholder 5"/>
          <p:cNvSpPr>
            <a:spLocks noGrp="1"/>
          </p:cNvSpPr>
          <p:nvPr>
            <p:ph type="sldNum" sz="quarter" idx="12"/>
          </p:nvPr>
        </p:nvSpPr>
        <p:spPr/>
        <p:txBody>
          <a:bodyPr/>
          <a:lstStyle/>
          <a:p>
            <a:fld id="{91BD7323-49BF-4C97-8773-5EC64C492009}"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39047510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Content Slide - V1">
    <p:spTree>
      <p:nvGrpSpPr>
        <p:cNvPr id="1" name=""/>
        <p:cNvGrpSpPr/>
        <p:nvPr/>
      </p:nvGrpSpPr>
      <p:grpSpPr>
        <a:xfrm>
          <a:off x="0" y="0"/>
          <a:ext cx="0" cy="0"/>
          <a:chOff x="0" y="0"/>
          <a:chExt cx="0" cy="0"/>
        </a:xfrm>
      </p:grpSpPr>
      <p:sp>
        <p:nvSpPr>
          <p:cNvPr id="14" name="Content Placeholder 13">
            <a:extLst>
              <a:ext uri="{FF2B5EF4-FFF2-40B4-BE49-F238E27FC236}">
                <a16:creationId xmlns="" xmlns:a16="http://schemas.microsoft.com/office/drawing/2014/main" id="{C62CED8E-ADCA-2F47-BB1E-D4CD01F63C0E}"/>
              </a:ext>
            </a:extLst>
          </p:cNvPr>
          <p:cNvSpPr>
            <a:spLocks noGrp="1"/>
          </p:cNvSpPr>
          <p:nvPr>
            <p:ph sz="quarter" idx="13"/>
          </p:nvPr>
        </p:nvSpPr>
        <p:spPr>
          <a:xfrm>
            <a:off x="526184" y="1624012"/>
            <a:ext cx="11156286" cy="4281483"/>
          </a:xfrm>
          <a:prstGeom prst="rect">
            <a:avLst/>
          </a:prstGeom>
        </p:spPr>
        <p:txBody>
          <a:bodyPr/>
          <a:lstStyle>
            <a:lvl1pPr>
              <a:lnSpc>
                <a:spcPct val="112000"/>
              </a:lnSpc>
              <a:spcBef>
                <a:spcPts val="1300"/>
              </a:spcBef>
              <a:spcAft>
                <a:spcPts val="200"/>
              </a:spcAft>
              <a:defRPr baseline="0">
                <a:solidFill>
                  <a:schemeClr val="accent3"/>
                </a:solidFill>
              </a:defRPr>
            </a:lvl1pPr>
            <a:lvl2pPr marL="457109" indent="-228554">
              <a:lnSpc>
                <a:spcPct val="110000"/>
              </a:lnSpc>
              <a:spcAft>
                <a:spcPts val="200"/>
              </a:spcAft>
              <a:buClr>
                <a:srgbClr val="51AF46"/>
              </a:buClr>
              <a:buFont typeface="System Font Regular"/>
              <a:buChar char="•"/>
              <a:tabLst/>
              <a:defRPr baseline="0">
                <a:solidFill>
                  <a:schemeClr val="accent4">
                    <a:lumMod val="50000"/>
                  </a:schemeClr>
                </a:solidFill>
              </a:defRPr>
            </a:lvl2pPr>
            <a:lvl3pPr marL="845651" indent="-237696">
              <a:lnSpc>
                <a:spcPct val="110000"/>
              </a:lnSpc>
              <a:spcBef>
                <a:spcPts val="700"/>
              </a:spcBef>
              <a:spcAft>
                <a:spcPts val="200"/>
              </a:spcAft>
              <a:buClr>
                <a:srgbClr val="51AF46"/>
              </a:buClr>
              <a:buFont typeface="Wingdings" pitchFamily="2" charset="2"/>
              <a:buChar char="§"/>
              <a:tabLst/>
              <a:defRPr sz="1500" baseline="0">
                <a:solidFill>
                  <a:schemeClr val="accent4">
                    <a:lumMod val="50000"/>
                  </a:schemeClr>
                </a:solidFill>
              </a:defRPr>
            </a:lvl3pPr>
            <a:lvl4pPr marL="1097061" indent="-159988">
              <a:lnSpc>
                <a:spcPct val="110000"/>
              </a:lnSpc>
              <a:spcBef>
                <a:spcPts val="700"/>
              </a:spcBef>
              <a:spcAft>
                <a:spcPts val="400"/>
              </a:spcAft>
              <a:buClr>
                <a:srgbClr val="51AF46"/>
              </a:buClr>
              <a:buFont typeface="System Font Regular"/>
              <a:buChar char="-"/>
              <a:tabLst/>
              <a:defRPr sz="1300" b="0" baseline="0">
                <a:solidFill>
                  <a:schemeClr val="accent4">
                    <a:lumMod val="50000"/>
                  </a:schemeClr>
                </a:solidFill>
              </a:defRPr>
            </a:lvl4pPr>
            <a:lvl5pPr marL="1462747" indent="-173701">
              <a:lnSpc>
                <a:spcPct val="110000"/>
              </a:lnSpc>
              <a:spcBef>
                <a:spcPts val="600"/>
              </a:spcBef>
              <a:buClr>
                <a:srgbClr val="51AF46"/>
              </a:buClr>
              <a:buSzPct val="100000"/>
              <a:buFont typeface="Arial" panose="020B0604020202020204" pitchFamily="34" charset="0"/>
              <a:buChar char="•"/>
              <a:tabLst/>
              <a:defRPr sz="1200" baseline="0">
                <a:solidFill>
                  <a:schemeClr val="accent4">
                    <a:lumMod val="50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9" name="Straight Connector 8">
            <a:extLst>
              <a:ext uri="{FF2B5EF4-FFF2-40B4-BE49-F238E27FC236}">
                <a16:creationId xmlns="" xmlns:a16="http://schemas.microsoft.com/office/drawing/2014/main" id="{112A9BE6-A9D3-384E-B429-CA6E3730F751}"/>
              </a:ext>
            </a:extLst>
          </p:cNvPr>
          <p:cNvCxnSpPr>
            <a:cxnSpLocks/>
          </p:cNvCxnSpPr>
          <p:nvPr userDrawn="1"/>
        </p:nvCxnSpPr>
        <p:spPr>
          <a:xfrm>
            <a:off x="526183" y="378189"/>
            <a:ext cx="629729" cy="0"/>
          </a:xfrm>
          <a:prstGeom prst="line">
            <a:avLst/>
          </a:prstGeom>
          <a:ln w="139700">
            <a:solidFill>
              <a:schemeClr val="accent4"/>
            </a:solidFill>
          </a:ln>
        </p:spPr>
        <p:style>
          <a:lnRef idx="1">
            <a:schemeClr val="accent1"/>
          </a:lnRef>
          <a:fillRef idx="0">
            <a:schemeClr val="accent1"/>
          </a:fillRef>
          <a:effectRef idx="0">
            <a:schemeClr val="accent1"/>
          </a:effectRef>
          <a:fontRef idx="minor">
            <a:schemeClr val="tx1"/>
          </a:fontRef>
        </p:style>
      </p:cxnSp>
      <p:sp>
        <p:nvSpPr>
          <p:cNvPr id="8" name="Title 1">
            <a:extLst>
              <a:ext uri="{FF2B5EF4-FFF2-40B4-BE49-F238E27FC236}">
                <a16:creationId xmlns="" xmlns:a16="http://schemas.microsoft.com/office/drawing/2014/main" id="{0DB7A569-14EF-8243-BD74-ACB3C09BB762}"/>
              </a:ext>
            </a:extLst>
          </p:cNvPr>
          <p:cNvSpPr>
            <a:spLocks noGrp="1"/>
          </p:cNvSpPr>
          <p:nvPr>
            <p:ph type="title"/>
          </p:nvPr>
        </p:nvSpPr>
        <p:spPr>
          <a:xfrm>
            <a:off x="526184" y="577643"/>
            <a:ext cx="11156285" cy="788661"/>
          </a:xfrm>
          <a:prstGeom prst="rect">
            <a:avLst/>
          </a:prstGeom>
        </p:spPr>
        <p:txBody>
          <a:bodyPr anchor="t" anchorCtr="0"/>
          <a:lstStyle>
            <a:lvl1pPr>
              <a:lnSpc>
                <a:spcPct val="105000"/>
              </a:lnSpc>
              <a:defRPr sz="2599" baseline="0">
                <a:solidFill>
                  <a:schemeClr val="tx1"/>
                </a:solidFill>
              </a:defRPr>
            </a:lvl1pPr>
          </a:lstStyle>
          <a:p>
            <a:r>
              <a:rPr lang="en-US" dirty="0"/>
              <a:t>Click to edit Master title style</a:t>
            </a:r>
          </a:p>
        </p:txBody>
      </p:sp>
      <p:cxnSp>
        <p:nvCxnSpPr>
          <p:cNvPr id="17" name="Straight Connector 16">
            <a:extLst>
              <a:ext uri="{FF2B5EF4-FFF2-40B4-BE49-F238E27FC236}">
                <a16:creationId xmlns="" xmlns:a16="http://schemas.microsoft.com/office/drawing/2014/main" id="{C00455D2-AE0B-6948-ADF5-042D5CED5724}"/>
              </a:ext>
            </a:extLst>
          </p:cNvPr>
          <p:cNvCxnSpPr/>
          <p:nvPr userDrawn="1"/>
        </p:nvCxnSpPr>
        <p:spPr>
          <a:xfrm>
            <a:off x="11338334" y="6525888"/>
            <a:ext cx="395573" cy="0"/>
          </a:xfrm>
          <a:prstGeom prst="line">
            <a:avLst/>
          </a:prstGeom>
          <a:ln w="63500">
            <a:solidFill>
              <a:srgbClr val="ABC1DA"/>
            </a:solidFill>
          </a:ln>
        </p:spPr>
        <p:style>
          <a:lnRef idx="3">
            <a:schemeClr val="dk1"/>
          </a:lnRef>
          <a:fillRef idx="0">
            <a:schemeClr val="dk1"/>
          </a:fillRef>
          <a:effectRef idx="2">
            <a:schemeClr val="dk1"/>
          </a:effectRef>
          <a:fontRef idx="minor">
            <a:schemeClr val="tx1"/>
          </a:fontRef>
        </p:style>
      </p:cxnSp>
      <p:pic>
        <p:nvPicPr>
          <p:cNvPr id="7" name="Picture 6">
            <a:extLst>
              <a:ext uri="{FF2B5EF4-FFF2-40B4-BE49-F238E27FC236}">
                <a16:creationId xmlns="" xmlns:a16="http://schemas.microsoft.com/office/drawing/2014/main" id="{EA838BA6-37DA-514F-B3D0-DCBB0D6E511A}"/>
              </a:ext>
            </a:extLst>
          </p:cNvPr>
          <p:cNvPicPr>
            <a:picLocks noChangeAspect="1"/>
          </p:cNvPicPr>
          <p:nvPr userDrawn="1"/>
        </p:nvPicPr>
        <p:blipFill>
          <a:blip r:embed="rId2"/>
          <a:stretch>
            <a:fillRect/>
          </a:stretch>
        </p:blipFill>
        <p:spPr>
          <a:xfrm>
            <a:off x="526184" y="6230379"/>
            <a:ext cx="1511357" cy="337109"/>
          </a:xfrm>
          <a:prstGeom prst="rect">
            <a:avLst/>
          </a:prstGeom>
        </p:spPr>
      </p:pic>
    </p:spTree>
    <p:extLst>
      <p:ext uri="{BB962C8B-B14F-4D97-AF65-F5344CB8AC3E}">
        <p14:creationId xmlns:p14="http://schemas.microsoft.com/office/powerpoint/2010/main" val="285223592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Content Slide - V3D">
    <p:spTree>
      <p:nvGrpSpPr>
        <p:cNvPr id="1" name=""/>
        <p:cNvGrpSpPr/>
        <p:nvPr/>
      </p:nvGrpSpPr>
      <p:grpSpPr>
        <a:xfrm>
          <a:off x="0" y="0"/>
          <a:ext cx="0" cy="0"/>
          <a:chOff x="0" y="0"/>
          <a:chExt cx="0" cy="0"/>
        </a:xfrm>
      </p:grpSpPr>
      <p:pic>
        <p:nvPicPr>
          <p:cNvPr id="8" name="Picture 7">
            <a:extLst>
              <a:ext uri="{FF2B5EF4-FFF2-40B4-BE49-F238E27FC236}">
                <a16:creationId xmlns="" xmlns:a16="http://schemas.microsoft.com/office/drawing/2014/main" id="{719BC369-89F1-3545-BF32-B10D20812356}"/>
              </a:ext>
            </a:extLst>
          </p:cNvPr>
          <p:cNvPicPr>
            <a:picLocks noChangeAspect="1"/>
          </p:cNvPicPr>
          <p:nvPr userDrawn="1"/>
        </p:nvPicPr>
        <p:blipFill>
          <a:blip r:embed="rId2"/>
          <a:srcRect/>
          <a:stretch/>
        </p:blipFill>
        <p:spPr>
          <a:xfrm>
            <a:off x="6156363" y="0"/>
            <a:ext cx="6094412" cy="6857107"/>
          </a:xfrm>
          <a:prstGeom prst="rect">
            <a:avLst/>
          </a:prstGeom>
        </p:spPr>
      </p:pic>
      <p:sp>
        <p:nvSpPr>
          <p:cNvPr id="9" name="Rectangle 8">
            <a:extLst>
              <a:ext uri="{FF2B5EF4-FFF2-40B4-BE49-F238E27FC236}">
                <a16:creationId xmlns="" xmlns:a16="http://schemas.microsoft.com/office/drawing/2014/main" id="{890F4FD4-87CD-3745-A3A1-137C26C8CAA8}"/>
              </a:ext>
            </a:extLst>
          </p:cNvPr>
          <p:cNvSpPr/>
          <p:nvPr userDrawn="1"/>
        </p:nvSpPr>
        <p:spPr>
          <a:xfrm>
            <a:off x="4894919" y="1237957"/>
            <a:ext cx="2038378" cy="45617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12" name="Content Placeholder 13">
            <a:extLst>
              <a:ext uri="{FF2B5EF4-FFF2-40B4-BE49-F238E27FC236}">
                <a16:creationId xmlns="" xmlns:a16="http://schemas.microsoft.com/office/drawing/2014/main" id="{A4C55A25-43EC-DB4D-AF2C-55EB96D02CBD}"/>
              </a:ext>
            </a:extLst>
          </p:cNvPr>
          <p:cNvSpPr>
            <a:spLocks noGrp="1"/>
          </p:cNvSpPr>
          <p:nvPr>
            <p:ph sz="quarter" idx="13"/>
          </p:nvPr>
        </p:nvSpPr>
        <p:spPr>
          <a:xfrm>
            <a:off x="526184" y="2430346"/>
            <a:ext cx="5915341" cy="3189697"/>
          </a:xfrm>
          <a:prstGeom prst="rect">
            <a:avLst/>
          </a:prstGeom>
        </p:spPr>
        <p:txBody>
          <a:bodyPr/>
          <a:lstStyle>
            <a:lvl1pPr>
              <a:lnSpc>
                <a:spcPct val="112000"/>
              </a:lnSpc>
              <a:spcBef>
                <a:spcPts val="1300"/>
              </a:spcBef>
              <a:spcAft>
                <a:spcPts val="200"/>
              </a:spcAft>
              <a:defRPr baseline="0">
                <a:solidFill>
                  <a:schemeClr val="accent3"/>
                </a:solidFill>
              </a:defRPr>
            </a:lvl1pPr>
            <a:lvl2pPr marL="457109" indent="-228554">
              <a:lnSpc>
                <a:spcPct val="110000"/>
              </a:lnSpc>
              <a:spcAft>
                <a:spcPts val="200"/>
              </a:spcAft>
              <a:buClr>
                <a:srgbClr val="51AF46"/>
              </a:buClr>
              <a:buFont typeface="System Font Regular"/>
              <a:buChar char="•"/>
              <a:tabLst/>
              <a:defRPr baseline="0">
                <a:solidFill>
                  <a:schemeClr val="accent4">
                    <a:lumMod val="50000"/>
                  </a:schemeClr>
                </a:solidFill>
              </a:defRPr>
            </a:lvl2pPr>
            <a:lvl3pPr marL="845651" indent="-237696">
              <a:lnSpc>
                <a:spcPct val="110000"/>
              </a:lnSpc>
              <a:spcBef>
                <a:spcPts val="700"/>
              </a:spcBef>
              <a:spcAft>
                <a:spcPts val="200"/>
              </a:spcAft>
              <a:buClr>
                <a:srgbClr val="51AF46"/>
              </a:buClr>
              <a:buFont typeface="Wingdings" pitchFamily="2" charset="2"/>
              <a:buChar char="§"/>
              <a:tabLst/>
              <a:defRPr sz="1500" baseline="0">
                <a:solidFill>
                  <a:schemeClr val="accent4">
                    <a:lumMod val="50000"/>
                  </a:schemeClr>
                </a:solidFill>
              </a:defRPr>
            </a:lvl3pPr>
            <a:lvl4pPr marL="1097061" indent="-159988">
              <a:lnSpc>
                <a:spcPct val="110000"/>
              </a:lnSpc>
              <a:spcBef>
                <a:spcPts val="700"/>
              </a:spcBef>
              <a:spcAft>
                <a:spcPts val="400"/>
              </a:spcAft>
              <a:buClr>
                <a:srgbClr val="51AF46"/>
              </a:buClr>
              <a:buFont typeface="System Font Regular"/>
              <a:buChar char="-"/>
              <a:tabLst/>
              <a:defRPr sz="1300" b="0" baseline="0">
                <a:solidFill>
                  <a:schemeClr val="accent4">
                    <a:lumMod val="50000"/>
                  </a:schemeClr>
                </a:solidFill>
              </a:defRPr>
            </a:lvl4pPr>
            <a:lvl5pPr marL="1462747" indent="-173701">
              <a:lnSpc>
                <a:spcPct val="110000"/>
              </a:lnSpc>
              <a:spcBef>
                <a:spcPts val="600"/>
              </a:spcBef>
              <a:buClr>
                <a:srgbClr val="51AF46"/>
              </a:buClr>
              <a:buSzPct val="100000"/>
              <a:buFont typeface="Arial" panose="020B0604020202020204" pitchFamily="34" charset="0"/>
              <a:buChar char="•"/>
              <a:tabLst/>
              <a:defRPr sz="1200" baseline="0">
                <a:solidFill>
                  <a:schemeClr val="accent4">
                    <a:lumMod val="50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itle 1">
            <a:extLst>
              <a:ext uri="{FF2B5EF4-FFF2-40B4-BE49-F238E27FC236}">
                <a16:creationId xmlns="" xmlns:a16="http://schemas.microsoft.com/office/drawing/2014/main" id="{8A758608-B1D8-004C-9A61-DB15B9A74A45}"/>
              </a:ext>
            </a:extLst>
          </p:cNvPr>
          <p:cNvSpPr>
            <a:spLocks noGrp="1"/>
          </p:cNvSpPr>
          <p:nvPr>
            <p:ph type="title"/>
          </p:nvPr>
        </p:nvSpPr>
        <p:spPr>
          <a:xfrm>
            <a:off x="526184" y="1383977"/>
            <a:ext cx="5915341" cy="788661"/>
          </a:xfrm>
          <a:prstGeom prst="rect">
            <a:avLst/>
          </a:prstGeom>
        </p:spPr>
        <p:txBody>
          <a:bodyPr anchor="b" anchorCtr="0"/>
          <a:lstStyle>
            <a:lvl1pPr>
              <a:lnSpc>
                <a:spcPct val="105000"/>
              </a:lnSpc>
              <a:defRPr sz="2599" baseline="0">
                <a:solidFill>
                  <a:schemeClr val="tx1"/>
                </a:solidFill>
              </a:defRPr>
            </a:lvl1pPr>
          </a:lstStyle>
          <a:p>
            <a:r>
              <a:rPr lang="en-US" dirty="0"/>
              <a:t>Click to edit Master title style</a:t>
            </a:r>
          </a:p>
        </p:txBody>
      </p:sp>
      <p:cxnSp>
        <p:nvCxnSpPr>
          <p:cNvPr id="14" name="Straight Connector 13">
            <a:extLst>
              <a:ext uri="{FF2B5EF4-FFF2-40B4-BE49-F238E27FC236}">
                <a16:creationId xmlns="" xmlns:a16="http://schemas.microsoft.com/office/drawing/2014/main" id="{7DB9F9E7-BEF0-0F4A-8F4D-651119DC9D78}"/>
              </a:ext>
            </a:extLst>
          </p:cNvPr>
          <p:cNvCxnSpPr>
            <a:cxnSpLocks/>
          </p:cNvCxnSpPr>
          <p:nvPr userDrawn="1"/>
        </p:nvCxnSpPr>
        <p:spPr>
          <a:xfrm>
            <a:off x="526183" y="1184523"/>
            <a:ext cx="629729" cy="0"/>
          </a:xfrm>
          <a:prstGeom prst="line">
            <a:avLst/>
          </a:prstGeom>
          <a:ln w="139700">
            <a:solidFill>
              <a:schemeClr val="accent4"/>
            </a:solidFill>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 xmlns:a16="http://schemas.microsoft.com/office/drawing/2014/main" id="{5B80DE9A-043E-9247-845E-69EC7F50026D}"/>
              </a:ext>
            </a:extLst>
          </p:cNvPr>
          <p:cNvSpPr/>
          <p:nvPr userDrawn="1"/>
        </p:nvSpPr>
        <p:spPr>
          <a:xfrm>
            <a:off x="11338334" y="6158941"/>
            <a:ext cx="395573" cy="380064"/>
          </a:xfrm>
          <a:prstGeom prst="rect">
            <a:avLst/>
          </a:prstGeom>
          <a:solidFill>
            <a:schemeClr val="bg1">
              <a:alpha val="7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cxnSp>
        <p:nvCxnSpPr>
          <p:cNvPr id="21" name="Straight Connector 20">
            <a:extLst>
              <a:ext uri="{FF2B5EF4-FFF2-40B4-BE49-F238E27FC236}">
                <a16:creationId xmlns="" xmlns:a16="http://schemas.microsoft.com/office/drawing/2014/main" id="{052732CA-93CB-AD44-9E2A-16C269DF7748}"/>
              </a:ext>
            </a:extLst>
          </p:cNvPr>
          <p:cNvCxnSpPr/>
          <p:nvPr userDrawn="1"/>
        </p:nvCxnSpPr>
        <p:spPr>
          <a:xfrm>
            <a:off x="11338334" y="6525888"/>
            <a:ext cx="395573" cy="0"/>
          </a:xfrm>
          <a:prstGeom prst="line">
            <a:avLst/>
          </a:prstGeom>
          <a:ln w="63500">
            <a:solidFill>
              <a:srgbClr val="ABC1DA"/>
            </a:solidFill>
          </a:ln>
        </p:spPr>
        <p:style>
          <a:lnRef idx="3">
            <a:schemeClr val="dk1"/>
          </a:lnRef>
          <a:fillRef idx="0">
            <a:schemeClr val="dk1"/>
          </a:fillRef>
          <a:effectRef idx="2">
            <a:schemeClr val="dk1"/>
          </a:effectRef>
          <a:fontRef idx="minor">
            <a:schemeClr val="tx1"/>
          </a:fontRef>
        </p:style>
      </p:cxnSp>
      <p:sp>
        <p:nvSpPr>
          <p:cNvPr id="22" name="Slide Number Placeholder 5">
            <a:extLst>
              <a:ext uri="{FF2B5EF4-FFF2-40B4-BE49-F238E27FC236}">
                <a16:creationId xmlns="" xmlns:a16="http://schemas.microsoft.com/office/drawing/2014/main" id="{EA73A6A8-92C8-1546-AF1E-C57C132EB4B4}"/>
              </a:ext>
            </a:extLst>
          </p:cNvPr>
          <p:cNvSpPr txBox="1">
            <a:spLocks/>
          </p:cNvSpPr>
          <p:nvPr userDrawn="1"/>
        </p:nvSpPr>
        <p:spPr>
          <a:xfrm>
            <a:off x="11338334" y="6168542"/>
            <a:ext cx="395573" cy="365125"/>
          </a:xfrm>
          <a:prstGeom prst="rect">
            <a:avLst/>
          </a:prstGeom>
          <a:ln>
            <a:noFill/>
          </a:ln>
        </p:spPr>
        <p:txBody>
          <a:bodyPr vert="horz" lIns="45714" tIns="22857" rIns="45714" bIns="22857" rtlCol="0" anchor="ctr"/>
          <a:lstStyle>
            <a:defPPr>
              <a:defRPr lang="en-US"/>
            </a:defPPr>
            <a:lvl1pPr marL="0" algn="ctr" defTabSz="457200" rtl="0" eaLnBrk="1" latinLnBrk="0" hangingPunct="1">
              <a:defRPr sz="2400" b="1" kern="1200">
                <a:ln>
                  <a:solidFill>
                    <a:srgbClr val="143367"/>
                  </a:solidFill>
                </a:ln>
                <a:solidFill>
                  <a:srgbClr val="002156"/>
                </a:solidFill>
                <a:latin typeface="Helvetica" pitchFamily="2"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B0A2592-0B1A-734C-B468-DA21C7D792C7}" type="slidenum">
              <a:rPr lang="en-US" sz="1200" smtClean="0"/>
              <a:pPr/>
              <a:t>‹#›</a:t>
            </a:fld>
            <a:endParaRPr lang="en-US" sz="1200" dirty="0"/>
          </a:p>
        </p:txBody>
      </p:sp>
      <p:pic>
        <p:nvPicPr>
          <p:cNvPr id="15" name="Picture 14">
            <a:extLst>
              <a:ext uri="{FF2B5EF4-FFF2-40B4-BE49-F238E27FC236}">
                <a16:creationId xmlns="" xmlns:a16="http://schemas.microsoft.com/office/drawing/2014/main" id="{DE87A593-482F-CF4A-8876-A1513248A367}"/>
              </a:ext>
            </a:extLst>
          </p:cNvPr>
          <p:cNvPicPr>
            <a:picLocks noChangeAspect="1"/>
          </p:cNvPicPr>
          <p:nvPr userDrawn="1"/>
        </p:nvPicPr>
        <p:blipFill>
          <a:blip r:embed="rId3"/>
          <a:stretch>
            <a:fillRect/>
          </a:stretch>
        </p:blipFill>
        <p:spPr>
          <a:xfrm>
            <a:off x="526184" y="6230379"/>
            <a:ext cx="1511357" cy="337109"/>
          </a:xfrm>
          <a:prstGeom prst="rect">
            <a:avLst/>
          </a:prstGeom>
        </p:spPr>
      </p:pic>
    </p:spTree>
    <p:extLst>
      <p:ext uri="{BB962C8B-B14F-4D97-AF65-F5344CB8AC3E}">
        <p14:creationId xmlns:p14="http://schemas.microsoft.com/office/powerpoint/2010/main" val="361822839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Content Slide - Two Sections  - V2">
    <p:spTree>
      <p:nvGrpSpPr>
        <p:cNvPr id="1" name=""/>
        <p:cNvGrpSpPr/>
        <p:nvPr/>
      </p:nvGrpSpPr>
      <p:grpSpPr>
        <a:xfrm>
          <a:off x="0" y="0"/>
          <a:ext cx="0" cy="0"/>
          <a:chOff x="0" y="0"/>
          <a:chExt cx="0" cy="0"/>
        </a:xfrm>
      </p:grpSpPr>
      <p:cxnSp>
        <p:nvCxnSpPr>
          <p:cNvPr id="10" name="Straight Connector 9">
            <a:extLst>
              <a:ext uri="{FF2B5EF4-FFF2-40B4-BE49-F238E27FC236}">
                <a16:creationId xmlns="" xmlns:a16="http://schemas.microsoft.com/office/drawing/2014/main" id="{CB4C7C42-C853-AA44-86A5-9DEA12BC318C}"/>
              </a:ext>
            </a:extLst>
          </p:cNvPr>
          <p:cNvCxnSpPr>
            <a:cxnSpLocks/>
          </p:cNvCxnSpPr>
          <p:nvPr userDrawn="1"/>
        </p:nvCxnSpPr>
        <p:spPr>
          <a:xfrm>
            <a:off x="526183" y="378189"/>
            <a:ext cx="629729" cy="0"/>
          </a:xfrm>
          <a:prstGeom prst="line">
            <a:avLst/>
          </a:prstGeom>
          <a:ln w="139700">
            <a:solidFill>
              <a:srgbClr val="ABC1DA"/>
            </a:solidFill>
          </a:ln>
        </p:spPr>
        <p:style>
          <a:lnRef idx="1">
            <a:schemeClr val="accent1"/>
          </a:lnRef>
          <a:fillRef idx="0">
            <a:schemeClr val="accent1"/>
          </a:fillRef>
          <a:effectRef idx="0">
            <a:schemeClr val="accent1"/>
          </a:effectRef>
          <a:fontRef idx="minor">
            <a:schemeClr val="tx1"/>
          </a:fontRef>
        </p:style>
      </p:cxnSp>
      <p:sp>
        <p:nvSpPr>
          <p:cNvPr id="11" name="Content Placeholder 13">
            <a:extLst>
              <a:ext uri="{FF2B5EF4-FFF2-40B4-BE49-F238E27FC236}">
                <a16:creationId xmlns="" xmlns:a16="http://schemas.microsoft.com/office/drawing/2014/main" id="{15F8FED7-CB0F-0142-8B31-EABB96EF2643}"/>
              </a:ext>
            </a:extLst>
          </p:cNvPr>
          <p:cNvSpPr>
            <a:spLocks noGrp="1"/>
          </p:cNvSpPr>
          <p:nvPr>
            <p:ph sz="quarter" idx="14"/>
          </p:nvPr>
        </p:nvSpPr>
        <p:spPr>
          <a:xfrm>
            <a:off x="6339649" y="1524323"/>
            <a:ext cx="5394258" cy="4408645"/>
          </a:xfrm>
          <a:prstGeom prst="rect">
            <a:avLst/>
          </a:prstGeom>
        </p:spPr>
        <p:txBody>
          <a:bodyPr/>
          <a:lstStyle>
            <a:lvl1pPr>
              <a:lnSpc>
                <a:spcPct val="112000"/>
              </a:lnSpc>
              <a:spcBef>
                <a:spcPts val="1300"/>
              </a:spcBef>
              <a:spcAft>
                <a:spcPts val="200"/>
              </a:spcAft>
              <a:defRPr baseline="0">
                <a:solidFill>
                  <a:schemeClr val="accent3"/>
                </a:solidFill>
              </a:defRPr>
            </a:lvl1pPr>
            <a:lvl2pPr marL="457109" indent="-228554">
              <a:lnSpc>
                <a:spcPct val="110000"/>
              </a:lnSpc>
              <a:spcAft>
                <a:spcPts val="200"/>
              </a:spcAft>
              <a:buClr>
                <a:srgbClr val="51AF46"/>
              </a:buClr>
              <a:buFont typeface="System Font Regular"/>
              <a:buChar char="•"/>
              <a:tabLst/>
              <a:defRPr baseline="0">
                <a:solidFill>
                  <a:schemeClr val="accent4">
                    <a:lumMod val="50000"/>
                  </a:schemeClr>
                </a:solidFill>
              </a:defRPr>
            </a:lvl2pPr>
            <a:lvl3pPr marL="845651" indent="-237696">
              <a:lnSpc>
                <a:spcPct val="110000"/>
              </a:lnSpc>
              <a:spcBef>
                <a:spcPts val="700"/>
              </a:spcBef>
              <a:spcAft>
                <a:spcPts val="200"/>
              </a:spcAft>
              <a:buClr>
                <a:srgbClr val="51AF46"/>
              </a:buClr>
              <a:buFont typeface="Wingdings" pitchFamily="2" charset="2"/>
              <a:buChar char="§"/>
              <a:tabLst/>
              <a:defRPr sz="1500" baseline="0">
                <a:solidFill>
                  <a:schemeClr val="accent4">
                    <a:lumMod val="50000"/>
                  </a:schemeClr>
                </a:solidFill>
              </a:defRPr>
            </a:lvl3pPr>
            <a:lvl4pPr marL="1097061" indent="-159988">
              <a:lnSpc>
                <a:spcPct val="110000"/>
              </a:lnSpc>
              <a:spcBef>
                <a:spcPts val="700"/>
              </a:spcBef>
              <a:spcAft>
                <a:spcPts val="400"/>
              </a:spcAft>
              <a:buClr>
                <a:srgbClr val="51AF46"/>
              </a:buClr>
              <a:buFont typeface="System Font Regular"/>
              <a:buChar char="-"/>
              <a:tabLst/>
              <a:defRPr sz="1300" b="0" baseline="0">
                <a:solidFill>
                  <a:schemeClr val="accent4">
                    <a:lumMod val="50000"/>
                  </a:schemeClr>
                </a:solidFill>
              </a:defRPr>
            </a:lvl4pPr>
            <a:lvl5pPr marL="1462747" indent="-173701">
              <a:lnSpc>
                <a:spcPct val="110000"/>
              </a:lnSpc>
              <a:spcBef>
                <a:spcPts val="600"/>
              </a:spcBef>
              <a:buClr>
                <a:srgbClr val="51AF46"/>
              </a:buClr>
              <a:buSzPct val="100000"/>
              <a:buFont typeface="Arial" panose="020B0604020202020204" pitchFamily="34" charset="0"/>
              <a:buChar char="•"/>
              <a:tabLst/>
              <a:defRPr sz="1200" baseline="0">
                <a:solidFill>
                  <a:schemeClr val="accent4">
                    <a:lumMod val="50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13">
            <a:extLst>
              <a:ext uri="{FF2B5EF4-FFF2-40B4-BE49-F238E27FC236}">
                <a16:creationId xmlns="" xmlns:a16="http://schemas.microsoft.com/office/drawing/2014/main" id="{76007716-6B35-2342-8A36-120E0989BF7B}"/>
              </a:ext>
            </a:extLst>
          </p:cNvPr>
          <p:cNvSpPr>
            <a:spLocks noGrp="1"/>
          </p:cNvSpPr>
          <p:nvPr>
            <p:ph sz="quarter" idx="15"/>
          </p:nvPr>
        </p:nvSpPr>
        <p:spPr>
          <a:xfrm>
            <a:off x="526183" y="1524323"/>
            <a:ext cx="5394258" cy="4314772"/>
          </a:xfrm>
          <a:prstGeom prst="rect">
            <a:avLst/>
          </a:prstGeom>
        </p:spPr>
        <p:txBody>
          <a:bodyPr/>
          <a:lstStyle>
            <a:lvl1pPr>
              <a:lnSpc>
                <a:spcPct val="112000"/>
              </a:lnSpc>
              <a:spcBef>
                <a:spcPts val="1300"/>
              </a:spcBef>
              <a:spcAft>
                <a:spcPts val="200"/>
              </a:spcAft>
              <a:defRPr baseline="0">
                <a:solidFill>
                  <a:schemeClr val="accent3"/>
                </a:solidFill>
              </a:defRPr>
            </a:lvl1pPr>
            <a:lvl2pPr marL="457109" indent="-228554">
              <a:lnSpc>
                <a:spcPct val="110000"/>
              </a:lnSpc>
              <a:spcAft>
                <a:spcPts val="200"/>
              </a:spcAft>
              <a:buClr>
                <a:srgbClr val="51AF46"/>
              </a:buClr>
              <a:buFont typeface="System Font Regular"/>
              <a:buChar char="•"/>
              <a:tabLst/>
              <a:defRPr baseline="0">
                <a:solidFill>
                  <a:schemeClr val="accent4">
                    <a:lumMod val="50000"/>
                  </a:schemeClr>
                </a:solidFill>
              </a:defRPr>
            </a:lvl2pPr>
            <a:lvl3pPr marL="845651" indent="-237696">
              <a:lnSpc>
                <a:spcPct val="110000"/>
              </a:lnSpc>
              <a:spcBef>
                <a:spcPts val="700"/>
              </a:spcBef>
              <a:spcAft>
                <a:spcPts val="200"/>
              </a:spcAft>
              <a:buClr>
                <a:srgbClr val="51AF46"/>
              </a:buClr>
              <a:buFont typeface="Wingdings" pitchFamily="2" charset="2"/>
              <a:buChar char="§"/>
              <a:tabLst/>
              <a:defRPr sz="1500" baseline="0">
                <a:solidFill>
                  <a:schemeClr val="accent4">
                    <a:lumMod val="50000"/>
                  </a:schemeClr>
                </a:solidFill>
              </a:defRPr>
            </a:lvl3pPr>
            <a:lvl4pPr marL="1097061" indent="-159988">
              <a:lnSpc>
                <a:spcPct val="110000"/>
              </a:lnSpc>
              <a:spcBef>
                <a:spcPts val="700"/>
              </a:spcBef>
              <a:spcAft>
                <a:spcPts val="400"/>
              </a:spcAft>
              <a:buClr>
                <a:srgbClr val="51AF46"/>
              </a:buClr>
              <a:buFont typeface="System Font Regular"/>
              <a:buChar char="-"/>
              <a:tabLst/>
              <a:defRPr sz="1300" b="0" baseline="0">
                <a:solidFill>
                  <a:schemeClr val="accent4">
                    <a:lumMod val="50000"/>
                  </a:schemeClr>
                </a:solidFill>
              </a:defRPr>
            </a:lvl4pPr>
            <a:lvl5pPr marL="1462747" indent="-173701">
              <a:lnSpc>
                <a:spcPct val="110000"/>
              </a:lnSpc>
              <a:spcBef>
                <a:spcPts val="600"/>
              </a:spcBef>
              <a:buClr>
                <a:srgbClr val="51AF46"/>
              </a:buClr>
              <a:buSzPct val="100000"/>
              <a:buFont typeface="Arial" panose="020B0604020202020204" pitchFamily="34" charset="0"/>
              <a:buChar char="•"/>
              <a:tabLst/>
              <a:defRPr sz="1200" baseline="0">
                <a:solidFill>
                  <a:schemeClr val="accent4">
                    <a:lumMod val="50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4" name="Title 1">
            <a:extLst>
              <a:ext uri="{FF2B5EF4-FFF2-40B4-BE49-F238E27FC236}">
                <a16:creationId xmlns="" xmlns:a16="http://schemas.microsoft.com/office/drawing/2014/main" id="{65DE77CC-1C10-9A46-A52C-B20E4BFDF16C}"/>
              </a:ext>
            </a:extLst>
          </p:cNvPr>
          <p:cNvSpPr>
            <a:spLocks noGrp="1"/>
          </p:cNvSpPr>
          <p:nvPr>
            <p:ph type="title"/>
          </p:nvPr>
        </p:nvSpPr>
        <p:spPr>
          <a:xfrm>
            <a:off x="526183" y="556931"/>
            <a:ext cx="11207724" cy="788661"/>
          </a:xfrm>
          <a:prstGeom prst="rect">
            <a:avLst/>
          </a:prstGeom>
        </p:spPr>
        <p:txBody>
          <a:bodyPr anchor="t" anchorCtr="0"/>
          <a:lstStyle>
            <a:lvl1pPr>
              <a:lnSpc>
                <a:spcPct val="105000"/>
              </a:lnSpc>
              <a:defRPr sz="2599" baseline="0">
                <a:solidFill>
                  <a:schemeClr val="tx1"/>
                </a:solidFill>
              </a:defRPr>
            </a:lvl1pPr>
          </a:lstStyle>
          <a:p>
            <a:r>
              <a:rPr lang="en-US" dirty="0"/>
              <a:t>Click to edit Master title style</a:t>
            </a:r>
          </a:p>
        </p:txBody>
      </p:sp>
      <p:sp>
        <p:nvSpPr>
          <p:cNvPr id="9" name="Rectangle 8">
            <a:extLst>
              <a:ext uri="{FF2B5EF4-FFF2-40B4-BE49-F238E27FC236}">
                <a16:creationId xmlns="" xmlns:a16="http://schemas.microsoft.com/office/drawing/2014/main" id="{92D2AAD3-921A-4C4B-8A47-78F699D06263}"/>
              </a:ext>
            </a:extLst>
          </p:cNvPr>
          <p:cNvSpPr/>
          <p:nvPr userDrawn="1"/>
        </p:nvSpPr>
        <p:spPr>
          <a:xfrm>
            <a:off x="11338334" y="6158941"/>
            <a:ext cx="395573" cy="380064"/>
          </a:xfrm>
          <a:prstGeom prst="rect">
            <a:avLst/>
          </a:prstGeom>
          <a:solidFill>
            <a:schemeClr val="bg1">
              <a:alpha val="7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cxnSp>
        <p:nvCxnSpPr>
          <p:cNvPr id="12" name="Straight Connector 11">
            <a:extLst>
              <a:ext uri="{FF2B5EF4-FFF2-40B4-BE49-F238E27FC236}">
                <a16:creationId xmlns="" xmlns:a16="http://schemas.microsoft.com/office/drawing/2014/main" id="{BF6134FF-8108-0A43-917A-1FA6A37F5EB9}"/>
              </a:ext>
            </a:extLst>
          </p:cNvPr>
          <p:cNvCxnSpPr/>
          <p:nvPr userDrawn="1"/>
        </p:nvCxnSpPr>
        <p:spPr>
          <a:xfrm>
            <a:off x="11338334" y="6525888"/>
            <a:ext cx="395573" cy="0"/>
          </a:xfrm>
          <a:prstGeom prst="line">
            <a:avLst/>
          </a:prstGeom>
          <a:ln w="63500">
            <a:solidFill>
              <a:srgbClr val="ABC1DA"/>
            </a:solidFill>
          </a:ln>
        </p:spPr>
        <p:style>
          <a:lnRef idx="3">
            <a:schemeClr val="dk1"/>
          </a:lnRef>
          <a:fillRef idx="0">
            <a:schemeClr val="dk1"/>
          </a:fillRef>
          <a:effectRef idx="2">
            <a:schemeClr val="dk1"/>
          </a:effectRef>
          <a:fontRef idx="minor">
            <a:schemeClr val="tx1"/>
          </a:fontRef>
        </p:style>
      </p:cxnSp>
      <p:sp>
        <p:nvSpPr>
          <p:cNvPr id="13" name="Slide Number Placeholder 5">
            <a:extLst>
              <a:ext uri="{FF2B5EF4-FFF2-40B4-BE49-F238E27FC236}">
                <a16:creationId xmlns="" xmlns:a16="http://schemas.microsoft.com/office/drawing/2014/main" id="{6AEA5D46-F6CD-444C-8439-8C0C09BD7A92}"/>
              </a:ext>
            </a:extLst>
          </p:cNvPr>
          <p:cNvSpPr txBox="1">
            <a:spLocks/>
          </p:cNvSpPr>
          <p:nvPr userDrawn="1"/>
        </p:nvSpPr>
        <p:spPr>
          <a:xfrm>
            <a:off x="11338334" y="6168542"/>
            <a:ext cx="395573" cy="365125"/>
          </a:xfrm>
          <a:prstGeom prst="rect">
            <a:avLst/>
          </a:prstGeom>
          <a:ln>
            <a:noFill/>
          </a:ln>
        </p:spPr>
        <p:txBody>
          <a:bodyPr vert="horz" lIns="45714" tIns="22857" rIns="45714" bIns="22857" rtlCol="0" anchor="ctr"/>
          <a:lstStyle>
            <a:defPPr>
              <a:defRPr lang="en-US"/>
            </a:defPPr>
            <a:lvl1pPr marL="0" algn="ctr" defTabSz="457200" rtl="0" eaLnBrk="1" latinLnBrk="0" hangingPunct="1">
              <a:defRPr sz="2400" b="1" kern="1200">
                <a:ln>
                  <a:solidFill>
                    <a:srgbClr val="143367"/>
                  </a:solidFill>
                </a:ln>
                <a:solidFill>
                  <a:srgbClr val="002156"/>
                </a:solidFill>
                <a:latin typeface="Helvetica" pitchFamily="2"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B0A2592-0B1A-734C-B468-DA21C7D792C7}" type="slidenum">
              <a:rPr lang="en-US" sz="1200" smtClean="0"/>
              <a:pPr/>
              <a:t>‹#›</a:t>
            </a:fld>
            <a:endParaRPr lang="en-US" sz="1200" dirty="0"/>
          </a:p>
        </p:txBody>
      </p:sp>
      <p:pic>
        <p:nvPicPr>
          <p:cNvPr id="14" name="Picture 13">
            <a:extLst>
              <a:ext uri="{FF2B5EF4-FFF2-40B4-BE49-F238E27FC236}">
                <a16:creationId xmlns="" xmlns:a16="http://schemas.microsoft.com/office/drawing/2014/main" id="{DD5D2272-6AD9-BC4C-A2A6-A75D5FE5FF01}"/>
              </a:ext>
            </a:extLst>
          </p:cNvPr>
          <p:cNvPicPr>
            <a:picLocks noChangeAspect="1"/>
          </p:cNvPicPr>
          <p:nvPr userDrawn="1"/>
        </p:nvPicPr>
        <p:blipFill>
          <a:blip r:embed="rId2"/>
          <a:stretch>
            <a:fillRect/>
          </a:stretch>
        </p:blipFill>
        <p:spPr>
          <a:xfrm>
            <a:off x="526184" y="6230379"/>
            <a:ext cx="1511357" cy="337109"/>
          </a:xfrm>
          <a:prstGeom prst="rect">
            <a:avLst/>
          </a:prstGeom>
        </p:spPr>
      </p:pic>
    </p:spTree>
    <p:extLst>
      <p:ext uri="{BB962C8B-B14F-4D97-AF65-F5344CB8AC3E}">
        <p14:creationId xmlns:p14="http://schemas.microsoft.com/office/powerpoint/2010/main" val="37213149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91BD7323-49BF-4C97-8773-5EC64C492009}" type="slidenum">
              <a:rPr lang="en-US" smtClean="0"/>
              <a:pPr/>
              <a:t>‹#›</a:t>
            </a:fld>
            <a:endParaRPr lang="en-US"/>
          </a:p>
        </p:txBody>
      </p:sp>
      <p:sp>
        <p:nvSpPr>
          <p:cNvPr id="4" name="Content Placeholder 3">
            <a:extLst>
              <a:ext uri="{FF2B5EF4-FFF2-40B4-BE49-F238E27FC236}">
                <a16:creationId xmlns="" xmlns:a16="http://schemas.microsoft.com/office/drawing/2014/main" id="{C3A8203B-6A52-2141-A140-93082DB8305F}"/>
              </a:ext>
            </a:extLst>
          </p:cNvPr>
          <p:cNvSpPr>
            <a:spLocks noGrp="1"/>
          </p:cNvSpPr>
          <p:nvPr>
            <p:ph sz="quarter" idx="11"/>
          </p:nvPr>
        </p:nvSpPr>
        <p:spPr>
          <a:xfrm>
            <a:off x="1406525" y="1557851"/>
            <a:ext cx="9378950" cy="4541837"/>
          </a:xfrm>
          <a:prstGeom prst="rect">
            <a:avLst/>
          </a:prstGeom>
        </p:spPr>
        <p:txBody>
          <a:bodyPr/>
          <a:lstStyle>
            <a:lvl2pPr>
              <a:buSzPct val="100000"/>
              <a:defRPr/>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079638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8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91BD7323-49BF-4C97-8773-5EC64C492009}" type="slidenum">
              <a:rPr lang="en-US" smtClean="0"/>
              <a:pPr/>
              <a:t>‹#›</a:t>
            </a:fld>
            <a:endParaRPr lang="en-US"/>
          </a:p>
        </p:txBody>
      </p:sp>
      <p:sp>
        <p:nvSpPr>
          <p:cNvPr id="5" name="Title 1">
            <a:extLst>
              <a:ext uri="{FF2B5EF4-FFF2-40B4-BE49-F238E27FC236}">
                <a16:creationId xmlns="" xmlns:a16="http://schemas.microsoft.com/office/drawing/2014/main" id="{E0B924E4-3D3C-C147-95DE-7F25670A5CB6}"/>
              </a:ext>
            </a:extLst>
          </p:cNvPr>
          <p:cNvSpPr>
            <a:spLocks noGrp="1"/>
          </p:cNvSpPr>
          <p:nvPr>
            <p:ph type="title"/>
          </p:nvPr>
        </p:nvSpPr>
        <p:spPr>
          <a:xfrm>
            <a:off x="1149552" y="245340"/>
            <a:ext cx="8992572" cy="1320800"/>
          </a:xfrm>
          <a:prstGeom prst="rect">
            <a:avLst/>
          </a:prstGeom>
        </p:spPr>
        <p:txBody>
          <a:bodyPr/>
          <a:lstStyle>
            <a:lvl1pPr>
              <a:defRPr sz="5400"/>
            </a:lvl1pPr>
          </a:lstStyle>
          <a:p>
            <a:r>
              <a:rPr lang="en-US" dirty="0"/>
              <a:t>Click to edit Master title style</a:t>
            </a:r>
          </a:p>
        </p:txBody>
      </p:sp>
      <p:sp>
        <p:nvSpPr>
          <p:cNvPr id="6" name="Content Placeholder 2">
            <a:extLst>
              <a:ext uri="{FF2B5EF4-FFF2-40B4-BE49-F238E27FC236}">
                <a16:creationId xmlns="" xmlns:a16="http://schemas.microsoft.com/office/drawing/2014/main" id="{73696628-23F4-3649-843A-C4088B1D77F5}"/>
              </a:ext>
            </a:extLst>
          </p:cNvPr>
          <p:cNvSpPr>
            <a:spLocks noGrp="1"/>
          </p:cNvSpPr>
          <p:nvPr>
            <p:ph sz="half" idx="1"/>
          </p:nvPr>
        </p:nvSpPr>
        <p:spPr>
          <a:xfrm>
            <a:off x="1149552" y="1797504"/>
            <a:ext cx="1998094" cy="1893963"/>
          </a:xfrm>
          <a:prstGeom prst="rect">
            <a:avLst/>
          </a:prstGeom>
        </p:spPr>
        <p:txBody>
          <a:bodyPr/>
          <a:lstStyle>
            <a:lvl1pPr marL="0" indent="0">
              <a:buNone/>
              <a:defRPr/>
            </a:lvl1pPr>
          </a:lstStyle>
          <a:p>
            <a:pPr lvl="0"/>
            <a:endParaRPr lang="en-US" dirty="0"/>
          </a:p>
        </p:txBody>
      </p:sp>
      <p:sp>
        <p:nvSpPr>
          <p:cNvPr id="7" name="Content Placeholder 2">
            <a:extLst>
              <a:ext uri="{FF2B5EF4-FFF2-40B4-BE49-F238E27FC236}">
                <a16:creationId xmlns="" xmlns:a16="http://schemas.microsoft.com/office/drawing/2014/main" id="{33BF492A-C15A-B044-9EED-E13D54091AE8}"/>
              </a:ext>
            </a:extLst>
          </p:cNvPr>
          <p:cNvSpPr>
            <a:spLocks noGrp="1"/>
          </p:cNvSpPr>
          <p:nvPr>
            <p:ph sz="half" idx="11"/>
          </p:nvPr>
        </p:nvSpPr>
        <p:spPr>
          <a:xfrm>
            <a:off x="3725608" y="1797501"/>
            <a:ext cx="1998094" cy="1893963"/>
          </a:xfrm>
          <a:prstGeom prst="rect">
            <a:avLst/>
          </a:prstGeom>
        </p:spPr>
        <p:txBody>
          <a:bodyPr/>
          <a:lstStyle>
            <a:lvl1pPr marL="0" indent="0">
              <a:buNone/>
              <a:defRPr/>
            </a:lvl1pPr>
          </a:lstStyle>
          <a:p>
            <a:pPr lvl="0"/>
            <a:endParaRPr lang="en-US" dirty="0"/>
          </a:p>
        </p:txBody>
      </p:sp>
      <p:sp>
        <p:nvSpPr>
          <p:cNvPr id="8" name="Content Placeholder 2">
            <a:extLst>
              <a:ext uri="{FF2B5EF4-FFF2-40B4-BE49-F238E27FC236}">
                <a16:creationId xmlns="" xmlns:a16="http://schemas.microsoft.com/office/drawing/2014/main" id="{4CA41C57-402F-114E-AC34-1F691015BF9E}"/>
              </a:ext>
            </a:extLst>
          </p:cNvPr>
          <p:cNvSpPr>
            <a:spLocks noGrp="1"/>
          </p:cNvSpPr>
          <p:nvPr>
            <p:ph sz="half" idx="12"/>
          </p:nvPr>
        </p:nvSpPr>
        <p:spPr>
          <a:xfrm>
            <a:off x="6301664" y="1797501"/>
            <a:ext cx="1998094" cy="1893963"/>
          </a:xfrm>
          <a:prstGeom prst="rect">
            <a:avLst/>
          </a:prstGeom>
        </p:spPr>
        <p:txBody>
          <a:bodyPr/>
          <a:lstStyle>
            <a:lvl1pPr marL="0" indent="0">
              <a:buNone/>
              <a:defRPr/>
            </a:lvl1pPr>
          </a:lstStyle>
          <a:p>
            <a:pPr lvl="0"/>
            <a:endParaRPr lang="en-US" dirty="0"/>
          </a:p>
        </p:txBody>
      </p:sp>
      <p:sp>
        <p:nvSpPr>
          <p:cNvPr id="9" name="Content Placeholder 2">
            <a:extLst>
              <a:ext uri="{FF2B5EF4-FFF2-40B4-BE49-F238E27FC236}">
                <a16:creationId xmlns="" xmlns:a16="http://schemas.microsoft.com/office/drawing/2014/main" id="{23EC9342-123A-AE47-92C6-ED925163D215}"/>
              </a:ext>
            </a:extLst>
          </p:cNvPr>
          <p:cNvSpPr>
            <a:spLocks noGrp="1"/>
          </p:cNvSpPr>
          <p:nvPr>
            <p:ph sz="half" idx="13"/>
          </p:nvPr>
        </p:nvSpPr>
        <p:spPr>
          <a:xfrm>
            <a:off x="8955584" y="1797501"/>
            <a:ext cx="1998094" cy="1893963"/>
          </a:xfrm>
          <a:prstGeom prst="rect">
            <a:avLst/>
          </a:prstGeom>
        </p:spPr>
        <p:txBody>
          <a:bodyPr/>
          <a:lstStyle>
            <a:lvl1pPr marL="0" indent="0">
              <a:buNone/>
              <a:defRPr/>
            </a:lvl1pPr>
          </a:lstStyle>
          <a:p>
            <a:pPr lvl="0"/>
            <a:endParaRPr lang="en-US" dirty="0"/>
          </a:p>
        </p:txBody>
      </p:sp>
      <p:sp>
        <p:nvSpPr>
          <p:cNvPr id="10" name="Content Placeholder 2">
            <a:extLst>
              <a:ext uri="{FF2B5EF4-FFF2-40B4-BE49-F238E27FC236}">
                <a16:creationId xmlns="" xmlns:a16="http://schemas.microsoft.com/office/drawing/2014/main" id="{4C476F1B-C936-754C-B8B2-163AAC3402A2}"/>
              </a:ext>
            </a:extLst>
          </p:cNvPr>
          <p:cNvSpPr>
            <a:spLocks noGrp="1"/>
          </p:cNvSpPr>
          <p:nvPr>
            <p:ph sz="half" idx="14"/>
          </p:nvPr>
        </p:nvSpPr>
        <p:spPr>
          <a:xfrm>
            <a:off x="1149552" y="3971931"/>
            <a:ext cx="1998094" cy="1893963"/>
          </a:xfrm>
          <a:prstGeom prst="rect">
            <a:avLst/>
          </a:prstGeom>
        </p:spPr>
        <p:txBody>
          <a:bodyPr/>
          <a:lstStyle>
            <a:lvl1pPr marL="0" indent="0">
              <a:buNone/>
              <a:defRPr/>
            </a:lvl1pPr>
          </a:lstStyle>
          <a:p>
            <a:pPr lvl="0"/>
            <a:endParaRPr lang="en-US" dirty="0"/>
          </a:p>
        </p:txBody>
      </p:sp>
      <p:sp>
        <p:nvSpPr>
          <p:cNvPr id="11" name="Content Placeholder 2">
            <a:extLst>
              <a:ext uri="{FF2B5EF4-FFF2-40B4-BE49-F238E27FC236}">
                <a16:creationId xmlns="" xmlns:a16="http://schemas.microsoft.com/office/drawing/2014/main" id="{D08A5BD5-E2D7-0E4D-A97D-086039447060}"/>
              </a:ext>
            </a:extLst>
          </p:cNvPr>
          <p:cNvSpPr>
            <a:spLocks noGrp="1"/>
          </p:cNvSpPr>
          <p:nvPr>
            <p:ph sz="half" idx="15"/>
          </p:nvPr>
        </p:nvSpPr>
        <p:spPr>
          <a:xfrm>
            <a:off x="3725608" y="3971931"/>
            <a:ext cx="1998094" cy="1893963"/>
          </a:xfrm>
          <a:prstGeom prst="rect">
            <a:avLst/>
          </a:prstGeom>
        </p:spPr>
        <p:txBody>
          <a:bodyPr/>
          <a:lstStyle>
            <a:lvl1pPr marL="0" indent="0">
              <a:buNone/>
              <a:defRPr/>
            </a:lvl1pPr>
          </a:lstStyle>
          <a:p>
            <a:pPr lvl="0"/>
            <a:endParaRPr lang="en-US" dirty="0"/>
          </a:p>
        </p:txBody>
      </p:sp>
      <p:sp>
        <p:nvSpPr>
          <p:cNvPr id="12" name="Content Placeholder 2">
            <a:extLst>
              <a:ext uri="{FF2B5EF4-FFF2-40B4-BE49-F238E27FC236}">
                <a16:creationId xmlns="" xmlns:a16="http://schemas.microsoft.com/office/drawing/2014/main" id="{CBD653CF-5D19-7241-A611-BA0298F06A4D}"/>
              </a:ext>
            </a:extLst>
          </p:cNvPr>
          <p:cNvSpPr>
            <a:spLocks noGrp="1"/>
          </p:cNvSpPr>
          <p:nvPr>
            <p:ph sz="half" idx="16"/>
          </p:nvPr>
        </p:nvSpPr>
        <p:spPr>
          <a:xfrm>
            <a:off x="6301664" y="3971931"/>
            <a:ext cx="1998094" cy="1893963"/>
          </a:xfrm>
          <a:prstGeom prst="rect">
            <a:avLst/>
          </a:prstGeom>
        </p:spPr>
        <p:txBody>
          <a:bodyPr/>
          <a:lstStyle>
            <a:lvl1pPr marL="0" indent="0">
              <a:buNone/>
              <a:defRPr/>
            </a:lvl1pPr>
          </a:lstStyle>
          <a:p>
            <a:pPr lvl="0"/>
            <a:endParaRPr lang="en-US" dirty="0"/>
          </a:p>
        </p:txBody>
      </p:sp>
      <p:sp>
        <p:nvSpPr>
          <p:cNvPr id="13" name="Content Placeholder 2">
            <a:extLst>
              <a:ext uri="{FF2B5EF4-FFF2-40B4-BE49-F238E27FC236}">
                <a16:creationId xmlns="" xmlns:a16="http://schemas.microsoft.com/office/drawing/2014/main" id="{4997E9A1-D7DB-5E4C-A985-353140178B0F}"/>
              </a:ext>
            </a:extLst>
          </p:cNvPr>
          <p:cNvSpPr>
            <a:spLocks noGrp="1"/>
          </p:cNvSpPr>
          <p:nvPr>
            <p:ph sz="half" idx="17"/>
          </p:nvPr>
        </p:nvSpPr>
        <p:spPr>
          <a:xfrm>
            <a:off x="8929998" y="3971931"/>
            <a:ext cx="1998094" cy="1893963"/>
          </a:xfrm>
          <a:prstGeom prst="rect">
            <a:avLst/>
          </a:prstGeom>
        </p:spPr>
        <p:txBody>
          <a:bodyPr/>
          <a:lstStyle>
            <a:lvl1pPr marL="0" indent="0">
              <a:buNone/>
              <a:defRPr/>
            </a:lvl1pPr>
          </a:lstStyle>
          <a:p>
            <a:pPr lvl="0"/>
            <a:endParaRPr lang="en-US" dirty="0"/>
          </a:p>
        </p:txBody>
      </p:sp>
    </p:spTree>
    <p:extLst>
      <p:ext uri="{BB962C8B-B14F-4D97-AF65-F5344CB8AC3E}">
        <p14:creationId xmlns:p14="http://schemas.microsoft.com/office/powerpoint/2010/main" val="1258247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74469" y="1477104"/>
            <a:ext cx="8664694" cy="1646302"/>
          </a:xfrm>
        </p:spPr>
        <p:txBody>
          <a:bodyPr anchor="b">
            <a:noAutofit/>
          </a:bodyPr>
          <a:lstStyle>
            <a:lvl1pPr algn="l">
              <a:defRPr sz="5400">
                <a:solidFill>
                  <a:schemeClr val="bg2">
                    <a:lumMod val="25000"/>
                  </a:schemeClr>
                </a:solidFill>
              </a:defRPr>
            </a:lvl1pPr>
          </a:lstStyle>
          <a:p>
            <a:r>
              <a:rPr lang="en-US"/>
              <a:t>Click to edit Master title style</a:t>
            </a:r>
          </a:p>
        </p:txBody>
      </p:sp>
      <p:sp>
        <p:nvSpPr>
          <p:cNvPr id="3" name="Subtitle 2"/>
          <p:cNvSpPr>
            <a:spLocks noGrp="1"/>
          </p:cNvSpPr>
          <p:nvPr>
            <p:ph type="subTitle" idx="1"/>
          </p:nvPr>
        </p:nvSpPr>
        <p:spPr>
          <a:xfrm>
            <a:off x="1285102" y="3346212"/>
            <a:ext cx="8298206" cy="1096899"/>
          </a:xfrm>
        </p:spPr>
        <p:txBody>
          <a:bodyPr anchor="t">
            <a:normAutofit/>
          </a:bodyPr>
          <a:lstStyle>
            <a:lvl1pPr marL="0" indent="0" algn="r">
              <a:buNone/>
              <a:defRPr sz="2800">
                <a:solidFill>
                  <a:schemeClr val="bg1">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z="3600">
                <a:solidFill>
                  <a:schemeClr val="tx1"/>
                </a:solidFill>
              </a:rPr>
              <a:t>Click to edit Master subtitle style</a:t>
            </a:r>
          </a:p>
        </p:txBody>
      </p:sp>
      <p:grpSp>
        <p:nvGrpSpPr>
          <p:cNvPr id="28" name="Group 27"/>
          <p:cNvGrpSpPr/>
          <p:nvPr userDrawn="1"/>
        </p:nvGrpSpPr>
        <p:grpSpPr>
          <a:xfrm>
            <a:off x="0" y="0"/>
            <a:ext cx="12192000" cy="6866467"/>
            <a:chOff x="0" y="-8467"/>
            <a:chExt cx="12192000" cy="6866467"/>
          </a:xfrm>
        </p:grpSpPr>
        <p:cxnSp>
          <p:nvCxnSpPr>
            <p:cNvPr id="29" name="Straight Connector 28"/>
            <p:cNvCxnSpPr/>
            <p:nvPr/>
          </p:nvCxnSpPr>
          <p:spPr>
            <a:xfrm>
              <a:off x="9169166" y="-8467"/>
              <a:ext cx="1783321" cy="6856484"/>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p:nvCxnSpPr>
          <p:spPr>
            <a:xfrm flipH="1">
              <a:off x="8475260" y="3681413"/>
              <a:ext cx="3713565" cy="3166604"/>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3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3" name="Isosceles Triangle 3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4" name="Rectangle 27"/>
            <p:cNvSpPr/>
            <p:nvPr/>
          </p:nvSpPr>
          <p:spPr>
            <a:xfrm>
              <a:off x="9190612" y="-8467"/>
              <a:ext cx="2998214"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tx2">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7" name="Isosceles Triangle 3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8" name="Isosceles Triangle 37"/>
            <p:cNvSpPr/>
            <p:nvPr/>
          </p:nvSpPr>
          <p:spPr>
            <a:xfrm>
              <a:off x="0" y="4013200"/>
              <a:ext cx="448733" cy="2844800"/>
            </a:xfrm>
            <a:prstGeom prst="triangle">
              <a:avLst>
                <a:gd name="adj" fmla="val 0"/>
              </a:avLst>
            </a:prstGeom>
            <a:solidFill>
              <a:schemeClr val="bg2">
                <a:lumMod val="2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pic>
        <p:nvPicPr>
          <p:cNvPr id="42" name="Picture 4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47105" y="0"/>
            <a:ext cx="2377440" cy="2377438"/>
          </a:xfrm>
          <a:prstGeom prst="rect">
            <a:avLst/>
          </a:prstGeom>
        </p:spPr>
      </p:pic>
      <p:sp>
        <p:nvSpPr>
          <p:cNvPr id="54" name="Isosceles Triangle 53"/>
          <p:cNvSpPr/>
          <p:nvPr userDrawn="1"/>
        </p:nvSpPr>
        <p:spPr>
          <a:xfrm flipV="1">
            <a:off x="1" y="-2"/>
            <a:ext cx="1177627" cy="5336275"/>
          </a:xfrm>
          <a:prstGeom prst="triangle">
            <a:avLst>
              <a:gd name="adj" fmla="val 0"/>
            </a:avLst>
          </a:prstGeom>
          <a:solidFill>
            <a:srgbClr val="6F81AC">
              <a:alpha val="80000"/>
            </a:srgbClr>
          </a:solidFill>
          <a:ln>
            <a:noFill/>
          </a:ln>
          <a:effectLst/>
        </p:spPr>
        <p:style>
          <a:lnRef idx="1">
            <a:schemeClr val="accent1"/>
          </a:lnRef>
          <a:fillRef idx="3">
            <a:schemeClr val="accent1"/>
          </a:fillRef>
          <a:effectRef idx="2">
            <a:schemeClr val="accent1"/>
          </a:effectRef>
          <a:fontRef idx="minor">
            <a:schemeClr val="lt1"/>
          </a:fontRef>
        </p:style>
      </p:sp>
      <p:sp>
        <p:nvSpPr>
          <p:cNvPr id="4" name="Date Placeholder 3"/>
          <p:cNvSpPr>
            <a:spLocks noGrp="1"/>
          </p:cNvSpPr>
          <p:nvPr>
            <p:ph type="dt" sz="half" idx="10"/>
          </p:nvPr>
        </p:nvSpPr>
        <p:spPr>
          <a:xfrm>
            <a:off x="10650823" y="6289723"/>
            <a:ext cx="1416021" cy="387824"/>
          </a:xfrm>
          <a:prstGeom prst="rect">
            <a:avLst/>
          </a:prstGeom>
        </p:spPr>
        <p:txBody>
          <a:bodyPr/>
          <a:lstStyle>
            <a:lvl1pPr algn="r">
              <a:defRPr sz="1600">
                <a:solidFill>
                  <a:schemeClr val="bg1"/>
                </a:solidFill>
              </a:defRPr>
            </a:lvl1pPr>
          </a:lstStyle>
          <a:p>
            <a:endParaRPr lang="en-US"/>
          </a:p>
        </p:txBody>
      </p:sp>
    </p:spTree>
    <p:extLst>
      <p:ext uri="{BB962C8B-B14F-4D97-AF65-F5344CB8AC3E}">
        <p14:creationId xmlns:p14="http://schemas.microsoft.com/office/powerpoint/2010/main" val="20765460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47833" y="374619"/>
            <a:ext cx="8596668" cy="1320800"/>
          </a:xfrm>
        </p:spPr>
        <p:txBody>
          <a:bodyPr/>
          <a:lstStyle>
            <a:lvl1pPr>
              <a:defRPr sz="5400"/>
            </a:lvl1pPr>
          </a:lstStyle>
          <a:p>
            <a:r>
              <a:rPr lang="en-US" dirty="0"/>
              <a:t>Click to edit Master title style</a:t>
            </a:r>
          </a:p>
        </p:txBody>
      </p:sp>
      <p:sp>
        <p:nvSpPr>
          <p:cNvPr id="5" name="Text Placeholder 4"/>
          <p:cNvSpPr>
            <a:spLocks noGrp="1"/>
          </p:cNvSpPr>
          <p:nvPr>
            <p:ph type="body" sz="quarter" idx="13"/>
          </p:nvPr>
        </p:nvSpPr>
        <p:spPr>
          <a:xfrm>
            <a:off x="1147833" y="1777835"/>
            <a:ext cx="9188715" cy="4901324"/>
          </a:xfrm>
        </p:spPr>
        <p:txBody>
          <a:bodyPr/>
          <a:lstStyle>
            <a:lvl5pPr marL="2057400" indent="-228600">
              <a:buFont typeface="Franklin Gothic Medium" panose="020B0603020102020204"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11030413" y="6314034"/>
            <a:ext cx="683339" cy="365125"/>
          </a:xfrm>
        </p:spPr>
        <p:txBody>
          <a:bodyPr/>
          <a:lstStyle/>
          <a:p>
            <a:fld id="{91BD7323-49BF-4C97-8773-5EC64C492009}" type="slidenum">
              <a:rPr lang="en-US" smtClean="0"/>
              <a:t>‹#›</a:t>
            </a:fld>
            <a:endParaRPr lang="en-US"/>
          </a:p>
        </p:txBody>
      </p:sp>
    </p:spTree>
    <p:extLst>
      <p:ext uri="{BB962C8B-B14F-4D97-AF65-F5344CB8AC3E}">
        <p14:creationId xmlns:p14="http://schemas.microsoft.com/office/powerpoint/2010/main" val="40402618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1137677" y="292842"/>
            <a:ext cx="8992572" cy="1320800"/>
          </a:xfrm>
          <a:prstGeom prst="rect">
            <a:avLst/>
          </a:prstGeom>
        </p:spPr>
        <p:txBody>
          <a:bodyPr/>
          <a:lstStyle>
            <a:lvl1pPr>
              <a:defRPr sz="5400"/>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91BD7323-49BF-4C97-8773-5EC64C492009}" type="slidenum">
              <a:rPr lang="en-US" smtClean="0"/>
              <a:pPr/>
              <a:t>‹#›</a:t>
            </a:fld>
            <a:endParaRPr lang="en-US"/>
          </a:p>
        </p:txBody>
      </p:sp>
      <p:sp>
        <p:nvSpPr>
          <p:cNvPr id="9" name="Content Placeholder 8"/>
          <p:cNvSpPr>
            <a:spLocks noGrp="1"/>
          </p:cNvSpPr>
          <p:nvPr>
            <p:ph sz="quarter" idx="12"/>
          </p:nvPr>
        </p:nvSpPr>
        <p:spPr>
          <a:xfrm>
            <a:off x="1137677" y="1796387"/>
            <a:ext cx="9090025" cy="4878388"/>
          </a:xfrm>
          <a:prstGeom prst="rect">
            <a:avLst/>
          </a:prstGeom>
        </p:spPr>
        <p:txBody>
          <a:bodyPr/>
          <a:lstStyle>
            <a:lvl1pPr marL="0" indent="0">
              <a:buNone/>
              <a:defRPr/>
            </a:lvl1pPr>
          </a:lstStyle>
          <a:p>
            <a:pPr lvl="0"/>
            <a:endParaRPr lang="en-US" dirty="0"/>
          </a:p>
        </p:txBody>
      </p:sp>
    </p:spTree>
    <p:extLst>
      <p:ext uri="{BB962C8B-B14F-4D97-AF65-F5344CB8AC3E}">
        <p14:creationId xmlns:p14="http://schemas.microsoft.com/office/powerpoint/2010/main" val="3101040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Assessment Cycle">
    <p:spTree>
      <p:nvGrpSpPr>
        <p:cNvPr id="1" name=""/>
        <p:cNvGrpSpPr/>
        <p:nvPr/>
      </p:nvGrpSpPr>
      <p:grpSpPr>
        <a:xfrm>
          <a:off x="0" y="0"/>
          <a:ext cx="0" cy="0"/>
          <a:chOff x="0" y="0"/>
          <a:chExt cx="0" cy="0"/>
        </a:xfrm>
      </p:grpSpPr>
      <p:sp>
        <p:nvSpPr>
          <p:cNvPr id="2" name="Title 1"/>
          <p:cNvSpPr>
            <a:spLocks noGrp="1"/>
          </p:cNvSpPr>
          <p:nvPr>
            <p:ph type="title"/>
          </p:nvPr>
        </p:nvSpPr>
        <p:spPr>
          <a:xfrm>
            <a:off x="1137677" y="292842"/>
            <a:ext cx="8992572" cy="1320800"/>
          </a:xfrm>
          <a:prstGeom prst="rect">
            <a:avLst/>
          </a:prstGeom>
        </p:spPr>
        <p:txBody>
          <a:bodyPr/>
          <a:lstStyle>
            <a:lvl1pPr>
              <a:defRPr sz="5400"/>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91BD7323-49BF-4C97-8773-5EC64C492009}" type="slidenum">
              <a:rPr lang="en-US" smtClean="0"/>
              <a:pPr/>
              <a:t>‹#›</a:t>
            </a:fld>
            <a:endParaRPr lang="en-US"/>
          </a:p>
        </p:txBody>
      </p:sp>
      <p:sp>
        <p:nvSpPr>
          <p:cNvPr id="9" name="Content Placeholder 8"/>
          <p:cNvSpPr>
            <a:spLocks noGrp="1"/>
          </p:cNvSpPr>
          <p:nvPr>
            <p:ph sz="quarter" idx="12"/>
          </p:nvPr>
        </p:nvSpPr>
        <p:spPr>
          <a:xfrm>
            <a:off x="1137677" y="1796387"/>
            <a:ext cx="9090025" cy="4878388"/>
          </a:xfrm>
          <a:prstGeom prst="rect">
            <a:avLst/>
          </a:prstGeom>
        </p:spPr>
        <p:txBody>
          <a:bodyPr/>
          <a:lstStyle>
            <a:lvl1pPr marL="0" indent="0">
              <a:buNone/>
              <a:defRPr/>
            </a:lvl1pPr>
          </a:lstStyle>
          <a:p>
            <a:pPr lvl="0"/>
            <a:endParaRPr lang="en-US"/>
          </a:p>
        </p:txBody>
      </p:sp>
      <p:pic>
        <p:nvPicPr>
          <p:cNvPr id="6" name="Content Placeholder 6">
            <a:extLst>
              <a:ext uri="{FF2B5EF4-FFF2-40B4-BE49-F238E27FC236}">
                <a16:creationId xmlns="" xmlns:a16="http://schemas.microsoft.com/office/drawing/2014/main" id="{3A5AC27E-E8FC-F244-9452-3D2606BD1E77}"/>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491895" y="5487857"/>
            <a:ext cx="1384738" cy="1186918"/>
          </a:xfrm>
          <a:prstGeom prst="rect">
            <a:avLst/>
          </a:prstGeom>
        </p:spPr>
      </p:pic>
    </p:spTree>
    <p:extLst>
      <p:ext uri="{BB962C8B-B14F-4D97-AF65-F5344CB8AC3E}">
        <p14:creationId xmlns:p14="http://schemas.microsoft.com/office/powerpoint/2010/main" val="18153727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p:spTree>
      <p:nvGrpSpPr>
        <p:cNvPr id="1" name=""/>
        <p:cNvGrpSpPr/>
        <p:nvPr/>
      </p:nvGrpSpPr>
      <p:grpSpPr>
        <a:xfrm>
          <a:off x="0" y="0"/>
          <a:ext cx="0" cy="0"/>
          <a:chOff x="0" y="0"/>
          <a:chExt cx="0" cy="0"/>
        </a:xfrm>
      </p:grpSpPr>
      <p:sp>
        <p:nvSpPr>
          <p:cNvPr id="2" name="Title 1"/>
          <p:cNvSpPr>
            <a:spLocks noGrp="1"/>
          </p:cNvSpPr>
          <p:nvPr>
            <p:ph type="title"/>
          </p:nvPr>
        </p:nvSpPr>
        <p:spPr>
          <a:xfrm>
            <a:off x="710165" y="3273549"/>
            <a:ext cx="8992572" cy="1320800"/>
          </a:xfrm>
          <a:prstGeom prst="rect">
            <a:avLst/>
          </a:prstGeom>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91BD7323-49BF-4C97-8773-5EC64C492009}" type="slidenum">
              <a:rPr lang="en-US" smtClean="0"/>
              <a:pPr/>
              <a:t>‹#›</a:t>
            </a:fld>
            <a:endParaRPr lang="en-US"/>
          </a:p>
        </p:txBody>
      </p:sp>
    </p:spTree>
    <p:extLst>
      <p:ext uri="{BB962C8B-B14F-4D97-AF65-F5344CB8AC3E}">
        <p14:creationId xmlns:p14="http://schemas.microsoft.com/office/powerpoint/2010/main" val="1763477393"/>
      </p:ext>
    </p:extLst>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slideLayout" Target="../slideLayouts/slideLayout20.xml"/><Relationship Id="rId21" Type="http://schemas.openxmlformats.org/officeDocument/2006/relationships/slideLayout" Target="../slideLayouts/slideLayout21.xml"/><Relationship Id="rId22" Type="http://schemas.openxmlformats.org/officeDocument/2006/relationships/slideLayout" Target="../slideLayouts/slideLayout22.xml"/><Relationship Id="rId23" Type="http://schemas.openxmlformats.org/officeDocument/2006/relationships/slideLayout" Target="../slideLayouts/slideLayout23.xml"/><Relationship Id="rId24" Type="http://schemas.openxmlformats.org/officeDocument/2006/relationships/slideLayout" Target="../slideLayouts/slideLayout24.xml"/><Relationship Id="rId25" Type="http://schemas.openxmlformats.org/officeDocument/2006/relationships/slideLayout" Target="../slideLayouts/slideLayout25.xml"/><Relationship Id="rId26" Type="http://schemas.openxmlformats.org/officeDocument/2006/relationships/slideLayout" Target="../slideLayouts/slideLayout26.xml"/><Relationship Id="rId27" Type="http://schemas.openxmlformats.org/officeDocument/2006/relationships/theme" Target="../theme/theme1.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0"/>
            <a:ext cx="12192000" cy="6866467"/>
            <a:chOff x="0" y="-8467"/>
            <a:chExt cx="12192000" cy="6866467"/>
          </a:xfrm>
        </p:grpSpPr>
        <p:cxnSp>
          <p:nvCxnSpPr>
            <p:cNvPr id="20" name="Straight Connector 19"/>
            <p:cNvCxnSpPr/>
            <p:nvPr/>
          </p:nvCxnSpPr>
          <p:spPr>
            <a:xfrm>
              <a:off x="9169166" y="-8467"/>
              <a:ext cx="1783321" cy="6856484"/>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8475260" y="3681413"/>
              <a:ext cx="3713565" cy="3166604"/>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190612" y="-8467"/>
              <a:ext cx="2998214"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tx2">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bg2">
                <a:lumMod val="2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17" name="Isosceles Triangle 16"/>
          <p:cNvSpPr/>
          <p:nvPr userDrawn="1"/>
        </p:nvSpPr>
        <p:spPr>
          <a:xfrm flipV="1">
            <a:off x="1" y="-2"/>
            <a:ext cx="1177627" cy="5336275"/>
          </a:xfrm>
          <a:prstGeom prst="triangle">
            <a:avLst>
              <a:gd name="adj" fmla="val 0"/>
            </a:avLst>
          </a:prstGeom>
          <a:solidFill>
            <a:srgbClr val="6F81AC">
              <a:alpha val="80000"/>
            </a:srgbClr>
          </a:solidFill>
          <a:ln>
            <a:noFill/>
          </a:ln>
          <a:effectLst/>
        </p:spPr>
        <p:style>
          <a:lnRef idx="1">
            <a:schemeClr val="accent1"/>
          </a:lnRef>
          <a:fillRef idx="3">
            <a:schemeClr val="accent1"/>
          </a:fillRef>
          <a:effectRef idx="2">
            <a:schemeClr val="accent1"/>
          </a:effectRef>
          <a:fontRef idx="minor">
            <a:schemeClr val="lt1"/>
          </a:fontRef>
        </p:style>
      </p:sp>
      <p:sp>
        <p:nvSpPr>
          <p:cNvPr id="14" name="Slide Number Placeholder 5"/>
          <p:cNvSpPr>
            <a:spLocks noGrp="1"/>
          </p:cNvSpPr>
          <p:nvPr>
            <p:ph type="sldNum" sz="quarter" idx="4"/>
          </p:nvPr>
        </p:nvSpPr>
        <p:spPr>
          <a:xfrm>
            <a:off x="11016766" y="6309650"/>
            <a:ext cx="683339" cy="365125"/>
          </a:xfrm>
          <a:prstGeom prst="rect">
            <a:avLst/>
          </a:prstGeom>
        </p:spPr>
        <p:txBody>
          <a:bodyPr/>
          <a:lstStyle>
            <a:lvl1pPr algn="r">
              <a:defRPr>
                <a:solidFill>
                  <a:schemeClr val="bg1"/>
                </a:solidFill>
              </a:defRPr>
            </a:lvl1pPr>
          </a:lstStyle>
          <a:p>
            <a:fld id="{91BD7323-49BF-4C97-8773-5EC64C492009}" type="slidenum">
              <a:rPr lang="en-US" smtClean="0"/>
              <a:pPr/>
              <a:t>‹#›</a:t>
            </a:fld>
            <a:endParaRPr lang="en-US"/>
          </a:p>
        </p:txBody>
      </p:sp>
    </p:spTree>
    <p:extLst>
      <p:ext uri="{BB962C8B-B14F-4D97-AF65-F5344CB8AC3E}">
        <p14:creationId xmlns:p14="http://schemas.microsoft.com/office/powerpoint/2010/main" val="4113510105"/>
      </p:ext>
    </p:extLst>
  </p:cSld>
  <p:clrMap bg1="lt1" tx1="dk1" bg2="lt2" tx2="dk2" accent1="accent1" accent2="accent2" accent3="accent3" accent4="accent4" accent5="accent5" accent6="accent6" hlink="hlink" folHlink="folHlink"/>
  <p:sldLayoutIdLst>
    <p:sldLayoutId id="2147483728" r:id="rId1"/>
    <p:sldLayoutId id="2147483726" r:id="rId2"/>
    <p:sldLayoutId id="2147483729" r:id="rId3"/>
    <p:sldLayoutId id="2147483746" r:id="rId4"/>
    <p:sldLayoutId id="2147483730" r:id="rId5"/>
    <p:sldLayoutId id="2147483731" r:id="rId6"/>
    <p:sldLayoutId id="2147483678" r:id="rId7"/>
    <p:sldLayoutId id="2147483733" r:id="rId8"/>
    <p:sldLayoutId id="2147483732" r:id="rId9"/>
    <p:sldLayoutId id="2147483664" r:id="rId10"/>
    <p:sldLayoutId id="2147483680" r:id="rId11"/>
    <p:sldLayoutId id="2147483679" r:id="rId12"/>
    <p:sldLayoutId id="2147483734" r:id="rId13"/>
    <p:sldLayoutId id="2147483736" r:id="rId14"/>
    <p:sldLayoutId id="2147483738" r:id="rId15"/>
    <p:sldLayoutId id="2147483737" r:id="rId16"/>
    <p:sldLayoutId id="2147483747" r:id="rId17"/>
    <p:sldLayoutId id="2147483744" r:id="rId18"/>
    <p:sldLayoutId id="2147483735" r:id="rId19"/>
    <p:sldLayoutId id="2147483665" r:id="rId20"/>
    <p:sldLayoutId id="2147483668" r:id="rId21"/>
    <p:sldLayoutId id="2147483669" r:id="rId22"/>
    <p:sldLayoutId id="2147483671" r:id="rId23"/>
    <p:sldLayoutId id="2147483739" r:id="rId24"/>
    <p:sldLayoutId id="2147483741" r:id="rId25"/>
    <p:sldLayoutId id="2147483742" r:id="rId26"/>
  </p:sldLayoutIdLst>
  <p:hf hdr="0" ftr="0" dt="0"/>
  <p:txStyles>
    <p:titleStyle>
      <a:lvl1pPr algn="l" defTabSz="457200" rtl="0" eaLnBrk="1" latinLnBrk="0" hangingPunct="1">
        <a:spcBef>
          <a:spcPct val="0"/>
        </a:spcBef>
        <a:buNone/>
        <a:defRPr sz="4400" kern="1200">
          <a:solidFill>
            <a:schemeClr val="bg2">
              <a:lumMod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rgbClr val="D2BD24"/>
        </a:buClr>
        <a:buSzPct val="100000"/>
        <a:buFont typeface="Wingdings 3" panose="05040102010807070707" pitchFamily="18" charset="2"/>
        <a:buChar char="}"/>
        <a:defRPr sz="36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rgbClr val="D2BD24"/>
        </a:buClr>
        <a:buSzPct val="80000"/>
        <a:buFont typeface="Franklin Gothic Medium" panose="020B0603020102020204" pitchFamily="34" charset="0"/>
        <a:buChar char="●"/>
        <a:defRPr sz="32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rgbClr val="D2BD24"/>
        </a:buClr>
        <a:buSzPct val="100000"/>
        <a:buFont typeface="Wingdings 2" panose="05020102010507070707" pitchFamily="18" charset="2"/>
        <a:buChar char=""/>
        <a:defRPr sz="28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rgbClr val="D2BD24"/>
        </a:buClr>
        <a:buSzPct val="100000"/>
        <a:buFont typeface="Wingdings 3" panose="05040102010807070707" pitchFamily="18" charset="2"/>
        <a:buChar char="}"/>
        <a:defRPr sz="24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rgbClr val="D2BD24"/>
        </a:buClr>
        <a:buSzPct val="100000"/>
        <a:buFont typeface="Wingdings 3" panose="05040102010807070707" pitchFamily="18" charset="2"/>
        <a:buChar char="}"/>
        <a:defRPr sz="24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 Id="rId3" Type="http://schemas.openxmlformats.org/officeDocument/2006/relationships/hyperlink" Target="https://www.edweek.org/ew/articles/2017/05/24/market-is-booming-for-digital-formative-assessments.html"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1" Type="http://schemas.openxmlformats.org/officeDocument/2006/relationships/slideLayout" Target="../slideLayouts/slideLayout1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png"/><Relationship Id="rId5" Type="http://schemas.openxmlformats.org/officeDocument/2006/relationships/image" Target="../media/image12.png"/><Relationship Id="rId1" Type="http://schemas.openxmlformats.org/officeDocument/2006/relationships/slideLayout" Target="../slideLayouts/slideLayout14.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5.xml"/><Relationship Id="rId3" Type="http://schemas.openxmlformats.org/officeDocument/2006/relationships/image" Target="../media/image13.png"/></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5.png"/><Relationship Id="rId5" Type="http://schemas.openxmlformats.org/officeDocument/2006/relationships/image" Target="../media/image16.png"/><Relationship Id="rId6" Type="http://schemas.openxmlformats.org/officeDocument/2006/relationships/image" Target="../media/image17.png"/><Relationship Id="rId1" Type="http://schemas.openxmlformats.org/officeDocument/2006/relationships/slideLayout" Target="../slideLayouts/slideLayout16.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3" Type="http://schemas.openxmlformats.org/officeDocument/2006/relationships/image" Target="../media/image18.png"/><Relationship Id="rId4" Type="http://schemas.openxmlformats.org/officeDocument/2006/relationships/image" Target="../media/image19.png"/><Relationship Id="rId1" Type="http://schemas.openxmlformats.org/officeDocument/2006/relationships/slideLayout" Target="../slideLayouts/slideLayout13.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8.xml"/><Relationship Id="rId3" Type="http://schemas.openxmlformats.org/officeDocument/2006/relationships/hyperlink" Target="https://docs.google.com/forms/d/e/1FAIpQLSe_GPMSuZlkS0SG78jPXTy2RSt3GSi0F1eQ-l66HNISUfQywQ/viewform"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 Id="rId3"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 Id="rId3"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09590B9C-C68F-6045-91B1-08412529B914}"/>
              </a:ext>
            </a:extLst>
          </p:cNvPr>
          <p:cNvSpPr>
            <a:spLocks noGrp="1"/>
          </p:cNvSpPr>
          <p:nvPr>
            <p:ph type="ctrTitle"/>
          </p:nvPr>
        </p:nvSpPr>
        <p:spPr>
          <a:xfrm>
            <a:off x="874469" y="2029200"/>
            <a:ext cx="8664694" cy="1646302"/>
          </a:xfrm>
        </p:spPr>
        <p:txBody>
          <a:bodyPr/>
          <a:lstStyle/>
          <a:p>
            <a:r>
              <a:rPr lang="en-US" dirty="0"/>
              <a:t>Module 2: </a:t>
            </a:r>
            <a:br>
              <a:rPr lang="en-US" dirty="0"/>
            </a:br>
            <a:r>
              <a:rPr lang="en-US" dirty="0"/>
              <a:t>Understanding Formative Assessment</a:t>
            </a:r>
          </a:p>
        </p:txBody>
      </p:sp>
      <p:sp>
        <p:nvSpPr>
          <p:cNvPr id="3" name="Subtitle 2">
            <a:extLst>
              <a:ext uri="{FF2B5EF4-FFF2-40B4-BE49-F238E27FC236}">
                <a16:creationId xmlns="" xmlns:a16="http://schemas.microsoft.com/office/drawing/2014/main" id="{0912EF42-AFA0-2046-B680-DBF87C20AF3D}"/>
              </a:ext>
            </a:extLst>
          </p:cNvPr>
          <p:cNvSpPr>
            <a:spLocks noGrp="1"/>
          </p:cNvSpPr>
          <p:nvPr>
            <p:ph type="subTitle" idx="1"/>
          </p:nvPr>
        </p:nvSpPr>
        <p:spPr>
          <a:xfrm>
            <a:off x="1285102" y="3932814"/>
            <a:ext cx="8298206" cy="1096899"/>
          </a:xfrm>
        </p:spPr>
        <p:txBody>
          <a:bodyPr/>
          <a:lstStyle/>
          <a:p>
            <a:r>
              <a:rPr lang="en-US" dirty="0"/>
              <a:t>Kentucky Department of Education</a:t>
            </a:r>
          </a:p>
        </p:txBody>
      </p:sp>
    </p:spTree>
    <p:extLst>
      <p:ext uri="{BB962C8B-B14F-4D97-AF65-F5344CB8AC3E}">
        <p14:creationId xmlns:p14="http://schemas.microsoft.com/office/powerpoint/2010/main" val="2173390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118EABF6-67C5-7D45-94A4-49358059AB4B}"/>
              </a:ext>
            </a:extLst>
          </p:cNvPr>
          <p:cNvSpPr>
            <a:spLocks noGrp="1"/>
          </p:cNvSpPr>
          <p:nvPr>
            <p:ph type="title"/>
          </p:nvPr>
        </p:nvSpPr>
        <p:spPr/>
        <p:txBody>
          <a:bodyPr/>
          <a:lstStyle/>
          <a:p>
            <a:r>
              <a:rPr lang="en-US" dirty="0"/>
              <a:t>Formative Assessment Process is NOT… </a:t>
            </a:r>
          </a:p>
        </p:txBody>
      </p:sp>
      <p:sp>
        <p:nvSpPr>
          <p:cNvPr id="6" name="Content Placeholder 5">
            <a:extLst>
              <a:ext uri="{FF2B5EF4-FFF2-40B4-BE49-F238E27FC236}">
                <a16:creationId xmlns="" xmlns:a16="http://schemas.microsoft.com/office/drawing/2014/main" id="{9CCA59D3-0442-9B49-97F5-204F8B009129}"/>
              </a:ext>
            </a:extLst>
          </p:cNvPr>
          <p:cNvSpPr>
            <a:spLocks noGrp="1"/>
          </p:cNvSpPr>
          <p:nvPr>
            <p:ph sz="quarter" idx="12"/>
          </p:nvPr>
        </p:nvSpPr>
        <p:spPr>
          <a:xfrm>
            <a:off x="1137677" y="2294098"/>
            <a:ext cx="9090025" cy="4878388"/>
          </a:xfrm>
        </p:spPr>
        <p:txBody>
          <a:bodyPr/>
          <a:lstStyle/>
          <a:p>
            <a:pPr marL="571500" indent="-571500">
              <a:buFont typeface="Arial" panose="020B0604020202020204" pitchFamily="34" charset="0"/>
              <a:buChar char="•"/>
            </a:pPr>
            <a:r>
              <a:rPr lang="en-US" dirty="0"/>
              <a:t>Something new</a:t>
            </a:r>
          </a:p>
          <a:p>
            <a:pPr marL="571500" indent="-571500">
              <a:buFont typeface="Arial" panose="020B0604020202020204" pitchFamily="34" charset="0"/>
              <a:buChar char="•"/>
            </a:pPr>
            <a:r>
              <a:rPr lang="en-US" dirty="0"/>
              <a:t>A test, tool, product, or strategy</a:t>
            </a:r>
          </a:p>
          <a:p>
            <a:pPr marL="571500" indent="-571500">
              <a:buFont typeface="Arial" panose="020B0604020202020204" pitchFamily="34" charset="0"/>
              <a:buChar char="•"/>
            </a:pPr>
            <a:r>
              <a:rPr lang="en-US" dirty="0"/>
              <a:t>A one-time event</a:t>
            </a:r>
          </a:p>
          <a:p>
            <a:pPr marL="571500" indent="-571500">
              <a:buFont typeface="Arial" panose="020B0604020202020204" pitchFamily="34" charset="0"/>
              <a:buChar char="•"/>
            </a:pPr>
            <a:r>
              <a:rPr lang="en-US" dirty="0"/>
              <a:t>Used to generate a grade or score</a:t>
            </a:r>
          </a:p>
          <a:p>
            <a:pPr marL="571500" indent="-571500">
              <a:buFont typeface="Arial" panose="020B0604020202020204" pitchFamily="34" charset="0"/>
              <a:buChar char="•"/>
            </a:pPr>
            <a:r>
              <a:rPr lang="en-US" dirty="0"/>
              <a:t>“Just good teaching”</a:t>
            </a:r>
          </a:p>
          <a:p>
            <a:endParaRPr lang="en-US" dirty="0"/>
          </a:p>
        </p:txBody>
      </p:sp>
    </p:spTree>
    <p:extLst>
      <p:ext uri="{BB962C8B-B14F-4D97-AF65-F5344CB8AC3E}">
        <p14:creationId xmlns:p14="http://schemas.microsoft.com/office/powerpoint/2010/main" val="6169735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a:extLst>
              <a:ext uri="{FF2B5EF4-FFF2-40B4-BE49-F238E27FC236}">
                <a16:creationId xmlns="" xmlns:a16="http://schemas.microsoft.com/office/drawing/2014/main" id="{1229CB88-28FF-1045-8376-53E8B3BA44A3}"/>
              </a:ext>
            </a:extLst>
          </p:cNvPr>
          <p:cNvSpPr>
            <a:spLocks noGrp="1"/>
          </p:cNvSpPr>
          <p:nvPr>
            <p:ph type="title"/>
          </p:nvPr>
        </p:nvSpPr>
        <p:spPr/>
        <p:txBody>
          <a:bodyPr/>
          <a:lstStyle/>
          <a:p>
            <a:r>
              <a:rPr lang="en-US" dirty="0"/>
              <a:t>Headline</a:t>
            </a:r>
          </a:p>
        </p:txBody>
      </p:sp>
      <p:sp>
        <p:nvSpPr>
          <p:cNvPr id="19" name="Content Placeholder 18">
            <a:extLst>
              <a:ext uri="{FF2B5EF4-FFF2-40B4-BE49-F238E27FC236}">
                <a16:creationId xmlns="" xmlns:a16="http://schemas.microsoft.com/office/drawing/2014/main" id="{35890901-B1C5-C641-9582-67889C7AE53B}"/>
              </a:ext>
            </a:extLst>
          </p:cNvPr>
          <p:cNvSpPr>
            <a:spLocks noGrp="1"/>
          </p:cNvSpPr>
          <p:nvPr>
            <p:ph sz="quarter" idx="12"/>
          </p:nvPr>
        </p:nvSpPr>
        <p:spPr>
          <a:xfrm>
            <a:off x="1137678" y="1796387"/>
            <a:ext cx="8295690" cy="4878388"/>
          </a:xfrm>
        </p:spPr>
        <p:txBody>
          <a:bodyPr/>
          <a:lstStyle/>
          <a:p>
            <a:r>
              <a:rPr lang="en-US" b="1" dirty="0"/>
              <a:t>Market Is Booming for Digital Formative Assessments</a:t>
            </a:r>
          </a:p>
          <a:p>
            <a:pPr marL="457200" lvl="1" indent="0">
              <a:buNone/>
            </a:pPr>
            <a:r>
              <a:rPr lang="en-US" dirty="0"/>
              <a:t>Schools are expected to spend nearly $1.6 billion this year on classroom assessment tools.</a:t>
            </a:r>
          </a:p>
          <a:p>
            <a:pPr marL="457200" lvl="1" indent="0" algn="r">
              <a:buNone/>
            </a:pPr>
            <a:r>
              <a:rPr lang="en-US" sz="1800" dirty="0"/>
              <a:t>(Molnar, M. (2017, May 24): </a:t>
            </a:r>
            <a:r>
              <a:rPr lang="en-US" sz="1800" dirty="0">
                <a:hlinkClick r:id="rId3"/>
              </a:rPr>
              <a:t>https://www.edweek.org/ew/articles/2017/05/24/market-is-booming-for-digital-formative-assessments.html</a:t>
            </a:r>
            <a:endParaRPr lang="en-US" sz="3200" dirty="0"/>
          </a:p>
          <a:p>
            <a:endParaRPr lang="en-US" b="1" dirty="0"/>
          </a:p>
          <a:p>
            <a:endParaRPr lang="en-US" dirty="0"/>
          </a:p>
        </p:txBody>
      </p:sp>
      <p:sp>
        <p:nvSpPr>
          <p:cNvPr id="18" name="Slide Number Placeholder 2">
            <a:extLst>
              <a:ext uri="{FF2B5EF4-FFF2-40B4-BE49-F238E27FC236}">
                <a16:creationId xmlns="" xmlns:a16="http://schemas.microsoft.com/office/drawing/2014/main" id="{6BE643C9-41F5-4212-8FD6-2C13F822C23A}"/>
              </a:ext>
            </a:extLst>
          </p:cNvPr>
          <p:cNvSpPr>
            <a:spLocks noGrp="1"/>
          </p:cNvSpPr>
          <p:nvPr>
            <p:ph type="sldNum" sz="quarter" idx="10"/>
          </p:nvPr>
        </p:nvSpPr>
        <p:spPr/>
        <p:txBody>
          <a:bodyPr/>
          <a:lstStyle/>
          <a:p>
            <a:pPr>
              <a:spcAft>
                <a:spcPts val="600"/>
              </a:spcAft>
            </a:pPr>
            <a:fld id="{91BD7323-49BF-4C97-8773-5EC64C492009}" type="slidenum">
              <a:rPr lang="en-US" smtClean="0"/>
              <a:pPr>
                <a:spcAft>
                  <a:spcPts val="600"/>
                </a:spcAft>
              </a:pPr>
              <a:t>11</a:t>
            </a:fld>
            <a:endParaRPr lang="en-US"/>
          </a:p>
        </p:txBody>
      </p:sp>
    </p:spTree>
    <p:extLst>
      <p:ext uri="{BB962C8B-B14F-4D97-AF65-F5344CB8AC3E}">
        <p14:creationId xmlns:p14="http://schemas.microsoft.com/office/powerpoint/2010/main" val="20452068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 xmlns:a16="http://schemas.microsoft.com/office/drawing/2014/main" id="{E5336CE3-88DE-DD43-9D20-E9D5F089EB49}"/>
              </a:ext>
            </a:extLst>
          </p:cNvPr>
          <p:cNvSpPr>
            <a:spLocks noGrp="1"/>
          </p:cNvSpPr>
          <p:nvPr>
            <p:ph type="title"/>
          </p:nvPr>
        </p:nvSpPr>
        <p:spPr>
          <a:xfrm>
            <a:off x="1149551" y="245340"/>
            <a:ext cx="9371835" cy="1320800"/>
          </a:xfrm>
        </p:spPr>
        <p:txBody>
          <a:bodyPr/>
          <a:lstStyle/>
          <a:p>
            <a:r>
              <a:rPr lang="en-US" dirty="0"/>
              <a:t>When is it formative assessment?</a:t>
            </a:r>
          </a:p>
        </p:txBody>
      </p:sp>
      <p:sp>
        <p:nvSpPr>
          <p:cNvPr id="14" name="Content Placeholder 13">
            <a:extLst>
              <a:ext uri="{FF2B5EF4-FFF2-40B4-BE49-F238E27FC236}">
                <a16:creationId xmlns="" xmlns:a16="http://schemas.microsoft.com/office/drawing/2014/main" id="{BC108B7A-65DF-834F-BCA3-E7228C089DBC}"/>
              </a:ext>
            </a:extLst>
          </p:cNvPr>
          <p:cNvSpPr>
            <a:spLocks noGrp="1"/>
          </p:cNvSpPr>
          <p:nvPr>
            <p:ph sz="half" idx="19"/>
          </p:nvPr>
        </p:nvSpPr>
        <p:spPr>
          <a:xfrm>
            <a:off x="853083" y="1991801"/>
            <a:ext cx="1998094" cy="1271016"/>
          </a:xfrm>
          <a:solidFill>
            <a:srgbClr val="FEF0CA"/>
          </a:solidFill>
          <a:effectLst>
            <a:outerShdw blurRad="50800" dist="38100" dir="2700000" algn="tl" rotWithShape="0">
              <a:prstClr val="black">
                <a:alpha val="40000"/>
              </a:prstClr>
            </a:outerShdw>
          </a:effectLst>
        </p:spPr>
        <p:txBody>
          <a:bodyPr anchor="ctr"/>
          <a:lstStyle/>
          <a:p>
            <a:pPr algn="ctr"/>
            <a:r>
              <a:rPr lang="en-US" sz="2800" dirty="0"/>
              <a:t>Venn diagrams</a:t>
            </a:r>
          </a:p>
        </p:txBody>
      </p:sp>
      <p:sp>
        <p:nvSpPr>
          <p:cNvPr id="9" name="Content Placeholder 8">
            <a:extLst>
              <a:ext uri="{FF2B5EF4-FFF2-40B4-BE49-F238E27FC236}">
                <a16:creationId xmlns="" xmlns:a16="http://schemas.microsoft.com/office/drawing/2014/main" id="{978D7ADD-DB79-2545-9456-E9FD86088A85}"/>
              </a:ext>
            </a:extLst>
          </p:cNvPr>
          <p:cNvSpPr>
            <a:spLocks noGrp="1"/>
          </p:cNvSpPr>
          <p:nvPr>
            <p:ph sz="half" idx="14"/>
          </p:nvPr>
        </p:nvSpPr>
        <p:spPr>
          <a:xfrm>
            <a:off x="3110148" y="1991801"/>
            <a:ext cx="1998095" cy="1271016"/>
          </a:xfrm>
          <a:solidFill>
            <a:srgbClr val="FEF0CA"/>
          </a:solidFill>
          <a:effectLst>
            <a:outerShdw blurRad="50800" dist="38100" dir="2700000" algn="tl" rotWithShape="0">
              <a:prstClr val="black">
                <a:alpha val="40000"/>
              </a:prstClr>
            </a:outerShdw>
          </a:effectLst>
        </p:spPr>
        <p:txBody>
          <a:bodyPr anchor="ctr"/>
          <a:lstStyle/>
          <a:p>
            <a:pPr algn="ctr"/>
            <a:r>
              <a:rPr lang="en-US" sz="2800" dirty="0"/>
              <a:t>Entrance tickets</a:t>
            </a:r>
          </a:p>
        </p:txBody>
      </p:sp>
      <p:sp>
        <p:nvSpPr>
          <p:cNvPr id="10" name="Content Placeholder 9">
            <a:extLst>
              <a:ext uri="{FF2B5EF4-FFF2-40B4-BE49-F238E27FC236}">
                <a16:creationId xmlns="" xmlns:a16="http://schemas.microsoft.com/office/drawing/2014/main" id="{5E5A8BFD-A3D2-1B49-9465-51E52804CAB6}"/>
              </a:ext>
            </a:extLst>
          </p:cNvPr>
          <p:cNvSpPr>
            <a:spLocks noGrp="1"/>
          </p:cNvSpPr>
          <p:nvPr>
            <p:ph sz="half" idx="15"/>
          </p:nvPr>
        </p:nvSpPr>
        <p:spPr>
          <a:xfrm>
            <a:off x="5367214" y="1991801"/>
            <a:ext cx="1998094" cy="1271016"/>
          </a:xfrm>
          <a:solidFill>
            <a:srgbClr val="FEF0CA"/>
          </a:solidFill>
          <a:effectLst>
            <a:outerShdw blurRad="50800" dist="38100" dir="2700000" algn="tl" rotWithShape="0">
              <a:prstClr val="black">
                <a:alpha val="40000"/>
              </a:prstClr>
            </a:outerShdw>
          </a:effectLst>
        </p:spPr>
        <p:txBody>
          <a:bodyPr anchor="ctr"/>
          <a:lstStyle/>
          <a:p>
            <a:pPr algn="ctr"/>
            <a:r>
              <a:rPr lang="en-US" sz="2800" dirty="0"/>
              <a:t>Think-pair-share</a:t>
            </a:r>
            <a:endParaRPr lang="en-US" sz="2400" dirty="0"/>
          </a:p>
        </p:txBody>
      </p:sp>
      <p:sp>
        <p:nvSpPr>
          <p:cNvPr id="13" name="Content Placeholder 12">
            <a:extLst>
              <a:ext uri="{FF2B5EF4-FFF2-40B4-BE49-F238E27FC236}">
                <a16:creationId xmlns="" xmlns:a16="http://schemas.microsoft.com/office/drawing/2014/main" id="{0A9FE166-3E49-A04D-9339-049608BDE685}"/>
              </a:ext>
            </a:extLst>
          </p:cNvPr>
          <p:cNvSpPr>
            <a:spLocks noGrp="1"/>
          </p:cNvSpPr>
          <p:nvPr>
            <p:ph sz="half" idx="18"/>
          </p:nvPr>
        </p:nvSpPr>
        <p:spPr>
          <a:xfrm>
            <a:off x="7624279" y="1992049"/>
            <a:ext cx="1998094" cy="1271016"/>
          </a:xfrm>
          <a:solidFill>
            <a:srgbClr val="FEF0CA"/>
          </a:solidFill>
          <a:effectLst>
            <a:outerShdw blurRad="50800" dist="38100" dir="2700000" algn="tl" rotWithShape="0">
              <a:prstClr val="black">
                <a:alpha val="40000"/>
              </a:prstClr>
            </a:outerShdw>
          </a:effectLst>
        </p:spPr>
        <p:txBody>
          <a:bodyPr anchor="ctr"/>
          <a:lstStyle/>
          <a:p>
            <a:pPr algn="ctr"/>
            <a:r>
              <a:rPr lang="en-US" sz="2800" dirty="0"/>
              <a:t>Jigsaw</a:t>
            </a:r>
            <a:endParaRPr lang="en-US" sz="2400" dirty="0"/>
          </a:p>
        </p:txBody>
      </p:sp>
      <p:sp>
        <p:nvSpPr>
          <p:cNvPr id="15" name="Content Placeholder 14">
            <a:extLst>
              <a:ext uri="{FF2B5EF4-FFF2-40B4-BE49-F238E27FC236}">
                <a16:creationId xmlns="" xmlns:a16="http://schemas.microsoft.com/office/drawing/2014/main" id="{4ABB03FF-3E35-4543-A8F5-AC94F28D17D7}"/>
              </a:ext>
            </a:extLst>
          </p:cNvPr>
          <p:cNvSpPr>
            <a:spLocks noGrp="1"/>
          </p:cNvSpPr>
          <p:nvPr>
            <p:ph sz="half" idx="20"/>
          </p:nvPr>
        </p:nvSpPr>
        <p:spPr>
          <a:xfrm>
            <a:off x="846546" y="3366864"/>
            <a:ext cx="1998094" cy="1271016"/>
          </a:xfrm>
          <a:solidFill>
            <a:srgbClr val="FEF0CA"/>
          </a:solidFill>
          <a:effectLst>
            <a:outerShdw blurRad="50800" dist="38100" dir="2700000" algn="tl" rotWithShape="0">
              <a:prstClr val="black">
                <a:alpha val="40000"/>
              </a:prstClr>
            </a:outerShdw>
          </a:effectLst>
        </p:spPr>
        <p:txBody>
          <a:bodyPr anchor="ctr"/>
          <a:lstStyle/>
          <a:p>
            <a:pPr algn="ctr"/>
            <a:r>
              <a:rPr lang="en-US" sz="2800" dirty="0"/>
              <a:t>3-2-1</a:t>
            </a:r>
          </a:p>
        </p:txBody>
      </p:sp>
      <p:sp>
        <p:nvSpPr>
          <p:cNvPr id="11" name="Content Placeholder 10">
            <a:extLst>
              <a:ext uri="{FF2B5EF4-FFF2-40B4-BE49-F238E27FC236}">
                <a16:creationId xmlns="" xmlns:a16="http://schemas.microsoft.com/office/drawing/2014/main" id="{E23BDF32-1035-FE4D-9243-1E7D044CEEF6}"/>
              </a:ext>
            </a:extLst>
          </p:cNvPr>
          <p:cNvSpPr>
            <a:spLocks noGrp="1"/>
          </p:cNvSpPr>
          <p:nvPr>
            <p:ph sz="half" idx="16"/>
          </p:nvPr>
        </p:nvSpPr>
        <p:spPr>
          <a:xfrm>
            <a:off x="3105790" y="3366864"/>
            <a:ext cx="1998094" cy="1271016"/>
          </a:xfrm>
          <a:solidFill>
            <a:srgbClr val="FEF0CA"/>
          </a:solidFill>
          <a:effectLst>
            <a:outerShdw blurRad="50800" dist="38100" dir="2700000" algn="tl" rotWithShape="0">
              <a:prstClr val="black">
                <a:alpha val="40000"/>
              </a:prstClr>
            </a:outerShdw>
          </a:effectLst>
        </p:spPr>
        <p:txBody>
          <a:bodyPr anchor="ctr"/>
          <a:lstStyle/>
          <a:p>
            <a:pPr algn="ctr"/>
            <a:r>
              <a:rPr lang="en-US" sz="2800" dirty="0"/>
              <a:t>Parking lot</a:t>
            </a:r>
          </a:p>
        </p:txBody>
      </p:sp>
      <p:sp>
        <p:nvSpPr>
          <p:cNvPr id="7" name="Content Placeholder 6">
            <a:extLst>
              <a:ext uri="{FF2B5EF4-FFF2-40B4-BE49-F238E27FC236}">
                <a16:creationId xmlns="" xmlns:a16="http://schemas.microsoft.com/office/drawing/2014/main" id="{ED27D07B-4ED7-114D-8583-F6B1D164D15D}"/>
              </a:ext>
            </a:extLst>
          </p:cNvPr>
          <p:cNvSpPr>
            <a:spLocks noGrp="1"/>
          </p:cNvSpPr>
          <p:nvPr>
            <p:ph sz="half" idx="2"/>
          </p:nvPr>
        </p:nvSpPr>
        <p:spPr>
          <a:xfrm>
            <a:off x="5367214" y="3353796"/>
            <a:ext cx="1998094" cy="1271016"/>
          </a:xfrm>
          <a:solidFill>
            <a:srgbClr val="FEF0CA"/>
          </a:solidFill>
        </p:spPr>
        <p:txBody>
          <a:bodyPr anchor="ctr"/>
          <a:lstStyle/>
          <a:p>
            <a:pPr algn="ctr"/>
            <a:r>
              <a:rPr lang="en-US" sz="2800" dirty="0"/>
              <a:t>Fist-to-five</a:t>
            </a:r>
          </a:p>
        </p:txBody>
      </p:sp>
      <p:sp>
        <p:nvSpPr>
          <p:cNvPr id="8" name="Content Placeholder 7">
            <a:extLst>
              <a:ext uri="{FF2B5EF4-FFF2-40B4-BE49-F238E27FC236}">
                <a16:creationId xmlns="" xmlns:a16="http://schemas.microsoft.com/office/drawing/2014/main" id="{943141C9-D89A-1543-A4EF-54F717DF0586}"/>
              </a:ext>
            </a:extLst>
          </p:cNvPr>
          <p:cNvSpPr>
            <a:spLocks noGrp="1"/>
          </p:cNvSpPr>
          <p:nvPr>
            <p:ph sz="half" idx="13"/>
          </p:nvPr>
        </p:nvSpPr>
        <p:spPr>
          <a:xfrm>
            <a:off x="7624279" y="3366864"/>
            <a:ext cx="1998094" cy="1271016"/>
          </a:xfrm>
          <a:solidFill>
            <a:srgbClr val="FEF0CA"/>
          </a:solidFill>
          <a:effectLst>
            <a:outerShdw blurRad="50800" dist="38100" dir="2700000" algn="tl" rotWithShape="0">
              <a:prstClr val="black">
                <a:alpha val="40000"/>
              </a:prstClr>
            </a:outerShdw>
          </a:effectLst>
        </p:spPr>
        <p:txBody>
          <a:bodyPr anchor="ctr"/>
          <a:lstStyle/>
          <a:p>
            <a:pPr algn="ctr"/>
            <a:r>
              <a:rPr lang="en-US" sz="2800" dirty="0"/>
              <a:t>Rose and thorn</a:t>
            </a:r>
          </a:p>
        </p:txBody>
      </p:sp>
      <p:sp>
        <p:nvSpPr>
          <p:cNvPr id="16" name="Content Placeholder 15">
            <a:extLst>
              <a:ext uri="{FF2B5EF4-FFF2-40B4-BE49-F238E27FC236}">
                <a16:creationId xmlns="" xmlns:a16="http://schemas.microsoft.com/office/drawing/2014/main" id="{C1CA22A8-1799-674B-9916-02DBFCB65B79}"/>
              </a:ext>
            </a:extLst>
          </p:cNvPr>
          <p:cNvSpPr>
            <a:spLocks noGrp="1"/>
          </p:cNvSpPr>
          <p:nvPr>
            <p:ph sz="half" idx="21"/>
          </p:nvPr>
        </p:nvSpPr>
        <p:spPr>
          <a:xfrm>
            <a:off x="853083" y="4741927"/>
            <a:ext cx="1998094" cy="1271016"/>
          </a:xfrm>
          <a:solidFill>
            <a:srgbClr val="FEF0CA"/>
          </a:solidFill>
          <a:effectLst>
            <a:outerShdw blurRad="50800" dist="38100" dir="2700000" algn="tl" rotWithShape="0">
              <a:prstClr val="black">
                <a:alpha val="40000"/>
              </a:prstClr>
            </a:outerShdw>
          </a:effectLst>
        </p:spPr>
        <p:txBody>
          <a:bodyPr anchor="ctr"/>
          <a:lstStyle/>
          <a:p>
            <a:pPr algn="ctr"/>
            <a:r>
              <a:rPr lang="en-US" sz="2800" dirty="0"/>
              <a:t>Cold calling</a:t>
            </a:r>
          </a:p>
        </p:txBody>
      </p:sp>
      <p:sp>
        <p:nvSpPr>
          <p:cNvPr id="17" name="Content Placeholder 16">
            <a:extLst>
              <a:ext uri="{FF2B5EF4-FFF2-40B4-BE49-F238E27FC236}">
                <a16:creationId xmlns="" xmlns:a16="http://schemas.microsoft.com/office/drawing/2014/main" id="{4E90AA55-3CF3-F448-93FB-9D0D1705F0F8}"/>
              </a:ext>
            </a:extLst>
          </p:cNvPr>
          <p:cNvSpPr>
            <a:spLocks noGrp="1"/>
          </p:cNvSpPr>
          <p:nvPr>
            <p:ph sz="half" idx="22"/>
          </p:nvPr>
        </p:nvSpPr>
        <p:spPr>
          <a:xfrm>
            <a:off x="3105790" y="4741927"/>
            <a:ext cx="1998094" cy="1271016"/>
          </a:xfrm>
          <a:solidFill>
            <a:srgbClr val="FEF0CA"/>
          </a:solidFill>
          <a:effectLst>
            <a:outerShdw blurRad="50800" dist="38100" dir="2700000" algn="tl" rotWithShape="0">
              <a:prstClr val="black">
                <a:alpha val="40000"/>
              </a:prstClr>
            </a:outerShdw>
          </a:effectLst>
        </p:spPr>
        <p:txBody>
          <a:bodyPr anchor="ctr"/>
          <a:lstStyle/>
          <a:p>
            <a:pPr algn="ctr"/>
            <a:r>
              <a:rPr lang="en-US" sz="2800" dirty="0"/>
              <a:t>Four corners</a:t>
            </a:r>
          </a:p>
        </p:txBody>
      </p:sp>
      <p:sp>
        <p:nvSpPr>
          <p:cNvPr id="18" name="Content Placeholder 17">
            <a:extLst>
              <a:ext uri="{FF2B5EF4-FFF2-40B4-BE49-F238E27FC236}">
                <a16:creationId xmlns="" xmlns:a16="http://schemas.microsoft.com/office/drawing/2014/main" id="{1DE20644-14E2-8940-A2CF-3186E5664CC6}"/>
              </a:ext>
            </a:extLst>
          </p:cNvPr>
          <p:cNvSpPr>
            <a:spLocks noGrp="1"/>
          </p:cNvSpPr>
          <p:nvPr>
            <p:ph sz="half" idx="23"/>
          </p:nvPr>
        </p:nvSpPr>
        <p:spPr>
          <a:xfrm>
            <a:off x="5367214" y="4715791"/>
            <a:ext cx="1998094" cy="1271016"/>
          </a:xfrm>
          <a:solidFill>
            <a:srgbClr val="FEF0CA"/>
          </a:solidFill>
          <a:effectLst>
            <a:outerShdw blurRad="50800" dist="38100" dir="2700000" algn="tl" rotWithShape="0">
              <a:prstClr val="black">
                <a:alpha val="40000"/>
              </a:prstClr>
            </a:outerShdw>
          </a:effectLst>
        </p:spPr>
        <p:txBody>
          <a:bodyPr anchor="ctr"/>
          <a:lstStyle/>
          <a:p>
            <a:pPr algn="ctr"/>
            <a:r>
              <a:rPr lang="en-US" sz="2800" dirty="0"/>
              <a:t>Partner quiz</a:t>
            </a:r>
          </a:p>
        </p:txBody>
      </p:sp>
      <p:sp>
        <p:nvSpPr>
          <p:cNvPr id="19" name="Content Placeholder 18">
            <a:extLst>
              <a:ext uri="{FF2B5EF4-FFF2-40B4-BE49-F238E27FC236}">
                <a16:creationId xmlns="" xmlns:a16="http://schemas.microsoft.com/office/drawing/2014/main" id="{5F2C9C26-AAF8-2B41-A52A-08F29AE6971A}"/>
              </a:ext>
            </a:extLst>
          </p:cNvPr>
          <p:cNvSpPr>
            <a:spLocks noGrp="1"/>
          </p:cNvSpPr>
          <p:nvPr>
            <p:ph sz="half" idx="24"/>
          </p:nvPr>
        </p:nvSpPr>
        <p:spPr>
          <a:xfrm>
            <a:off x="7624279" y="4741927"/>
            <a:ext cx="1998094" cy="1271016"/>
          </a:xfrm>
          <a:solidFill>
            <a:srgbClr val="FEF0CA"/>
          </a:solidFill>
          <a:effectLst>
            <a:outerShdw blurRad="50800" dist="38100" dir="2700000" algn="tl" rotWithShape="0">
              <a:prstClr val="black">
                <a:alpha val="40000"/>
              </a:prstClr>
            </a:outerShdw>
          </a:effectLst>
        </p:spPr>
        <p:txBody>
          <a:bodyPr anchor="ctr"/>
          <a:lstStyle/>
          <a:p>
            <a:pPr algn="ctr"/>
            <a:r>
              <a:rPr lang="en-US" sz="2800" dirty="0"/>
              <a:t>One-minute papers</a:t>
            </a:r>
          </a:p>
        </p:txBody>
      </p:sp>
      <p:sp>
        <p:nvSpPr>
          <p:cNvPr id="3" name="Slide Number Placeholder 2">
            <a:extLst>
              <a:ext uri="{FF2B5EF4-FFF2-40B4-BE49-F238E27FC236}">
                <a16:creationId xmlns="" xmlns:a16="http://schemas.microsoft.com/office/drawing/2014/main" id="{09481D32-8942-3746-9AC3-1F0E922A33E7}"/>
              </a:ext>
            </a:extLst>
          </p:cNvPr>
          <p:cNvSpPr>
            <a:spLocks noGrp="1"/>
          </p:cNvSpPr>
          <p:nvPr>
            <p:ph type="sldNum" sz="quarter" idx="10"/>
          </p:nvPr>
        </p:nvSpPr>
        <p:spPr/>
        <p:txBody>
          <a:bodyPr/>
          <a:lstStyle/>
          <a:p>
            <a:fld id="{91BD7323-49BF-4C97-8773-5EC64C492009}" type="slidenum">
              <a:rPr lang="en-US" smtClean="0"/>
              <a:pPr/>
              <a:t>12</a:t>
            </a:fld>
            <a:endParaRPr lang="en-US"/>
          </a:p>
        </p:txBody>
      </p:sp>
    </p:spTree>
    <p:extLst>
      <p:ext uri="{BB962C8B-B14F-4D97-AF65-F5344CB8AC3E}">
        <p14:creationId xmlns:p14="http://schemas.microsoft.com/office/powerpoint/2010/main" val="10840398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a:extLst>
              <a:ext uri="{FF2B5EF4-FFF2-40B4-BE49-F238E27FC236}">
                <a16:creationId xmlns="" xmlns:a16="http://schemas.microsoft.com/office/drawing/2014/main" id="{1440E8DF-9C9D-1743-A8C5-C758A0857B65}"/>
              </a:ext>
            </a:extLst>
          </p:cNvPr>
          <p:cNvSpPr>
            <a:spLocks noGrp="1"/>
          </p:cNvSpPr>
          <p:nvPr>
            <p:ph type="title"/>
          </p:nvPr>
        </p:nvSpPr>
        <p:spPr>
          <a:xfrm>
            <a:off x="950946" y="744084"/>
            <a:ext cx="8992572" cy="1320800"/>
          </a:xfrm>
        </p:spPr>
        <p:txBody>
          <a:bodyPr>
            <a:noAutofit/>
          </a:bodyPr>
          <a:lstStyle/>
          <a:p>
            <a:pPr>
              <a:lnSpc>
                <a:spcPct val="90000"/>
              </a:lnSpc>
            </a:pPr>
            <a:r>
              <a:rPr lang="en-US" dirty="0"/>
              <a:t>Optional Extension Activity</a:t>
            </a:r>
          </a:p>
        </p:txBody>
      </p:sp>
      <p:sp>
        <p:nvSpPr>
          <p:cNvPr id="4" name="Content Placeholder 3">
            <a:extLst>
              <a:ext uri="{FF2B5EF4-FFF2-40B4-BE49-F238E27FC236}">
                <a16:creationId xmlns="" xmlns:a16="http://schemas.microsoft.com/office/drawing/2014/main" id="{6177EC00-AFF0-B641-9A1F-12F16320C520}"/>
              </a:ext>
            </a:extLst>
          </p:cNvPr>
          <p:cNvSpPr>
            <a:spLocks noGrp="1"/>
          </p:cNvSpPr>
          <p:nvPr>
            <p:ph sz="half" idx="11"/>
          </p:nvPr>
        </p:nvSpPr>
        <p:spPr/>
        <p:txBody>
          <a:bodyPr/>
          <a:lstStyle/>
          <a:p>
            <a:pPr algn="ctr"/>
            <a:r>
              <a:rPr lang="en-US" dirty="0"/>
              <a:t>Spirit of Formative Assessment</a:t>
            </a:r>
          </a:p>
          <a:p>
            <a:pPr algn="ctr"/>
            <a:endParaRPr lang="en-US" dirty="0"/>
          </a:p>
        </p:txBody>
      </p:sp>
      <p:sp>
        <p:nvSpPr>
          <p:cNvPr id="5" name="Content Placeholder 4">
            <a:extLst>
              <a:ext uri="{FF2B5EF4-FFF2-40B4-BE49-F238E27FC236}">
                <a16:creationId xmlns="" xmlns:a16="http://schemas.microsoft.com/office/drawing/2014/main" id="{5226A14D-A173-8449-BBC4-044EA30161E3}"/>
              </a:ext>
            </a:extLst>
          </p:cNvPr>
          <p:cNvSpPr>
            <a:spLocks noGrp="1"/>
          </p:cNvSpPr>
          <p:nvPr>
            <p:ph sz="half" idx="12"/>
          </p:nvPr>
        </p:nvSpPr>
        <p:spPr/>
        <p:txBody>
          <a:bodyPr/>
          <a:lstStyle/>
          <a:p>
            <a:pPr algn="ctr"/>
            <a:r>
              <a:rPr lang="en-US" dirty="0"/>
              <a:t>Letter of Formative Assessment</a:t>
            </a:r>
          </a:p>
          <a:p>
            <a:pPr algn="ctr"/>
            <a:endParaRPr lang="en-US" dirty="0"/>
          </a:p>
        </p:txBody>
      </p:sp>
      <p:pic>
        <p:nvPicPr>
          <p:cNvPr id="9" name="Content Placeholder 8" descr="&quot; &quot;">
            <a:extLst>
              <a:ext uri="{FF2B5EF4-FFF2-40B4-BE49-F238E27FC236}">
                <a16:creationId xmlns="" xmlns:a16="http://schemas.microsoft.com/office/drawing/2014/main" id="{8565DBC9-A7E3-F742-8ECA-7A9AEFB16C12}"/>
              </a:ext>
              <a:ext uri="{C183D7F6-B498-43B3-948B-1728B52AA6E4}">
                <adec:decorative xmlns="" xmlns:adec="http://schemas.microsoft.com/office/drawing/2017/decorative" val="1"/>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rcRect/>
          <a:stretch/>
        </p:blipFill>
        <p:spPr>
          <a:xfrm>
            <a:off x="2358231" y="1804194"/>
            <a:ext cx="1879600" cy="1879600"/>
          </a:xfrm>
        </p:spPr>
      </p:pic>
      <p:pic>
        <p:nvPicPr>
          <p:cNvPr id="11" name="Content Placeholder 10" descr="&quot; &quot;">
            <a:extLst>
              <a:ext uri="{FF2B5EF4-FFF2-40B4-BE49-F238E27FC236}">
                <a16:creationId xmlns="" xmlns:a16="http://schemas.microsoft.com/office/drawing/2014/main" id="{52FB8239-26E4-2442-AD05-CAC760390D06}"/>
              </a:ext>
              <a:ext uri="{C183D7F6-B498-43B3-948B-1728B52AA6E4}">
                <adec:decorative xmlns="" xmlns:adec="http://schemas.microsoft.com/office/drawing/2017/decorative" val="1"/>
              </a:ext>
            </a:extLst>
          </p:cNvPr>
          <p:cNvPicPr>
            <a:picLocks noGrp="1" noChangeAspect="1"/>
          </p:cNvPicPr>
          <p:nvPr>
            <p:ph sz="half" idx="2"/>
          </p:nvPr>
        </p:nvPicPr>
        <p:blipFill>
          <a:blip r:embed="rId4">
            <a:extLst>
              <a:ext uri="{28A0092B-C50C-407E-A947-70E740481C1C}">
                <a14:useLocalDpi xmlns:a14="http://schemas.microsoft.com/office/drawing/2010/main" val="0"/>
              </a:ext>
            </a:extLst>
          </a:blip>
          <a:srcRect/>
          <a:stretch/>
        </p:blipFill>
        <p:spPr>
          <a:xfrm>
            <a:off x="7060406" y="1806575"/>
            <a:ext cx="1866900" cy="1879600"/>
          </a:xfrm>
        </p:spPr>
      </p:pic>
      <p:sp>
        <p:nvSpPr>
          <p:cNvPr id="26" name="Slide Number Placeholder 2">
            <a:extLst>
              <a:ext uri="{FF2B5EF4-FFF2-40B4-BE49-F238E27FC236}">
                <a16:creationId xmlns="" xmlns:a16="http://schemas.microsoft.com/office/drawing/2014/main" id="{BA73B9DA-1FF2-42F2-901B-B8BFA78FE118}"/>
              </a:ext>
            </a:extLst>
          </p:cNvPr>
          <p:cNvSpPr>
            <a:spLocks noGrp="1"/>
          </p:cNvSpPr>
          <p:nvPr>
            <p:ph type="sldNum" sz="quarter" idx="10"/>
          </p:nvPr>
        </p:nvSpPr>
        <p:spPr/>
        <p:txBody>
          <a:bodyPr/>
          <a:lstStyle/>
          <a:p>
            <a:pPr>
              <a:spcAft>
                <a:spcPts val="600"/>
              </a:spcAft>
            </a:pPr>
            <a:fld id="{91BD7323-49BF-4C97-8773-5EC64C492009}" type="slidenum">
              <a:rPr lang="en-US" smtClean="0"/>
              <a:pPr>
                <a:spcAft>
                  <a:spcPts val="600"/>
                </a:spcAft>
              </a:pPr>
              <a:t>13</a:t>
            </a:fld>
            <a:endParaRPr lang="en-US"/>
          </a:p>
        </p:txBody>
      </p:sp>
    </p:spTree>
    <p:extLst>
      <p:ext uri="{BB962C8B-B14F-4D97-AF65-F5344CB8AC3E}">
        <p14:creationId xmlns:p14="http://schemas.microsoft.com/office/powerpoint/2010/main" val="15054195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44FA7D13-21E2-4D45-9302-E1848C679863}"/>
              </a:ext>
            </a:extLst>
          </p:cNvPr>
          <p:cNvSpPr>
            <a:spLocks noGrp="1"/>
          </p:cNvSpPr>
          <p:nvPr>
            <p:ph type="title"/>
          </p:nvPr>
        </p:nvSpPr>
        <p:spPr/>
        <p:txBody>
          <a:bodyPr/>
          <a:lstStyle/>
          <a:p>
            <a:r>
              <a:rPr lang="en-US" sz="5400" dirty="0"/>
              <a:t>Essential Conditions for Formative Assessment</a:t>
            </a:r>
          </a:p>
        </p:txBody>
      </p:sp>
    </p:spTree>
    <p:extLst>
      <p:ext uri="{BB962C8B-B14F-4D97-AF65-F5344CB8AC3E}">
        <p14:creationId xmlns:p14="http://schemas.microsoft.com/office/powerpoint/2010/main" val="28019480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 xmlns:a16="http://schemas.microsoft.com/office/drawing/2014/main" id="{6108720B-9ADE-994D-B60E-D4208BB98EB0}"/>
              </a:ext>
            </a:extLst>
          </p:cNvPr>
          <p:cNvSpPr>
            <a:spLocks noGrp="1"/>
          </p:cNvSpPr>
          <p:nvPr>
            <p:ph type="title"/>
          </p:nvPr>
        </p:nvSpPr>
        <p:spPr/>
        <p:txBody>
          <a:bodyPr/>
          <a:lstStyle/>
          <a:p>
            <a:r>
              <a:rPr lang="en-US" dirty="0"/>
              <a:t>Student Ownership</a:t>
            </a:r>
          </a:p>
        </p:txBody>
      </p:sp>
      <p:pic>
        <p:nvPicPr>
          <p:cNvPr id="15" name="Content Placeholder 14" descr="&quot; &quot;">
            <a:extLst>
              <a:ext uri="{FF2B5EF4-FFF2-40B4-BE49-F238E27FC236}">
                <a16:creationId xmlns="" xmlns:a16="http://schemas.microsoft.com/office/drawing/2014/main" id="{7C43D036-BD8D-D942-B07C-5E3D4D66F562}"/>
              </a:ext>
              <a:ext uri="{C183D7F6-B498-43B3-948B-1728B52AA6E4}">
                <adec:decorative xmlns="" xmlns:adec="http://schemas.microsoft.com/office/drawing/2017/decorative" val="1"/>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1281502" y="2121068"/>
            <a:ext cx="1848063" cy="1848063"/>
          </a:xfrm>
        </p:spPr>
      </p:pic>
      <p:pic>
        <p:nvPicPr>
          <p:cNvPr id="17" name="Content Placeholder 16" descr="&quot; &quot;">
            <a:extLst>
              <a:ext uri="{FF2B5EF4-FFF2-40B4-BE49-F238E27FC236}">
                <a16:creationId xmlns="" xmlns:a16="http://schemas.microsoft.com/office/drawing/2014/main" id="{5FDEA1DE-74D8-0840-9AA8-3A3681210B03}"/>
              </a:ext>
              <a:ext uri="{C183D7F6-B498-43B3-948B-1728B52AA6E4}">
                <adec:decorative xmlns="" xmlns:adec="http://schemas.microsoft.com/office/drawing/2017/decorative" val="1"/>
              </a:ext>
            </a:extLst>
          </p:cNvPr>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4908041" y="2121068"/>
            <a:ext cx="1847088" cy="1847088"/>
          </a:xfrm>
        </p:spPr>
      </p:pic>
      <p:pic>
        <p:nvPicPr>
          <p:cNvPr id="19" name="Content Placeholder 18" descr="&quot; &quot;">
            <a:extLst>
              <a:ext uri="{FF2B5EF4-FFF2-40B4-BE49-F238E27FC236}">
                <a16:creationId xmlns="" xmlns:a16="http://schemas.microsoft.com/office/drawing/2014/main" id="{6E15CD3A-F08B-1444-864C-51913BD70CC6}"/>
              </a:ext>
              <a:ext uri="{C183D7F6-B498-43B3-948B-1728B52AA6E4}">
                <adec:decorative xmlns="" xmlns:adec="http://schemas.microsoft.com/office/drawing/2017/decorative" val="1"/>
              </a:ext>
            </a:extLst>
          </p:cNvPr>
          <p:cNvPicPr>
            <a:picLocks noGrp="1" noChangeAspect="1"/>
          </p:cNvPicPr>
          <p:nvPr>
            <p:ph sz="half" idx="13"/>
          </p:nvPr>
        </p:nvPicPr>
        <p:blipFill>
          <a:blip r:embed="rId5">
            <a:extLst>
              <a:ext uri="{28A0092B-C50C-407E-A947-70E740481C1C}">
                <a14:useLocalDpi xmlns:a14="http://schemas.microsoft.com/office/drawing/2010/main" val="0"/>
              </a:ext>
            </a:extLst>
          </a:blip>
          <a:stretch>
            <a:fillRect/>
          </a:stretch>
        </p:blipFill>
        <p:spPr>
          <a:xfrm>
            <a:off x="7966935" y="2121068"/>
            <a:ext cx="1847088" cy="1847088"/>
          </a:xfrm>
        </p:spPr>
      </p:pic>
      <p:sp>
        <p:nvSpPr>
          <p:cNvPr id="8" name="Content Placeholder 7">
            <a:extLst>
              <a:ext uri="{FF2B5EF4-FFF2-40B4-BE49-F238E27FC236}">
                <a16:creationId xmlns="" xmlns:a16="http://schemas.microsoft.com/office/drawing/2014/main" id="{E71CDE54-11C1-9145-A3FC-7BE004A190AF}"/>
              </a:ext>
            </a:extLst>
          </p:cNvPr>
          <p:cNvSpPr>
            <a:spLocks noGrp="1"/>
          </p:cNvSpPr>
          <p:nvPr>
            <p:ph sz="half" idx="11"/>
          </p:nvPr>
        </p:nvSpPr>
        <p:spPr>
          <a:xfrm>
            <a:off x="701143" y="4083502"/>
            <a:ext cx="3291307" cy="1893963"/>
          </a:xfrm>
        </p:spPr>
        <p:txBody>
          <a:bodyPr/>
          <a:lstStyle/>
          <a:p>
            <a:r>
              <a:rPr lang="en-US" sz="3200" dirty="0"/>
              <a:t>Where am I now?</a:t>
            </a:r>
          </a:p>
          <a:p>
            <a:endParaRPr lang="en-US" dirty="0"/>
          </a:p>
        </p:txBody>
      </p:sp>
      <p:sp>
        <p:nvSpPr>
          <p:cNvPr id="10" name="Content Placeholder 9">
            <a:extLst>
              <a:ext uri="{FF2B5EF4-FFF2-40B4-BE49-F238E27FC236}">
                <a16:creationId xmlns="" xmlns:a16="http://schemas.microsoft.com/office/drawing/2014/main" id="{01FB6408-855B-AD47-A099-4BD949BFBA8C}"/>
              </a:ext>
            </a:extLst>
          </p:cNvPr>
          <p:cNvSpPr>
            <a:spLocks noGrp="1"/>
          </p:cNvSpPr>
          <p:nvPr>
            <p:ph sz="half" idx="14"/>
          </p:nvPr>
        </p:nvSpPr>
        <p:spPr>
          <a:xfrm>
            <a:off x="4198382" y="4104958"/>
            <a:ext cx="3497239" cy="1893963"/>
          </a:xfrm>
        </p:spPr>
        <p:txBody>
          <a:bodyPr/>
          <a:lstStyle/>
          <a:p>
            <a:r>
              <a:rPr lang="en-US" sz="3200" dirty="0"/>
              <a:t>Where am I going?</a:t>
            </a:r>
          </a:p>
        </p:txBody>
      </p:sp>
      <p:sp>
        <p:nvSpPr>
          <p:cNvPr id="11" name="Content Placeholder 10">
            <a:extLst>
              <a:ext uri="{FF2B5EF4-FFF2-40B4-BE49-F238E27FC236}">
                <a16:creationId xmlns="" xmlns:a16="http://schemas.microsoft.com/office/drawing/2014/main" id="{23FEF69F-F5AD-114F-846E-991A1598918C}"/>
              </a:ext>
            </a:extLst>
          </p:cNvPr>
          <p:cNvSpPr>
            <a:spLocks noGrp="1"/>
          </p:cNvSpPr>
          <p:nvPr>
            <p:ph sz="half" idx="15"/>
          </p:nvPr>
        </p:nvSpPr>
        <p:spPr/>
        <p:txBody>
          <a:bodyPr/>
          <a:lstStyle/>
          <a:p>
            <a:r>
              <a:rPr lang="en-US" sz="3200" dirty="0"/>
              <a:t>How can I close the gap?</a:t>
            </a:r>
          </a:p>
          <a:p>
            <a:endParaRPr lang="en-US" dirty="0"/>
          </a:p>
        </p:txBody>
      </p:sp>
      <p:sp>
        <p:nvSpPr>
          <p:cNvPr id="3" name="Slide Number Placeholder 2">
            <a:extLst>
              <a:ext uri="{FF2B5EF4-FFF2-40B4-BE49-F238E27FC236}">
                <a16:creationId xmlns="" xmlns:a16="http://schemas.microsoft.com/office/drawing/2014/main" id="{083EA9FD-8726-1049-B971-667277047EC7}"/>
              </a:ext>
            </a:extLst>
          </p:cNvPr>
          <p:cNvSpPr>
            <a:spLocks noGrp="1"/>
          </p:cNvSpPr>
          <p:nvPr>
            <p:ph type="sldNum" sz="quarter" idx="10"/>
          </p:nvPr>
        </p:nvSpPr>
        <p:spPr/>
        <p:txBody>
          <a:bodyPr/>
          <a:lstStyle/>
          <a:p>
            <a:fld id="{91BD7323-49BF-4C97-8773-5EC64C492009}" type="slidenum">
              <a:rPr lang="en-US" smtClean="0"/>
              <a:pPr/>
              <a:t>15</a:t>
            </a:fld>
            <a:endParaRPr lang="en-US"/>
          </a:p>
        </p:txBody>
      </p:sp>
    </p:spTree>
    <p:extLst>
      <p:ext uri="{BB962C8B-B14F-4D97-AF65-F5344CB8AC3E}">
        <p14:creationId xmlns:p14="http://schemas.microsoft.com/office/powerpoint/2010/main" val="29086406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 xmlns:a16="http://schemas.microsoft.com/office/drawing/2014/main" id="{EEC74AA5-CF9C-D64A-A286-83A233117C90}"/>
              </a:ext>
            </a:extLst>
          </p:cNvPr>
          <p:cNvSpPr>
            <a:spLocks noGrp="1"/>
          </p:cNvSpPr>
          <p:nvPr>
            <p:ph type="title"/>
          </p:nvPr>
        </p:nvSpPr>
        <p:spPr>
          <a:xfrm>
            <a:off x="1077391" y="278095"/>
            <a:ext cx="8992572" cy="1320800"/>
          </a:xfrm>
        </p:spPr>
        <p:txBody>
          <a:bodyPr/>
          <a:lstStyle/>
          <a:p>
            <a:r>
              <a:rPr lang="en-US" dirty="0"/>
              <a:t>What is student ownership?</a:t>
            </a:r>
          </a:p>
        </p:txBody>
      </p:sp>
      <p:sp>
        <p:nvSpPr>
          <p:cNvPr id="9" name="Content Placeholder 8">
            <a:extLst>
              <a:ext uri="{FF2B5EF4-FFF2-40B4-BE49-F238E27FC236}">
                <a16:creationId xmlns="" xmlns:a16="http://schemas.microsoft.com/office/drawing/2014/main" id="{79EA22DF-613E-8443-BD72-83C6D532ADB4}"/>
              </a:ext>
            </a:extLst>
          </p:cNvPr>
          <p:cNvSpPr>
            <a:spLocks noGrp="1"/>
          </p:cNvSpPr>
          <p:nvPr>
            <p:ph sz="half" idx="1"/>
          </p:nvPr>
        </p:nvSpPr>
        <p:spPr>
          <a:xfrm>
            <a:off x="948803" y="1349577"/>
            <a:ext cx="8992572" cy="609600"/>
          </a:xfrm>
        </p:spPr>
        <p:txBody>
          <a:bodyPr/>
          <a:lstStyle/>
          <a:p>
            <a:r>
              <a:rPr lang="en-US" sz="2800" dirty="0"/>
              <a:t>Fundamentals of Learning</a:t>
            </a:r>
          </a:p>
          <a:p>
            <a:endParaRPr lang="en-US" dirty="0"/>
          </a:p>
        </p:txBody>
      </p:sp>
      <p:sp>
        <p:nvSpPr>
          <p:cNvPr id="17" name="Content Placeholder 16">
            <a:extLst>
              <a:ext uri="{FF2B5EF4-FFF2-40B4-BE49-F238E27FC236}">
                <a16:creationId xmlns="" xmlns:a16="http://schemas.microsoft.com/office/drawing/2014/main" id="{1F0FD0C5-F6A6-1545-9028-24B09C3611AE}"/>
              </a:ext>
            </a:extLst>
          </p:cNvPr>
          <p:cNvSpPr>
            <a:spLocks noGrp="1"/>
          </p:cNvSpPr>
          <p:nvPr>
            <p:ph sz="half" idx="19"/>
          </p:nvPr>
        </p:nvSpPr>
        <p:spPr>
          <a:xfrm>
            <a:off x="952429" y="1908302"/>
            <a:ext cx="2660236" cy="648857"/>
          </a:xfrm>
          <a:prstGeom prst="roundRect">
            <a:avLst/>
          </a:prstGeom>
          <a:solidFill>
            <a:srgbClr val="D0A728"/>
          </a:solidFill>
        </p:spPr>
        <p:txBody>
          <a:bodyPr anchor="ctr"/>
          <a:lstStyle/>
          <a:p>
            <a:pPr algn="ctr"/>
            <a:r>
              <a:rPr lang="en-US" sz="1800" dirty="0"/>
              <a:t>Making Meaning</a:t>
            </a:r>
          </a:p>
        </p:txBody>
      </p:sp>
      <p:sp>
        <p:nvSpPr>
          <p:cNvPr id="18" name="Content Placeholder 17">
            <a:extLst>
              <a:ext uri="{FF2B5EF4-FFF2-40B4-BE49-F238E27FC236}">
                <a16:creationId xmlns="" xmlns:a16="http://schemas.microsoft.com/office/drawing/2014/main" id="{9BD3B620-7263-5044-9CF6-4A7CE37B9087}"/>
              </a:ext>
            </a:extLst>
          </p:cNvPr>
          <p:cNvSpPr>
            <a:spLocks noGrp="1"/>
          </p:cNvSpPr>
          <p:nvPr>
            <p:ph sz="half" idx="20"/>
          </p:nvPr>
        </p:nvSpPr>
        <p:spPr>
          <a:xfrm>
            <a:off x="948805" y="2660205"/>
            <a:ext cx="2663860" cy="1002497"/>
          </a:xfrm>
          <a:prstGeom prst="roundRect">
            <a:avLst/>
          </a:prstGeom>
          <a:solidFill>
            <a:srgbClr val="FEF0CA"/>
          </a:solidFill>
        </p:spPr>
        <p:txBody>
          <a:bodyPr anchor="ctr"/>
          <a:lstStyle/>
          <a:p>
            <a:pPr algn="ctr"/>
            <a:r>
              <a:rPr lang="en-US" sz="1800" dirty="0"/>
              <a:t>Thinking critically, creatively, and metacognitively</a:t>
            </a:r>
          </a:p>
        </p:txBody>
      </p:sp>
      <p:sp>
        <p:nvSpPr>
          <p:cNvPr id="19" name="Content Placeholder 18">
            <a:extLst>
              <a:ext uri="{FF2B5EF4-FFF2-40B4-BE49-F238E27FC236}">
                <a16:creationId xmlns="" xmlns:a16="http://schemas.microsoft.com/office/drawing/2014/main" id="{53B55239-B718-8145-B652-5A9130141BF3}"/>
              </a:ext>
            </a:extLst>
          </p:cNvPr>
          <p:cNvSpPr>
            <a:spLocks noGrp="1"/>
          </p:cNvSpPr>
          <p:nvPr>
            <p:ph sz="half" idx="21"/>
          </p:nvPr>
        </p:nvSpPr>
        <p:spPr>
          <a:xfrm>
            <a:off x="948805" y="3790611"/>
            <a:ext cx="2663860" cy="1005840"/>
          </a:xfrm>
          <a:prstGeom prst="roundRect">
            <a:avLst/>
          </a:prstGeom>
          <a:solidFill>
            <a:srgbClr val="FEF0CA"/>
          </a:solidFill>
        </p:spPr>
        <p:txBody>
          <a:bodyPr anchor="ctr"/>
          <a:lstStyle/>
          <a:p>
            <a:pPr algn="ctr"/>
            <a:r>
              <a:rPr lang="en-US" sz="1800" dirty="0"/>
              <a:t>Connecting prior knowledge to new learning</a:t>
            </a:r>
          </a:p>
        </p:txBody>
      </p:sp>
      <p:sp>
        <p:nvSpPr>
          <p:cNvPr id="33" name="Content Placeholder 32">
            <a:extLst>
              <a:ext uri="{FF2B5EF4-FFF2-40B4-BE49-F238E27FC236}">
                <a16:creationId xmlns="" xmlns:a16="http://schemas.microsoft.com/office/drawing/2014/main" id="{9FE64233-E69A-814B-8E22-516A16A794A7}"/>
              </a:ext>
            </a:extLst>
          </p:cNvPr>
          <p:cNvSpPr>
            <a:spLocks noGrp="1"/>
          </p:cNvSpPr>
          <p:nvPr>
            <p:ph sz="half" idx="22"/>
          </p:nvPr>
        </p:nvSpPr>
        <p:spPr>
          <a:xfrm>
            <a:off x="948803" y="4918019"/>
            <a:ext cx="2663861" cy="1005840"/>
          </a:xfrm>
          <a:prstGeom prst="roundRect">
            <a:avLst/>
          </a:prstGeom>
          <a:solidFill>
            <a:srgbClr val="FEF0CA"/>
          </a:solidFill>
        </p:spPr>
        <p:txBody>
          <a:bodyPr anchor="ctr"/>
          <a:lstStyle/>
          <a:p>
            <a:pPr algn="ctr"/>
            <a:r>
              <a:rPr lang="en-US" sz="1800" dirty="0"/>
              <a:t>Using language, symbols, and texts</a:t>
            </a:r>
          </a:p>
        </p:txBody>
      </p:sp>
      <p:sp>
        <p:nvSpPr>
          <p:cNvPr id="12" name="Content Placeholder 11">
            <a:extLst>
              <a:ext uri="{FF2B5EF4-FFF2-40B4-BE49-F238E27FC236}">
                <a16:creationId xmlns="" xmlns:a16="http://schemas.microsoft.com/office/drawing/2014/main" id="{6AB41545-28A0-EE4E-B769-F98CC3B62B31}"/>
              </a:ext>
            </a:extLst>
          </p:cNvPr>
          <p:cNvSpPr>
            <a:spLocks noGrp="1"/>
          </p:cNvSpPr>
          <p:nvPr>
            <p:ph sz="half" idx="14"/>
          </p:nvPr>
        </p:nvSpPr>
        <p:spPr>
          <a:xfrm>
            <a:off x="3875241" y="1883071"/>
            <a:ext cx="2660235" cy="648858"/>
          </a:xfrm>
          <a:prstGeom prst="roundRect">
            <a:avLst/>
          </a:prstGeom>
          <a:solidFill>
            <a:srgbClr val="D0A728"/>
          </a:solidFill>
        </p:spPr>
        <p:txBody>
          <a:bodyPr anchor="ctr"/>
          <a:lstStyle/>
          <a:p>
            <a:pPr algn="ctr"/>
            <a:r>
              <a:rPr lang="en-US" sz="1800" dirty="0"/>
              <a:t>Participating &amp; Contributing</a:t>
            </a:r>
          </a:p>
        </p:txBody>
      </p:sp>
      <p:sp>
        <p:nvSpPr>
          <p:cNvPr id="30" name="Content Placeholder 29">
            <a:extLst>
              <a:ext uri="{FF2B5EF4-FFF2-40B4-BE49-F238E27FC236}">
                <a16:creationId xmlns="" xmlns:a16="http://schemas.microsoft.com/office/drawing/2014/main" id="{983C3AF9-828F-394D-941E-C64D820A78E8}"/>
              </a:ext>
            </a:extLst>
          </p:cNvPr>
          <p:cNvSpPr>
            <a:spLocks noGrp="1"/>
          </p:cNvSpPr>
          <p:nvPr>
            <p:ph sz="half" idx="16"/>
          </p:nvPr>
        </p:nvSpPr>
        <p:spPr>
          <a:xfrm>
            <a:off x="3871616" y="2670671"/>
            <a:ext cx="2660235" cy="1005840"/>
          </a:xfrm>
          <a:prstGeom prst="roundRect">
            <a:avLst/>
          </a:prstGeom>
          <a:solidFill>
            <a:srgbClr val="FEF0CA"/>
          </a:solidFill>
        </p:spPr>
        <p:txBody>
          <a:bodyPr anchor="ctr"/>
          <a:lstStyle/>
          <a:p>
            <a:pPr algn="ctr"/>
            <a:r>
              <a:rPr lang="en-US" sz="1800" dirty="0"/>
              <a:t>Engaging with others in learning</a:t>
            </a:r>
          </a:p>
        </p:txBody>
      </p:sp>
      <p:sp>
        <p:nvSpPr>
          <p:cNvPr id="28" name="Content Placeholder 27">
            <a:extLst>
              <a:ext uri="{FF2B5EF4-FFF2-40B4-BE49-F238E27FC236}">
                <a16:creationId xmlns="" xmlns:a16="http://schemas.microsoft.com/office/drawing/2014/main" id="{6F39380B-25D0-944D-94BF-2B0693234BF4}"/>
              </a:ext>
            </a:extLst>
          </p:cNvPr>
          <p:cNvSpPr>
            <a:spLocks noGrp="1"/>
          </p:cNvSpPr>
          <p:nvPr>
            <p:ph sz="half" idx="2"/>
          </p:nvPr>
        </p:nvSpPr>
        <p:spPr>
          <a:xfrm>
            <a:off x="3871616" y="3790610"/>
            <a:ext cx="2660235" cy="1005840"/>
          </a:xfrm>
          <a:prstGeom prst="roundRect">
            <a:avLst/>
          </a:prstGeom>
          <a:solidFill>
            <a:srgbClr val="FEF0CA"/>
          </a:solidFill>
        </p:spPr>
        <p:txBody>
          <a:bodyPr anchor="ctr"/>
          <a:lstStyle/>
          <a:p>
            <a:pPr algn="ctr"/>
            <a:r>
              <a:rPr lang="en-US" sz="1800" dirty="0"/>
              <a:t>Communicating ideas, feelings, perspectives, and understanding </a:t>
            </a:r>
          </a:p>
        </p:txBody>
      </p:sp>
      <p:sp>
        <p:nvSpPr>
          <p:cNvPr id="34" name="Content Placeholder 33">
            <a:extLst>
              <a:ext uri="{FF2B5EF4-FFF2-40B4-BE49-F238E27FC236}">
                <a16:creationId xmlns="" xmlns:a16="http://schemas.microsoft.com/office/drawing/2014/main" id="{8747AAC6-6F7A-9148-9906-030A43F82464}"/>
              </a:ext>
            </a:extLst>
          </p:cNvPr>
          <p:cNvSpPr>
            <a:spLocks noGrp="1"/>
          </p:cNvSpPr>
          <p:nvPr>
            <p:ph sz="half" idx="23"/>
          </p:nvPr>
        </p:nvSpPr>
        <p:spPr>
          <a:xfrm>
            <a:off x="3871616" y="4922008"/>
            <a:ext cx="2660235" cy="1005840"/>
          </a:xfrm>
          <a:prstGeom prst="roundRect">
            <a:avLst/>
          </a:prstGeom>
          <a:solidFill>
            <a:srgbClr val="FEF0CA"/>
          </a:solidFill>
        </p:spPr>
        <p:txBody>
          <a:bodyPr anchor="ctr"/>
          <a:lstStyle/>
          <a:p>
            <a:pPr algn="ctr"/>
            <a:r>
              <a:rPr lang="en-US" sz="1800" dirty="0"/>
              <a:t>Relating to other peoples’ ideas, feelings, and experiences </a:t>
            </a:r>
          </a:p>
        </p:txBody>
      </p:sp>
      <p:sp>
        <p:nvSpPr>
          <p:cNvPr id="13" name="Content Placeholder 12">
            <a:extLst>
              <a:ext uri="{FF2B5EF4-FFF2-40B4-BE49-F238E27FC236}">
                <a16:creationId xmlns="" xmlns:a16="http://schemas.microsoft.com/office/drawing/2014/main" id="{F98A6856-3853-7A4D-8B90-FD0ADC461121}"/>
              </a:ext>
            </a:extLst>
          </p:cNvPr>
          <p:cNvSpPr>
            <a:spLocks noGrp="1"/>
          </p:cNvSpPr>
          <p:nvPr>
            <p:ph sz="half" idx="15"/>
          </p:nvPr>
        </p:nvSpPr>
        <p:spPr>
          <a:xfrm>
            <a:off x="6816198" y="1917930"/>
            <a:ext cx="2660235" cy="650932"/>
          </a:xfrm>
          <a:prstGeom prst="roundRect">
            <a:avLst/>
          </a:prstGeom>
          <a:solidFill>
            <a:srgbClr val="D0A728"/>
          </a:solidFill>
        </p:spPr>
        <p:txBody>
          <a:bodyPr anchor="ctr"/>
          <a:lstStyle/>
          <a:p>
            <a:pPr algn="ctr"/>
            <a:r>
              <a:rPr lang="en-US" sz="1800" dirty="0"/>
              <a:t>Managing Learning</a:t>
            </a:r>
          </a:p>
        </p:txBody>
      </p:sp>
      <p:sp>
        <p:nvSpPr>
          <p:cNvPr id="32" name="Content Placeholder 31">
            <a:extLst>
              <a:ext uri="{FF2B5EF4-FFF2-40B4-BE49-F238E27FC236}">
                <a16:creationId xmlns="" xmlns:a16="http://schemas.microsoft.com/office/drawing/2014/main" id="{C80F6ED9-C961-694A-BEAE-8C1D5B33C9E3}"/>
              </a:ext>
            </a:extLst>
          </p:cNvPr>
          <p:cNvSpPr>
            <a:spLocks noGrp="1"/>
          </p:cNvSpPr>
          <p:nvPr>
            <p:ph sz="half" idx="18"/>
          </p:nvPr>
        </p:nvSpPr>
        <p:spPr>
          <a:xfrm>
            <a:off x="6812573" y="2676467"/>
            <a:ext cx="2663860" cy="1005840"/>
          </a:xfrm>
          <a:prstGeom prst="roundRect">
            <a:avLst/>
          </a:prstGeom>
          <a:solidFill>
            <a:srgbClr val="FEF0CA"/>
          </a:solidFill>
        </p:spPr>
        <p:txBody>
          <a:bodyPr anchor="ctr"/>
          <a:lstStyle/>
          <a:p>
            <a:pPr algn="ctr"/>
            <a:r>
              <a:rPr lang="en-US" sz="1800" dirty="0"/>
              <a:t>Taking personal responsibility for learning</a:t>
            </a:r>
          </a:p>
        </p:txBody>
      </p:sp>
      <p:sp>
        <p:nvSpPr>
          <p:cNvPr id="29" name="Content Placeholder 28">
            <a:extLst>
              <a:ext uri="{FF2B5EF4-FFF2-40B4-BE49-F238E27FC236}">
                <a16:creationId xmlns="" xmlns:a16="http://schemas.microsoft.com/office/drawing/2014/main" id="{AA5F8E51-8ECA-FE40-8A73-D31F7DA83D66}"/>
              </a:ext>
            </a:extLst>
          </p:cNvPr>
          <p:cNvSpPr>
            <a:spLocks noGrp="1"/>
          </p:cNvSpPr>
          <p:nvPr>
            <p:ph sz="half" idx="13"/>
          </p:nvPr>
        </p:nvSpPr>
        <p:spPr>
          <a:xfrm>
            <a:off x="6790802" y="3801774"/>
            <a:ext cx="2663860" cy="1005840"/>
          </a:xfrm>
          <a:prstGeom prst="roundRect">
            <a:avLst/>
          </a:prstGeom>
          <a:solidFill>
            <a:srgbClr val="FEF0CA"/>
          </a:solidFill>
        </p:spPr>
        <p:txBody>
          <a:bodyPr anchor="ctr"/>
          <a:lstStyle/>
          <a:p>
            <a:pPr algn="ctr"/>
            <a:r>
              <a:rPr lang="en-US" sz="1800" dirty="0"/>
              <a:t>Adapting learning tactics</a:t>
            </a:r>
          </a:p>
        </p:txBody>
      </p:sp>
      <p:sp>
        <p:nvSpPr>
          <p:cNvPr id="35" name="Content Placeholder 34">
            <a:extLst>
              <a:ext uri="{FF2B5EF4-FFF2-40B4-BE49-F238E27FC236}">
                <a16:creationId xmlns="" xmlns:a16="http://schemas.microsoft.com/office/drawing/2014/main" id="{4B71B145-BE21-A744-8DD6-8AA7F3347A4D}"/>
              </a:ext>
            </a:extLst>
          </p:cNvPr>
          <p:cNvSpPr>
            <a:spLocks noGrp="1"/>
          </p:cNvSpPr>
          <p:nvPr>
            <p:ph sz="half" idx="24"/>
          </p:nvPr>
        </p:nvSpPr>
        <p:spPr>
          <a:xfrm>
            <a:off x="6790803" y="4907999"/>
            <a:ext cx="2663860" cy="1005840"/>
          </a:xfrm>
          <a:prstGeom prst="roundRect">
            <a:avLst/>
          </a:prstGeom>
          <a:solidFill>
            <a:srgbClr val="FEF0CA"/>
          </a:solidFill>
        </p:spPr>
        <p:txBody>
          <a:bodyPr anchor="ctr"/>
          <a:lstStyle/>
          <a:p>
            <a:pPr algn="ctr"/>
            <a:r>
              <a:rPr lang="en-US" sz="1800" dirty="0"/>
              <a:t>Persevering with challenges</a:t>
            </a:r>
          </a:p>
        </p:txBody>
      </p:sp>
      <p:sp>
        <p:nvSpPr>
          <p:cNvPr id="31" name="Content Placeholder 30">
            <a:extLst>
              <a:ext uri="{FF2B5EF4-FFF2-40B4-BE49-F238E27FC236}">
                <a16:creationId xmlns="" xmlns:a16="http://schemas.microsoft.com/office/drawing/2014/main" id="{887D6649-5141-5743-8333-556AC9E3E8F0}"/>
              </a:ext>
            </a:extLst>
          </p:cNvPr>
          <p:cNvSpPr>
            <a:spLocks noGrp="1"/>
          </p:cNvSpPr>
          <p:nvPr>
            <p:ph sz="half" idx="17"/>
          </p:nvPr>
        </p:nvSpPr>
        <p:spPr>
          <a:xfrm>
            <a:off x="491895" y="6214668"/>
            <a:ext cx="8701155" cy="609600"/>
          </a:xfrm>
        </p:spPr>
        <p:txBody>
          <a:bodyPr/>
          <a:lstStyle/>
          <a:p>
            <a:r>
              <a:rPr lang="en-US" sz="1200" dirty="0"/>
              <a:t>Heritage, M., Jones, B., </a:t>
            </a:r>
            <a:r>
              <a:rPr lang="en-US" sz="1200" dirty="0" err="1"/>
              <a:t>Tobiason</a:t>
            </a:r>
            <a:r>
              <a:rPr lang="en-US" sz="1200" dirty="0"/>
              <a:t>, G., Chang, S., &amp; Herman, J. (2015). </a:t>
            </a:r>
            <a:r>
              <a:rPr lang="en-US" sz="1200" i="1" dirty="0"/>
              <a:t>Fundamentals of learning</a:t>
            </a:r>
            <a:r>
              <a:rPr lang="en-US" sz="1200" dirty="0"/>
              <a:t>. Los Angeles: University of California, Los Angeles, National Center for Research on Evaluation, Standards, and Student Testing (CRESST)</a:t>
            </a:r>
          </a:p>
        </p:txBody>
      </p:sp>
      <p:sp>
        <p:nvSpPr>
          <p:cNvPr id="3" name="Slide Number Placeholder 2">
            <a:extLst>
              <a:ext uri="{FF2B5EF4-FFF2-40B4-BE49-F238E27FC236}">
                <a16:creationId xmlns="" xmlns:a16="http://schemas.microsoft.com/office/drawing/2014/main" id="{22B6505C-127D-9143-B072-B1D6401379E9}"/>
              </a:ext>
            </a:extLst>
          </p:cNvPr>
          <p:cNvSpPr>
            <a:spLocks noGrp="1"/>
          </p:cNvSpPr>
          <p:nvPr>
            <p:ph type="sldNum" sz="quarter" idx="10"/>
          </p:nvPr>
        </p:nvSpPr>
        <p:spPr/>
        <p:txBody>
          <a:bodyPr/>
          <a:lstStyle/>
          <a:p>
            <a:fld id="{91BD7323-49BF-4C97-8773-5EC64C492009}" type="slidenum">
              <a:rPr lang="en-US" smtClean="0"/>
              <a:pPr/>
              <a:t>16</a:t>
            </a:fld>
            <a:endParaRPr lang="en-US"/>
          </a:p>
        </p:txBody>
      </p:sp>
    </p:spTree>
    <p:extLst>
      <p:ext uri="{BB962C8B-B14F-4D97-AF65-F5344CB8AC3E}">
        <p14:creationId xmlns:p14="http://schemas.microsoft.com/office/powerpoint/2010/main" val="7059306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02BC95E3-4B0E-9546-B19C-9B543CDC8F8C}"/>
              </a:ext>
            </a:extLst>
          </p:cNvPr>
          <p:cNvSpPr>
            <a:spLocks noGrp="1"/>
          </p:cNvSpPr>
          <p:nvPr>
            <p:ph type="title"/>
          </p:nvPr>
        </p:nvSpPr>
        <p:spPr>
          <a:xfrm>
            <a:off x="1137677" y="292842"/>
            <a:ext cx="8992572" cy="748558"/>
          </a:xfrm>
        </p:spPr>
        <p:txBody>
          <a:bodyPr/>
          <a:lstStyle/>
          <a:p>
            <a:r>
              <a:rPr lang="en-US" dirty="0"/>
              <a:t>Making Meaning</a:t>
            </a:r>
          </a:p>
        </p:txBody>
      </p:sp>
      <p:sp>
        <p:nvSpPr>
          <p:cNvPr id="12" name="Text Placeholder 11">
            <a:extLst>
              <a:ext uri="{FF2B5EF4-FFF2-40B4-BE49-F238E27FC236}">
                <a16:creationId xmlns="" xmlns:a16="http://schemas.microsoft.com/office/drawing/2014/main" id="{27503F6D-B3F0-9042-9ED0-A784DB59D241}"/>
              </a:ext>
            </a:extLst>
          </p:cNvPr>
          <p:cNvSpPr>
            <a:spLocks noGrp="1"/>
          </p:cNvSpPr>
          <p:nvPr>
            <p:ph sz="quarter" idx="12"/>
          </p:nvPr>
        </p:nvSpPr>
        <p:spPr>
          <a:xfrm>
            <a:off x="1137677" y="1473200"/>
            <a:ext cx="9090025" cy="5201575"/>
          </a:xfrm>
        </p:spPr>
        <p:txBody>
          <a:bodyPr/>
          <a:lstStyle/>
          <a:p>
            <a:r>
              <a:rPr lang="en-US" dirty="0"/>
              <a:t>What do students do?</a:t>
            </a:r>
          </a:p>
          <a:p>
            <a:pPr marL="457200" indent="-457200">
              <a:buFont typeface="System Font Regular"/>
              <a:buChar char="▸"/>
            </a:pPr>
            <a:r>
              <a:rPr lang="en-US" sz="2800" dirty="0"/>
              <a:t>Ask questions of themselves, the teacher, and others </a:t>
            </a:r>
          </a:p>
          <a:p>
            <a:pPr marL="457200" indent="-457200">
              <a:buFont typeface="System Font Regular"/>
              <a:buChar char="▸"/>
            </a:pPr>
            <a:r>
              <a:rPr lang="en-US" sz="2800" dirty="0"/>
              <a:t>Take time to think </a:t>
            </a:r>
          </a:p>
          <a:p>
            <a:pPr marL="457200" indent="-457200">
              <a:buFont typeface="System Font Regular"/>
              <a:buChar char="▸"/>
            </a:pPr>
            <a:r>
              <a:rPr lang="en-US" sz="2800" dirty="0"/>
              <a:t>Tackle real and interesting problems and devise solutions </a:t>
            </a:r>
          </a:p>
          <a:p>
            <a:pPr marL="457200" indent="-457200">
              <a:buFont typeface="System Font Regular"/>
              <a:buChar char="▸"/>
            </a:pPr>
            <a:r>
              <a:rPr lang="en-US" sz="2800" dirty="0"/>
              <a:t>Reason and justify thoughts </a:t>
            </a:r>
          </a:p>
          <a:p>
            <a:pPr marL="457200" indent="-457200">
              <a:buFont typeface="System Font Regular"/>
              <a:buChar char="▸"/>
            </a:pPr>
            <a:r>
              <a:rPr lang="en-US" sz="2800" dirty="0"/>
              <a:t>Draw on personal knowledge and experience</a:t>
            </a:r>
            <a:r>
              <a:rPr lang="en-US" sz="4000" dirty="0"/>
              <a:t> </a:t>
            </a:r>
          </a:p>
          <a:p>
            <a:endParaRPr lang="en-US" sz="3200" dirty="0"/>
          </a:p>
        </p:txBody>
      </p:sp>
      <p:sp>
        <p:nvSpPr>
          <p:cNvPr id="5" name="Text Placeholder 5">
            <a:extLst>
              <a:ext uri="{FF2B5EF4-FFF2-40B4-BE49-F238E27FC236}">
                <a16:creationId xmlns="" xmlns:a16="http://schemas.microsoft.com/office/drawing/2014/main" id="{8CB7970B-7AA1-3F4C-8EDD-B81C38468467}"/>
              </a:ext>
            </a:extLst>
          </p:cNvPr>
          <p:cNvSpPr txBox="1">
            <a:spLocks/>
          </p:cNvSpPr>
          <p:nvPr/>
        </p:nvSpPr>
        <p:spPr>
          <a:xfrm>
            <a:off x="635013" y="6291314"/>
            <a:ext cx="8094650" cy="547687"/>
          </a:xfrm>
          <a:prstGeom prst="rect">
            <a:avLst/>
          </a:prstGeom>
        </p:spPr>
        <p:txBody>
          <a:bodyPr/>
          <a:lstStyle>
            <a:lvl1pPr marL="342900" indent="-342900" algn="l" defTabSz="457200" rtl="0" eaLnBrk="1" latinLnBrk="0" hangingPunct="1">
              <a:spcBef>
                <a:spcPts val="1000"/>
              </a:spcBef>
              <a:spcAft>
                <a:spcPts val="0"/>
              </a:spcAft>
              <a:buClr>
                <a:srgbClr val="D2BD24"/>
              </a:buClr>
              <a:buSzPct val="100000"/>
              <a:buFont typeface="Wingdings 3" panose="05040102010807070707" pitchFamily="18" charset="2"/>
              <a:buChar char="}"/>
              <a:defRPr sz="36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rgbClr val="D2BD24"/>
              </a:buClr>
              <a:buSzPct val="80000"/>
              <a:buFont typeface="Franklin Gothic Medium" panose="020B0603020102020204" pitchFamily="34" charset="0"/>
              <a:buChar char="●"/>
              <a:defRPr sz="32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rgbClr val="D2BD24"/>
              </a:buClr>
              <a:buSzPct val="100000"/>
              <a:buFont typeface="Wingdings 2" panose="05020102010507070707" pitchFamily="18" charset="2"/>
              <a:buChar char=""/>
              <a:defRPr sz="28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rgbClr val="D2BD24"/>
              </a:buClr>
              <a:buSzPct val="100000"/>
              <a:buFont typeface="Wingdings 3" panose="05040102010807070707" pitchFamily="18" charset="2"/>
              <a:buChar char="}"/>
              <a:defRPr sz="24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rgbClr val="D2BD24"/>
              </a:buClr>
              <a:buSzPct val="100000"/>
              <a:buFont typeface="Wingdings 3" panose="05040102010807070707" pitchFamily="18" charset="2"/>
              <a:buChar char="}"/>
              <a:defRPr sz="24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buNone/>
            </a:pPr>
            <a:r>
              <a:rPr lang="en-US" sz="1200" dirty="0"/>
              <a:t>Heritage, M., Jones, B., </a:t>
            </a:r>
            <a:r>
              <a:rPr lang="en-US" sz="1200" dirty="0" err="1"/>
              <a:t>Tobiason</a:t>
            </a:r>
            <a:r>
              <a:rPr lang="en-US" sz="1200" dirty="0"/>
              <a:t>, G., Chang, S., &amp; Herman, J. (2015). </a:t>
            </a:r>
            <a:r>
              <a:rPr lang="en-US" sz="1200" i="1" dirty="0"/>
              <a:t>Fundamentals of learning</a:t>
            </a:r>
            <a:r>
              <a:rPr lang="en-US" sz="1200" dirty="0"/>
              <a:t>. Los Angeles: University of California, Los Angeles, National Center for Research on Evaluation, Standards, and Student Testing (CRESST)</a:t>
            </a:r>
          </a:p>
        </p:txBody>
      </p:sp>
    </p:spTree>
    <p:extLst>
      <p:ext uri="{BB962C8B-B14F-4D97-AF65-F5344CB8AC3E}">
        <p14:creationId xmlns:p14="http://schemas.microsoft.com/office/powerpoint/2010/main" val="33442212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02BC95E3-4B0E-9546-B19C-9B543CDC8F8C}"/>
              </a:ext>
            </a:extLst>
          </p:cNvPr>
          <p:cNvSpPr>
            <a:spLocks noGrp="1"/>
          </p:cNvSpPr>
          <p:nvPr>
            <p:ph type="title"/>
          </p:nvPr>
        </p:nvSpPr>
        <p:spPr>
          <a:xfrm>
            <a:off x="1137677" y="292842"/>
            <a:ext cx="8093410" cy="1129558"/>
          </a:xfrm>
        </p:spPr>
        <p:txBody>
          <a:bodyPr/>
          <a:lstStyle/>
          <a:p>
            <a:r>
              <a:rPr lang="en-US" dirty="0"/>
              <a:t>Participating and Contributing (1)</a:t>
            </a:r>
          </a:p>
        </p:txBody>
      </p:sp>
      <p:sp>
        <p:nvSpPr>
          <p:cNvPr id="13" name="Text Placeholder 12">
            <a:extLst>
              <a:ext uri="{FF2B5EF4-FFF2-40B4-BE49-F238E27FC236}">
                <a16:creationId xmlns="" xmlns:a16="http://schemas.microsoft.com/office/drawing/2014/main" id="{7F67A889-CE60-3340-8398-70502BAC4408}"/>
              </a:ext>
            </a:extLst>
          </p:cNvPr>
          <p:cNvSpPr>
            <a:spLocks noGrp="1"/>
          </p:cNvSpPr>
          <p:nvPr>
            <p:ph sz="quarter" idx="12"/>
          </p:nvPr>
        </p:nvSpPr>
        <p:spPr>
          <a:xfrm>
            <a:off x="1137677" y="2387769"/>
            <a:ext cx="9090025" cy="3338117"/>
          </a:xfrm>
          <a:prstGeom prst="rect">
            <a:avLst/>
          </a:prstGeom>
        </p:spPr>
        <p:txBody>
          <a:bodyPr/>
          <a:lstStyle/>
          <a:p>
            <a:r>
              <a:rPr lang="en-US" dirty="0"/>
              <a:t>What do students do?</a:t>
            </a:r>
          </a:p>
          <a:p>
            <a:pPr marL="342900" indent="-342900">
              <a:buFont typeface="System Font Regular"/>
              <a:buChar char="▸"/>
            </a:pPr>
            <a:r>
              <a:rPr lang="en-US" sz="2400" dirty="0"/>
              <a:t>Take an active role in the learning processes  </a:t>
            </a:r>
          </a:p>
          <a:p>
            <a:pPr marL="342900" indent="-342900">
              <a:buFont typeface="System Font Regular"/>
              <a:buChar char="▸"/>
            </a:pPr>
            <a:r>
              <a:rPr lang="en-US" sz="2400" dirty="0"/>
              <a:t>Give thoughtful, extended answers </a:t>
            </a:r>
          </a:p>
          <a:p>
            <a:pPr marL="342900" indent="-342900">
              <a:buFont typeface="System Font Regular"/>
              <a:buChar char="▸"/>
            </a:pPr>
            <a:r>
              <a:rPr lang="en-US" sz="2400" dirty="0"/>
              <a:t>Contribute to and benefit from the learning of others </a:t>
            </a:r>
          </a:p>
          <a:p>
            <a:pPr marL="342900" indent="-342900">
              <a:buFont typeface="System Font Regular"/>
              <a:buChar char="▸"/>
            </a:pPr>
            <a:r>
              <a:rPr lang="en-US" sz="2400" dirty="0"/>
              <a:t>Discuss and explore ideas </a:t>
            </a:r>
          </a:p>
          <a:p>
            <a:pPr marL="342900" indent="-342900">
              <a:buFont typeface="System Font Regular"/>
              <a:buChar char="▸"/>
            </a:pPr>
            <a:r>
              <a:rPr lang="en-US" sz="2400" dirty="0"/>
              <a:t>Gain insights from others’ similarities and differences </a:t>
            </a:r>
          </a:p>
        </p:txBody>
      </p:sp>
    </p:spTree>
    <p:extLst>
      <p:ext uri="{BB962C8B-B14F-4D97-AF65-F5344CB8AC3E}">
        <p14:creationId xmlns:p14="http://schemas.microsoft.com/office/powerpoint/2010/main" val="17241949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02BC95E3-4B0E-9546-B19C-9B543CDC8F8C}"/>
              </a:ext>
            </a:extLst>
          </p:cNvPr>
          <p:cNvSpPr>
            <a:spLocks noGrp="1"/>
          </p:cNvSpPr>
          <p:nvPr>
            <p:ph type="title"/>
          </p:nvPr>
        </p:nvSpPr>
        <p:spPr>
          <a:xfrm>
            <a:off x="1137677" y="292842"/>
            <a:ext cx="8093410" cy="1129558"/>
          </a:xfrm>
        </p:spPr>
        <p:txBody>
          <a:bodyPr/>
          <a:lstStyle/>
          <a:p>
            <a:r>
              <a:rPr lang="en-US" dirty="0"/>
              <a:t>Participating and Contributing (2)</a:t>
            </a:r>
          </a:p>
        </p:txBody>
      </p:sp>
      <p:sp>
        <p:nvSpPr>
          <p:cNvPr id="13" name="Text Placeholder 12">
            <a:extLst>
              <a:ext uri="{FF2B5EF4-FFF2-40B4-BE49-F238E27FC236}">
                <a16:creationId xmlns="" xmlns:a16="http://schemas.microsoft.com/office/drawing/2014/main" id="{7F67A889-CE60-3340-8398-70502BAC4408}"/>
              </a:ext>
            </a:extLst>
          </p:cNvPr>
          <p:cNvSpPr>
            <a:spLocks noGrp="1"/>
          </p:cNvSpPr>
          <p:nvPr>
            <p:ph sz="quarter" idx="12"/>
          </p:nvPr>
        </p:nvSpPr>
        <p:spPr>
          <a:xfrm>
            <a:off x="1137677" y="2387769"/>
            <a:ext cx="9090025" cy="3207488"/>
          </a:xfrm>
          <a:prstGeom prst="rect">
            <a:avLst/>
          </a:prstGeom>
        </p:spPr>
        <p:txBody>
          <a:bodyPr/>
          <a:lstStyle/>
          <a:p>
            <a:r>
              <a:rPr lang="en-US" dirty="0"/>
              <a:t>What do students do?</a:t>
            </a:r>
          </a:p>
          <a:p>
            <a:pPr marL="342900" indent="-342900">
              <a:buFont typeface="System Font Regular"/>
              <a:buChar char="▸"/>
            </a:pPr>
            <a:r>
              <a:rPr lang="en-US" sz="2400" dirty="0"/>
              <a:t>Work in groups of different sizes and compositions and with various individuals </a:t>
            </a:r>
          </a:p>
          <a:p>
            <a:pPr marL="342900" indent="-342900">
              <a:buFont typeface="System Font Regular"/>
              <a:buChar char="▸"/>
            </a:pPr>
            <a:r>
              <a:rPr lang="en-US" sz="2400" dirty="0"/>
              <a:t>Cooperate and take the lead as appropriate in groups </a:t>
            </a:r>
          </a:p>
          <a:p>
            <a:pPr marL="342900" indent="-342900">
              <a:buFont typeface="System Font Regular"/>
              <a:buChar char="▸"/>
            </a:pPr>
            <a:r>
              <a:rPr lang="en-US" sz="2400" dirty="0"/>
              <a:t>Feel able to make suggestions </a:t>
            </a:r>
          </a:p>
        </p:txBody>
      </p:sp>
      <p:sp>
        <p:nvSpPr>
          <p:cNvPr id="5" name="Text Placeholder 5">
            <a:extLst>
              <a:ext uri="{FF2B5EF4-FFF2-40B4-BE49-F238E27FC236}">
                <a16:creationId xmlns="" xmlns:a16="http://schemas.microsoft.com/office/drawing/2014/main" id="{5F688560-E942-6545-8DFF-5FEAFDB87ABF}"/>
              </a:ext>
            </a:extLst>
          </p:cNvPr>
          <p:cNvSpPr txBox="1">
            <a:spLocks/>
          </p:cNvSpPr>
          <p:nvPr/>
        </p:nvSpPr>
        <p:spPr>
          <a:xfrm>
            <a:off x="740601" y="6286782"/>
            <a:ext cx="8093411" cy="547687"/>
          </a:xfrm>
          <a:prstGeom prst="rect">
            <a:avLst/>
          </a:prstGeom>
        </p:spPr>
        <p:txBody>
          <a:bodyPr/>
          <a:lstStyle>
            <a:lvl1pPr marL="342900" indent="-342900" algn="l" defTabSz="457200" rtl="0" eaLnBrk="1" latinLnBrk="0" hangingPunct="1">
              <a:spcBef>
                <a:spcPts val="1000"/>
              </a:spcBef>
              <a:spcAft>
                <a:spcPts val="0"/>
              </a:spcAft>
              <a:buClr>
                <a:srgbClr val="D2BD24"/>
              </a:buClr>
              <a:buSzPct val="100000"/>
              <a:buFont typeface="Wingdings 3" panose="05040102010807070707" pitchFamily="18" charset="2"/>
              <a:buChar char="}"/>
              <a:defRPr sz="36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rgbClr val="D2BD24"/>
              </a:buClr>
              <a:buSzPct val="80000"/>
              <a:buFont typeface="Franklin Gothic Medium" panose="020B0603020102020204" pitchFamily="34" charset="0"/>
              <a:buChar char="●"/>
              <a:defRPr sz="32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rgbClr val="D2BD24"/>
              </a:buClr>
              <a:buSzPct val="100000"/>
              <a:buFont typeface="Wingdings 2" panose="05020102010507070707" pitchFamily="18" charset="2"/>
              <a:buChar char=""/>
              <a:defRPr sz="28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rgbClr val="D2BD24"/>
              </a:buClr>
              <a:buSzPct val="100000"/>
              <a:buFont typeface="Wingdings 3" panose="05040102010807070707" pitchFamily="18" charset="2"/>
              <a:buChar char="}"/>
              <a:defRPr sz="24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rgbClr val="D2BD24"/>
              </a:buClr>
              <a:buSzPct val="100000"/>
              <a:buFont typeface="Wingdings 3" panose="05040102010807070707" pitchFamily="18" charset="2"/>
              <a:buChar char="}"/>
              <a:defRPr sz="24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buNone/>
            </a:pPr>
            <a:r>
              <a:rPr lang="en-US" sz="1200" dirty="0"/>
              <a:t>Heritage, M., Jones, B., </a:t>
            </a:r>
            <a:r>
              <a:rPr lang="en-US" sz="1200" dirty="0" err="1"/>
              <a:t>Tobiason</a:t>
            </a:r>
            <a:r>
              <a:rPr lang="en-US" sz="1200" dirty="0"/>
              <a:t>, G., Chang, S., &amp; Herman, J. (2015). </a:t>
            </a:r>
            <a:r>
              <a:rPr lang="en-US" sz="1200" i="1" dirty="0"/>
              <a:t>Fundamentals of learning</a:t>
            </a:r>
            <a:r>
              <a:rPr lang="en-US" sz="1200" dirty="0"/>
              <a:t>. Los Angeles: University of California, Los Angeles, National Center for Research on Evaluation, Standards, and Student Testing (CRESST)</a:t>
            </a:r>
          </a:p>
        </p:txBody>
      </p:sp>
    </p:spTree>
    <p:extLst>
      <p:ext uri="{BB962C8B-B14F-4D97-AF65-F5344CB8AC3E}">
        <p14:creationId xmlns:p14="http://schemas.microsoft.com/office/powerpoint/2010/main" val="35241991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 xmlns:a16="http://schemas.microsoft.com/office/drawing/2014/main" id="{40FE724C-E94B-D94B-BC71-3240E81455AB}"/>
              </a:ext>
            </a:extLst>
          </p:cNvPr>
          <p:cNvSpPr>
            <a:spLocks noGrp="1"/>
          </p:cNvSpPr>
          <p:nvPr>
            <p:ph type="title"/>
          </p:nvPr>
        </p:nvSpPr>
        <p:spPr/>
        <p:txBody>
          <a:bodyPr/>
          <a:lstStyle/>
          <a:p>
            <a:r>
              <a:rPr lang="en-US"/>
              <a:t>Learning Goals</a:t>
            </a:r>
          </a:p>
        </p:txBody>
      </p:sp>
      <p:sp>
        <p:nvSpPr>
          <p:cNvPr id="13" name="Content Placeholder 12">
            <a:extLst>
              <a:ext uri="{FF2B5EF4-FFF2-40B4-BE49-F238E27FC236}">
                <a16:creationId xmlns="" xmlns:a16="http://schemas.microsoft.com/office/drawing/2014/main" id="{68A4B083-1D65-4C48-AFDA-39319602E178}"/>
              </a:ext>
            </a:extLst>
          </p:cNvPr>
          <p:cNvSpPr>
            <a:spLocks noGrp="1"/>
          </p:cNvSpPr>
          <p:nvPr>
            <p:ph type="body" sz="quarter" idx="13"/>
          </p:nvPr>
        </p:nvSpPr>
        <p:spPr/>
        <p:txBody>
          <a:bodyPr/>
          <a:lstStyle/>
          <a:p>
            <a:pPr marL="0" indent="0">
              <a:buNone/>
            </a:pPr>
            <a:r>
              <a:rPr lang="en-US" dirty="0"/>
              <a:t>Participants will understand:</a:t>
            </a:r>
          </a:p>
          <a:p>
            <a:pPr lvl="0"/>
            <a:r>
              <a:rPr lang="en-US" dirty="0"/>
              <a:t>The key elements of the formative assessment process</a:t>
            </a:r>
          </a:p>
          <a:p>
            <a:pPr lvl="0"/>
            <a:r>
              <a:rPr lang="en-US" dirty="0"/>
              <a:t>The role of students in formative assessment</a:t>
            </a:r>
          </a:p>
          <a:p>
            <a:pPr lvl="0"/>
            <a:r>
              <a:rPr lang="en-US" dirty="0"/>
              <a:t>Aspects of classroom culture and climate that can support formative assessment </a:t>
            </a:r>
          </a:p>
        </p:txBody>
      </p:sp>
      <p:sp>
        <p:nvSpPr>
          <p:cNvPr id="5" name="Slide Number Placeholder 4">
            <a:extLst>
              <a:ext uri="{FF2B5EF4-FFF2-40B4-BE49-F238E27FC236}">
                <a16:creationId xmlns="" xmlns:a16="http://schemas.microsoft.com/office/drawing/2014/main" id="{E6FF97C9-D4A6-194C-AF35-9B9C76B7CCB5}"/>
              </a:ext>
            </a:extLst>
          </p:cNvPr>
          <p:cNvSpPr>
            <a:spLocks noGrp="1"/>
          </p:cNvSpPr>
          <p:nvPr>
            <p:ph type="sldNum" sz="quarter" idx="12"/>
          </p:nvPr>
        </p:nvSpPr>
        <p:spPr/>
        <p:txBody>
          <a:bodyPr/>
          <a:lstStyle/>
          <a:p>
            <a:fld id="{BB740369-ADDF-1D46-A862-50873F10EBB7}" type="slidenum">
              <a:rPr lang="en-US" smtClean="0"/>
              <a:pPr/>
              <a:t>2</a:t>
            </a:fld>
            <a:endParaRPr lang="en-US"/>
          </a:p>
        </p:txBody>
      </p:sp>
    </p:spTree>
    <p:extLst>
      <p:ext uri="{BB962C8B-B14F-4D97-AF65-F5344CB8AC3E}">
        <p14:creationId xmlns:p14="http://schemas.microsoft.com/office/powerpoint/2010/main" val="15881710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02BC95E3-4B0E-9546-B19C-9B543CDC8F8C}"/>
              </a:ext>
            </a:extLst>
          </p:cNvPr>
          <p:cNvSpPr>
            <a:spLocks noGrp="1"/>
          </p:cNvSpPr>
          <p:nvPr>
            <p:ph type="title"/>
          </p:nvPr>
        </p:nvSpPr>
        <p:spPr/>
        <p:txBody>
          <a:bodyPr/>
          <a:lstStyle/>
          <a:p>
            <a:r>
              <a:rPr lang="en-US" dirty="0"/>
              <a:t>Managing Learning</a:t>
            </a:r>
          </a:p>
        </p:txBody>
      </p:sp>
      <p:sp>
        <p:nvSpPr>
          <p:cNvPr id="8" name="Content Placeholder 7">
            <a:extLst>
              <a:ext uri="{FF2B5EF4-FFF2-40B4-BE49-F238E27FC236}">
                <a16:creationId xmlns="" xmlns:a16="http://schemas.microsoft.com/office/drawing/2014/main" id="{A084C230-4D69-6F4B-8363-56372FF53A70}"/>
              </a:ext>
            </a:extLst>
          </p:cNvPr>
          <p:cNvSpPr>
            <a:spLocks noGrp="1"/>
          </p:cNvSpPr>
          <p:nvPr>
            <p:ph sz="quarter" idx="12"/>
          </p:nvPr>
        </p:nvSpPr>
        <p:spPr>
          <a:xfrm>
            <a:off x="1137677" y="1300825"/>
            <a:ext cx="9090025" cy="5557175"/>
          </a:xfrm>
        </p:spPr>
        <p:txBody>
          <a:bodyPr/>
          <a:lstStyle/>
          <a:p>
            <a:r>
              <a:rPr lang="en-US" dirty="0"/>
              <a:t>What do students do?</a:t>
            </a:r>
            <a:endParaRPr lang="en-US" sz="2800" dirty="0"/>
          </a:p>
          <a:p>
            <a:pPr marL="571500" indent="-571500">
              <a:spcBef>
                <a:spcPts val="800"/>
              </a:spcBef>
              <a:buFont typeface="System Font Regular"/>
              <a:buChar char="▸"/>
            </a:pPr>
            <a:r>
              <a:rPr lang="en-US" sz="2400" dirty="0"/>
              <a:t>Show interest in their learning </a:t>
            </a:r>
          </a:p>
          <a:p>
            <a:pPr marL="571500" indent="-571500">
              <a:spcBef>
                <a:spcPts val="800"/>
              </a:spcBef>
              <a:buFont typeface="System Font Regular"/>
              <a:buChar char="▸"/>
            </a:pPr>
            <a:r>
              <a:rPr lang="en-US" sz="2400" dirty="0"/>
              <a:t>Demonstrate perseverance in learning </a:t>
            </a:r>
          </a:p>
          <a:p>
            <a:pPr marL="571500" indent="-571500">
              <a:spcBef>
                <a:spcPts val="800"/>
              </a:spcBef>
              <a:buFont typeface="System Font Regular"/>
              <a:buChar char="▸"/>
            </a:pPr>
            <a:r>
              <a:rPr lang="en-US" sz="2400" dirty="0"/>
              <a:t>Reflect on their own learning </a:t>
            </a:r>
          </a:p>
          <a:p>
            <a:pPr marL="571500" indent="-571500">
              <a:spcBef>
                <a:spcPts val="800"/>
              </a:spcBef>
              <a:buFont typeface="System Font Regular"/>
              <a:buChar char="▸"/>
            </a:pPr>
            <a:r>
              <a:rPr lang="en-US" sz="2400" dirty="0"/>
              <a:t>Show confidence in learning </a:t>
            </a:r>
          </a:p>
          <a:p>
            <a:pPr marL="571500" indent="-571500">
              <a:spcBef>
                <a:spcPts val="800"/>
              </a:spcBef>
              <a:buFont typeface="System Font Regular"/>
              <a:buChar char="▸"/>
            </a:pPr>
            <a:r>
              <a:rPr lang="en-US" sz="2400" dirty="0"/>
              <a:t>Be resourceful about learning </a:t>
            </a:r>
          </a:p>
          <a:p>
            <a:pPr marL="571500" indent="-571500">
              <a:spcBef>
                <a:spcPts val="800"/>
              </a:spcBef>
              <a:buFont typeface="System Font Regular"/>
              <a:buChar char="▸"/>
            </a:pPr>
            <a:r>
              <a:rPr lang="en-US" sz="2400" dirty="0"/>
              <a:t>Take risks </a:t>
            </a:r>
          </a:p>
          <a:p>
            <a:pPr marL="571500" indent="-571500">
              <a:spcBef>
                <a:spcPts val="800"/>
              </a:spcBef>
              <a:buFont typeface="System Font Regular"/>
              <a:buChar char="▸"/>
            </a:pPr>
            <a:r>
              <a:rPr lang="en-US" sz="2400" dirty="0"/>
              <a:t>Learn from mistakes </a:t>
            </a:r>
          </a:p>
          <a:p>
            <a:pPr marL="571500" indent="-571500">
              <a:spcBef>
                <a:spcPts val="800"/>
              </a:spcBef>
              <a:buFont typeface="System Font Regular"/>
              <a:buChar char="▸"/>
            </a:pPr>
            <a:r>
              <a:rPr lang="en-US" sz="2400" dirty="0"/>
              <a:t>Set goals</a:t>
            </a:r>
          </a:p>
          <a:p>
            <a:endParaRPr lang="en-US" sz="3200" dirty="0"/>
          </a:p>
        </p:txBody>
      </p:sp>
      <p:sp>
        <p:nvSpPr>
          <p:cNvPr id="5" name="Text Placeholder 5">
            <a:extLst>
              <a:ext uri="{FF2B5EF4-FFF2-40B4-BE49-F238E27FC236}">
                <a16:creationId xmlns="" xmlns:a16="http://schemas.microsoft.com/office/drawing/2014/main" id="{350EE36C-B1B8-7346-9FB1-B8C3CFA23184}"/>
              </a:ext>
            </a:extLst>
          </p:cNvPr>
          <p:cNvSpPr txBox="1">
            <a:spLocks/>
          </p:cNvSpPr>
          <p:nvPr/>
        </p:nvSpPr>
        <p:spPr>
          <a:xfrm>
            <a:off x="749099" y="6291314"/>
            <a:ext cx="8369047" cy="547687"/>
          </a:xfrm>
          <a:prstGeom prst="rect">
            <a:avLst/>
          </a:prstGeom>
        </p:spPr>
        <p:txBody>
          <a:bodyPr/>
          <a:lstStyle>
            <a:lvl1pPr marL="342900" indent="-342900" algn="l" defTabSz="457200" rtl="0" eaLnBrk="1" latinLnBrk="0" hangingPunct="1">
              <a:spcBef>
                <a:spcPts val="1000"/>
              </a:spcBef>
              <a:spcAft>
                <a:spcPts val="0"/>
              </a:spcAft>
              <a:buClr>
                <a:srgbClr val="D2BD24"/>
              </a:buClr>
              <a:buSzPct val="100000"/>
              <a:buFont typeface="Wingdings 3" panose="05040102010807070707" pitchFamily="18" charset="2"/>
              <a:buChar char="}"/>
              <a:defRPr sz="36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rgbClr val="D2BD24"/>
              </a:buClr>
              <a:buSzPct val="80000"/>
              <a:buFont typeface="Franklin Gothic Medium" panose="020B0603020102020204" pitchFamily="34" charset="0"/>
              <a:buChar char="●"/>
              <a:defRPr sz="32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rgbClr val="D2BD24"/>
              </a:buClr>
              <a:buSzPct val="100000"/>
              <a:buFont typeface="Wingdings 2" panose="05020102010507070707" pitchFamily="18" charset="2"/>
              <a:buChar char=""/>
              <a:defRPr sz="28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rgbClr val="D2BD24"/>
              </a:buClr>
              <a:buSzPct val="100000"/>
              <a:buFont typeface="Wingdings 3" panose="05040102010807070707" pitchFamily="18" charset="2"/>
              <a:buChar char="}"/>
              <a:defRPr sz="24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rgbClr val="D2BD24"/>
              </a:buClr>
              <a:buSzPct val="100000"/>
              <a:buFont typeface="Wingdings 3" panose="05040102010807070707" pitchFamily="18" charset="2"/>
              <a:buChar char="}"/>
              <a:defRPr sz="24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buNone/>
            </a:pPr>
            <a:r>
              <a:rPr lang="en-US" sz="1200" dirty="0"/>
              <a:t>Heritage, M., Jones, B., </a:t>
            </a:r>
            <a:r>
              <a:rPr lang="en-US" sz="1200" dirty="0" err="1"/>
              <a:t>Tobiason</a:t>
            </a:r>
            <a:r>
              <a:rPr lang="en-US" sz="1200" dirty="0"/>
              <a:t>, G., Chang, S., &amp; Herman, J. (2015). </a:t>
            </a:r>
            <a:r>
              <a:rPr lang="en-US" sz="1200" i="1" dirty="0"/>
              <a:t>Fundamentals of learning</a:t>
            </a:r>
            <a:r>
              <a:rPr lang="en-US" sz="1200" dirty="0"/>
              <a:t>. Los Angeles: University of California, Los Angeles, National Center for Research on Evaluation, Standards, and Student Testing (CRESST)</a:t>
            </a:r>
          </a:p>
        </p:txBody>
      </p:sp>
    </p:spTree>
    <p:extLst>
      <p:ext uri="{BB962C8B-B14F-4D97-AF65-F5344CB8AC3E}">
        <p14:creationId xmlns:p14="http://schemas.microsoft.com/office/powerpoint/2010/main" val="22626766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0F11DDD-ED76-A441-8910-FFF8BBC60501}"/>
              </a:ext>
            </a:extLst>
          </p:cNvPr>
          <p:cNvSpPr>
            <a:spLocks noGrp="1"/>
          </p:cNvSpPr>
          <p:nvPr>
            <p:ph type="title"/>
          </p:nvPr>
        </p:nvSpPr>
        <p:spPr>
          <a:xfrm>
            <a:off x="1151649" y="263879"/>
            <a:ext cx="8944503" cy="1320800"/>
          </a:xfrm>
        </p:spPr>
        <p:txBody>
          <a:bodyPr/>
          <a:lstStyle/>
          <a:p>
            <a:r>
              <a:rPr lang="en-US" dirty="0"/>
              <a:t>Why does culture and climate matter?</a:t>
            </a:r>
          </a:p>
        </p:txBody>
      </p:sp>
      <p:sp>
        <p:nvSpPr>
          <p:cNvPr id="13" name="Text Placeholder 12">
            <a:extLst>
              <a:ext uri="{FF2B5EF4-FFF2-40B4-BE49-F238E27FC236}">
                <a16:creationId xmlns="" xmlns:a16="http://schemas.microsoft.com/office/drawing/2014/main" id="{190107BF-85D1-C84E-9820-13AC3AB8BFF3}"/>
              </a:ext>
            </a:extLst>
          </p:cNvPr>
          <p:cNvSpPr>
            <a:spLocks noGrp="1"/>
          </p:cNvSpPr>
          <p:nvPr>
            <p:ph type="body" sz="quarter" idx="15"/>
          </p:nvPr>
        </p:nvSpPr>
        <p:spPr>
          <a:xfrm>
            <a:off x="719455" y="6334126"/>
            <a:ext cx="3113088" cy="547687"/>
          </a:xfrm>
        </p:spPr>
        <p:txBody>
          <a:bodyPr/>
          <a:lstStyle/>
          <a:p>
            <a:r>
              <a:rPr lang="en-US" dirty="0" err="1"/>
              <a:t>Stolp</a:t>
            </a:r>
            <a:r>
              <a:rPr lang="en-US" dirty="0"/>
              <a:t> &amp; Smith, 1995</a:t>
            </a:r>
          </a:p>
          <a:p>
            <a:endParaRPr lang="en-US" dirty="0"/>
          </a:p>
        </p:txBody>
      </p:sp>
      <p:sp>
        <p:nvSpPr>
          <p:cNvPr id="5" name="Text Placeholder 4">
            <a:extLst>
              <a:ext uri="{FF2B5EF4-FFF2-40B4-BE49-F238E27FC236}">
                <a16:creationId xmlns="" xmlns:a16="http://schemas.microsoft.com/office/drawing/2014/main" id="{B7693DE0-359C-5C45-91A6-B3F1DD3C165D}"/>
              </a:ext>
            </a:extLst>
          </p:cNvPr>
          <p:cNvSpPr>
            <a:spLocks noGrp="1"/>
          </p:cNvSpPr>
          <p:nvPr>
            <p:ph type="body" sz="quarter" idx="13"/>
          </p:nvPr>
        </p:nvSpPr>
        <p:spPr>
          <a:xfrm>
            <a:off x="690562" y="2223134"/>
            <a:ext cx="4978717" cy="4694238"/>
          </a:xfrm>
        </p:spPr>
        <p:txBody>
          <a:bodyPr/>
          <a:lstStyle/>
          <a:p>
            <a:pPr marL="0" indent="0">
              <a:buNone/>
            </a:pPr>
            <a:r>
              <a:rPr lang="en-US" sz="3200" dirty="0"/>
              <a:t>Culture</a:t>
            </a:r>
            <a:endParaRPr lang="en-US" dirty="0"/>
          </a:p>
          <a:p>
            <a:pPr>
              <a:buFont typeface="Arial" panose="020B0604020202020204" pitchFamily="34" charset="0"/>
              <a:buChar char="•"/>
            </a:pPr>
            <a:r>
              <a:rPr lang="en-US" sz="2800" dirty="0"/>
              <a:t>A community’s norms, values, beliefs and traditions</a:t>
            </a:r>
          </a:p>
          <a:p>
            <a:pPr>
              <a:buFont typeface="Arial" panose="020B0604020202020204" pitchFamily="34" charset="0"/>
              <a:buChar char="•"/>
            </a:pPr>
            <a:r>
              <a:rPr lang="en-US" sz="2800" dirty="0"/>
              <a:t>Signals what is important</a:t>
            </a:r>
          </a:p>
          <a:p>
            <a:pPr marL="457200" lvl="1" indent="0">
              <a:buNone/>
            </a:pPr>
            <a:endParaRPr lang="en-US" dirty="0"/>
          </a:p>
          <a:p>
            <a:r>
              <a:rPr lang="en-US" sz="3200" dirty="0"/>
              <a:t>How we do things</a:t>
            </a:r>
          </a:p>
        </p:txBody>
      </p:sp>
      <p:sp>
        <p:nvSpPr>
          <p:cNvPr id="6" name="Text Placeholder 5">
            <a:extLst>
              <a:ext uri="{FF2B5EF4-FFF2-40B4-BE49-F238E27FC236}">
                <a16:creationId xmlns="" xmlns:a16="http://schemas.microsoft.com/office/drawing/2014/main" id="{100FEF4A-F54C-584A-A018-A3B518C1B8A2}"/>
              </a:ext>
            </a:extLst>
          </p:cNvPr>
          <p:cNvSpPr>
            <a:spLocks noGrp="1"/>
          </p:cNvSpPr>
          <p:nvPr>
            <p:ph type="body" sz="quarter" idx="14"/>
          </p:nvPr>
        </p:nvSpPr>
        <p:spPr>
          <a:xfrm>
            <a:off x="5577842" y="2223134"/>
            <a:ext cx="4646612" cy="4694238"/>
          </a:xfrm>
        </p:spPr>
        <p:txBody>
          <a:bodyPr/>
          <a:lstStyle/>
          <a:p>
            <a:pPr marL="0" indent="0">
              <a:buNone/>
            </a:pPr>
            <a:r>
              <a:rPr lang="en-US" sz="3200" dirty="0"/>
              <a:t>Climate</a:t>
            </a:r>
          </a:p>
          <a:p>
            <a:pPr>
              <a:buFont typeface="Arial" panose="020B0604020202020204" pitchFamily="34" charset="0"/>
              <a:buChar char="•"/>
            </a:pPr>
            <a:r>
              <a:rPr lang="en-US" sz="2800" dirty="0"/>
              <a:t>How members of a community experience the culture</a:t>
            </a:r>
          </a:p>
          <a:p>
            <a:pPr marL="457200" lvl="1" indent="0">
              <a:buNone/>
            </a:pPr>
            <a:endParaRPr lang="en-US" dirty="0"/>
          </a:p>
          <a:p>
            <a:pPr>
              <a:spcBef>
                <a:spcPts val="500"/>
              </a:spcBef>
            </a:pPr>
            <a:r>
              <a:rPr lang="en-US" sz="3200" dirty="0"/>
              <a:t>How we feel and respond</a:t>
            </a:r>
          </a:p>
        </p:txBody>
      </p:sp>
      <p:sp>
        <p:nvSpPr>
          <p:cNvPr id="3" name="Slide Number Placeholder 2">
            <a:extLst>
              <a:ext uri="{FF2B5EF4-FFF2-40B4-BE49-F238E27FC236}">
                <a16:creationId xmlns="" xmlns:a16="http://schemas.microsoft.com/office/drawing/2014/main" id="{358F3C46-ED4B-D448-81C0-081E1E90EE0C}"/>
              </a:ext>
            </a:extLst>
          </p:cNvPr>
          <p:cNvSpPr>
            <a:spLocks noGrp="1"/>
          </p:cNvSpPr>
          <p:nvPr>
            <p:ph type="sldNum" sz="quarter" idx="12"/>
          </p:nvPr>
        </p:nvSpPr>
        <p:spPr>
          <a:xfrm>
            <a:off x="11016766" y="6309650"/>
            <a:ext cx="683339" cy="365125"/>
          </a:xfrm>
        </p:spPr>
        <p:txBody>
          <a:bodyPr/>
          <a:lstStyle/>
          <a:p>
            <a:fld id="{91BD7323-49BF-4C97-8773-5EC64C492009}" type="slidenum">
              <a:rPr lang="en-US" smtClean="0"/>
              <a:pPr/>
              <a:t>21</a:t>
            </a:fld>
            <a:endParaRPr lang="en-US"/>
          </a:p>
        </p:txBody>
      </p:sp>
    </p:spTree>
    <p:extLst>
      <p:ext uri="{BB962C8B-B14F-4D97-AF65-F5344CB8AC3E}">
        <p14:creationId xmlns:p14="http://schemas.microsoft.com/office/powerpoint/2010/main" val="19526781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02BC95E3-4B0E-9546-B19C-9B543CDC8F8C}"/>
              </a:ext>
            </a:extLst>
          </p:cNvPr>
          <p:cNvSpPr>
            <a:spLocks noGrp="1"/>
          </p:cNvSpPr>
          <p:nvPr>
            <p:ph type="title"/>
          </p:nvPr>
        </p:nvSpPr>
        <p:spPr/>
        <p:txBody>
          <a:bodyPr/>
          <a:lstStyle/>
          <a:p>
            <a:r>
              <a:rPr lang="en-US" dirty="0"/>
              <a:t>Classroom Culture and Learning (1)</a:t>
            </a:r>
          </a:p>
        </p:txBody>
      </p:sp>
      <p:sp>
        <p:nvSpPr>
          <p:cNvPr id="6" name="Text Placeholder 5">
            <a:extLst>
              <a:ext uri="{FF2B5EF4-FFF2-40B4-BE49-F238E27FC236}">
                <a16:creationId xmlns="" xmlns:a16="http://schemas.microsoft.com/office/drawing/2014/main" id="{55142B4C-7822-A642-8AEB-92981BBD5491}"/>
              </a:ext>
            </a:extLst>
          </p:cNvPr>
          <p:cNvSpPr>
            <a:spLocks noGrp="1"/>
          </p:cNvSpPr>
          <p:nvPr>
            <p:ph sz="half" idx="1"/>
          </p:nvPr>
        </p:nvSpPr>
        <p:spPr>
          <a:xfrm>
            <a:off x="1149552" y="2624818"/>
            <a:ext cx="4297680" cy="2251982"/>
          </a:xfrm>
          <a:prstGeom prst="rect">
            <a:avLst/>
          </a:prstGeom>
        </p:spPr>
        <p:txBody>
          <a:bodyPr/>
          <a:lstStyle/>
          <a:p>
            <a:pPr marL="0" indent="0">
              <a:buNone/>
            </a:pPr>
            <a:r>
              <a:rPr lang="en-US" dirty="0"/>
              <a:t>Making Meaning</a:t>
            </a:r>
          </a:p>
          <a:p>
            <a:pPr marL="457200" indent="-457200">
              <a:buFont typeface="Arial" panose="020B0604020202020204" pitchFamily="34" charset="0"/>
              <a:buChar char="•"/>
            </a:pPr>
            <a:r>
              <a:rPr lang="en-US" sz="2800" dirty="0"/>
              <a:t>Focus on learning </a:t>
            </a:r>
          </a:p>
          <a:p>
            <a:pPr marL="457200" indent="-457200">
              <a:buFont typeface="Arial" panose="020B0604020202020204" pitchFamily="34" charset="0"/>
              <a:buChar char="•"/>
            </a:pPr>
            <a:r>
              <a:rPr lang="en-US" sz="2800" dirty="0"/>
              <a:t>Generate inquiry and new ideas</a:t>
            </a:r>
          </a:p>
          <a:p>
            <a:pPr marL="0" indent="0">
              <a:buNone/>
            </a:pPr>
            <a:endParaRPr lang="en-US" sz="1400" dirty="0"/>
          </a:p>
        </p:txBody>
      </p:sp>
      <p:sp>
        <p:nvSpPr>
          <p:cNvPr id="12" name="Text Placeholder 11">
            <a:extLst>
              <a:ext uri="{FF2B5EF4-FFF2-40B4-BE49-F238E27FC236}">
                <a16:creationId xmlns="" xmlns:a16="http://schemas.microsoft.com/office/drawing/2014/main" id="{27503F6D-B3F0-9042-9ED0-A784DB59D241}"/>
              </a:ext>
            </a:extLst>
          </p:cNvPr>
          <p:cNvSpPr>
            <a:spLocks noGrp="1"/>
          </p:cNvSpPr>
          <p:nvPr>
            <p:ph sz="half" idx="2"/>
          </p:nvPr>
        </p:nvSpPr>
        <p:spPr>
          <a:xfrm>
            <a:off x="5844444" y="2624818"/>
            <a:ext cx="4297680" cy="2251982"/>
          </a:xfrm>
        </p:spPr>
        <p:txBody>
          <a:bodyPr/>
          <a:lstStyle/>
          <a:p>
            <a:pPr marL="0" indent="0">
              <a:buNone/>
            </a:pPr>
            <a:r>
              <a:rPr lang="en-US" dirty="0"/>
              <a:t>Manage Learning</a:t>
            </a:r>
          </a:p>
          <a:p>
            <a:pPr marL="342900" indent="-342900">
              <a:buFont typeface="Arial" panose="020B0604020202020204" pitchFamily="34" charset="0"/>
              <a:buChar char="•"/>
            </a:pPr>
            <a:r>
              <a:rPr lang="en-US" sz="2800" dirty="0"/>
              <a:t>Embrace flexibility </a:t>
            </a:r>
          </a:p>
          <a:p>
            <a:pPr marL="342900" indent="-342900">
              <a:buFont typeface="Arial" panose="020B0604020202020204" pitchFamily="34" charset="0"/>
              <a:buChar char="•"/>
            </a:pPr>
            <a:r>
              <a:rPr lang="en-US" sz="2800" dirty="0"/>
              <a:t>Support reflection </a:t>
            </a:r>
          </a:p>
          <a:p>
            <a:pPr marL="0" indent="0">
              <a:buNone/>
            </a:pPr>
            <a:r>
              <a:rPr lang="en-US" dirty="0"/>
              <a:t> </a:t>
            </a:r>
          </a:p>
          <a:p>
            <a:endParaRPr lang="en-US" dirty="0"/>
          </a:p>
        </p:txBody>
      </p:sp>
      <p:sp>
        <p:nvSpPr>
          <p:cNvPr id="5" name="Text Placeholder 4">
            <a:extLst>
              <a:ext uri="{FF2B5EF4-FFF2-40B4-BE49-F238E27FC236}">
                <a16:creationId xmlns="" xmlns:a16="http://schemas.microsoft.com/office/drawing/2014/main" id="{D53D0677-E017-1E49-B632-604DAD46131F}"/>
              </a:ext>
            </a:extLst>
          </p:cNvPr>
          <p:cNvSpPr>
            <a:spLocks noGrp="1"/>
          </p:cNvSpPr>
          <p:nvPr>
            <p:ph type="body" sz="quarter" idx="4294967295"/>
          </p:nvPr>
        </p:nvSpPr>
        <p:spPr>
          <a:xfrm>
            <a:off x="608922" y="6310313"/>
            <a:ext cx="8381999" cy="547687"/>
          </a:xfrm>
          <a:prstGeom prst="rect">
            <a:avLst/>
          </a:prstGeom>
        </p:spPr>
        <p:txBody>
          <a:bodyPr/>
          <a:lstStyle/>
          <a:p>
            <a:pPr marL="0" indent="0">
              <a:buNone/>
            </a:pPr>
            <a:r>
              <a:rPr lang="en-US" sz="1200" dirty="0"/>
              <a:t>Heritage, M., Jones, B., </a:t>
            </a:r>
            <a:r>
              <a:rPr lang="en-US" sz="1200" dirty="0" err="1"/>
              <a:t>Tobiason</a:t>
            </a:r>
            <a:r>
              <a:rPr lang="en-US" sz="1200" dirty="0"/>
              <a:t>, G., Chang, S., &amp; Herman, J. (2015). </a:t>
            </a:r>
            <a:r>
              <a:rPr lang="en-US" sz="1200" i="1" dirty="0"/>
              <a:t>Fundamentals of learning</a:t>
            </a:r>
            <a:r>
              <a:rPr lang="en-US" sz="1200" dirty="0"/>
              <a:t>. Los Angeles: University of California, Los Angeles, National Center for Research on Evaluation, Standards, and Student Testing (CRESST)</a:t>
            </a:r>
          </a:p>
          <a:p>
            <a:pPr marL="0" indent="0">
              <a:buNone/>
            </a:pPr>
            <a:endParaRPr lang="en-US" sz="1200" dirty="0"/>
          </a:p>
        </p:txBody>
      </p:sp>
    </p:spTree>
    <p:extLst>
      <p:ext uri="{BB962C8B-B14F-4D97-AF65-F5344CB8AC3E}">
        <p14:creationId xmlns:p14="http://schemas.microsoft.com/office/powerpoint/2010/main" val="29220019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02BC95E3-4B0E-9546-B19C-9B543CDC8F8C}"/>
              </a:ext>
            </a:extLst>
          </p:cNvPr>
          <p:cNvSpPr>
            <a:spLocks noGrp="1"/>
          </p:cNvSpPr>
          <p:nvPr>
            <p:ph type="title"/>
          </p:nvPr>
        </p:nvSpPr>
        <p:spPr/>
        <p:txBody>
          <a:bodyPr/>
          <a:lstStyle/>
          <a:p>
            <a:r>
              <a:rPr lang="en-US" dirty="0"/>
              <a:t>Classroom Culture and Learning (2)</a:t>
            </a:r>
          </a:p>
        </p:txBody>
      </p:sp>
      <p:sp>
        <p:nvSpPr>
          <p:cNvPr id="13" name="Text Placeholder 12">
            <a:extLst>
              <a:ext uri="{FF2B5EF4-FFF2-40B4-BE49-F238E27FC236}">
                <a16:creationId xmlns="" xmlns:a16="http://schemas.microsoft.com/office/drawing/2014/main" id="{7F67A889-CE60-3340-8398-70502BAC4408}"/>
              </a:ext>
            </a:extLst>
          </p:cNvPr>
          <p:cNvSpPr>
            <a:spLocks noGrp="1"/>
          </p:cNvSpPr>
          <p:nvPr>
            <p:ph sz="quarter" idx="12"/>
          </p:nvPr>
        </p:nvSpPr>
        <p:spPr>
          <a:xfrm>
            <a:off x="1137677" y="2536615"/>
            <a:ext cx="9090025" cy="4878388"/>
          </a:xfrm>
          <a:prstGeom prst="rect">
            <a:avLst/>
          </a:prstGeom>
        </p:spPr>
        <p:txBody>
          <a:bodyPr/>
          <a:lstStyle/>
          <a:p>
            <a:pPr marL="0" indent="0">
              <a:buNone/>
            </a:pPr>
            <a:r>
              <a:rPr lang="en-US" dirty="0"/>
              <a:t>Participating and Contributing</a:t>
            </a:r>
          </a:p>
          <a:p>
            <a:pPr marL="342900" indent="-342900">
              <a:buFont typeface="Arial" panose="020B0604020202020204" pitchFamily="34" charset="0"/>
              <a:buChar char="•"/>
            </a:pPr>
            <a:r>
              <a:rPr lang="en-US" sz="2800" dirty="0"/>
              <a:t>Feel like a place where students have a say </a:t>
            </a:r>
          </a:p>
          <a:p>
            <a:pPr marL="342900" indent="-342900">
              <a:buFont typeface="Arial" panose="020B0604020202020204" pitchFamily="34" charset="0"/>
              <a:buChar char="•"/>
            </a:pPr>
            <a:r>
              <a:rPr lang="en-US" sz="2800" dirty="0"/>
              <a:t>Encourage questions, contributions, suggestions, and learning from mistakes and successes </a:t>
            </a:r>
          </a:p>
          <a:p>
            <a:pPr marL="342900" indent="-342900">
              <a:buFont typeface="Arial" panose="020B0604020202020204" pitchFamily="34" charset="0"/>
              <a:buChar char="•"/>
            </a:pPr>
            <a:r>
              <a:rPr lang="en-US" sz="2800" dirty="0"/>
              <a:t>Enable risk taking </a:t>
            </a:r>
          </a:p>
          <a:p>
            <a:pPr marL="342900" indent="-342900">
              <a:buFont typeface="Arial" panose="020B0604020202020204" pitchFamily="34" charset="0"/>
              <a:buChar char="•"/>
            </a:pPr>
            <a:r>
              <a:rPr lang="en-US" sz="2800" dirty="0"/>
              <a:t>Value every students’ contribution </a:t>
            </a:r>
          </a:p>
          <a:p>
            <a:endParaRPr lang="en-US" dirty="0"/>
          </a:p>
        </p:txBody>
      </p:sp>
      <p:sp>
        <p:nvSpPr>
          <p:cNvPr id="6" name="Text Placeholder 5">
            <a:extLst>
              <a:ext uri="{FF2B5EF4-FFF2-40B4-BE49-F238E27FC236}">
                <a16:creationId xmlns="" xmlns:a16="http://schemas.microsoft.com/office/drawing/2014/main" id="{55142B4C-7822-A642-8AEB-92981BBD5491}"/>
              </a:ext>
            </a:extLst>
          </p:cNvPr>
          <p:cNvSpPr>
            <a:spLocks noGrp="1"/>
          </p:cNvSpPr>
          <p:nvPr>
            <p:ph type="body" sz="quarter" idx="4294967295"/>
          </p:nvPr>
        </p:nvSpPr>
        <p:spPr>
          <a:xfrm>
            <a:off x="638855" y="6291314"/>
            <a:ext cx="8294914" cy="547687"/>
          </a:xfrm>
          <a:prstGeom prst="rect">
            <a:avLst/>
          </a:prstGeom>
        </p:spPr>
        <p:txBody>
          <a:bodyPr/>
          <a:lstStyle/>
          <a:p>
            <a:pPr marL="0" indent="0">
              <a:buNone/>
            </a:pPr>
            <a:r>
              <a:rPr lang="en-US" sz="1200" dirty="0"/>
              <a:t>Heritage, M., Jones, B., </a:t>
            </a:r>
            <a:r>
              <a:rPr lang="en-US" sz="1200" dirty="0" err="1"/>
              <a:t>Tobiason</a:t>
            </a:r>
            <a:r>
              <a:rPr lang="en-US" sz="1200" dirty="0"/>
              <a:t>, G., Chang, S., &amp; Herman, J. (2015). </a:t>
            </a:r>
            <a:r>
              <a:rPr lang="en-US" sz="1200" i="1" dirty="0"/>
              <a:t>Fundamentals of learning</a:t>
            </a:r>
            <a:r>
              <a:rPr lang="en-US" sz="1200" dirty="0"/>
              <a:t>. Los Angeles: University of California, Los Angeles, National Center for Research on Evaluation, Standards, and Student Testing (CRESST)</a:t>
            </a:r>
          </a:p>
        </p:txBody>
      </p:sp>
    </p:spTree>
    <p:extLst>
      <p:ext uri="{BB962C8B-B14F-4D97-AF65-F5344CB8AC3E}">
        <p14:creationId xmlns:p14="http://schemas.microsoft.com/office/powerpoint/2010/main" val="5509771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D8BD604-521E-514C-82B6-4F78AA891C49}"/>
              </a:ext>
            </a:extLst>
          </p:cNvPr>
          <p:cNvSpPr>
            <a:spLocks noGrp="1"/>
          </p:cNvSpPr>
          <p:nvPr>
            <p:ph type="title"/>
          </p:nvPr>
        </p:nvSpPr>
        <p:spPr/>
        <p:txBody>
          <a:bodyPr/>
          <a:lstStyle/>
          <a:p>
            <a:r>
              <a:rPr lang="en-US"/>
              <a:t>Formative </a:t>
            </a:r>
            <a:r>
              <a:rPr lang="en-US" dirty="0"/>
              <a:t>Assessment in Practice</a:t>
            </a:r>
          </a:p>
        </p:txBody>
      </p:sp>
      <p:sp>
        <p:nvSpPr>
          <p:cNvPr id="3" name="Slide Number Placeholder 2">
            <a:extLst>
              <a:ext uri="{FF2B5EF4-FFF2-40B4-BE49-F238E27FC236}">
                <a16:creationId xmlns="" xmlns:a16="http://schemas.microsoft.com/office/drawing/2014/main" id="{8E7FCBE1-2EEE-824D-B44B-48537395EB0E}"/>
              </a:ext>
            </a:extLst>
          </p:cNvPr>
          <p:cNvSpPr>
            <a:spLocks noGrp="1"/>
          </p:cNvSpPr>
          <p:nvPr>
            <p:ph type="sldNum" sz="quarter" idx="10"/>
          </p:nvPr>
        </p:nvSpPr>
        <p:spPr/>
        <p:txBody>
          <a:bodyPr/>
          <a:lstStyle/>
          <a:p>
            <a:fld id="{91BD7323-49BF-4C97-8773-5EC64C492009}" type="slidenum">
              <a:rPr lang="en-US" smtClean="0"/>
              <a:pPr/>
              <a:t>24</a:t>
            </a:fld>
            <a:endParaRPr lang="en-US"/>
          </a:p>
        </p:txBody>
      </p:sp>
    </p:spTree>
    <p:extLst>
      <p:ext uri="{BB962C8B-B14F-4D97-AF65-F5344CB8AC3E}">
        <p14:creationId xmlns:p14="http://schemas.microsoft.com/office/powerpoint/2010/main" val="212727209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7571086A-1D5A-F347-95AA-E4941DD523B6}"/>
              </a:ext>
            </a:extLst>
          </p:cNvPr>
          <p:cNvSpPr>
            <a:spLocks noGrp="1"/>
          </p:cNvSpPr>
          <p:nvPr>
            <p:ph type="title"/>
          </p:nvPr>
        </p:nvSpPr>
        <p:spPr/>
        <p:txBody>
          <a:bodyPr/>
          <a:lstStyle/>
          <a:p>
            <a:r>
              <a:rPr lang="en-US" dirty="0"/>
              <a:t>Video Observation</a:t>
            </a:r>
          </a:p>
        </p:txBody>
      </p:sp>
      <p:pic>
        <p:nvPicPr>
          <p:cNvPr id="10" name="Content Placeholder 9" descr="Screenshot of the beginning shot of the Formative Assessment 3rd Grade Math video produced by KET TV.">
            <a:extLst>
              <a:ext uri="{FF2B5EF4-FFF2-40B4-BE49-F238E27FC236}">
                <a16:creationId xmlns="" xmlns:a16="http://schemas.microsoft.com/office/drawing/2014/main" id="{9C72E23D-1DB2-D244-8BA9-3A08832A65C9}"/>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2720012" y="1161405"/>
            <a:ext cx="6154164" cy="3846351"/>
          </a:xfrm>
        </p:spPr>
      </p:pic>
      <p:sp>
        <p:nvSpPr>
          <p:cNvPr id="8" name="Content Placeholder 7">
            <a:extLst>
              <a:ext uri="{FF2B5EF4-FFF2-40B4-BE49-F238E27FC236}">
                <a16:creationId xmlns="" xmlns:a16="http://schemas.microsoft.com/office/drawing/2014/main" id="{C1E8BD4A-E697-2F42-8F50-224DE908020F}"/>
              </a:ext>
            </a:extLst>
          </p:cNvPr>
          <p:cNvSpPr>
            <a:spLocks noGrp="1"/>
          </p:cNvSpPr>
          <p:nvPr>
            <p:ph sz="half" idx="2"/>
          </p:nvPr>
        </p:nvSpPr>
        <p:spPr>
          <a:xfrm>
            <a:off x="613070" y="5336830"/>
            <a:ext cx="11578930" cy="1320800"/>
          </a:xfrm>
        </p:spPr>
        <p:txBody>
          <a:bodyPr/>
          <a:lstStyle/>
          <a:p>
            <a:r>
              <a:rPr lang="en-US" sz="2800" dirty="0"/>
              <a:t>https://</a:t>
            </a:r>
            <a:r>
              <a:rPr lang="en-US" sz="2800" dirty="0" err="1"/>
              <a:t>www.ket.org</a:t>
            </a:r>
            <a:r>
              <a:rPr lang="en-US" sz="2800" dirty="0"/>
              <a:t>/program/senate-bill-1-modules/formative-assessment-in-3rd-grade-math/?</a:t>
            </a:r>
            <a:r>
              <a:rPr lang="en-US" sz="2800" dirty="0" err="1"/>
              <a:t>jwsource</a:t>
            </a:r>
            <a:r>
              <a:rPr lang="en-US" sz="2800" dirty="0"/>
              <a:t>=cl</a:t>
            </a:r>
          </a:p>
        </p:txBody>
      </p:sp>
    </p:spTree>
    <p:extLst>
      <p:ext uri="{BB962C8B-B14F-4D97-AF65-F5344CB8AC3E}">
        <p14:creationId xmlns:p14="http://schemas.microsoft.com/office/powerpoint/2010/main" val="41433795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CB147F2A-5447-8C4F-A1E4-B41C8E4EB082}"/>
              </a:ext>
            </a:extLst>
          </p:cNvPr>
          <p:cNvSpPr>
            <a:spLocks noGrp="1"/>
          </p:cNvSpPr>
          <p:nvPr>
            <p:ph type="title"/>
          </p:nvPr>
        </p:nvSpPr>
        <p:spPr/>
        <p:txBody>
          <a:bodyPr/>
          <a:lstStyle/>
          <a:p>
            <a:r>
              <a:rPr lang="en-US" dirty="0"/>
              <a:t>Video Reflection</a:t>
            </a:r>
          </a:p>
        </p:txBody>
      </p:sp>
      <p:pic>
        <p:nvPicPr>
          <p:cNvPr id="13" name="Content Placeholder 12" descr="&quot; &quot;">
            <a:extLst>
              <a:ext uri="{FF2B5EF4-FFF2-40B4-BE49-F238E27FC236}">
                <a16:creationId xmlns="" xmlns:a16="http://schemas.microsoft.com/office/drawing/2014/main" id="{7FE53FC0-81D4-894B-9EF9-F87E88DCE095}"/>
              </a:ext>
              <a:ext uri="{C183D7F6-B498-43B3-948B-1728B52AA6E4}">
                <adec:decorative xmlns="" xmlns:adec="http://schemas.microsoft.com/office/drawing/2017/decorative" val="1"/>
              </a:ext>
            </a:extLst>
          </p:cNvPr>
          <p:cNvPicPr>
            <a:picLocks noGrp="1" noChangeAspect="1"/>
          </p:cNvPicPr>
          <p:nvPr>
            <p:ph sz="half" idx="11"/>
          </p:nvPr>
        </p:nvPicPr>
        <p:blipFill>
          <a:blip r:embed="rId3">
            <a:extLst>
              <a:ext uri="{28A0092B-C50C-407E-A947-70E740481C1C}">
                <a14:useLocalDpi xmlns:a14="http://schemas.microsoft.com/office/drawing/2010/main" val="0"/>
              </a:ext>
            </a:extLst>
          </a:blip>
          <a:stretch>
            <a:fillRect/>
          </a:stretch>
        </p:blipFill>
        <p:spPr>
          <a:xfrm>
            <a:off x="1149552" y="1479715"/>
            <a:ext cx="914400" cy="908221"/>
          </a:xfrm>
        </p:spPr>
      </p:pic>
      <p:sp>
        <p:nvSpPr>
          <p:cNvPr id="5" name="Content Placeholder 4">
            <a:extLst>
              <a:ext uri="{FF2B5EF4-FFF2-40B4-BE49-F238E27FC236}">
                <a16:creationId xmlns="" xmlns:a16="http://schemas.microsoft.com/office/drawing/2014/main" id="{6A948CF8-3DD1-1B4B-BA64-3C331976FDDD}"/>
              </a:ext>
            </a:extLst>
          </p:cNvPr>
          <p:cNvSpPr>
            <a:spLocks noGrp="1"/>
          </p:cNvSpPr>
          <p:nvPr>
            <p:ph sz="half" idx="1"/>
          </p:nvPr>
        </p:nvSpPr>
        <p:spPr>
          <a:xfrm>
            <a:off x="2296175" y="1537177"/>
            <a:ext cx="8312875" cy="793296"/>
          </a:xfrm>
        </p:spPr>
        <p:txBody>
          <a:bodyPr/>
          <a:lstStyle/>
          <a:p>
            <a:r>
              <a:rPr lang="en-US" sz="2800" dirty="0"/>
              <a:t>What formative assessment practices did you observe in this video?</a:t>
            </a:r>
          </a:p>
        </p:txBody>
      </p:sp>
      <p:pic>
        <p:nvPicPr>
          <p:cNvPr id="15" name="Content Placeholder 14" descr="&quot; &quot;">
            <a:extLst>
              <a:ext uri="{FF2B5EF4-FFF2-40B4-BE49-F238E27FC236}">
                <a16:creationId xmlns="" xmlns:a16="http://schemas.microsoft.com/office/drawing/2014/main" id="{964F2EDA-3D53-CB4B-833E-65C602030CEA}"/>
              </a:ext>
              <a:ext uri="{C183D7F6-B498-43B3-948B-1728B52AA6E4}">
                <adec:decorative xmlns="" xmlns:adec="http://schemas.microsoft.com/office/drawing/2017/decorative" val="1"/>
              </a:ext>
            </a:extLst>
          </p:cNvPr>
          <p:cNvPicPr>
            <a:picLocks noGrp="1" noChangeAspect="1"/>
          </p:cNvPicPr>
          <p:nvPr>
            <p:ph sz="half" idx="14"/>
          </p:nvPr>
        </p:nvPicPr>
        <p:blipFill>
          <a:blip r:embed="rId4">
            <a:extLst>
              <a:ext uri="{28A0092B-C50C-407E-A947-70E740481C1C}">
                <a14:useLocalDpi xmlns:a14="http://schemas.microsoft.com/office/drawing/2010/main" val="0"/>
              </a:ext>
            </a:extLst>
          </a:blip>
          <a:stretch>
            <a:fillRect/>
          </a:stretch>
        </p:blipFill>
        <p:spPr>
          <a:xfrm>
            <a:off x="1149552" y="2863711"/>
            <a:ext cx="914400" cy="914400"/>
          </a:xfrm>
        </p:spPr>
      </p:pic>
      <p:sp>
        <p:nvSpPr>
          <p:cNvPr id="9" name="Content Placeholder 8">
            <a:extLst>
              <a:ext uri="{FF2B5EF4-FFF2-40B4-BE49-F238E27FC236}">
                <a16:creationId xmlns="" xmlns:a16="http://schemas.microsoft.com/office/drawing/2014/main" id="{635AAC69-66CA-AA44-BE41-B1620EA3DB6B}"/>
              </a:ext>
            </a:extLst>
          </p:cNvPr>
          <p:cNvSpPr>
            <a:spLocks noGrp="1"/>
          </p:cNvSpPr>
          <p:nvPr>
            <p:ph sz="half" idx="16"/>
          </p:nvPr>
        </p:nvSpPr>
        <p:spPr>
          <a:xfrm>
            <a:off x="2296175" y="2924263"/>
            <a:ext cx="8088796" cy="793296"/>
          </a:xfrm>
        </p:spPr>
        <p:txBody>
          <a:bodyPr/>
          <a:lstStyle/>
          <a:p>
            <a:r>
              <a:rPr lang="en-US" sz="2800" dirty="0"/>
              <a:t>What did you observe students doing that reflect the Fundamentals of Learning?</a:t>
            </a:r>
          </a:p>
        </p:txBody>
      </p:sp>
      <p:pic>
        <p:nvPicPr>
          <p:cNvPr id="18" name="Content Placeholder 17" descr="&quot; &quot;">
            <a:extLst>
              <a:ext uri="{FF2B5EF4-FFF2-40B4-BE49-F238E27FC236}">
                <a16:creationId xmlns="" xmlns:a16="http://schemas.microsoft.com/office/drawing/2014/main" id="{A7328866-CC81-F64E-8B87-4766B47F8398}"/>
              </a:ext>
              <a:ext uri="{C183D7F6-B498-43B3-948B-1728B52AA6E4}">
                <adec:decorative xmlns="" xmlns:adec="http://schemas.microsoft.com/office/drawing/2017/decorative" val="1"/>
              </a:ext>
            </a:extLst>
          </p:cNvPr>
          <p:cNvPicPr>
            <a:picLocks noGrp="1" noChangeAspect="1"/>
          </p:cNvPicPr>
          <p:nvPr>
            <p:ph sz="half" idx="15"/>
          </p:nvPr>
        </p:nvPicPr>
        <p:blipFill>
          <a:blip r:embed="rId5">
            <a:extLst>
              <a:ext uri="{28A0092B-C50C-407E-A947-70E740481C1C}">
                <a14:useLocalDpi xmlns:a14="http://schemas.microsoft.com/office/drawing/2010/main" val="0"/>
              </a:ext>
            </a:extLst>
          </a:blip>
          <a:stretch>
            <a:fillRect/>
          </a:stretch>
        </p:blipFill>
        <p:spPr>
          <a:xfrm>
            <a:off x="1149552" y="4253886"/>
            <a:ext cx="914400" cy="914400"/>
          </a:xfrm>
        </p:spPr>
      </p:pic>
      <p:sp>
        <p:nvSpPr>
          <p:cNvPr id="2" name="Content Placeholder 1">
            <a:extLst>
              <a:ext uri="{FF2B5EF4-FFF2-40B4-BE49-F238E27FC236}">
                <a16:creationId xmlns="" xmlns:a16="http://schemas.microsoft.com/office/drawing/2014/main" id="{EFE5AC18-2F66-854C-8EC5-7B2FE5823006}"/>
              </a:ext>
            </a:extLst>
          </p:cNvPr>
          <p:cNvSpPr>
            <a:spLocks noGrp="1"/>
          </p:cNvSpPr>
          <p:nvPr>
            <p:ph sz="half" idx="2"/>
          </p:nvPr>
        </p:nvSpPr>
        <p:spPr>
          <a:xfrm>
            <a:off x="2296175" y="4311349"/>
            <a:ext cx="8954672" cy="793296"/>
          </a:xfrm>
        </p:spPr>
        <p:txBody>
          <a:bodyPr/>
          <a:lstStyle/>
          <a:p>
            <a:r>
              <a:rPr lang="en-US" sz="2800" dirty="0"/>
              <a:t>In what ways does this classroom culture support formative assessment?</a:t>
            </a:r>
          </a:p>
        </p:txBody>
      </p:sp>
      <p:pic>
        <p:nvPicPr>
          <p:cNvPr id="20" name="Content Placeholder 19" descr="&quot; &quot;">
            <a:extLst>
              <a:ext uri="{FF2B5EF4-FFF2-40B4-BE49-F238E27FC236}">
                <a16:creationId xmlns="" xmlns:a16="http://schemas.microsoft.com/office/drawing/2014/main" id="{E3638A0B-C608-5E42-8554-94C7A2CD1C3E}"/>
              </a:ext>
              <a:ext uri="{C183D7F6-B498-43B3-948B-1728B52AA6E4}">
                <adec:decorative xmlns="" xmlns:adec="http://schemas.microsoft.com/office/drawing/2017/decorative" val="1"/>
              </a:ext>
            </a:extLst>
          </p:cNvPr>
          <p:cNvPicPr>
            <a:picLocks noGrp="1" noChangeAspect="1"/>
          </p:cNvPicPr>
          <p:nvPr>
            <p:ph sz="half" idx="17"/>
          </p:nvPr>
        </p:nvPicPr>
        <p:blipFill>
          <a:blip r:embed="rId6">
            <a:extLst>
              <a:ext uri="{28A0092B-C50C-407E-A947-70E740481C1C}">
                <a14:useLocalDpi xmlns:a14="http://schemas.microsoft.com/office/drawing/2010/main" val="0"/>
              </a:ext>
            </a:extLst>
          </a:blip>
          <a:stretch>
            <a:fillRect/>
          </a:stretch>
        </p:blipFill>
        <p:spPr>
          <a:xfrm>
            <a:off x="1149552" y="5535972"/>
            <a:ext cx="914400" cy="920621"/>
          </a:xfrm>
        </p:spPr>
      </p:pic>
      <p:sp>
        <p:nvSpPr>
          <p:cNvPr id="6" name="Content Placeholder 5">
            <a:extLst>
              <a:ext uri="{FF2B5EF4-FFF2-40B4-BE49-F238E27FC236}">
                <a16:creationId xmlns="" xmlns:a16="http://schemas.microsoft.com/office/drawing/2014/main" id="{62B04108-71A7-644B-91B3-B274C84E50EA}"/>
              </a:ext>
            </a:extLst>
          </p:cNvPr>
          <p:cNvSpPr>
            <a:spLocks noGrp="1"/>
          </p:cNvSpPr>
          <p:nvPr>
            <p:ph sz="half" idx="13"/>
          </p:nvPr>
        </p:nvSpPr>
        <p:spPr>
          <a:xfrm>
            <a:off x="2296175" y="5599634"/>
            <a:ext cx="7500968" cy="793296"/>
          </a:xfrm>
        </p:spPr>
        <p:txBody>
          <a:bodyPr/>
          <a:lstStyle/>
          <a:p>
            <a:r>
              <a:rPr lang="en-US" sz="2800" dirty="0"/>
              <a:t>What ideas did you get about your own practice?</a:t>
            </a:r>
          </a:p>
        </p:txBody>
      </p:sp>
    </p:spTree>
    <p:extLst>
      <p:ext uri="{BB962C8B-B14F-4D97-AF65-F5344CB8AC3E}">
        <p14:creationId xmlns:p14="http://schemas.microsoft.com/office/powerpoint/2010/main" val="164565322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AF90E14-AD24-BA48-89A4-CA3D16CD47D5}"/>
              </a:ext>
            </a:extLst>
          </p:cNvPr>
          <p:cNvSpPr>
            <a:spLocks noGrp="1"/>
          </p:cNvSpPr>
          <p:nvPr>
            <p:ph type="title"/>
          </p:nvPr>
        </p:nvSpPr>
        <p:spPr/>
        <p:txBody>
          <a:bodyPr>
            <a:normAutofit/>
          </a:bodyPr>
          <a:lstStyle/>
          <a:p>
            <a:r>
              <a:rPr lang="en-US" dirty="0"/>
              <a:t>Module Reflection</a:t>
            </a:r>
          </a:p>
        </p:txBody>
      </p:sp>
      <p:pic>
        <p:nvPicPr>
          <p:cNvPr id="15" name="Content Placeholder 14" descr="&quot; &quot;">
            <a:extLst>
              <a:ext uri="{FF2B5EF4-FFF2-40B4-BE49-F238E27FC236}">
                <a16:creationId xmlns="" xmlns:a16="http://schemas.microsoft.com/office/drawing/2014/main" id="{51CE62FD-0FE2-F54F-8BDE-85A1763D5026}"/>
              </a:ext>
              <a:ext uri="{C183D7F6-B498-43B3-948B-1728B52AA6E4}">
                <adec:decorative xmlns="" xmlns:adec="http://schemas.microsoft.com/office/drawing/2017/decorative" val="1"/>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812459" y="1549400"/>
            <a:ext cx="1879600" cy="1879600"/>
          </a:xfrm>
        </p:spPr>
      </p:pic>
      <p:sp>
        <p:nvSpPr>
          <p:cNvPr id="11" name="Content Placeholder 10">
            <a:extLst>
              <a:ext uri="{FF2B5EF4-FFF2-40B4-BE49-F238E27FC236}">
                <a16:creationId xmlns="" xmlns:a16="http://schemas.microsoft.com/office/drawing/2014/main" id="{B059FC66-04B6-0547-A966-E0FE52257FE8}"/>
              </a:ext>
            </a:extLst>
          </p:cNvPr>
          <p:cNvSpPr>
            <a:spLocks noGrp="1"/>
          </p:cNvSpPr>
          <p:nvPr>
            <p:ph sz="half" idx="2"/>
          </p:nvPr>
        </p:nvSpPr>
        <p:spPr>
          <a:xfrm>
            <a:off x="2842777" y="1502323"/>
            <a:ext cx="7148627" cy="1889842"/>
          </a:xfrm>
        </p:spPr>
        <p:txBody>
          <a:bodyPr/>
          <a:lstStyle/>
          <a:p>
            <a:r>
              <a:rPr lang="en-US" sz="2800" dirty="0"/>
              <a:t>What ideas do you have for building a classroom culture that supports formative assessment in a remote learning environment?</a:t>
            </a:r>
          </a:p>
          <a:p>
            <a:endParaRPr lang="en-US" sz="2800" dirty="0"/>
          </a:p>
        </p:txBody>
      </p:sp>
      <p:pic>
        <p:nvPicPr>
          <p:cNvPr id="17" name="Content Placeholder 16" descr="&quot; &quot;">
            <a:extLst>
              <a:ext uri="{FF2B5EF4-FFF2-40B4-BE49-F238E27FC236}">
                <a16:creationId xmlns="" xmlns:a16="http://schemas.microsoft.com/office/drawing/2014/main" id="{9703E8A7-6FCF-3A40-B3A5-D97668328FD7}"/>
              </a:ext>
              <a:ext uri="{C183D7F6-B498-43B3-948B-1728B52AA6E4}">
                <adec:decorative xmlns="" xmlns:adec="http://schemas.microsoft.com/office/drawing/2017/decorative" val="1"/>
              </a:ext>
            </a:extLst>
          </p:cNvPr>
          <p:cNvPicPr>
            <a:picLocks noGrp="1" noChangeAspect="1"/>
          </p:cNvPicPr>
          <p:nvPr>
            <p:ph sz="half" idx="11"/>
          </p:nvPr>
        </p:nvPicPr>
        <p:blipFill>
          <a:blip r:embed="rId4">
            <a:extLst>
              <a:ext uri="{28A0092B-C50C-407E-A947-70E740481C1C}">
                <a14:useLocalDpi xmlns:a14="http://schemas.microsoft.com/office/drawing/2010/main" val="0"/>
              </a:ext>
            </a:extLst>
          </a:blip>
          <a:stretch>
            <a:fillRect/>
          </a:stretch>
        </p:blipFill>
        <p:spPr>
          <a:xfrm>
            <a:off x="812459" y="4083504"/>
            <a:ext cx="1879600" cy="1879600"/>
          </a:xfrm>
        </p:spPr>
      </p:pic>
      <p:sp>
        <p:nvSpPr>
          <p:cNvPr id="13" name="Content Placeholder 12">
            <a:extLst>
              <a:ext uri="{FF2B5EF4-FFF2-40B4-BE49-F238E27FC236}">
                <a16:creationId xmlns="" xmlns:a16="http://schemas.microsoft.com/office/drawing/2014/main" id="{3DB4B6F6-2469-C148-A6DF-B47E449D5E7B}"/>
              </a:ext>
            </a:extLst>
          </p:cNvPr>
          <p:cNvSpPr>
            <a:spLocks noGrp="1"/>
          </p:cNvSpPr>
          <p:nvPr>
            <p:ph sz="half" idx="12"/>
          </p:nvPr>
        </p:nvSpPr>
        <p:spPr>
          <a:xfrm>
            <a:off x="2692059" y="4410756"/>
            <a:ext cx="7450065" cy="1225096"/>
          </a:xfrm>
        </p:spPr>
        <p:txBody>
          <a:bodyPr/>
          <a:lstStyle/>
          <a:p>
            <a:r>
              <a:rPr lang="en-US" sz="2800" dirty="0"/>
              <a:t>What is one thing you are reflecting on regarding your own practice?</a:t>
            </a:r>
          </a:p>
        </p:txBody>
      </p:sp>
      <p:sp>
        <p:nvSpPr>
          <p:cNvPr id="3" name="Slide Number Placeholder 2">
            <a:extLst>
              <a:ext uri="{FF2B5EF4-FFF2-40B4-BE49-F238E27FC236}">
                <a16:creationId xmlns="" xmlns:a16="http://schemas.microsoft.com/office/drawing/2014/main" id="{8A30AABA-848D-654E-ACE4-8711FD737073}"/>
              </a:ext>
            </a:extLst>
          </p:cNvPr>
          <p:cNvSpPr>
            <a:spLocks noGrp="1"/>
          </p:cNvSpPr>
          <p:nvPr>
            <p:ph type="sldNum" sz="quarter" idx="10"/>
          </p:nvPr>
        </p:nvSpPr>
        <p:spPr/>
        <p:txBody>
          <a:bodyPr>
            <a:normAutofit lnSpcReduction="10000"/>
          </a:bodyPr>
          <a:lstStyle/>
          <a:p>
            <a:fld id="{91BD7323-49BF-4C97-8773-5EC64C492009}" type="slidenum">
              <a:rPr lang="en-US" smtClean="0"/>
              <a:pPr/>
              <a:t>27</a:t>
            </a:fld>
            <a:endParaRPr lang="en-US"/>
          </a:p>
        </p:txBody>
      </p:sp>
    </p:spTree>
    <p:extLst>
      <p:ext uri="{BB962C8B-B14F-4D97-AF65-F5344CB8AC3E}">
        <p14:creationId xmlns:p14="http://schemas.microsoft.com/office/powerpoint/2010/main" val="147768207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AF90E14-AD24-BA48-89A4-CA3D16CD47D5}"/>
              </a:ext>
            </a:extLst>
          </p:cNvPr>
          <p:cNvSpPr>
            <a:spLocks noGrp="1"/>
          </p:cNvSpPr>
          <p:nvPr>
            <p:ph type="title"/>
          </p:nvPr>
        </p:nvSpPr>
        <p:spPr/>
        <p:txBody>
          <a:bodyPr>
            <a:normAutofit/>
          </a:bodyPr>
          <a:lstStyle/>
          <a:p>
            <a:r>
              <a:rPr lang="en-US" dirty="0" smtClean="0"/>
              <a:t>Feedback Survey</a:t>
            </a:r>
            <a:endParaRPr lang="en-US" dirty="0"/>
          </a:p>
        </p:txBody>
      </p:sp>
      <p:sp>
        <p:nvSpPr>
          <p:cNvPr id="11" name="Content Placeholder 10">
            <a:extLst>
              <a:ext uri="{FF2B5EF4-FFF2-40B4-BE49-F238E27FC236}">
                <a16:creationId xmlns="" xmlns:a16="http://schemas.microsoft.com/office/drawing/2014/main" id="{B059FC66-04B6-0547-A966-E0FE52257FE8}"/>
              </a:ext>
            </a:extLst>
          </p:cNvPr>
          <p:cNvSpPr>
            <a:spLocks noGrp="1"/>
          </p:cNvSpPr>
          <p:nvPr>
            <p:ph sz="half" idx="2"/>
          </p:nvPr>
        </p:nvSpPr>
        <p:spPr>
          <a:xfrm>
            <a:off x="1149552" y="1879901"/>
            <a:ext cx="7148627" cy="1889842"/>
          </a:xfrm>
        </p:spPr>
        <p:txBody>
          <a:bodyPr/>
          <a:lstStyle/>
          <a:p>
            <a:r>
              <a:rPr lang="en-US" sz="2800" dirty="0" smtClean="0"/>
              <a:t>Please take a moment to complete our feedback survey. EILA credit is available upon completion of the survey.</a:t>
            </a:r>
          </a:p>
          <a:p>
            <a:endParaRPr lang="en-US" sz="2800" dirty="0"/>
          </a:p>
          <a:p>
            <a:r>
              <a:rPr lang="en-US" sz="2800" dirty="0">
                <a:hlinkClick r:id="rId3"/>
              </a:rPr>
              <a:t>https://</a:t>
            </a:r>
            <a:r>
              <a:rPr lang="en-US" sz="2800" dirty="0" err="1">
                <a:hlinkClick r:id="rId3"/>
              </a:rPr>
              <a:t>docs.google.com</a:t>
            </a:r>
            <a:r>
              <a:rPr lang="en-US" sz="2800" dirty="0">
                <a:hlinkClick r:id="rId3"/>
              </a:rPr>
              <a:t>/forms/d/e/1FAIpQLSe_GPMSuZlkS0SG78jPXTy2RSt3GSi0F1eQ-l66HNISUfQywQ/</a:t>
            </a:r>
            <a:r>
              <a:rPr lang="en-US" sz="2800" dirty="0" err="1">
                <a:hlinkClick r:id="rId3"/>
              </a:rPr>
              <a:t>viewform</a:t>
            </a:r>
            <a:endParaRPr lang="en-US" sz="2800" dirty="0" smtClean="0"/>
          </a:p>
          <a:p>
            <a:endParaRPr lang="en-US" sz="2800" dirty="0"/>
          </a:p>
          <a:p>
            <a:endParaRPr lang="en-US" sz="2800" dirty="0"/>
          </a:p>
        </p:txBody>
      </p:sp>
      <p:sp>
        <p:nvSpPr>
          <p:cNvPr id="3" name="Slide Number Placeholder 2">
            <a:extLst>
              <a:ext uri="{FF2B5EF4-FFF2-40B4-BE49-F238E27FC236}">
                <a16:creationId xmlns="" xmlns:a16="http://schemas.microsoft.com/office/drawing/2014/main" id="{8A30AABA-848D-654E-ACE4-8711FD737073}"/>
              </a:ext>
            </a:extLst>
          </p:cNvPr>
          <p:cNvSpPr>
            <a:spLocks noGrp="1"/>
          </p:cNvSpPr>
          <p:nvPr>
            <p:ph type="sldNum" sz="quarter" idx="10"/>
          </p:nvPr>
        </p:nvSpPr>
        <p:spPr/>
        <p:txBody>
          <a:bodyPr>
            <a:normAutofit lnSpcReduction="10000"/>
          </a:bodyPr>
          <a:lstStyle/>
          <a:p>
            <a:fld id="{91BD7323-49BF-4C97-8773-5EC64C492009}" type="slidenum">
              <a:rPr lang="en-US" smtClean="0"/>
              <a:pPr/>
              <a:t>28</a:t>
            </a:fld>
            <a:endParaRPr lang="en-US"/>
          </a:p>
        </p:txBody>
      </p:sp>
    </p:spTree>
    <p:extLst>
      <p:ext uri="{BB962C8B-B14F-4D97-AF65-F5344CB8AC3E}">
        <p14:creationId xmlns:p14="http://schemas.microsoft.com/office/powerpoint/2010/main" val="10034944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0357564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E9D65B8-4B82-8643-965E-88A38E361346}"/>
              </a:ext>
            </a:extLst>
          </p:cNvPr>
          <p:cNvSpPr>
            <a:spLocks noGrp="1"/>
          </p:cNvSpPr>
          <p:nvPr>
            <p:ph type="title"/>
          </p:nvPr>
        </p:nvSpPr>
        <p:spPr/>
        <p:txBody>
          <a:bodyPr/>
          <a:lstStyle/>
          <a:p>
            <a:r>
              <a:rPr lang="en-US" dirty="0"/>
              <a:t>Success Criteria</a:t>
            </a:r>
          </a:p>
        </p:txBody>
      </p:sp>
      <p:sp>
        <p:nvSpPr>
          <p:cNvPr id="4" name="Content Placeholder 3">
            <a:extLst>
              <a:ext uri="{FF2B5EF4-FFF2-40B4-BE49-F238E27FC236}">
                <a16:creationId xmlns="" xmlns:a16="http://schemas.microsoft.com/office/drawing/2014/main" id="{A3721D89-0A4B-7846-847D-5624FC2F635A}"/>
              </a:ext>
            </a:extLst>
          </p:cNvPr>
          <p:cNvSpPr>
            <a:spLocks noGrp="1"/>
          </p:cNvSpPr>
          <p:nvPr>
            <p:ph type="body" sz="quarter" idx="13"/>
          </p:nvPr>
        </p:nvSpPr>
        <p:spPr/>
        <p:txBody>
          <a:bodyPr/>
          <a:lstStyle/>
          <a:p>
            <a:pPr marL="0" indent="0">
              <a:buNone/>
            </a:pPr>
            <a:r>
              <a:rPr lang="en-US" dirty="0"/>
              <a:t>Participants will be able to:</a:t>
            </a:r>
          </a:p>
          <a:p>
            <a:pPr lvl="0"/>
            <a:r>
              <a:rPr lang="en-US" dirty="0"/>
              <a:t>Identify elements of the formative assessment process in a classroom setting</a:t>
            </a:r>
          </a:p>
          <a:p>
            <a:pPr lvl="0"/>
            <a:r>
              <a:rPr lang="en-US" dirty="0"/>
              <a:t>Identify opportunities to improve classroom culture and climate to support formative assessment</a:t>
            </a:r>
          </a:p>
        </p:txBody>
      </p:sp>
      <p:sp>
        <p:nvSpPr>
          <p:cNvPr id="7" name="Slide Number Placeholder 6">
            <a:extLst>
              <a:ext uri="{FF2B5EF4-FFF2-40B4-BE49-F238E27FC236}">
                <a16:creationId xmlns="" xmlns:a16="http://schemas.microsoft.com/office/drawing/2014/main" id="{716723D3-9B02-B64F-984D-15F1D1CE7E91}"/>
              </a:ext>
            </a:extLst>
          </p:cNvPr>
          <p:cNvSpPr>
            <a:spLocks noGrp="1"/>
          </p:cNvSpPr>
          <p:nvPr>
            <p:ph type="sldNum" sz="quarter" idx="12"/>
          </p:nvPr>
        </p:nvSpPr>
        <p:spPr/>
        <p:txBody>
          <a:bodyPr/>
          <a:lstStyle/>
          <a:p>
            <a:fld id="{BB740369-ADDF-1D46-A862-50873F10EBB7}" type="slidenum">
              <a:rPr lang="en-US" smtClean="0"/>
              <a:pPr/>
              <a:t>3</a:t>
            </a:fld>
            <a:endParaRPr lang="en-US"/>
          </a:p>
        </p:txBody>
      </p:sp>
    </p:spTree>
    <p:extLst>
      <p:ext uri="{BB962C8B-B14F-4D97-AF65-F5344CB8AC3E}">
        <p14:creationId xmlns:p14="http://schemas.microsoft.com/office/powerpoint/2010/main" val="37799237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19F74B3-D1A7-A242-AAF3-2637CD831A56}"/>
              </a:ext>
            </a:extLst>
          </p:cNvPr>
          <p:cNvSpPr>
            <a:spLocks noGrp="1"/>
          </p:cNvSpPr>
          <p:nvPr>
            <p:ph type="title"/>
          </p:nvPr>
        </p:nvSpPr>
        <p:spPr/>
        <p:txBody>
          <a:bodyPr/>
          <a:lstStyle/>
          <a:p>
            <a:r>
              <a:rPr lang="en-US" sz="5400" dirty="0"/>
              <a:t>The Cycle of Formative Assessment</a:t>
            </a:r>
          </a:p>
        </p:txBody>
      </p:sp>
      <p:sp>
        <p:nvSpPr>
          <p:cNvPr id="6" name="Slide Number Placeholder 5">
            <a:extLst>
              <a:ext uri="{FF2B5EF4-FFF2-40B4-BE49-F238E27FC236}">
                <a16:creationId xmlns="" xmlns:a16="http://schemas.microsoft.com/office/drawing/2014/main" id="{987B7D3E-B5DB-4540-BAD3-E0348E332EA7}"/>
              </a:ext>
            </a:extLst>
          </p:cNvPr>
          <p:cNvSpPr>
            <a:spLocks noGrp="1"/>
          </p:cNvSpPr>
          <p:nvPr>
            <p:ph type="sldNum" sz="quarter" idx="10"/>
          </p:nvPr>
        </p:nvSpPr>
        <p:spPr/>
        <p:txBody>
          <a:bodyPr/>
          <a:lstStyle/>
          <a:p>
            <a:fld id="{BB740369-ADDF-1D46-A862-50873F10EBB7}" type="slidenum">
              <a:rPr lang="en-US" smtClean="0"/>
              <a:pPr/>
              <a:t>4</a:t>
            </a:fld>
            <a:endParaRPr lang="en-US"/>
          </a:p>
        </p:txBody>
      </p:sp>
    </p:spTree>
    <p:extLst>
      <p:ext uri="{BB962C8B-B14F-4D97-AF65-F5344CB8AC3E}">
        <p14:creationId xmlns:p14="http://schemas.microsoft.com/office/powerpoint/2010/main" val="24415252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sz="5400" dirty="0"/>
              <a:t>Assessment Cycles and Levels of Information</a:t>
            </a:r>
            <a:endParaRPr lang="en-US" sz="5400" dirty="0"/>
          </a:p>
        </p:txBody>
      </p:sp>
      <p:graphicFrame>
        <p:nvGraphicFramePr>
          <p:cNvPr id="7" name="Table 7" descr="Table showing assessment cycles and levels of information.">
            <a:extLst>
              <a:ext uri="{FF2B5EF4-FFF2-40B4-BE49-F238E27FC236}">
                <a16:creationId xmlns="" xmlns:a16="http://schemas.microsoft.com/office/drawing/2014/main" id="{4495EF1B-E689-423B-A527-074EB60A9AB4}"/>
              </a:ext>
            </a:extLst>
          </p:cNvPr>
          <p:cNvGraphicFramePr>
            <a:graphicFrameLocks noGrp="1"/>
          </p:cNvGraphicFramePr>
          <p:nvPr>
            <p:ph sz="quarter" idx="12"/>
            <p:extLst>
              <p:ext uri="{D42A27DB-BD31-4B8C-83A1-F6EECF244321}">
                <p14:modId xmlns:p14="http://schemas.microsoft.com/office/powerpoint/2010/main" val="1488371920"/>
              </p:ext>
            </p:extLst>
          </p:nvPr>
        </p:nvGraphicFramePr>
        <p:xfrm>
          <a:off x="846156" y="2253239"/>
          <a:ext cx="8559102" cy="3716462"/>
        </p:xfrm>
        <a:graphic>
          <a:graphicData uri="http://schemas.openxmlformats.org/drawingml/2006/table">
            <a:tbl>
              <a:tblPr firstRow="1" bandRow="1">
                <a:tableStyleId>{FABFCF23-3B69-468F-B69F-88F6DE6A72F2}</a:tableStyleId>
              </a:tblPr>
              <a:tblGrid>
                <a:gridCol w="1687234">
                  <a:extLst>
                    <a:ext uri="{9D8B030D-6E8A-4147-A177-3AD203B41FA5}">
                      <a16:colId xmlns="" xmlns:a16="http://schemas.microsoft.com/office/drawing/2014/main" val="2037681215"/>
                    </a:ext>
                  </a:extLst>
                </a:gridCol>
                <a:gridCol w="1154097">
                  <a:extLst>
                    <a:ext uri="{9D8B030D-6E8A-4147-A177-3AD203B41FA5}">
                      <a16:colId xmlns="" xmlns:a16="http://schemas.microsoft.com/office/drawing/2014/main" val="1143403866"/>
                    </a:ext>
                  </a:extLst>
                </a:gridCol>
                <a:gridCol w="2430580">
                  <a:extLst>
                    <a:ext uri="{9D8B030D-6E8A-4147-A177-3AD203B41FA5}">
                      <a16:colId xmlns="" xmlns:a16="http://schemas.microsoft.com/office/drawing/2014/main" val="2210282237"/>
                    </a:ext>
                  </a:extLst>
                </a:gridCol>
                <a:gridCol w="3287191">
                  <a:extLst>
                    <a:ext uri="{9D8B030D-6E8A-4147-A177-3AD203B41FA5}">
                      <a16:colId xmlns="" xmlns:a16="http://schemas.microsoft.com/office/drawing/2014/main" val="2957921486"/>
                    </a:ext>
                  </a:extLst>
                </a:gridCol>
              </a:tblGrid>
              <a:tr h="711947">
                <a:tc>
                  <a:txBody>
                    <a:bodyPr/>
                    <a:lstStyle/>
                    <a:p>
                      <a:pPr algn="l"/>
                      <a:r>
                        <a:rPr lang="en-US" sz="2000" b="0" dirty="0">
                          <a:solidFill>
                            <a:schemeClr val="tx1">
                              <a:lumMod val="75000"/>
                              <a:lumOff val="25000"/>
                            </a:schemeClr>
                          </a:solidFill>
                        </a:rPr>
                        <a:t>Assessment Type</a:t>
                      </a:r>
                      <a:endParaRPr lang="en-US" sz="2000" b="0" dirty="0">
                        <a:solidFill>
                          <a:schemeClr val="tx1">
                            <a:lumMod val="75000"/>
                            <a:lumOff val="25000"/>
                          </a:schemeClr>
                        </a:solidFill>
                        <a:latin typeface="+mj-lt"/>
                        <a:cs typeface="Arial" panose="020B0604020202020204" pitchFamily="34" charset="0"/>
                      </a:endParaRPr>
                    </a:p>
                  </a:txBody>
                  <a:tcPr marL="118872" marR="45714" marT="22857" marB="22857"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D0A728"/>
                    </a:solidFill>
                  </a:tcPr>
                </a:tc>
                <a:tc>
                  <a:txBody>
                    <a:bodyPr/>
                    <a:lstStyle/>
                    <a:p>
                      <a:pPr algn="l"/>
                      <a:r>
                        <a:rPr lang="en-US" sz="2000" b="0" dirty="0">
                          <a:solidFill>
                            <a:schemeClr val="tx1">
                              <a:lumMod val="75000"/>
                              <a:lumOff val="25000"/>
                            </a:schemeClr>
                          </a:solidFill>
                        </a:rPr>
                        <a:t>Grain-Size</a:t>
                      </a:r>
                      <a:endParaRPr lang="en-US" sz="2000" b="0" dirty="0">
                        <a:solidFill>
                          <a:schemeClr val="tx1">
                            <a:lumMod val="75000"/>
                            <a:lumOff val="25000"/>
                          </a:schemeClr>
                        </a:solidFill>
                        <a:latin typeface="+mj-lt"/>
                        <a:cs typeface="Arial" panose="020B0604020202020204" pitchFamily="34" charset="0"/>
                      </a:endParaRPr>
                    </a:p>
                  </a:txBody>
                  <a:tcPr marL="118872" marR="45714" marT="22857" marB="22857"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D0A728"/>
                    </a:solidFill>
                  </a:tcPr>
                </a:tc>
                <a:tc>
                  <a:txBody>
                    <a:bodyPr/>
                    <a:lstStyle/>
                    <a:p>
                      <a:pPr algn="l"/>
                      <a:r>
                        <a:rPr lang="en-US" sz="2000" b="0" dirty="0">
                          <a:solidFill>
                            <a:schemeClr val="tx1">
                              <a:lumMod val="75000"/>
                              <a:lumOff val="25000"/>
                            </a:schemeClr>
                          </a:solidFill>
                        </a:rPr>
                        <a:t>Frequency</a:t>
                      </a:r>
                      <a:endParaRPr lang="en-US" sz="2000" b="0" dirty="0">
                        <a:solidFill>
                          <a:schemeClr val="tx1">
                            <a:lumMod val="75000"/>
                            <a:lumOff val="25000"/>
                          </a:schemeClr>
                        </a:solidFill>
                        <a:latin typeface="+mj-lt"/>
                        <a:cs typeface="Arial" panose="020B0604020202020204" pitchFamily="34" charset="0"/>
                      </a:endParaRPr>
                    </a:p>
                  </a:txBody>
                  <a:tcPr marL="118872" marR="45714" marT="22857" marB="22857"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D0A728"/>
                    </a:solidFill>
                  </a:tcPr>
                </a:tc>
                <a:tc>
                  <a:txBody>
                    <a:bodyPr/>
                    <a:lstStyle/>
                    <a:p>
                      <a:pPr algn="l"/>
                      <a:r>
                        <a:rPr lang="en-US" sz="2000" b="0" dirty="0">
                          <a:solidFill>
                            <a:schemeClr val="tx1">
                              <a:lumMod val="75000"/>
                              <a:lumOff val="25000"/>
                            </a:schemeClr>
                          </a:solidFill>
                        </a:rPr>
                        <a:t>Immediacy of Actionable Information</a:t>
                      </a:r>
                      <a:endParaRPr lang="en-US" sz="2000" b="0" dirty="0">
                        <a:solidFill>
                          <a:schemeClr val="tx1">
                            <a:lumMod val="75000"/>
                            <a:lumOff val="25000"/>
                          </a:schemeClr>
                        </a:solidFill>
                        <a:latin typeface="+mj-lt"/>
                        <a:cs typeface="Arial" panose="020B0604020202020204" pitchFamily="34" charset="0"/>
                      </a:endParaRPr>
                    </a:p>
                  </a:txBody>
                  <a:tcPr marL="118872" marR="45714" marT="22857" marB="22857"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D0A728"/>
                    </a:solidFill>
                  </a:tcPr>
                </a:tc>
                <a:extLst>
                  <a:ext uri="{0D108BD9-81ED-4DB2-BD59-A6C34878D82A}">
                    <a16:rowId xmlns="" xmlns:a16="http://schemas.microsoft.com/office/drawing/2014/main" val="1590737959"/>
                  </a:ext>
                </a:extLst>
              </a:tr>
              <a:tr h="711947">
                <a:tc>
                  <a:txBody>
                    <a:bodyPr/>
                    <a:lstStyle/>
                    <a:p>
                      <a:r>
                        <a:rPr lang="en-US" sz="1800" dirty="0">
                          <a:solidFill>
                            <a:schemeClr val="tx1">
                              <a:lumMod val="75000"/>
                              <a:lumOff val="25000"/>
                            </a:schemeClr>
                          </a:solidFill>
                        </a:rPr>
                        <a:t>Formative</a:t>
                      </a:r>
                      <a:endParaRPr lang="en-US" sz="1800" b="1" dirty="0">
                        <a:solidFill>
                          <a:schemeClr val="tx1">
                            <a:lumMod val="75000"/>
                            <a:lumOff val="25000"/>
                          </a:schemeClr>
                        </a:solidFill>
                        <a:latin typeface="+mj-lt"/>
                        <a:cs typeface="Arial" panose="020B0604020202020204" pitchFamily="34" charset="0"/>
                      </a:endParaRPr>
                    </a:p>
                  </a:txBody>
                  <a:tcPr marL="118872" marR="45714" marT="22857" marB="22857">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EF0CA"/>
                    </a:solidFill>
                  </a:tcPr>
                </a:tc>
                <a:tc>
                  <a:txBody>
                    <a:bodyPr/>
                    <a:lstStyle/>
                    <a:p>
                      <a:r>
                        <a:rPr lang="en-US" sz="1800" dirty="0">
                          <a:solidFill>
                            <a:schemeClr val="tx1">
                              <a:lumMod val="75000"/>
                              <a:lumOff val="25000"/>
                            </a:schemeClr>
                          </a:solidFill>
                        </a:rPr>
                        <a:t>Small</a:t>
                      </a:r>
                      <a:endParaRPr lang="en-US" sz="1800" dirty="0">
                        <a:solidFill>
                          <a:schemeClr val="tx1">
                            <a:lumMod val="75000"/>
                            <a:lumOff val="25000"/>
                          </a:schemeClr>
                        </a:solidFill>
                        <a:latin typeface="+mj-lt"/>
                        <a:cs typeface="Arial" panose="020B0604020202020204" pitchFamily="34" charset="0"/>
                      </a:endParaRPr>
                    </a:p>
                  </a:txBody>
                  <a:tcPr marL="118872" marR="45714" marT="22857" marB="22857">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EF0CA"/>
                    </a:solidFill>
                  </a:tcPr>
                </a:tc>
                <a:tc>
                  <a:txBody>
                    <a:bodyPr/>
                    <a:lstStyle/>
                    <a:p>
                      <a:r>
                        <a:rPr lang="en-US" sz="1800" dirty="0">
                          <a:solidFill>
                            <a:schemeClr val="tx1">
                              <a:lumMod val="75000"/>
                              <a:lumOff val="25000"/>
                            </a:schemeClr>
                          </a:solidFill>
                        </a:rPr>
                        <a:t>Minute-by-minute, </a:t>
                      </a:r>
                      <a:br>
                        <a:rPr lang="en-US" sz="1800" dirty="0">
                          <a:solidFill>
                            <a:schemeClr val="tx1">
                              <a:lumMod val="75000"/>
                              <a:lumOff val="25000"/>
                            </a:schemeClr>
                          </a:solidFill>
                        </a:rPr>
                      </a:br>
                      <a:r>
                        <a:rPr lang="en-US" sz="1800" dirty="0">
                          <a:solidFill>
                            <a:schemeClr val="tx1">
                              <a:lumMod val="75000"/>
                              <a:lumOff val="25000"/>
                            </a:schemeClr>
                          </a:solidFill>
                        </a:rPr>
                        <a:t>day-by-day</a:t>
                      </a:r>
                      <a:endParaRPr lang="en-US" sz="1800" dirty="0">
                        <a:solidFill>
                          <a:schemeClr val="tx1">
                            <a:lumMod val="75000"/>
                            <a:lumOff val="25000"/>
                          </a:schemeClr>
                        </a:solidFill>
                        <a:latin typeface="+mj-lt"/>
                        <a:cs typeface="Arial" panose="020B0604020202020204" pitchFamily="34" charset="0"/>
                      </a:endParaRPr>
                    </a:p>
                  </a:txBody>
                  <a:tcPr marL="118872" marR="45714" marT="22857" marB="22857">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EF0CA"/>
                    </a:solidFill>
                  </a:tcPr>
                </a:tc>
                <a:tc>
                  <a:txBody>
                    <a:bodyPr/>
                    <a:lstStyle/>
                    <a:p>
                      <a:r>
                        <a:rPr lang="en-US" sz="1800" dirty="0">
                          <a:solidFill>
                            <a:schemeClr val="tx1">
                              <a:lumMod val="75000"/>
                              <a:lumOff val="25000"/>
                            </a:schemeClr>
                          </a:solidFill>
                        </a:rPr>
                        <a:t>Immediately informs teaching and learning</a:t>
                      </a:r>
                      <a:endParaRPr lang="en-US" sz="1800" dirty="0">
                        <a:solidFill>
                          <a:schemeClr val="tx1">
                            <a:lumMod val="75000"/>
                            <a:lumOff val="25000"/>
                          </a:schemeClr>
                        </a:solidFill>
                        <a:latin typeface="+mj-lt"/>
                        <a:cs typeface="Arial" panose="020B0604020202020204" pitchFamily="34" charset="0"/>
                      </a:endParaRPr>
                    </a:p>
                  </a:txBody>
                  <a:tcPr marL="118872" marR="45714" marT="22857" marB="22857">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EF0CA"/>
                    </a:solidFill>
                  </a:tcPr>
                </a:tc>
                <a:extLst>
                  <a:ext uri="{0D108BD9-81ED-4DB2-BD59-A6C34878D82A}">
                    <a16:rowId xmlns="" xmlns:a16="http://schemas.microsoft.com/office/drawing/2014/main" val="1520053223"/>
                  </a:ext>
                </a:extLst>
              </a:tr>
              <a:tr h="711947">
                <a:tc>
                  <a:txBody>
                    <a:bodyPr/>
                    <a:lstStyle/>
                    <a:p>
                      <a:r>
                        <a:rPr lang="en-US" sz="1800" dirty="0">
                          <a:solidFill>
                            <a:schemeClr val="tx1">
                              <a:lumMod val="75000"/>
                              <a:lumOff val="25000"/>
                            </a:schemeClr>
                          </a:solidFill>
                        </a:rPr>
                        <a:t>Diagnostic</a:t>
                      </a:r>
                      <a:endParaRPr lang="en-US" sz="1800" b="1" dirty="0">
                        <a:solidFill>
                          <a:schemeClr val="tx1">
                            <a:lumMod val="75000"/>
                            <a:lumOff val="25000"/>
                          </a:schemeClr>
                        </a:solidFill>
                        <a:latin typeface="+mj-lt"/>
                        <a:cs typeface="Arial" panose="020B0604020202020204" pitchFamily="34" charset="0"/>
                      </a:endParaRPr>
                    </a:p>
                  </a:txBody>
                  <a:tcPr marL="118872" marR="45714" marT="22857" marB="22857">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EF0CA"/>
                    </a:solidFill>
                  </a:tcPr>
                </a:tc>
                <a:tc>
                  <a:txBody>
                    <a:bodyPr/>
                    <a:lstStyle/>
                    <a:p>
                      <a:r>
                        <a:rPr lang="en-US" sz="1800" dirty="0">
                          <a:solidFill>
                            <a:schemeClr val="tx1">
                              <a:lumMod val="75000"/>
                              <a:lumOff val="25000"/>
                            </a:schemeClr>
                          </a:solidFill>
                        </a:rPr>
                        <a:t>Small</a:t>
                      </a:r>
                      <a:endParaRPr lang="en-US" sz="1800" dirty="0">
                        <a:solidFill>
                          <a:schemeClr val="tx1">
                            <a:lumMod val="75000"/>
                            <a:lumOff val="25000"/>
                          </a:schemeClr>
                        </a:solidFill>
                        <a:latin typeface="+mj-lt"/>
                        <a:cs typeface="Arial" panose="020B0604020202020204" pitchFamily="34" charset="0"/>
                      </a:endParaRPr>
                    </a:p>
                  </a:txBody>
                  <a:tcPr marL="118872" marR="45714" marT="22857" marB="22857">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EF0CA"/>
                    </a:solidFill>
                  </a:tcPr>
                </a:tc>
                <a:tc>
                  <a:txBody>
                    <a:bodyPr/>
                    <a:lstStyle/>
                    <a:p>
                      <a:r>
                        <a:rPr lang="en-US" sz="1800" dirty="0">
                          <a:solidFill>
                            <a:schemeClr val="tx1">
                              <a:lumMod val="75000"/>
                              <a:lumOff val="25000"/>
                            </a:schemeClr>
                          </a:solidFill>
                        </a:rPr>
                        <a:t>As needed</a:t>
                      </a:r>
                      <a:endParaRPr lang="en-US" sz="1800" dirty="0">
                        <a:solidFill>
                          <a:schemeClr val="tx1">
                            <a:lumMod val="75000"/>
                            <a:lumOff val="25000"/>
                          </a:schemeClr>
                        </a:solidFill>
                        <a:latin typeface="+mj-lt"/>
                        <a:cs typeface="Arial" panose="020B0604020202020204" pitchFamily="34" charset="0"/>
                      </a:endParaRPr>
                    </a:p>
                  </a:txBody>
                  <a:tcPr marL="118872" marR="45714" marT="22857" marB="22857">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EF0CA"/>
                    </a:solidFill>
                  </a:tcPr>
                </a:tc>
                <a:tc>
                  <a:txBody>
                    <a:bodyPr/>
                    <a:lstStyle/>
                    <a:p>
                      <a:pPr marL="0" marR="0" lvl="0" indent="0" algn="l" defTabSz="1828800" rtl="0" eaLnBrk="1" fontAlgn="auto" latinLnBrk="0" hangingPunct="1">
                        <a:lnSpc>
                          <a:spcPct val="100000"/>
                        </a:lnSpc>
                        <a:spcBef>
                          <a:spcPts val="0"/>
                        </a:spcBef>
                        <a:spcAft>
                          <a:spcPts val="0"/>
                        </a:spcAft>
                        <a:buClrTx/>
                        <a:buSzTx/>
                        <a:buFontTx/>
                        <a:buNone/>
                        <a:tabLst/>
                        <a:defRPr/>
                      </a:pPr>
                      <a:r>
                        <a:rPr lang="en-US" sz="1800" dirty="0">
                          <a:solidFill>
                            <a:schemeClr val="tx1">
                              <a:lumMod val="75000"/>
                              <a:lumOff val="25000"/>
                            </a:schemeClr>
                          </a:solidFill>
                        </a:rPr>
                        <a:t>Immediately informs teaching and learning</a:t>
                      </a:r>
                      <a:endParaRPr lang="en-US" sz="1800" dirty="0">
                        <a:solidFill>
                          <a:schemeClr val="tx1">
                            <a:lumMod val="75000"/>
                            <a:lumOff val="25000"/>
                          </a:schemeClr>
                        </a:solidFill>
                        <a:latin typeface="+mj-lt"/>
                        <a:cs typeface="Arial" panose="020B0604020202020204" pitchFamily="34" charset="0"/>
                      </a:endParaRPr>
                    </a:p>
                  </a:txBody>
                  <a:tcPr marL="118872" marR="45714" marT="22857" marB="22857">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EF0CA"/>
                    </a:solidFill>
                  </a:tcPr>
                </a:tc>
                <a:extLst>
                  <a:ext uri="{0D108BD9-81ED-4DB2-BD59-A6C34878D82A}">
                    <a16:rowId xmlns="" xmlns:a16="http://schemas.microsoft.com/office/drawing/2014/main" val="405968235"/>
                  </a:ext>
                </a:extLst>
              </a:tr>
              <a:tr h="711947">
                <a:tc>
                  <a:txBody>
                    <a:bodyPr/>
                    <a:lstStyle/>
                    <a:p>
                      <a:r>
                        <a:rPr lang="en-US" sz="1800" dirty="0">
                          <a:solidFill>
                            <a:schemeClr val="tx1">
                              <a:lumMod val="75000"/>
                              <a:lumOff val="25000"/>
                            </a:schemeClr>
                          </a:solidFill>
                        </a:rPr>
                        <a:t>Interim</a:t>
                      </a:r>
                      <a:endParaRPr lang="en-US" sz="1800" b="1" dirty="0">
                        <a:solidFill>
                          <a:schemeClr val="tx1">
                            <a:lumMod val="75000"/>
                            <a:lumOff val="25000"/>
                          </a:schemeClr>
                        </a:solidFill>
                        <a:latin typeface="+mj-lt"/>
                        <a:cs typeface="Arial" panose="020B0604020202020204" pitchFamily="34" charset="0"/>
                      </a:endParaRPr>
                    </a:p>
                  </a:txBody>
                  <a:tcPr marL="118872" marR="45714" marT="22857" marB="22857">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EF0CA"/>
                    </a:solidFill>
                  </a:tcPr>
                </a:tc>
                <a:tc>
                  <a:txBody>
                    <a:bodyPr/>
                    <a:lstStyle/>
                    <a:p>
                      <a:r>
                        <a:rPr lang="en-US" sz="1800" dirty="0">
                          <a:solidFill>
                            <a:schemeClr val="tx1">
                              <a:lumMod val="75000"/>
                              <a:lumOff val="25000"/>
                            </a:schemeClr>
                          </a:solidFill>
                        </a:rPr>
                        <a:t>Medium</a:t>
                      </a:r>
                      <a:endParaRPr lang="en-US" sz="1800" dirty="0">
                        <a:solidFill>
                          <a:schemeClr val="tx1">
                            <a:lumMod val="75000"/>
                            <a:lumOff val="25000"/>
                          </a:schemeClr>
                        </a:solidFill>
                        <a:latin typeface="+mj-lt"/>
                        <a:cs typeface="Arial" panose="020B0604020202020204" pitchFamily="34" charset="0"/>
                      </a:endParaRPr>
                    </a:p>
                  </a:txBody>
                  <a:tcPr marL="118872" marR="45714" marT="22857" marB="22857">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EF0CA"/>
                    </a:solidFill>
                  </a:tcPr>
                </a:tc>
                <a:tc>
                  <a:txBody>
                    <a:bodyPr/>
                    <a:lstStyle/>
                    <a:p>
                      <a:r>
                        <a:rPr lang="en-US" sz="1800" dirty="0">
                          <a:solidFill>
                            <a:schemeClr val="tx1">
                              <a:lumMod val="75000"/>
                              <a:lumOff val="25000"/>
                            </a:schemeClr>
                          </a:solidFill>
                        </a:rPr>
                        <a:t>Intervals throughout the year</a:t>
                      </a:r>
                      <a:endParaRPr lang="en-US" sz="1800" dirty="0">
                        <a:solidFill>
                          <a:schemeClr val="tx1">
                            <a:lumMod val="75000"/>
                            <a:lumOff val="25000"/>
                          </a:schemeClr>
                        </a:solidFill>
                        <a:latin typeface="+mj-lt"/>
                        <a:cs typeface="Arial" panose="020B0604020202020204" pitchFamily="34" charset="0"/>
                      </a:endParaRPr>
                    </a:p>
                  </a:txBody>
                  <a:tcPr marL="118872" marR="45714" marT="22857" marB="22857">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EF0CA"/>
                    </a:solidFill>
                  </a:tcPr>
                </a:tc>
                <a:tc>
                  <a:txBody>
                    <a:bodyPr/>
                    <a:lstStyle/>
                    <a:p>
                      <a:r>
                        <a:rPr lang="en-US" sz="1800" dirty="0">
                          <a:solidFill>
                            <a:schemeClr val="tx1">
                              <a:lumMod val="75000"/>
                              <a:lumOff val="25000"/>
                            </a:schemeClr>
                          </a:solidFill>
                        </a:rPr>
                        <a:t>Supports future planning</a:t>
                      </a:r>
                      <a:endParaRPr lang="en-US" sz="1800" dirty="0">
                        <a:solidFill>
                          <a:schemeClr val="tx1">
                            <a:lumMod val="75000"/>
                            <a:lumOff val="25000"/>
                          </a:schemeClr>
                        </a:solidFill>
                        <a:latin typeface="+mj-lt"/>
                        <a:cs typeface="Arial" panose="020B0604020202020204" pitchFamily="34" charset="0"/>
                      </a:endParaRPr>
                    </a:p>
                  </a:txBody>
                  <a:tcPr marL="118872" marR="45714" marT="22857" marB="22857">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EF0CA"/>
                    </a:solidFill>
                  </a:tcPr>
                </a:tc>
                <a:extLst>
                  <a:ext uri="{0D108BD9-81ED-4DB2-BD59-A6C34878D82A}">
                    <a16:rowId xmlns="" xmlns:a16="http://schemas.microsoft.com/office/drawing/2014/main" val="4015751036"/>
                  </a:ext>
                </a:extLst>
              </a:tr>
              <a:tr h="711947">
                <a:tc>
                  <a:txBody>
                    <a:bodyPr/>
                    <a:lstStyle/>
                    <a:p>
                      <a:r>
                        <a:rPr lang="en-US" sz="1800" dirty="0">
                          <a:solidFill>
                            <a:schemeClr val="tx1">
                              <a:lumMod val="75000"/>
                              <a:lumOff val="25000"/>
                            </a:schemeClr>
                          </a:solidFill>
                        </a:rPr>
                        <a:t>Summative</a:t>
                      </a:r>
                      <a:endParaRPr lang="en-US" sz="1800" b="1" dirty="0">
                        <a:solidFill>
                          <a:schemeClr val="tx1">
                            <a:lumMod val="75000"/>
                            <a:lumOff val="25000"/>
                          </a:schemeClr>
                        </a:solidFill>
                        <a:latin typeface="+mj-lt"/>
                        <a:cs typeface="Arial" panose="020B0604020202020204" pitchFamily="34" charset="0"/>
                      </a:endParaRPr>
                    </a:p>
                  </a:txBody>
                  <a:tcPr marL="118872" marR="45714" marT="22857" marB="22857">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EF0CA"/>
                    </a:solidFill>
                  </a:tcPr>
                </a:tc>
                <a:tc>
                  <a:txBody>
                    <a:bodyPr/>
                    <a:lstStyle/>
                    <a:p>
                      <a:r>
                        <a:rPr lang="en-US" sz="1800" dirty="0">
                          <a:solidFill>
                            <a:schemeClr val="tx1">
                              <a:lumMod val="75000"/>
                              <a:lumOff val="25000"/>
                            </a:schemeClr>
                          </a:solidFill>
                        </a:rPr>
                        <a:t>Large</a:t>
                      </a:r>
                      <a:endParaRPr lang="en-US" sz="1800" dirty="0">
                        <a:solidFill>
                          <a:schemeClr val="tx1">
                            <a:lumMod val="75000"/>
                            <a:lumOff val="25000"/>
                          </a:schemeClr>
                        </a:solidFill>
                        <a:latin typeface="+mj-lt"/>
                        <a:cs typeface="Arial" panose="020B0604020202020204" pitchFamily="34" charset="0"/>
                      </a:endParaRPr>
                    </a:p>
                  </a:txBody>
                  <a:tcPr marL="118872" marR="45714" marT="22857" marB="22857">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EF0CA"/>
                    </a:solidFill>
                  </a:tcPr>
                </a:tc>
                <a:tc>
                  <a:txBody>
                    <a:bodyPr/>
                    <a:lstStyle/>
                    <a:p>
                      <a:r>
                        <a:rPr lang="en-US" sz="1800" dirty="0">
                          <a:solidFill>
                            <a:schemeClr val="tx1">
                              <a:lumMod val="75000"/>
                              <a:lumOff val="25000"/>
                            </a:schemeClr>
                          </a:solidFill>
                        </a:rPr>
                        <a:t>End-of-learning periods, often the end of the year</a:t>
                      </a:r>
                      <a:endParaRPr lang="en-US" sz="1800" dirty="0">
                        <a:solidFill>
                          <a:schemeClr val="tx1">
                            <a:lumMod val="75000"/>
                            <a:lumOff val="25000"/>
                          </a:schemeClr>
                        </a:solidFill>
                        <a:latin typeface="+mj-lt"/>
                        <a:cs typeface="Arial" panose="020B0604020202020204" pitchFamily="34" charset="0"/>
                      </a:endParaRPr>
                    </a:p>
                  </a:txBody>
                  <a:tcPr marL="118872" marR="45714" marT="22857" marB="22857">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EF0CA"/>
                    </a:solidFill>
                  </a:tcPr>
                </a:tc>
                <a:tc>
                  <a:txBody>
                    <a:bodyPr/>
                    <a:lstStyle/>
                    <a:p>
                      <a:r>
                        <a:rPr lang="en-US" sz="1800" dirty="0">
                          <a:solidFill>
                            <a:schemeClr val="tx1">
                              <a:lumMod val="75000"/>
                              <a:lumOff val="25000"/>
                            </a:schemeClr>
                          </a:solidFill>
                        </a:rPr>
                        <a:t>Informs decisions at the programmatic level</a:t>
                      </a:r>
                      <a:endParaRPr lang="en-US" sz="1800" dirty="0">
                        <a:solidFill>
                          <a:schemeClr val="tx1">
                            <a:lumMod val="75000"/>
                            <a:lumOff val="25000"/>
                          </a:schemeClr>
                        </a:solidFill>
                        <a:latin typeface="+mj-lt"/>
                        <a:cs typeface="Arial" panose="020B0604020202020204" pitchFamily="34" charset="0"/>
                      </a:endParaRPr>
                    </a:p>
                  </a:txBody>
                  <a:tcPr marL="118872" marR="45714" marT="22857" marB="22857">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EF0CA"/>
                    </a:solidFill>
                  </a:tcPr>
                </a:tc>
                <a:extLst>
                  <a:ext uri="{0D108BD9-81ED-4DB2-BD59-A6C34878D82A}">
                    <a16:rowId xmlns="" xmlns:a16="http://schemas.microsoft.com/office/drawing/2014/main" val="1809252833"/>
                  </a:ext>
                </a:extLst>
              </a:tr>
            </a:tbl>
          </a:graphicData>
        </a:graphic>
      </p:graphicFrame>
      <p:sp>
        <p:nvSpPr>
          <p:cNvPr id="3" name="Slide Number Placeholder 2">
            <a:extLst>
              <a:ext uri="{FF2B5EF4-FFF2-40B4-BE49-F238E27FC236}">
                <a16:creationId xmlns="" xmlns:a16="http://schemas.microsoft.com/office/drawing/2014/main" id="{A920A52C-4ABA-1949-AD18-19B328FE5AFA}"/>
              </a:ext>
            </a:extLst>
          </p:cNvPr>
          <p:cNvSpPr>
            <a:spLocks noGrp="1"/>
          </p:cNvSpPr>
          <p:nvPr>
            <p:ph type="sldNum" sz="quarter" idx="10"/>
          </p:nvPr>
        </p:nvSpPr>
        <p:spPr/>
        <p:txBody>
          <a:bodyPr/>
          <a:lstStyle/>
          <a:p>
            <a:fld id="{BB740369-ADDF-1D46-A862-50873F10EBB7}" type="slidenum">
              <a:rPr lang="en-US" smtClean="0"/>
              <a:pPr/>
              <a:t>5</a:t>
            </a:fld>
            <a:endParaRPr lang="en-US"/>
          </a:p>
        </p:txBody>
      </p:sp>
    </p:spTree>
    <p:extLst>
      <p:ext uri="{BB962C8B-B14F-4D97-AF65-F5344CB8AC3E}">
        <p14:creationId xmlns:p14="http://schemas.microsoft.com/office/powerpoint/2010/main" val="33546146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2A6E64AC-3FFD-0347-91B0-5D650155EEFD}"/>
              </a:ext>
            </a:extLst>
          </p:cNvPr>
          <p:cNvSpPr>
            <a:spLocks noGrp="1"/>
          </p:cNvSpPr>
          <p:nvPr>
            <p:ph type="title"/>
          </p:nvPr>
        </p:nvSpPr>
        <p:spPr/>
        <p:txBody>
          <a:bodyPr/>
          <a:lstStyle/>
          <a:p>
            <a:r>
              <a:rPr lang="en-US" dirty="0"/>
              <a:t>Cycle of Assessment</a:t>
            </a:r>
          </a:p>
        </p:txBody>
      </p:sp>
      <p:pic>
        <p:nvPicPr>
          <p:cNvPr id="8" name="Content Placeholder 7" descr="A diagram showing the stages of the assessment cycle. The cycle centers around learning expectations and then moves through the process of eliciting evidence, interpreting evidence, and acting on evidence. ">
            <a:extLst>
              <a:ext uri="{FF2B5EF4-FFF2-40B4-BE49-F238E27FC236}">
                <a16:creationId xmlns="" xmlns:a16="http://schemas.microsoft.com/office/drawing/2014/main" id="{108FE59B-F61F-404B-8A4A-10AC0966DF18}"/>
              </a:ext>
            </a:extLst>
          </p:cNvPr>
          <p:cNvPicPr>
            <a:picLocks noGrp="1" noChangeAspect="1"/>
          </p:cNvPicPr>
          <p:nvPr>
            <p:ph sz="quarter" idx="12"/>
          </p:nvPr>
        </p:nvPicPr>
        <p:blipFill>
          <a:blip r:embed="rId3">
            <a:extLst>
              <a:ext uri="{28A0092B-C50C-407E-A947-70E740481C1C}">
                <a14:useLocalDpi xmlns:a14="http://schemas.microsoft.com/office/drawing/2010/main" val="0"/>
              </a:ext>
            </a:extLst>
          </a:blip>
          <a:stretch>
            <a:fillRect/>
          </a:stretch>
        </p:blipFill>
        <p:spPr>
          <a:xfrm>
            <a:off x="2863850" y="1823244"/>
            <a:ext cx="5638800" cy="4826000"/>
          </a:xfrm>
        </p:spPr>
      </p:pic>
    </p:spTree>
    <p:extLst>
      <p:ext uri="{BB962C8B-B14F-4D97-AF65-F5344CB8AC3E}">
        <p14:creationId xmlns:p14="http://schemas.microsoft.com/office/powerpoint/2010/main" val="14916242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D1FAD29E-292D-5C4C-9EC8-8938AF27833F}"/>
              </a:ext>
            </a:extLst>
          </p:cNvPr>
          <p:cNvSpPr>
            <a:spLocks noGrp="1"/>
          </p:cNvSpPr>
          <p:nvPr>
            <p:ph type="title"/>
          </p:nvPr>
        </p:nvSpPr>
        <p:spPr/>
        <p:txBody>
          <a:bodyPr/>
          <a:lstStyle/>
          <a:p>
            <a:r>
              <a:rPr lang="en-US" dirty="0"/>
              <a:t>Formative Assessment: </a:t>
            </a:r>
            <a:br>
              <a:rPr lang="en-US" dirty="0"/>
            </a:br>
            <a:r>
              <a:rPr lang="en-US" dirty="0"/>
              <a:t>A Definition</a:t>
            </a:r>
          </a:p>
        </p:txBody>
      </p:sp>
      <p:sp>
        <p:nvSpPr>
          <p:cNvPr id="2" name="Content Placeholder 1">
            <a:extLst>
              <a:ext uri="{FF2B5EF4-FFF2-40B4-BE49-F238E27FC236}">
                <a16:creationId xmlns="" xmlns:a16="http://schemas.microsoft.com/office/drawing/2014/main" id="{BF0E909E-F770-F940-8545-C438F7974C6E}"/>
              </a:ext>
            </a:extLst>
          </p:cNvPr>
          <p:cNvSpPr>
            <a:spLocks noGrp="1"/>
          </p:cNvSpPr>
          <p:nvPr>
            <p:ph sz="quarter" idx="12"/>
          </p:nvPr>
        </p:nvSpPr>
        <p:spPr>
          <a:xfrm>
            <a:off x="1137677" y="2284067"/>
            <a:ext cx="8311123" cy="3289419"/>
          </a:xfrm>
          <a:prstGeom prst="roundRect">
            <a:avLst/>
          </a:prstGeom>
          <a:solidFill>
            <a:srgbClr val="FEF0CA"/>
          </a:solidFill>
        </p:spPr>
        <p:txBody>
          <a:bodyPr/>
          <a:lstStyle/>
          <a:p>
            <a:r>
              <a:rPr lang="en-US" sz="2800" dirty="0"/>
              <a:t>Formative assessment is a planned, ongoing process used by all students and teachers during learning and teaching to elicit and use evidence of student learning to improve student understanding of intended disciplinary learning outcomes and support students to become self-directed learners. </a:t>
            </a:r>
          </a:p>
          <a:p>
            <a:pPr marL="114346" indent="0" algn="r">
              <a:buNone/>
            </a:pPr>
            <a:r>
              <a:rPr lang="en-US" sz="2000" dirty="0"/>
              <a:t>(CCSSO, 2018)</a:t>
            </a:r>
          </a:p>
        </p:txBody>
      </p:sp>
    </p:spTree>
    <p:extLst>
      <p:ext uri="{BB962C8B-B14F-4D97-AF65-F5344CB8AC3E}">
        <p14:creationId xmlns:p14="http://schemas.microsoft.com/office/powerpoint/2010/main" val="38383768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055BB303-5C92-2F40-9F15-BE7B07A8AF3E}"/>
              </a:ext>
            </a:extLst>
          </p:cNvPr>
          <p:cNvSpPr>
            <a:spLocks noGrp="1"/>
          </p:cNvSpPr>
          <p:nvPr>
            <p:ph type="title"/>
          </p:nvPr>
        </p:nvSpPr>
        <p:spPr/>
        <p:txBody>
          <a:bodyPr/>
          <a:lstStyle/>
          <a:p>
            <a:r>
              <a:rPr lang="en-US" dirty="0"/>
              <a:t>Key Formative Assessment Practices</a:t>
            </a:r>
          </a:p>
        </p:txBody>
      </p:sp>
      <p:sp>
        <p:nvSpPr>
          <p:cNvPr id="2" name="Content Placeholder 1">
            <a:extLst>
              <a:ext uri="{FF2B5EF4-FFF2-40B4-BE49-F238E27FC236}">
                <a16:creationId xmlns="" xmlns:a16="http://schemas.microsoft.com/office/drawing/2014/main" id="{89673789-6FC5-0B4D-9FAF-BC23263D199B}"/>
              </a:ext>
            </a:extLst>
          </p:cNvPr>
          <p:cNvSpPr>
            <a:spLocks noGrp="1"/>
          </p:cNvSpPr>
          <p:nvPr>
            <p:ph sz="quarter" idx="12"/>
          </p:nvPr>
        </p:nvSpPr>
        <p:spPr>
          <a:xfrm>
            <a:off x="1137677" y="1979612"/>
            <a:ext cx="8036803" cy="4878388"/>
          </a:xfrm>
        </p:spPr>
        <p:txBody>
          <a:bodyPr/>
          <a:lstStyle/>
          <a:p>
            <a:r>
              <a:rPr lang="en-US" sz="2400" dirty="0"/>
              <a:t>Effective use of the formative assessment process requires students and teachers to integrate and embed the following practices in a collaborative and respectful classroom environment:</a:t>
            </a:r>
          </a:p>
          <a:p>
            <a:pPr lvl="1">
              <a:buSzPct val="100000"/>
              <a:buFont typeface="System Font Regular"/>
              <a:buChar char="▸"/>
            </a:pPr>
            <a:r>
              <a:rPr lang="en-US" sz="2000" dirty="0"/>
              <a:t>Clarifying learning goals and success criteria within a broader progression of learning </a:t>
            </a:r>
          </a:p>
          <a:p>
            <a:pPr lvl="1">
              <a:buSzPct val="100000"/>
              <a:buFont typeface="System Font Regular"/>
              <a:buChar char="▸"/>
            </a:pPr>
            <a:r>
              <a:rPr lang="en-US" sz="2000" dirty="0"/>
              <a:t>Eliciting and analyzing evidence of student thinking</a:t>
            </a:r>
          </a:p>
          <a:p>
            <a:pPr lvl="1">
              <a:buSzPct val="100000"/>
              <a:buFont typeface="System Font Regular"/>
              <a:buChar char="▸"/>
            </a:pPr>
            <a:r>
              <a:rPr lang="en-US" sz="2000" dirty="0"/>
              <a:t>Engaging in self-assessment and peer feedback</a:t>
            </a:r>
          </a:p>
          <a:p>
            <a:pPr lvl="1">
              <a:buSzPct val="100000"/>
              <a:buFont typeface="System Font Regular"/>
              <a:buChar char="▸"/>
            </a:pPr>
            <a:r>
              <a:rPr lang="en-US" sz="2000" dirty="0"/>
              <a:t>Providing actionable feedback</a:t>
            </a:r>
          </a:p>
          <a:p>
            <a:pPr lvl="1">
              <a:buSzPct val="100000"/>
              <a:buFont typeface="System Font Regular"/>
              <a:buChar char="▸"/>
            </a:pPr>
            <a:r>
              <a:rPr lang="en-US" sz="2000" dirty="0"/>
              <a:t>Using evidence and feedback to move learning</a:t>
            </a:r>
          </a:p>
          <a:p>
            <a:pPr marL="228555" lvl="1" indent="0">
              <a:buNone/>
            </a:pPr>
            <a:endParaRPr lang="en-US" sz="2000" dirty="0"/>
          </a:p>
          <a:p>
            <a:pPr marL="228555" lvl="1" indent="0">
              <a:buNone/>
            </a:pPr>
            <a:r>
              <a:rPr lang="en-US" sz="1400" dirty="0"/>
              <a:t>(CCSSO, 2018)</a:t>
            </a:r>
          </a:p>
          <a:p>
            <a:pPr lvl="1" algn="r"/>
            <a:endParaRPr lang="en-US" sz="2000" dirty="0"/>
          </a:p>
        </p:txBody>
      </p:sp>
    </p:spTree>
    <p:extLst>
      <p:ext uri="{BB962C8B-B14F-4D97-AF65-F5344CB8AC3E}">
        <p14:creationId xmlns:p14="http://schemas.microsoft.com/office/powerpoint/2010/main" val="15119909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FA644C5D-566B-5E4B-AB57-35F84AA51E13}"/>
              </a:ext>
            </a:extLst>
          </p:cNvPr>
          <p:cNvSpPr>
            <a:spLocks noGrp="1"/>
          </p:cNvSpPr>
          <p:nvPr>
            <p:ph type="title"/>
          </p:nvPr>
        </p:nvSpPr>
        <p:spPr>
          <a:xfrm>
            <a:off x="1149551" y="245340"/>
            <a:ext cx="9740121" cy="1320800"/>
          </a:xfrm>
        </p:spPr>
        <p:txBody>
          <a:bodyPr/>
          <a:lstStyle/>
          <a:p>
            <a:r>
              <a:rPr lang="en-US" dirty="0"/>
              <a:t>Cycle of Formative Assessment</a:t>
            </a:r>
          </a:p>
        </p:txBody>
      </p:sp>
      <p:pic>
        <p:nvPicPr>
          <p:cNvPr id="14" name="Content Placeholder 13" descr="An image of the formative assessment cycle that shows the progressions of the process as it continually moves from learning expectations to eliciting evidence to interpretting evidence to acting on evidence. The cycle continues to repeat and progress in that same order.">
            <a:extLst>
              <a:ext uri="{FF2B5EF4-FFF2-40B4-BE49-F238E27FC236}">
                <a16:creationId xmlns="" xmlns:a16="http://schemas.microsoft.com/office/drawing/2014/main" id="{FDC9C438-09B5-414C-8533-CF76EF28D8E0}"/>
              </a:ext>
              <a:ext uri="{C183D7F6-B498-43B3-948B-1728B52AA6E4}">
                <adec:decorative xmlns="" xmlns:adec="http://schemas.microsoft.com/office/drawing/2017/decorative" val="0"/>
              </a:ext>
            </a:extLst>
          </p:cNvPr>
          <p:cNvPicPr>
            <a:picLocks noGrp="1" noChangeAspect="1"/>
          </p:cNvPicPr>
          <p:nvPr>
            <p:ph sz="half" idx="14"/>
          </p:nvPr>
        </p:nvPicPr>
        <p:blipFill>
          <a:blip r:embed="rId3">
            <a:extLst>
              <a:ext uri="{28A0092B-C50C-407E-A947-70E740481C1C}">
                <a14:useLocalDpi xmlns:a14="http://schemas.microsoft.com/office/drawing/2010/main" val="0"/>
              </a:ext>
            </a:extLst>
          </a:blip>
          <a:srcRect/>
          <a:stretch/>
        </p:blipFill>
        <p:spPr>
          <a:xfrm>
            <a:off x="481749" y="1748539"/>
            <a:ext cx="11228502" cy="1991305"/>
          </a:xfrm>
        </p:spPr>
      </p:pic>
      <p:sp>
        <p:nvSpPr>
          <p:cNvPr id="5" name="Content Placeholder 4">
            <a:extLst>
              <a:ext uri="{FF2B5EF4-FFF2-40B4-BE49-F238E27FC236}">
                <a16:creationId xmlns="" xmlns:a16="http://schemas.microsoft.com/office/drawing/2014/main" id="{9C649AB5-6817-614C-8888-4C10BA50F5E4}"/>
              </a:ext>
            </a:extLst>
          </p:cNvPr>
          <p:cNvSpPr>
            <a:spLocks noGrp="1"/>
          </p:cNvSpPr>
          <p:nvPr>
            <p:ph sz="half" idx="1"/>
          </p:nvPr>
        </p:nvSpPr>
        <p:spPr>
          <a:xfrm>
            <a:off x="1071687" y="4113808"/>
            <a:ext cx="2836833" cy="2195842"/>
          </a:xfrm>
        </p:spPr>
        <p:txBody>
          <a:bodyPr/>
          <a:lstStyle/>
          <a:p>
            <a:r>
              <a:rPr lang="en-US" sz="2400" dirty="0"/>
              <a:t>Learning Expectations</a:t>
            </a:r>
          </a:p>
          <a:p>
            <a:pPr marL="342900" lvl="0" indent="-342900">
              <a:lnSpc>
                <a:spcPct val="100000"/>
              </a:lnSpc>
              <a:spcBef>
                <a:spcPts val="0"/>
              </a:spcBef>
              <a:buFont typeface="Arial" panose="020B0604020202020204" pitchFamily="34" charset="0"/>
              <a:buChar char="•"/>
            </a:pPr>
            <a:r>
              <a:rPr lang="en-US" sz="1800" dirty="0"/>
              <a:t>Learning goals</a:t>
            </a:r>
          </a:p>
          <a:p>
            <a:pPr marL="342900" lvl="0" indent="-342900">
              <a:lnSpc>
                <a:spcPct val="100000"/>
              </a:lnSpc>
              <a:spcBef>
                <a:spcPts val="0"/>
              </a:spcBef>
              <a:buFont typeface="Arial" panose="020B0604020202020204" pitchFamily="34" charset="0"/>
              <a:buChar char="•"/>
            </a:pPr>
            <a:r>
              <a:rPr lang="en-US" sz="1800" dirty="0"/>
              <a:t>Success criteria</a:t>
            </a:r>
          </a:p>
          <a:p>
            <a:pPr marL="342900" lvl="0" indent="-342900">
              <a:lnSpc>
                <a:spcPct val="100000"/>
              </a:lnSpc>
              <a:spcBef>
                <a:spcPts val="0"/>
              </a:spcBef>
              <a:buFont typeface="Arial" panose="020B0604020202020204" pitchFamily="34" charset="0"/>
              <a:buChar char="•"/>
            </a:pPr>
            <a:r>
              <a:rPr lang="en-US" sz="1800" dirty="0"/>
              <a:t>Learning progressions</a:t>
            </a:r>
          </a:p>
          <a:p>
            <a:endParaRPr lang="en-US" dirty="0"/>
          </a:p>
        </p:txBody>
      </p:sp>
      <p:sp>
        <p:nvSpPr>
          <p:cNvPr id="6" name="Content Placeholder 5">
            <a:extLst>
              <a:ext uri="{FF2B5EF4-FFF2-40B4-BE49-F238E27FC236}">
                <a16:creationId xmlns="" xmlns:a16="http://schemas.microsoft.com/office/drawing/2014/main" id="{A2243C02-AD7A-604E-B932-3A949BFF2271}"/>
              </a:ext>
            </a:extLst>
          </p:cNvPr>
          <p:cNvSpPr>
            <a:spLocks noGrp="1"/>
          </p:cNvSpPr>
          <p:nvPr>
            <p:ph sz="half" idx="11"/>
          </p:nvPr>
        </p:nvSpPr>
        <p:spPr>
          <a:xfrm>
            <a:off x="3908521" y="4113808"/>
            <a:ext cx="2614987" cy="1893963"/>
          </a:xfrm>
        </p:spPr>
        <p:txBody>
          <a:bodyPr/>
          <a:lstStyle/>
          <a:p>
            <a:r>
              <a:rPr lang="en-US" sz="2400" dirty="0"/>
              <a:t>Elicit Evidence</a:t>
            </a:r>
          </a:p>
          <a:p>
            <a:pPr marL="285750" lvl="0" indent="-285750">
              <a:lnSpc>
                <a:spcPct val="100000"/>
              </a:lnSpc>
              <a:spcBef>
                <a:spcPts val="0"/>
              </a:spcBef>
              <a:buFont typeface="Arial" panose="020B0604020202020204" pitchFamily="34" charset="0"/>
              <a:buChar char="•"/>
            </a:pPr>
            <a:r>
              <a:rPr lang="en-US" sz="1800" dirty="0"/>
              <a:t>Strategy</a:t>
            </a:r>
          </a:p>
          <a:p>
            <a:pPr marL="285750" lvl="0" indent="-285750">
              <a:lnSpc>
                <a:spcPct val="100000"/>
              </a:lnSpc>
              <a:spcBef>
                <a:spcPts val="0"/>
              </a:spcBef>
              <a:buFont typeface="Arial" panose="020B0604020202020204" pitchFamily="34" charset="0"/>
              <a:buChar char="•"/>
            </a:pPr>
            <a:r>
              <a:rPr lang="en-US" sz="1800" dirty="0"/>
              <a:t>Anticipate responses</a:t>
            </a:r>
          </a:p>
          <a:p>
            <a:pPr marL="285750" lvl="0" indent="-285750">
              <a:lnSpc>
                <a:spcPct val="100000"/>
              </a:lnSpc>
              <a:spcBef>
                <a:spcPts val="0"/>
              </a:spcBef>
              <a:buFont typeface="Arial" panose="020B0604020202020204" pitchFamily="34" charset="0"/>
              <a:buChar char="•"/>
            </a:pPr>
            <a:r>
              <a:rPr lang="en-US" sz="1800" dirty="0"/>
              <a:t>Embed in teaching and learning</a:t>
            </a:r>
          </a:p>
          <a:p>
            <a:endParaRPr lang="en-US" dirty="0"/>
          </a:p>
        </p:txBody>
      </p:sp>
      <p:sp>
        <p:nvSpPr>
          <p:cNvPr id="7" name="Content Placeholder 6">
            <a:extLst>
              <a:ext uri="{FF2B5EF4-FFF2-40B4-BE49-F238E27FC236}">
                <a16:creationId xmlns="" xmlns:a16="http://schemas.microsoft.com/office/drawing/2014/main" id="{3A47B275-31CC-8E46-9A80-E2FFC24CBAD6}"/>
              </a:ext>
            </a:extLst>
          </p:cNvPr>
          <p:cNvSpPr>
            <a:spLocks noGrp="1"/>
          </p:cNvSpPr>
          <p:nvPr>
            <p:ph sz="half" idx="12"/>
          </p:nvPr>
        </p:nvSpPr>
        <p:spPr>
          <a:xfrm>
            <a:off x="6523508" y="4113807"/>
            <a:ext cx="2614986" cy="1893963"/>
          </a:xfrm>
        </p:spPr>
        <p:txBody>
          <a:bodyPr/>
          <a:lstStyle/>
          <a:p>
            <a:r>
              <a:rPr lang="en-US" sz="2400" dirty="0"/>
              <a:t>Interpret Evidence</a:t>
            </a:r>
          </a:p>
          <a:p>
            <a:pPr marL="342900" lvl="0" indent="-342900">
              <a:lnSpc>
                <a:spcPct val="100000"/>
              </a:lnSpc>
              <a:spcBef>
                <a:spcPts val="0"/>
              </a:spcBef>
              <a:buFont typeface="Arial" panose="020B0604020202020204" pitchFamily="34" charset="0"/>
              <a:buChar char="•"/>
            </a:pPr>
            <a:r>
              <a:rPr lang="en-US" sz="1800" dirty="0"/>
              <a:t>Peer- and self-assessment</a:t>
            </a:r>
          </a:p>
          <a:p>
            <a:pPr marL="342900" lvl="0" indent="-342900">
              <a:lnSpc>
                <a:spcPct val="100000"/>
              </a:lnSpc>
              <a:spcBef>
                <a:spcPts val="0"/>
              </a:spcBef>
              <a:buFont typeface="Arial" panose="020B0604020202020204" pitchFamily="34" charset="0"/>
              <a:buChar char="•"/>
            </a:pPr>
            <a:r>
              <a:rPr lang="en-US" sz="1800" dirty="0"/>
              <a:t>Individuals and patterns</a:t>
            </a:r>
          </a:p>
          <a:p>
            <a:endParaRPr lang="en-US" dirty="0"/>
          </a:p>
        </p:txBody>
      </p:sp>
      <p:sp>
        <p:nvSpPr>
          <p:cNvPr id="8" name="Content Placeholder 7">
            <a:extLst>
              <a:ext uri="{FF2B5EF4-FFF2-40B4-BE49-F238E27FC236}">
                <a16:creationId xmlns="" xmlns:a16="http://schemas.microsoft.com/office/drawing/2014/main" id="{BCA72905-B4FF-7045-8C7F-4CE7D46467F9}"/>
              </a:ext>
            </a:extLst>
          </p:cNvPr>
          <p:cNvSpPr>
            <a:spLocks noGrp="1"/>
          </p:cNvSpPr>
          <p:nvPr>
            <p:ph sz="half" idx="13"/>
          </p:nvPr>
        </p:nvSpPr>
        <p:spPr>
          <a:xfrm>
            <a:off x="9360341" y="4113806"/>
            <a:ext cx="2614986" cy="1893963"/>
          </a:xfrm>
        </p:spPr>
        <p:txBody>
          <a:bodyPr/>
          <a:lstStyle/>
          <a:p>
            <a:r>
              <a:rPr lang="en-US" sz="2400" dirty="0"/>
              <a:t>Act on Evidence</a:t>
            </a:r>
          </a:p>
          <a:p>
            <a:pPr marL="342900" lvl="0" indent="-342900">
              <a:lnSpc>
                <a:spcPct val="100000"/>
              </a:lnSpc>
              <a:spcBef>
                <a:spcPts val="0"/>
              </a:spcBef>
              <a:buFont typeface="Arial" panose="020B0604020202020204" pitchFamily="34" charset="0"/>
              <a:buChar char="•"/>
            </a:pPr>
            <a:r>
              <a:rPr lang="en-US" sz="1800" dirty="0"/>
              <a:t>Actionable</a:t>
            </a:r>
            <a:r>
              <a:rPr lang="en-US" sz="1800" b="1" dirty="0"/>
              <a:t> </a:t>
            </a:r>
            <a:r>
              <a:rPr lang="en-US" sz="1800" dirty="0"/>
              <a:t>feedback</a:t>
            </a:r>
          </a:p>
          <a:p>
            <a:pPr marL="342900" lvl="0" indent="-342900">
              <a:lnSpc>
                <a:spcPct val="100000"/>
              </a:lnSpc>
              <a:spcBef>
                <a:spcPts val="0"/>
              </a:spcBef>
              <a:buFont typeface="Arial" panose="020B0604020202020204" pitchFamily="34" charset="0"/>
              <a:buChar char="•"/>
            </a:pPr>
            <a:r>
              <a:rPr lang="en-US" sz="1800" dirty="0"/>
              <a:t>Using evidence and feedback to move learning</a:t>
            </a:r>
          </a:p>
          <a:p>
            <a:endParaRPr lang="en-US" dirty="0"/>
          </a:p>
        </p:txBody>
      </p:sp>
      <p:sp>
        <p:nvSpPr>
          <p:cNvPr id="2" name="Slide Number Placeholder 1">
            <a:extLst>
              <a:ext uri="{FF2B5EF4-FFF2-40B4-BE49-F238E27FC236}">
                <a16:creationId xmlns="" xmlns:a16="http://schemas.microsoft.com/office/drawing/2014/main" id="{6EAD87E9-16EF-DF4A-8DD2-CBF8A937CE7B}"/>
              </a:ext>
            </a:extLst>
          </p:cNvPr>
          <p:cNvSpPr>
            <a:spLocks noGrp="1"/>
          </p:cNvSpPr>
          <p:nvPr>
            <p:ph type="sldNum" sz="quarter" idx="10"/>
          </p:nvPr>
        </p:nvSpPr>
        <p:spPr/>
        <p:txBody>
          <a:bodyPr/>
          <a:lstStyle/>
          <a:p>
            <a:fld id="{91BD7323-49BF-4C97-8773-5EC64C492009}" type="slidenum">
              <a:rPr lang="en-US" smtClean="0"/>
              <a:pPr/>
              <a:t>9</a:t>
            </a:fld>
            <a:endParaRPr lang="en-US"/>
          </a:p>
        </p:txBody>
      </p:sp>
    </p:spTree>
    <p:extLst>
      <p:ext uri="{BB962C8B-B14F-4D97-AF65-F5344CB8AC3E}">
        <p14:creationId xmlns:p14="http://schemas.microsoft.com/office/powerpoint/2010/main" val="2376600058"/>
      </p:ext>
    </p:extLst>
  </p:cSld>
  <p:clrMapOvr>
    <a:masterClrMapping/>
  </p:clrMapOvr>
</p:sld>
</file>

<file path=ppt/theme/theme1.xml><?xml version="1.0" encoding="utf-8"?>
<a:theme xmlns:a="http://schemas.openxmlformats.org/drawingml/2006/main" name="3_Theme1">
  <a:themeElements>
    <a:clrScheme name="KDE Template">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KDE Template">
      <a:majorFont>
        <a:latin typeface="Georgia"/>
        <a:ea typeface=""/>
        <a:cs typeface=""/>
      </a:majorFont>
      <a:minorFont>
        <a:latin typeface="Franklin Gothic Medium"/>
        <a:ea typeface=""/>
        <a:cs typeface=""/>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Theme1" id="{5BC57F15-1EB7-4B3F-8F8C-D9989F760C07}" vid="{F99D259D-31FA-4B3E-8AAF-593522EED53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Accessibility_x0020_Office xmlns="3a62de7d-ba57-4f43-9dae-9623ba637be0">OTL - Office of Teaching and Learning</Accessibility_x0020_Office>
    <Accessibility_x0020_Audit_x0020_Status xmlns="3a62de7d-ba57-4f43-9dae-9623ba637be0" xsi:nil="true"/>
    <Accessibility_x0020_Audience xmlns="3a62de7d-ba57-4f43-9dae-9623ba637be0" xsi:nil="true"/>
    <Accessibility_x0020_Status xmlns="3a62de7d-ba57-4f43-9dae-9623ba637be0">Accessible</Accessibility_x0020_Status>
    <Application_x0020_Type xmlns="3a62de7d-ba57-4f43-9dae-9623ba637be0" xsi:nil="true"/>
    <Application_x0020_Date xmlns="3a62de7d-ba57-4f43-9dae-9623ba637be0" xsi:nil="true"/>
    <Accessibility_x0020_Target_x0020_Date xmlns="3a62de7d-ba57-4f43-9dae-9623ba637be0" xsi:nil="true"/>
    <Application_x0020_Status xmlns="3a62de7d-ba57-4f43-9dae-9623ba637be0" xsi:nil="true"/>
    <Accessibility_x0020_Audit_x0020_Date xmlns="3a62de7d-ba57-4f43-9dae-9623ba637be0" xsi:nil="true"/>
    <RoutingRuleDescription xmlns="http://schemas.microsoft.com/sharepoint/v3" xsi:nil="true"/>
    <PublishingExpirationDate xmlns="http://schemas.microsoft.com/sharepoint/v3" xsi:nil="true"/>
    <PublishingStartDate xmlns="http://schemas.microsoft.com/sharepoint/v3" xsi:nil="true"/>
    <Publication_x0020_Date xmlns="3a62de7d-ba57-4f43-9dae-9623ba637be0">2020-10-12T04:00:00+00:00</Publication_x0020_Date>
    <Audience1 xmlns="3a62de7d-ba57-4f43-9dae-9623ba637be0"/>
    <_dlc_DocId xmlns="3a62de7d-ba57-4f43-9dae-9623ba637be0">KYED-536-1076</_dlc_DocId>
    <_dlc_DocIdUrl xmlns="3a62de7d-ba57-4f43-9dae-9623ba637be0">
      <Url>https://www.education.ky.gov/curriculum/standards/kyacadstand/_layouts/15/DocIdRedir.aspx?ID=KYED-536-1076</Url>
      <Description>KYED-536-1076</Description>
    </_dlc_DocIdUrl>
    <Content_x0020_Review_x0020_Status xmlns="3a62de7d-ba57-4f43-9dae-9623ba637be0"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KDE Document" ma:contentTypeID="0x0101001BEB557DBE01834EAB47A683706DCD5B001CB4B9AB93836842A61C86EAD5F20BA7" ma:contentTypeVersion="28" ma:contentTypeDescription="" ma:contentTypeScope="" ma:versionID="76f2a65d80353e131b19c3852c421bb6">
  <xsd:schema xmlns:xsd="http://www.w3.org/2001/XMLSchema" xmlns:xs="http://www.w3.org/2001/XMLSchema" xmlns:p="http://schemas.microsoft.com/office/2006/metadata/properties" xmlns:ns1="http://schemas.microsoft.com/sharepoint/v3" xmlns:ns2="3a62de7d-ba57-4f43-9dae-9623ba637be0" targetNamespace="http://schemas.microsoft.com/office/2006/metadata/properties" ma:root="true" ma:fieldsID="4cc91b328d6411d390e133fd87f787b7" ns1:_="" ns2:_="">
    <xsd:import namespace="http://schemas.microsoft.com/sharepoint/v3"/>
    <xsd:import namespace="3a62de7d-ba57-4f43-9dae-9623ba637be0"/>
    <xsd:element name="properties">
      <xsd:complexType>
        <xsd:sequence>
          <xsd:element name="documentManagement">
            <xsd:complexType>
              <xsd:all>
                <xsd:element ref="ns2:Accessibility_x0020_Office" minOccurs="0"/>
                <xsd:element ref="ns2:Accessibility_x0020_Audience" minOccurs="0"/>
                <xsd:element ref="ns2:Accessibility_x0020_Audit_x0020_Date" minOccurs="0"/>
                <xsd:element ref="ns2:Accessibility_x0020_Audit_x0020_Status" minOccurs="0"/>
                <xsd:element ref="ns2:Accessibility_x0020_Target_x0020_Date" minOccurs="0"/>
                <xsd:element ref="ns2:Accessibility_x0020_Status" minOccurs="0"/>
                <xsd:element ref="ns2:Application_x0020_Status" minOccurs="0"/>
                <xsd:element ref="ns2:Application_x0020_Type" minOccurs="0"/>
                <xsd:element ref="ns1:RoutingRuleDescription" minOccurs="0"/>
                <xsd:element ref="ns2:Audience1" minOccurs="0"/>
                <xsd:element ref="ns2:Publication_x0020_Date"/>
                <xsd:element ref="ns1:PublishingStartDate" minOccurs="0"/>
                <xsd:element ref="ns1:PublishingExpirationDate" minOccurs="0"/>
                <xsd:element ref="ns2:Application_x0020_Date" minOccurs="0"/>
                <xsd:element ref="ns2:_dlc_DocId" minOccurs="0"/>
                <xsd:element ref="ns2:_dlc_DocIdUrl" minOccurs="0"/>
                <xsd:element ref="ns2:_dlc_DocIdPersistId" minOccurs="0"/>
                <xsd:element ref="ns2:SharedWithUsers" minOccurs="0"/>
                <xsd:element ref="ns2:Content_x0020_Review_x0020_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RoutingRuleDescription" ma:index="10" nillable="true" ma:displayName="Description" ma:internalName="RoutingRuleDescription" ma:readOnly="false">
      <xsd:simpleType>
        <xsd:restriction base="dms:Text">
          <xsd:maxLength value="255"/>
        </xsd:restriction>
      </xsd:simpleType>
    </xsd:element>
    <xsd:element name="PublishingStartDate" ma:index="13" nillable="true" ma:displayName="Scheduling Start Date" ma:description="" ma:hidden="true" ma:internalName="PublishingStartDate">
      <xsd:simpleType>
        <xsd:restriction base="dms:Unknown"/>
      </xsd:simpleType>
    </xsd:element>
    <xsd:element name="PublishingExpirationDate" ma:index="14"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a62de7d-ba57-4f43-9dae-9623ba637be0" elementFormDefault="qualified">
    <xsd:import namespace="http://schemas.microsoft.com/office/2006/documentManagement/types"/>
    <xsd:import namespace="http://schemas.microsoft.com/office/infopath/2007/PartnerControls"/>
    <xsd:element name="Accessibility_x0020_Office" ma:index="2" nillable="true" ma:displayName="Accessibility Office" ma:format="Dropdown" ma:internalName="Accessibility_x0020_Office">
      <xsd:simpleType>
        <xsd:restriction base="dms:Choice">
          <xsd:enumeration value="Commissioner's Office"/>
          <xsd:enumeration value="OAA - Office of Assessment and Accountability"/>
          <xsd:enumeration value="OCIS - Office of Continuous Improvement and Support"/>
          <xsd:enumeration value="OCTE - Career and Technical Education"/>
          <xsd:enumeration value="OELE- Office of Educator Licensure and Effectiveness"/>
          <xsd:enumeration value="OET - Office of Education Technology"/>
          <xsd:enumeration value="OFO - Office of Finance and Operations"/>
          <xsd:enumeration value="OLS - Office of Legal Services"/>
          <xsd:enumeration value="OSEEL - Office of Special Education and Early Learning"/>
          <xsd:enumeration value="OTL - Office of Teaching and Learning"/>
        </xsd:restriction>
      </xsd:simpleType>
    </xsd:element>
    <xsd:element name="Accessibility_x0020_Audience" ma:index="3" nillable="true" ma:displayName="Accessibility Audience" ma:format="Dropdown" ma:internalName="Accessibility_x0020_Audience">
      <xsd:simpleType>
        <xsd:restriction base="dms:Choice">
          <xsd:enumeration value="Public"/>
          <xsd:enumeration value="District"/>
        </xsd:restriction>
      </xsd:simpleType>
    </xsd:element>
    <xsd:element name="Accessibility_x0020_Audit_x0020_Date" ma:index="4" nillable="true" ma:displayName="Accessibility Audit Date" ma:format="DateOnly" ma:internalName="Accessibility_x0020_Audit_x0020_Date">
      <xsd:simpleType>
        <xsd:restriction base="dms:DateTime"/>
      </xsd:simpleType>
    </xsd:element>
    <xsd:element name="Accessibility_x0020_Audit_x0020_Status" ma:index="5" nillable="true" ma:displayName="Accessibility Audit Status" ma:format="Dropdown" ma:internalName="Accessibility_x0020_Audit_x0020_Status">
      <xsd:simpleType>
        <xsd:restriction base="dms:Choice">
          <xsd:enumeration value="OK"/>
          <xsd:enumeration value="Minor"/>
          <xsd:enumeration value="Major"/>
        </xsd:restriction>
      </xsd:simpleType>
    </xsd:element>
    <xsd:element name="Accessibility_x0020_Target_x0020_Date" ma:index="6" nillable="true" ma:displayName="Accessibility Target Date" ma:format="DateOnly" ma:internalName="Accessibility_x0020_Target_x0020_Date">
      <xsd:simpleType>
        <xsd:restriction base="dms:DateTime"/>
      </xsd:simpleType>
    </xsd:element>
    <xsd:element name="Accessibility_x0020_Status" ma:index="7" nillable="true" ma:displayName="Accessibility Status" ma:format="Dropdown" ma:internalName="Accessibility_x0020_Status1" ma:readOnly="false">
      <xsd:simpleType>
        <xsd:restriction base="dms:Choice">
          <xsd:enumeration value="Remove"/>
          <xsd:enumeration value="Remediate"/>
          <xsd:enumeration value="Update"/>
          <xsd:enumeration value="Accessible"/>
          <xsd:enumeration value="Undue Burden"/>
          <xsd:enumeration value="Not KDE Owned"/>
        </xsd:restriction>
      </xsd:simpleType>
    </xsd:element>
    <xsd:element name="Application_x0020_Status" ma:index="8" nillable="true" ma:displayName="Application Status" ma:format="Dropdown" ma:internalName="Application_x0020_Status">
      <xsd:simpleType>
        <xsd:restriction base="dms:Choice">
          <xsd:enumeration value="Approved"/>
          <xsd:enumeration value="Denied"/>
        </xsd:restriction>
      </xsd:simpleType>
    </xsd:element>
    <xsd:element name="Application_x0020_Type" ma:index="9" nillable="true" ma:displayName="Application Type" ma:format="Dropdown" ma:internalName="Application_x0020_Type">
      <xsd:simpleType>
        <xsd:restriction base="dms:Choice">
          <xsd:enumeration value="Original"/>
          <xsd:enumeration value="Amendment"/>
          <xsd:enumeration value="Year 3 Budget"/>
          <xsd:enumeration value="Addendum"/>
          <xsd:enumeration value="Budget Update"/>
        </xsd:restriction>
      </xsd:simpleType>
    </xsd:element>
    <xsd:element name="Audience1" ma:index="11" nillable="true" ma:displayName="Audience" ma:list="{9f2d68f0-dc6b-4e06-b19d-b8792e70efe6}" ma:internalName="Audience1" ma:showField="Title" ma:web="3a62de7d-ba57-4f43-9dae-9623ba637be0">
      <xsd:complexType>
        <xsd:complexContent>
          <xsd:extension base="dms:MultiChoiceLookup">
            <xsd:sequence>
              <xsd:element name="Value" type="dms:Lookup" maxOccurs="unbounded" minOccurs="0" nillable="true"/>
            </xsd:sequence>
          </xsd:extension>
        </xsd:complexContent>
      </xsd:complexType>
    </xsd:element>
    <xsd:element name="Publication_x0020_Date" ma:index="12" ma:displayName="Publication Date" ma:default="[today]" ma:format="DateOnly" ma:internalName="Publication_x0020_Date" ma:readOnly="false">
      <xsd:simpleType>
        <xsd:restriction base="dms:DateTime"/>
      </xsd:simpleType>
    </xsd:element>
    <xsd:element name="Application_x0020_Date" ma:index="15" nillable="true" ma:displayName="Application Date" ma:format="DateOnly" ma:internalName="Application_x0020_Date">
      <xsd:simpleType>
        <xsd:restriction base="dms:DateTime"/>
      </xsd:simpleType>
    </xsd:element>
    <xsd:element name="_dlc_DocId" ma:index="21" nillable="true" ma:displayName="Document ID Value" ma:description="The value of the document ID assigned to this item." ma:internalName="_dlc_DocId" ma:readOnly="true">
      <xsd:simpleType>
        <xsd:restriction base="dms:Text"/>
      </xsd:simpleType>
    </xsd:element>
    <xsd:element name="_dlc_DocIdUrl" ma:index="22"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3" nillable="true" ma:displayName="Persist ID" ma:description="Keep ID on add." ma:hidden="true" ma:internalName="_dlc_DocIdPersistId" ma:readOnly="true">
      <xsd:simpleType>
        <xsd:restriction base="dms:Boolean"/>
      </xsd:simpleType>
    </xsd:element>
    <xsd:element name="SharedWithUsers" ma:index="2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Content_x0020_Review_x0020_Status" ma:index="26" nillable="true" ma:displayName="Content Review Status" ma:description="- Verified: Periodically checked and confirmed to still be accurate and relevant.&#10;- Revise: Identified issues require updates or factual corrections.&#10;- Obsolete: No longer relevant; delete or move to internal archive." ma:format="RadioButtons" ma:internalName="Content_x0020_Review_x0020_Status">
      <xsd:simpleType>
        <xsd:restriction base="dms:Choice">
          <xsd:enumeration value="Verified"/>
          <xsd:enumeration value="Revise"/>
          <xsd:enumeration value="Obsolete"/>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4"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62C23E9A-708A-4488-BC53-5F393D41DE67}">
  <ds:schemaRefs>
    <ds:schemaRef ds:uri="http://purl.org/dc/dcmitype/"/>
    <ds:schemaRef ds:uri="http://schemas.microsoft.com/office/2006/documentManagement/types"/>
    <ds:schemaRef ds:uri="http://purl.org/dc/terms/"/>
    <ds:schemaRef ds:uri="http://www.w3.org/XML/1998/namespace"/>
    <ds:schemaRef ds:uri="fda1fd82-63c9-4dcd-a1e2-7654a27dcd0b"/>
    <ds:schemaRef ds:uri="http://schemas.microsoft.com/office/2006/metadata/properties"/>
    <ds:schemaRef ds:uri="http://schemas.microsoft.com/sharepoint/v3"/>
    <ds:schemaRef ds:uri="http://purl.org/dc/elements/1.1/"/>
    <ds:schemaRef ds:uri="http://schemas.microsoft.com/office/infopath/2007/PartnerControls"/>
    <ds:schemaRef ds:uri="http://schemas.openxmlformats.org/package/2006/metadata/core-properties"/>
    <ds:schemaRef ds:uri="cf3aa28c-8d44-408c-a5ca-996a87f6cd59"/>
    <ds:schemaRef ds:uri="3a62de7d-ba57-4f43-9dae-9623ba637be0"/>
  </ds:schemaRefs>
</ds:datastoreItem>
</file>

<file path=customXml/itemProps2.xml><?xml version="1.0" encoding="utf-8"?>
<ds:datastoreItem xmlns:ds="http://schemas.openxmlformats.org/officeDocument/2006/customXml" ds:itemID="{EA485209-582E-41ED-ADDE-A480BA72E8BD}">
  <ds:schemaRefs>
    <ds:schemaRef ds:uri="http://schemas.microsoft.com/sharepoint/v3/contenttype/forms"/>
  </ds:schemaRefs>
</ds:datastoreItem>
</file>

<file path=customXml/itemProps3.xml><?xml version="1.0" encoding="utf-8"?>
<ds:datastoreItem xmlns:ds="http://schemas.openxmlformats.org/officeDocument/2006/customXml" ds:itemID="{E017779C-3343-4000-AB55-6DA4ED811F57}"/>
</file>

<file path=customXml/itemProps4.xml><?xml version="1.0" encoding="utf-8"?>
<ds:datastoreItem xmlns:ds="http://schemas.openxmlformats.org/officeDocument/2006/customXml" ds:itemID="{628C2398-37A2-42D1-915E-546617963AEC}">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otalTime>599</TotalTime>
  <Words>4390</Words>
  <Application>Microsoft Macintosh PowerPoint</Application>
  <PresentationFormat>Widescreen</PresentationFormat>
  <Paragraphs>460</Paragraphs>
  <Slides>29</Slides>
  <Notes>28</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29</vt:i4>
      </vt:variant>
    </vt:vector>
  </HeadingPairs>
  <TitlesOfParts>
    <vt:vector size="39" baseType="lpstr">
      <vt:lpstr>Calibri</vt:lpstr>
      <vt:lpstr>Franklin Gothic Medium</vt:lpstr>
      <vt:lpstr>Georgia</vt:lpstr>
      <vt:lpstr>Helvetica</vt:lpstr>
      <vt:lpstr>System Font Regular</vt:lpstr>
      <vt:lpstr>Wingdings</vt:lpstr>
      <vt:lpstr>Wingdings 2</vt:lpstr>
      <vt:lpstr>Wingdings 3</vt:lpstr>
      <vt:lpstr>Arial</vt:lpstr>
      <vt:lpstr>3_Theme1</vt:lpstr>
      <vt:lpstr>Module 2:  Understanding Formative Assessment</vt:lpstr>
      <vt:lpstr>Learning Goals</vt:lpstr>
      <vt:lpstr>Success Criteria</vt:lpstr>
      <vt:lpstr>The Cycle of Formative Assessment</vt:lpstr>
      <vt:lpstr>Assessment Cycles and Levels of Information</vt:lpstr>
      <vt:lpstr>Cycle of Assessment</vt:lpstr>
      <vt:lpstr>Formative Assessment:  A Definition</vt:lpstr>
      <vt:lpstr>Key Formative Assessment Practices</vt:lpstr>
      <vt:lpstr>Cycle of Formative Assessment</vt:lpstr>
      <vt:lpstr>Formative Assessment Process is NOT… </vt:lpstr>
      <vt:lpstr>Headline</vt:lpstr>
      <vt:lpstr>When is it formative assessment?</vt:lpstr>
      <vt:lpstr>Optional Extension Activity</vt:lpstr>
      <vt:lpstr>Essential Conditions for Formative Assessment</vt:lpstr>
      <vt:lpstr>Student Ownership</vt:lpstr>
      <vt:lpstr>What is student ownership?</vt:lpstr>
      <vt:lpstr>Making Meaning</vt:lpstr>
      <vt:lpstr>Participating and Contributing (1)</vt:lpstr>
      <vt:lpstr>Participating and Contributing (2)</vt:lpstr>
      <vt:lpstr>Managing Learning</vt:lpstr>
      <vt:lpstr>Why does culture and climate matter?</vt:lpstr>
      <vt:lpstr>Classroom Culture and Learning (1)</vt:lpstr>
      <vt:lpstr>Classroom Culture and Learning (2)</vt:lpstr>
      <vt:lpstr>Formative Assessment in Practice</vt:lpstr>
      <vt:lpstr>Video Observation</vt:lpstr>
      <vt:lpstr>Video Reflection</vt:lpstr>
      <vt:lpstr>Module Reflection</vt:lpstr>
      <vt:lpstr>Feedback Survey</vt:lpstr>
      <vt:lpstr>PowerPoint Presentation</vt:lpstr>
    </vt:vector>
  </TitlesOfParts>
  <Company/>
  <LinksUpToDate>false</LinksUpToDate>
  <SharedDoc>false</SharedDoc>
  <HyperlinksChanged>false</HyperlinksChanged>
  <AppVersion>15.0031</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Module 2:  Understanding Formative Assessment</dc:title>
  <dc:creator>Christina Johnson</dc:creator>
  <cp:lastModifiedBy>Davidson, Caryn - Division of Academic Program Standards</cp:lastModifiedBy>
  <cp:revision>54</cp:revision>
  <dcterms:created xsi:type="dcterms:W3CDTF">2020-10-03T16:12:26Z</dcterms:created>
  <dcterms:modified xsi:type="dcterms:W3CDTF">2021-04-12T16:56:17Z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0x0101001BEB557DBE01834EAB47A683706DCD5B001CB4B9AB93836842A61C86EAD5F20BA7</vt:lpwstr>
  </property>
  <property fmtid="{D5CDD505-2E9C-101B-9397-08002B2CF9AE}" pid="3" name="_dlc_DocIdItemGuid">
    <vt:lpwstr>4058afcc-46cc-4300-bebd-445afce344bd</vt:lpwstr>
  </property>
</Properties>
</file>