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5" r:id="rId4"/>
    <p:sldMasterId id="2147483736" r:id="rId5"/>
    <p:sldMasterId id="2147483737" r:id="rId6"/>
  </p:sldMasterIdLst>
  <p:notesMasterIdLst>
    <p:notesMasterId r:id="rId10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Lst>
  <p:sldSz cx="9144000" cy="5143500" type="screen16x9"/>
  <p:notesSz cx="6858000" cy="9144000"/>
  <p:embeddedFontLst>
    <p:embeddedFont>
      <p:font typeface="Georgia" panose="02040502050405020303" pitchFamily="18" charset="0"/>
      <p:regular r:id="rId107"/>
      <p:bold r:id="rId108"/>
      <p:italic r:id="rId109"/>
      <p:boldItalic r:id="rId110"/>
    </p:embeddedFont>
    <p:embeddedFont>
      <p:font typeface="Libre Franklin" pitchFamily="2" charset="0"/>
      <p:regular r:id="rId111"/>
      <p:bold r:id="rId112"/>
      <p:italic r:id="rId113"/>
      <p:boldItalic r:id="rId114"/>
    </p:embeddedFont>
    <p:embeddedFont>
      <p:font typeface="Libre Franklin Medium" pitchFamily="2" charset="0"/>
      <p:regular r:id="rId115"/>
      <p:bold r:id="rId116"/>
      <p:italic r:id="rId117"/>
      <p:boldItalic r:id="rId118"/>
    </p:embeddedFont>
    <p:embeddedFont>
      <p:font typeface="Source Sans Pro" panose="020B0503030403020204" pitchFamily="34" charset="0"/>
      <p:regular r:id="rId119"/>
      <p:bold r:id="rId120"/>
      <p:italic r:id="rId121"/>
      <p:boldItalic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3E0111-3653-DDE5-496D-B2993283D92E}" name="Rowland, Chrystal - KDE Division Director" initials="RD" userId="S::chrystal.rowland@education.ky.gov::232cd432-b8f6-4e8f-8f71-30ca6c0cf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7ABDD-1A37-4133-8B13-5A72BCB6D296}" v="9" dt="2024-04-15T19:22:01.719"/>
    <p1510:client id="{61D21E3E-B8F1-275C-2C5D-3A3E56E7920F}" v="2" dt="2024-04-16T00:56:47.049"/>
    <p1510:client id="{8674B9F8-3572-2635-8BBE-F8F242A134DE}" v="32" dt="2024-04-15T17:25:37.136"/>
    <p1510:client id="{F674A696-ECB3-427C-6D1E-E0B4B214E7A1}" v="15" dt="2024-04-15T16:57:10.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1.fntdata"/><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font" Target="fonts/font6.fntdata"/><Relationship Id="rId16" Type="http://schemas.openxmlformats.org/officeDocument/2006/relationships/slide" Target="slides/slide10.xml"/><Relationship Id="rId107" Type="http://schemas.openxmlformats.org/officeDocument/2006/relationships/font" Target="fonts/font1.fntdata"/><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font" Target="fonts/font7.fntdata"/><Relationship Id="rId118" Type="http://schemas.openxmlformats.org/officeDocument/2006/relationships/font" Target="fonts/font12.fntdata"/><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font" Target="fonts/font2.fntdata"/><Relationship Id="rId124" Type="http://schemas.openxmlformats.org/officeDocument/2006/relationships/viewProps" Target="viewProps.xml"/><Relationship Id="rId129" Type="http://schemas.microsoft.com/office/2018/10/relationships/authors" Target="author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font" Target="fonts/font8.fntdata"/><Relationship Id="rId119" Type="http://schemas.openxmlformats.org/officeDocument/2006/relationships/font" Target="fonts/font13.fntdata"/><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customXml" Target="../customXml/item4.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font" Target="fonts/font3.fntdata"/><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font" Target="fonts/font14.fntdata"/><Relationship Id="rId125"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font" Target="fonts/font4.fntdata"/><Relationship Id="rId115" Type="http://schemas.openxmlformats.org/officeDocument/2006/relationships/font" Target="fonts/font9.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font" Target="fonts/font15.fntdata"/><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font" Target="fonts/font10.fntdata"/><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font" Target="fonts/font5.fntdata"/><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notesMaster" Target="notesMasters/notesMaster1.xml"/><Relationship Id="rId12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land, Chrystal - KDE Division Director" userId="S::chrystal.rowland@education.ky.gov::232cd432-b8f6-4e8f-8f71-30ca6c0cfd1a" providerId="AD" clId="Web-{61D21E3E-B8F1-275C-2C5D-3A3E56E7920F}"/>
    <pc:docChg chg="modSld">
      <pc:chgData name="Rowland, Chrystal - KDE Division Director" userId="S::chrystal.rowland@education.ky.gov::232cd432-b8f6-4e8f-8f71-30ca6c0cfd1a" providerId="AD" clId="Web-{61D21E3E-B8F1-275C-2C5D-3A3E56E7920F}" dt="2024-04-16T00:56:47.049" v="1" actId="20577"/>
      <pc:docMkLst>
        <pc:docMk/>
      </pc:docMkLst>
      <pc:sldChg chg="modSp">
        <pc:chgData name="Rowland, Chrystal - KDE Division Director" userId="S::chrystal.rowland@education.ky.gov::232cd432-b8f6-4e8f-8f71-30ca6c0cfd1a" providerId="AD" clId="Web-{61D21E3E-B8F1-275C-2C5D-3A3E56E7920F}" dt="2024-04-16T00:56:47.049" v="1" actId="20577"/>
        <pc:sldMkLst>
          <pc:docMk/>
          <pc:sldMk cId="0" sldId="312"/>
        </pc:sldMkLst>
        <pc:spChg chg="mod">
          <ac:chgData name="Rowland, Chrystal - KDE Division Director" userId="S::chrystal.rowland@education.ky.gov::232cd432-b8f6-4e8f-8f71-30ca6c0cfd1a" providerId="AD" clId="Web-{61D21E3E-B8F1-275C-2C5D-3A3E56E7920F}" dt="2024-04-16T00:56:47.049" v="1" actId="20577"/>
          <ac:spMkLst>
            <pc:docMk/>
            <pc:sldMk cId="0" sldId="312"/>
            <ac:spMk id="820" creationId="{00000000-0000-0000-0000-000000000000}"/>
          </ac:spMkLst>
        </pc:spChg>
      </pc:sldChg>
    </pc:docChg>
  </pc:docChgLst>
  <pc:docChgLst>
    <pc:chgData name="Doyle, Maggie - Division of Academic Program Standards" userId="ec05bd37-6ff4-4486-b69e-28175b6d77b4" providerId="ADAL" clId="{1547ABDD-1A37-4133-8B13-5A72BCB6D296}"/>
    <pc:docChg chg="modSld">
      <pc:chgData name="Doyle, Maggie - Division of Academic Program Standards" userId="ec05bd37-6ff4-4486-b69e-28175b6d77b4" providerId="ADAL" clId="{1547ABDD-1A37-4133-8B13-5A72BCB6D296}" dt="2024-04-15T19:22:01.719" v="249" actId="14100"/>
      <pc:docMkLst>
        <pc:docMk/>
      </pc:docMkLst>
      <pc:sldChg chg="modNotesTx">
        <pc:chgData name="Doyle, Maggie - Division of Academic Program Standards" userId="ec05bd37-6ff4-4486-b69e-28175b6d77b4" providerId="ADAL" clId="{1547ABDD-1A37-4133-8B13-5A72BCB6D296}" dt="2024-04-15T19:11:10.545" v="195" actId="20577"/>
        <pc:sldMkLst>
          <pc:docMk/>
          <pc:sldMk cId="0" sldId="274"/>
        </pc:sldMkLst>
      </pc:sldChg>
      <pc:sldChg chg="modSp mod delCm modCm">
        <pc:chgData name="Doyle, Maggie - Division of Academic Program Standards" userId="ec05bd37-6ff4-4486-b69e-28175b6d77b4" providerId="ADAL" clId="{1547ABDD-1A37-4133-8B13-5A72BCB6D296}" dt="2024-04-15T19:08:10.496" v="19"/>
        <pc:sldMkLst>
          <pc:docMk/>
          <pc:sldMk cId="0" sldId="294"/>
        </pc:sldMkLst>
        <pc:spChg chg="mod">
          <ac:chgData name="Doyle, Maggie - Division of Academic Program Standards" userId="ec05bd37-6ff4-4486-b69e-28175b6d77b4" providerId="ADAL" clId="{1547ABDD-1A37-4133-8B13-5A72BCB6D296}" dt="2024-04-15T19:08:04.459" v="18" actId="20577"/>
          <ac:spMkLst>
            <pc:docMk/>
            <pc:sldMk cId="0" sldId="294"/>
            <ac:spMk id="699" creationId="{00000000-0000-0000-0000-000000000000}"/>
          </ac:spMkLst>
        </pc:spChg>
        <pc:extLst>
          <p:ext xmlns:p="http://schemas.openxmlformats.org/presentationml/2006/main" uri="{D6D511B9-2390-475A-947B-AFAB55BFBCF1}">
            <pc226:cmChg xmlns:pc226="http://schemas.microsoft.com/office/powerpoint/2022/06/main/command" chg="del mod">
              <pc226:chgData name="Doyle, Maggie - Division of Academic Program Standards" userId="ec05bd37-6ff4-4486-b69e-28175b6d77b4" providerId="ADAL" clId="{1547ABDD-1A37-4133-8B13-5A72BCB6D296}" dt="2024-04-15T19:08:10.496" v="19"/>
              <pc2:cmMkLst xmlns:pc2="http://schemas.microsoft.com/office/powerpoint/2019/9/main/command">
                <pc:docMk/>
                <pc:sldMk cId="0" sldId="294"/>
                <pc2:cmMk id="{8FB69FB8-5614-4985-A524-0780043E3AE5}"/>
              </pc2:cmMkLst>
            </pc226:cmChg>
          </p:ext>
        </pc:extLst>
      </pc:sldChg>
      <pc:sldChg chg="modSp mod delCm modCm">
        <pc:chgData name="Doyle, Maggie - Division of Academic Program Standards" userId="ec05bd37-6ff4-4486-b69e-28175b6d77b4" providerId="ADAL" clId="{1547ABDD-1A37-4133-8B13-5A72BCB6D296}" dt="2024-04-15T19:08:31.684" v="39"/>
        <pc:sldMkLst>
          <pc:docMk/>
          <pc:sldMk cId="0" sldId="298"/>
        </pc:sldMkLst>
        <pc:spChg chg="mod">
          <ac:chgData name="Doyle, Maggie - Division of Academic Program Standards" userId="ec05bd37-6ff4-4486-b69e-28175b6d77b4" providerId="ADAL" clId="{1547ABDD-1A37-4133-8B13-5A72BCB6D296}" dt="2024-04-15T19:08:25.133" v="38" actId="20577"/>
          <ac:spMkLst>
            <pc:docMk/>
            <pc:sldMk cId="0" sldId="298"/>
            <ac:spMk id="726" creationId="{00000000-0000-0000-0000-000000000000}"/>
          </ac:spMkLst>
        </pc:spChg>
        <pc:extLst>
          <p:ext xmlns:p="http://schemas.openxmlformats.org/presentationml/2006/main" uri="{D6D511B9-2390-475A-947B-AFAB55BFBCF1}">
            <pc226:cmChg xmlns:pc226="http://schemas.microsoft.com/office/powerpoint/2022/06/main/command" chg="del mod">
              <pc226:chgData name="Doyle, Maggie - Division of Academic Program Standards" userId="ec05bd37-6ff4-4486-b69e-28175b6d77b4" providerId="ADAL" clId="{1547ABDD-1A37-4133-8B13-5A72BCB6D296}" dt="2024-04-15T19:08:31.684" v="39"/>
              <pc2:cmMkLst xmlns:pc2="http://schemas.microsoft.com/office/powerpoint/2019/9/main/command">
                <pc:docMk/>
                <pc:sldMk cId="0" sldId="298"/>
                <pc2:cmMk id="{3CCC4186-A8DC-4222-AE72-1756BF540752}"/>
              </pc2:cmMkLst>
            </pc226:cmChg>
          </p:ext>
        </pc:extLst>
      </pc:sldChg>
      <pc:sldChg chg="delCm modNotesTx">
        <pc:chgData name="Doyle, Maggie - Division of Academic Program Standards" userId="ec05bd37-6ff4-4486-b69e-28175b6d77b4" providerId="ADAL" clId="{1547ABDD-1A37-4133-8B13-5A72BCB6D296}" dt="2024-04-15T19:11:59.143" v="200"/>
        <pc:sldMkLst>
          <pc:docMk/>
          <pc:sldMk cId="0" sldId="306"/>
        </pc:sldMkLst>
        <pc:extLst>
          <p:ext xmlns:p="http://schemas.openxmlformats.org/presentationml/2006/main" uri="{D6D511B9-2390-475A-947B-AFAB55BFBCF1}">
            <pc226:cmChg xmlns:pc226="http://schemas.microsoft.com/office/powerpoint/2022/06/main/command" chg="del">
              <pc226:chgData name="Doyle, Maggie - Division of Academic Program Standards" userId="ec05bd37-6ff4-4486-b69e-28175b6d77b4" providerId="ADAL" clId="{1547ABDD-1A37-4133-8B13-5A72BCB6D296}" dt="2024-04-15T19:11:59.143" v="200"/>
              <pc2:cmMkLst xmlns:pc2="http://schemas.microsoft.com/office/powerpoint/2019/9/main/command">
                <pc:docMk/>
                <pc:sldMk cId="0" sldId="306"/>
                <pc2:cmMk id="{EB470EC7-E937-4ADE-8090-4FC9E1019198}"/>
              </pc2:cmMkLst>
            </pc226:cmChg>
          </p:ext>
        </pc:extLst>
      </pc:sldChg>
      <pc:sldChg chg="modSp mod">
        <pc:chgData name="Doyle, Maggie - Division of Academic Program Standards" userId="ec05bd37-6ff4-4486-b69e-28175b6d77b4" providerId="ADAL" clId="{1547ABDD-1A37-4133-8B13-5A72BCB6D296}" dt="2024-04-15T19:12:20.984" v="201" actId="207"/>
        <pc:sldMkLst>
          <pc:docMk/>
          <pc:sldMk cId="0" sldId="312"/>
        </pc:sldMkLst>
        <pc:spChg chg="mod">
          <ac:chgData name="Doyle, Maggie - Division of Academic Program Standards" userId="ec05bd37-6ff4-4486-b69e-28175b6d77b4" providerId="ADAL" clId="{1547ABDD-1A37-4133-8B13-5A72BCB6D296}" dt="2024-04-15T19:12:20.984" v="201" actId="207"/>
          <ac:spMkLst>
            <pc:docMk/>
            <pc:sldMk cId="0" sldId="312"/>
            <ac:spMk id="820" creationId="{00000000-0000-0000-0000-000000000000}"/>
          </ac:spMkLst>
        </pc:spChg>
      </pc:sldChg>
      <pc:sldChg chg="modSp mod">
        <pc:chgData name="Doyle, Maggie - Division of Academic Program Standards" userId="ec05bd37-6ff4-4486-b69e-28175b6d77b4" providerId="ADAL" clId="{1547ABDD-1A37-4133-8B13-5A72BCB6D296}" dt="2024-04-15T19:12:35.697" v="220" actId="20577"/>
        <pc:sldMkLst>
          <pc:docMk/>
          <pc:sldMk cId="0" sldId="314"/>
        </pc:sldMkLst>
        <pc:spChg chg="mod">
          <ac:chgData name="Doyle, Maggie - Division of Academic Program Standards" userId="ec05bd37-6ff4-4486-b69e-28175b6d77b4" providerId="ADAL" clId="{1547ABDD-1A37-4133-8B13-5A72BCB6D296}" dt="2024-04-15T19:12:35.697" v="220" actId="20577"/>
          <ac:spMkLst>
            <pc:docMk/>
            <pc:sldMk cId="0" sldId="314"/>
            <ac:spMk id="834" creationId="{00000000-0000-0000-0000-000000000000}"/>
          </ac:spMkLst>
        </pc:spChg>
      </pc:sldChg>
      <pc:sldChg chg="modSp mod delCm modCm">
        <pc:chgData name="Doyle, Maggie - Division of Academic Program Standards" userId="ec05bd37-6ff4-4486-b69e-28175b6d77b4" providerId="ADAL" clId="{1547ABDD-1A37-4133-8B13-5A72BCB6D296}" dt="2024-04-15T19:13:06.926" v="236"/>
        <pc:sldMkLst>
          <pc:docMk/>
          <pc:sldMk cId="0" sldId="319"/>
        </pc:sldMkLst>
        <pc:spChg chg="mod">
          <ac:chgData name="Doyle, Maggie - Division of Academic Program Standards" userId="ec05bd37-6ff4-4486-b69e-28175b6d77b4" providerId="ADAL" clId="{1547ABDD-1A37-4133-8B13-5A72BCB6D296}" dt="2024-04-15T19:12:59.438" v="235" actId="20577"/>
          <ac:spMkLst>
            <pc:docMk/>
            <pc:sldMk cId="0" sldId="319"/>
            <ac:spMk id="870" creationId="{00000000-0000-0000-0000-000000000000}"/>
          </ac:spMkLst>
        </pc:spChg>
        <pc:extLst>
          <p:ext xmlns:p="http://schemas.openxmlformats.org/presentationml/2006/main" uri="{D6D511B9-2390-475A-947B-AFAB55BFBCF1}">
            <pc226:cmChg xmlns:pc226="http://schemas.microsoft.com/office/powerpoint/2022/06/main/command" chg="del mod">
              <pc226:chgData name="Doyle, Maggie - Division of Academic Program Standards" userId="ec05bd37-6ff4-4486-b69e-28175b6d77b4" providerId="ADAL" clId="{1547ABDD-1A37-4133-8B13-5A72BCB6D296}" dt="2024-04-15T19:13:06.926" v="236"/>
              <pc2:cmMkLst xmlns:pc2="http://schemas.microsoft.com/office/powerpoint/2019/9/main/command">
                <pc:docMk/>
                <pc:sldMk cId="0" sldId="319"/>
                <pc2:cmMk id="{B0647E25-3367-4C3E-B3D3-84D3DE7DD3A6}"/>
              </pc2:cmMkLst>
            </pc226:cmChg>
          </p:ext>
        </pc:extLst>
      </pc:sldChg>
      <pc:sldChg chg="modNotesTx">
        <pc:chgData name="Doyle, Maggie - Division of Academic Program Standards" userId="ec05bd37-6ff4-4486-b69e-28175b6d77b4" providerId="ADAL" clId="{1547ABDD-1A37-4133-8B13-5A72BCB6D296}" dt="2024-04-15T19:13:38.505" v="239" actId="6549"/>
        <pc:sldMkLst>
          <pc:docMk/>
          <pc:sldMk cId="0" sldId="322"/>
        </pc:sldMkLst>
      </pc:sldChg>
      <pc:sldChg chg="modSp mod">
        <pc:chgData name="Doyle, Maggie - Division of Academic Program Standards" userId="ec05bd37-6ff4-4486-b69e-28175b6d77b4" providerId="ADAL" clId="{1547ABDD-1A37-4133-8B13-5A72BCB6D296}" dt="2024-04-15T19:14:14.629" v="240" actId="1076"/>
        <pc:sldMkLst>
          <pc:docMk/>
          <pc:sldMk cId="0" sldId="346"/>
        </pc:sldMkLst>
        <pc:spChg chg="mod">
          <ac:chgData name="Doyle, Maggie - Division of Academic Program Standards" userId="ec05bd37-6ff4-4486-b69e-28175b6d77b4" providerId="ADAL" clId="{1547ABDD-1A37-4133-8B13-5A72BCB6D296}" dt="2024-04-15T19:14:14.629" v="240" actId="1076"/>
          <ac:spMkLst>
            <pc:docMk/>
            <pc:sldMk cId="0" sldId="346"/>
            <ac:spMk id="1051" creationId="{00000000-0000-0000-0000-000000000000}"/>
          </ac:spMkLst>
        </pc:spChg>
      </pc:sldChg>
      <pc:sldChg chg="modSp mod delCm modCm">
        <pc:chgData name="Doyle, Maggie - Division of Academic Program Standards" userId="ec05bd37-6ff4-4486-b69e-28175b6d77b4" providerId="ADAL" clId="{1547ABDD-1A37-4133-8B13-5A72BCB6D296}" dt="2024-04-15T19:22:01.719" v="249" actId="14100"/>
        <pc:sldMkLst>
          <pc:docMk/>
          <pc:sldMk cId="0" sldId="352"/>
        </pc:sldMkLst>
        <pc:spChg chg="mod">
          <ac:chgData name="Doyle, Maggie - Division of Academic Program Standards" userId="ec05bd37-6ff4-4486-b69e-28175b6d77b4" providerId="ADAL" clId="{1547ABDD-1A37-4133-8B13-5A72BCB6D296}" dt="2024-04-15T19:22:01.719" v="249" actId="14100"/>
          <ac:spMkLst>
            <pc:docMk/>
            <pc:sldMk cId="0" sldId="352"/>
            <ac:spMk id="1100" creationId="{00000000-0000-0000-0000-000000000000}"/>
          </ac:spMkLst>
        </pc:spChg>
        <pc:spChg chg="mod">
          <ac:chgData name="Doyle, Maggie - Division of Academic Program Standards" userId="ec05bd37-6ff4-4486-b69e-28175b6d77b4" providerId="ADAL" clId="{1547ABDD-1A37-4133-8B13-5A72BCB6D296}" dt="2024-04-15T19:18:09.278" v="246" actId="14100"/>
          <ac:spMkLst>
            <pc:docMk/>
            <pc:sldMk cId="0" sldId="352"/>
            <ac:spMk id="1101" creationId="{00000000-0000-0000-0000-000000000000}"/>
          </ac:spMkLst>
        </pc:spChg>
        <pc:extLst>
          <p:ext xmlns:p="http://schemas.openxmlformats.org/presentationml/2006/main" uri="{D6D511B9-2390-475A-947B-AFAB55BFBCF1}">
            <pc226:cmChg xmlns:pc226="http://schemas.microsoft.com/office/powerpoint/2022/06/main/command" chg="del mod">
              <pc226:chgData name="Doyle, Maggie - Division of Academic Program Standards" userId="ec05bd37-6ff4-4486-b69e-28175b6d77b4" providerId="ADAL" clId="{1547ABDD-1A37-4133-8B13-5A72BCB6D296}" dt="2024-04-15T19:18:24.424" v="248"/>
              <pc2:cmMkLst xmlns:pc2="http://schemas.microsoft.com/office/powerpoint/2019/9/main/command">
                <pc:docMk/>
                <pc:sldMk cId="0" sldId="352"/>
                <pc2:cmMk id="{8B2C1FB7-64E8-4BAA-9F2A-E0454DF8CCFC}"/>
              </pc2:cmMkLst>
            </pc226:cmChg>
          </p:ext>
        </pc:extLst>
      </pc:sldChg>
    </pc:docChg>
  </pc:docChgLst>
  <pc:docChgLst>
    <pc:chgData name="Doyle, Maggie - Division of Academic Program Standards" userId="ec05bd37-6ff4-4486-b69e-28175b6d77b4" providerId="ADAL" clId="{2367ECF7-F68E-4F2A-BEAB-BF9BDD160FDA}"/>
    <pc:docChg chg="undo redo custSel modSld delMainMaster">
      <pc:chgData name="Doyle, Maggie - Division of Academic Program Standards" userId="ec05bd37-6ff4-4486-b69e-28175b6d77b4" providerId="ADAL" clId="{2367ECF7-F68E-4F2A-BEAB-BF9BDD160FDA}" dt="2024-03-13T19:36:23.567" v="8163" actId="2711"/>
      <pc:docMkLst>
        <pc:docMk/>
      </pc:docMkLst>
      <pc:sldChg chg="modNotesTx">
        <pc:chgData name="Doyle, Maggie - Division of Academic Program Standards" userId="ec05bd37-6ff4-4486-b69e-28175b6d77b4" providerId="ADAL" clId="{2367ECF7-F68E-4F2A-BEAB-BF9BDD160FDA}" dt="2024-03-13T13:56:42.758" v="0" actId="6549"/>
        <pc:sldMkLst>
          <pc:docMk/>
          <pc:sldMk cId="0" sldId="256"/>
        </pc:sldMkLst>
      </pc:sldChg>
      <pc:sldChg chg="modSp mod">
        <pc:chgData name="Doyle, Maggie - Division of Academic Program Standards" userId="ec05bd37-6ff4-4486-b69e-28175b6d77b4" providerId="ADAL" clId="{2367ECF7-F68E-4F2A-BEAB-BF9BDD160FDA}" dt="2024-03-13T14:45:10.004" v="1892" actId="962"/>
        <pc:sldMkLst>
          <pc:docMk/>
          <pc:sldMk cId="0" sldId="257"/>
        </pc:sldMkLst>
        <pc:spChg chg="mod">
          <ac:chgData name="Doyle, Maggie - Division of Academic Program Standards" userId="ec05bd37-6ff4-4486-b69e-28175b6d77b4" providerId="ADAL" clId="{2367ECF7-F68E-4F2A-BEAB-BF9BDD160FDA}" dt="2024-03-13T14:43:56.734" v="1633" actId="962"/>
          <ac:spMkLst>
            <pc:docMk/>
            <pc:sldMk cId="0" sldId="257"/>
            <ac:spMk id="441" creationId="{00000000-0000-0000-0000-000000000000}"/>
          </ac:spMkLst>
        </pc:spChg>
        <pc:spChg chg="mod">
          <ac:chgData name="Doyle, Maggie - Division of Academic Program Standards" userId="ec05bd37-6ff4-4486-b69e-28175b6d77b4" providerId="ADAL" clId="{2367ECF7-F68E-4F2A-BEAB-BF9BDD160FDA}" dt="2024-03-13T14:44:00.097" v="1634" actId="962"/>
          <ac:spMkLst>
            <pc:docMk/>
            <pc:sldMk cId="0" sldId="257"/>
            <ac:spMk id="442" creationId="{00000000-0000-0000-0000-000000000000}"/>
          </ac:spMkLst>
        </pc:spChg>
        <pc:spChg chg="mod">
          <ac:chgData name="Doyle, Maggie - Division of Academic Program Standards" userId="ec05bd37-6ff4-4486-b69e-28175b6d77b4" providerId="ADAL" clId="{2367ECF7-F68E-4F2A-BEAB-BF9BDD160FDA}" dt="2024-03-13T13:58:06.893" v="1" actId="948"/>
          <ac:spMkLst>
            <pc:docMk/>
            <pc:sldMk cId="0" sldId="257"/>
            <ac:spMk id="445" creationId="{00000000-0000-0000-0000-000000000000}"/>
          </ac:spMkLst>
        </pc:spChg>
        <pc:picChg chg="mod">
          <ac:chgData name="Doyle, Maggie - Division of Academic Program Standards" userId="ec05bd37-6ff4-4486-b69e-28175b6d77b4" providerId="ADAL" clId="{2367ECF7-F68E-4F2A-BEAB-BF9BDD160FDA}" dt="2024-03-13T14:44:28.142" v="1726" actId="962"/>
          <ac:picMkLst>
            <pc:docMk/>
            <pc:sldMk cId="0" sldId="257"/>
            <ac:picMk id="447" creationId="{00000000-0000-0000-0000-000000000000}"/>
          </ac:picMkLst>
        </pc:picChg>
        <pc:picChg chg="mod">
          <ac:chgData name="Doyle, Maggie - Division of Academic Program Standards" userId="ec05bd37-6ff4-4486-b69e-28175b6d77b4" providerId="ADAL" clId="{2367ECF7-F68E-4F2A-BEAB-BF9BDD160FDA}" dt="2024-03-13T14:44:58.524" v="1864" actId="962"/>
          <ac:picMkLst>
            <pc:docMk/>
            <pc:sldMk cId="0" sldId="257"/>
            <ac:picMk id="448" creationId="{00000000-0000-0000-0000-000000000000}"/>
          </ac:picMkLst>
        </pc:picChg>
        <pc:picChg chg="mod">
          <ac:chgData name="Doyle, Maggie - Division of Academic Program Standards" userId="ec05bd37-6ff4-4486-b69e-28175b6d77b4" providerId="ADAL" clId="{2367ECF7-F68E-4F2A-BEAB-BF9BDD160FDA}" dt="2024-03-13T14:45:10.004" v="1892" actId="962"/>
          <ac:picMkLst>
            <pc:docMk/>
            <pc:sldMk cId="0" sldId="257"/>
            <ac:picMk id="449" creationId="{00000000-0000-0000-0000-000000000000}"/>
          </ac:picMkLst>
        </pc:picChg>
      </pc:sldChg>
      <pc:sldChg chg="modSp mod">
        <pc:chgData name="Doyle, Maggie - Division of Academic Program Standards" userId="ec05bd37-6ff4-4486-b69e-28175b6d77b4" providerId="ADAL" clId="{2367ECF7-F68E-4F2A-BEAB-BF9BDD160FDA}" dt="2024-03-13T14:45:18.261" v="1920" actId="962"/>
        <pc:sldMkLst>
          <pc:docMk/>
          <pc:sldMk cId="0" sldId="261"/>
        </pc:sldMkLst>
        <pc:picChg chg="mod">
          <ac:chgData name="Doyle, Maggie - Division of Academic Program Standards" userId="ec05bd37-6ff4-4486-b69e-28175b6d77b4" providerId="ADAL" clId="{2367ECF7-F68E-4F2A-BEAB-BF9BDD160FDA}" dt="2024-03-13T14:45:18.261" v="1920" actId="962"/>
          <ac:picMkLst>
            <pc:docMk/>
            <pc:sldMk cId="0" sldId="261"/>
            <ac:picMk id="474" creationId="{00000000-0000-0000-0000-000000000000}"/>
          </ac:picMkLst>
        </pc:picChg>
      </pc:sldChg>
      <pc:sldChg chg="modSp mod">
        <pc:chgData name="Doyle, Maggie - Division of Academic Program Standards" userId="ec05bd37-6ff4-4486-b69e-28175b6d77b4" providerId="ADAL" clId="{2367ECF7-F68E-4F2A-BEAB-BF9BDD160FDA}" dt="2024-03-13T18:27:03.282" v="7587" actId="948"/>
        <pc:sldMkLst>
          <pc:docMk/>
          <pc:sldMk cId="0" sldId="262"/>
        </pc:sldMkLst>
        <pc:spChg chg="mod">
          <ac:chgData name="Doyle, Maggie - Division of Academic Program Standards" userId="ec05bd37-6ff4-4486-b69e-28175b6d77b4" providerId="ADAL" clId="{2367ECF7-F68E-4F2A-BEAB-BF9BDD160FDA}" dt="2024-03-13T18:27:03.282" v="7587" actId="948"/>
          <ac:spMkLst>
            <pc:docMk/>
            <pc:sldMk cId="0" sldId="262"/>
            <ac:spMk id="479" creationId="{00000000-0000-0000-0000-000000000000}"/>
          </ac:spMkLst>
        </pc:spChg>
      </pc:sldChg>
      <pc:sldChg chg="modSp mod">
        <pc:chgData name="Doyle, Maggie - Division of Academic Program Standards" userId="ec05bd37-6ff4-4486-b69e-28175b6d77b4" providerId="ADAL" clId="{2367ECF7-F68E-4F2A-BEAB-BF9BDD160FDA}" dt="2024-03-13T18:22:10.551" v="7550" actId="14430"/>
        <pc:sldMkLst>
          <pc:docMk/>
          <pc:sldMk cId="0" sldId="263"/>
        </pc:sldMkLst>
        <pc:spChg chg="mod">
          <ac:chgData name="Doyle, Maggie - Division of Academic Program Standards" userId="ec05bd37-6ff4-4486-b69e-28175b6d77b4" providerId="ADAL" clId="{2367ECF7-F68E-4F2A-BEAB-BF9BDD160FDA}" dt="2024-03-13T18:22:10.551" v="7550" actId="14430"/>
          <ac:spMkLst>
            <pc:docMk/>
            <pc:sldMk cId="0" sldId="263"/>
            <ac:spMk id="484" creationId="{00000000-0000-0000-0000-000000000000}"/>
          </ac:spMkLst>
        </pc:spChg>
        <pc:picChg chg="mod">
          <ac:chgData name="Doyle, Maggie - Division of Academic Program Standards" userId="ec05bd37-6ff4-4486-b69e-28175b6d77b4" providerId="ADAL" clId="{2367ECF7-F68E-4F2A-BEAB-BF9BDD160FDA}" dt="2024-03-13T14:52:51.917" v="2148" actId="962"/>
          <ac:picMkLst>
            <pc:docMk/>
            <pc:sldMk cId="0" sldId="263"/>
            <ac:picMk id="485" creationId="{00000000-0000-0000-0000-000000000000}"/>
          </ac:picMkLst>
        </pc:picChg>
      </pc:sldChg>
      <pc:sldChg chg="modSp mod">
        <pc:chgData name="Doyle, Maggie - Division of Academic Program Standards" userId="ec05bd37-6ff4-4486-b69e-28175b6d77b4" providerId="ADAL" clId="{2367ECF7-F68E-4F2A-BEAB-BF9BDD160FDA}" dt="2024-03-13T14:53:00.939" v="2176" actId="962"/>
        <pc:sldMkLst>
          <pc:docMk/>
          <pc:sldMk cId="0" sldId="264"/>
        </pc:sldMkLst>
        <pc:spChg chg="mod">
          <ac:chgData name="Doyle, Maggie - Division of Academic Program Standards" userId="ec05bd37-6ff4-4486-b69e-28175b6d77b4" providerId="ADAL" clId="{2367ECF7-F68E-4F2A-BEAB-BF9BDD160FDA}" dt="2024-03-13T13:59:33.207" v="20" actId="14100"/>
          <ac:spMkLst>
            <pc:docMk/>
            <pc:sldMk cId="0" sldId="264"/>
            <ac:spMk id="490" creationId="{00000000-0000-0000-0000-000000000000}"/>
          </ac:spMkLst>
        </pc:spChg>
        <pc:picChg chg="mod">
          <ac:chgData name="Doyle, Maggie - Division of Academic Program Standards" userId="ec05bd37-6ff4-4486-b69e-28175b6d77b4" providerId="ADAL" clId="{2367ECF7-F68E-4F2A-BEAB-BF9BDD160FDA}" dt="2024-03-13T14:53:00.939" v="2176" actId="962"/>
          <ac:picMkLst>
            <pc:docMk/>
            <pc:sldMk cId="0" sldId="264"/>
            <ac:picMk id="491" creationId="{00000000-0000-0000-0000-000000000000}"/>
          </ac:picMkLst>
        </pc:picChg>
      </pc:sldChg>
      <pc:sldChg chg="modSp mod">
        <pc:chgData name="Doyle, Maggie - Division of Academic Program Standards" userId="ec05bd37-6ff4-4486-b69e-28175b6d77b4" providerId="ADAL" clId="{2367ECF7-F68E-4F2A-BEAB-BF9BDD160FDA}" dt="2024-03-13T18:27:58.863" v="7589" actId="2711"/>
        <pc:sldMkLst>
          <pc:docMk/>
          <pc:sldMk cId="0" sldId="266"/>
        </pc:sldMkLst>
        <pc:spChg chg="mod">
          <ac:chgData name="Doyle, Maggie - Division of Academic Program Standards" userId="ec05bd37-6ff4-4486-b69e-28175b6d77b4" providerId="ADAL" clId="{2367ECF7-F68E-4F2A-BEAB-BF9BDD160FDA}" dt="2024-03-13T18:27:58.863" v="7589" actId="2711"/>
          <ac:spMkLst>
            <pc:docMk/>
            <pc:sldMk cId="0" sldId="266"/>
            <ac:spMk id="502" creationId="{00000000-0000-0000-0000-000000000000}"/>
          </ac:spMkLst>
        </pc:spChg>
        <pc:spChg chg="mod">
          <ac:chgData name="Doyle, Maggie - Division of Academic Program Standards" userId="ec05bd37-6ff4-4486-b69e-28175b6d77b4" providerId="ADAL" clId="{2367ECF7-F68E-4F2A-BEAB-BF9BDD160FDA}" dt="2024-03-13T14:53:06.454" v="2177" actId="962"/>
          <ac:spMkLst>
            <pc:docMk/>
            <pc:sldMk cId="0" sldId="266"/>
            <ac:spMk id="503" creationId="{00000000-0000-0000-0000-000000000000}"/>
          </ac:spMkLst>
        </pc:spChg>
        <pc:spChg chg="mod">
          <ac:chgData name="Doyle, Maggie - Division of Academic Program Standards" userId="ec05bd37-6ff4-4486-b69e-28175b6d77b4" providerId="ADAL" clId="{2367ECF7-F68E-4F2A-BEAB-BF9BDD160FDA}" dt="2024-03-13T14:53:08.689" v="2178" actId="962"/>
          <ac:spMkLst>
            <pc:docMk/>
            <pc:sldMk cId="0" sldId="266"/>
            <ac:spMk id="504" creationId="{00000000-0000-0000-0000-000000000000}"/>
          </ac:spMkLst>
        </pc:spChg>
      </pc:sldChg>
      <pc:sldChg chg="modSp mod setBg">
        <pc:chgData name="Doyle, Maggie - Division of Academic Program Standards" userId="ec05bd37-6ff4-4486-b69e-28175b6d77b4" providerId="ADAL" clId="{2367ECF7-F68E-4F2A-BEAB-BF9BDD160FDA}" dt="2024-03-13T18:36:55.867" v="7806" actId="255"/>
        <pc:sldMkLst>
          <pc:docMk/>
          <pc:sldMk cId="0" sldId="267"/>
        </pc:sldMkLst>
        <pc:spChg chg="mod">
          <ac:chgData name="Doyle, Maggie - Division of Academic Program Standards" userId="ec05bd37-6ff4-4486-b69e-28175b6d77b4" providerId="ADAL" clId="{2367ECF7-F68E-4F2A-BEAB-BF9BDD160FDA}" dt="2024-03-13T18:36:55.867" v="7806" actId="255"/>
          <ac:spMkLst>
            <pc:docMk/>
            <pc:sldMk cId="0" sldId="267"/>
            <ac:spMk id="509" creationId="{00000000-0000-0000-0000-000000000000}"/>
          </ac:spMkLst>
        </pc:spChg>
        <pc:spChg chg="mod">
          <ac:chgData name="Doyle, Maggie - Division of Academic Program Standards" userId="ec05bd37-6ff4-4486-b69e-28175b6d77b4" providerId="ADAL" clId="{2367ECF7-F68E-4F2A-BEAB-BF9BDD160FDA}" dt="2024-03-13T18:36:44.628" v="7804" actId="14100"/>
          <ac:spMkLst>
            <pc:docMk/>
            <pc:sldMk cId="0" sldId="267"/>
            <ac:spMk id="510" creationId="{00000000-0000-0000-0000-000000000000}"/>
          </ac:spMkLst>
        </pc:spChg>
      </pc:sldChg>
      <pc:sldChg chg="modSp mod">
        <pc:chgData name="Doyle, Maggie - Division of Academic Program Standards" userId="ec05bd37-6ff4-4486-b69e-28175b6d77b4" providerId="ADAL" clId="{2367ECF7-F68E-4F2A-BEAB-BF9BDD160FDA}" dt="2024-03-13T18:36:36.863" v="7803" actId="255"/>
        <pc:sldMkLst>
          <pc:docMk/>
          <pc:sldMk cId="0" sldId="268"/>
        </pc:sldMkLst>
        <pc:spChg chg="mod">
          <ac:chgData name="Doyle, Maggie - Division of Academic Program Standards" userId="ec05bd37-6ff4-4486-b69e-28175b6d77b4" providerId="ADAL" clId="{2367ECF7-F68E-4F2A-BEAB-BF9BDD160FDA}" dt="2024-03-13T18:32:28.873" v="7611" actId="12"/>
          <ac:spMkLst>
            <pc:docMk/>
            <pc:sldMk cId="0" sldId="268"/>
            <ac:spMk id="516" creationId="{00000000-0000-0000-0000-000000000000}"/>
          </ac:spMkLst>
        </pc:spChg>
        <pc:spChg chg="mod">
          <ac:chgData name="Doyle, Maggie - Division of Academic Program Standards" userId="ec05bd37-6ff4-4486-b69e-28175b6d77b4" providerId="ADAL" clId="{2367ECF7-F68E-4F2A-BEAB-BF9BDD160FDA}" dt="2024-03-13T18:36:36.863" v="7803" actId="255"/>
          <ac:spMkLst>
            <pc:docMk/>
            <pc:sldMk cId="0" sldId="268"/>
            <ac:spMk id="518" creationId="{00000000-0000-0000-0000-000000000000}"/>
          </ac:spMkLst>
        </pc:spChg>
      </pc:sldChg>
      <pc:sldChg chg="modSp mod">
        <pc:chgData name="Doyle, Maggie - Division of Academic Program Standards" userId="ec05bd37-6ff4-4486-b69e-28175b6d77b4" providerId="ADAL" clId="{2367ECF7-F68E-4F2A-BEAB-BF9BDD160FDA}" dt="2024-03-13T18:36:29.303" v="7802" actId="255"/>
        <pc:sldMkLst>
          <pc:docMk/>
          <pc:sldMk cId="0" sldId="269"/>
        </pc:sldMkLst>
        <pc:spChg chg="mod">
          <ac:chgData name="Doyle, Maggie - Division of Academic Program Standards" userId="ec05bd37-6ff4-4486-b69e-28175b6d77b4" providerId="ADAL" clId="{2367ECF7-F68E-4F2A-BEAB-BF9BDD160FDA}" dt="2024-03-13T18:34:20.278" v="7613" actId="12"/>
          <ac:spMkLst>
            <pc:docMk/>
            <pc:sldMk cId="0" sldId="269"/>
            <ac:spMk id="523" creationId="{00000000-0000-0000-0000-000000000000}"/>
          </ac:spMkLst>
        </pc:spChg>
        <pc:spChg chg="mod">
          <ac:chgData name="Doyle, Maggie - Division of Academic Program Standards" userId="ec05bd37-6ff4-4486-b69e-28175b6d77b4" providerId="ADAL" clId="{2367ECF7-F68E-4F2A-BEAB-BF9BDD160FDA}" dt="2024-03-13T18:36:29.303" v="7802" actId="255"/>
          <ac:spMkLst>
            <pc:docMk/>
            <pc:sldMk cId="0" sldId="269"/>
            <ac:spMk id="525" creationId="{00000000-0000-0000-0000-000000000000}"/>
          </ac:spMkLst>
        </pc:spChg>
      </pc:sldChg>
      <pc:sldChg chg="modSp mod">
        <pc:chgData name="Doyle, Maggie - Division of Academic Program Standards" userId="ec05bd37-6ff4-4486-b69e-28175b6d77b4" providerId="ADAL" clId="{2367ECF7-F68E-4F2A-BEAB-BF9BDD160FDA}" dt="2024-03-13T14:54:33.500" v="2742" actId="962"/>
        <pc:sldMkLst>
          <pc:docMk/>
          <pc:sldMk cId="0" sldId="270"/>
        </pc:sldMkLst>
        <pc:picChg chg="mod">
          <ac:chgData name="Doyle, Maggie - Division of Academic Program Standards" userId="ec05bd37-6ff4-4486-b69e-28175b6d77b4" providerId="ADAL" clId="{2367ECF7-F68E-4F2A-BEAB-BF9BDD160FDA}" dt="2024-03-13T14:54:33.500" v="2742" actId="962"/>
          <ac:picMkLst>
            <pc:docMk/>
            <pc:sldMk cId="0" sldId="270"/>
            <ac:picMk id="532" creationId="{00000000-0000-0000-0000-000000000000}"/>
          </ac:picMkLst>
        </pc:picChg>
        <pc:picChg chg="mod">
          <ac:chgData name="Doyle, Maggie - Division of Academic Program Standards" userId="ec05bd37-6ff4-4486-b69e-28175b6d77b4" providerId="ADAL" clId="{2367ECF7-F68E-4F2A-BEAB-BF9BDD160FDA}" dt="2024-03-13T14:54:28.052" v="2726" actId="962"/>
          <ac:picMkLst>
            <pc:docMk/>
            <pc:sldMk cId="0" sldId="270"/>
            <ac:picMk id="533" creationId="{00000000-0000-0000-0000-000000000000}"/>
          </ac:picMkLst>
        </pc:picChg>
      </pc:sldChg>
      <pc:sldChg chg="modSp mod">
        <pc:chgData name="Doyle, Maggie - Division of Academic Program Standards" userId="ec05bd37-6ff4-4486-b69e-28175b6d77b4" providerId="ADAL" clId="{2367ECF7-F68E-4F2A-BEAB-BF9BDD160FDA}" dt="2024-03-13T18:37:20.277" v="7809" actId="14100"/>
        <pc:sldMkLst>
          <pc:docMk/>
          <pc:sldMk cId="0" sldId="272"/>
        </pc:sldMkLst>
        <pc:spChg chg="mod">
          <ac:chgData name="Doyle, Maggie - Division of Academic Program Standards" userId="ec05bd37-6ff4-4486-b69e-28175b6d77b4" providerId="ADAL" clId="{2367ECF7-F68E-4F2A-BEAB-BF9BDD160FDA}" dt="2024-03-13T18:37:20.277" v="7809" actId="14100"/>
          <ac:spMkLst>
            <pc:docMk/>
            <pc:sldMk cId="0" sldId="272"/>
            <ac:spMk id="545" creationId="{00000000-0000-0000-0000-000000000000}"/>
          </ac:spMkLst>
        </pc:spChg>
        <pc:picChg chg="mod">
          <ac:chgData name="Doyle, Maggie - Division of Academic Program Standards" userId="ec05bd37-6ff4-4486-b69e-28175b6d77b4" providerId="ADAL" clId="{2367ECF7-F68E-4F2A-BEAB-BF9BDD160FDA}" dt="2024-03-13T14:54:42.627" v="2772" actId="962"/>
          <ac:picMkLst>
            <pc:docMk/>
            <pc:sldMk cId="0" sldId="272"/>
            <ac:picMk id="546" creationId="{00000000-0000-0000-0000-000000000000}"/>
          </ac:picMkLst>
        </pc:picChg>
      </pc:sldChg>
      <pc:sldChg chg="modSp mod">
        <pc:chgData name="Doyle, Maggie - Division of Academic Program Standards" userId="ec05bd37-6ff4-4486-b69e-28175b6d77b4" providerId="ADAL" clId="{2367ECF7-F68E-4F2A-BEAB-BF9BDD160FDA}" dt="2024-03-13T14:56:06.296" v="3146" actId="962"/>
        <pc:sldMkLst>
          <pc:docMk/>
          <pc:sldMk cId="0" sldId="273"/>
        </pc:sldMkLst>
        <pc:spChg chg="mod">
          <ac:chgData name="Doyle, Maggie - Division of Academic Program Standards" userId="ec05bd37-6ff4-4486-b69e-28175b6d77b4" providerId="ADAL" clId="{2367ECF7-F68E-4F2A-BEAB-BF9BDD160FDA}" dt="2024-03-13T14:01:58.839" v="98" actId="255"/>
          <ac:spMkLst>
            <pc:docMk/>
            <pc:sldMk cId="0" sldId="273"/>
            <ac:spMk id="551" creationId="{00000000-0000-0000-0000-000000000000}"/>
          </ac:spMkLst>
        </pc:spChg>
        <pc:spChg chg="mod">
          <ac:chgData name="Doyle, Maggie - Division of Academic Program Standards" userId="ec05bd37-6ff4-4486-b69e-28175b6d77b4" providerId="ADAL" clId="{2367ECF7-F68E-4F2A-BEAB-BF9BDD160FDA}" dt="2024-03-13T14:06:46.902" v="111" actId="27636"/>
          <ac:spMkLst>
            <pc:docMk/>
            <pc:sldMk cId="0" sldId="273"/>
            <ac:spMk id="552" creationId="{00000000-0000-0000-0000-000000000000}"/>
          </ac:spMkLst>
        </pc:spChg>
        <pc:spChg chg="mod">
          <ac:chgData name="Doyle, Maggie - Division of Academic Program Standards" userId="ec05bd37-6ff4-4486-b69e-28175b6d77b4" providerId="ADAL" clId="{2367ECF7-F68E-4F2A-BEAB-BF9BDD160FDA}" dt="2024-03-13T14:06:46.902" v="110" actId="27636"/>
          <ac:spMkLst>
            <pc:docMk/>
            <pc:sldMk cId="0" sldId="273"/>
            <ac:spMk id="554" creationId="{00000000-0000-0000-0000-000000000000}"/>
          </ac:spMkLst>
        </pc:spChg>
        <pc:picChg chg="mod">
          <ac:chgData name="Doyle, Maggie - Division of Academic Program Standards" userId="ec05bd37-6ff4-4486-b69e-28175b6d77b4" providerId="ADAL" clId="{2367ECF7-F68E-4F2A-BEAB-BF9BDD160FDA}" dt="2024-03-13T14:55:32.940" v="2956" actId="962"/>
          <ac:picMkLst>
            <pc:docMk/>
            <pc:sldMk cId="0" sldId="273"/>
            <ac:picMk id="556" creationId="{00000000-0000-0000-0000-000000000000}"/>
          </ac:picMkLst>
        </pc:picChg>
        <pc:picChg chg="mod">
          <ac:chgData name="Doyle, Maggie - Division of Academic Program Standards" userId="ec05bd37-6ff4-4486-b69e-28175b6d77b4" providerId="ADAL" clId="{2367ECF7-F68E-4F2A-BEAB-BF9BDD160FDA}" dt="2024-03-13T14:56:06.296" v="3146" actId="962"/>
          <ac:picMkLst>
            <pc:docMk/>
            <pc:sldMk cId="0" sldId="273"/>
            <ac:picMk id="557" creationId="{00000000-0000-0000-0000-000000000000}"/>
          </ac:picMkLst>
        </pc:picChg>
      </pc:sldChg>
      <pc:sldChg chg="modSp mod">
        <pc:chgData name="Doyle, Maggie - Division of Academic Program Standards" userId="ec05bd37-6ff4-4486-b69e-28175b6d77b4" providerId="ADAL" clId="{2367ECF7-F68E-4F2A-BEAB-BF9BDD160FDA}" dt="2024-03-13T14:56:13.226" v="3147" actId="962"/>
        <pc:sldMkLst>
          <pc:docMk/>
          <pc:sldMk cId="0" sldId="274"/>
        </pc:sldMkLst>
        <pc:picChg chg="mod">
          <ac:chgData name="Doyle, Maggie - Division of Academic Program Standards" userId="ec05bd37-6ff4-4486-b69e-28175b6d77b4" providerId="ADAL" clId="{2367ECF7-F68E-4F2A-BEAB-BF9BDD160FDA}" dt="2024-03-13T14:56:13.226" v="3147" actId="962"/>
          <ac:picMkLst>
            <pc:docMk/>
            <pc:sldMk cId="0" sldId="274"/>
            <ac:picMk id="563" creationId="{00000000-0000-0000-0000-000000000000}"/>
          </ac:picMkLst>
        </pc:picChg>
      </pc:sldChg>
      <pc:sldChg chg="modSp mod">
        <pc:chgData name="Doyle, Maggie - Division of Academic Program Standards" userId="ec05bd37-6ff4-4486-b69e-28175b6d77b4" providerId="ADAL" clId="{2367ECF7-F68E-4F2A-BEAB-BF9BDD160FDA}" dt="2024-03-13T14:56:58.522" v="3154" actId="962"/>
        <pc:sldMkLst>
          <pc:docMk/>
          <pc:sldMk cId="0" sldId="275"/>
        </pc:sldMkLst>
        <pc:picChg chg="mod">
          <ac:chgData name="Doyle, Maggie - Division of Academic Program Standards" userId="ec05bd37-6ff4-4486-b69e-28175b6d77b4" providerId="ADAL" clId="{2367ECF7-F68E-4F2A-BEAB-BF9BDD160FDA}" dt="2024-03-13T14:56:35.790" v="3149" actId="962"/>
          <ac:picMkLst>
            <pc:docMk/>
            <pc:sldMk cId="0" sldId="275"/>
            <ac:picMk id="570" creationId="{00000000-0000-0000-0000-000000000000}"/>
          </ac:picMkLst>
        </pc:picChg>
        <pc:picChg chg="mod">
          <ac:chgData name="Doyle, Maggie - Division of Academic Program Standards" userId="ec05bd37-6ff4-4486-b69e-28175b6d77b4" providerId="ADAL" clId="{2367ECF7-F68E-4F2A-BEAB-BF9BDD160FDA}" dt="2024-03-13T14:56:58.522" v="3154" actId="962"/>
          <ac:picMkLst>
            <pc:docMk/>
            <pc:sldMk cId="0" sldId="275"/>
            <ac:picMk id="571" creationId="{00000000-0000-0000-0000-000000000000}"/>
          </ac:picMkLst>
        </pc:picChg>
      </pc:sldChg>
      <pc:sldChg chg="modSp mod">
        <pc:chgData name="Doyle, Maggie - Division of Academic Program Standards" userId="ec05bd37-6ff4-4486-b69e-28175b6d77b4" providerId="ADAL" clId="{2367ECF7-F68E-4F2A-BEAB-BF9BDD160FDA}" dt="2024-03-13T18:38:42.842" v="7810" actId="2711"/>
        <pc:sldMkLst>
          <pc:docMk/>
          <pc:sldMk cId="0" sldId="276"/>
        </pc:sldMkLst>
        <pc:spChg chg="mod">
          <ac:chgData name="Doyle, Maggie - Division of Academic Program Standards" userId="ec05bd37-6ff4-4486-b69e-28175b6d77b4" providerId="ADAL" clId="{2367ECF7-F68E-4F2A-BEAB-BF9BDD160FDA}" dt="2024-03-13T18:38:42.842" v="7810" actId="2711"/>
          <ac:spMkLst>
            <pc:docMk/>
            <pc:sldMk cId="0" sldId="276"/>
            <ac:spMk id="577" creationId="{00000000-0000-0000-0000-000000000000}"/>
          </ac:spMkLst>
        </pc:spChg>
      </pc:sldChg>
      <pc:sldChg chg="modSp mod">
        <pc:chgData name="Doyle, Maggie - Division of Academic Program Standards" userId="ec05bd37-6ff4-4486-b69e-28175b6d77b4" providerId="ADAL" clId="{2367ECF7-F68E-4F2A-BEAB-BF9BDD160FDA}" dt="2024-03-13T18:39:25.109" v="7837" actId="20577"/>
        <pc:sldMkLst>
          <pc:docMk/>
          <pc:sldMk cId="0" sldId="277"/>
        </pc:sldMkLst>
        <pc:spChg chg="mod">
          <ac:chgData name="Doyle, Maggie - Division of Academic Program Standards" userId="ec05bd37-6ff4-4486-b69e-28175b6d77b4" providerId="ADAL" clId="{2367ECF7-F68E-4F2A-BEAB-BF9BDD160FDA}" dt="2024-03-13T18:39:25.109" v="7837" actId="20577"/>
          <ac:spMkLst>
            <pc:docMk/>
            <pc:sldMk cId="0" sldId="277"/>
            <ac:spMk id="583" creationId="{00000000-0000-0000-0000-000000000000}"/>
          </ac:spMkLst>
        </pc:spChg>
        <pc:picChg chg="mod">
          <ac:chgData name="Doyle, Maggie - Division of Academic Program Standards" userId="ec05bd37-6ff4-4486-b69e-28175b6d77b4" providerId="ADAL" clId="{2367ECF7-F68E-4F2A-BEAB-BF9BDD160FDA}" dt="2024-03-13T14:57:01.228" v="3155" actId="962"/>
          <ac:picMkLst>
            <pc:docMk/>
            <pc:sldMk cId="0" sldId="277"/>
            <ac:picMk id="584" creationId="{00000000-0000-0000-0000-000000000000}"/>
          </ac:picMkLst>
        </pc:picChg>
      </pc:sldChg>
      <pc:sldChg chg="modSp mod">
        <pc:chgData name="Doyle, Maggie - Division of Academic Program Standards" userId="ec05bd37-6ff4-4486-b69e-28175b6d77b4" providerId="ADAL" clId="{2367ECF7-F68E-4F2A-BEAB-BF9BDD160FDA}" dt="2024-03-13T18:40:05.535" v="7840" actId="948"/>
        <pc:sldMkLst>
          <pc:docMk/>
          <pc:sldMk cId="0" sldId="278"/>
        </pc:sldMkLst>
        <pc:spChg chg="mod">
          <ac:chgData name="Doyle, Maggie - Division of Academic Program Standards" userId="ec05bd37-6ff4-4486-b69e-28175b6d77b4" providerId="ADAL" clId="{2367ECF7-F68E-4F2A-BEAB-BF9BDD160FDA}" dt="2024-03-13T18:40:05.535" v="7840" actId="948"/>
          <ac:spMkLst>
            <pc:docMk/>
            <pc:sldMk cId="0" sldId="278"/>
            <ac:spMk id="590" creationId="{00000000-0000-0000-0000-000000000000}"/>
          </ac:spMkLst>
        </pc:spChg>
      </pc:sldChg>
      <pc:sldChg chg="modSp mod">
        <pc:chgData name="Doyle, Maggie - Division of Academic Program Standards" userId="ec05bd37-6ff4-4486-b69e-28175b6d77b4" providerId="ADAL" clId="{2367ECF7-F68E-4F2A-BEAB-BF9BDD160FDA}" dt="2024-03-13T18:40:31.018" v="7844" actId="255"/>
        <pc:sldMkLst>
          <pc:docMk/>
          <pc:sldMk cId="0" sldId="279"/>
        </pc:sldMkLst>
        <pc:spChg chg="mod">
          <ac:chgData name="Doyle, Maggie - Division of Academic Program Standards" userId="ec05bd37-6ff4-4486-b69e-28175b6d77b4" providerId="ADAL" clId="{2367ECF7-F68E-4F2A-BEAB-BF9BDD160FDA}" dt="2024-03-13T18:40:31.018" v="7844" actId="255"/>
          <ac:spMkLst>
            <pc:docMk/>
            <pc:sldMk cId="0" sldId="279"/>
            <ac:spMk id="596" creationId="{00000000-0000-0000-0000-000000000000}"/>
          </ac:spMkLst>
        </pc:spChg>
        <pc:picChg chg="mod">
          <ac:chgData name="Doyle, Maggie - Division of Academic Program Standards" userId="ec05bd37-6ff4-4486-b69e-28175b6d77b4" providerId="ADAL" clId="{2367ECF7-F68E-4F2A-BEAB-BF9BDD160FDA}" dt="2024-03-13T14:57:03.985" v="3156" actId="962"/>
          <ac:picMkLst>
            <pc:docMk/>
            <pc:sldMk cId="0" sldId="279"/>
            <ac:picMk id="597" creationId="{00000000-0000-0000-0000-000000000000}"/>
          </ac:picMkLst>
        </pc:picChg>
      </pc:sldChg>
      <pc:sldChg chg="modSp mod setBg">
        <pc:chgData name="Doyle, Maggie - Division of Academic Program Standards" userId="ec05bd37-6ff4-4486-b69e-28175b6d77b4" providerId="ADAL" clId="{2367ECF7-F68E-4F2A-BEAB-BF9BDD160FDA}" dt="2024-03-13T18:41:42.311" v="7858"/>
        <pc:sldMkLst>
          <pc:docMk/>
          <pc:sldMk cId="0" sldId="280"/>
        </pc:sldMkLst>
        <pc:spChg chg="mod">
          <ac:chgData name="Doyle, Maggie - Division of Academic Program Standards" userId="ec05bd37-6ff4-4486-b69e-28175b6d77b4" providerId="ADAL" clId="{2367ECF7-F68E-4F2A-BEAB-BF9BDD160FDA}" dt="2024-03-13T18:41:35.505" v="7857" actId="255"/>
          <ac:spMkLst>
            <pc:docMk/>
            <pc:sldMk cId="0" sldId="280"/>
            <ac:spMk id="603" creationId="{00000000-0000-0000-0000-000000000000}"/>
          </ac:spMkLst>
        </pc:spChg>
        <pc:picChg chg="mod">
          <ac:chgData name="Doyle, Maggie - Division of Academic Program Standards" userId="ec05bd37-6ff4-4486-b69e-28175b6d77b4" providerId="ADAL" clId="{2367ECF7-F68E-4F2A-BEAB-BF9BDD160FDA}" dt="2024-03-13T14:57:06.234" v="3157" actId="962"/>
          <ac:picMkLst>
            <pc:docMk/>
            <pc:sldMk cId="0" sldId="280"/>
            <ac:picMk id="604" creationId="{00000000-0000-0000-0000-000000000000}"/>
          </ac:picMkLst>
        </pc:picChg>
      </pc:sldChg>
      <pc:sldChg chg="modSp mod">
        <pc:chgData name="Doyle, Maggie - Division of Academic Program Standards" userId="ec05bd37-6ff4-4486-b69e-28175b6d77b4" providerId="ADAL" clId="{2367ECF7-F68E-4F2A-BEAB-BF9BDD160FDA}" dt="2024-03-13T18:44:34.023" v="7871" actId="14100"/>
        <pc:sldMkLst>
          <pc:docMk/>
          <pc:sldMk cId="0" sldId="281"/>
        </pc:sldMkLst>
        <pc:spChg chg="mod">
          <ac:chgData name="Doyle, Maggie - Division of Academic Program Standards" userId="ec05bd37-6ff4-4486-b69e-28175b6d77b4" providerId="ADAL" clId="{2367ECF7-F68E-4F2A-BEAB-BF9BDD160FDA}" dt="2024-03-13T18:44:34.023" v="7871" actId="14100"/>
          <ac:spMkLst>
            <pc:docMk/>
            <pc:sldMk cId="0" sldId="281"/>
            <ac:spMk id="610" creationId="{00000000-0000-0000-0000-000000000000}"/>
          </ac:spMkLst>
        </pc:spChg>
        <pc:picChg chg="mod ord">
          <ac:chgData name="Doyle, Maggie - Division of Academic Program Standards" userId="ec05bd37-6ff4-4486-b69e-28175b6d77b4" providerId="ADAL" clId="{2367ECF7-F68E-4F2A-BEAB-BF9BDD160FDA}" dt="2024-03-13T18:44:19.516" v="7868" actId="167"/>
          <ac:picMkLst>
            <pc:docMk/>
            <pc:sldMk cId="0" sldId="281"/>
            <ac:picMk id="611" creationId="{00000000-0000-0000-0000-000000000000}"/>
          </ac:picMkLst>
        </pc:picChg>
      </pc:sldChg>
      <pc:sldChg chg="modSp mod">
        <pc:chgData name="Doyle, Maggie - Division of Academic Program Standards" userId="ec05bd37-6ff4-4486-b69e-28175b6d77b4" providerId="ADAL" clId="{2367ECF7-F68E-4F2A-BEAB-BF9BDD160FDA}" dt="2024-03-13T18:46:01.219" v="7876" actId="2711"/>
        <pc:sldMkLst>
          <pc:docMk/>
          <pc:sldMk cId="0" sldId="282"/>
        </pc:sldMkLst>
        <pc:spChg chg="mod">
          <ac:chgData name="Doyle, Maggie - Division of Academic Program Standards" userId="ec05bd37-6ff4-4486-b69e-28175b6d77b4" providerId="ADAL" clId="{2367ECF7-F68E-4F2A-BEAB-BF9BDD160FDA}" dt="2024-03-13T18:46:01.219" v="7876" actId="2711"/>
          <ac:spMkLst>
            <pc:docMk/>
            <pc:sldMk cId="0" sldId="282"/>
            <ac:spMk id="616" creationId="{00000000-0000-0000-0000-000000000000}"/>
          </ac:spMkLst>
        </pc:spChg>
        <pc:spChg chg="mod">
          <ac:chgData name="Doyle, Maggie - Division of Academic Program Standards" userId="ec05bd37-6ff4-4486-b69e-28175b6d77b4" providerId="ADAL" clId="{2367ECF7-F68E-4F2A-BEAB-BF9BDD160FDA}" dt="2024-03-13T18:44:49.588" v="7873" actId="255"/>
          <ac:spMkLst>
            <pc:docMk/>
            <pc:sldMk cId="0" sldId="282"/>
            <ac:spMk id="617" creationId="{00000000-0000-0000-0000-000000000000}"/>
          </ac:spMkLst>
        </pc:spChg>
        <pc:spChg chg="mod">
          <ac:chgData name="Doyle, Maggie - Division of Academic Program Standards" userId="ec05bd37-6ff4-4486-b69e-28175b6d77b4" providerId="ADAL" clId="{2367ECF7-F68E-4F2A-BEAB-BF9BDD160FDA}" dt="2024-03-13T18:44:57.068" v="7874" actId="2711"/>
          <ac:spMkLst>
            <pc:docMk/>
            <pc:sldMk cId="0" sldId="282"/>
            <ac:spMk id="618" creationId="{00000000-0000-0000-0000-000000000000}"/>
          </ac:spMkLst>
        </pc:spChg>
      </pc:sldChg>
      <pc:sldChg chg="modSp mod">
        <pc:chgData name="Doyle, Maggie - Division of Academic Program Standards" userId="ec05bd37-6ff4-4486-b69e-28175b6d77b4" providerId="ADAL" clId="{2367ECF7-F68E-4F2A-BEAB-BF9BDD160FDA}" dt="2024-03-13T18:47:03.155" v="7884" actId="948"/>
        <pc:sldMkLst>
          <pc:docMk/>
          <pc:sldMk cId="0" sldId="283"/>
        </pc:sldMkLst>
        <pc:spChg chg="mod">
          <ac:chgData name="Doyle, Maggie - Division of Academic Program Standards" userId="ec05bd37-6ff4-4486-b69e-28175b6d77b4" providerId="ADAL" clId="{2367ECF7-F68E-4F2A-BEAB-BF9BDD160FDA}" dt="2024-03-13T18:47:03.155" v="7884" actId="948"/>
          <ac:spMkLst>
            <pc:docMk/>
            <pc:sldMk cId="0" sldId="283"/>
            <ac:spMk id="624" creationId="{00000000-0000-0000-0000-000000000000}"/>
          </ac:spMkLst>
        </pc:spChg>
        <pc:picChg chg="mod">
          <ac:chgData name="Doyle, Maggie - Division of Academic Program Standards" userId="ec05bd37-6ff4-4486-b69e-28175b6d77b4" providerId="ADAL" clId="{2367ECF7-F68E-4F2A-BEAB-BF9BDD160FDA}" dt="2024-03-13T14:57:11.414" v="3159" actId="962"/>
          <ac:picMkLst>
            <pc:docMk/>
            <pc:sldMk cId="0" sldId="283"/>
            <ac:picMk id="625" creationId="{00000000-0000-0000-0000-000000000000}"/>
          </ac:picMkLst>
        </pc:picChg>
      </pc:sldChg>
      <pc:sldChg chg="modSp mod">
        <pc:chgData name="Doyle, Maggie - Division of Academic Program Standards" userId="ec05bd37-6ff4-4486-b69e-28175b6d77b4" providerId="ADAL" clId="{2367ECF7-F68E-4F2A-BEAB-BF9BDD160FDA}" dt="2024-03-13T18:47:15.948" v="7886" actId="255"/>
        <pc:sldMkLst>
          <pc:docMk/>
          <pc:sldMk cId="0" sldId="284"/>
        </pc:sldMkLst>
        <pc:spChg chg="mod">
          <ac:chgData name="Doyle, Maggie - Division of Academic Program Standards" userId="ec05bd37-6ff4-4486-b69e-28175b6d77b4" providerId="ADAL" clId="{2367ECF7-F68E-4F2A-BEAB-BF9BDD160FDA}" dt="2024-03-13T18:47:15.948" v="7886" actId="255"/>
          <ac:spMkLst>
            <pc:docMk/>
            <pc:sldMk cId="0" sldId="284"/>
            <ac:spMk id="631" creationId="{00000000-0000-0000-0000-000000000000}"/>
          </ac:spMkLst>
        </pc:spChg>
        <pc:picChg chg="mod">
          <ac:chgData name="Doyle, Maggie - Division of Academic Program Standards" userId="ec05bd37-6ff4-4486-b69e-28175b6d77b4" providerId="ADAL" clId="{2367ECF7-F68E-4F2A-BEAB-BF9BDD160FDA}" dt="2024-03-13T14:57:13.719" v="3160" actId="962"/>
          <ac:picMkLst>
            <pc:docMk/>
            <pc:sldMk cId="0" sldId="284"/>
            <ac:picMk id="632" creationId="{00000000-0000-0000-0000-000000000000}"/>
          </ac:picMkLst>
        </pc:picChg>
      </pc:sldChg>
      <pc:sldChg chg="modSp mod">
        <pc:chgData name="Doyle, Maggie - Division of Academic Program Standards" userId="ec05bd37-6ff4-4486-b69e-28175b6d77b4" providerId="ADAL" clId="{2367ECF7-F68E-4F2A-BEAB-BF9BDD160FDA}" dt="2024-03-13T18:47:35.444" v="7888" actId="255"/>
        <pc:sldMkLst>
          <pc:docMk/>
          <pc:sldMk cId="0" sldId="285"/>
        </pc:sldMkLst>
        <pc:spChg chg="mod">
          <ac:chgData name="Doyle, Maggie - Division of Academic Program Standards" userId="ec05bd37-6ff4-4486-b69e-28175b6d77b4" providerId="ADAL" clId="{2367ECF7-F68E-4F2A-BEAB-BF9BDD160FDA}" dt="2024-03-13T18:47:35.444" v="7888" actId="255"/>
          <ac:spMkLst>
            <pc:docMk/>
            <pc:sldMk cId="0" sldId="285"/>
            <ac:spMk id="639" creationId="{00000000-0000-0000-0000-000000000000}"/>
          </ac:spMkLst>
        </pc:spChg>
        <pc:picChg chg="mod">
          <ac:chgData name="Doyle, Maggie - Division of Academic Program Standards" userId="ec05bd37-6ff4-4486-b69e-28175b6d77b4" providerId="ADAL" clId="{2367ECF7-F68E-4F2A-BEAB-BF9BDD160FDA}" dt="2024-03-13T14:57:16.012" v="3161" actId="962"/>
          <ac:picMkLst>
            <pc:docMk/>
            <pc:sldMk cId="0" sldId="285"/>
            <ac:picMk id="638" creationId="{00000000-0000-0000-0000-000000000000}"/>
          </ac:picMkLst>
        </pc:picChg>
      </pc:sldChg>
      <pc:sldChg chg="modSp mod">
        <pc:chgData name="Doyle, Maggie - Division of Academic Program Standards" userId="ec05bd37-6ff4-4486-b69e-28175b6d77b4" providerId="ADAL" clId="{2367ECF7-F68E-4F2A-BEAB-BF9BDD160FDA}" dt="2024-03-13T18:47:55.073" v="7890" actId="2711"/>
        <pc:sldMkLst>
          <pc:docMk/>
          <pc:sldMk cId="0" sldId="286"/>
        </pc:sldMkLst>
        <pc:spChg chg="mod">
          <ac:chgData name="Doyle, Maggie - Division of Academic Program Standards" userId="ec05bd37-6ff4-4486-b69e-28175b6d77b4" providerId="ADAL" clId="{2367ECF7-F68E-4F2A-BEAB-BF9BDD160FDA}" dt="2024-03-13T18:47:55.073" v="7890" actId="2711"/>
          <ac:spMkLst>
            <pc:docMk/>
            <pc:sldMk cId="0" sldId="286"/>
            <ac:spMk id="645" creationId="{00000000-0000-0000-0000-000000000000}"/>
          </ac:spMkLst>
        </pc:spChg>
        <pc:picChg chg="mod">
          <ac:chgData name="Doyle, Maggie - Division of Academic Program Standards" userId="ec05bd37-6ff4-4486-b69e-28175b6d77b4" providerId="ADAL" clId="{2367ECF7-F68E-4F2A-BEAB-BF9BDD160FDA}" dt="2024-03-13T14:57:18.500" v="3162" actId="962"/>
          <ac:picMkLst>
            <pc:docMk/>
            <pc:sldMk cId="0" sldId="286"/>
            <ac:picMk id="646" creationId="{00000000-0000-0000-0000-000000000000}"/>
          </ac:picMkLst>
        </pc:picChg>
      </pc:sldChg>
      <pc:sldChg chg="modSp mod">
        <pc:chgData name="Doyle, Maggie - Division of Academic Program Standards" userId="ec05bd37-6ff4-4486-b69e-28175b6d77b4" providerId="ADAL" clId="{2367ECF7-F68E-4F2A-BEAB-BF9BDD160FDA}" dt="2024-03-13T18:48:35.686" v="7894" actId="14100"/>
        <pc:sldMkLst>
          <pc:docMk/>
          <pc:sldMk cId="0" sldId="287"/>
        </pc:sldMkLst>
        <pc:spChg chg="mod">
          <ac:chgData name="Doyle, Maggie - Division of Academic Program Standards" userId="ec05bd37-6ff4-4486-b69e-28175b6d77b4" providerId="ADAL" clId="{2367ECF7-F68E-4F2A-BEAB-BF9BDD160FDA}" dt="2024-03-13T18:48:16.908" v="7891" actId="2711"/>
          <ac:spMkLst>
            <pc:docMk/>
            <pc:sldMk cId="0" sldId="287"/>
            <ac:spMk id="651" creationId="{00000000-0000-0000-0000-000000000000}"/>
          </ac:spMkLst>
        </pc:spChg>
        <pc:spChg chg="mod">
          <ac:chgData name="Doyle, Maggie - Division of Academic Program Standards" userId="ec05bd37-6ff4-4486-b69e-28175b6d77b4" providerId="ADAL" clId="{2367ECF7-F68E-4F2A-BEAB-BF9BDD160FDA}" dt="2024-03-13T18:48:35.686" v="7894" actId="14100"/>
          <ac:spMkLst>
            <pc:docMk/>
            <pc:sldMk cId="0" sldId="287"/>
            <ac:spMk id="652" creationId="{00000000-0000-0000-0000-000000000000}"/>
          </ac:spMkLst>
        </pc:spChg>
      </pc:sldChg>
      <pc:sldChg chg="modSp mod">
        <pc:chgData name="Doyle, Maggie - Division of Academic Program Standards" userId="ec05bd37-6ff4-4486-b69e-28175b6d77b4" providerId="ADAL" clId="{2367ECF7-F68E-4F2A-BEAB-BF9BDD160FDA}" dt="2024-03-13T18:48:46.892" v="7896" actId="255"/>
        <pc:sldMkLst>
          <pc:docMk/>
          <pc:sldMk cId="0" sldId="288"/>
        </pc:sldMkLst>
        <pc:spChg chg="mod">
          <ac:chgData name="Doyle, Maggie - Division of Academic Program Standards" userId="ec05bd37-6ff4-4486-b69e-28175b6d77b4" providerId="ADAL" clId="{2367ECF7-F68E-4F2A-BEAB-BF9BDD160FDA}" dt="2024-03-13T18:48:46.892" v="7896" actId="255"/>
          <ac:spMkLst>
            <pc:docMk/>
            <pc:sldMk cId="0" sldId="288"/>
            <ac:spMk id="659" creationId="{00000000-0000-0000-0000-000000000000}"/>
          </ac:spMkLst>
        </pc:spChg>
        <pc:picChg chg="mod">
          <ac:chgData name="Doyle, Maggie - Division of Academic Program Standards" userId="ec05bd37-6ff4-4486-b69e-28175b6d77b4" providerId="ADAL" clId="{2367ECF7-F68E-4F2A-BEAB-BF9BDD160FDA}" dt="2024-03-13T14:57:20.667" v="3163" actId="962"/>
          <ac:picMkLst>
            <pc:docMk/>
            <pc:sldMk cId="0" sldId="288"/>
            <ac:picMk id="658" creationId="{00000000-0000-0000-0000-000000000000}"/>
          </ac:picMkLst>
        </pc:picChg>
      </pc:sldChg>
      <pc:sldChg chg="modSp mod">
        <pc:chgData name="Doyle, Maggie - Division of Academic Program Standards" userId="ec05bd37-6ff4-4486-b69e-28175b6d77b4" providerId="ADAL" clId="{2367ECF7-F68E-4F2A-BEAB-BF9BDD160FDA}" dt="2024-03-13T14:57:23.343" v="3164" actId="962"/>
        <pc:sldMkLst>
          <pc:docMk/>
          <pc:sldMk cId="0" sldId="289"/>
        </pc:sldMkLst>
        <pc:spChg chg="mod">
          <ac:chgData name="Doyle, Maggie - Division of Academic Program Standards" userId="ec05bd37-6ff4-4486-b69e-28175b6d77b4" providerId="ADAL" clId="{2367ECF7-F68E-4F2A-BEAB-BF9BDD160FDA}" dt="2024-03-13T14:04:06.704" v="105" actId="1076"/>
          <ac:spMkLst>
            <pc:docMk/>
            <pc:sldMk cId="0" sldId="289"/>
            <ac:spMk id="664" creationId="{00000000-0000-0000-0000-000000000000}"/>
          </ac:spMkLst>
        </pc:spChg>
        <pc:picChg chg="mod">
          <ac:chgData name="Doyle, Maggie - Division of Academic Program Standards" userId="ec05bd37-6ff4-4486-b69e-28175b6d77b4" providerId="ADAL" clId="{2367ECF7-F68E-4F2A-BEAB-BF9BDD160FDA}" dt="2024-03-13T14:57:23.343" v="3164" actId="962"/>
          <ac:picMkLst>
            <pc:docMk/>
            <pc:sldMk cId="0" sldId="289"/>
            <ac:picMk id="665" creationId="{00000000-0000-0000-0000-000000000000}"/>
          </ac:picMkLst>
        </pc:picChg>
      </pc:sldChg>
      <pc:sldChg chg="modSp mod">
        <pc:chgData name="Doyle, Maggie - Division of Academic Program Standards" userId="ec05bd37-6ff4-4486-b69e-28175b6d77b4" providerId="ADAL" clId="{2367ECF7-F68E-4F2A-BEAB-BF9BDD160FDA}" dt="2024-03-13T14:57:29.025" v="3165" actId="962"/>
        <pc:sldMkLst>
          <pc:docMk/>
          <pc:sldMk cId="0" sldId="290"/>
        </pc:sldMkLst>
        <pc:picChg chg="mod">
          <ac:chgData name="Doyle, Maggie - Division of Academic Program Standards" userId="ec05bd37-6ff4-4486-b69e-28175b6d77b4" providerId="ADAL" clId="{2367ECF7-F68E-4F2A-BEAB-BF9BDD160FDA}" dt="2024-03-13T14:56:43.454" v="3151" actId="962"/>
          <ac:picMkLst>
            <pc:docMk/>
            <pc:sldMk cId="0" sldId="290"/>
            <ac:picMk id="672" creationId="{00000000-0000-0000-0000-000000000000}"/>
          </ac:picMkLst>
        </pc:picChg>
        <pc:picChg chg="mod">
          <ac:chgData name="Doyle, Maggie - Division of Academic Program Standards" userId="ec05bd37-6ff4-4486-b69e-28175b6d77b4" providerId="ADAL" clId="{2367ECF7-F68E-4F2A-BEAB-BF9BDD160FDA}" dt="2024-03-13T14:57:29.025" v="3165" actId="962"/>
          <ac:picMkLst>
            <pc:docMk/>
            <pc:sldMk cId="0" sldId="290"/>
            <ac:picMk id="673" creationId="{00000000-0000-0000-0000-000000000000}"/>
          </ac:picMkLst>
        </pc:picChg>
      </pc:sldChg>
      <pc:sldChg chg="modSp mod">
        <pc:chgData name="Doyle, Maggie - Division of Academic Program Standards" userId="ec05bd37-6ff4-4486-b69e-28175b6d77b4" providerId="ADAL" clId="{2367ECF7-F68E-4F2A-BEAB-BF9BDD160FDA}" dt="2024-03-13T18:49:16.431" v="7898" actId="2711"/>
        <pc:sldMkLst>
          <pc:docMk/>
          <pc:sldMk cId="0" sldId="291"/>
        </pc:sldMkLst>
        <pc:spChg chg="mod">
          <ac:chgData name="Doyle, Maggie - Division of Academic Program Standards" userId="ec05bd37-6ff4-4486-b69e-28175b6d77b4" providerId="ADAL" clId="{2367ECF7-F68E-4F2A-BEAB-BF9BDD160FDA}" dt="2024-03-13T18:49:09.631" v="7897" actId="2711"/>
          <ac:spMkLst>
            <pc:docMk/>
            <pc:sldMk cId="0" sldId="291"/>
            <ac:spMk id="678" creationId="{00000000-0000-0000-0000-000000000000}"/>
          </ac:spMkLst>
        </pc:spChg>
        <pc:spChg chg="mod">
          <ac:chgData name="Doyle, Maggie - Division of Academic Program Standards" userId="ec05bd37-6ff4-4486-b69e-28175b6d77b4" providerId="ADAL" clId="{2367ECF7-F68E-4F2A-BEAB-BF9BDD160FDA}" dt="2024-03-13T18:49:16.431" v="7898" actId="2711"/>
          <ac:spMkLst>
            <pc:docMk/>
            <pc:sldMk cId="0" sldId="291"/>
            <ac:spMk id="679" creationId="{00000000-0000-0000-0000-000000000000}"/>
          </ac:spMkLst>
        </pc:spChg>
      </pc:sldChg>
      <pc:sldChg chg="modSp mod">
        <pc:chgData name="Doyle, Maggie - Division of Academic Program Standards" userId="ec05bd37-6ff4-4486-b69e-28175b6d77b4" providerId="ADAL" clId="{2367ECF7-F68E-4F2A-BEAB-BF9BDD160FDA}" dt="2024-03-13T18:57:44.391" v="8012" actId="948"/>
        <pc:sldMkLst>
          <pc:docMk/>
          <pc:sldMk cId="0" sldId="292"/>
        </pc:sldMkLst>
        <pc:spChg chg="mod">
          <ac:chgData name="Doyle, Maggie - Division of Academic Program Standards" userId="ec05bd37-6ff4-4486-b69e-28175b6d77b4" providerId="ADAL" clId="{2367ECF7-F68E-4F2A-BEAB-BF9BDD160FDA}" dt="2024-03-13T18:57:44.391" v="8012" actId="948"/>
          <ac:spMkLst>
            <pc:docMk/>
            <pc:sldMk cId="0" sldId="292"/>
            <ac:spMk id="685" creationId="{00000000-0000-0000-0000-000000000000}"/>
          </ac:spMkLst>
        </pc:spChg>
        <pc:picChg chg="mod">
          <ac:chgData name="Doyle, Maggie - Division of Academic Program Standards" userId="ec05bd37-6ff4-4486-b69e-28175b6d77b4" providerId="ADAL" clId="{2367ECF7-F68E-4F2A-BEAB-BF9BDD160FDA}" dt="2024-03-13T14:57:31.238" v="3166" actId="962"/>
          <ac:picMkLst>
            <pc:docMk/>
            <pc:sldMk cId="0" sldId="292"/>
            <ac:picMk id="686" creationId="{00000000-0000-0000-0000-000000000000}"/>
          </ac:picMkLst>
        </pc:picChg>
      </pc:sldChg>
      <pc:sldChg chg="modSp mod">
        <pc:chgData name="Doyle, Maggie - Division of Academic Program Standards" userId="ec05bd37-6ff4-4486-b69e-28175b6d77b4" providerId="ADAL" clId="{2367ECF7-F68E-4F2A-BEAB-BF9BDD160FDA}" dt="2024-03-13T18:50:57.719" v="7910" actId="14100"/>
        <pc:sldMkLst>
          <pc:docMk/>
          <pc:sldMk cId="0" sldId="293"/>
        </pc:sldMkLst>
        <pc:spChg chg="mod">
          <ac:chgData name="Doyle, Maggie - Division of Academic Program Standards" userId="ec05bd37-6ff4-4486-b69e-28175b6d77b4" providerId="ADAL" clId="{2367ECF7-F68E-4F2A-BEAB-BF9BDD160FDA}" dt="2024-03-13T18:50:22.607" v="7905" actId="255"/>
          <ac:spMkLst>
            <pc:docMk/>
            <pc:sldMk cId="0" sldId="293"/>
            <ac:spMk id="691" creationId="{00000000-0000-0000-0000-000000000000}"/>
          </ac:spMkLst>
        </pc:spChg>
        <pc:spChg chg="mod">
          <ac:chgData name="Doyle, Maggie - Division of Academic Program Standards" userId="ec05bd37-6ff4-4486-b69e-28175b6d77b4" providerId="ADAL" clId="{2367ECF7-F68E-4F2A-BEAB-BF9BDD160FDA}" dt="2024-03-13T18:50:57.719" v="7910" actId="14100"/>
          <ac:spMkLst>
            <pc:docMk/>
            <pc:sldMk cId="0" sldId="293"/>
            <ac:spMk id="692" creationId="{00000000-0000-0000-0000-000000000000}"/>
          </ac:spMkLst>
        </pc:spChg>
      </pc:sldChg>
      <pc:sldChg chg="modSp mod">
        <pc:chgData name="Doyle, Maggie - Division of Academic Program Standards" userId="ec05bd37-6ff4-4486-b69e-28175b6d77b4" providerId="ADAL" clId="{2367ECF7-F68E-4F2A-BEAB-BF9BDD160FDA}" dt="2024-03-13T18:51:23.537" v="7913" actId="14100"/>
        <pc:sldMkLst>
          <pc:docMk/>
          <pc:sldMk cId="0" sldId="294"/>
        </pc:sldMkLst>
        <pc:spChg chg="mod">
          <ac:chgData name="Doyle, Maggie - Division of Academic Program Standards" userId="ec05bd37-6ff4-4486-b69e-28175b6d77b4" providerId="ADAL" clId="{2367ECF7-F68E-4F2A-BEAB-BF9BDD160FDA}" dt="2024-03-13T18:51:23.537" v="7913" actId="14100"/>
          <ac:spMkLst>
            <pc:docMk/>
            <pc:sldMk cId="0" sldId="294"/>
            <ac:spMk id="699" creationId="{00000000-0000-0000-0000-000000000000}"/>
          </ac:spMkLst>
        </pc:spChg>
        <pc:picChg chg="mod">
          <ac:chgData name="Doyle, Maggie - Division of Academic Program Standards" userId="ec05bd37-6ff4-4486-b69e-28175b6d77b4" providerId="ADAL" clId="{2367ECF7-F68E-4F2A-BEAB-BF9BDD160FDA}" dt="2024-03-13T14:57:33.967" v="3167" actId="962"/>
          <ac:picMkLst>
            <pc:docMk/>
            <pc:sldMk cId="0" sldId="294"/>
            <ac:picMk id="698" creationId="{00000000-0000-0000-0000-000000000000}"/>
          </ac:picMkLst>
        </pc:picChg>
      </pc:sldChg>
      <pc:sldChg chg="modSp mod">
        <pc:chgData name="Doyle, Maggie - Division of Academic Program Standards" userId="ec05bd37-6ff4-4486-b69e-28175b6d77b4" providerId="ADAL" clId="{2367ECF7-F68E-4F2A-BEAB-BF9BDD160FDA}" dt="2024-03-13T18:51:36.506" v="7915" actId="255"/>
        <pc:sldMkLst>
          <pc:docMk/>
          <pc:sldMk cId="0" sldId="295"/>
        </pc:sldMkLst>
        <pc:spChg chg="mod">
          <ac:chgData name="Doyle, Maggie - Division of Academic Program Standards" userId="ec05bd37-6ff4-4486-b69e-28175b6d77b4" providerId="ADAL" clId="{2367ECF7-F68E-4F2A-BEAB-BF9BDD160FDA}" dt="2024-03-13T18:51:36.506" v="7915" actId="255"/>
          <ac:spMkLst>
            <pc:docMk/>
            <pc:sldMk cId="0" sldId="295"/>
            <ac:spMk id="705" creationId="{00000000-0000-0000-0000-000000000000}"/>
          </ac:spMkLst>
        </pc:spChg>
        <pc:picChg chg="mod">
          <ac:chgData name="Doyle, Maggie - Division of Academic Program Standards" userId="ec05bd37-6ff4-4486-b69e-28175b6d77b4" providerId="ADAL" clId="{2367ECF7-F68E-4F2A-BEAB-BF9BDD160FDA}" dt="2024-03-13T14:57:36.186" v="3168" actId="962"/>
          <ac:picMkLst>
            <pc:docMk/>
            <pc:sldMk cId="0" sldId="295"/>
            <ac:picMk id="706" creationId="{00000000-0000-0000-0000-000000000000}"/>
          </ac:picMkLst>
        </pc:picChg>
      </pc:sldChg>
      <pc:sldChg chg="modSp mod">
        <pc:chgData name="Doyle, Maggie - Division of Academic Program Standards" userId="ec05bd37-6ff4-4486-b69e-28175b6d77b4" providerId="ADAL" clId="{2367ECF7-F68E-4F2A-BEAB-BF9BDD160FDA}" dt="2024-03-13T18:52:06.193" v="7921" actId="6549"/>
        <pc:sldMkLst>
          <pc:docMk/>
          <pc:sldMk cId="0" sldId="296"/>
        </pc:sldMkLst>
        <pc:spChg chg="mod">
          <ac:chgData name="Doyle, Maggie - Division of Academic Program Standards" userId="ec05bd37-6ff4-4486-b69e-28175b6d77b4" providerId="ADAL" clId="{2367ECF7-F68E-4F2A-BEAB-BF9BDD160FDA}" dt="2024-03-13T18:52:06.193" v="7921" actId="6549"/>
          <ac:spMkLst>
            <pc:docMk/>
            <pc:sldMk cId="0" sldId="296"/>
            <ac:spMk id="712" creationId="{00000000-0000-0000-0000-000000000000}"/>
          </ac:spMkLst>
        </pc:spChg>
        <pc:picChg chg="mod">
          <ac:chgData name="Doyle, Maggie - Division of Academic Program Standards" userId="ec05bd37-6ff4-4486-b69e-28175b6d77b4" providerId="ADAL" clId="{2367ECF7-F68E-4F2A-BEAB-BF9BDD160FDA}" dt="2024-03-13T14:57:38.250" v="3169" actId="962"/>
          <ac:picMkLst>
            <pc:docMk/>
            <pc:sldMk cId="0" sldId="296"/>
            <ac:picMk id="713" creationId="{00000000-0000-0000-0000-000000000000}"/>
          </ac:picMkLst>
        </pc:picChg>
      </pc:sldChg>
      <pc:sldChg chg="modSp mod">
        <pc:chgData name="Doyle, Maggie - Division of Academic Program Standards" userId="ec05bd37-6ff4-4486-b69e-28175b6d77b4" providerId="ADAL" clId="{2367ECF7-F68E-4F2A-BEAB-BF9BDD160FDA}" dt="2024-03-13T18:52:24.262" v="7924" actId="14100"/>
        <pc:sldMkLst>
          <pc:docMk/>
          <pc:sldMk cId="0" sldId="297"/>
        </pc:sldMkLst>
        <pc:spChg chg="mod">
          <ac:chgData name="Doyle, Maggie - Division of Academic Program Standards" userId="ec05bd37-6ff4-4486-b69e-28175b6d77b4" providerId="ADAL" clId="{2367ECF7-F68E-4F2A-BEAB-BF9BDD160FDA}" dt="2024-03-13T18:52:24.262" v="7924" actId="14100"/>
          <ac:spMkLst>
            <pc:docMk/>
            <pc:sldMk cId="0" sldId="297"/>
            <ac:spMk id="719" creationId="{00000000-0000-0000-0000-000000000000}"/>
          </ac:spMkLst>
        </pc:spChg>
        <pc:picChg chg="mod">
          <ac:chgData name="Doyle, Maggie - Division of Academic Program Standards" userId="ec05bd37-6ff4-4486-b69e-28175b6d77b4" providerId="ADAL" clId="{2367ECF7-F68E-4F2A-BEAB-BF9BDD160FDA}" dt="2024-03-13T14:57:40.675" v="3170" actId="962"/>
          <ac:picMkLst>
            <pc:docMk/>
            <pc:sldMk cId="0" sldId="297"/>
            <ac:picMk id="720" creationId="{00000000-0000-0000-0000-000000000000}"/>
          </ac:picMkLst>
        </pc:picChg>
      </pc:sldChg>
      <pc:sldChg chg="modSp mod">
        <pc:chgData name="Doyle, Maggie - Division of Academic Program Standards" userId="ec05bd37-6ff4-4486-b69e-28175b6d77b4" providerId="ADAL" clId="{2367ECF7-F68E-4F2A-BEAB-BF9BDD160FDA}" dt="2024-03-13T18:52:43.797" v="7928" actId="20577"/>
        <pc:sldMkLst>
          <pc:docMk/>
          <pc:sldMk cId="0" sldId="298"/>
        </pc:sldMkLst>
        <pc:spChg chg="mod">
          <ac:chgData name="Doyle, Maggie - Division of Academic Program Standards" userId="ec05bd37-6ff4-4486-b69e-28175b6d77b4" providerId="ADAL" clId="{2367ECF7-F68E-4F2A-BEAB-BF9BDD160FDA}" dt="2024-03-13T18:52:43.797" v="7928" actId="20577"/>
          <ac:spMkLst>
            <pc:docMk/>
            <pc:sldMk cId="0" sldId="298"/>
            <ac:spMk id="726" creationId="{00000000-0000-0000-0000-000000000000}"/>
          </ac:spMkLst>
        </pc:spChg>
        <pc:picChg chg="mod">
          <ac:chgData name="Doyle, Maggie - Division of Academic Program Standards" userId="ec05bd37-6ff4-4486-b69e-28175b6d77b4" providerId="ADAL" clId="{2367ECF7-F68E-4F2A-BEAB-BF9BDD160FDA}" dt="2024-03-13T14:57:42.668" v="3171" actId="962"/>
          <ac:picMkLst>
            <pc:docMk/>
            <pc:sldMk cId="0" sldId="298"/>
            <ac:picMk id="727" creationId="{00000000-0000-0000-0000-000000000000}"/>
          </ac:picMkLst>
        </pc:picChg>
      </pc:sldChg>
      <pc:sldChg chg="modSp mod">
        <pc:chgData name="Doyle, Maggie - Division of Academic Program Standards" userId="ec05bd37-6ff4-4486-b69e-28175b6d77b4" providerId="ADAL" clId="{2367ECF7-F68E-4F2A-BEAB-BF9BDD160FDA}" dt="2024-03-13T18:53:47.961" v="7932" actId="2711"/>
        <pc:sldMkLst>
          <pc:docMk/>
          <pc:sldMk cId="0" sldId="299"/>
        </pc:sldMkLst>
        <pc:spChg chg="mod">
          <ac:chgData name="Doyle, Maggie - Division of Academic Program Standards" userId="ec05bd37-6ff4-4486-b69e-28175b6d77b4" providerId="ADAL" clId="{2367ECF7-F68E-4F2A-BEAB-BF9BDD160FDA}" dt="2024-03-13T18:53:30.915" v="7929" actId="2711"/>
          <ac:spMkLst>
            <pc:docMk/>
            <pc:sldMk cId="0" sldId="299"/>
            <ac:spMk id="732" creationId="{00000000-0000-0000-0000-000000000000}"/>
          </ac:spMkLst>
        </pc:spChg>
        <pc:spChg chg="mod">
          <ac:chgData name="Doyle, Maggie - Division of Academic Program Standards" userId="ec05bd37-6ff4-4486-b69e-28175b6d77b4" providerId="ADAL" clId="{2367ECF7-F68E-4F2A-BEAB-BF9BDD160FDA}" dt="2024-03-13T18:53:41.558" v="7931" actId="255"/>
          <ac:spMkLst>
            <pc:docMk/>
            <pc:sldMk cId="0" sldId="299"/>
            <ac:spMk id="733" creationId="{00000000-0000-0000-0000-000000000000}"/>
          </ac:spMkLst>
        </pc:spChg>
        <pc:spChg chg="mod">
          <ac:chgData name="Doyle, Maggie - Division of Academic Program Standards" userId="ec05bd37-6ff4-4486-b69e-28175b6d77b4" providerId="ADAL" clId="{2367ECF7-F68E-4F2A-BEAB-BF9BDD160FDA}" dt="2024-03-13T18:53:47.961" v="7932" actId="2711"/>
          <ac:spMkLst>
            <pc:docMk/>
            <pc:sldMk cId="0" sldId="299"/>
            <ac:spMk id="734" creationId="{00000000-0000-0000-0000-000000000000}"/>
          </ac:spMkLst>
        </pc:spChg>
      </pc:sldChg>
      <pc:sldChg chg="modSp mod">
        <pc:chgData name="Doyle, Maggie - Division of Academic Program Standards" userId="ec05bd37-6ff4-4486-b69e-28175b6d77b4" providerId="ADAL" clId="{2367ECF7-F68E-4F2A-BEAB-BF9BDD160FDA}" dt="2024-03-13T18:54:25.377" v="7937" actId="948"/>
        <pc:sldMkLst>
          <pc:docMk/>
          <pc:sldMk cId="0" sldId="300"/>
        </pc:sldMkLst>
        <pc:spChg chg="mod">
          <ac:chgData name="Doyle, Maggie - Division of Academic Program Standards" userId="ec05bd37-6ff4-4486-b69e-28175b6d77b4" providerId="ADAL" clId="{2367ECF7-F68E-4F2A-BEAB-BF9BDD160FDA}" dt="2024-03-13T18:54:25.377" v="7937" actId="948"/>
          <ac:spMkLst>
            <pc:docMk/>
            <pc:sldMk cId="0" sldId="300"/>
            <ac:spMk id="740" creationId="{00000000-0000-0000-0000-000000000000}"/>
          </ac:spMkLst>
        </pc:spChg>
        <pc:picChg chg="mod">
          <ac:chgData name="Doyle, Maggie - Division of Academic Program Standards" userId="ec05bd37-6ff4-4486-b69e-28175b6d77b4" providerId="ADAL" clId="{2367ECF7-F68E-4F2A-BEAB-BF9BDD160FDA}" dt="2024-03-13T14:57:45.646" v="3172" actId="962"/>
          <ac:picMkLst>
            <pc:docMk/>
            <pc:sldMk cId="0" sldId="300"/>
            <ac:picMk id="741" creationId="{00000000-0000-0000-0000-000000000000}"/>
          </ac:picMkLst>
        </pc:picChg>
      </pc:sldChg>
      <pc:sldChg chg="modSp mod">
        <pc:chgData name="Doyle, Maggie - Division of Academic Program Standards" userId="ec05bd37-6ff4-4486-b69e-28175b6d77b4" providerId="ADAL" clId="{2367ECF7-F68E-4F2A-BEAB-BF9BDD160FDA}" dt="2024-03-13T18:54:37.712" v="7939" actId="255"/>
        <pc:sldMkLst>
          <pc:docMk/>
          <pc:sldMk cId="0" sldId="301"/>
        </pc:sldMkLst>
        <pc:spChg chg="mod">
          <ac:chgData name="Doyle, Maggie - Division of Academic Program Standards" userId="ec05bd37-6ff4-4486-b69e-28175b6d77b4" providerId="ADAL" clId="{2367ECF7-F68E-4F2A-BEAB-BF9BDD160FDA}" dt="2024-03-13T18:54:37.712" v="7939" actId="255"/>
          <ac:spMkLst>
            <pc:docMk/>
            <pc:sldMk cId="0" sldId="301"/>
            <ac:spMk id="747" creationId="{00000000-0000-0000-0000-000000000000}"/>
          </ac:spMkLst>
        </pc:spChg>
        <pc:picChg chg="mod">
          <ac:chgData name="Doyle, Maggie - Division of Academic Program Standards" userId="ec05bd37-6ff4-4486-b69e-28175b6d77b4" providerId="ADAL" clId="{2367ECF7-F68E-4F2A-BEAB-BF9BDD160FDA}" dt="2024-03-13T14:57:48.196" v="3173" actId="962"/>
          <ac:picMkLst>
            <pc:docMk/>
            <pc:sldMk cId="0" sldId="301"/>
            <ac:picMk id="748" creationId="{00000000-0000-0000-0000-000000000000}"/>
          </ac:picMkLst>
        </pc:picChg>
      </pc:sldChg>
      <pc:sldChg chg="modSp mod">
        <pc:chgData name="Doyle, Maggie - Division of Academic Program Standards" userId="ec05bd37-6ff4-4486-b69e-28175b6d77b4" providerId="ADAL" clId="{2367ECF7-F68E-4F2A-BEAB-BF9BDD160FDA}" dt="2024-03-13T18:54:49.323" v="7941" actId="255"/>
        <pc:sldMkLst>
          <pc:docMk/>
          <pc:sldMk cId="0" sldId="302"/>
        </pc:sldMkLst>
        <pc:spChg chg="mod">
          <ac:chgData name="Doyle, Maggie - Division of Academic Program Standards" userId="ec05bd37-6ff4-4486-b69e-28175b6d77b4" providerId="ADAL" clId="{2367ECF7-F68E-4F2A-BEAB-BF9BDD160FDA}" dt="2024-03-13T18:54:49.323" v="7941" actId="255"/>
          <ac:spMkLst>
            <pc:docMk/>
            <pc:sldMk cId="0" sldId="302"/>
            <ac:spMk id="754" creationId="{00000000-0000-0000-0000-000000000000}"/>
          </ac:spMkLst>
        </pc:spChg>
        <pc:picChg chg="mod">
          <ac:chgData name="Doyle, Maggie - Division of Academic Program Standards" userId="ec05bd37-6ff4-4486-b69e-28175b6d77b4" providerId="ADAL" clId="{2367ECF7-F68E-4F2A-BEAB-BF9BDD160FDA}" dt="2024-03-13T14:57:50.691" v="3174" actId="962"/>
          <ac:picMkLst>
            <pc:docMk/>
            <pc:sldMk cId="0" sldId="302"/>
            <ac:picMk id="755" creationId="{00000000-0000-0000-0000-000000000000}"/>
          </ac:picMkLst>
        </pc:picChg>
      </pc:sldChg>
      <pc:sldChg chg="modSp mod">
        <pc:chgData name="Doyle, Maggie - Division of Academic Program Standards" userId="ec05bd37-6ff4-4486-b69e-28175b6d77b4" providerId="ADAL" clId="{2367ECF7-F68E-4F2A-BEAB-BF9BDD160FDA}" dt="2024-03-13T18:55:21.364" v="7943" actId="255"/>
        <pc:sldMkLst>
          <pc:docMk/>
          <pc:sldMk cId="0" sldId="303"/>
        </pc:sldMkLst>
        <pc:spChg chg="mod">
          <ac:chgData name="Doyle, Maggie - Division of Academic Program Standards" userId="ec05bd37-6ff4-4486-b69e-28175b6d77b4" providerId="ADAL" clId="{2367ECF7-F68E-4F2A-BEAB-BF9BDD160FDA}" dt="2024-03-13T18:55:21.364" v="7943" actId="255"/>
          <ac:spMkLst>
            <pc:docMk/>
            <pc:sldMk cId="0" sldId="303"/>
            <ac:spMk id="761" creationId="{00000000-0000-0000-0000-000000000000}"/>
          </ac:spMkLst>
        </pc:spChg>
        <pc:picChg chg="mod">
          <ac:chgData name="Doyle, Maggie - Division of Academic Program Standards" userId="ec05bd37-6ff4-4486-b69e-28175b6d77b4" providerId="ADAL" clId="{2367ECF7-F68E-4F2A-BEAB-BF9BDD160FDA}" dt="2024-03-13T14:57:52.597" v="3175" actId="962"/>
          <ac:picMkLst>
            <pc:docMk/>
            <pc:sldMk cId="0" sldId="303"/>
            <ac:picMk id="762" creationId="{00000000-0000-0000-0000-000000000000}"/>
          </ac:picMkLst>
        </pc:picChg>
      </pc:sldChg>
      <pc:sldChg chg="modSp mod">
        <pc:chgData name="Doyle, Maggie - Division of Academic Program Standards" userId="ec05bd37-6ff4-4486-b69e-28175b6d77b4" providerId="ADAL" clId="{2367ECF7-F68E-4F2A-BEAB-BF9BDD160FDA}" dt="2024-03-13T18:55:57.488" v="7947" actId="14100"/>
        <pc:sldMkLst>
          <pc:docMk/>
          <pc:sldMk cId="0" sldId="304"/>
        </pc:sldMkLst>
        <pc:spChg chg="mod">
          <ac:chgData name="Doyle, Maggie - Division of Academic Program Standards" userId="ec05bd37-6ff4-4486-b69e-28175b6d77b4" providerId="ADAL" clId="{2367ECF7-F68E-4F2A-BEAB-BF9BDD160FDA}" dt="2024-03-13T18:55:45.123" v="7944" actId="2711"/>
          <ac:spMkLst>
            <pc:docMk/>
            <pc:sldMk cId="0" sldId="304"/>
            <ac:spMk id="767" creationId="{00000000-0000-0000-0000-000000000000}"/>
          </ac:spMkLst>
        </pc:spChg>
        <pc:spChg chg="mod">
          <ac:chgData name="Doyle, Maggie - Division of Academic Program Standards" userId="ec05bd37-6ff4-4486-b69e-28175b6d77b4" providerId="ADAL" clId="{2367ECF7-F68E-4F2A-BEAB-BF9BDD160FDA}" dt="2024-03-13T18:55:57.488" v="7947" actId="14100"/>
          <ac:spMkLst>
            <pc:docMk/>
            <pc:sldMk cId="0" sldId="304"/>
            <ac:spMk id="768" creationId="{00000000-0000-0000-0000-000000000000}"/>
          </ac:spMkLst>
        </pc:spChg>
      </pc:sldChg>
      <pc:sldChg chg="modSp mod">
        <pc:chgData name="Doyle, Maggie - Division of Academic Program Standards" userId="ec05bd37-6ff4-4486-b69e-28175b6d77b4" providerId="ADAL" clId="{2367ECF7-F68E-4F2A-BEAB-BF9BDD160FDA}" dt="2024-03-13T18:56:10.409" v="7949" actId="2711"/>
        <pc:sldMkLst>
          <pc:docMk/>
          <pc:sldMk cId="0" sldId="305"/>
        </pc:sldMkLst>
        <pc:spChg chg="mod">
          <ac:chgData name="Doyle, Maggie - Division of Academic Program Standards" userId="ec05bd37-6ff4-4486-b69e-28175b6d77b4" providerId="ADAL" clId="{2367ECF7-F68E-4F2A-BEAB-BF9BDD160FDA}" dt="2024-03-13T18:56:10.409" v="7949" actId="2711"/>
          <ac:spMkLst>
            <pc:docMk/>
            <pc:sldMk cId="0" sldId="305"/>
            <ac:spMk id="775" creationId="{00000000-0000-0000-0000-000000000000}"/>
          </ac:spMkLst>
        </pc:spChg>
        <pc:picChg chg="mod">
          <ac:chgData name="Doyle, Maggie - Division of Academic Program Standards" userId="ec05bd37-6ff4-4486-b69e-28175b6d77b4" providerId="ADAL" clId="{2367ECF7-F68E-4F2A-BEAB-BF9BDD160FDA}" dt="2024-03-13T14:57:54.685" v="3176" actId="962"/>
          <ac:picMkLst>
            <pc:docMk/>
            <pc:sldMk cId="0" sldId="305"/>
            <ac:picMk id="774" creationId="{00000000-0000-0000-0000-000000000000}"/>
          </ac:picMkLst>
        </pc:picChg>
      </pc:sldChg>
      <pc:sldChg chg="modSp mod">
        <pc:chgData name="Doyle, Maggie - Division of Academic Program Standards" userId="ec05bd37-6ff4-4486-b69e-28175b6d77b4" providerId="ADAL" clId="{2367ECF7-F68E-4F2A-BEAB-BF9BDD160FDA}" dt="2024-03-13T14:57:58.636" v="3177" actId="962"/>
        <pc:sldMkLst>
          <pc:docMk/>
          <pc:sldMk cId="0" sldId="306"/>
        </pc:sldMkLst>
        <pc:picChg chg="mod">
          <ac:chgData name="Doyle, Maggie - Division of Academic Program Standards" userId="ec05bd37-6ff4-4486-b69e-28175b6d77b4" providerId="ADAL" clId="{2367ECF7-F68E-4F2A-BEAB-BF9BDD160FDA}" dt="2024-03-13T14:57:58.636" v="3177" actId="962"/>
          <ac:picMkLst>
            <pc:docMk/>
            <pc:sldMk cId="0" sldId="306"/>
            <ac:picMk id="781" creationId="{00000000-0000-0000-0000-000000000000}"/>
          </ac:picMkLst>
        </pc:picChg>
      </pc:sldChg>
      <pc:sldChg chg="modSp mod">
        <pc:chgData name="Doyle, Maggie - Division of Academic Program Standards" userId="ec05bd37-6ff4-4486-b69e-28175b6d77b4" providerId="ADAL" clId="{2367ECF7-F68E-4F2A-BEAB-BF9BDD160FDA}" dt="2024-03-13T14:58:01.459" v="3178" actId="962"/>
        <pc:sldMkLst>
          <pc:docMk/>
          <pc:sldMk cId="0" sldId="307"/>
        </pc:sldMkLst>
        <pc:picChg chg="mod">
          <ac:chgData name="Doyle, Maggie - Division of Academic Program Standards" userId="ec05bd37-6ff4-4486-b69e-28175b6d77b4" providerId="ADAL" clId="{2367ECF7-F68E-4F2A-BEAB-BF9BDD160FDA}" dt="2024-03-13T14:56:50.922" v="3153" actId="962"/>
          <ac:picMkLst>
            <pc:docMk/>
            <pc:sldMk cId="0" sldId="307"/>
            <ac:picMk id="788" creationId="{00000000-0000-0000-0000-000000000000}"/>
          </ac:picMkLst>
        </pc:picChg>
        <pc:picChg chg="mod">
          <ac:chgData name="Doyle, Maggie - Division of Academic Program Standards" userId="ec05bd37-6ff4-4486-b69e-28175b6d77b4" providerId="ADAL" clId="{2367ECF7-F68E-4F2A-BEAB-BF9BDD160FDA}" dt="2024-03-13T14:58:01.459" v="3178" actId="962"/>
          <ac:picMkLst>
            <pc:docMk/>
            <pc:sldMk cId="0" sldId="307"/>
            <ac:picMk id="789" creationId="{00000000-0000-0000-0000-000000000000}"/>
          </ac:picMkLst>
        </pc:picChg>
      </pc:sldChg>
      <pc:sldChg chg="modSp mod">
        <pc:chgData name="Doyle, Maggie - Division of Academic Program Standards" userId="ec05bd37-6ff4-4486-b69e-28175b6d77b4" providerId="ADAL" clId="{2367ECF7-F68E-4F2A-BEAB-BF9BDD160FDA}" dt="2024-03-13T18:56:41.178" v="7952" actId="14100"/>
        <pc:sldMkLst>
          <pc:docMk/>
          <pc:sldMk cId="0" sldId="308"/>
        </pc:sldMkLst>
        <pc:spChg chg="mod">
          <ac:chgData name="Doyle, Maggie - Division of Academic Program Standards" userId="ec05bd37-6ff4-4486-b69e-28175b6d77b4" providerId="ADAL" clId="{2367ECF7-F68E-4F2A-BEAB-BF9BDD160FDA}" dt="2024-03-13T18:56:28.403" v="7950" actId="2711"/>
          <ac:spMkLst>
            <pc:docMk/>
            <pc:sldMk cId="0" sldId="308"/>
            <ac:spMk id="794" creationId="{00000000-0000-0000-0000-000000000000}"/>
          </ac:spMkLst>
        </pc:spChg>
        <pc:spChg chg="mod">
          <ac:chgData name="Doyle, Maggie - Division of Academic Program Standards" userId="ec05bd37-6ff4-4486-b69e-28175b6d77b4" providerId="ADAL" clId="{2367ECF7-F68E-4F2A-BEAB-BF9BDD160FDA}" dt="2024-03-13T18:56:41.178" v="7952" actId="14100"/>
          <ac:spMkLst>
            <pc:docMk/>
            <pc:sldMk cId="0" sldId="308"/>
            <ac:spMk id="795" creationId="{00000000-0000-0000-0000-000000000000}"/>
          </ac:spMkLst>
        </pc:spChg>
      </pc:sldChg>
      <pc:sldChg chg="modSp mod">
        <pc:chgData name="Doyle, Maggie - Division of Academic Program Standards" userId="ec05bd37-6ff4-4486-b69e-28175b6d77b4" providerId="ADAL" clId="{2367ECF7-F68E-4F2A-BEAB-BF9BDD160FDA}" dt="2024-03-13T18:57:11.019" v="7982" actId="948"/>
        <pc:sldMkLst>
          <pc:docMk/>
          <pc:sldMk cId="0" sldId="309"/>
        </pc:sldMkLst>
        <pc:spChg chg="mod">
          <ac:chgData name="Doyle, Maggie - Division of Academic Program Standards" userId="ec05bd37-6ff4-4486-b69e-28175b6d77b4" providerId="ADAL" clId="{2367ECF7-F68E-4F2A-BEAB-BF9BDD160FDA}" dt="2024-03-13T18:57:11.019" v="7982" actId="948"/>
          <ac:spMkLst>
            <pc:docMk/>
            <pc:sldMk cId="0" sldId="309"/>
            <ac:spMk id="801" creationId="{00000000-0000-0000-0000-000000000000}"/>
          </ac:spMkLst>
        </pc:spChg>
        <pc:picChg chg="mod">
          <ac:chgData name="Doyle, Maggie - Division of Academic Program Standards" userId="ec05bd37-6ff4-4486-b69e-28175b6d77b4" providerId="ADAL" clId="{2367ECF7-F68E-4F2A-BEAB-BF9BDD160FDA}" dt="2024-03-13T14:58:03.525" v="3179" actId="962"/>
          <ac:picMkLst>
            <pc:docMk/>
            <pc:sldMk cId="0" sldId="309"/>
            <ac:picMk id="802" creationId="{00000000-0000-0000-0000-000000000000}"/>
          </ac:picMkLst>
        </pc:picChg>
      </pc:sldChg>
      <pc:sldChg chg="modSp mod">
        <pc:chgData name="Doyle, Maggie - Division of Academic Program Standards" userId="ec05bd37-6ff4-4486-b69e-28175b6d77b4" providerId="ADAL" clId="{2367ECF7-F68E-4F2A-BEAB-BF9BDD160FDA}" dt="2024-03-13T18:59:14.699" v="8018" actId="255"/>
        <pc:sldMkLst>
          <pc:docMk/>
          <pc:sldMk cId="0" sldId="310"/>
        </pc:sldMkLst>
        <pc:spChg chg="mod">
          <ac:chgData name="Doyle, Maggie - Division of Academic Program Standards" userId="ec05bd37-6ff4-4486-b69e-28175b6d77b4" providerId="ADAL" clId="{2367ECF7-F68E-4F2A-BEAB-BF9BDD160FDA}" dt="2024-03-13T18:59:14.699" v="8018" actId="255"/>
          <ac:spMkLst>
            <pc:docMk/>
            <pc:sldMk cId="0" sldId="310"/>
            <ac:spMk id="807" creationId="{00000000-0000-0000-0000-000000000000}"/>
          </ac:spMkLst>
        </pc:spChg>
        <pc:spChg chg="mod">
          <ac:chgData name="Doyle, Maggie - Division of Academic Program Standards" userId="ec05bd37-6ff4-4486-b69e-28175b6d77b4" providerId="ADAL" clId="{2367ECF7-F68E-4F2A-BEAB-BF9BDD160FDA}" dt="2024-03-13T18:59:07.102" v="8017" actId="14100"/>
          <ac:spMkLst>
            <pc:docMk/>
            <pc:sldMk cId="0" sldId="310"/>
            <ac:spMk id="808" creationId="{00000000-0000-0000-0000-000000000000}"/>
          </ac:spMkLst>
        </pc:spChg>
      </pc:sldChg>
      <pc:sldChg chg="modSp mod">
        <pc:chgData name="Doyle, Maggie - Division of Academic Program Standards" userId="ec05bd37-6ff4-4486-b69e-28175b6d77b4" providerId="ADAL" clId="{2367ECF7-F68E-4F2A-BEAB-BF9BDD160FDA}" dt="2024-03-13T19:12:40.847" v="8021" actId="14100"/>
        <pc:sldMkLst>
          <pc:docMk/>
          <pc:sldMk cId="0" sldId="311"/>
        </pc:sldMkLst>
        <pc:spChg chg="mod">
          <ac:chgData name="Doyle, Maggie - Division of Academic Program Standards" userId="ec05bd37-6ff4-4486-b69e-28175b6d77b4" providerId="ADAL" clId="{2367ECF7-F68E-4F2A-BEAB-BF9BDD160FDA}" dt="2024-03-13T19:12:40.847" v="8021" actId="14100"/>
          <ac:spMkLst>
            <pc:docMk/>
            <pc:sldMk cId="0" sldId="311"/>
            <ac:spMk id="813" creationId="{00000000-0000-0000-0000-000000000000}"/>
          </ac:spMkLst>
        </pc:spChg>
        <pc:picChg chg="mod">
          <ac:chgData name="Doyle, Maggie - Division of Academic Program Standards" userId="ec05bd37-6ff4-4486-b69e-28175b6d77b4" providerId="ADAL" clId="{2367ECF7-F68E-4F2A-BEAB-BF9BDD160FDA}" dt="2024-03-13T14:58:05.943" v="3180" actId="962"/>
          <ac:picMkLst>
            <pc:docMk/>
            <pc:sldMk cId="0" sldId="311"/>
            <ac:picMk id="814" creationId="{00000000-0000-0000-0000-000000000000}"/>
          </ac:picMkLst>
        </pc:picChg>
      </pc:sldChg>
      <pc:sldChg chg="modSp mod">
        <pc:chgData name="Doyle, Maggie - Division of Academic Program Standards" userId="ec05bd37-6ff4-4486-b69e-28175b6d77b4" providerId="ADAL" clId="{2367ECF7-F68E-4F2A-BEAB-BF9BDD160FDA}" dt="2024-03-13T19:13:01.421" v="8024" actId="14100"/>
        <pc:sldMkLst>
          <pc:docMk/>
          <pc:sldMk cId="0" sldId="312"/>
        </pc:sldMkLst>
        <pc:spChg chg="mod">
          <ac:chgData name="Doyle, Maggie - Division of Academic Program Standards" userId="ec05bd37-6ff4-4486-b69e-28175b6d77b4" providerId="ADAL" clId="{2367ECF7-F68E-4F2A-BEAB-BF9BDD160FDA}" dt="2024-03-13T19:12:52.900" v="8023" actId="255"/>
          <ac:spMkLst>
            <pc:docMk/>
            <pc:sldMk cId="0" sldId="312"/>
            <ac:spMk id="820" creationId="{00000000-0000-0000-0000-000000000000}"/>
          </ac:spMkLst>
        </pc:spChg>
        <pc:spChg chg="mod">
          <ac:chgData name="Doyle, Maggie - Division of Academic Program Standards" userId="ec05bd37-6ff4-4486-b69e-28175b6d77b4" providerId="ADAL" clId="{2367ECF7-F68E-4F2A-BEAB-BF9BDD160FDA}" dt="2024-03-13T19:13:01.421" v="8024" actId="14100"/>
          <ac:spMkLst>
            <pc:docMk/>
            <pc:sldMk cId="0" sldId="312"/>
            <ac:spMk id="822" creationId="{00000000-0000-0000-0000-000000000000}"/>
          </ac:spMkLst>
        </pc:spChg>
        <pc:picChg chg="mod">
          <ac:chgData name="Doyle, Maggie - Division of Academic Program Standards" userId="ec05bd37-6ff4-4486-b69e-28175b6d77b4" providerId="ADAL" clId="{2367ECF7-F68E-4F2A-BEAB-BF9BDD160FDA}" dt="2024-03-13T14:58:08.417" v="3181" actId="962"/>
          <ac:picMkLst>
            <pc:docMk/>
            <pc:sldMk cId="0" sldId="312"/>
            <ac:picMk id="821" creationId="{00000000-0000-0000-0000-000000000000}"/>
          </ac:picMkLst>
        </pc:picChg>
      </pc:sldChg>
      <pc:sldChg chg="modSp mod">
        <pc:chgData name="Doyle, Maggie - Division of Academic Program Standards" userId="ec05bd37-6ff4-4486-b69e-28175b6d77b4" providerId="ADAL" clId="{2367ECF7-F68E-4F2A-BEAB-BF9BDD160FDA}" dt="2024-03-13T19:14:37.755" v="8045" actId="20577"/>
        <pc:sldMkLst>
          <pc:docMk/>
          <pc:sldMk cId="0" sldId="313"/>
        </pc:sldMkLst>
        <pc:spChg chg="mod">
          <ac:chgData name="Doyle, Maggie - Division of Academic Program Standards" userId="ec05bd37-6ff4-4486-b69e-28175b6d77b4" providerId="ADAL" clId="{2367ECF7-F68E-4F2A-BEAB-BF9BDD160FDA}" dt="2024-03-13T19:14:37.755" v="8045" actId="20577"/>
          <ac:spMkLst>
            <pc:docMk/>
            <pc:sldMk cId="0" sldId="313"/>
            <ac:spMk id="827" creationId="{00000000-0000-0000-0000-000000000000}"/>
          </ac:spMkLst>
        </pc:spChg>
        <pc:picChg chg="mod">
          <ac:chgData name="Doyle, Maggie - Division of Academic Program Standards" userId="ec05bd37-6ff4-4486-b69e-28175b6d77b4" providerId="ADAL" clId="{2367ECF7-F68E-4F2A-BEAB-BF9BDD160FDA}" dt="2024-03-13T14:58:11.229" v="3182" actId="962"/>
          <ac:picMkLst>
            <pc:docMk/>
            <pc:sldMk cId="0" sldId="313"/>
            <ac:picMk id="828" creationId="{00000000-0000-0000-0000-000000000000}"/>
          </ac:picMkLst>
        </pc:picChg>
      </pc:sldChg>
      <pc:sldChg chg="modSp mod">
        <pc:chgData name="Doyle, Maggie - Division of Academic Program Standards" userId="ec05bd37-6ff4-4486-b69e-28175b6d77b4" providerId="ADAL" clId="{2367ECF7-F68E-4F2A-BEAB-BF9BDD160FDA}" dt="2024-03-13T19:15:51.906" v="8048" actId="14100"/>
        <pc:sldMkLst>
          <pc:docMk/>
          <pc:sldMk cId="0" sldId="314"/>
        </pc:sldMkLst>
        <pc:spChg chg="mod">
          <ac:chgData name="Doyle, Maggie - Division of Academic Program Standards" userId="ec05bd37-6ff4-4486-b69e-28175b6d77b4" providerId="ADAL" clId="{2367ECF7-F68E-4F2A-BEAB-BF9BDD160FDA}" dt="2024-03-13T19:15:51.906" v="8048" actId="14100"/>
          <ac:spMkLst>
            <pc:docMk/>
            <pc:sldMk cId="0" sldId="314"/>
            <ac:spMk id="834" creationId="{00000000-0000-0000-0000-000000000000}"/>
          </ac:spMkLst>
        </pc:spChg>
        <pc:picChg chg="mod">
          <ac:chgData name="Doyle, Maggie - Division of Academic Program Standards" userId="ec05bd37-6ff4-4486-b69e-28175b6d77b4" providerId="ADAL" clId="{2367ECF7-F68E-4F2A-BEAB-BF9BDD160FDA}" dt="2024-03-13T14:58:13.877" v="3183" actId="962"/>
          <ac:picMkLst>
            <pc:docMk/>
            <pc:sldMk cId="0" sldId="314"/>
            <ac:picMk id="835" creationId="{00000000-0000-0000-0000-000000000000}"/>
          </ac:picMkLst>
        </pc:picChg>
      </pc:sldChg>
      <pc:sldChg chg="modSp mod">
        <pc:chgData name="Doyle, Maggie - Division of Academic Program Standards" userId="ec05bd37-6ff4-4486-b69e-28175b6d77b4" providerId="ADAL" clId="{2367ECF7-F68E-4F2A-BEAB-BF9BDD160FDA}" dt="2024-03-13T19:16:19.885" v="8052" actId="2711"/>
        <pc:sldMkLst>
          <pc:docMk/>
          <pc:sldMk cId="0" sldId="315"/>
        </pc:sldMkLst>
        <pc:spChg chg="mod">
          <ac:chgData name="Doyle, Maggie - Division of Academic Program Standards" userId="ec05bd37-6ff4-4486-b69e-28175b6d77b4" providerId="ADAL" clId="{2367ECF7-F68E-4F2A-BEAB-BF9BDD160FDA}" dt="2024-03-13T19:16:03.058" v="8049" actId="2711"/>
          <ac:spMkLst>
            <pc:docMk/>
            <pc:sldMk cId="0" sldId="315"/>
            <ac:spMk id="841" creationId="{00000000-0000-0000-0000-000000000000}"/>
          </ac:spMkLst>
        </pc:spChg>
        <pc:spChg chg="mod">
          <ac:chgData name="Doyle, Maggie - Division of Academic Program Standards" userId="ec05bd37-6ff4-4486-b69e-28175b6d77b4" providerId="ADAL" clId="{2367ECF7-F68E-4F2A-BEAB-BF9BDD160FDA}" dt="2024-03-13T19:16:12.880" v="8051" actId="255"/>
          <ac:spMkLst>
            <pc:docMk/>
            <pc:sldMk cId="0" sldId="315"/>
            <ac:spMk id="842" creationId="{00000000-0000-0000-0000-000000000000}"/>
          </ac:spMkLst>
        </pc:spChg>
        <pc:spChg chg="mod">
          <ac:chgData name="Doyle, Maggie - Division of Academic Program Standards" userId="ec05bd37-6ff4-4486-b69e-28175b6d77b4" providerId="ADAL" clId="{2367ECF7-F68E-4F2A-BEAB-BF9BDD160FDA}" dt="2024-03-13T19:16:19.885" v="8052" actId="2711"/>
          <ac:spMkLst>
            <pc:docMk/>
            <pc:sldMk cId="0" sldId="315"/>
            <ac:spMk id="843" creationId="{00000000-0000-0000-0000-000000000000}"/>
          </ac:spMkLst>
        </pc:spChg>
      </pc:sldChg>
      <pc:sldChg chg="modSp mod">
        <pc:chgData name="Doyle, Maggie - Division of Academic Program Standards" userId="ec05bd37-6ff4-4486-b69e-28175b6d77b4" providerId="ADAL" clId="{2367ECF7-F68E-4F2A-BEAB-BF9BDD160FDA}" dt="2024-03-13T19:17:24.239" v="8062" actId="948"/>
        <pc:sldMkLst>
          <pc:docMk/>
          <pc:sldMk cId="0" sldId="316"/>
        </pc:sldMkLst>
        <pc:spChg chg="mod">
          <ac:chgData name="Doyle, Maggie - Division of Academic Program Standards" userId="ec05bd37-6ff4-4486-b69e-28175b6d77b4" providerId="ADAL" clId="{2367ECF7-F68E-4F2A-BEAB-BF9BDD160FDA}" dt="2024-03-13T19:17:24.239" v="8062" actId="948"/>
          <ac:spMkLst>
            <pc:docMk/>
            <pc:sldMk cId="0" sldId="316"/>
            <ac:spMk id="849" creationId="{00000000-0000-0000-0000-000000000000}"/>
          </ac:spMkLst>
        </pc:spChg>
        <pc:picChg chg="mod">
          <ac:chgData name="Doyle, Maggie - Division of Academic Program Standards" userId="ec05bd37-6ff4-4486-b69e-28175b6d77b4" providerId="ADAL" clId="{2367ECF7-F68E-4F2A-BEAB-BF9BDD160FDA}" dt="2024-03-13T14:58:16.132" v="3184" actId="962"/>
          <ac:picMkLst>
            <pc:docMk/>
            <pc:sldMk cId="0" sldId="316"/>
            <ac:picMk id="850" creationId="{00000000-0000-0000-0000-000000000000}"/>
          </ac:picMkLst>
        </pc:picChg>
      </pc:sldChg>
      <pc:sldChg chg="modSp mod">
        <pc:chgData name="Doyle, Maggie - Division of Academic Program Standards" userId="ec05bd37-6ff4-4486-b69e-28175b6d77b4" providerId="ADAL" clId="{2367ECF7-F68E-4F2A-BEAB-BF9BDD160FDA}" dt="2024-03-13T19:17:36.356" v="8064" actId="255"/>
        <pc:sldMkLst>
          <pc:docMk/>
          <pc:sldMk cId="0" sldId="317"/>
        </pc:sldMkLst>
        <pc:spChg chg="mod">
          <ac:chgData name="Doyle, Maggie - Division of Academic Program Standards" userId="ec05bd37-6ff4-4486-b69e-28175b6d77b4" providerId="ADAL" clId="{2367ECF7-F68E-4F2A-BEAB-BF9BDD160FDA}" dt="2024-03-13T19:17:36.356" v="8064" actId="255"/>
          <ac:spMkLst>
            <pc:docMk/>
            <pc:sldMk cId="0" sldId="317"/>
            <ac:spMk id="856" creationId="{00000000-0000-0000-0000-000000000000}"/>
          </ac:spMkLst>
        </pc:spChg>
        <pc:picChg chg="mod">
          <ac:chgData name="Doyle, Maggie - Division of Academic Program Standards" userId="ec05bd37-6ff4-4486-b69e-28175b6d77b4" providerId="ADAL" clId="{2367ECF7-F68E-4F2A-BEAB-BF9BDD160FDA}" dt="2024-03-13T14:58:17.896" v="3185" actId="962"/>
          <ac:picMkLst>
            <pc:docMk/>
            <pc:sldMk cId="0" sldId="317"/>
            <ac:picMk id="857" creationId="{00000000-0000-0000-0000-000000000000}"/>
          </ac:picMkLst>
        </pc:picChg>
      </pc:sldChg>
      <pc:sldChg chg="modSp mod">
        <pc:chgData name="Doyle, Maggie - Division of Academic Program Standards" userId="ec05bd37-6ff4-4486-b69e-28175b6d77b4" providerId="ADAL" clId="{2367ECF7-F68E-4F2A-BEAB-BF9BDD160FDA}" dt="2024-03-13T19:17:53.054" v="8066" actId="255"/>
        <pc:sldMkLst>
          <pc:docMk/>
          <pc:sldMk cId="0" sldId="318"/>
        </pc:sldMkLst>
        <pc:spChg chg="mod">
          <ac:chgData name="Doyle, Maggie - Division of Academic Program Standards" userId="ec05bd37-6ff4-4486-b69e-28175b6d77b4" providerId="ADAL" clId="{2367ECF7-F68E-4F2A-BEAB-BF9BDD160FDA}" dt="2024-03-13T19:17:53.054" v="8066" actId="255"/>
          <ac:spMkLst>
            <pc:docMk/>
            <pc:sldMk cId="0" sldId="318"/>
            <ac:spMk id="863" creationId="{00000000-0000-0000-0000-000000000000}"/>
          </ac:spMkLst>
        </pc:spChg>
        <pc:picChg chg="mod">
          <ac:chgData name="Doyle, Maggie - Division of Academic Program Standards" userId="ec05bd37-6ff4-4486-b69e-28175b6d77b4" providerId="ADAL" clId="{2367ECF7-F68E-4F2A-BEAB-BF9BDD160FDA}" dt="2024-03-13T14:58:19.875" v="3186" actId="962"/>
          <ac:picMkLst>
            <pc:docMk/>
            <pc:sldMk cId="0" sldId="318"/>
            <ac:picMk id="864" creationId="{00000000-0000-0000-0000-000000000000}"/>
          </ac:picMkLst>
        </pc:picChg>
      </pc:sldChg>
      <pc:sldChg chg="modSp mod">
        <pc:chgData name="Doyle, Maggie - Division of Academic Program Standards" userId="ec05bd37-6ff4-4486-b69e-28175b6d77b4" providerId="ADAL" clId="{2367ECF7-F68E-4F2A-BEAB-BF9BDD160FDA}" dt="2024-03-13T19:18:05.007" v="8068" actId="255"/>
        <pc:sldMkLst>
          <pc:docMk/>
          <pc:sldMk cId="0" sldId="319"/>
        </pc:sldMkLst>
        <pc:spChg chg="mod">
          <ac:chgData name="Doyle, Maggie - Division of Academic Program Standards" userId="ec05bd37-6ff4-4486-b69e-28175b6d77b4" providerId="ADAL" clId="{2367ECF7-F68E-4F2A-BEAB-BF9BDD160FDA}" dt="2024-03-13T19:18:05.007" v="8068" actId="255"/>
          <ac:spMkLst>
            <pc:docMk/>
            <pc:sldMk cId="0" sldId="319"/>
            <ac:spMk id="870" creationId="{00000000-0000-0000-0000-000000000000}"/>
          </ac:spMkLst>
        </pc:spChg>
        <pc:picChg chg="mod">
          <ac:chgData name="Doyle, Maggie - Division of Academic Program Standards" userId="ec05bd37-6ff4-4486-b69e-28175b6d77b4" providerId="ADAL" clId="{2367ECF7-F68E-4F2A-BEAB-BF9BDD160FDA}" dt="2024-03-13T14:58:21.858" v="3187" actId="962"/>
          <ac:picMkLst>
            <pc:docMk/>
            <pc:sldMk cId="0" sldId="319"/>
            <ac:picMk id="871" creationId="{00000000-0000-0000-0000-000000000000}"/>
          </ac:picMkLst>
        </pc:picChg>
      </pc:sldChg>
      <pc:sldChg chg="modSp mod">
        <pc:chgData name="Doyle, Maggie - Division of Academic Program Standards" userId="ec05bd37-6ff4-4486-b69e-28175b6d77b4" providerId="ADAL" clId="{2367ECF7-F68E-4F2A-BEAB-BF9BDD160FDA}" dt="2024-03-13T19:18:34.373" v="8072" actId="14100"/>
        <pc:sldMkLst>
          <pc:docMk/>
          <pc:sldMk cId="0" sldId="320"/>
        </pc:sldMkLst>
        <pc:spChg chg="mod">
          <ac:chgData name="Doyle, Maggie - Division of Academic Program Standards" userId="ec05bd37-6ff4-4486-b69e-28175b6d77b4" providerId="ADAL" clId="{2367ECF7-F68E-4F2A-BEAB-BF9BDD160FDA}" dt="2024-03-13T19:18:19.546" v="8069" actId="2711"/>
          <ac:spMkLst>
            <pc:docMk/>
            <pc:sldMk cId="0" sldId="320"/>
            <ac:spMk id="876" creationId="{00000000-0000-0000-0000-000000000000}"/>
          </ac:spMkLst>
        </pc:spChg>
        <pc:spChg chg="mod">
          <ac:chgData name="Doyle, Maggie - Division of Academic Program Standards" userId="ec05bd37-6ff4-4486-b69e-28175b6d77b4" providerId="ADAL" clId="{2367ECF7-F68E-4F2A-BEAB-BF9BDD160FDA}" dt="2024-03-13T19:18:34.373" v="8072" actId="14100"/>
          <ac:spMkLst>
            <pc:docMk/>
            <pc:sldMk cId="0" sldId="320"/>
            <ac:spMk id="877" creationId="{00000000-0000-0000-0000-000000000000}"/>
          </ac:spMkLst>
        </pc:spChg>
      </pc:sldChg>
      <pc:sldChg chg="modSp mod">
        <pc:chgData name="Doyle, Maggie - Division of Academic Program Standards" userId="ec05bd37-6ff4-4486-b69e-28175b6d77b4" providerId="ADAL" clId="{2367ECF7-F68E-4F2A-BEAB-BF9BDD160FDA}" dt="2024-03-13T19:18:43.972" v="8074" actId="255"/>
        <pc:sldMkLst>
          <pc:docMk/>
          <pc:sldMk cId="0" sldId="321"/>
        </pc:sldMkLst>
        <pc:spChg chg="mod">
          <ac:chgData name="Doyle, Maggie - Division of Academic Program Standards" userId="ec05bd37-6ff4-4486-b69e-28175b6d77b4" providerId="ADAL" clId="{2367ECF7-F68E-4F2A-BEAB-BF9BDD160FDA}" dt="2024-03-13T19:18:43.972" v="8074" actId="255"/>
          <ac:spMkLst>
            <pc:docMk/>
            <pc:sldMk cId="0" sldId="321"/>
            <ac:spMk id="883" creationId="{00000000-0000-0000-0000-000000000000}"/>
          </ac:spMkLst>
        </pc:spChg>
        <pc:picChg chg="mod">
          <ac:chgData name="Doyle, Maggie - Division of Academic Program Standards" userId="ec05bd37-6ff4-4486-b69e-28175b6d77b4" providerId="ADAL" clId="{2367ECF7-F68E-4F2A-BEAB-BF9BDD160FDA}" dt="2024-03-13T14:58:24.047" v="3188" actId="962"/>
          <ac:picMkLst>
            <pc:docMk/>
            <pc:sldMk cId="0" sldId="321"/>
            <ac:picMk id="884" creationId="{00000000-0000-0000-0000-000000000000}"/>
          </ac:picMkLst>
        </pc:picChg>
      </pc:sldChg>
      <pc:sldChg chg="addSp modSp mod modNotes">
        <pc:chgData name="Doyle, Maggie - Division of Academic Program Standards" userId="ec05bd37-6ff4-4486-b69e-28175b6d77b4" providerId="ADAL" clId="{2367ECF7-F68E-4F2A-BEAB-BF9BDD160FDA}" dt="2024-03-13T14:58:26.456" v="3189" actId="962"/>
        <pc:sldMkLst>
          <pc:docMk/>
          <pc:sldMk cId="0" sldId="322"/>
        </pc:sldMkLst>
        <pc:spChg chg="mod">
          <ac:chgData name="Doyle, Maggie - Division of Academic Program Standards" userId="ec05bd37-6ff4-4486-b69e-28175b6d77b4" providerId="ADAL" clId="{2367ECF7-F68E-4F2A-BEAB-BF9BDD160FDA}" dt="2024-03-13T14:07:17.858" v="116" actId="1076"/>
          <ac:spMkLst>
            <pc:docMk/>
            <pc:sldMk cId="0" sldId="322"/>
            <ac:spMk id="889" creationId="{00000000-0000-0000-0000-000000000000}"/>
          </ac:spMkLst>
        </pc:spChg>
        <pc:picChg chg="add mod">
          <ac:chgData name="Doyle, Maggie - Division of Academic Program Standards" userId="ec05bd37-6ff4-4486-b69e-28175b6d77b4" providerId="ADAL" clId="{2367ECF7-F68E-4F2A-BEAB-BF9BDD160FDA}" dt="2024-03-13T14:58:26.456" v="3189" actId="962"/>
          <ac:picMkLst>
            <pc:docMk/>
            <pc:sldMk cId="0" sldId="322"/>
            <ac:picMk id="2" creationId="{D25AD476-ACE0-F001-8D48-E5C2858F0F78}"/>
          </ac:picMkLst>
        </pc:picChg>
      </pc:sldChg>
      <pc:sldChg chg="addSp delSp modSp mod setBg modClrScheme chgLayout">
        <pc:chgData name="Doyle, Maggie - Division of Academic Program Standards" userId="ec05bd37-6ff4-4486-b69e-28175b6d77b4" providerId="ADAL" clId="{2367ECF7-F68E-4F2A-BEAB-BF9BDD160FDA}" dt="2024-03-13T19:19:50.655" v="8083" actId="14100"/>
        <pc:sldMkLst>
          <pc:docMk/>
          <pc:sldMk cId="0" sldId="323"/>
        </pc:sldMkLst>
        <pc:spChg chg="add mod ord">
          <ac:chgData name="Doyle, Maggie - Division of Academic Program Standards" userId="ec05bd37-6ff4-4486-b69e-28175b6d77b4" providerId="ADAL" clId="{2367ECF7-F68E-4F2A-BEAB-BF9BDD160FDA}" dt="2024-03-13T19:19:37.766" v="8082" actId="255"/>
          <ac:spMkLst>
            <pc:docMk/>
            <pc:sldMk cId="0" sldId="323"/>
            <ac:spMk id="2" creationId="{D49CE34E-B70F-7884-B1F7-94EDC9EBE36E}"/>
          </ac:spMkLst>
        </pc:spChg>
        <pc:spChg chg="mod ord">
          <ac:chgData name="Doyle, Maggie - Division of Academic Program Standards" userId="ec05bd37-6ff4-4486-b69e-28175b6d77b4" providerId="ADAL" clId="{2367ECF7-F68E-4F2A-BEAB-BF9BDD160FDA}" dt="2024-03-13T14:08:02.806" v="119" actId="700"/>
          <ac:spMkLst>
            <pc:docMk/>
            <pc:sldMk cId="0" sldId="323"/>
            <ac:spMk id="894" creationId="{00000000-0000-0000-0000-000000000000}"/>
          </ac:spMkLst>
        </pc:spChg>
        <pc:picChg chg="del mod">
          <ac:chgData name="Doyle, Maggie - Division of Academic Program Standards" userId="ec05bd37-6ff4-4486-b69e-28175b6d77b4" providerId="ADAL" clId="{2367ECF7-F68E-4F2A-BEAB-BF9BDD160FDA}" dt="2024-03-13T14:13:50.611" v="872" actId="478"/>
          <ac:picMkLst>
            <pc:docMk/>
            <pc:sldMk cId="0" sldId="323"/>
            <ac:picMk id="895" creationId="{00000000-0000-0000-0000-000000000000}"/>
          </ac:picMkLst>
        </pc:picChg>
        <pc:picChg chg="mod">
          <ac:chgData name="Doyle, Maggie - Division of Academic Program Standards" userId="ec05bd37-6ff4-4486-b69e-28175b6d77b4" providerId="ADAL" clId="{2367ECF7-F68E-4F2A-BEAB-BF9BDD160FDA}" dt="2024-03-13T19:19:50.655" v="8083" actId="14100"/>
          <ac:picMkLst>
            <pc:docMk/>
            <pc:sldMk cId="0" sldId="323"/>
            <ac:picMk id="896" creationId="{00000000-0000-0000-0000-000000000000}"/>
          </ac:picMkLst>
        </pc:picChg>
      </pc:sldChg>
      <pc:sldChg chg="modSp mod">
        <pc:chgData name="Doyle, Maggie - Division of Academic Program Standards" userId="ec05bd37-6ff4-4486-b69e-28175b6d77b4" providerId="ADAL" clId="{2367ECF7-F68E-4F2A-BEAB-BF9BDD160FDA}" dt="2024-03-13T19:20:10.881" v="8086" actId="255"/>
        <pc:sldMkLst>
          <pc:docMk/>
          <pc:sldMk cId="0" sldId="324"/>
        </pc:sldMkLst>
        <pc:spChg chg="mod">
          <ac:chgData name="Doyle, Maggie - Division of Academic Program Standards" userId="ec05bd37-6ff4-4486-b69e-28175b6d77b4" providerId="ADAL" clId="{2367ECF7-F68E-4F2A-BEAB-BF9BDD160FDA}" dt="2024-03-13T19:20:01.491" v="8084" actId="2711"/>
          <ac:spMkLst>
            <pc:docMk/>
            <pc:sldMk cId="0" sldId="324"/>
            <ac:spMk id="901" creationId="{00000000-0000-0000-0000-000000000000}"/>
          </ac:spMkLst>
        </pc:spChg>
        <pc:spChg chg="mod">
          <ac:chgData name="Doyle, Maggie - Division of Academic Program Standards" userId="ec05bd37-6ff4-4486-b69e-28175b6d77b4" providerId="ADAL" clId="{2367ECF7-F68E-4F2A-BEAB-BF9BDD160FDA}" dt="2024-03-13T19:20:10.881" v="8086" actId="255"/>
          <ac:spMkLst>
            <pc:docMk/>
            <pc:sldMk cId="0" sldId="324"/>
            <ac:spMk id="902" creationId="{00000000-0000-0000-0000-000000000000}"/>
          </ac:spMkLst>
        </pc:spChg>
      </pc:sldChg>
      <pc:sldChg chg="modSp mod">
        <pc:chgData name="Doyle, Maggie - Division of Academic Program Standards" userId="ec05bd37-6ff4-4486-b69e-28175b6d77b4" providerId="ADAL" clId="{2367ECF7-F68E-4F2A-BEAB-BF9BDD160FDA}" dt="2024-03-13T19:20:46.824" v="8095" actId="948"/>
        <pc:sldMkLst>
          <pc:docMk/>
          <pc:sldMk cId="0" sldId="325"/>
        </pc:sldMkLst>
        <pc:spChg chg="mod">
          <ac:chgData name="Doyle, Maggie - Division of Academic Program Standards" userId="ec05bd37-6ff4-4486-b69e-28175b6d77b4" providerId="ADAL" clId="{2367ECF7-F68E-4F2A-BEAB-BF9BDD160FDA}" dt="2024-03-13T19:20:46.824" v="8095" actId="948"/>
          <ac:spMkLst>
            <pc:docMk/>
            <pc:sldMk cId="0" sldId="325"/>
            <ac:spMk id="908" creationId="{00000000-0000-0000-0000-000000000000}"/>
          </ac:spMkLst>
        </pc:spChg>
        <pc:picChg chg="mod">
          <ac:chgData name="Doyle, Maggie - Division of Academic Program Standards" userId="ec05bd37-6ff4-4486-b69e-28175b6d77b4" providerId="ADAL" clId="{2367ECF7-F68E-4F2A-BEAB-BF9BDD160FDA}" dt="2024-03-13T14:58:30.589" v="3191" actId="962"/>
          <ac:picMkLst>
            <pc:docMk/>
            <pc:sldMk cId="0" sldId="325"/>
            <ac:picMk id="909" creationId="{00000000-0000-0000-0000-000000000000}"/>
          </ac:picMkLst>
        </pc:picChg>
      </pc:sldChg>
      <pc:sldChg chg="modSp mod">
        <pc:chgData name="Doyle, Maggie - Division of Academic Program Standards" userId="ec05bd37-6ff4-4486-b69e-28175b6d77b4" providerId="ADAL" clId="{2367ECF7-F68E-4F2A-BEAB-BF9BDD160FDA}" dt="2024-03-13T18:22:43.644" v="7585" actId="14430"/>
        <pc:sldMkLst>
          <pc:docMk/>
          <pc:sldMk cId="0" sldId="326"/>
        </pc:sldMkLst>
        <pc:spChg chg="mod">
          <ac:chgData name="Doyle, Maggie - Division of Academic Program Standards" userId="ec05bd37-6ff4-4486-b69e-28175b6d77b4" providerId="ADAL" clId="{2367ECF7-F68E-4F2A-BEAB-BF9BDD160FDA}" dt="2024-03-13T18:22:42.901" v="7584" actId="14430"/>
          <ac:spMkLst>
            <pc:docMk/>
            <pc:sldMk cId="0" sldId="326"/>
            <ac:spMk id="914" creationId="{00000000-0000-0000-0000-000000000000}"/>
          </ac:spMkLst>
        </pc:spChg>
        <pc:spChg chg="mod">
          <ac:chgData name="Doyle, Maggie - Division of Academic Program Standards" userId="ec05bd37-6ff4-4486-b69e-28175b6d77b4" providerId="ADAL" clId="{2367ECF7-F68E-4F2A-BEAB-BF9BDD160FDA}" dt="2024-03-13T18:22:43.644" v="7585" actId="14430"/>
          <ac:spMkLst>
            <pc:docMk/>
            <pc:sldMk cId="0" sldId="326"/>
            <ac:spMk id="915" creationId="{00000000-0000-0000-0000-000000000000}"/>
          </ac:spMkLst>
        </pc:spChg>
        <pc:picChg chg="mod">
          <ac:chgData name="Doyle, Maggie - Division of Academic Program Standards" userId="ec05bd37-6ff4-4486-b69e-28175b6d77b4" providerId="ADAL" clId="{2367ECF7-F68E-4F2A-BEAB-BF9BDD160FDA}" dt="2024-03-13T18:21:21.598" v="7531" actId="962"/>
          <ac:picMkLst>
            <pc:docMk/>
            <pc:sldMk cId="0" sldId="326"/>
            <ac:picMk id="916" creationId="{00000000-0000-0000-0000-000000000000}"/>
          </ac:picMkLst>
        </pc:picChg>
      </pc:sldChg>
      <pc:sldChg chg="modSp mod">
        <pc:chgData name="Doyle, Maggie - Division of Academic Program Standards" userId="ec05bd37-6ff4-4486-b69e-28175b6d77b4" providerId="ADAL" clId="{2367ECF7-F68E-4F2A-BEAB-BF9BDD160FDA}" dt="2024-03-13T19:22:20.099" v="8100" actId="14100"/>
        <pc:sldMkLst>
          <pc:docMk/>
          <pc:sldMk cId="0" sldId="327"/>
        </pc:sldMkLst>
        <pc:spChg chg="mod">
          <ac:chgData name="Doyle, Maggie - Division of Academic Program Standards" userId="ec05bd37-6ff4-4486-b69e-28175b6d77b4" providerId="ADAL" clId="{2367ECF7-F68E-4F2A-BEAB-BF9BDD160FDA}" dt="2024-03-13T19:22:01.415" v="8097" actId="255"/>
          <ac:spMkLst>
            <pc:docMk/>
            <pc:sldMk cId="0" sldId="327"/>
            <ac:spMk id="921" creationId="{00000000-0000-0000-0000-000000000000}"/>
          </ac:spMkLst>
        </pc:spChg>
        <pc:spChg chg="mod">
          <ac:chgData name="Doyle, Maggie - Division of Academic Program Standards" userId="ec05bd37-6ff4-4486-b69e-28175b6d77b4" providerId="ADAL" clId="{2367ECF7-F68E-4F2A-BEAB-BF9BDD160FDA}" dt="2024-03-13T19:22:20.099" v="8100" actId="14100"/>
          <ac:spMkLst>
            <pc:docMk/>
            <pc:sldMk cId="0" sldId="327"/>
            <ac:spMk id="922" creationId="{00000000-0000-0000-0000-000000000000}"/>
          </ac:spMkLst>
        </pc:spChg>
      </pc:sldChg>
      <pc:sldChg chg="modSp mod">
        <pc:chgData name="Doyle, Maggie - Division of Academic Program Standards" userId="ec05bd37-6ff4-4486-b69e-28175b6d77b4" providerId="ADAL" clId="{2367ECF7-F68E-4F2A-BEAB-BF9BDD160FDA}" dt="2024-03-13T19:23:06.229" v="8103" actId="14100"/>
        <pc:sldMkLst>
          <pc:docMk/>
          <pc:sldMk cId="0" sldId="328"/>
        </pc:sldMkLst>
        <pc:spChg chg="mod">
          <ac:chgData name="Doyle, Maggie - Division of Academic Program Standards" userId="ec05bd37-6ff4-4486-b69e-28175b6d77b4" providerId="ADAL" clId="{2367ECF7-F68E-4F2A-BEAB-BF9BDD160FDA}" dt="2024-03-13T19:23:06.229" v="8103" actId="14100"/>
          <ac:spMkLst>
            <pc:docMk/>
            <pc:sldMk cId="0" sldId="328"/>
            <ac:spMk id="928" creationId="{00000000-0000-0000-0000-000000000000}"/>
          </ac:spMkLst>
        </pc:spChg>
        <pc:picChg chg="mod">
          <ac:chgData name="Doyle, Maggie - Division of Academic Program Standards" userId="ec05bd37-6ff4-4486-b69e-28175b6d77b4" providerId="ADAL" clId="{2367ECF7-F68E-4F2A-BEAB-BF9BDD160FDA}" dt="2024-03-13T14:58:37.924" v="3192" actId="962"/>
          <ac:picMkLst>
            <pc:docMk/>
            <pc:sldMk cId="0" sldId="328"/>
            <ac:picMk id="929" creationId="{00000000-0000-0000-0000-000000000000}"/>
          </ac:picMkLst>
        </pc:picChg>
      </pc:sldChg>
      <pc:sldChg chg="modSp mod">
        <pc:chgData name="Doyle, Maggie - Division of Academic Program Standards" userId="ec05bd37-6ff4-4486-b69e-28175b6d77b4" providerId="ADAL" clId="{2367ECF7-F68E-4F2A-BEAB-BF9BDD160FDA}" dt="2024-03-13T19:24:06.832" v="8117" actId="255"/>
        <pc:sldMkLst>
          <pc:docMk/>
          <pc:sldMk cId="0" sldId="329"/>
        </pc:sldMkLst>
        <pc:spChg chg="mod">
          <ac:chgData name="Doyle, Maggie - Division of Academic Program Standards" userId="ec05bd37-6ff4-4486-b69e-28175b6d77b4" providerId="ADAL" clId="{2367ECF7-F68E-4F2A-BEAB-BF9BDD160FDA}" dt="2024-03-13T19:24:06.832" v="8117" actId="255"/>
          <ac:spMkLst>
            <pc:docMk/>
            <pc:sldMk cId="0" sldId="329"/>
            <ac:spMk id="934" creationId="{00000000-0000-0000-0000-000000000000}"/>
          </ac:spMkLst>
        </pc:spChg>
        <pc:picChg chg="mod">
          <ac:chgData name="Doyle, Maggie - Division of Academic Program Standards" userId="ec05bd37-6ff4-4486-b69e-28175b6d77b4" providerId="ADAL" clId="{2367ECF7-F68E-4F2A-BEAB-BF9BDD160FDA}" dt="2024-03-13T19:23:40.315" v="8110" actId="1076"/>
          <ac:picMkLst>
            <pc:docMk/>
            <pc:sldMk cId="0" sldId="329"/>
            <ac:picMk id="935" creationId="{00000000-0000-0000-0000-000000000000}"/>
          </ac:picMkLst>
        </pc:picChg>
        <pc:picChg chg="mod">
          <ac:chgData name="Doyle, Maggie - Division of Academic Program Standards" userId="ec05bd37-6ff4-4486-b69e-28175b6d77b4" providerId="ADAL" clId="{2367ECF7-F68E-4F2A-BEAB-BF9BDD160FDA}" dt="2024-03-13T19:23:53.106" v="8114" actId="1076"/>
          <ac:picMkLst>
            <pc:docMk/>
            <pc:sldMk cId="0" sldId="329"/>
            <ac:picMk id="936" creationId="{00000000-0000-0000-0000-000000000000}"/>
          </ac:picMkLst>
        </pc:picChg>
        <pc:picChg chg="mod">
          <ac:chgData name="Doyle, Maggie - Division of Academic Program Standards" userId="ec05bd37-6ff4-4486-b69e-28175b6d77b4" providerId="ADAL" clId="{2367ECF7-F68E-4F2A-BEAB-BF9BDD160FDA}" dt="2024-03-13T19:23:28.434" v="8107" actId="1076"/>
          <ac:picMkLst>
            <pc:docMk/>
            <pc:sldMk cId="0" sldId="329"/>
            <ac:picMk id="937" creationId="{00000000-0000-0000-0000-000000000000}"/>
          </ac:picMkLst>
        </pc:picChg>
        <pc:picChg chg="mod">
          <ac:chgData name="Doyle, Maggie - Division of Academic Program Standards" userId="ec05bd37-6ff4-4486-b69e-28175b6d77b4" providerId="ADAL" clId="{2367ECF7-F68E-4F2A-BEAB-BF9BDD160FDA}" dt="2024-03-13T19:23:59.336" v="8116" actId="1076"/>
          <ac:picMkLst>
            <pc:docMk/>
            <pc:sldMk cId="0" sldId="329"/>
            <ac:picMk id="938" creationId="{00000000-0000-0000-0000-000000000000}"/>
          </ac:picMkLst>
        </pc:picChg>
        <pc:picChg chg="mod">
          <ac:chgData name="Doyle, Maggie - Division of Academic Program Standards" userId="ec05bd37-6ff4-4486-b69e-28175b6d77b4" providerId="ADAL" clId="{2367ECF7-F68E-4F2A-BEAB-BF9BDD160FDA}" dt="2024-03-13T14:58:49.010" v="3193" actId="962"/>
          <ac:picMkLst>
            <pc:docMk/>
            <pc:sldMk cId="0" sldId="329"/>
            <ac:picMk id="939" creationId="{00000000-0000-0000-0000-000000000000}"/>
          </ac:picMkLst>
        </pc:picChg>
      </pc:sldChg>
      <pc:sldChg chg="modSp mod setBg modNotes">
        <pc:chgData name="Doyle, Maggie - Division of Academic Program Standards" userId="ec05bd37-6ff4-4486-b69e-28175b6d77b4" providerId="ADAL" clId="{2367ECF7-F68E-4F2A-BEAB-BF9BDD160FDA}" dt="2024-03-13T18:04:20.410" v="4019" actId="962"/>
        <pc:sldMkLst>
          <pc:docMk/>
          <pc:sldMk cId="0" sldId="330"/>
        </pc:sldMkLst>
        <pc:picChg chg="mod">
          <ac:chgData name="Doyle, Maggie - Division of Academic Program Standards" userId="ec05bd37-6ff4-4486-b69e-28175b6d77b4" providerId="ADAL" clId="{2367ECF7-F68E-4F2A-BEAB-BF9BDD160FDA}" dt="2024-03-13T18:04:20.410" v="4019" actId="962"/>
          <ac:picMkLst>
            <pc:docMk/>
            <pc:sldMk cId="0" sldId="330"/>
            <ac:picMk id="945" creationId="{00000000-0000-0000-0000-000000000000}"/>
          </ac:picMkLst>
        </pc:picChg>
        <pc:picChg chg="mod">
          <ac:chgData name="Doyle, Maggie - Division of Academic Program Standards" userId="ec05bd37-6ff4-4486-b69e-28175b6d77b4" providerId="ADAL" clId="{2367ECF7-F68E-4F2A-BEAB-BF9BDD160FDA}" dt="2024-03-13T14:58:53.690" v="3194" actId="962"/>
          <ac:picMkLst>
            <pc:docMk/>
            <pc:sldMk cId="0" sldId="330"/>
            <ac:picMk id="946" creationId="{00000000-0000-0000-0000-000000000000}"/>
          </ac:picMkLst>
        </pc:picChg>
      </pc:sldChg>
      <pc:sldChg chg="modSp mod">
        <pc:chgData name="Doyle, Maggie - Division of Academic Program Standards" userId="ec05bd37-6ff4-4486-b69e-28175b6d77b4" providerId="ADAL" clId="{2367ECF7-F68E-4F2A-BEAB-BF9BDD160FDA}" dt="2024-03-13T19:26:47.310" v="8123" actId="14100"/>
        <pc:sldMkLst>
          <pc:docMk/>
          <pc:sldMk cId="0" sldId="331"/>
        </pc:sldMkLst>
        <pc:spChg chg="mod">
          <ac:chgData name="Doyle, Maggie - Division of Academic Program Standards" userId="ec05bd37-6ff4-4486-b69e-28175b6d77b4" providerId="ADAL" clId="{2367ECF7-F68E-4F2A-BEAB-BF9BDD160FDA}" dt="2024-03-13T19:24:21.307" v="8118" actId="2711"/>
          <ac:spMkLst>
            <pc:docMk/>
            <pc:sldMk cId="0" sldId="331"/>
            <ac:spMk id="951" creationId="{00000000-0000-0000-0000-000000000000}"/>
          </ac:spMkLst>
        </pc:spChg>
        <pc:spChg chg="mod">
          <ac:chgData name="Doyle, Maggie - Division of Academic Program Standards" userId="ec05bd37-6ff4-4486-b69e-28175b6d77b4" providerId="ADAL" clId="{2367ECF7-F68E-4F2A-BEAB-BF9BDD160FDA}" dt="2024-03-13T19:24:29.846" v="8120" actId="255"/>
          <ac:spMkLst>
            <pc:docMk/>
            <pc:sldMk cId="0" sldId="331"/>
            <ac:spMk id="952" creationId="{00000000-0000-0000-0000-000000000000}"/>
          </ac:spMkLst>
        </pc:spChg>
        <pc:spChg chg="mod">
          <ac:chgData name="Doyle, Maggie - Division of Academic Program Standards" userId="ec05bd37-6ff4-4486-b69e-28175b6d77b4" providerId="ADAL" clId="{2367ECF7-F68E-4F2A-BEAB-BF9BDD160FDA}" dt="2024-03-13T19:26:47.310" v="8123" actId="14100"/>
          <ac:spMkLst>
            <pc:docMk/>
            <pc:sldMk cId="0" sldId="331"/>
            <ac:spMk id="953" creationId="{00000000-0000-0000-0000-000000000000}"/>
          </ac:spMkLst>
        </pc:spChg>
      </pc:sldChg>
      <pc:sldChg chg="modSp mod">
        <pc:chgData name="Doyle, Maggie - Division of Academic Program Standards" userId="ec05bd37-6ff4-4486-b69e-28175b6d77b4" providerId="ADAL" clId="{2367ECF7-F68E-4F2A-BEAB-BF9BDD160FDA}" dt="2024-03-13T19:27:01.387" v="8124" actId="2711"/>
        <pc:sldMkLst>
          <pc:docMk/>
          <pc:sldMk cId="0" sldId="332"/>
        </pc:sldMkLst>
        <pc:spChg chg="mod">
          <ac:chgData name="Doyle, Maggie - Division of Academic Program Standards" userId="ec05bd37-6ff4-4486-b69e-28175b6d77b4" providerId="ADAL" clId="{2367ECF7-F68E-4F2A-BEAB-BF9BDD160FDA}" dt="2024-03-13T19:27:01.387" v="8124" actId="2711"/>
          <ac:spMkLst>
            <pc:docMk/>
            <pc:sldMk cId="0" sldId="332"/>
            <ac:spMk id="959" creationId="{00000000-0000-0000-0000-000000000000}"/>
          </ac:spMkLst>
        </pc:spChg>
        <pc:picChg chg="mod">
          <ac:chgData name="Doyle, Maggie - Division of Academic Program Standards" userId="ec05bd37-6ff4-4486-b69e-28175b6d77b4" providerId="ADAL" clId="{2367ECF7-F68E-4F2A-BEAB-BF9BDD160FDA}" dt="2024-03-13T14:58:56.511" v="3195" actId="962"/>
          <ac:picMkLst>
            <pc:docMk/>
            <pc:sldMk cId="0" sldId="332"/>
            <ac:picMk id="960" creationId="{00000000-0000-0000-0000-000000000000}"/>
          </ac:picMkLst>
        </pc:picChg>
      </pc:sldChg>
      <pc:sldChg chg="modSp mod">
        <pc:chgData name="Doyle, Maggie - Division of Academic Program Standards" userId="ec05bd37-6ff4-4486-b69e-28175b6d77b4" providerId="ADAL" clId="{2367ECF7-F68E-4F2A-BEAB-BF9BDD160FDA}" dt="2024-03-13T19:27:20.836" v="8126" actId="255"/>
        <pc:sldMkLst>
          <pc:docMk/>
          <pc:sldMk cId="0" sldId="333"/>
        </pc:sldMkLst>
        <pc:spChg chg="mod">
          <ac:chgData name="Doyle, Maggie - Division of Academic Program Standards" userId="ec05bd37-6ff4-4486-b69e-28175b6d77b4" providerId="ADAL" clId="{2367ECF7-F68E-4F2A-BEAB-BF9BDD160FDA}" dt="2024-03-13T19:27:20.836" v="8126" actId="255"/>
          <ac:spMkLst>
            <pc:docMk/>
            <pc:sldMk cId="0" sldId="333"/>
            <ac:spMk id="966" creationId="{00000000-0000-0000-0000-000000000000}"/>
          </ac:spMkLst>
        </pc:spChg>
        <pc:picChg chg="mod">
          <ac:chgData name="Doyle, Maggie - Division of Academic Program Standards" userId="ec05bd37-6ff4-4486-b69e-28175b6d77b4" providerId="ADAL" clId="{2367ECF7-F68E-4F2A-BEAB-BF9BDD160FDA}" dt="2024-03-13T14:58:59.871" v="3196" actId="962"/>
          <ac:picMkLst>
            <pc:docMk/>
            <pc:sldMk cId="0" sldId="333"/>
            <ac:picMk id="967" creationId="{00000000-0000-0000-0000-000000000000}"/>
          </ac:picMkLst>
        </pc:picChg>
      </pc:sldChg>
      <pc:sldChg chg="modSp mod">
        <pc:chgData name="Doyle, Maggie - Division of Academic Program Standards" userId="ec05bd37-6ff4-4486-b69e-28175b6d77b4" providerId="ADAL" clId="{2367ECF7-F68E-4F2A-BEAB-BF9BDD160FDA}" dt="2024-03-13T19:27:30.773" v="8128" actId="255"/>
        <pc:sldMkLst>
          <pc:docMk/>
          <pc:sldMk cId="0" sldId="334"/>
        </pc:sldMkLst>
        <pc:spChg chg="mod">
          <ac:chgData name="Doyle, Maggie - Division of Academic Program Standards" userId="ec05bd37-6ff4-4486-b69e-28175b6d77b4" providerId="ADAL" clId="{2367ECF7-F68E-4F2A-BEAB-BF9BDD160FDA}" dt="2024-03-13T19:27:30.773" v="8128" actId="255"/>
          <ac:spMkLst>
            <pc:docMk/>
            <pc:sldMk cId="0" sldId="334"/>
            <ac:spMk id="973" creationId="{00000000-0000-0000-0000-000000000000}"/>
          </ac:spMkLst>
        </pc:spChg>
        <pc:picChg chg="mod">
          <ac:chgData name="Doyle, Maggie - Division of Academic Program Standards" userId="ec05bd37-6ff4-4486-b69e-28175b6d77b4" providerId="ADAL" clId="{2367ECF7-F68E-4F2A-BEAB-BF9BDD160FDA}" dt="2024-03-13T14:59:02.125" v="3197" actId="962"/>
          <ac:picMkLst>
            <pc:docMk/>
            <pc:sldMk cId="0" sldId="334"/>
            <ac:picMk id="974" creationId="{00000000-0000-0000-0000-000000000000}"/>
          </ac:picMkLst>
        </pc:picChg>
      </pc:sldChg>
      <pc:sldChg chg="modSp mod">
        <pc:chgData name="Doyle, Maggie - Division of Academic Program Standards" userId="ec05bd37-6ff4-4486-b69e-28175b6d77b4" providerId="ADAL" clId="{2367ECF7-F68E-4F2A-BEAB-BF9BDD160FDA}" dt="2024-03-13T19:27:38.572" v="8129" actId="2711"/>
        <pc:sldMkLst>
          <pc:docMk/>
          <pc:sldMk cId="0" sldId="335"/>
        </pc:sldMkLst>
        <pc:spChg chg="mod">
          <ac:chgData name="Doyle, Maggie - Division of Academic Program Standards" userId="ec05bd37-6ff4-4486-b69e-28175b6d77b4" providerId="ADAL" clId="{2367ECF7-F68E-4F2A-BEAB-BF9BDD160FDA}" dt="2024-03-13T19:27:38.572" v="8129" actId="2711"/>
          <ac:spMkLst>
            <pc:docMk/>
            <pc:sldMk cId="0" sldId="335"/>
            <ac:spMk id="980" creationId="{00000000-0000-0000-0000-000000000000}"/>
          </ac:spMkLst>
        </pc:spChg>
        <pc:picChg chg="mod">
          <ac:chgData name="Doyle, Maggie - Division of Academic Program Standards" userId="ec05bd37-6ff4-4486-b69e-28175b6d77b4" providerId="ADAL" clId="{2367ECF7-F68E-4F2A-BEAB-BF9BDD160FDA}" dt="2024-03-13T14:59:04.473" v="3198" actId="962"/>
          <ac:picMkLst>
            <pc:docMk/>
            <pc:sldMk cId="0" sldId="335"/>
            <ac:picMk id="981" creationId="{00000000-0000-0000-0000-000000000000}"/>
          </ac:picMkLst>
        </pc:picChg>
      </pc:sldChg>
      <pc:sldChg chg="modSp mod">
        <pc:chgData name="Doyle, Maggie - Division of Academic Program Standards" userId="ec05bd37-6ff4-4486-b69e-28175b6d77b4" providerId="ADAL" clId="{2367ECF7-F68E-4F2A-BEAB-BF9BDD160FDA}" dt="2024-03-13T19:29:05.829" v="8143" actId="948"/>
        <pc:sldMkLst>
          <pc:docMk/>
          <pc:sldMk cId="0" sldId="336"/>
        </pc:sldMkLst>
        <pc:spChg chg="mod">
          <ac:chgData name="Doyle, Maggie - Division of Academic Program Standards" userId="ec05bd37-6ff4-4486-b69e-28175b6d77b4" providerId="ADAL" clId="{2367ECF7-F68E-4F2A-BEAB-BF9BDD160FDA}" dt="2024-03-13T19:29:05.829" v="8143" actId="948"/>
          <ac:spMkLst>
            <pc:docMk/>
            <pc:sldMk cId="0" sldId="336"/>
            <ac:spMk id="987" creationId="{00000000-0000-0000-0000-000000000000}"/>
          </ac:spMkLst>
        </pc:spChg>
        <pc:picChg chg="mod">
          <ac:chgData name="Doyle, Maggie - Division of Academic Program Standards" userId="ec05bd37-6ff4-4486-b69e-28175b6d77b4" providerId="ADAL" clId="{2367ECF7-F68E-4F2A-BEAB-BF9BDD160FDA}" dt="2024-03-13T14:59:06.725" v="3199" actId="962"/>
          <ac:picMkLst>
            <pc:docMk/>
            <pc:sldMk cId="0" sldId="336"/>
            <ac:picMk id="988" creationId="{00000000-0000-0000-0000-000000000000}"/>
          </ac:picMkLst>
        </pc:picChg>
      </pc:sldChg>
      <pc:sldChg chg="modSp mod">
        <pc:chgData name="Doyle, Maggie - Division of Academic Program Standards" userId="ec05bd37-6ff4-4486-b69e-28175b6d77b4" providerId="ADAL" clId="{2367ECF7-F68E-4F2A-BEAB-BF9BDD160FDA}" dt="2024-03-13T19:29:14.331" v="8144" actId="2711"/>
        <pc:sldMkLst>
          <pc:docMk/>
          <pc:sldMk cId="0" sldId="337"/>
        </pc:sldMkLst>
        <pc:spChg chg="mod">
          <ac:chgData name="Doyle, Maggie - Division of Academic Program Standards" userId="ec05bd37-6ff4-4486-b69e-28175b6d77b4" providerId="ADAL" clId="{2367ECF7-F68E-4F2A-BEAB-BF9BDD160FDA}" dt="2024-03-13T19:29:14.331" v="8144" actId="2711"/>
          <ac:spMkLst>
            <pc:docMk/>
            <pc:sldMk cId="0" sldId="337"/>
            <ac:spMk id="994" creationId="{00000000-0000-0000-0000-000000000000}"/>
          </ac:spMkLst>
        </pc:spChg>
        <pc:picChg chg="mod">
          <ac:chgData name="Doyle, Maggie - Division of Academic Program Standards" userId="ec05bd37-6ff4-4486-b69e-28175b6d77b4" providerId="ADAL" clId="{2367ECF7-F68E-4F2A-BEAB-BF9BDD160FDA}" dt="2024-03-13T14:59:08.772" v="3200" actId="962"/>
          <ac:picMkLst>
            <pc:docMk/>
            <pc:sldMk cId="0" sldId="337"/>
            <ac:picMk id="995" creationId="{00000000-0000-0000-0000-000000000000}"/>
          </ac:picMkLst>
        </pc:picChg>
      </pc:sldChg>
      <pc:sldChg chg="modSp mod">
        <pc:chgData name="Doyle, Maggie - Division of Academic Program Standards" userId="ec05bd37-6ff4-4486-b69e-28175b6d77b4" providerId="ADAL" clId="{2367ECF7-F68E-4F2A-BEAB-BF9BDD160FDA}" dt="2024-03-13T19:29:41.811" v="8147" actId="255"/>
        <pc:sldMkLst>
          <pc:docMk/>
          <pc:sldMk cId="0" sldId="338"/>
        </pc:sldMkLst>
        <pc:spChg chg="mod">
          <ac:chgData name="Doyle, Maggie - Division of Academic Program Standards" userId="ec05bd37-6ff4-4486-b69e-28175b6d77b4" providerId="ADAL" clId="{2367ECF7-F68E-4F2A-BEAB-BF9BDD160FDA}" dt="2024-03-13T19:29:32.472" v="8145" actId="2711"/>
          <ac:spMkLst>
            <pc:docMk/>
            <pc:sldMk cId="0" sldId="338"/>
            <ac:spMk id="1000" creationId="{00000000-0000-0000-0000-000000000000}"/>
          </ac:spMkLst>
        </pc:spChg>
        <pc:spChg chg="mod">
          <ac:chgData name="Doyle, Maggie - Division of Academic Program Standards" userId="ec05bd37-6ff4-4486-b69e-28175b6d77b4" providerId="ADAL" clId="{2367ECF7-F68E-4F2A-BEAB-BF9BDD160FDA}" dt="2024-03-13T19:29:41.811" v="8147" actId="255"/>
          <ac:spMkLst>
            <pc:docMk/>
            <pc:sldMk cId="0" sldId="338"/>
            <ac:spMk id="1001" creationId="{00000000-0000-0000-0000-000000000000}"/>
          </ac:spMkLst>
        </pc:spChg>
      </pc:sldChg>
      <pc:sldChg chg="modSp mod">
        <pc:chgData name="Doyle, Maggie - Division of Academic Program Standards" userId="ec05bd37-6ff4-4486-b69e-28175b6d77b4" providerId="ADAL" clId="{2367ECF7-F68E-4F2A-BEAB-BF9BDD160FDA}" dt="2024-03-13T19:29:59.612" v="8150" actId="255"/>
        <pc:sldMkLst>
          <pc:docMk/>
          <pc:sldMk cId="0" sldId="339"/>
        </pc:sldMkLst>
        <pc:spChg chg="mod">
          <ac:chgData name="Doyle, Maggie - Division of Academic Program Standards" userId="ec05bd37-6ff4-4486-b69e-28175b6d77b4" providerId="ADAL" clId="{2367ECF7-F68E-4F2A-BEAB-BF9BDD160FDA}" dt="2024-03-13T19:29:51.538" v="8148" actId="2711"/>
          <ac:spMkLst>
            <pc:docMk/>
            <pc:sldMk cId="0" sldId="339"/>
            <ac:spMk id="1006" creationId="{00000000-0000-0000-0000-000000000000}"/>
          </ac:spMkLst>
        </pc:spChg>
        <pc:spChg chg="mod">
          <ac:chgData name="Doyle, Maggie - Division of Academic Program Standards" userId="ec05bd37-6ff4-4486-b69e-28175b6d77b4" providerId="ADAL" clId="{2367ECF7-F68E-4F2A-BEAB-BF9BDD160FDA}" dt="2024-03-13T19:29:59.612" v="8150" actId="255"/>
          <ac:spMkLst>
            <pc:docMk/>
            <pc:sldMk cId="0" sldId="339"/>
            <ac:spMk id="1007" creationId="{00000000-0000-0000-0000-000000000000}"/>
          </ac:spMkLst>
        </pc:spChg>
        <pc:picChg chg="mod">
          <ac:chgData name="Doyle, Maggie - Division of Academic Program Standards" userId="ec05bd37-6ff4-4486-b69e-28175b6d77b4" providerId="ADAL" clId="{2367ECF7-F68E-4F2A-BEAB-BF9BDD160FDA}" dt="2024-03-13T14:59:11.087" v="3201" actId="962"/>
          <ac:picMkLst>
            <pc:docMk/>
            <pc:sldMk cId="0" sldId="339"/>
            <ac:picMk id="1008" creationId="{00000000-0000-0000-0000-000000000000}"/>
          </ac:picMkLst>
        </pc:picChg>
      </pc:sldChg>
      <pc:sldChg chg="modSp mod">
        <pc:chgData name="Doyle, Maggie - Division of Academic Program Standards" userId="ec05bd37-6ff4-4486-b69e-28175b6d77b4" providerId="ADAL" clId="{2367ECF7-F68E-4F2A-BEAB-BF9BDD160FDA}" dt="2024-03-13T19:30:36.883" v="8154" actId="14100"/>
        <pc:sldMkLst>
          <pc:docMk/>
          <pc:sldMk cId="0" sldId="340"/>
        </pc:sldMkLst>
        <pc:spChg chg="mod">
          <ac:chgData name="Doyle, Maggie - Division of Academic Program Standards" userId="ec05bd37-6ff4-4486-b69e-28175b6d77b4" providerId="ADAL" clId="{2367ECF7-F68E-4F2A-BEAB-BF9BDD160FDA}" dt="2024-03-13T19:30:13.441" v="8151" actId="2711"/>
          <ac:spMkLst>
            <pc:docMk/>
            <pc:sldMk cId="0" sldId="340"/>
            <ac:spMk id="1013" creationId="{00000000-0000-0000-0000-000000000000}"/>
          </ac:spMkLst>
        </pc:spChg>
        <pc:spChg chg="mod">
          <ac:chgData name="Doyle, Maggie - Division of Academic Program Standards" userId="ec05bd37-6ff4-4486-b69e-28175b6d77b4" providerId="ADAL" clId="{2367ECF7-F68E-4F2A-BEAB-BF9BDD160FDA}" dt="2024-03-13T19:30:36.883" v="8154" actId="14100"/>
          <ac:spMkLst>
            <pc:docMk/>
            <pc:sldMk cId="0" sldId="340"/>
            <ac:spMk id="1014" creationId="{00000000-0000-0000-0000-000000000000}"/>
          </ac:spMkLst>
        </pc:spChg>
        <pc:picChg chg="mod">
          <ac:chgData name="Doyle, Maggie - Division of Academic Program Standards" userId="ec05bd37-6ff4-4486-b69e-28175b6d77b4" providerId="ADAL" clId="{2367ECF7-F68E-4F2A-BEAB-BF9BDD160FDA}" dt="2024-03-13T14:59:17.507" v="3237" actId="962"/>
          <ac:picMkLst>
            <pc:docMk/>
            <pc:sldMk cId="0" sldId="340"/>
            <ac:picMk id="1015" creationId="{00000000-0000-0000-0000-000000000000}"/>
          </ac:picMkLst>
        </pc:picChg>
      </pc:sldChg>
      <pc:sldChg chg="modSp mod">
        <pc:chgData name="Doyle, Maggie - Division of Academic Program Standards" userId="ec05bd37-6ff4-4486-b69e-28175b6d77b4" providerId="ADAL" clId="{2367ECF7-F68E-4F2A-BEAB-BF9BDD160FDA}" dt="2024-03-13T19:31:00.033" v="8159" actId="403"/>
        <pc:sldMkLst>
          <pc:docMk/>
          <pc:sldMk cId="0" sldId="343"/>
        </pc:sldMkLst>
        <pc:spChg chg="mod">
          <ac:chgData name="Doyle, Maggie - Division of Academic Program Standards" userId="ec05bd37-6ff4-4486-b69e-28175b6d77b4" providerId="ADAL" clId="{2367ECF7-F68E-4F2A-BEAB-BF9BDD160FDA}" dt="2024-03-13T19:31:00.033" v="8159" actId="403"/>
          <ac:spMkLst>
            <pc:docMk/>
            <pc:sldMk cId="0" sldId="343"/>
            <ac:spMk id="1033" creationId="{00000000-0000-0000-0000-000000000000}"/>
          </ac:spMkLst>
        </pc:spChg>
        <pc:picChg chg="mod">
          <ac:chgData name="Doyle, Maggie - Division of Academic Program Standards" userId="ec05bd37-6ff4-4486-b69e-28175b6d77b4" providerId="ADAL" clId="{2367ECF7-F68E-4F2A-BEAB-BF9BDD160FDA}" dt="2024-03-13T14:59:29.658" v="3265" actId="962"/>
          <ac:picMkLst>
            <pc:docMk/>
            <pc:sldMk cId="0" sldId="343"/>
            <ac:picMk id="1035" creationId="{00000000-0000-0000-0000-000000000000}"/>
          </ac:picMkLst>
        </pc:picChg>
      </pc:sldChg>
      <pc:sldChg chg="modSp mod">
        <pc:chgData name="Doyle, Maggie - Division of Academic Program Standards" userId="ec05bd37-6ff4-4486-b69e-28175b6d77b4" providerId="ADAL" clId="{2367ECF7-F68E-4F2A-BEAB-BF9BDD160FDA}" dt="2024-03-13T19:31:13.540" v="8160" actId="2711"/>
        <pc:sldMkLst>
          <pc:docMk/>
          <pc:sldMk cId="0" sldId="345"/>
        </pc:sldMkLst>
        <pc:spChg chg="mod">
          <ac:chgData name="Doyle, Maggie - Division of Academic Program Standards" userId="ec05bd37-6ff4-4486-b69e-28175b6d77b4" providerId="ADAL" clId="{2367ECF7-F68E-4F2A-BEAB-BF9BDD160FDA}" dt="2024-03-13T19:31:13.540" v="8160" actId="2711"/>
          <ac:spMkLst>
            <pc:docMk/>
            <pc:sldMk cId="0" sldId="345"/>
            <ac:spMk id="1046" creationId="{00000000-0000-0000-0000-000000000000}"/>
          </ac:spMkLst>
        </pc:spChg>
      </pc:sldChg>
      <pc:sldChg chg="modSp mod setBg">
        <pc:chgData name="Doyle, Maggie - Division of Academic Program Standards" userId="ec05bd37-6ff4-4486-b69e-28175b6d77b4" providerId="ADAL" clId="{2367ECF7-F68E-4F2A-BEAB-BF9BDD160FDA}" dt="2024-03-13T19:31:34.946" v="8162"/>
        <pc:sldMkLst>
          <pc:docMk/>
          <pc:sldMk cId="0" sldId="346"/>
        </pc:sldMkLst>
        <pc:spChg chg="mod">
          <ac:chgData name="Doyle, Maggie - Division of Academic Program Standards" userId="ec05bd37-6ff4-4486-b69e-28175b6d77b4" providerId="ADAL" clId="{2367ECF7-F68E-4F2A-BEAB-BF9BDD160FDA}" dt="2024-03-13T19:31:21.967" v="8161" actId="2711"/>
          <ac:spMkLst>
            <pc:docMk/>
            <pc:sldMk cId="0" sldId="346"/>
            <ac:spMk id="1052" creationId="{00000000-0000-0000-0000-000000000000}"/>
          </ac:spMkLst>
        </pc:spChg>
        <pc:picChg chg="mod">
          <ac:chgData name="Doyle, Maggie - Division of Academic Program Standards" userId="ec05bd37-6ff4-4486-b69e-28175b6d77b4" providerId="ADAL" clId="{2367ECF7-F68E-4F2A-BEAB-BF9BDD160FDA}" dt="2024-03-13T14:59:36.655" v="3293" actId="962"/>
          <ac:picMkLst>
            <pc:docMk/>
            <pc:sldMk cId="0" sldId="346"/>
            <ac:picMk id="1053" creationId="{00000000-0000-0000-0000-000000000000}"/>
          </ac:picMkLst>
        </pc:picChg>
      </pc:sldChg>
      <pc:sldChg chg="modSp mod">
        <pc:chgData name="Doyle, Maggie - Division of Academic Program Standards" userId="ec05bd37-6ff4-4486-b69e-28175b6d77b4" providerId="ADAL" clId="{2367ECF7-F68E-4F2A-BEAB-BF9BDD160FDA}" dt="2024-03-13T19:36:23.567" v="8163" actId="2711"/>
        <pc:sldMkLst>
          <pc:docMk/>
          <pc:sldMk cId="0" sldId="347"/>
        </pc:sldMkLst>
        <pc:spChg chg="mod">
          <ac:chgData name="Doyle, Maggie - Division of Academic Program Standards" userId="ec05bd37-6ff4-4486-b69e-28175b6d77b4" providerId="ADAL" clId="{2367ECF7-F68E-4F2A-BEAB-BF9BDD160FDA}" dt="2024-03-13T19:36:23.567" v="8163" actId="2711"/>
          <ac:spMkLst>
            <pc:docMk/>
            <pc:sldMk cId="0" sldId="347"/>
            <ac:spMk id="1060" creationId="{00000000-0000-0000-0000-000000000000}"/>
          </ac:spMkLst>
        </pc:spChg>
        <pc:picChg chg="mod">
          <ac:chgData name="Doyle, Maggie - Division of Academic Program Standards" userId="ec05bd37-6ff4-4486-b69e-28175b6d77b4" providerId="ADAL" clId="{2367ECF7-F68E-4F2A-BEAB-BF9BDD160FDA}" dt="2024-03-13T18:03:48.075" v="3811" actId="962"/>
          <ac:picMkLst>
            <pc:docMk/>
            <pc:sldMk cId="0" sldId="347"/>
            <ac:picMk id="1059" creationId="{00000000-0000-0000-0000-000000000000}"/>
          </ac:picMkLst>
        </pc:picChg>
      </pc:sldChg>
      <pc:sldChg chg="modSp mod">
        <pc:chgData name="Doyle, Maggie - Division of Academic Program Standards" userId="ec05bd37-6ff4-4486-b69e-28175b6d77b4" providerId="ADAL" clId="{2367ECF7-F68E-4F2A-BEAB-BF9BDD160FDA}" dt="2024-03-13T18:03:36.208" v="3755" actId="962"/>
        <pc:sldMkLst>
          <pc:docMk/>
          <pc:sldMk cId="0" sldId="349"/>
        </pc:sldMkLst>
        <pc:picChg chg="mod">
          <ac:chgData name="Doyle, Maggie - Division of Academic Program Standards" userId="ec05bd37-6ff4-4486-b69e-28175b6d77b4" providerId="ADAL" clId="{2367ECF7-F68E-4F2A-BEAB-BF9BDD160FDA}" dt="2024-03-13T18:03:36.208" v="3755" actId="962"/>
          <ac:picMkLst>
            <pc:docMk/>
            <pc:sldMk cId="0" sldId="349"/>
            <ac:picMk id="1076" creationId="{00000000-0000-0000-0000-000000000000}"/>
          </ac:picMkLst>
        </pc:picChg>
        <pc:picChg chg="mod">
          <ac:chgData name="Doyle, Maggie - Division of Academic Program Standards" userId="ec05bd37-6ff4-4486-b69e-28175b6d77b4" providerId="ADAL" clId="{2367ECF7-F68E-4F2A-BEAB-BF9BDD160FDA}" dt="2024-03-13T18:03:23.090" v="3645" actId="962"/>
          <ac:picMkLst>
            <pc:docMk/>
            <pc:sldMk cId="0" sldId="349"/>
            <ac:picMk id="1077" creationId="{00000000-0000-0000-0000-000000000000}"/>
          </ac:picMkLst>
        </pc:picChg>
      </pc:sldChg>
      <pc:sldChg chg="modSp mod">
        <pc:chgData name="Doyle, Maggie - Division of Academic Program Standards" userId="ec05bd37-6ff4-4486-b69e-28175b6d77b4" providerId="ADAL" clId="{2367ECF7-F68E-4F2A-BEAB-BF9BDD160FDA}" dt="2024-03-13T17:16:50.756" v="3509" actId="962"/>
        <pc:sldMkLst>
          <pc:docMk/>
          <pc:sldMk cId="0" sldId="350"/>
        </pc:sldMkLst>
        <pc:spChg chg="mod">
          <ac:chgData name="Doyle, Maggie - Division of Academic Program Standards" userId="ec05bd37-6ff4-4486-b69e-28175b6d77b4" providerId="ADAL" clId="{2367ECF7-F68E-4F2A-BEAB-BF9BDD160FDA}" dt="2024-03-13T14:22:47.897" v="1158" actId="948"/>
          <ac:spMkLst>
            <pc:docMk/>
            <pc:sldMk cId="0" sldId="350"/>
            <ac:spMk id="1085" creationId="{00000000-0000-0000-0000-000000000000}"/>
          </ac:spMkLst>
        </pc:spChg>
        <pc:picChg chg="mod">
          <ac:chgData name="Doyle, Maggie - Division of Academic Program Standards" userId="ec05bd37-6ff4-4486-b69e-28175b6d77b4" providerId="ADAL" clId="{2367ECF7-F68E-4F2A-BEAB-BF9BDD160FDA}" dt="2024-03-13T17:16:50.756" v="3509" actId="962"/>
          <ac:picMkLst>
            <pc:docMk/>
            <pc:sldMk cId="0" sldId="350"/>
            <ac:picMk id="1084" creationId="{00000000-0000-0000-0000-000000000000}"/>
          </ac:picMkLst>
        </pc:picChg>
      </pc:sldChg>
      <pc:sldChg chg="modSp mod">
        <pc:chgData name="Doyle, Maggie - Division of Academic Program Standards" userId="ec05bd37-6ff4-4486-b69e-28175b6d77b4" providerId="ADAL" clId="{2367ECF7-F68E-4F2A-BEAB-BF9BDD160FDA}" dt="2024-03-13T17:15:36.911" v="3447" actId="962"/>
        <pc:sldMkLst>
          <pc:docMk/>
          <pc:sldMk cId="0" sldId="351"/>
        </pc:sldMkLst>
        <pc:picChg chg="mod">
          <ac:chgData name="Doyle, Maggie - Division of Academic Program Standards" userId="ec05bd37-6ff4-4486-b69e-28175b6d77b4" providerId="ADAL" clId="{2367ECF7-F68E-4F2A-BEAB-BF9BDD160FDA}" dt="2024-03-13T17:15:36.911" v="3447" actId="962"/>
          <ac:picMkLst>
            <pc:docMk/>
            <pc:sldMk cId="0" sldId="351"/>
            <ac:picMk id="1092" creationId="{00000000-0000-0000-0000-000000000000}"/>
          </ac:picMkLst>
        </pc:picChg>
      </pc:sldChg>
      <pc:sldChg chg="modSp mod setBg">
        <pc:chgData name="Doyle, Maggie - Division of Academic Program Standards" userId="ec05bd37-6ff4-4486-b69e-28175b6d77b4" providerId="ADAL" clId="{2367ECF7-F68E-4F2A-BEAB-BF9BDD160FDA}" dt="2024-03-13T14:23:27.861" v="1163" actId="14100"/>
        <pc:sldMkLst>
          <pc:docMk/>
          <pc:sldMk cId="0" sldId="352"/>
        </pc:sldMkLst>
        <pc:spChg chg="mod">
          <ac:chgData name="Doyle, Maggie - Division of Academic Program Standards" userId="ec05bd37-6ff4-4486-b69e-28175b6d77b4" providerId="ADAL" clId="{2367ECF7-F68E-4F2A-BEAB-BF9BDD160FDA}" dt="2024-03-13T14:23:27.861" v="1163" actId="14100"/>
          <ac:spMkLst>
            <pc:docMk/>
            <pc:sldMk cId="0" sldId="352"/>
            <ac:spMk id="1099" creationId="{00000000-0000-0000-0000-000000000000}"/>
          </ac:spMkLst>
        </pc:spChg>
        <pc:spChg chg="mod">
          <ac:chgData name="Doyle, Maggie - Division of Academic Program Standards" userId="ec05bd37-6ff4-4486-b69e-28175b6d77b4" providerId="ADAL" clId="{2367ECF7-F68E-4F2A-BEAB-BF9BDD160FDA}" dt="2024-03-13T14:23:08.976" v="1160" actId="14100"/>
          <ac:spMkLst>
            <pc:docMk/>
            <pc:sldMk cId="0" sldId="352"/>
            <ac:spMk id="1101" creationId="{00000000-0000-0000-0000-000000000000}"/>
          </ac:spMkLst>
        </pc:spChg>
      </pc:sldChg>
      <pc:sldChg chg="modSp mod">
        <pc:chgData name="Doyle, Maggie - Division of Academic Program Standards" userId="ec05bd37-6ff4-4486-b69e-28175b6d77b4" providerId="ADAL" clId="{2367ECF7-F68E-4F2A-BEAB-BF9BDD160FDA}" dt="2024-03-13T17:16:43.035" v="3479" actId="962"/>
        <pc:sldMkLst>
          <pc:docMk/>
          <pc:sldMk cId="0" sldId="353"/>
        </pc:sldMkLst>
        <pc:picChg chg="mod">
          <ac:chgData name="Doyle, Maggie - Division of Academic Program Standards" userId="ec05bd37-6ff4-4486-b69e-28175b6d77b4" providerId="ADAL" clId="{2367ECF7-F68E-4F2A-BEAB-BF9BDD160FDA}" dt="2024-03-13T17:16:43.035" v="3479" actId="962"/>
          <ac:picMkLst>
            <pc:docMk/>
            <pc:sldMk cId="0" sldId="353"/>
            <ac:picMk id="1110" creationId="{00000000-0000-0000-0000-000000000000}"/>
          </ac:picMkLst>
        </pc:picChg>
      </pc:sldChg>
      <pc:sldChg chg="modSp mod modNotesTx">
        <pc:chgData name="Doyle, Maggie - Division of Academic Program Standards" userId="ec05bd37-6ff4-4486-b69e-28175b6d77b4" providerId="ADAL" clId="{2367ECF7-F68E-4F2A-BEAB-BF9BDD160FDA}" dt="2024-03-13T15:00:15.915" v="3351" actId="962"/>
        <pc:sldMkLst>
          <pc:docMk/>
          <pc:sldMk cId="0" sldId="355"/>
        </pc:sldMkLst>
        <pc:spChg chg="mod">
          <ac:chgData name="Doyle, Maggie - Division of Academic Program Standards" userId="ec05bd37-6ff4-4486-b69e-28175b6d77b4" providerId="ADAL" clId="{2367ECF7-F68E-4F2A-BEAB-BF9BDD160FDA}" dt="2024-03-13T14:23:52.874" v="1164" actId="14100"/>
          <ac:spMkLst>
            <pc:docMk/>
            <pc:sldMk cId="0" sldId="355"/>
            <ac:spMk id="1121" creationId="{00000000-0000-0000-0000-000000000000}"/>
          </ac:spMkLst>
        </pc:spChg>
        <pc:picChg chg="mod">
          <ac:chgData name="Doyle, Maggie - Division of Academic Program Standards" userId="ec05bd37-6ff4-4486-b69e-28175b6d77b4" providerId="ADAL" clId="{2367ECF7-F68E-4F2A-BEAB-BF9BDD160FDA}" dt="2024-03-13T15:00:15.915" v="3351" actId="962"/>
          <ac:picMkLst>
            <pc:docMk/>
            <pc:sldMk cId="0" sldId="355"/>
            <ac:picMk id="1122" creationId="{00000000-0000-0000-0000-000000000000}"/>
          </ac:picMkLst>
        </pc:picChg>
        <pc:picChg chg="mod">
          <ac:chgData name="Doyle, Maggie - Division of Academic Program Standards" userId="ec05bd37-6ff4-4486-b69e-28175b6d77b4" providerId="ADAL" clId="{2367ECF7-F68E-4F2A-BEAB-BF9BDD160FDA}" dt="2024-03-13T14:59:50.081" v="3297" actId="962"/>
          <ac:picMkLst>
            <pc:docMk/>
            <pc:sldMk cId="0" sldId="355"/>
            <ac:picMk id="1123" creationId="{00000000-0000-0000-0000-000000000000}"/>
          </ac:picMkLst>
        </pc:picChg>
        <pc:picChg chg="mod">
          <ac:chgData name="Doyle, Maggie - Division of Academic Program Standards" userId="ec05bd37-6ff4-4486-b69e-28175b6d77b4" providerId="ADAL" clId="{2367ECF7-F68E-4F2A-BEAB-BF9BDD160FDA}" dt="2024-03-13T14:59:48.256" v="3296" actId="962"/>
          <ac:picMkLst>
            <pc:docMk/>
            <pc:sldMk cId="0" sldId="355"/>
            <ac:picMk id="1124" creationId="{00000000-0000-0000-0000-000000000000}"/>
          </ac:picMkLst>
        </pc:picChg>
        <pc:picChg chg="mod">
          <ac:chgData name="Doyle, Maggie - Division of Academic Program Standards" userId="ec05bd37-6ff4-4486-b69e-28175b6d77b4" providerId="ADAL" clId="{2367ECF7-F68E-4F2A-BEAB-BF9BDD160FDA}" dt="2024-03-13T14:59:46.601" v="3295" actId="962"/>
          <ac:picMkLst>
            <pc:docMk/>
            <pc:sldMk cId="0" sldId="355"/>
            <ac:picMk id="1125" creationId="{00000000-0000-0000-0000-000000000000}"/>
          </ac:picMkLst>
        </pc:picChg>
        <pc:picChg chg="mod">
          <ac:chgData name="Doyle, Maggie - Division of Academic Program Standards" userId="ec05bd37-6ff4-4486-b69e-28175b6d77b4" providerId="ADAL" clId="{2367ECF7-F68E-4F2A-BEAB-BF9BDD160FDA}" dt="2024-03-13T14:59:44.743" v="3294" actId="962"/>
          <ac:picMkLst>
            <pc:docMk/>
            <pc:sldMk cId="0" sldId="355"/>
            <ac:picMk id="1126" creationId="{00000000-0000-0000-0000-000000000000}"/>
          </ac:picMkLst>
        </pc:picChg>
      </pc:sldChg>
      <pc:sldMasterChg chg="del delSldLayout">
        <pc:chgData name="Doyle, Maggie - Division of Academic Program Standards" userId="ec05bd37-6ff4-4486-b69e-28175b6d77b4" providerId="ADAL" clId="{2367ECF7-F68E-4F2A-BEAB-BF9BDD160FDA}" dt="2024-03-13T14:08:02.806" v="119" actId="700"/>
        <pc:sldMasterMkLst>
          <pc:docMk/>
          <pc:sldMasterMk cId="0" sldId="2147483734"/>
        </pc:sldMasterMkLst>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48"/>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49"/>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0"/>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1"/>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2"/>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3"/>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4"/>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5"/>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6"/>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7"/>
          </pc:sldLayoutMkLst>
        </pc:sldLayoutChg>
        <pc:sldLayoutChg chg="del">
          <pc:chgData name="Doyle, Maggie - Division of Academic Program Standards" userId="ec05bd37-6ff4-4486-b69e-28175b6d77b4" providerId="ADAL" clId="{2367ECF7-F68E-4F2A-BEAB-BF9BDD160FDA}" dt="2024-03-13T14:08:02.806" v="119" actId="700"/>
          <pc:sldLayoutMkLst>
            <pc:docMk/>
            <pc:sldMasterMk cId="0" sldId="2147483734"/>
            <pc:sldLayoutMk cId="0" sldId="2147483658"/>
          </pc:sldLayoutMkLst>
        </pc:sldLayoutChg>
      </pc:sldMasterChg>
    </pc:docChg>
  </pc:docChgLst>
  <pc:docChgLst>
    <pc:chgData name="Rowland, Chrystal - KDE Division Director" userId="S::chrystal.rowland@education.ky.gov::232cd432-b8f6-4e8f-8f71-30ca6c0cfd1a" providerId="AD" clId="Web-{8674B9F8-3572-2635-8BBE-F8F242A134DE}"/>
    <pc:docChg chg="modSld">
      <pc:chgData name="Rowland, Chrystal - KDE Division Director" userId="S::chrystal.rowland@education.ky.gov::232cd432-b8f6-4e8f-8f71-30ca6c0cfd1a" providerId="AD" clId="Web-{8674B9F8-3572-2635-8BBE-F8F242A134DE}" dt="2024-04-15T17:25:37.136" v="39"/>
      <pc:docMkLst>
        <pc:docMk/>
      </pc:docMkLst>
      <pc:sldChg chg="addCm">
        <pc:chgData name="Rowland, Chrystal - KDE Division Director" userId="S::chrystal.rowland@education.ky.gov::232cd432-b8f6-4e8f-8f71-30ca6c0cfd1a" providerId="AD" clId="Web-{8674B9F8-3572-2635-8BBE-F8F242A134DE}" dt="2024-04-15T16:59:08.227" v="0"/>
        <pc:sldMkLst>
          <pc:docMk/>
          <pc:sldMk cId="0" sldId="298"/>
        </pc:sldMkLst>
        <pc:extLst>
          <p:ext xmlns:p="http://schemas.openxmlformats.org/presentationml/2006/main" uri="{D6D511B9-2390-475A-947B-AFAB55BFBCF1}">
            <pc226:cmChg xmlns:pc226="http://schemas.microsoft.com/office/powerpoint/2022/06/main/command" chg="add">
              <pc226:chgData name="Rowland, Chrystal - KDE Division Director" userId="S::chrystal.rowland@education.ky.gov::232cd432-b8f6-4e8f-8f71-30ca6c0cfd1a" providerId="AD" clId="Web-{8674B9F8-3572-2635-8BBE-F8F242A134DE}" dt="2024-04-15T16:59:08.227" v="0"/>
              <pc2:cmMkLst xmlns:pc2="http://schemas.microsoft.com/office/powerpoint/2019/9/main/command">
                <pc:docMk/>
                <pc:sldMk cId="0" sldId="298"/>
                <pc2:cmMk id="{3CCC4186-A8DC-4222-AE72-1756BF540752}"/>
              </pc2:cmMkLst>
            </pc226:cmChg>
          </p:ext>
        </pc:extLst>
      </pc:sldChg>
      <pc:sldChg chg="modSp">
        <pc:chgData name="Rowland, Chrystal - KDE Division Director" userId="S::chrystal.rowland@education.ky.gov::232cd432-b8f6-4e8f-8f71-30ca6c0cfd1a" providerId="AD" clId="Web-{8674B9F8-3572-2635-8BBE-F8F242A134DE}" dt="2024-04-15T16:59:47.337" v="1" actId="14100"/>
        <pc:sldMkLst>
          <pc:docMk/>
          <pc:sldMk cId="0" sldId="299"/>
        </pc:sldMkLst>
        <pc:spChg chg="mod">
          <ac:chgData name="Rowland, Chrystal - KDE Division Director" userId="S::chrystal.rowland@education.ky.gov::232cd432-b8f6-4e8f-8f71-30ca6c0cfd1a" providerId="AD" clId="Web-{8674B9F8-3572-2635-8BBE-F8F242A134DE}" dt="2024-04-15T16:59:47.337" v="1" actId="14100"/>
          <ac:spMkLst>
            <pc:docMk/>
            <pc:sldMk cId="0" sldId="299"/>
            <ac:spMk id="734" creationId="{00000000-0000-0000-0000-000000000000}"/>
          </ac:spMkLst>
        </pc:spChg>
      </pc:sldChg>
      <pc:sldChg chg="addCm">
        <pc:chgData name="Rowland, Chrystal - KDE Division Director" userId="S::chrystal.rowland@education.ky.gov::232cd432-b8f6-4e8f-8f71-30ca6c0cfd1a" providerId="AD" clId="Web-{8674B9F8-3572-2635-8BBE-F8F242A134DE}" dt="2024-04-15T17:06:37.920" v="2"/>
        <pc:sldMkLst>
          <pc:docMk/>
          <pc:sldMk cId="0" sldId="306"/>
        </pc:sldMkLst>
        <pc:extLst>
          <p:ext xmlns:p="http://schemas.openxmlformats.org/presentationml/2006/main" uri="{D6D511B9-2390-475A-947B-AFAB55BFBCF1}">
            <pc226:cmChg xmlns:pc226="http://schemas.microsoft.com/office/powerpoint/2022/06/main/command" chg="add">
              <pc226:chgData name="Rowland, Chrystal - KDE Division Director" userId="S::chrystal.rowland@education.ky.gov::232cd432-b8f6-4e8f-8f71-30ca6c0cfd1a" providerId="AD" clId="Web-{8674B9F8-3572-2635-8BBE-F8F242A134DE}" dt="2024-04-15T17:06:37.920" v="2"/>
              <pc2:cmMkLst xmlns:pc2="http://schemas.microsoft.com/office/powerpoint/2019/9/main/command">
                <pc:docMk/>
                <pc:sldMk cId="0" sldId="306"/>
                <pc2:cmMk id="{EB470EC7-E937-4ADE-8090-4FC9E1019198}"/>
              </pc2:cmMkLst>
            </pc226:cmChg>
          </p:ext>
        </pc:extLst>
      </pc:sldChg>
      <pc:sldChg chg="modNotes">
        <pc:chgData name="Rowland, Chrystal - KDE Division Director" userId="S::chrystal.rowland@education.ky.gov::232cd432-b8f6-4e8f-8f71-30ca6c0cfd1a" providerId="AD" clId="Web-{8674B9F8-3572-2635-8BBE-F8F242A134DE}" dt="2024-04-15T17:09:34.750" v="7"/>
        <pc:sldMkLst>
          <pc:docMk/>
          <pc:sldMk cId="0" sldId="313"/>
        </pc:sldMkLst>
      </pc:sldChg>
      <pc:sldChg chg="modSp modNotes">
        <pc:chgData name="Rowland, Chrystal - KDE Division Director" userId="S::chrystal.rowland@education.ky.gov::232cd432-b8f6-4e8f-8f71-30ca6c0cfd1a" providerId="AD" clId="Web-{8674B9F8-3572-2635-8BBE-F8F242A134DE}" dt="2024-04-15T17:10:18.266" v="15" actId="14100"/>
        <pc:sldMkLst>
          <pc:docMk/>
          <pc:sldMk cId="0" sldId="314"/>
        </pc:sldMkLst>
        <pc:spChg chg="mod">
          <ac:chgData name="Rowland, Chrystal - KDE Division Director" userId="S::chrystal.rowland@education.ky.gov::232cd432-b8f6-4e8f-8f71-30ca6c0cfd1a" providerId="AD" clId="Web-{8674B9F8-3572-2635-8BBE-F8F242A134DE}" dt="2024-04-15T17:10:18.266" v="15" actId="14100"/>
          <ac:spMkLst>
            <pc:docMk/>
            <pc:sldMk cId="0" sldId="314"/>
            <ac:spMk id="834" creationId="{00000000-0000-0000-0000-000000000000}"/>
          </ac:spMkLst>
        </pc:spChg>
      </pc:sldChg>
      <pc:sldChg chg="modSp">
        <pc:chgData name="Rowland, Chrystal - KDE Division Director" userId="S::chrystal.rowland@education.ky.gov::232cd432-b8f6-4e8f-8f71-30ca6c0cfd1a" providerId="AD" clId="Web-{8674B9F8-3572-2635-8BBE-F8F242A134DE}" dt="2024-04-15T17:10:40.704" v="16" actId="14100"/>
        <pc:sldMkLst>
          <pc:docMk/>
          <pc:sldMk cId="0" sldId="315"/>
        </pc:sldMkLst>
        <pc:spChg chg="mod">
          <ac:chgData name="Rowland, Chrystal - KDE Division Director" userId="S::chrystal.rowland@education.ky.gov::232cd432-b8f6-4e8f-8f71-30ca6c0cfd1a" providerId="AD" clId="Web-{8674B9F8-3572-2635-8BBE-F8F242A134DE}" dt="2024-04-15T17:10:40.704" v="16" actId="14100"/>
          <ac:spMkLst>
            <pc:docMk/>
            <pc:sldMk cId="0" sldId="315"/>
            <ac:spMk id="843" creationId="{00000000-0000-0000-0000-000000000000}"/>
          </ac:spMkLst>
        </pc:spChg>
      </pc:sldChg>
      <pc:sldChg chg="addCm">
        <pc:chgData name="Rowland, Chrystal - KDE Division Director" userId="S::chrystal.rowland@education.ky.gov::232cd432-b8f6-4e8f-8f71-30ca6c0cfd1a" providerId="AD" clId="Web-{8674B9F8-3572-2635-8BBE-F8F242A134DE}" dt="2024-04-15T17:13:18.924" v="17"/>
        <pc:sldMkLst>
          <pc:docMk/>
          <pc:sldMk cId="0" sldId="319"/>
        </pc:sldMkLst>
        <pc:extLst>
          <p:ext xmlns:p="http://schemas.openxmlformats.org/presentationml/2006/main" uri="{D6D511B9-2390-475A-947B-AFAB55BFBCF1}">
            <pc226:cmChg xmlns:pc226="http://schemas.microsoft.com/office/powerpoint/2022/06/main/command" chg="add">
              <pc226:chgData name="Rowland, Chrystal - KDE Division Director" userId="S::chrystal.rowland@education.ky.gov::232cd432-b8f6-4e8f-8f71-30ca6c0cfd1a" providerId="AD" clId="Web-{8674B9F8-3572-2635-8BBE-F8F242A134DE}" dt="2024-04-15T17:13:18.924" v="17"/>
              <pc2:cmMkLst xmlns:pc2="http://schemas.microsoft.com/office/powerpoint/2019/9/main/command">
                <pc:docMk/>
                <pc:sldMk cId="0" sldId="319"/>
                <pc2:cmMk id="{B0647E25-3367-4C3E-B3D3-84D3DE7DD3A6}"/>
              </pc2:cmMkLst>
            </pc226:cmChg>
          </p:ext>
        </pc:extLst>
      </pc:sldChg>
      <pc:sldChg chg="modSp">
        <pc:chgData name="Rowland, Chrystal - KDE Division Director" userId="S::chrystal.rowland@education.ky.gov::232cd432-b8f6-4e8f-8f71-30ca6c0cfd1a" providerId="AD" clId="Web-{8674B9F8-3572-2635-8BBE-F8F242A134DE}" dt="2024-04-15T17:16:10.380" v="23" actId="14100"/>
        <pc:sldMkLst>
          <pc:docMk/>
          <pc:sldMk cId="0" sldId="323"/>
        </pc:sldMkLst>
        <pc:spChg chg="mod">
          <ac:chgData name="Rowland, Chrystal - KDE Division Director" userId="S::chrystal.rowland@education.ky.gov::232cd432-b8f6-4e8f-8f71-30ca6c0cfd1a" providerId="AD" clId="Web-{8674B9F8-3572-2635-8BBE-F8F242A134DE}" dt="2024-04-15T17:16:10.380" v="23" actId="14100"/>
          <ac:spMkLst>
            <pc:docMk/>
            <pc:sldMk cId="0" sldId="323"/>
            <ac:spMk id="2" creationId="{D49CE34E-B70F-7884-B1F7-94EDC9EBE36E}"/>
          </ac:spMkLst>
        </pc:spChg>
      </pc:sldChg>
      <pc:sldChg chg="modNotes">
        <pc:chgData name="Rowland, Chrystal - KDE Division Director" userId="S::chrystal.rowland@education.ky.gov::232cd432-b8f6-4e8f-8f71-30ca6c0cfd1a" providerId="AD" clId="Web-{8674B9F8-3572-2635-8BBE-F8F242A134DE}" dt="2024-04-15T17:18:02.428" v="26"/>
        <pc:sldMkLst>
          <pc:docMk/>
          <pc:sldMk cId="0" sldId="328"/>
        </pc:sldMkLst>
      </pc:sldChg>
      <pc:sldChg chg="modSp">
        <pc:chgData name="Rowland, Chrystal - KDE Division Director" userId="S::chrystal.rowland@education.ky.gov::232cd432-b8f6-4e8f-8f71-30ca6c0cfd1a" providerId="AD" clId="Web-{8674B9F8-3572-2635-8BBE-F8F242A134DE}" dt="2024-04-15T17:18:43.069" v="27" actId="14100"/>
        <pc:sldMkLst>
          <pc:docMk/>
          <pc:sldMk cId="0" sldId="332"/>
        </pc:sldMkLst>
        <pc:spChg chg="mod">
          <ac:chgData name="Rowland, Chrystal - KDE Division Director" userId="S::chrystal.rowland@education.ky.gov::232cd432-b8f6-4e8f-8f71-30ca6c0cfd1a" providerId="AD" clId="Web-{8674B9F8-3572-2635-8BBE-F8F242A134DE}" dt="2024-04-15T17:18:43.069" v="27" actId="14100"/>
          <ac:spMkLst>
            <pc:docMk/>
            <pc:sldMk cId="0" sldId="332"/>
            <ac:spMk id="959" creationId="{00000000-0000-0000-0000-000000000000}"/>
          </ac:spMkLst>
        </pc:spChg>
      </pc:sldChg>
      <pc:sldChg chg="modSp">
        <pc:chgData name="Rowland, Chrystal - KDE Division Director" userId="S::chrystal.rowland@education.ky.gov::232cd432-b8f6-4e8f-8f71-30ca6c0cfd1a" providerId="AD" clId="Web-{8674B9F8-3572-2635-8BBE-F8F242A134DE}" dt="2024-04-15T17:22:20.306" v="38" actId="1076"/>
        <pc:sldMkLst>
          <pc:docMk/>
          <pc:sldMk cId="0" sldId="346"/>
        </pc:sldMkLst>
        <pc:spChg chg="mod">
          <ac:chgData name="Rowland, Chrystal - KDE Division Director" userId="S::chrystal.rowland@education.ky.gov::232cd432-b8f6-4e8f-8f71-30ca6c0cfd1a" providerId="AD" clId="Web-{8674B9F8-3572-2635-8BBE-F8F242A134DE}" dt="2024-04-15T17:22:20.306" v="38" actId="1076"/>
          <ac:spMkLst>
            <pc:docMk/>
            <pc:sldMk cId="0" sldId="346"/>
            <ac:spMk id="1051" creationId="{00000000-0000-0000-0000-000000000000}"/>
          </ac:spMkLst>
        </pc:spChg>
      </pc:sldChg>
      <pc:sldChg chg="addCm">
        <pc:chgData name="Rowland, Chrystal - KDE Division Director" userId="S::chrystal.rowland@education.ky.gov::232cd432-b8f6-4e8f-8f71-30ca6c0cfd1a" providerId="AD" clId="Web-{8674B9F8-3572-2635-8BBE-F8F242A134DE}" dt="2024-04-15T17:25:37.136" v="39"/>
        <pc:sldMkLst>
          <pc:docMk/>
          <pc:sldMk cId="0" sldId="352"/>
        </pc:sldMkLst>
        <pc:extLst>
          <p:ext xmlns:p="http://schemas.openxmlformats.org/presentationml/2006/main" uri="{D6D511B9-2390-475A-947B-AFAB55BFBCF1}">
            <pc226:cmChg xmlns:pc226="http://schemas.microsoft.com/office/powerpoint/2022/06/main/command" chg="add">
              <pc226:chgData name="Rowland, Chrystal - KDE Division Director" userId="S::chrystal.rowland@education.ky.gov::232cd432-b8f6-4e8f-8f71-30ca6c0cfd1a" providerId="AD" clId="Web-{8674B9F8-3572-2635-8BBE-F8F242A134DE}" dt="2024-04-15T17:25:37.136" v="39"/>
              <pc2:cmMkLst xmlns:pc2="http://schemas.microsoft.com/office/powerpoint/2019/9/main/command">
                <pc:docMk/>
                <pc:sldMk cId="0" sldId="352"/>
                <pc2:cmMk id="{8B2C1FB7-64E8-4BAA-9F2A-E0454DF8CCFC}"/>
              </pc2:cmMkLst>
            </pc226:cmChg>
          </p:ext>
        </pc:extLst>
      </pc:sldChg>
    </pc:docChg>
  </pc:docChgLst>
  <pc:docChgLst>
    <pc:chgData name="Rowland, Chrystal - KDE Division Director" userId="S::chrystal.rowland@education.ky.gov::232cd432-b8f6-4e8f-8f71-30ca6c0cfd1a" providerId="AD" clId="Web-{F674A696-ECB3-427C-6D1E-E0B4B214E7A1}"/>
    <pc:docChg chg="mod modSld">
      <pc:chgData name="Rowland, Chrystal - KDE Division Director" userId="S::chrystal.rowland@education.ky.gov::232cd432-b8f6-4e8f-8f71-30ca6c0cfd1a" providerId="AD" clId="Web-{F674A696-ECB3-427C-6D1E-E0B4B214E7A1}" dt="2024-04-15T16:57:10.523" v="27" actId="14100"/>
      <pc:docMkLst>
        <pc:docMk/>
      </pc:docMkLst>
      <pc:sldChg chg="modSp">
        <pc:chgData name="Rowland, Chrystal - KDE Division Director" userId="S::chrystal.rowland@education.ky.gov::232cd432-b8f6-4e8f-8f71-30ca6c0cfd1a" providerId="AD" clId="Web-{F674A696-ECB3-427C-6D1E-E0B4B214E7A1}" dt="2024-04-15T15:32:38.603" v="3" actId="20577"/>
        <pc:sldMkLst>
          <pc:docMk/>
          <pc:sldMk cId="0" sldId="259"/>
        </pc:sldMkLst>
        <pc:spChg chg="mod">
          <ac:chgData name="Rowland, Chrystal - KDE Division Director" userId="S::chrystal.rowland@education.ky.gov::232cd432-b8f6-4e8f-8f71-30ca6c0cfd1a" providerId="AD" clId="Web-{F674A696-ECB3-427C-6D1E-E0B4B214E7A1}" dt="2024-04-15T15:32:38.603" v="3" actId="20577"/>
          <ac:spMkLst>
            <pc:docMk/>
            <pc:sldMk cId="0" sldId="259"/>
            <ac:spMk id="460" creationId="{00000000-0000-0000-0000-000000000000}"/>
          </ac:spMkLst>
        </pc:spChg>
      </pc:sldChg>
      <pc:sldChg chg="modNotes">
        <pc:chgData name="Rowland, Chrystal - KDE Division Director" userId="S::chrystal.rowland@education.ky.gov::232cd432-b8f6-4e8f-8f71-30ca6c0cfd1a" providerId="AD" clId="Web-{F674A696-ECB3-427C-6D1E-E0B4B214E7A1}" dt="2024-04-15T15:48:58.424" v="6"/>
        <pc:sldMkLst>
          <pc:docMk/>
          <pc:sldMk cId="0" sldId="267"/>
        </pc:sldMkLst>
      </pc:sldChg>
      <pc:sldChg chg="modNotes">
        <pc:chgData name="Rowland, Chrystal - KDE Division Director" userId="S::chrystal.rowland@education.ky.gov::232cd432-b8f6-4e8f-8f71-30ca6c0cfd1a" providerId="AD" clId="Web-{F674A696-ECB3-427C-6D1E-E0B4B214E7A1}" dt="2024-04-15T15:58:31.751" v="14"/>
        <pc:sldMkLst>
          <pc:docMk/>
          <pc:sldMk cId="0" sldId="268"/>
        </pc:sldMkLst>
      </pc:sldChg>
      <pc:sldChg chg="modSp">
        <pc:chgData name="Rowland, Chrystal - KDE Division Director" userId="S::chrystal.rowland@education.ky.gov::232cd432-b8f6-4e8f-8f71-30ca6c0cfd1a" providerId="AD" clId="Web-{F674A696-ECB3-427C-6D1E-E0B4B214E7A1}" dt="2024-04-15T15:57:53.328" v="13" actId="14100"/>
        <pc:sldMkLst>
          <pc:docMk/>
          <pc:sldMk cId="0" sldId="277"/>
        </pc:sldMkLst>
        <pc:spChg chg="mod">
          <ac:chgData name="Rowland, Chrystal - KDE Division Director" userId="S::chrystal.rowland@education.ky.gov::232cd432-b8f6-4e8f-8f71-30ca6c0cfd1a" providerId="AD" clId="Web-{F674A696-ECB3-427C-6D1E-E0B4B214E7A1}" dt="2024-04-15T15:57:53.328" v="13" actId="14100"/>
          <ac:spMkLst>
            <pc:docMk/>
            <pc:sldMk cId="0" sldId="277"/>
            <ac:spMk id="583" creationId="{00000000-0000-0000-0000-000000000000}"/>
          </ac:spMkLst>
        </pc:spChg>
      </pc:sldChg>
      <pc:sldChg chg="modNotes">
        <pc:chgData name="Rowland, Chrystal - KDE Division Director" userId="S::chrystal.rowland@education.ky.gov::232cd432-b8f6-4e8f-8f71-30ca6c0cfd1a" providerId="AD" clId="Web-{F674A696-ECB3-427C-6D1E-E0B4B214E7A1}" dt="2024-04-15T16:00:02.409" v="18"/>
        <pc:sldMkLst>
          <pc:docMk/>
          <pc:sldMk cId="0" sldId="278"/>
        </pc:sldMkLst>
      </pc:sldChg>
      <pc:sldChg chg="modSp">
        <pc:chgData name="Rowland, Chrystal - KDE Division Director" userId="S::chrystal.rowland@education.ky.gov::232cd432-b8f6-4e8f-8f71-30ca6c0cfd1a" providerId="AD" clId="Web-{F674A696-ECB3-427C-6D1E-E0B4B214E7A1}" dt="2024-04-15T16:01:58.147" v="22" actId="20577"/>
        <pc:sldMkLst>
          <pc:docMk/>
          <pc:sldMk cId="0" sldId="279"/>
        </pc:sldMkLst>
        <pc:spChg chg="mod">
          <ac:chgData name="Rowland, Chrystal - KDE Division Director" userId="S::chrystal.rowland@education.ky.gov::232cd432-b8f6-4e8f-8f71-30ca6c0cfd1a" providerId="AD" clId="Web-{F674A696-ECB3-427C-6D1E-E0B4B214E7A1}" dt="2024-04-15T16:01:58.147" v="22" actId="20577"/>
          <ac:spMkLst>
            <pc:docMk/>
            <pc:sldMk cId="0" sldId="279"/>
            <ac:spMk id="596" creationId="{00000000-0000-0000-0000-000000000000}"/>
          </ac:spMkLst>
        </pc:spChg>
      </pc:sldChg>
      <pc:sldChg chg="modSp">
        <pc:chgData name="Rowland, Chrystal - KDE Division Director" userId="S::chrystal.rowland@education.ky.gov::232cd432-b8f6-4e8f-8f71-30ca6c0cfd1a" providerId="AD" clId="Web-{F674A696-ECB3-427C-6D1E-E0B4B214E7A1}" dt="2024-04-15T16:45:41.860" v="23" actId="14100"/>
        <pc:sldMkLst>
          <pc:docMk/>
          <pc:sldMk cId="0" sldId="282"/>
        </pc:sldMkLst>
        <pc:spChg chg="mod">
          <ac:chgData name="Rowland, Chrystal - KDE Division Director" userId="S::chrystal.rowland@education.ky.gov::232cd432-b8f6-4e8f-8f71-30ca6c0cfd1a" providerId="AD" clId="Web-{F674A696-ECB3-427C-6D1E-E0B4B214E7A1}" dt="2024-04-15T16:45:41.860" v="23" actId="14100"/>
          <ac:spMkLst>
            <pc:docMk/>
            <pc:sldMk cId="0" sldId="282"/>
            <ac:spMk id="618" creationId="{00000000-0000-0000-0000-000000000000}"/>
          </ac:spMkLst>
        </pc:spChg>
      </pc:sldChg>
      <pc:sldChg chg="addCm">
        <pc:chgData name="Rowland, Chrystal - KDE Division Director" userId="S::chrystal.rowland@education.ky.gov::232cd432-b8f6-4e8f-8f71-30ca6c0cfd1a" providerId="AD" clId="Web-{F674A696-ECB3-427C-6D1E-E0B4B214E7A1}" dt="2024-04-15T16:56:49.163" v="25"/>
        <pc:sldMkLst>
          <pc:docMk/>
          <pc:sldMk cId="0" sldId="294"/>
        </pc:sldMkLst>
        <pc:extLst>
          <p:ext xmlns:p="http://schemas.openxmlformats.org/presentationml/2006/main" uri="{D6D511B9-2390-475A-947B-AFAB55BFBCF1}">
            <pc226:cmChg xmlns:pc226="http://schemas.microsoft.com/office/powerpoint/2022/06/main/command" chg="add">
              <pc226:chgData name="Rowland, Chrystal - KDE Division Director" userId="S::chrystal.rowland@education.ky.gov::232cd432-b8f6-4e8f-8f71-30ca6c0cfd1a" providerId="AD" clId="Web-{F674A696-ECB3-427C-6D1E-E0B4B214E7A1}" dt="2024-04-15T16:56:49.163" v="25"/>
              <pc2:cmMkLst xmlns:pc2="http://schemas.microsoft.com/office/powerpoint/2019/9/main/command">
                <pc:docMk/>
                <pc:sldMk cId="0" sldId="294"/>
                <pc2:cmMk id="{8FB69FB8-5614-4985-A524-0780043E3AE5}"/>
              </pc2:cmMkLst>
            </pc226:cmChg>
          </p:ext>
        </pc:extLst>
      </pc:sldChg>
      <pc:sldChg chg="modSp">
        <pc:chgData name="Rowland, Chrystal - KDE Division Director" userId="S::chrystal.rowland@education.ky.gov::232cd432-b8f6-4e8f-8f71-30ca6c0cfd1a" providerId="AD" clId="Web-{F674A696-ECB3-427C-6D1E-E0B4B214E7A1}" dt="2024-04-15T16:57:10.523" v="27" actId="14100"/>
        <pc:sldMkLst>
          <pc:docMk/>
          <pc:sldMk cId="0" sldId="295"/>
        </pc:sldMkLst>
        <pc:spChg chg="mod">
          <ac:chgData name="Rowland, Chrystal - KDE Division Director" userId="S::chrystal.rowland@education.ky.gov::232cd432-b8f6-4e8f-8f71-30ca6c0cfd1a" providerId="AD" clId="Web-{F674A696-ECB3-427C-6D1E-E0B4B214E7A1}" dt="2024-04-15T16:57:10.523" v="27" actId="14100"/>
          <ac:spMkLst>
            <pc:docMk/>
            <pc:sldMk cId="0" sldId="295"/>
            <ac:spMk id="705" creationId="{00000000-0000-0000-0000-000000000000}"/>
          </ac:spMkLst>
        </pc:spChg>
      </pc:sldChg>
    </pc:docChg>
  </pc:docChgLst>
  <pc:docChgLst>
    <pc:chgData name="Rowland, Chrystal - KDE Division Director" userId="232cd432-b8f6-4e8f-8f71-30ca6c0cfd1a" providerId="ADAL" clId="{B91ACAAF-59B6-4840-BB98-5C675C4E43A1}"/>
    <pc:docChg chg="modSld">
      <pc:chgData name="Rowland, Chrystal - KDE Division Director" userId="232cd432-b8f6-4e8f-8f71-30ca6c0cfd1a" providerId="ADAL" clId="{B91ACAAF-59B6-4840-BB98-5C675C4E43A1}" dt="2024-04-15T16:57:38.194" v="0" actId="20577"/>
      <pc:docMkLst>
        <pc:docMk/>
      </pc:docMkLst>
      <pc:sldChg chg="modSp mod">
        <pc:chgData name="Rowland, Chrystal - KDE Division Director" userId="232cd432-b8f6-4e8f-8f71-30ca6c0cfd1a" providerId="ADAL" clId="{B91ACAAF-59B6-4840-BB98-5C675C4E43A1}" dt="2024-04-15T16:57:38.194" v="0" actId="20577"/>
        <pc:sldMkLst>
          <pc:docMk/>
          <pc:sldMk cId="0" sldId="295"/>
        </pc:sldMkLst>
        <pc:spChg chg="mod">
          <ac:chgData name="Rowland, Chrystal - KDE Division Director" userId="232cd432-b8f6-4e8f-8f71-30ca6c0cfd1a" providerId="ADAL" clId="{B91ACAAF-59B6-4840-BB98-5C675C4E43A1}" dt="2024-04-15T16:57:38.194" v="0" actId="20577"/>
          <ac:spMkLst>
            <pc:docMk/>
            <pc:sldMk cId="0" sldId="295"/>
            <ac:spMk id="705" creationId="{00000000-0000-0000-0000-000000000000}"/>
          </ac:spMkLst>
        </pc:spChg>
      </pc:sldChg>
    </pc:docChg>
  </pc:docChgLst>
  <pc:docChgLst>
    <pc:chgData name="Clouse, Thomas - Division of Academic Program Standards" userId="S::thomas.clouse@education.ky.gov::d46703da-1c68-4b07-bf00-3c53a16c37df" providerId="AD" clId="Web-{01407034-5704-9DAF-084D-73EBEA2E333E}"/>
    <pc:docChg chg="delSld modSld">
      <pc:chgData name="Clouse, Thomas - Division of Academic Program Standards" userId="S::thomas.clouse@education.ky.gov::d46703da-1c68-4b07-bf00-3c53a16c37df" providerId="AD" clId="Web-{01407034-5704-9DAF-084D-73EBEA2E333E}" dt="2024-03-29T12:37:53.412" v="1" actId="14100"/>
      <pc:docMkLst>
        <pc:docMk/>
      </pc:docMkLst>
      <pc:sldChg chg="del">
        <pc:chgData name="Clouse, Thomas - Division of Academic Program Standards" userId="S::thomas.clouse@education.ky.gov::d46703da-1c68-4b07-bf00-3c53a16c37df" providerId="AD" clId="Web-{01407034-5704-9DAF-084D-73EBEA2E333E}" dt="2024-03-29T12:27:05.354" v="0"/>
        <pc:sldMkLst>
          <pc:docMk/>
          <pc:sldMk cId="0" sldId="289"/>
        </pc:sldMkLst>
      </pc:sldChg>
      <pc:sldChg chg="modSp">
        <pc:chgData name="Clouse, Thomas - Division of Academic Program Standards" userId="S::thomas.clouse@education.ky.gov::d46703da-1c68-4b07-bf00-3c53a16c37df" providerId="AD" clId="Web-{01407034-5704-9DAF-084D-73EBEA2E333E}" dt="2024-03-29T12:37:53.412" v="1" actId="14100"/>
        <pc:sldMkLst>
          <pc:docMk/>
          <pc:sldMk cId="0" sldId="323"/>
        </pc:sldMkLst>
        <pc:spChg chg="mod">
          <ac:chgData name="Clouse, Thomas - Division of Academic Program Standards" userId="S::thomas.clouse@education.ky.gov::d46703da-1c68-4b07-bf00-3c53a16c37df" providerId="AD" clId="Web-{01407034-5704-9DAF-084D-73EBEA2E333E}" dt="2024-03-29T12:37:53.412" v="1" actId="14100"/>
          <ac:spMkLst>
            <pc:docMk/>
            <pc:sldMk cId="0" sldId="323"/>
            <ac:spMk id="2" creationId="{D49CE34E-B70F-7884-B1F7-94EDC9EBE3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Mathematics.pdf#page=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ky.gov/curriculum/standards/kyacadstand/Documents/Introduction_to_Modeling_Handout_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ky.gov/curriculum/standards/kyacadstand/Documents/SMP_Look_Fors_and_Question_Stems.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Effective_Mathematics_Teaching_Practices_NCTM.docx"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iam.org/Portals/0/Publications/Reports/gaimme-full_color_for_online_viewing.pdf?ver=2018-03-19-115454-057#page=13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bsnews.com/video/students-raise-funds-to-make-playground-inclusive-for-those-with-disabiliti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ky.gov/curriculum/standards/kyacadstand/Documents/Introduction_to_Modeling_Handout_1.pdf" TargetMode="External"/><Relationship Id="rId4" Type="http://schemas.openxmlformats.org/officeDocument/2006/relationships/hyperlink" Target="https://youtu.be/2ij6SKDCQaA"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bsnews.com/video/students-raise-funds-to-make-playground-inclusive-for-those-with-disabiliti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ctm.org/noticeandwond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ky.gov/curriculum/standards/kyacadstand/Documents/EBIP_3_Mathematic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ducation.ky.gov/curriculum/standards/kyacadstand/Documents/Writing_for_Publication_Mathematics.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m3challenge.siam.org/wp-content/uploads/siam-guidebook-final-press.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bsnews.com/video/students-raise-funds-to-make-playground-inclusive-for-those-with-disabiliti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tm.org/noticeandwonde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ky.gov/curriculum/standards/kyacadstand/Documents/Introduction_to_Modeling_Handout_1.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Kentucky_Academic_Standards_Mathematics.pdf#page=8"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education.ky.gov/curriculum/standards/kyacadstand/Documents/Writing_for_Publication_Mathematics.pdf"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m3challenge.siam.org/wp-content/uploads/siam-guidebook-final-press.pdf"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siam.org/Portals/0/Publications/Reports/gaimme-full_color_for_online_viewing.pdf?ver=2018-03-19-115454-057#page=140"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cbsnews.com/video/students-raise-funds-to-make-playground-inclusive-for-those-with-disabilitie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nctm.org/noticeandwonder/"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ky.gov/curriculum/standards/kyacadstand/Documents/Introduction_to_Modeling_Handout_1.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education.ky.gov/curriculum/standards/kyacadstand/Documents/Writing_for_Publication_Mathematics.pdf"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m3challenge.siam.org/wp-content/uploads/siam-guidebook-final-press.pdf"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siam.org/Portals/0/Publications/Reports/gaimme-full_color_for_online_viewing.pdf?ver=2018-03-19-115454-057#page=62"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youtu.be/2ij6SKDCQaA"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nctm.org/noticeandwonder/"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ky.gov/UnitedWeLearn/Pages/default.a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ducation.ky.gov/curriculum/standards/kyacadstand/Documents/EBIP_1_Mathematics.pdf"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m3challenge.siam.org/wp-content/uploads/siam-guidebook-final-press.pdf"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Introduction_to_Modeling_Handout_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education.ky.gov/curriculum/standards/kyacadstand/Documents/Writing_for_Publication_Mathematics.pdf"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m3challenge.siam.org/wp-content/uploads/siam-guidebook-final-press.pdf" TargetMode="Externa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education.ky.gov/curriculum/standards/kyacadstand/Documents/GAIMME_Excerpt_Elementary.pdf"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GAIMME_Excerpt_Secondary.pdf"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education.ky.gov/curriculum/standards/kyacadstand/Documents/Modeling_Task_Consideration_SWOT_Analysis.pdf"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www.education.ky.gov/curriculum/standards/kyacadstand/Documents/Modeling_Task_Consideration_SWOT_Analysis.pdf"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www.education.ky.gov/curriculum/standards/kyacadstand/Documents/Modeling_Task_Consideration_SWOT_Analysis.pdf"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education.ky.gov/curriculum/standards/kyacadstand/Documents/Introduction_to_Modeling_Handout_1.pdf"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4deefe9b-2cd7-4227-9bfc-3ed4b9a356ea.filesusr.com/ugd/6a5cc9_ed28b325ab6a4362b834f4bbf295d408.pdf#page=26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b57da2d13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b57da2d13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50">
              <a:solidFill>
                <a:srgbClr val="242424"/>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e4b143f9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e4b143f9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While modeling standards are only identified at the high school level, students at every grade level deserve opportunities to engage in the Modeling Cycle. In this section we will talk about how modeling is related to the </a:t>
            </a:r>
            <a:r>
              <a:rPr lang="en" i="1">
                <a:solidFill>
                  <a:schemeClr val="dk1"/>
                </a:solidFill>
              </a:rPr>
              <a:t>KAS for Mathematics </a:t>
            </a:r>
            <a:r>
              <a:rPr lang="en">
                <a:solidFill>
                  <a:schemeClr val="dk1"/>
                </a:solidFill>
              </a:rPr>
              <a:t>at every grade level by considering the connections to conceptual understanding, procedural skill/fluency and application.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bb33685d11_0_139: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2bb33685d11_0_139:notes"/>
          <p:cNvSpPr txBox="1">
            <a:spLocks noGrp="1"/>
          </p:cNvSpPr>
          <p:nvPr>
            <p:ph type="body" idx="1"/>
          </p:nvPr>
        </p:nvSpPr>
        <p:spPr>
          <a:xfrm>
            <a:off x="670891" y="4272197"/>
            <a:ext cx="5367000" cy="4047300"/>
          </a:xfrm>
          <a:prstGeom prst="rect">
            <a:avLst/>
          </a:prstGeom>
          <a:noFill/>
          <a:ln>
            <a:noFill/>
          </a:ln>
        </p:spPr>
        <p:txBody>
          <a:bodyPr spcFirstLastPara="1" wrap="square" lIns="89600" tIns="89600" rIns="89600" bIns="8960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sz="1200" b="1">
              <a:latin typeface="Calibri"/>
              <a:ea typeface="Calibri"/>
              <a:cs typeface="Calibri"/>
              <a:sym typeface="Calibri"/>
            </a:endParaRPr>
          </a:p>
          <a:p>
            <a:pPr marL="0" lvl="0" indent="0" algn="l" rtl="0">
              <a:spcBef>
                <a:spcPts val="0"/>
              </a:spcBef>
              <a:spcAft>
                <a:spcPts val="0"/>
              </a:spcAft>
              <a:buClr>
                <a:schemeClr val="dk1"/>
              </a:buClr>
              <a:buSzPts val="1100"/>
              <a:buFont typeface="Calibri"/>
              <a:buNone/>
            </a:pPr>
            <a:r>
              <a:rPr lang="en">
                <a:solidFill>
                  <a:schemeClr val="dk1"/>
                </a:solidFill>
              </a:rPr>
              <a:t>The</a:t>
            </a:r>
            <a:r>
              <a:rPr lang="en" i="1">
                <a:solidFill>
                  <a:schemeClr val="dk1"/>
                </a:solidFill>
              </a:rPr>
              <a:t> KAS for Mathematics</a:t>
            </a:r>
            <a:r>
              <a:rPr lang="en">
                <a:solidFill>
                  <a:schemeClr val="dk1"/>
                </a:solidFill>
              </a:rPr>
              <a:t> reflect a balance of the three targets, with every grade level containing some conceptual understanding standards, some procedural skill/fluency standards and some application standards. </a:t>
            </a:r>
            <a:r>
              <a:rPr lang="en"/>
              <a:t>Within the</a:t>
            </a:r>
            <a:r>
              <a:rPr lang="en" i="1"/>
              <a:t> KAS for Mathematics</a:t>
            </a:r>
            <a:r>
              <a:rPr lang="en"/>
              <a:t>, the standards emphasize procedural skill and fluency building </a:t>
            </a:r>
            <a:r>
              <a:rPr lang="en" b="1"/>
              <a:t>from </a:t>
            </a:r>
            <a:r>
              <a:rPr lang="en"/>
              <a:t>conceptual understanding</a:t>
            </a:r>
            <a:r>
              <a:rPr lang="en" b="1"/>
              <a:t> to</a:t>
            </a:r>
            <a:r>
              <a:rPr lang="en"/>
              <a:t> application and modeling with mathematics, in order to solve real world problems. </a:t>
            </a:r>
            <a:endParaRPr/>
          </a:p>
          <a:p>
            <a:pPr marL="0" lvl="0" indent="0" algn="l" rtl="0">
              <a:spcBef>
                <a:spcPts val="0"/>
              </a:spcBef>
              <a:spcAft>
                <a:spcPts val="0"/>
              </a:spcAft>
              <a:buClr>
                <a:schemeClr val="dk1"/>
              </a:buClr>
              <a:buSzPts val="1100"/>
              <a:buFont typeface="Calibri"/>
              <a:buNone/>
            </a:pPr>
            <a:endParaRPr/>
          </a:p>
          <a:p>
            <a:pPr marL="0" lvl="0" indent="0" algn="l" rtl="0">
              <a:spcBef>
                <a:spcPts val="0"/>
              </a:spcBef>
              <a:spcAft>
                <a:spcPts val="0"/>
              </a:spcAft>
              <a:buClr>
                <a:schemeClr val="dk1"/>
              </a:buClr>
              <a:buSzPts val="1100"/>
              <a:buFont typeface="Calibri"/>
              <a:buNone/>
            </a:pPr>
            <a:r>
              <a:rPr lang="en"/>
              <a:t>Let’s explore the ways in which these three targets support students in engaging with modeling. </a:t>
            </a: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57bcb3a5c5_0_186:notes"/>
          <p:cNvSpPr txBox="1">
            <a:spLocks noGrp="1"/>
          </p:cNvSpPr>
          <p:nvPr>
            <p:ph type="body" idx="1"/>
          </p:nvPr>
        </p:nvSpPr>
        <p:spPr>
          <a:xfrm>
            <a:off x="670891" y="4328411"/>
            <a:ext cx="5367000" cy="3541200"/>
          </a:xfrm>
          <a:prstGeom prst="rect">
            <a:avLst/>
          </a:prstGeom>
          <a:noFill/>
          <a:ln>
            <a:noFill/>
          </a:ln>
        </p:spPr>
        <p:txBody>
          <a:bodyPr spcFirstLastPara="1" wrap="square" lIns="87375" tIns="87375" rIns="87375" bIns="8737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sz="1200" b="1">
              <a:solidFill>
                <a:schemeClr val="dk1"/>
              </a:solidFill>
              <a:latin typeface="Calibri"/>
              <a:ea typeface="Calibri"/>
              <a:cs typeface="Calibri"/>
              <a:sym typeface="Calibri"/>
            </a:endParaRPr>
          </a:p>
          <a:p>
            <a:pPr marL="0" indent="0">
              <a:buClr>
                <a:schemeClr val="dk1"/>
              </a:buClr>
              <a:buNone/>
            </a:pPr>
            <a:r>
              <a:rPr lang="en">
                <a:solidFill>
                  <a:schemeClr val="dk1"/>
                </a:solidFill>
              </a:rPr>
              <a:t>As we take a look at each of the three types of targets, we will follow a similar structure in our review. First let’s look at conceptual understanding. Take a moment to read and consider, </a:t>
            </a:r>
            <a:r>
              <a:rPr lang="en" b="1" i="1">
                <a:solidFill>
                  <a:schemeClr val="dk1"/>
                </a:solidFill>
              </a:rPr>
              <a:t>“</a:t>
            </a:r>
            <a:r>
              <a:rPr lang="en" b="1">
                <a:solidFill>
                  <a:schemeClr val="dk1"/>
                </a:solidFill>
              </a:rPr>
              <a:t>How does ‘conceptual understanding’ support students engaging in the modeling process? What might be some connections to conceptual understanding you saw within the task you explored earlier in the session?”</a:t>
            </a:r>
            <a:r>
              <a:rPr lang="en">
                <a:solidFill>
                  <a:schemeClr val="dk1"/>
                </a:solidFill>
              </a:rPr>
              <a:t> After you’ve had a moment to read and think, we will share whole group.” </a:t>
            </a:r>
            <a:endParaRPr lang="en"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i="1">
                <a:solidFill>
                  <a:schemeClr val="dk1"/>
                </a:solidFill>
              </a:rPr>
              <a:t>Listen </a:t>
            </a:r>
            <a:r>
              <a:rPr lang="en" i="1" err="1">
                <a:solidFill>
                  <a:schemeClr val="dk1"/>
                </a:solidFill>
              </a:rPr>
              <a:t>fors</a:t>
            </a:r>
            <a:r>
              <a:rPr lang="en" i="1">
                <a:solidFill>
                  <a:schemeClr val="dk1"/>
                </a:solidFill>
              </a:rPr>
              <a:t> might include:</a:t>
            </a:r>
            <a:endParaRPr i="1">
              <a:solidFill>
                <a:schemeClr val="dk1"/>
              </a:solidFill>
            </a:endParaRPr>
          </a:p>
          <a:p>
            <a:pPr marL="444500" lvl="0" indent="-285750" algn="l" rtl="0">
              <a:lnSpc>
                <a:spcPct val="100000"/>
              </a:lnSpc>
              <a:spcBef>
                <a:spcPts val="0"/>
              </a:spcBef>
              <a:spcAft>
                <a:spcPts val="0"/>
              </a:spcAft>
              <a:buClr>
                <a:schemeClr val="dk1"/>
              </a:buClr>
              <a:buSzPts val="1100"/>
              <a:buChar char="●"/>
            </a:pPr>
            <a:r>
              <a:rPr lang="en" i="1">
                <a:solidFill>
                  <a:schemeClr val="dk1"/>
                </a:solidFill>
              </a:rPr>
              <a:t>Make sense of “why” mathematical ideas are important - this keeps us from focusing too heavily on “what” is the right answer, instead supporting thinking around “why” is this the right answer and “how” do you know</a:t>
            </a:r>
            <a:endParaRPr i="1">
              <a:solidFill>
                <a:schemeClr val="dk1"/>
              </a:solidFill>
            </a:endParaRPr>
          </a:p>
          <a:p>
            <a:pPr marL="444500" lvl="0" indent="-285750" algn="l" rtl="0">
              <a:lnSpc>
                <a:spcPct val="100000"/>
              </a:lnSpc>
              <a:spcBef>
                <a:spcPts val="0"/>
              </a:spcBef>
              <a:spcAft>
                <a:spcPts val="0"/>
              </a:spcAft>
              <a:buClr>
                <a:schemeClr val="dk1"/>
              </a:buClr>
              <a:buSzPts val="1100"/>
              <a:buChar char="●"/>
            </a:pPr>
            <a:r>
              <a:rPr lang="en" i="1">
                <a:solidFill>
                  <a:schemeClr val="dk1"/>
                </a:solidFill>
              </a:rPr>
              <a:t>Connect prior knowledge to new ideas and concepts - this keeps us from approaching mathematics in silos, building those connections among the ideas in mathematics allows us to support student thinking in a holistic way</a:t>
            </a:r>
            <a:endParaRPr i="1">
              <a:solidFill>
                <a:schemeClr val="dk1"/>
              </a:solidFill>
            </a:endParaRPr>
          </a:p>
          <a:p>
            <a:pPr marL="0" lvl="0" indent="0" algn="l" rtl="0">
              <a:lnSpc>
                <a:spcPct val="100000"/>
              </a:lnSpc>
              <a:spcBef>
                <a:spcPts val="0"/>
              </a:spcBef>
              <a:spcAft>
                <a:spcPts val="0"/>
              </a:spcAft>
              <a:buNone/>
            </a:pPr>
            <a:endParaRPr sz="1200" b="1">
              <a:solidFill>
                <a:schemeClr val="dk1"/>
              </a:solidFill>
              <a:latin typeface="Calibri"/>
              <a:ea typeface="Calibri"/>
              <a:cs typeface="Calibri"/>
              <a:sym typeface="Calibri"/>
            </a:endParaRPr>
          </a:p>
        </p:txBody>
      </p:sp>
      <p:sp>
        <p:nvSpPr>
          <p:cNvPr id="507" name="Google Shape;507;g257bcb3a5c5_0_186:notes"/>
          <p:cNvSpPr>
            <a:spLocks noGrp="1" noRot="1" noChangeAspect="1"/>
          </p:cNvSpPr>
          <p:nvPr>
            <p:ph type="sldImg" idx="2"/>
          </p:nvPr>
        </p:nvSpPr>
        <p:spPr>
          <a:xfrm>
            <a:off x="657225" y="1123950"/>
            <a:ext cx="5394325"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57bcb3a5c5_0_192:notes"/>
          <p:cNvSpPr txBox="1">
            <a:spLocks noGrp="1"/>
          </p:cNvSpPr>
          <p:nvPr>
            <p:ph type="body" idx="1"/>
          </p:nvPr>
        </p:nvSpPr>
        <p:spPr>
          <a:xfrm>
            <a:off x="670891" y="4328411"/>
            <a:ext cx="5367000" cy="3541200"/>
          </a:xfrm>
          <a:prstGeom prst="rect">
            <a:avLst/>
          </a:prstGeom>
          <a:noFill/>
          <a:ln>
            <a:noFill/>
          </a:ln>
        </p:spPr>
        <p:txBody>
          <a:bodyPr spcFirstLastPara="1" wrap="square" lIns="87375" tIns="87375" rIns="87375" bIns="8737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r>
              <a:rPr lang="en">
                <a:solidFill>
                  <a:schemeClr val="dk1"/>
                </a:solidFill>
              </a:rPr>
              <a:t>Next, let’s take a look at procedural skill/fluency. Take a moment to read and consider, </a:t>
            </a:r>
            <a:r>
              <a:rPr lang="en" b="1">
                <a:solidFill>
                  <a:schemeClr val="dk1"/>
                </a:solidFill>
              </a:rPr>
              <a:t>“How does ‘procedural skill/fluency’ support students engaging in the modeling process? What might be some connections to procedural skill and fluency you saw within the task you explored earlier in the session?” </a:t>
            </a:r>
            <a:r>
              <a:rPr lang="en">
                <a:solidFill>
                  <a:schemeClr val="dk1"/>
                </a:solidFill>
              </a:rPr>
              <a:t>After you’ve had a moment to read and think, we will share whole group.</a:t>
            </a:r>
            <a:endParaRPr>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solidFill>
                <a:schemeClr val="dk1"/>
              </a:solidFill>
            </a:endParaRPr>
          </a:p>
          <a:p>
            <a:pPr marL="0" lvl="0" indent="0" algn="l" rtl="0">
              <a:lnSpc>
                <a:spcPct val="100000"/>
              </a:lnSpc>
              <a:spcBef>
                <a:spcPts val="0"/>
              </a:spcBef>
              <a:spcAft>
                <a:spcPts val="0"/>
              </a:spcAft>
              <a:buClr>
                <a:schemeClr val="dk1"/>
              </a:buClr>
              <a:buSzPts val="1100"/>
              <a:buFont typeface="Calibri"/>
              <a:buNone/>
            </a:pPr>
            <a:r>
              <a:rPr lang="en" i="1">
                <a:solidFill>
                  <a:schemeClr val="dk1"/>
                </a:solidFill>
              </a:rPr>
              <a:t>Listen </a:t>
            </a:r>
            <a:r>
              <a:rPr lang="en" i="1" err="1">
                <a:solidFill>
                  <a:schemeClr val="dk1"/>
                </a:solidFill>
              </a:rPr>
              <a:t>fors</a:t>
            </a:r>
            <a:r>
              <a:rPr lang="en" i="1">
                <a:solidFill>
                  <a:schemeClr val="dk1"/>
                </a:solidFill>
              </a:rPr>
              <a:t> might include:</a:t>
            </a:r>
            <a:endParaRPr i="1">
              <a:solidFill>
                <a:schemeClr val="dk1"/>
              </a:solidFill>
            </a:endParaRPr>
          </a:p>
          <a:p>
            <a:pPr marL="444500" indent="-285750">
              <a:buClr>
                <a:schemeClr val="dk1"/>
              </a:buClr>
            </a:pPr>
            <a:r>
              <a:rPr lang="en" i="1">
                <a:solidFill>
                  <a:schemeClr val="dk1"/>
                </a:solidFill>
              </a:rPr>
              <a:t>Accuracy, efficiency, flexibly and appropriately - too often “fluency” is only viewed through the lens of accuracy and efficiency - you got it right and you got it right fast. (See </a:t>
            </a:r>
            <a:r>
              <a:rPr lang="en" i="1" u="sng">
                <a:solidFill>
                  <a:srgbClr val="9454C3"/>
                </a:solidFill>
                <a:hlinkClick r:id="rId3">
                  <a:extLst>
                    <a:ext uri="{A12FA001-AC4F-418D-AE19-62706E023703}">
                      <ahyp:hlinkClr xmlns:ahyp="http://schemas.microsoft.com/office/drawing/2018/hyperlinkcolor" val="tx"/>
                    </a:ext>
                  </a:extLst>
                </a:hlinkClick>
              </a:rPr>
              <a:t>page 8 of the KAS for Mathematics</a:t>
            </a:r>
            <a:r>
              <a:rPr lang="en" i="1">
                <a:solidFill>
                  <a:schemeClr val="dk1"/>
                </a:solidFill>
              </a:rPr>
              <a:t> for descriptions of each element.) </a:t>
            </a:r>
          </a:p>
          <a:p>
            <a:pPr marL="444500" lvl="0" indent="-285750" algn="l" rtl="0">
              <a:lnSpc>
                <a:spcPct val="100000"/>
              </a:lnSpc>
              <a:spcBef>
                <a:spcPts val="0"/>
              </a:spcBef>
              <a:spcAft>
                <a:spcPts val="0"/>
              </a:spcAft>
              <a:buClr>
                <a:schemeClr val="dk1"/>
              </a:buClr>
              <a:buSzPts val="1100"/>
              <a:buChar char="●"/>
            </a:pPr>
            <a:r>
              <a:rPr lang="en" i="1">
                <a:solidFill>
                  <a:schemeClr val="dk1"/>
                </a:solidFill>
              </a:rPr>
              <a:t>Procedural skill/fluency supports further complex exploration of mathematics</a:t>
            </a:r>
            <a:endParaRPr>
              <a:solidFill>
                <a:schemeClr val="dk1"/>
              </a:solidFill>
            </a:endParaRPr>
          </a:p>
        </p:txBody>
      </p:sp>
      <p:sp>
        <p:nvSpPr>
          <p:cNvPr id="514" name="Google Shape;514;g257bcb3a5c5_0_192:notes"/>
          <p:cNvSpPr>
            <a:spLocks noGrp="1" noRot="1" noChangeAspect="1"/>
          </p:cNvSpPr>
          <p:nvPr>
            <p:ph type="sldImg" idx="2"/>
          </p:nvPr>
        </p:nvSpPr>
        <p:spPr>
          <a:xfrm>
            <a:off x="657225" y="1123950"/>
            <a:ext cx="5394325"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57bcb3a5c5_0_198:notes"/>
          <p:cNvSpPr txBox="1">
            <a:spLocks noGrp="1"/>
          </p:cNvSpPr>
          <p:nvPr>
            <p:ph type="body" idx="1"/>
          </p:nvPr>
        </p:nvSpPr>
        <p:spPr>
          <a:xfrm>
            <a:off x="670891" y="4328411"/>
            <a:ext cx="5367000" cy="3541200"/>
          </a:xfrm>
          <a:prstGeom prst="rect">
            <a:avLst/>
          </a:prstGeom>
          <a:noFill/>
          <a:ln>
            <a:noFill/>
          </a:ln>
        </p:spPr>
        <p:txBody>
          <a:bodyPr spcFirstLastPara="1" wrap="square" lIns="87375" tIns="87375" rIns="87375" bIns="8737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Last, let’s look at application. After you’ve had a moment to read, consider, </a:t>
            </a:r>
            <a:r>
              <a:rPr lang="en" b="1">
                <a:solidFill>
                  <a:schemeClr val="dk1"/>
                </a:solidFill>
              </a:rPr>
              <a:t>“How does “application” support students engaging in the modeling process? What might be some connections to application you saw within the task you explored earlier in the session?” </a:t>
            </a:r>
            <a:r>
              <a:rPr lang="en">
                <a:solidFill>
                  <a:schemeClr val="dk1"/>
                </a:solidFill>
              </a:rPr>
              <a:t>After you’ve had a moment to read and think, we will share whole group.</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u="sng">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i="1">
                <a:solidFill>
                  <a:schemeClr val="dk1"/>
                </a:solidFill>
              </a:rPr>
              <a:t>Listen fors might include:</a:t>
            </a:r>
            <a:endParaRPr i="1">
              <a:solidFill>
                <a:schemeClr val="dk1"/>
              </a:solidFill>
            </a:endParaRPr>
          </a:p>
          <a:p>
            <a:pPr marL="444500" lvl="0" indent="-285750" algn="l" rtl="0">
              <a:lnSpc>
                <a:spcPct val="100000"/>
              </a:lnSpc>
              <a:spcBef>
                <a:spcPts val="0"/>
              </a:spcBef>
              <a:spcAft>
                <a:spcPts val="0"/>
              </a:spcAft>
              <a:buClr>
                <a:schemeClr val="dk1"/>
              </a:buClr>
              <a:buSzPts val="1100"/>
              <a:buChar char="●"/>
            </a:pPr>
            <a:r>
              <a:rPr lang="en" i="1">
                <a:solidFill>
                  <a:schemeClr val="dk1"/>
                </a:solidFill>
              </a:rPr>
              <a:t>Valuable context/relevant/meaningful - what is authentically relevant to one student may not be for another across the state/district/sometimes within the same classroom, but this is really about providing opportunities for personal meaning to be developed through exploring mathematics in the world around them.</a:t>
            </a:r>
            <a:endParaRPr i="1">
              <a:solidFill>
                <a:schemeClr val="dk1"/>
              </a:solidFill>
            </a:endParaRPr>
          </a:p>
          <a:p>
            <a:pPr marL="444500" lvl="0" indent="-285750" algn="l" rtl="0">
              <a:lnSpc>
                <a:spcPct val="100000"/>
              </a:lnSpc>
              <a:spcBef>
                <a:spcPts val="0"/>
              </a:spcBef>
              <a:spcAft>
                <a:spcPts val="0"/>
              </a:spcAft>
              <a:buClr>
                <a:schemeClr val="dk1"/>
              </a:buClr>
              <a:buSzPts val="1100"/>
              <a:buChar char="●"/>
            </a:pPr>
            <a:r>
              <a:rPr lang="en" i="1">
                <a:solidFill>
                  <a:schemeClr val="dk1"/>
                </a:solidFill>
              </a:rPr>
              <a:t>Selecting an efficient method - connection to procedural skill/fluency</a:t>
            </a:r>
            <a:endParaRPr i="1">
              <a:solidFill>
                <a:schemeClr val="dk1"/>
              </a:solidFill>
            </a:endParaRPr>
          </a:p>
          <a:p>
            <a:pPr marL="444500" lvl="0" indent="-285750" algn="l" rtl="0">
              <a:lnSpc>
                <a:spcPct val="100000"/>
              </a:lnSpc>
              <a:spcBef>
                <a:spcPts val="0"/>
              </a:spcBef>
              <a:spcAft>
                <a:spcPts val="0"/>
              </a:spcAft>
              <a:buClr>
                <a:schemeClr val="dk1"/>
              </a:buClr>
              <a:buSzPts val="1100"/>
              <a:buChar char="●"/>
            </a:pPr>
            <a:r>
              <a:rPr lang="en" i="1">
                <a:solidFill>
                  <a:schemeClr val="dk1"/>
                </a:solidFill>
              </a:rPr>
              <a:t>Reasoning and critical thinking - students engage in the content (engagement was also one of the commitments we discussed at the beginning of the session)</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521" name="Google Shape;521;g257bcb3a5c5_0_198:notes"/>
          <p:cNvSpPr>
            <a:spLocks noGrp="1" noRot="1" noChangeAspect="1"/>
          </p:cNvSpPr>
          <p:nvPr>
            <p:ph type="sldImg" idx="2"/>
          </p:nvPr>
        </p:nvSpPr>
        <p:spPr>
          <a:xfrm>
            <a:off x="657225" y="1123950"/>
            <a:ext cx="5394325"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94e77168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94e77168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Modeling Cycle is essential in providing opportunities for students to reason and problem solve. In the course of a student’s mathematics education, the word “model” is used in a variety of ways. Several of these, such as manipulatives, demonstration, role modeling and conceptual models of mathematics, are valuable tools for teaching and learning; however, these examples are different from the practice of mathematical modeling. Mathematical modeling, both in the workplace and in school, uses mathematics to answer questions using real-world context. Within the standards document, the mathematical modeling process could also be used with standards that include the phrase “solve real-world problems.</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964859d82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964859d82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Set up stations around the meeting space allowing for participants to have conversations within common grade-banded groups. Each group needs access to the printed slides for the grade band along with one piece of chart paper to capture thinking from the group around the guiding questions from the slide. Participants will move throughout the task in a way similar to a gallery walk, exploring the task through each component of the modeling cycle and capturing thinking around the guiding questions on their chart paper.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Materials (for participants):</a:t>
            </a:r>
            <a:endParaRPr b="1"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Handout 1 Page 2 </a:t>
            </a:r>
            <a:r>
              <a:rPr lang="en" i="1" u="sng">
                <a:solidFill>
                  <a:schemeClr val="hlink"/>
                </a:solidFill>
                <a:hlinkClick r:id="rId3"/>
              </a:rPr>
              <a:t>https://education.ky.gov/curriculum/standards/kyacadstand/Documents/Introduction_to_Modeling_Handout_1.pdf</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Materials At Each Station:</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Printed copies of the slides for available for the grade band to hang on the wall.</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Chart Paper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Markers</a:t>
            </a:r>
            <a:endParaRPr b="1" i="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0c522f3b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0c522f3b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a:solidFill>
                  <a:schemeClr val="dk1"/>
                </a:solidFill>
              </a:rPr>
              <a:t>Building a useful mathematical model does not necessarily require advanced mathematics, but it does require a willingness to do some research, brainstorm, and jump right in and try something that may be out of your comfort zone. To envision what this might look like, sound like, feel like in a math classroom we will </a:t>
            </a:r>
            <a:r>
              <a:rPr lang="en"/>
              <a:t>explore a sample modeling experience. </a:t>
            </a:r>
            <a:endParaRPr/>
          </a:p>
          <a:p>
            <a:pPr marL="0" lvl="0" indent="0" algn="l" rtl="0">
              <a:spcBef>
                <a:spcPts val="0"/>
              </a:spcBef>
              <a:spcAft>
                <a:spcPts val="0"/>
              </a:spcAft>
              <a:buNone/>
            </a:pPr>
            <a:endParaRPr/>
          </a:p>
          <a:p>
            <a:pPr marL="0" lvl="0" indent="0" algn="l" rtl="0">
              <a:spcBef>
                <a:spcPts val="0"/>
              </a:spcBef>
              <a:spcAft>
                <a:spcPts val="0"/>
              </a:spcAft>
              <a:buNone/>
            </a:pPr>
            <a:r>
              <a:rPr lang="en"/>
              <a:t>You’ll capture your thinking on chart paper about:</a:t>
            </a:r>
            <a:endParaRPr/>
          </a:p>
          <a:p>
            <a:pPr marL="457200" lvl="0" indent="-298450" algn="l" rtl="0">
              <a:spcBef>
                <a:spcPts val="0"/>
              </a:spcBef>
              <a:spcAft>
                <a:spcPts val="0"/>
              </a:spcAft>
              <a:buClr>
                <a:schemeClr val="dk1"/>
              </a:buClr>
              <a:buSzPts val="1100"/>
              <a:buChar char="●"/>
            </a:pPr>
            <a:r>
              <a:rPr lang="en">
                <a:solidFill>
                  <a:schemeClr val="dk1"/>
                </a:solidFill>
              </a:rPr>
              <a:t>How might this component of the modeling cycle provide students with opportunities to engage in the Standards for Mathematical Practice?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might this component of the modeling cycle equip teachers to implement the Effective Mathematics Teaching Practices? </a:t>
            </a:r>
            <a:endParaRPr/>
          </a:p>
          <a:p>
            <a:pPr marL="0" lvl="0" indent="0" algn="l" rtl="0">
              <a:spcBef>
                <a:spcPts val="0"/>
              </a:spcBef>
              <a:spcAft>
                <a:spcPts val="0"/>
              </a:spcAft>
              <a:buNone/>
            </a:pPr>
            <a:endParaRPr/>
          </a:p>
          <a:p>
            <a:pPr marL="0" lvl="0" indent="0" algn="l" rtl="0">
              <a:spcBef>
                <a:spcPts val="0"/>
              </a:spcBef>
              <a:spcAft>
                <a:spcPts val="0"/>
              </a:spcAft>
              <a:buNone/>
            </a:pPr>
            <a:r>
              <a:rPr lang="en" b="1"/>
              <a:t>It is important to note that the sample tasks explored in this section come from the GAIMME report, which is cited within the </a:t>
            </a:r>
            <a:r>
              <a:rPr lang="en" b="1" i="1"/>
              <a:t>KAS for Mathematics</a:t>
            </a:r>
            <a:r>
              <a:rPr lang="en" b="1"/>
              <a:t>. As you explore these tasks, keep in mind that educators in </a:t>
            </a:r>
            <a:r>
              <a:rPr lang="en" b="1">
                <a:solidFill>
                  <a:schemeClr val="dk1"/>
                </a:solidFill>
              </a:rPr>
              <a:t>schools/districts with adopted High-Quality Instructional Resources (HQIRs) should look to that HQIR as a starting point for support engaging students in the Modeling Cycle as the HQIR likely provides guidance around facilitating the learning experience. These facilitation supports will be explored more in depth in Section 2 of the module. </a:t>
            </a:r>
            <a:endParaRPr b="1" i="1"/>
          </a:p>
          <a:p>
            <a:pPr marL="0" lvl="0" indent="0" algn="l" rtl="0">
              <a:spcBef>
                <a:spcPts val="0"/>
              </a:spcBef>
              <a:spcAft>
                <a:spcPts val="0"/>
              </a:spcAft>
              <a:buNone/>
            </a:pPr>
            <a:endParaRPr i="1"/>
          </a:p>
          <a:p>
            <a:pPr marL="0" lvl="0" indent="0" algn="l" rtl="0">
              <a:spcBef>
                <a:spcPts val="0"/>
              </a:spcBef>
              <a:spcAft>
                <a:spcPts val="0"/>
              </a:spcAft>
              <a:buNone/>
            </a:pPr>
            <a:r>
              <a:rPr lang="en" b="1" i="1"/>
              <a:t>Source:</a:t>
            </a:r>
            <a:r>
              <a:rPr lang="en" i="1"/>
              <a:t> </a:t>
            </a:r>
            <a:r>
              <a:rPr lang="en" i="1" u="sng">
                <a:solidFill>
                  <a:schemeClr val="hlink"/>
                </a:solidFill>
                <a:hlinkClick r:id="rId3"/>
              </a:rPr>
              <a:t>https://m3challenge.siam.org/wp-content/uploads/siam-guidebook-final-press.pdf</a:t>
            </a:r>
            <a:r>
              <a:rPr lang="en" i="1">
                <a:solidFill>
                  <a:schemeClr val="dk1"/>
                </a:solidFill>
              </a:rPr>
              <a:t> (page 3)</a:t>
            </a: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bc010f5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bc010f5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i="1">
                <a:solidFill>
                  <a:schemeClr val="dk1"/>
                </a:solidFill>
              </a:rPr>
              <a:t>Educators across the state have varying levels of familiarity with the Standards for Mathematical Practice (from the KAS for Mathematics) and the Effective Mathematics Teaching Practices (from the National Council of Teachers of Mathematics (NCTM)).</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As such, it will be important to consider the needs of the audience when planning how much time might need to be devoted to exploring these resources prior to looking at the grade-band task. Options you might consider based upon the needs of your participants:</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Allocating time to exploring the resources during the session</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Sharing these resources prior to the session to allow participants to familiarize themselves prior to the session</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Splitting groups up so that half will look at the modeling task through the lens of student practices and half will look through the lens of teacher practices</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b="1" i="1">
                <a:solidFill>
                  <a:schemeClr val="dk1"/>
                </a:solidFill>
              </a:rPr>
              <a:t>Materials needed:</a:t>
            </a:r>
            <a:endParaRPr i="1">
              <a:solidFill>
                <a:schemeClr val="dk1"/>
              </a:solidFill>
            </a:endParaRPr>
          </a:p>
          <a:p>
            <a:pPr marL="457200" lvl="0" indent="-298450" algn="l" rtl="0">
              <a:spcBef>
                <a:spcPts val="0"/>
              </a:spcBef>
              <a:spcAft>
                <a:spcPts val="0"/>
              </a:spcAft>
              <a:buSzPts val="1100"/>
              <a:buChar char="●"/>
            </a:pPr>
            <a:r>
              <a:rPr lang="en" i="1" u="sng">
                <a:solidFill>
                  <a:schemeClr val="hlink"/>
                </a:solidFill>
                <a:hlinkClick r:id="rId3"/>
              </a:rPr>
              <a:t>Engaging the SMPs: Look fors and Question Stems</a:t>
            </a:r>
            <a:endParaRPr i="1">
              <a:solidFill>
                <a:schemeClr val="dk1"/>
              </a:solidFill>
            </a:endParaRPr>
          </a:p>
          <a:p>
            <a:pPr marL="457200" lvl="0" indent="-298450" algn="l" rtl="0">
              <a:spcBef>
                <a:spcPts val="0"/>
              </a:spcBef>
              <a:spcAft>
                <a:spcPts val="0"/>
              </a:spcAft>
              <a:buSzPts val="1100"/>
              <a:buChar char="●"/>
            </a:pPr>
            <a:r>
              <a:rPr lang="en" i="1" u="sng">
                <a:solidFill>
                  <a:schemeClr val="hlink"/>
                </a:solidFill>
                <a:hlinkClick r:id="rId4"/>
              </a:rPr>
              <a:t>Effective Mathematics Teaching Practices (NCTM)</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159e82e5b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159e82e5b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a:t>It is critical to note that these example problems are NOT intended to be used as a template for all modeling problems. Real-world problems do not all come packaged the same way, so the best thing to do is to focus on the process, and not on the specific content presented here. </a:t>
            </a:r>
            <a:r>
              <a:rPr lang="en-US">
                <a:solidFill>
                  <a:schemeClr val="dk1"/>
                </a:solidFill>
              </a:rPr>
              <a:t>In the following section of the module, we will look at sample modeling tasks within high-quality instructional resources.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a:t>As a reminder, the focus of our discussion here is on developing familiarity with the components of the modeling cycle and answering the questions:</a:t>
            </a:r>
            <a:endParaRPr/>
          </a:p>
          <a:p>
            <a:pPr marL="457200" lvl="0" indent="-298450" algn="l" rtl="0">
              <a:spcBef>
                <a:spcPts val="0"/>
              </a:spcBef>
              <a:spcAft>
                <a:spcPts val="0"/>
              </a:spcAft>
              <a:buClr>
                <a:schemeClr val="dk1"/>
              </a:buClr>
              <a:buSzPts val="1100"/>
              <a:buChar char="●"/>
            </a:pPr>
            <a:r>
              <a:rPr lang="en">
                <a:solidFill>
                  <a:schemeClr val="dk1"/>
                </a:solidFill>
              </a:rPr>
              <a:t>How might this component of the modeling cycle provide students with opportunities to engage in the Standards for Mathematical Practice?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might this component of the modeling cycle equip teachers to implement the Effective Mathematics Teaching Practices? </a:t>
            </a:r>
            <a:endParaRPr/>
          </a:p>
          <a:p>
            <a:pPr marL="0" lvl="0" indent="0" algn="l" rtl="0">
              <a:spcBef>
                <a:spcPts val="0"/>
              </a:spcBef>
              <a:spcAft>
                <a:spcPts val="0"/>
              </a:spcAft>
              <a:buClr>
                <a:schemeClr val="dk1"/>
              </a:buClr>
              <a:buSzPts val="1100"/>
              <a:buFont typeface="Arial"/>
              <a:buNone/>
            </a:pPr>
            <a:r>
              <a:rPr lang="en-US">
                <a:solidFill>
                  <a:schemeClr val="dk1"/>
                </a:solidFill>
              </a:rPr>
              <a:t>In the following section of the module, we will look at sample modeling tasks within high-quality instructional resources. </a:t>
            </a:r>
            <a:endParaRPr>
              <a:solidFill>
                <a:schemeClr val="dk1"/>
              </a:solidFill>
            </a:endParaRPr>
          </a:p>
          <a:p>
            <a:pPr marL="0" lvl="0" indent="0" algn="l" rtl="0">
              <a:spcBef>
                <a:spcPts val="0"/>
              </a:spcBef>
              <a:spcAft>
                <a:spcPts val="0"/>
              </a:spcAft>
              <a:buClr>
                <a:schemeClr val="dk1"/>
              </a:buClr>
              <a:buSzPts val="1100"/>
              <a:buFont typeface="Arial"/>
              <a:buNone/>
            </a:pPr>
            <a:endParaRPr lang="en"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Source: GAIMME: Guidelines for Assessment and Instruction in Mathematical Modeling Education, Second Edition, Sol Garfunkel and Michelle Montgomery, editors, COMAP and SIAM, Philadelphia, 2019. </a:t>
            </a:r>
            <a:r>
              <a:rPr lang="en" i="1" u="sng">
                <a:solidFill>
                  <a:schemeClr val="hlink"/>
                </a:solidFill>
                <a:hlinkClick r:id="rId3"/>
              </a:rPr>
              <a:t>http://www.siam.org/Portals/0/Publications/Reports/gaimme-full_color_for_online_viewing.pdf?ver=2018-03-19-115454-057#page=139</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92fa431f1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92fa431f1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an launch to our learning, participants will view a short video determined by grade band and tailored to the sample modeling task participants will be engaging in later during the session: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Primary, Intermediate and Middle will watch the video found at: </a:t>
            </a:r>
            <a:r>
              <a:rPr lang="en" u="sng">
                <a:solidFill>
                  <a:schemeClr val="hlink"/>
                </a:solidFill>
                <a:hlinkClick r:id="rId3"/>
              </a:rPr>
              <a:t>https://www.cbsnews.com/video/students-raise-funds-to-make-playground-inclusive-for-those-with-disabilities/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 School will watch the video found at: </a:t>
            </a:r>
            <a:r>
              <a:rPr lang="en" u="sng">
                <a:solidFill>
                  <a:schemeClr val="hlink"/>
                </a:solidFill>
                <a:hlinkClick r:id="rId4"/>
              </a:rPr>
              <a:t>https://youtu.be/2ij6SKDCQaA</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i="1"/>
              <a:t>Encourage participants to consider their reaction to the video and what the reaction of their students might be to the video. Remind participants we will be revisiting these prompts later in the session; however, at that time we will be looking from a teacher’s perspective. </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b="1" i="1">
                <a:solidFill>
                  <a:schemeClr val="dk1"/>
                </a:solidFill>
              </a:rPr>
              <a:t>Materials needed:</a:t>
            </a:r>
            <a:endParaRPr b="1"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Handout 1 Page 1 </a:t>
            </a:r>
            <a:r>
              <a:rPr lang="en" i="1" u="sng">
                <a:solidFill>
                  <a:schemeClr val="hlink"/>
                </a:solidFill>
                <a:hlinkClick r:id="rId5"/>
              </a:rPr>
              <a:t>https://education.ky.gov/curriculum/standards/kyacadstand/Documents/Introduction_to_Modeling_Handout_1.pdf</a:t>
            </a:r>
            <a:endParaRPr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f6eec20fe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f6eec20fe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i="1">
              <a:solidFill>
                <a:schemeClr val="dk1"/>
              </a:solidFill>
            </a:endParaRPr>
          </a:p>
          <a:p>
            <a:pPr marL="0" lvl="0" indent="0" algn="l" rtl="0">
              <a:spcBef>
                <a:spcPts val="0"/>
              </a:spcBef>
              <a:spcAft>
                <a:spcPts val="0"/>
              </a:spcAft>
              <a:buNone/>
            </a:pPr>
            <a:r>
              <a:rPr lang="en" i="1">
                <a:solidFill>
                  <a:schemeClr val="dk1"/>
                </a:solidFill>
              </a:rPr>
              <a:t>The slide references the launch from earlier within the session.  </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Video Launch:</a:t>
            </a:r>
            <a:endParaRPr i="1">
              <a:solidFill>
                <a:schemeClr val="dk1"/>
              </a:solidFill>
            </a:endParaRPr>
          </a:p>
          <a:p>
            <a:pPr marL="457200" lvl="0" indent="-298450" algn="l" rtl="0">
              <a:spcBef>
                <a:spcPts val="0"/>
              </a:spcBef>
              <a:spcAft>
                <a:spcPts val="0"/>
              </a:spcAft>
              <a:buSzPts val="1100"/>
              <a:buChar char="●"/>
            </a:pPr>
            <a:r>
              <a:rPr lang="en" i="1">
                <a:solidFill>
                  <a:schemeClr val="dk1"/>
                </a:solidFill>
              </a:rPr>
              <a:t>Primary, Intermediate and Middle will watch the video found at: </a:t>
            </a:r>
            <a:r>
              <a:rPr lang="en" i="1" u="sng">
                <a:solidFill>
                  <a:schemeClr val="hlink"/>
                </a:solidFill>
                <a:hlinkClick r:id="rId3"/>
              </a:rPr>
              <a:t>https://www.cbsnews.com/video/students-raise-funds-to-make-playground-inclusive-for-those-with-disabilities/</a:t>
            </a:r>
            <a:endParaRPr i="1">
              <a:solidFill>
                <a:schemeClr val="dk1"/>
              </a:solidFill>
            </a:endParaRPr>
          </a:p>
          <a:p>
            <a:pPr marL="0" lvl="0" indent="0" algn="l" rtl="0">
              <a:spcBef>
                <a:spcPts val="0"/>
              </a:spcBef>
              <a:spcAft>
                <a:spcPts val="0"/>
              </a:spcAft>
              <a:buNone/>
            </a:pPr>
            <a:endParaRPr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964859d82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964859d82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Adapted from: </a:t>
            </a:r>
            <a:r>
              <a:rPr lang="en" i="1" u="sng">
                <a:solidFill>
                  <a:schemeClr val="hlink"/>
                </a:solidFill>
                <a:hlinkClick r:id="rId3"/>
              </a:rPr>
              <a:t>https://m3challenge.siam.org/wp-content/uploads/siam-guidebook-final-press.pdf</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0ff7e9c69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0ff7e9c69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From the National Council of Teachers of Mathematics (NCTM), What is Notice and Wonder?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When students become active doers of mathematics, the greatest gains of their mathematical thinking can be realized. The process of sense making begins when we create classrooms full of curious students' thoughts and ideas.</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By asking "What do you notice? What do you wonder?" we help our students see problems in big-picture ways.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Self-confidence, reflective skills, and engagement soar, and students discover that the goal is not to be "over and done," but to discover multiple strategies for tackling a problem.</a:t>
            </a:r>
            <a:endParaRPr i="1">
              <a:solidFill>
                <a:schemeClr val="dk1"/>
              </a:solidFill>
            </a:endParaRPr>
          </a:p>
          <a:p>
            <a:pPr marL="457200" lvl="0" indent="0" algn="l" rtl="0">
              <a:spcBef>
                <a:spcPts val="0"/>
              </a:spcBef>
              <a:spcAft>
                <a:spcPts val="0"/>
              </a:spcAft>
              <a:buNone/>
            </a:pPr>
            <a:r>
              <a:rPr lang="en" i="1">
                <a:solidFill>
                  <a:schemeClr val="dk1"/>
                </a:solidFill>
              </a:rPr>
              <a:t>Source: </a:t>
            </a:r>
            <a:r>
              <a:rPr lang="en" i="1" u="sng">
                <a:solidFill>
                  <a:schemeClr val="hlink"/>
                </a:solidFill>
                <a:hlinkClick r:id="rId3"/>
              </a:rPr>
              <a:t>https://www.nctm.org/noticeandwonder/</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964859d82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964859d82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 b="1">
                <a:solidFill>
                  <a:schemeClr val="dk1"/>
                </a:solidFill>
              </a:rPr>
              <a:t>Facilitator Notes: </a:t>
            </a:r>
          </a:p>
          <a:p>
            <a:pPr marL="0" indent="0">
              <a:buClr>
                <a:schemeClr val="dk1"/>
              </a:buClr>
              <a:buNone/>
            </a:pPr>
            <a:r>
              <a:rPr lang="en" i="1">
                <a:solidFill>
                  <a:schemeClr val="dk1"/>
                </a:solidFill>
              </a:rPr>
              <a:t>Participants will think about what it might look like for students to make assumptions and identify variables in general. Then consider what it might look like to have students form the problem statement within this task. </a:t>
            </a:r>
            <a:endParaRPr lang="en">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Adapted from: </a:t>
            </a:r>
            <a:r>
              <a:rPr lang="en" u="sng">
                <a:solidFill>
                  <a:schemeClr val="hlink"/>
                </a:solidFill>
                <a:hlinkClick r:id="rId3"/>
              </a:rPr>
              <a:t>https://m3challenge.siam.org/wp-content/uploads/siam-guidebook-final-press.pdf</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0ff7e9c69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0ff7e9c69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f6eec20fe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f6eec20fe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f6eec20fe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f6eec20f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964859d82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964859d82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will think about what it might look like for students to engage with mathematics content and practices within this task. </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Adapted from: </a:t>
            </a:r>
            <a:r>
              <a:rPr lang="en" u="sng">
                <a:solidFill>
                  <a:schemeClr val="hlink"/>
                </a:solidFill>
                <a:hlinkClick r:id="rId3"/>
              </a:rPr>
              <a:t>https://m3challenge.siam.org/wp-content/uploads/siam-guidebook-final-press.pdf</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0ff7e9c69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0ff7e9c69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i="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b85157fd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b85157fd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 what it might look like for students to analyze and assess their solution in general before considering what that might look like specifically for this task.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090d4848ad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090d4848ad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p>
          <a:p>
            <a:pPr marL="0" lvl="0" indent="0" algn="l" rtl="0">
              <a:spcBef>
                <a:spcPts val="0"/>
              </a:spcBef>
              <a:spcAft>
                <a:spcPts val="0"/>
              </a:spcAft>
              <a:buNone/>
            </a:pPr>
            <a:r>
              <a:rPr lang="en"/>
              <a:t>This amplifies a critical distinction between modeling with mathematics and participating in The Modeling Cycle.   </a:t>
            </a:r>
            <a:endParaRPr/>
          </a:p>
          <a:p>
            <a:pPr marL="0" lvl="0" indent="0" algn="l" rtl="0">
              <a:spcBef>
                <a:spcPts val="0"/>
              </a:spcBef>
              <a:spcAft>
                <a:spcPts val="0"/>
              </a:spcAft>
              <a:buNone/>
            </a:pPr>
            <a:endParaRPr i="1"/>
          </a:p>
          <a:p>
            <a:pPr marL="0" lvl="0" indent="0" algn="l" rtl="0">
              <a:spcBef>
                <a:spcPts val="0"/>
              </a:spcBef>
              <a:spcAft>
                <a:spcPts val="0"/>
              </a:spcAft>
              <a:buNone/>
            </a:pPr>
            <a:r>
              <a:rPr lang="en" i="1"/>
              <a:t>Throughout the session there will be opportunities to support making this distinction. </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b="1" i="1">
                <a:solidFill>
                  <a:schemeClr val="dk1"/>
                </a:solidFill>
              </a:rPr>
              <a:t>Opportunity for Extended Exploration: </a:t>
            </a:r>
            <a:endParaRPr b="1"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One strategic educator practice shown to improve the quality of day-to-day classroom instruction and significantly impact overall student achievement is explicit teaching and modeling, but that is different from students engaging in The Modeling Cycle. While this experience will focus on The Modeling Cycle, participants might also benefit from exploring </a:t>
            </a:r>
            <a:r>
              <a:rPr lang="en" i="1" u="sng">
                <a:solidFill>
                  <a:schemeClr val="hlink"/>
                </a:solidFill>
                <a:hlinkClick r:id="rId3"/>
              </a:rPr>
              <a:t>Explicit Teaching and Modeling and the KAS for Mathematics</a:t>
            </a:r>
            <a:r>
              <a:rPr lang="en" i="1">
                <a:solidFill>
                  <a:schemeClr val="dk1"/>
                </a:solidFill>
              </a:rPr>
              <a:t>. Using explicit teaching and modeling strategies to create these learning experiences contributes to supporting and sustaining a culture of equity and access across Kentucky.</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a:solidFill>
                  <a:schemeClr val="dk1"/>
                </a:solidFill>
              </a:rPr>
              <a:t>Source:</a:t>
            </a:r>
            <a:r>
              <a:rPr lang="en" i="1">
                <a:solidFill>
                  <a:schemeClr val="dk1"/>
                </a:solidFill>
              </a:rPr>
              <a:t> GAIMME: Guidelines for Assessment and Instruction in Mathematical Modeling Education, Sol Garfunkel and Michelle Montgomery, editors, COMAP and SIAM, Philadelphia, 2016. View the entire report, available freely online, at https://siam.org/Publications/Reports/Detail/Guidelines-for-Assessment-and-Instruction-in-Mathematical-Modeling-Education.</a:t>
            </a:r>
            <a:endParaRPr i="1">
              <a:solidFill>
                <a:schemeClr val="dk1"/>
              </a:solidFill>
            </a:endParaRPr>
          </a:p>
          <a:p>
            <a:pPr marL="0" lvl="0" indent="0" algn="l" rtl="0">
              <a:spcBef>
                <a:spcPts val="1200"/>
              </a:spcBef>
              <a:spcAft>
                <a:spcPts val="0"/>
              </a:spcAft>
              <a:buClr>
                <a:schemeClr val="dk1"/>
              </a:buClr>
              <a:buSzPts val="1100"/>
              <a:buFont typeface="Arial"/>
              <a:buNone/>
            </a:pPr>
            <a:endParaRPr i="1">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0ff7e9c69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0ff7e9c69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0ff7e9c69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0ff7e9c69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As this problem had some “guardrails” and guidelines for students to follow, this task is the “middle ground” as mentioned on the slide. </a:t>
            </a:r>
            <a:endParaRPr b="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964859d82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964859d82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might consider creative ways for students to showcase their model</a:t>
            </a:r>
            <a:endParaRPr i="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Opportunity for Extended Exploration: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Depending on time and opportunities, students could also share their recommendations with school leaders and/or local elected officials.</a:t>
            </a:r>
            <a:r>
              <a:rPr lang="en">
                <a:solidFill>
                  <a:schemeClr val="dk1"/>
                </a:solidFill>
              </a:rPr>
              <a:t> </a:t>
            </a:r>
            <a:r>
              <a:rPr lang="en" i="1">
                <a:solidFill>
                  <a:schemeClr val="dk1"/>
                </a:solidFill>
              </a:rPr>
              <a:t>For support in thinking about what that might look like, access the Writing for Publication in Mathematics resource: </a:t>
            </a:r>
            <a:r>
              <a:rPr lang="en" i="1" u="sng">
                <a:solidFill>
                  <a:schemeClr val="hlink"/>
                </a:solidFill>
                <a:hlinkClick r:id="rId3"/>
              </a:rPr>
              <a:t>https://www.education.ky.gov/curriculum/standards/kyacadstand/Documents/Writing_for_Publication_Mathematics.pdf</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Writing for Publication allows students to become subject matter experts who communicate their learning to the world, requiring them to make considerations for the needs of their audience in an authentic context beyond the school community.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Adapted from: </a:t>
            </a:r>
            <a:r>
              <a:rPr lang="en" u="sng">
                <a:solidFill>
                  <a:schemeClr val="hlink"/>
                </a:solidFill>
                <a:hlinkClick r:id="rId4"/>
              </a:rPr>
              <a:t>https://m3challenge.siam.org/wp-content/uploads/siam-guidebook-final-press.pdf</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0ff7e9c69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0ff7e9c69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b75ea86b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b75ea86b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i="1">
              <a:solidFill>
                <a:schemeClr val="dk1"/>
              </a:solidFill>
            </a:endParaRPr>
          </a:p>
          <a:p>
            <a:pPr marL="0" lvl="0" indent="0" algn="l" rtl="0">
              <a:spcBef>
                <a:spcPts val="0"/>
              </a:spcBef>
              <a:spcAft>
                <a:spcPts val="0"/>
              </a:spcAft>
              <a:buNone/>
            </a:pPr>
            <a:r>
              <a:rPr lang="en" i="1">
                <a:solidFill>
                  <a:schemeClr val="dk1"/>
                </a:solidFill>
              </a:rPr>
              <a:t>The slide references the launch from earlier within the session.  </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Video Launch:</a:t>
            </a:r>
            <a:endParaRPr i="1">
              <a:solidFill>
                <a:schemeClr val="dk1"/>
              </a:solidFill>
            </a:endParaRPr>
          </a:p>
          <a:p>
            <a:pPr marL="457200" lvl="0" indent="-298450" algn="l" rtl="0">
              <a:spcBef>
                <a:spcPts val="0"/>
              </a:spcBef>
              <a:spcAft>
                <a:spcPts val="0"/>
              </a:spcAft>
              <a:buSzPts val="1100"/>
              <a:buChar char="●"/>
            </a:pPr>
            <a:r>
              <a:rPr lang="en" i="1">
                <a:solidFill>
                  <a:schemeClr val="dk1"/>
                </a:solidFill>
              </a:rPr>
              <a:t>Primary, Intermediate and Middle will watch the video found at: </a:t>
            </a:r>
            <a:r>
              <a:rPr lang="en" i="1" u="sng">
                <a:solidFill>
                  <a:schemeClr val="hlink"/>
                </a:solidFill>
                <a:hlinkClick r:id="rId3"/>
              </a:rPr>
              <a:t>https://www.cbsnews.com/video/students-raise-funds-to-make-playground-inclusive-for-those-with-disabilities/</a:t>
            </a:r>
            <a:endParaRPr b="1">
              <a:solidFill>
                <a:schemeClr val="dk1"/>
              </a:solidFill>
            </a:endParaRPr>
          </a:p>
          <a:p>
            <a:pPr marL="0" lvl="0" indent="0" algn="l" rtl="0">
              <a:spcBef>
                <a:spcPts val="0"/>
              </a:spcBef>
              <a:spcAft>
                <a:spcPts val="0"/>
              </a:spcAft>
              <a:buNone/>
            </a:pPr>
            <a:endParaRPr i="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964859d82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964859d82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Adapted from: </a:t>
            </a:r>
            <a:r>
              <a:rPr lang="en" i="1" u="sng">
                <a:solidFill>
                  <a:schemeClr val="hlink"/>
                </a:solidFill>
                <a:hlinkClick r:id="rId3"/>
              </a:rPr>
              <a:t>https://m3challenge.siam.org/wp-content/uploads/siam-guidebook-final-press.pdf</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0ff7e9c69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0ff7e9c69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From the National Council of Teachers of Mathematics (NCTM), What is Notice and Wonder?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When students become active doers of mathematics, the greatest gains of their mathematical thinking can be realized. The process of sense making begins when we create classrooms full of curious students' thoughts and ideas.</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By asking "What do you notice? What do you wonder?" we help our students see problems in big-picture ways.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Self-confidence, reflective skills, and engagement soar, and students discover that the goal is not to be "over and done," but to discover multiple strategies for tackling a problem.</a:t>
            </a:r>
            <a:endParaRPr i="1">
              <a:solidFill>
                <a:schemeClr val="dk1"/>
              </a:solidFill>
            </a:endParaRPr>
          </a:p>
          <a:p>
            <a:pPr marL="457200" lvl="0" indent="0" algn="l" rtl="0">
              <a:spcBef>
                <a:spcPts val="0"/>
              </a:spcBef>
              <a:spcAft>
                <a:spcPts val="0"/>
              </a:spcAft>
              <a:buClr>
                <a:schemeClr val="dk1"/>
              </a:buClr>
              <a:buSzPts val="1100"/>
              <a:buFont typeface="Arial"/>
              <a:buNone/>
            </a:pPr>
            <a:r>
              <a:rPr lang="en" i="1">
                <a:solidFill>
                  <a:schemeClr val="dk1"/>
                </a:solidFill>
              </a:rPr>
              <a:t>Source: </a:t>
            </a:r>
            <a:r>
              <a:rPr lang="en" i="1" u="sng">
                <a:solidFill>
                  <a:schemeClr val="hlink"/>
                </a:solidFill>
                <a:hlinkClick r:id="rId3"/>
              </a:rPr>
              <a:t>https://www.nctm.org/noticeandwonder/</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964859d82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2964859d82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 what it might look like for students to make assumptions and identify variables in general, then consider what it might look like to have students for the problem statement within this task.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3"/>
              </a:rPr>
              <a:t>https://m3challenge.siam.org/wp-content/uploads/siam-guidebook-final-press.pdf</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0ff7e9c69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0ff7e9c69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f6eec20f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f6eec20f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090d4848ad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090d4848ad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p>
          <a:p>
            <a:pPr marL="0" lvl="0" indent="0" algn="l" rtl="0">
              <a:spcBef>
                <a:spcPts val="0"/>
              </a:spcBef>
              <a:spcAft>
                <a:spcPts val="0"/>
              </a:spcAft>
              <a:buNone/>
            </a:pPr>
            <a:r>
              <a:rPr lang="en"/>
              <a:t>As a foundational resource for the </a:t>
            </a:r>
            <a:r>
              <a:rPr lang="en" i="1"/>
              <a:t>Kentucky Academic Standards (KAS) for Mathematics</a:t>
            </a:r>
            <a:r>
              <a:rPr lang="en"/>
              <a:t>, the Guidelines for Assessment and Instruction in Mathematical Modeling Education (GAIMME) helped inform The Modeling Process. Throughout this professional learning we will draw upon the standards and the GAIMME report as we: </a:t>
            </a:r>
            <a:endParaRPr/>
          </a:p>
          <a:p>
            <a:pPr marL="457200" lvl="0" indent="-298450" algn="l" rtl="0">
              <a:spcBef>
                <a:spcPts val="0"/>
              </a:spcBef>
              <a:spcAft>
                <a:spcPts val="0"/>
              </a:spcAft>
              <a:buSzPts val="1100"/>
              <a:buChar char="●"/>
            </a:pPr>
            <a:r>
              <a:rPr lang="en"/>
              <a:t>Explore the components of the modeling cycle.</a:t>
            </a:r>
            <a:endParaRPr/>
          </a:p>
          <a:p>
            <a:pPr marL="457200" lvl="0" indent="-298450" algn="l" rtl="0">
              <a:spcBef>
                <a:spcPts val="0"/>
              </a:spcBef>
              <a:spcAft>
                <a:spcPts val="0"/>
              </a:spcAft>
              <a:buSzPts val="1100"/>
              <a:buChar char="●"/>
            </a:pPr>
            <a:r>
              <a:rPr lang="en"/>
              <a:t>Engage in a modeling task through the lens of a student and a teacher.</a:t>
            </a:r>
            <a:endParaRPr/>
          </a:p>
          <a:p>
            <a:pPr marL="457200" lvl="0" indent="-298450" algn="l" rtl="0">
              <a:spcBef>
                <a:spcPts val="0"/>
              </a:spcBef>
              <a:spcAft>
                <a:spcPts val="0"/>
              </a:spcAft>
              <a:buSzPts val="1100"/>
              <a:buChar char="●"/>
            </a:pPr>
            <a:r>
              <a:rPr lang="en"/>
              <a:t>Look for opportunities to incorporate components of the modeling cycle within available instructional resources.</a:t>
            </a:r>
            <a:endParaRPr/>
          </a:p>
          <a:p>
            <a:pPr marL="0" lvl="0" indent="0" algn="l" rtl="0">
              <a:spcBef>
                <a:spcPts val="0"/>
              </a:spcBef>
              <a:spcAft>
                <a:spcPts val="0"/>
              </a:spcAft>
              <a:buNone/>
            </a:pPr>
            <a:endParaRPr i="1"/>
          </a:p>
          <a:p>
            <a:pPr marL="0" lvl="0" indent="0" algn="l" rtl="0">
              <a:spcBef>
                <a:spcPts val="0"/>
              </a:spcBef>
              <a:spcAft>
                <a:spcPts val="0"/>
              </a:spcAft>
              <a:buNone/>
            </a:pPr>
            <a:r>
              <a:rPr lang="en" b="1" i="1"/>
              <a:t>Materials Needed:</a:t>
            </a:r>
            <a:r>
              <a:rPr lang="en" i="1"/>
              <a:t> </a:t>
            </a:r>
            <a:endParaRPr i="1"/>
          </a:p>
          <a:p>
            <a:pPr marL="457200" lvl="0" indent="-298450" algn="l" rtl="0">
              <a:spcBef>
                <a:spcPts val="0"/>
              </a:spcBef>
              <a:spcAft>
                <a:spcPts val="0"/>
              </a:spcAft>
              <a:buSzPts val="1100"/>
              <a:buChar char="●"/>
            </a:pPr>
            <a:r>
              <a:rPr lang="en" i="1"/>
              <a:t>Handout 1 Page 1 </a:t>
            </a:r>
            <a:r>
              <a:rPr lang="en" i="1" u="sng">
                <a:solidFill>
                  <a:schemeClr val="hlink"/>
                </a:solidFill>
                <a:hlinkClick r:id="rId3"/>
              </a:rPr>
              <a:t>https://education.ky.gov/curriculum/standards/kyacadstand/Documents/Introduction_to_Modeling_Handout_1.pdf</a:t>
            </a:r>
            <a:endParaRPr i="1"/>
          </a:p>
          <a:p>
            <a:pPr marL="0" lvl="0" indent="0" algn="l" rtl="0">
              <a:spcBef>
                <a:spcPts val="0"/>
              </a:spcBef>
              <a:spcAft>
                <a:spcPts val="0"/>
              </a:spcAft>
              <a:buNone/>
            </a:pPr>
            <a:endParaRPr i="1"/>
          </a:p>
          <a:p>
            <a:pPr marL="0" lvl="0" indent="0" algn="l" rtl="0">
              <a:spcBef>
                <a:spcPts val="0"/>
              </a:spcBef>
              <a:spcAft>
                <a:spcPts val="0"/>
              </a:spcAft>
              <a:buNone/>
            </a:pPr>
            <a:r>
              <a:rPr lang="en" b="1" i="1"/>
              <a:t>Source: </a:t>
            </a:r>
            <a:r>
              <a:rPr lang="en" i="1"/>
              <a:t>GAIMME: Guidelines for Assessment and Instruction in Mathematical Modeling Education, Second Edition, Sol Garfunkel and Michelle Montgomery, editors, COMAP and SIAM, Philadelphia, 2019. </a:t>
            </a:r>
            <a:r>
              <a:rPr lang="en" i="1" u="sng">
                <a:solidFill>
                  <a:schemeClr val="hlink"/>
                </a:solidFill>
                <a:hlinkClick r:id="rId4"/>
              </a:rPr>
              <a:t>https://education.ky.gov/curriculum/standards/kyacadstand/Documents/Kentucky_Academic_Standards_Mathematics.pdf#page=8</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f6eec20fe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1f6eec20fe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f6eec20fe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f6eec20fe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f6eec20fe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f6eec20fe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f102b031a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f102b031a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will think about what it might look like for students to engage with mathematics content and practices within this task. </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Adapted from: </a:t>
            </a:r>
            <a:r>
              <a:rPr lang="en" u="sng">
                <a:solidFill>
                  <a:schemeClr val="hlink"/>
                </a:solidFill>
                <a:hlinkClick r:id="rId3"/>
              </a:rPr>
              <a:t>https://m3challenge.siam.org/wp-content/uploads/siam-guidebook-final-press.pdf</a:t>
            </a: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b85157fd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b85157fd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57bcb3a5c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257bcb3a5c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 what it might look like for students to analyze and assess their solution in general before considering what that might look like specifically for this task.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b85157fd4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2b85157fd4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0ff7e9c69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0ff7e9c69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As this problem had some “guardrails” and guidelines for students to follow, this task is the “middle ground” as mentioned on the slide.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964859d82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964859d82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might consider creative ways for students to showcase their model</a:t>
            </a:r>
            <a:endParaRPr i="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Opportunity for Extended Exploration: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Depending on time and opportunities, students could also share their recommendations with school leaders and/or local elected officials.</a:t>
            </a:r>
            <a:r>
              <a:rPr lang="en">
                <a:solidFill>
                  <a:schemeClr val="dk1"/>
                </a:solidFill>
              </a:rPr>
              <a:t> </a:t>
            </a:r>
            <a:r>
              <a:rPr lang="en" i="1">
                <a:solidFill>
                  <a:schemeClr val="dk1"/>
                </a:solidFill>
              </a:rPr>
              <a:t>For support in thinking about what that might look like, access the Writing for Publication in Mathematics resource: </a:t>
            </a:r>
            <a:r>
              <a:rPr lang="en" i="1" u="sng">
                <a:solidFill>
                  <a:schemeClr val="hlink"/>
                </a:solidFill>
                <a:hlinkClick r:id="rId3"/>
              </a:rPr>
              <a:t>https://www.education.ky.gov/curriculum/standards/kyacadstand/Documents/Writing_for_Publication_Mathematics.pdf</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Writing for Publication allows students to become subject matter experts who communicate their learning to the world, requiring them to make considerations for the needs of their audience in an authentic context beyond the school community.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4"/>
              </a:rPr>
              <a:t>https://m3challenge.siam.org/wp-content/uploads/siam-guidebook-final-press.pdf</a:t>
            </a:r>
            <a:endParaRPr b="1">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0ff7e9c69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20ff7e9c69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 how a task like this might best be used with students based on their local context. In thinking about the task: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What considerations might you prioritize when deciding how to implement this task with students?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What elements would you prioritize being a part of the students’ models?</a:t>
            </a:r>
            <a:endParaRPr b="1">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090d4848ad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090d4848ad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p>
          <a:p>
            <a:pPr marL="0" lvl="0" indent="0" algn="l" rtl="0">
              <a:spcBef>
                <a:spcPts val="0"/>
              </a:spcBef>
              <a:spcAft>
                <a:spcPts val="0"/>
              </a:spcAft>
              <a:buNone/>
            </a:pPr>
            <a:r>
              <a:rPr lang="en"/>
              <a:t>This is The Modeling Cycle as defined on pages 8-9 in the </a:t>
            </a:r>
            <a:r>
              <a:rPr lang="en" i="1"/>
              <a:t>KAS for Mathematics. </a:t>
            </a:r>
            <a:r>
              <a:rPr lang="en"/>
              <a:t>Mathematical modeling often is pictured as a cycle, with a need to come back frequently to the beginning and make new assumptions to get closer to a usable result. Mathematical modeling is an iterative problem-solving process and therefore is not referenced by individual steps in a specific order. The representation on the slide reflects that a modeler often bounces back and forth through the various stages. Throughout the session participants will get to know the modeling process through an exploration of each component; however, participants should keep in mind the interconnectedness of each component within the process.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159e82e5b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2159e82e5b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 Notes:</a:t>
            </a: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It is critical to note that these example problems are NOT intended to be used as a template for all modeling problems. Real-world problems do not all come packaged the same way, so the best thing to do is to focus on the process, and not on the specific content presented here. </a:t>
            </a:r>
            <a:r>
              <a:rPr lang="en-US">
                <a:solidFill>
                  <a:schemeClr val="dk1"/>
                </a:solidFill>
              </a:rPr>
              <a:t>In the following section of the module, we will look at sample modeling tasks within high-quality instructional resources.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As a reminder, the focus of our discussion here is on developing familiarity with the components of the modeling cycle and answering the questions:</a:t>
            </a:r>
          </a:p>
          <a:p>
            <a:pPr marL="457200" lvl="0" indent="-298450" algn="l" rtl="0">
              <a:spcBef>
                <a:spcPts val="0"/>
              </a:spcBef>
              <a:spcAft>
                <a:spcPts val="0"/>
              </a:spcAft>
              <a:buClr>
                <a:schemeClr val="dk1"/>
              </a:buClr>
              <a:buSzPts val="1100"/>
              <a:buChar char="●"/>
            </a:pPr>
            <a:r>
              <a:rPr lang="en-US">
                <a:solidFill>
                  <a:schemeClr val="dk1"/>
                </a:solidFill>
              </a:rPr>
              <a:t>How might this component of the modeling cycle provide students with opportunities to engage in the Standards for Mathematical Practice? </a:t>
            </a:r>
          </a:p>
          <a:p>
            <a:pPr marL="457200" lvl="0" indent="-298450" algn="l" rtl="0">
              <a:spcBef>
                <a:spcPts val="0"/>
              </a:spcBef>
              <a:spcAft>
                <a:spcPts val="0"/>
              </a:spcAft>
              <a:buClr>
                <a:schemeClr val="dk1"/>
              </a:buClr>
              <a:buSzPts val="1100"/>
              <a:buChar char="●"/>
            </a:pPr>
            <a:r>
              <a:rPr lang="en-US">
                <a:solidFill>
                  <a:schemeClr val="dk1"/>
                </a:solidFill>
              </a:rPr>
              <a:t>How might this component of the modeling cycle equip teachers to implement the Effective Mathematics Teaching Practices? </a:t>
            </a:r>
            <a:endParaRPr lang="en-US"/>
          </a:p>
          <a:p>
            <a:pPr marL="0" lvl="0" indent="0" algn="l" rtl="0">
              <a:spcBef>
                <a:spcPts val="0"/>
              </a:spcBef>
              <a:spcAft>
                <a:spcPts val="0"/>
              </a:spcAft>
              <a:buClr>
                <a:schemeClr val="dk1"/>
              </a:buClr>
              <a:buSzPts val="1100"/>
              <a:buFont typeface="Arial"/>
              <a:buNone/>
            </a:pPr>
            <a:r>
              <a:rPr lang="en-US">
                <a:solidFill>
                  <a:schemeClr val="dk1"/>
                </a:solidFill>
              </a:rPr>
              <a:t>In the following section of the module, we will look at sample modeling tasks within high-quality instructional resources. </a:t>
            </a: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Source: GAIMME: Guidelines for Assessment and Instruction in Mathematical Modeling Education, Second Edition, Sol Garfunkel and Michelle Montgomery, editors, COMAP and SIAM, Philadelphia, 2019. </a:t>
            </a:r>
            <a:r>
              <a:rPr lang="en" i="1" u="sng">
                <a:solidFill>
                  <a:schemeClr val="hlink"/>
                </a:solidFill>
                <a:hlinkClick r:id="rId3"/>
              </a:rPr>
              <a:t>http://www.siam.org/Portals/0/Publications/Reports/gaimme-full_color_for_online_viewing.pdf?ver=2018-03-19-115454-057#page=140</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2b75ea86b0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2b75ea86b0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i="1">
              <a:solidFill>
                <a:schemeClr val="dk1"/>
              </a:solidFill>
            </a:endParaRPr>
          </a:p>
          <a:p>
            <a:pPr marL="0" lvl="0" indent="0" algn="l" rtl="0">
              <a:spcBef>
                <a:spcPts val="0"/>
              </a:spcBef>
              <a:spcAft>
                <a:spcPts val="0"/>
              </a:spcAft>
              <a:buNone/>
            </a:pPr>
            <a:r>
              <a:rPr lang="en" i="1">
                <a:solidFill>
                  <a:schemeClr val="dk1"/>
                </a:solidFill>
              </a:rPr>
              <a:t>The slide references the launch from earlier within the session.  </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Video Launch:</a:t>
            </a:r>
            <a:endParaRPr i="1">
              <a:solidFill>
                <a:schemeClr val="dk1"/>
              </a:solidFill>
            </a:endParaRPr>
          </a:p>
          <a:p>
            <a:pPr marL="457200" lvl="0" indent="-298450" algn="l" rtl="0">
              <a:spcBef>
                <a:spcPts val="0"/>
              </a:spcBef>
              <a:spcAft>
                <a:spcPts val="0"/>
              </a:spcAft>
              <a:buSzPts val="1100"/>
              <a:buChar char="●"/>
            </a:pPr>
            <a:r>
              <a:rPr lang="en" i="1">
                <a:solidFill>
                  <a:schemeClr val="dk1"/>
                </a:solidFill>
              </a:rPr>
              <a:t>Primary, Intermediate and Middle will watch the video found at: </a:t>
            </a:r>
            <a:r>
              <a:rPr lang="en" i="1" u="sng">
                <a:solidFill>
                  <a:schemeClr val="hlink"/>
                </a:solidFill>
                <a:hlinkClick r:id="rId3"/>
              </a:rPr>
              <a:t>https://www.cbsnews.com/video/students-raise-funds-to-make-playground-inclusive-for-those-with-disabilities/</a:t>
            </a:r>
            <a:endParaRPr i="1">
              <a:solidFill>
                <a:schemeClr val="dk1"/>
              </a:solidFill>
            </a:endParaRPr>
          </a:p>
          <a:p>
            <a:pPr marL="0" lvl="0" indent="0" algn="l" rtl="0">
              <a:spcBef>
                <a:spcPts val="0"/>
              </a:spcBef>
              <a:spcAft>
                <a:spcPts val="0"/>
              </a:spcAft>
              <a:buNone/>
            </a:pPr>
            <a:endParaRPr i="1"/>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964859d82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964859d82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Adapted from: </a:t>
            </a:r>
            <a:r>
              <a:rPr lang="en" i="1" u="sng">
                <a:solidFill>
                  <a:schemeClr val="hlink"/>
                </a:solidFill>
                <a:hlinkClick r:id="rId3"/>
              </a:rPr>
              <a:t>https://m3challenge.siam.org/wp-content/uploads/siam-guidebook-final-press.pdf</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f7e9c69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f7e9c69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From the National Council of Teachers of Mathematics (NCTM), What is Notice and Wonder?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When students become active doers of mathematics, the greatest gains of their mathematical thinking can be realized. The process of sense making begins when we create classrooms full of curious students' thoughts and ideas.</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By asking "What do you notice? What do you wonder?" we help our students see problems in big-picture ways.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Self-confidence, reflective skills, and engagement soar, and students discover that the goal is not to be "over and done," but to discover multiple strategies for tackling a problem.</a:t>
            </a:r>
            <a:endParaRPr i="1">
              <a:solidFill>
                <a:schemeClr val="dk1"/>
              </a:solidFill>
            </a:endParaRPr>
          </a:p>
          <a:p>
            <a:pPr marL="457200" lvl="0" indent="0" algn="l" rtl="0">
              <a:spcBef>
                <a:spcPts val="0"/>
              </a:spcBef>
              <a:spcAft>
                <a:spcPts val="0"/>
              </a:spcAft>
              <a:buClr>
                <a:schemeClr val="dk1"/>
              </a:buClr>
              <a:buSzPts val="1100"/>
              <a:buFont typeface="Arial"/>
              <a:buNone/>
            </a:pPr>
            <a:r>
              <a:rPr lang="en" i="1">
                <a:solidFill>
                  <a:schemeClr val="dk1"/>
                </a:solidFill>
              </a:rPr>
              <a:t>Source: </a:t>
            </a:r>
            <a:r>
              <a:rPr lang="en" i="1" u="sng">
                <a:solidFill>
                  <a:schemeClr val="hlink"/>
                </a:solidFill>
                <a:hlinkClick r:id="rId3"/>
              </a:rPr>
              <a:t>https://www.nctm.org/noticeandwonder/</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964859d82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964859d82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 what it might look like for students to make assumptions and identify variables in general, then consider what it might look like to have students for the problem statement within this task.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3"/>
              </a:rPr>
              <a:t>https://m3challenge.siam.org/wp-content/uploads/siam-guidebook-final-press.pdf</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0ff7e9c69a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0ff7e9c69a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2159e82e5b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2159e82e5b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Teachers might begin by giving the students a list of possible options and have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159e82e5b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2159e82e5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 b="1">
                <a:solidFill>
                  <a:schemeClr val="dk1"/>
                </a:solidFill>
              </a:rPr>
              <a:t>Facilitator Notes: </a:t>
            </a:r>
            <a:endParaRPr b="1">
              <a:solidFill>
                <a:schemeClr val="dk1"/>
              </a:solidFill>
            </a:endParaRPr>
          </a:p>
          <a:p>
            <a:pPr marL="0" indent="0">
              <a:buClr>
                <a:schemeClr val="dk1"/>
              </a:buClr>
              <a:buNone/>
            </a:pPr>
            <a:r>
              <a:rPr lang="en" i="1">
                <a:solidFill>
                  <a:schemeClr val="dk1"/>
                </a:solidFill>
              </a:rPr>
              <a:t>Teachers might begin by giving the students a list of possible options and having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a:buClr>
                <a:schemeClr val="dk1"/>
              </a:buCl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a:buClr>
                <a:schemeClr val="dk1"/>
              </a:buCl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159e82e5b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159e82e5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 b="1">
                <a:solidFill>
                  <a:schemeClr val="dk1"/>
                </a:solidFill>
              </a:rPr>
              <a:t>Facilitator Notes: </a:t>
            </a:r>
            <a:endParaRPr b="1">
              <a:solidFill>
                <a:schemeClr val="dk1"/>
              </a:solidFill>
            </a:endParaRPr>
          </a:p>
          <a:p>
            <a:pPr marL="0" indent="0">
              <a:buClr>
                <a:schemeClr val="dk1"/>
              </a:buClr>
              <a:buNone/>
            </a:pPr>
            <a:r>
              <a:rPr lang="en" i="1">
                <a:solidFill>
                  <a:schemeClr val="dk1"/>
                </a:solidFill>
              </a:rPr>
              <a:t>Teachers might begin by giving the students a list of possible options and having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a:buClr>
                <a:schemeClr val="dk1"/>
              </a:buCl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a:buClr>
                <a:schemeClr val="dk1"/>
              </a:buCl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f102b031a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f102b031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will think about what it might look like for students to engage with mathematics content and practices within this task. </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Adapted from: </a:t>
            </a:r>
            <a:r>
              <a:rPr lang="en" u="sng">
                <a:solidFill>
                  <a:schemeClr val="hlink"/>
                </a:solidFill>
                <a:hlinkClick r:id="rId3"/>
              </a:rPr>
              <a:t>https://m3challenge.siam.org/wp-content/uploads/siam-guidebook-final-press.pdf</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0ff7e9c69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0ff7e9c69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solidFill>
                <a:schemeClr val="dk1"/>
              </a:solidFill>
            </a:endParaRPr>
          </a:p>
          <a:p>
            <a:pPr marL="0" lvl="0" indent="0" algn="l" rtl="0">
              <a:spcBef>
                <a:spcPts val="0"/>
              </a:spcBef>
              <a:spcAft>
                <a:spcPts val="0"/>
              </a:spcAft>
              <a:buNone/>
            </a:pPr>
            <a:r>
              <a:rPr lang="en">
                <a:solidFill>
                  <a:schemeClr val="dk1"/>
                </a:solidFill>
              </a:rPr>
              <a:t>The United We Learn vision builds around three big ideas: creating a more vibrant experience for every student, encouraging innovation in our schools – especially when it comes to assessment, and creating a bold new future for Kentucky’s schools through collaboration with our communities. ​​​Let’s take a moment to think about vibrant student learning experiences in mathematics.</a:t>
            </a:r>
            <a:endParaRPr>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b="1" i="1"/>
              <a:t>THINK - PAIR - SHARE (5 Minutes)</a:t>
            </a:r>
            <a:endParaRPr b="1" i="1"/>
          </a:p>
          <a:p>
            <a:pPr marL="457200" lvl="0" indent="-298450" algn="l" rtl="0">
              <a:spcBef>
                <a:spcPts val="0"/>
              </a:spcBef>
              <a:spcAft>
                <a:spcPts val="0"/>
              </a:spcAft>
              <a:buSzPts val="1100"/>
              <a:buChar char="●"/>
            </a:pPr>
            <a:r>
              <a:rPr lang="en" b="1" i="1"/>
              <a:t>THINK: </a:t>
            </a:r>
            <a:r>
              <a:rPr lang="en" i="1"/>
              <a:t>Give participants 1-2 minutes of independent think time to brainstorm ideas</a:t>
            </a:r>
            <a:endParaRPr i="1"/>
          </a:p>
          <a:p>
            <a:pPr marL="457200" lvl="0" indent="-298450" algn="l" rtl="0">
              <a:spcBef>
                <a:spcPts val="0"/>
              </a:spcBef>
              <a:spcAft>
                <a:spcPts val="0"/>
              </a:spcAft>
              <a:buSzPts val="1100"/>
              <a:buChar char="●"/>
            </a:pPr>
            <a:r>
              <a:rPr lang="en" b="1" i="1"/>
              <a:t>PAIR: </a:t>
            </a:r>
            <a:r>
              <a:rPr lang="en" i="1"/>
              <a:t>Then invite participants to work as a table to chart some of their ideas (sticky notes, chart paper, etc.). (About 3 minutes)</a:t>
            </a:r>
            <a:endParaRPr i="1"/>
          </a:p>
          <a:p>
            <a:pPr marL="457200" lvl="0" indent="-298450" algn="l" rtl="0">
              <a:spcBef>
                <a:spcPts val="0"/>
              </a:spcBef>
              <a:spcAft>
                <a:spcPts val="0"/>
              </a:spcAft>
              <a:buSzPts val="1100"/>
              <a:buChar char="●"/>
            </a:pPr>
            <a:r>
              <a:rPr lang="en" b="1" i="1"/>
              <a:t>SHARE: </a:t>
            </a:r>
            <a:r>
              <a:rPr lang="en" i="1"/>
              <a:t>Invite each table to share a key theme from their conversation. </a:t>
            </a:r>
            <a:endParaRPr i="1"/>
          </a:p>
          <a:p>
            <a:pPr marL="0" lvl="0" indent="0" algn="l" rtl="0">
              <a:spcBef>
                <a:spcPts val="0"/>
              </a:spcBef>
              <a:spcAft>
                <a:spcPts val="0"/>
              </a:spcAft>
              <a:buNone/>
            </a:pPr>
            <a:endParaRPr b="1"/>
          </a:p>
          <a:p>
            <a:pPr marL="0" lvl="0" indent="0" algn="l" rtl="0">
              <a:spcBef>
                <a:spcPts val="0"/>
              </a:spcBef>
              <a:spcAft>
                <a:spcPts val="0"/>
              </a:spcAft>
              <a:buNone/>
            </a:pPr>
            <a:r>
              <a:rPr lang="en" b="1" i="1"/>
              <a:t>Materials needed:</a:t>
            </a:r>
            <a:endParaRPr b="1" i="1"/>
          </a:p>
          <a:p>
            <a:pPr marL="457200" lvl="0" indent="-298450" algn="l" rtl="0">
              <a:spcBef>
                <a:spcPts val="0"/>
              </a:spcBef>
              <a:spcAft>
                <a:spcPts val="0"/>
              </a:spcAft>
              <a:buSzPts val="1100"/>
              <a:buChar char="●"/>
            </a:pPr>
            <a:r>
              <a:rPr lang="en" i="1">
                <a:solidFill>
                  <a:schemeClr val="dk1"/>
                </a:solidFill>
              </a:rPr>
              <a:t>Handout 1 Page 1 </a:t>
            </a:r>
            <a:r>
              <a:rPr lang="en" i="1" u="sng">
                <a:solidFill>
                  <a:schemeClr val="hlink"/>
                </a:solidFill>
                <a:hlinkClick r:id="rId3"/>
              </a:rPr>
              <a:t>https://education.ky.gov/curriculum/standards/kyacadstand/Documents/Introduction_to_Modeling_Handout_1.pdf</a:t>
            </a:r>
            <a:endParaRPr i="1"/>
          </a:p>
          <a:p>
            <a:pPr marL="457200" lvl="0" indent="-298450" algn="l" rtl="0">
              <a:spcBef>
                <a:spcPts val="0"/>
              </a:spcBef>
              <a:spcAft>
                <a:spcPts val="0"/>
              </a:spcAft>
              <a:buSzPts val="1100"/>
              <a:buChar char="●"/>
            </a:pPr>
            <a:r>
              <a:rPr lang="en" i="1"/>
              <a:t>Chart Paper</a:t>
            </a:r>
            <a:endParaRPr i="1"/>
          </a:p>
          <a:p>
            <a:pPr marL="457200" lvl="0" indent="-298450" algn="l" rtl="0">
              <a:spcBef>
                <a:spcPts val="0"/>
              </a:spcBef>
              <a:spcAft>
                <a:spcPts val="0"/>
              </a:spcAft>
              <a:buSzPts val="1100"/>
              <a:buChar char="●"/>
            </a:pPr>
            <a:r>
              <a:rPr lang="en" i="1"/>
              <a:t>Markers</a:t>
            </a:r>
            <a:endParaRPr i="1"/>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b85157fd4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b85157fd4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0ff7e9c69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0ff7e9c69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 what it might look like for students to analyze and assess their solution in general before considering what that might look like specifically for this task.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b85157fd4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2b85157fd4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0ff7e9c69a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0ff7e9c69a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As this problem had some “guardrails” and guidelines for students to follow, this task is the “middle ground” as mentioned on the slide.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964859d82e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964859d82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might consider creative ways for students to showcase their model</a:t>
            </a:r>
            <a:endParaRPr i="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Opportunity for Extended Exploration: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Depending on time and opportunities, students could also share their recommendations with school leaders and/or local elected officials.</a:t>
            </a:r>
            <a:r>
              <a:rPr lang="en">
                <a:solidFill>
                  <a:schemeClr val="dk1"/>
                </a:solidFill>
              </a:rPr>
              <a:t> </a:t>
            </a:r>
            <a:r>
              <a:rPr lang="en" i="1">
                <a:solidFill>
                  <a:schemeClr val="dk1"/>
                </a:solidFill>
              </a:rPr>
              <a:t>For support in thinking about what that might look like, access the Writing for Publication in Mathematics resource: </a:t>
            </a:r>
            <a:r>
              <a:rPr lang="en" i="1" u="sng">
                <a:solidFill>
                  <a:schemeClr val="hlink"/>
                </a:solidFill>
                <a:hlinkClick r:id="rId3"/>
              </a:rPr>
              <a:t>https://www.education.ky.gov/curriculum/standards/kyacadstand/Documents/Writing_for_Publication_Mathematics.pdf</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Writing for Publication allows students to become subject matter experts who communicate their learning to the world, requiring them to make considerations for the needs of their audience in an authentic context beyond the school community.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4"/>
              </a:rPr>
              <a:t>https://m3challenge.siam.org/wp-content/uploads/siam-guidebook-final-press.pdf</a:t>
            </a:r>
            <a:endParaRPr b="1">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0ff7e9c69a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20ff7e9c69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 how a task like this might best be used with students based on their local context. In thinking about the task: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What considerations might you prioritize when deciding how to implement this task with students?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What elements would you prioritize being a part of the students’ models?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159e82e5b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2159e82e5b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 Notes:</a:t>
            </a: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It is critical to note that these example problems are NOT intended to be used as a template for all modeling problems. Real-world problems do not all come packaged the same way, so the best thing to do is to focus on the process, and not on the specific content presented here. </a:t>
            </a:r>
            <a:r>
              <a:rPr lang="en-US">
                <a:solidFill>
                  <a:schemeClr val="dk1"/>
                </a:solidFill>
              </a:rPr>
              <a:t>In the following section of the module, we will look at sample modeling tasks within high-quality instructional resources.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As a reminder, the focus of our discussion here is on developing familiarity with the components of the modeling cycle and answering the questions:</a:t>
            </a:r>
          </a:p>
          <a:p>
            <a:pPr marL="457200" lvl="0" indent="-298450" algn="l" rtl="0">
              <a:spcBef>
                <a:spcPts val="0"/>
              </a:spcBef>
              <a:spcAft>
                <a:spcPts val="0"/>
              </a:spcAft>
              <a:buClr>
                <a:schemeClr val="dk1"/>
              </a:buClr>
              <a:buSzPts val="1100"/>
              <a:buChar char="●"/>
            </a:pPr>
            <a:r>
              <a:rPr lang="en-US">
                <a:solidFill>
                  <a:schemeClr val="dk1"/>
                </a:solidFill>
              </a:rPr>
              <a:t>How might this component of the modeling cycle provide students with opportunities to engage in the Standards for Mathematical Practice? </a:t>
            </a:r>
          </a:p>
          <a:p>
            <a:pPr marL="457200" lvl="0" indent="-298450" algn="l" rtl="0">
              <a:spcBef>
                <a:spcPts val="0"/>
              </a:spcBef>
              <a:spcAft>
                <a:spcPts val="0"/>
              </a:spcAft>
              <a:buClr>
                <a:schemeClr val="dk1"/>
              </a:buClr>
              <a:buSzPts val="1100"/>
              <a:buChar char="●"/>
            </a:pPr>
            <a:r>
              <a:rPr lang="en-US">
                <a:solidFill>
                  <a:schemeClr val="dk1"/>
                </a:solidFill>
              </a:rPr>
              <a:t>How might this component of the modeling cycle equip teachers to implement the Effective Mathematics Teaching Practices? </a:t>
            </a:r>
            <a:endParaRPr lang="en-US"/>
          </a:p>
          <a:p>
            <a:pPr marL="0" lvl="0" indent="0" algn="l" rtl="0">
              <a:spcBef>
                <a:spcPts val="0"/>
              </a:spcBef>
              <a:spcAft>
                <a:spcPts val="0"/>
              </a:spcAft>
              <a:buClr>
                <a:schemeClr val="dk1"/>
              </a:buClr>
              <a:buSzPts val="1100"/>
              <a:buFont typeface="Arial"/>
              <a:buNone/>
            </a:pPr>
            <a:r>
              <a:rPr lang="en-US">
                <a:solidFill>
                  <a:schemeClr val="dk1"/>
                </a:solidFill>
              </a:rPr>
              <a:t>In the following section of the module, we will look at sample modeling tasks within high-quality instructional resources. </a:t>
            </a:r>
          </a:p>
          <a:p>
            <a:pPr marL="0" lvl="0" indent="0" algn="l" rtl="0">
              <a:spcBef>
                <a:spcPts val="0"/>
              </a:spcBef>
              <a:spcAft>
                <a:spcPts val="0"/>
              </a:spcAft>
              <a:buClr>
                <a:schemeClr val="dk1"/>
              </a:buClr>
              <a:buSzPts val="1100"/>
              <a:buFont typeface="Arial"/>
              <a:buNone/>
            </a:pPr>
            <a:endParaRPr lang="en-US" i="1">
              <a:solidFill>
                <a:schemeClr val="dk1"/>
              </a:solidFill>
            </a:endParaRPr>
          </a:p>
          <a:p>
            <a:pPr marL="0" lvl="0" indent="0" algn="l" rtl="0">
              <a:spcBef>
                <a:spcPts val="0"/>
              </a:spcBef>
              <a:spcAft>
                <a:spcPts val="0"/>
              </a:spcAft>
              <a:buNone/>
            </a:pPr>
            <a:r>
              <a:rPr lang="en">
                <a:solidFill>
                  <a:schemeClr val="dk1"/>
                </a:solidFill>
              </a:rPr>
              <a:t>Source: GAIMME: Guidelines for Assessment and Instruction in Mathematical Modeling Education, Second Edition, Sol Garfunkel and Michelle Montgomery, editors, COMAP and SIAM, Philadelphia, 2019. </a:t>
            </a:r>
            <a:r>
              <a:rPr lang="en" u="sng">
                <a:solidFill>
                  <a:schemeClr val="hlink"/>
                </a:solidFill>
                <a:hlinkClick r:id="rId3"/>
              </a:rPr>
              <a:t>http://www.siam.org/Portals/0/Publications/Reports/gaimme-full_color_for_online_viewing.pdf?ver=2018-03-19-115454-057#page=62</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090d4848ad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2090d4848ad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i="1">
              <a:solidFill>
                <a:schemeClr val="dk1"/>
              </a:solidFill>
            </a:endParaRPr>
          </a:p>
          <a:p>
            <a:pPr marL="0" lvl="0" indent="0" algn="l" rtl="0">
              <a:spcBef>
                <a:spcPts val="0"/>
              </a:spcBef>
              <a:spcAft>
                <a:spcPts val="0"/>
              </a:spcAft>
              <a:buNone/>
            </a:pPr>
            <a:r>
              <a:rPr lang="en" i="1">
                <a:solidFill>
                  <a:schemeClr val="dk1"/>
                </a:solidFill>
              </a:rPr>
              <a:t>The slide references the launch from earlier within the session.  </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Video Launch:</a:t>
            </a:r>
            <a:endParaRPr i="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 School will watch the video found at: </a:t>
            </a:r>
            <a:r>
              <a:rPr lang="en" u="sng">
                <a:solidFill>
                  <a:schemeClr val="hlink"/>
                </a:solidFill>
                <a:hlinkClick r:id="rId3"/>
              </a:rPr>
              <a:t>https://youtu.be/2ij6SKDCQaA</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964859d82e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2964859d82e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Adapted from: </a:t>
            </a:r>
            <a:r>
              <a:rPr lang="en" i="1" u="sng">
                <a:solidFill>
                  <a:schemeClr val="hlink"/>
                </a:solidFill>
                <a:hlinkClick r:id="rId3"/>
              </a:rPr>
              <a:t>https://m3challenge.siam.org/wp-content/uploads/siam-guidebook-final-press.pdf</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57bcb3a5c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257bcb3a5c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From the National Council of Teachers of Mathematics (NCTM), What is Notice and Wonder?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When students become active doers of mathematics, the greatest gains of their mathematical thinking can be realized. The process of sense making begins when we create classrooms full of curious students' thoughts and ideas.</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By asking "What do you notice? What do you wonder?" we help our students see problems in big-picture ways.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Self-confidence, reflective skills, and engagement soar, and students discover that the goal is not to be "over and done," but to discover multiple strategies for tackling a problem.</a:t>
            </a:r>
            <a:endParaRPr i="1">
              <a:solidFill>
                <a:schemeClr val="dk1"/>
              </a:solidFill>
            </a:endParaRPr>
          </a:p>
          <a:p>
            <a:pPr marL="457200" lvl="0" indent="0" algn="l" rtl="0">
              <a:spcBef>
                <a:spcPts val="0"/>
              </a:spcBef>
              <a:spcAft>
                <a:spcPts val="0"/>
              </a:spcAft>
              <a:buClr>
                <a:schemeClr val="dk1"/>
              </a:buClr>
              <a:buSzPts val="1100"/>
              <a:buFont typeface="Arial"/>
              <a:buNone/>
            </a:pPr>
            <a:r>
              <a:rPr lang="en" i="1">
                <a:solidFill>
                  <a:schemeClr val="dk1"/>
                </a:solidFill>
              </a:rPr>
              <a:t>Source: </a:t>
            </a:r>
            <a:r>
              <a:rPr lang="en" i="1" u="sng">
                <a:solidFill>
                  <a:schemeClr val="hlink"/>
                </a:solidFill>
                <a:hlinkClick r:id="rId3"/>
              </a:rPr>
              <a:t>https://www.nctm.org/noticeandwonder/</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Note: Sample responses are provided on the next slide. </a:t>
            </a:r>
            <a:endParaRPr i="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b32c59c2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b32c59c2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While educators can brainstorm around the guiding questions without exploring the United We Learn initiative more deeply, participants who might like additional context can visit </a:t>
            </a:r>
            <a:r>
              <a:rPr lang="en" i="1" u="sng">
                <a:solidFill>
                  <a:schemeClr val="hlink"/>
                </a:solidFill>
                <a:hlinkClick r:id="rId3"/>
              </a:rPr>
              <a:t>https://education.ky.gov/UnitedWeLearn/Pages/default.aspx</a:t>
            </a:r>
            <a:r>
              <a:rPr lang="en" i="1">
                <a:solidFill>
                  <a:schemeClr val="dk1"/>
                </a:solidFill>
              </a:rPr>
              <a:t>. </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Take this opportunity to draw connections between what the participants shared and vibrant learning experiences as identified by the Kentucky United We Learn Council.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Opportunity for Extended Exploration: </a:t>
            </a:r>
            <a:endParaRPr b="1" i="1">
              <a:solidFill>
                <a:schemeClr val="dk1"/>
              </a:solidFill>
            </a:endParaRPr>
          </a:p>
          <a:p>
            <a:pPr marL="0" lvl="0" indent="0" algn="l" rtl="0">
              <a:spcBef>
                <a:spcPts val="0"/>
              </a:spcBef>
              <a:spcAft>
                <a:spcPts val="0"/>
              </a:spcAft>
              <a:buNone/>
            </a:pPr>
            <a:r>
              <a:rPr lang="en" i="1"/>
              <a:t>In considering the impact engaging in the modeling process can have on student learning, it becomes clear that Establishing a Learning Environment that embraces intellectual risk-taking and encourages mistakes as a part of the learning process is critical. Participants might benefit from exploring </a:t>
            </a:r>
            <a:r>
              <a:rPr lang="en" i="1" u="sng">
                <a:solidFill>
                  <a:schemeClr val="hlink"/>
                </a:solidFill>
                <a:hlinkClick r:id="rId4"/>
              </a:rPr>
              <a:t>Establishing the Learning Environment and the Kentucky Academic Standards for Mathematics</a:t>
            </a:r>
            <a:r>
              <a:rPr lang="en" i="1"/>
              <a:t>.</a:t>
            </a:r>
            <a:endParaRPr i="1"/>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20ff7e9c69a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20ff7e9c69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The slide provides a sample of what a notice/wonder brainstorm might look like. Honoring every idea shared is an important part of this routine. It might be helpful to point out that several of the sample wonderings coalesce around the central idea of “What is a fair way to distribute the funds?”</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Other questions not being explored at this time can be held for future explorations or included as extension opportunities. </a:t>
            </a:r>
            <a:endParaRPr i="1">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2964859d82e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2964859d82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 what it might look like for students to make assumptions and identify variables in general, then consider what it might look like to have students for the problem statement within this task.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3"/>
              </a:rPr>
              <a:t>https://m3challenge.siam.org/wp-content/uploads/siam-guidebook-final-press.pdf</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090d4848ad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2090d4848ad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 b="1">
                <a:solidFill>
                  <a:schemeClr val="dk1"/>
                </a:solidFill>
              </a:rPr>
              <a:t>Facilitator Notes: </a:t>
            </a:r>
            <a:endParaRPr b="1">
              <a:solidFill>
                <a:schemeClr val="dk1"/>
              </a:solidFill>
            </a:endParaRPr>
          </a:p>
          <a:p>
            <a:pPr marL="0" indent="0">
              <a:buClr>
                <a:schemeClr val="dk1"/>
              </a:buClr>
              <a:buNone/>
            </a:pPr>
            <a:r>
              <a:rPr lang="en" i="1">
                <a:solidFill>
                  <a:schemeClr val="dk1"/>
                </a:solidFill>
              </a:rPr>
              <a:t>Teachers might begin by giving the students a list of possible options and having them analyze and discuss them. While it might feel like this limits their ability to be creative, it gives students suggestions for possible solution paths and helps them become comfortable with increasingly open-ended problems, opening the door to more creative modeling later. Don’t be afraid to scaffold the early work in this manner, but don’t continue the scaffolding forever. Scaffolding is an aid to modeling, particularly at the beginning, but the true modeling comes only after the scaffolding is removed. When looking at modeling tasks from your instructional resource, look for embedded supports with scaffolding in the teacher materials.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a:buClr>
                <a:schemeClr val="dk1"/>
              </a:buCl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a:buClr>
                <a:schemeClr val="dk1"/>
              </a:buClr>
            </a:pPr>
            <a:r>
              <a:rPr lang="en" i="1">
                <a:solidFill>
                  <a:schemeClr val="dk1"/>
                </a:solidFill>
              </a:rPr>
              <a:t>How might this component of the modeling cycle equip teachers to implement the Effective Mathematics Teaching Practices? </a:t>
            </a:r>
            <a:endParaRPr b="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indent="0">
              <a:buClr>
                <a:schemeClr val="dk1"/>
              </a:buClr>
              <a:buNone/>
            </a:pPr>
            <a:r>
              <a:rPr lang="en" i="1">
                <a:solidFill>
                  <a:schemeClr val="dk1"/>
                </a:solidFill>
              </a:rPr>
              <a:t>Note: Sample responses are provided on the next slide. </a:t>
            </a:r>
            <a:endParaRPr i="1">
              <a:solidFill>
                <a:schemeClr val="dk1"/>
              </a:solidFill>
            </a:endParaRPr>
          </a:p>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0ff7e9c69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20ff7e9c69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The slide provides a sample brainstorm might look like.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Other questions not being explored at this time can be held for future explorations or included as extension opportunities.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090d4848ad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090d4848ad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These are four sample strategies included in the GAIMME report. </a:t>
            </a:r>
            <a:endParaRPr i="1">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964859d82e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2964859d82e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will think about what it might look like for students to engage with mathematics content and practices within this task. </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3"/>
              </a:rPr>
              <a:t>https://m3challenge.siam.org/wp-content/uploads/siam-guidebook-final-press.pdf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0ff7e9c69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0ff7e9c69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a:solidFill>
                <a:schemeClr val="dk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2b85157fd4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2b85157fd4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solidFill>
                  <a:schemeClr val="dk1"/>
                </a:solidFill>
              </a:rPr>
              <a:t>Participants will think about what it might look like for students to analyze and assess their solution in general before considering what that might look like specifically for this task.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b85157fd4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2b85157fd4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provide students with opportunities to engage in the Standards for Mathematical Practice?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How might this component of the modeling cycle equip teachers to implement the Effective Mathematics Teaching Practices? </a:t>
            </a:r>
            <a:endParaRPr i="1">
              <a:solidFill>
                <a:schemeClr val="dk1"/>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20ff7e9c69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20ff7e9c69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As this problem had some “guardrails” and guidelines for students to follow, this task is the “middle ground” as mentioned on the slide. </a:t>
            </a:r>
            <a:endParaRPr/>
          </a:p>
          <a:p>
            <a:pPr marL="0" lvl="0" indent="0" algn="l" rtl="0">
              <a:spcBef>
                <a:spcPts val="0"/>
              </a:spcBef>
              <a:spcAft>
                <a:spcPts val="0"/>
              </a:spcAft>
              <a:buNone/>
            </a:pPr>
            <a:r>
              <a:rPr lang="en" i="1"/>
              <a:t>The following slides provide sample iterations.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bc010f5c6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bc010f5c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about the components of the modeling cycle on page 2 of your brochure and identify ways in which the modeling process connects to your ideas about vibrant learning experiences in mathematics. During the grade banded task exploration later in the session, each component of the process will be considered more in depth. At this time we are making high level connections to our earlier brainstorm.</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Materials needed:</a:t>
            </a:r>
            <a:endParaRPr b="1"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Handout 1 Page 2 </a:t>
            </a:r>
            <a:r>
              <a:rPr lang="en" i="1" u="sng">
                <a:solidFill>
                  <a:schemeClr val="hlink"/>
                </a:solidFill>
                <a:hlinkClick r:id="rId3"/>
              </a:rPr>
              <a:t>https://education.ky.gov/curriculum/standards/kyacadstand/Documents/Introduction_to_Modeling_Handout_1.pdf</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090d4848ad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2090d4848ad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 </a:t>
            </a:r>
            <a:endParaRPr b="1">
              <a:solidFill>
                <a:schemeClr val="dk1"/>
              </a:solidFill>
            </a:endParaRPr>
          </a:p>
          <a:p>
            <a:pPr marL="0" lvl="0" indent="0" algn="l" rtl="0">
              <a:spcBef>
                <a:spcPts val="0"/>
              </a:spcBef>
              <a:spcAft>
                <a:spcPts val="0"/>
              </a:spcAft>
              <a:buNone/>
            </a:pPr>
            <a:r>
              <a:rPr lang="en" i="1"/>
              <a:t>Sample iterations from the GAIMME report.</a:t>
            </a:r>
            <a:endParaRPr i="1"/>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2964859d82e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2964859d82e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Sample iterations from the GAIMME report.</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964859d82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964859d82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might consider creative ways for students to showcase their model</a:t>
            </a:r>
            <a:endParaRPr i="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Opportunity for Extended Exploration: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Depending on time and opportunities, students could also share their recommendations with school leaders and/or local elected officials.</a:t>
            </a:r>
            <a:r>
              <a:rPr lang="en">
                <a:solidFill>
                  <a:schemeClr val="dk1"/>
                </a:solidFill>
              </a:rPr>
              <a:t> </a:t>
            </a:r>
            <a:r>
              <a:rPr lang="en" i="1">
                <a:solidFill>
                  <a:schemeClr val="dk1"/>
                </a:solidFill>
              </a:rPr>
              <a:t>For support in thinking about what that might look like, access the Writing for Publication in Mathematics resource: </a:t>
            </a:r>
            <a:r>
              <a:rPr lang="en" i="1" u="sng">
                <a:solidFill>
                  <a:schemeClr val="hlink"/>
                </a:solidFill>
                <a:hlinkClick r:id="rId3"/>
              </a:rPr>
              <a:t>https://www.education.ky.gov/curriculum/standards/kyacadstand/Documents/Writing_for_Publication_Mathematics.pdf</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Writing for Publication allows students to become subject matter experts who communicate their learning to the world, requiring them to make considerations for the needs of their audience in an authentic context beyond the school community.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Adapted from: </a:t>
            </a:r>
            <a:r>
              <a:rPr lang="en" u="sng">
                <a:solidFill>
                  <a:schemeClr val="hlink"/>
                </a:solidFill>
                <a:hlinkClick r:id="rId4"/>
              </a:rPr>
              <a:t>https://m3challenge.siam.org/wp-content/uploads/siam-guidebook-final-press.pdf</a:t>
            </a: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0ff7e9c69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20ff7e9c69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Participants should consider how a task like this might best be used with students based on their local context. In thinking about the task: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What considerations might you prioritize when deciding how to implement this task with students?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What elements would you prioritize being a part of the students’ models?</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c0f6e17d4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2c0f6e17d4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 </a:t>
            </a:r>
            <a:endParaRPr b="1"/>
          </a:p>
          <a:p>
            <a:pPr marL="0" lvl="0" indent="0" algn="l" rtl="0">
              <a:spcBef>
                <a:spcPts val="0"/>
              </a:spcBef>
              <a:spcAft>
                <a:spcPts val="0"/>
              </a:spcAft>
              <a:buNone/>
            </a:pPr>
            <a:r>
              <a:rPr lang="en"/>
              <a:t>Before looking ahead to where we are going in Session 2, there is value in looking at where we have been. </a:t>
            </a:r>
            <a:endParaRPr/>
          </a:p>
          <a:p>
            <a:pPr marL="0" lvl="0" indent="0" algn="l" rtl="0">
              <a:spcBef>
                <a:spcPts val="0"/>
              </a:spcBef>
              <a:spcAft>
                <a:spcPts val="0"/>
              </a:spcAft>
              <a:buNone/>
            </a:pPr>
            <a:r>
              <a:rPr lang="en"/>
              <a:t>● Hearts: What is something you tried in your classroom this year for the first time? How did it go? </a:t>
            </a:r>
            <a:endParaRPr/>
          </a:p>
          <a:p>
            <a:pPr marL="0" lvl="0" indent="0" algn="l" rtl="0">
              <a:spcBef>
                <a:spcPts val="0"/>
              </a:spcBef>
              <a:spcAft>
                <a:spcPts val="0"/>
              </a:spcAft>
              <a:buNone/>
            </a:pPr>
            <a:r>
              <a:rPr lang="en"/>
              <a:t>● Diamonds: What is one way you grew professionally this year? </a:t>
            </a:r>
            <a:endParaRPr/>
          </a:p>
          <a:p>
            <a:pPr marL="0" lvl="0" indent="0" algn="l" rtl="0">
              <a:spcBef>
                <a:spcPts val="0"/>
              </a:spcBef>
              <a:spcAft>
                <a:spcPts val="0"/>
              </a:spcAft>
              <a:buNone/>
            </a:pPr>
            <a:r>
              <a:rPr lang="en"/>
              <a:t>● Spades: Who amongst your colleagues was helpful to you? Why? </a:t>
            </a:r>
            <a:endParaRPr/>
          </a:p>
          <a:p>
            <a:pPr marL="0" lvl="0" indent="0" algn="l" rtl="0">
              <a:spcBef>
                <a:spcPts val="0"/>
              </a:spcBef>
              <a:spcAft>
                <a:spcPts val="0"/>
              </a:spcAft>
              <a:buNone/>
            </a:pPr>
            <a:r>
              <a:rPr lang="en"/>
              <a:t>● Clubs: In what ways were you helpful to your colleagues this year? We will discuss in a round-robin style, allowing each participant about 1 minute to share.” Set a timer to allow for about 1 minute of sharing per person within each group. </a:t>
            </a:r>
            <a:endParaRPr/>
          </a:p>
          <a:p>
            <a:pPr marL="0" lvl="0" indent="0" algn="l" rtl="0">
              <a:spcBef>
                <a:spcPts val="0"/>
              </a:spcBef>
              <a:spcAft>
                <a:spcPts val="0"/>
              </a:spcAft>
              <a:buNone/>
            </a:pPr>
            <a:endParaRPr/>
          </a:p>
          <a:p>
            <a:pPr marL="0" lvl="0" indent="0" algn="l" rtl="0">
              <a:spcBef>
                <a:spcPts val="0"/>
              </a:spcBef>
              <a:spcAft>
                <a:spcPts val="0"/>
              </a:spcAft>
              <a:buNone/>
            </a:pPr>
            <a:r>
              <a:rPr lang="en" i="1"/>
              <a:t>Facilitators might pass out cards once participants have returned to their seats after the gallery walk or have decks available at each table. </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b="1" i="1">
                <a:solidFill>
                  <a:schemeClr val="dk1"/>
                </a:solidFill>
              </a:rPr>
              <a:t>THINK - PAIR - SHARE (5 Minutes)</a:t>
            </a:r>
            <a:endParaRPr b="1" i="1">
              <a:solidFill>
                <a:schemeClr val="dk1"/>
              </a:solidFill>
            </a:endParaRPr>
          </a:p>
          <a:p>
            <a:pPr marL="457200" lvl="0" indent="-298450" algn="l" rtl="0">
              <a:spcBef>
                <a:spcPts val="0"/>
              </a:spcBef>
              <a:spcAft>
                <a:spcPts val="0"/>
              </a:spcAft>
              <a:buClr>
                <a:schemeClr val="dk1"/>
              </a:buClr>
              <a:buSzPts val="1100"/>
              <a:buChar char="●"/>
            </a:pPr>
            <a:r>
              <a:rPr lang="en" b="1" i="1">
                <a:solidFill>
                  <a:schemeClr val="dk1"/>
                </a:solidFill>
              </a:rPr>
              <a:t>THINK: </a:t>
            </a:r>
            <a:r>
              <a:rPr lang="en" i="1">
                <a:solidFill>
                  <a:schemeClr val="dk1"/>
                </a:solidFill>
              </a:rPr>
              <a:t>Give participants 1-2 minutes of independent think time to reflect </a:t>
            </a:r>
            <a:endParaRPr i="1">
              <a:solidFill>
                <a:schemeClr val="dk1"/>
              </a:solidFill>
            </a:endParaRPr>
          </a:p>
          <a:p>
            <a:pPr marL="457200" lvl="0" indent="-298450" algn="l" rtl="0">
              <a:spcBef>
                <a:spcPts val="0"/>
              </a:spcBef>
              <a:spcAft>
                <a:spcPts val="0"/>
              </a:spcAft>
              <a:buClr>
                <a:schemeClr val="dk1"/>
              </a:buClr>
              <a:buSzPts val="1100"/>
              <a:buChar char="●"/>
            </a:pPr>
            <a:r>
              <a:rPr lang="en" b="1" i="1">
                <a:solidFill>
                  <a:schemeClr val="dk1"/>
                </a:solidFill>
              </a:rPr>
              <a:t>PAIR: </a:t>
            </a:r>
            <a:r>
              <a:rPr lang="en" i="1">
                <a:solidFill>
                  <a:schemeClr val="dk1"/>
                </a:solidFill>
              </a:rPr>
              <a:t>Then invite participants to share with partners or in table groups</a:t>
            </a:r>
            <a:endParaRPr i="1">
              <a:solidFill>
                <a:schemeClr val="dk1"/>
              </a:solidFill>
            </a:endParaRPr>
          </a:p>
          <a:p>
            <a:pPr marL="457200" lvl="0" indent="-298450" algn="l" rtl="0">
              <a:spcBef>
                <a:spcPts val="0"/>
              </a:spcBef>
              <a:spcAft>
                <a:spcPts val="0"/>
              </a:spcAft>
              <a:buClr>
                <a:schemeClr val="dk1"/>
              </a:buClr>
              <a:buSzPts val="1100"/>
              <a:buChar char="●"/>
            </a:pPr>
            <a:r>
              <a:rPr lang="en" b="1" i="1">
                <a:solidFill>
                  <a:schemeClr val="dk1"/>
                </a:solidFill>
              </a:rPr>
              <a:t>SHARE: </a:t>
            </a:r>
            <a:r>
              <a:rPr lang="en" i="1">
                <a:solidFill>
                  <a:schemeClr val="dk1"/>
                </a:solidFill>
              </a:rPr>
              <a:t>Invite each table to share a key theme from their conversation. </a:t>
            </a:r>
            <a:endParaRPr i="1"/>
          </a:p>
          <a:p>
            <a:pPr marL="0" lvl="0" indent="0" algn="l" rtl="0">
              <a:spcBef>
                <a:spcPts val="0"/>
              </a:spcBef>
              <a:spcAft>
                <a:spcPts val="0"/>
              </a:spcAft>
              <a:buNone/>
            </a:pPr>
            <a:endParaRPr/>
          </a:p>
          <a:p>
            <a:pPr marL="0" lvl="0" indent="0" algn="l" rtl="0">
              <a:spcBef>
                <a:spcPts val="0"/>
              </a:spcBef>
              <a:spcAft>
                <a:spcPts val="0"/>
              </a:spcAft>
              <a:buNone/>
            </a:pPr>
            <a:r>
              <a:rPr lang="en" b="1" i="1">
                <a:solidFill>
                  <a:schemeClr val="dk1"/>
                </a:solidFill>
              </a:rPr>
              <a:t>Materials:</a:t>
            </a:r>
            <a:endParaRPr b="1" i="1">
              <a:solidFill>
                <a:schemeClr val="dk1"/>
              </a:solidFill>
            </a:endParaRPr>
          </a:p>
          <a:p>
            <a:pPr marL="457200" lvl="0" indent="-298450" algn="l" rtl="0">
              <a:spcBef>
                <a:spcPts val="0"/>
              </a:spcBef>
              <a:spcAft>
                <a:spcPts val="0"/>
              </a:spcAft>
              <a:buClr>
                <a:schemeClr val="dk1"/>
              </a:buClr>
              <a:buSzPts val="1100"/>
              <a:buChar char="●"/>
            </a:pPr>
            <a:r>
              <a:rPr lang="en" b="1" i="1">
                <a:solidFill>
                  <a:schemeClr val="dk1"/>
                </a:solidFill>
              </a:rPr>
              <a:t>Deck of cards (optional)</a:t>
            </a:r>
            <a:endParaRPr b="1" i="1">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2b57da2d13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2b57da2d13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2c0f6e17d4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2c0f6e17d4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p>
          <a:p>
            <a:pPr marL="0" lvl="0" indent="0" algn="l" rtl="0">
              <a:spcBef>
                <a:spcPts val="0"/>
              </a:spcBef>
              <a:spcAft>
                <a:spcPts val="0"/>
              </a:spcAft>
              <a:buNone/>
            </a:pPr>
            <a:r>
              <a:rPr lang="en"/>
              <a:t>As a foundational resource for the </a:t>
            </a:r>
            <a:r>
              <a:rPr lang="en" i="1"/>
              <a:t>Kentucky Academic Standards (KAS) for Mathematics</a:t>
            </a:r>
            <a:r>
              <a:rPr lang="en"/>
              <a:t>, the Guidelines for Assessment and Instruction in Mathematical Modeling Education (GAIMME) helped inform The Modeling Process. Throughout this professional learning we will draw upon the standards and the GAIMME report as we: </a:t>
            </a:r>
            <a:endParaRPr/>
          </a:p>
          <a:p>
            <a:pPr marL="457200" lvl="0" indent="-298450" algn="l" rtl="0">
              <a:spcBef>
                <a:spcPts val="0"/>
              </a:spcBef>
              <a:spcAft>
                <a:spcPts val="0"/>
              </a:spcAft>
              <a:buSzPts val="1100"/>
              <a:buChar char="●"/>
            </a:pPr>
            <a:r>
              <a:rPr lang="en"/>
              <a:t>Explore the components of the modeling cycle.</a:t>
            </a:r>
            <a:endParaRPr/>
          </a:p>
          <a:p>
            <a:pPr marL="457200" lvl="0" indent="-298450" algn="l" rtl="0">
              <a:spcBef>
                <a:spcPts val="0"/>
              </a:spcBef>
              <a:spcAft>
                <a:spcPts val="0"/>
              </a:spcAft>
              <a:buSzPts val="1100"/>
              <a:buChar char="●"/>
            </a:pPr>
            <a:r>
              <a:rPr lang="en"/>
              <a:t>Engage in a modeling task through the lens of a student and a teacher.</a:t>
            </a:r>
            <a:endParaRPr/>
          </a:p>
          <a:p>
            <a:pPr marL="457200" lvl="0" indent="-298450" algn="l" rtl="0">
              <a:spcBef>
                <a:spcPts val="0"/>
              </a:spcBef>
              <a:spcAft>
                <a:spcPts val="0"/>
              </a:spcAft>
              <a:buSzPts val="1100"/>
              <a:buChar char="●"/>
            </a:pPr>
            <a:r>
              <a:rPr lang="en"/>
              <a:t>Look for opportunities to incorporate components of the modeling cycle within available instructional resources.</a:t>
            </a:r>
            <a:endParaRPr/>
          </a:p>
          <a:p>
            <a:pPr marL="0" lvl="0" indent="0" algn="l" rtl="0">
              <a:spcBef>
                <a:spcPts val="0"/>
              </a:spcBef>
              <a:spcAft>
                <a:spcPts val="0"/>
              </a:spcAft>
              <a:buNone/>
            </a:pPr>
            <a:endParaRPr i="1"/>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2c0f6e17d4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2c0f6e17d4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a:solidFill>
                  <a:schemeClr val="dk1"/>
                </a:solidFill>
              </a:rPr>
              <a:t>As we prepare to continue our learning relating to the modeling cycle, consider: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focus on the present: How would you (or your students) describe math teaching and learning in your school right now?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focus on the possibilities: How would you (or your students) describe ideal math teaching and learning in your school?</a:t>
            </a:r>
            <a:endParaRPr>
              <a:solidFill>
                <a:schemeClr val="dk1"/>
              </a:solidFill>
            </a:endParaRPr>
          </a:p>
          <a:p>
            <a:pPr marL="0" lvl="0" indent="0" algn="l" rtl="0">
              <a:spcBef>
                <a:spcPts val="0"/>
              </a:spcBef>
              <a:spcAft>
                <a:spcPts val="0"/>
              </a:spcAft>
              <a:buNone/>
            </a:pPr>
            <a:r>
              <a:rPr lang="en">
                <a:solidFill>
                  <a:schemeClr val="dk1"/>
                </a:solidFill>
              </a:rPr>
              <a:t>You’ll have one minute to capture your thinking on sticky notes, one word per sticky note. Then, as a table (or with a partner) you’ll share some of your sticky notes and sort them into groups - Present and Possibilities - on your table.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THINK - PAIR - SHARE (5 Minutes)</a:t>
            </a:r>
            <a:endParaRPr b="1" i="1">
              <a:solidFill>
                <a:schemeClr val="dk1"/>
              </a:solidFill>
            </a:endParaRPr>
          </a:p>
          <a:p>
            <a:pPr marL="457200" lvl="0" indent="-298450" algn="l" rtl="0">
              <a:spcBef>
                <a:spcPts val="0"/>
              </a:spcBef>
              <a:spcAft>
                <a:spcPts val="0"/>
              </a:spcAft>
              <a:buClr>
                <a:schemeClr val="dk1"/>
              </a:buClr>
              <a:buSzPts val="1100"/>
              <a:buChar char="●"/>
            </a:pPr>
            <a:r>
              <a:rPr lang="en" b="1" i="1">
                <a:solidFill>
                  <a:schemeClr val="dk1"/>
                </a:solidFill>
              </a:rPr>
              <a:t>THINK: </a:t>
            </a:r>
            <a:r>
              <a:rPr lang="en" i="1">
                <a:solidFill>
                  <a:schemeClr val="dk1"/>
                </a:solidFill>
              </a:rPr>
              <a:t>Give participants 1 minute of independent think time to brainstorm ideas</a:t>
            </a:r>
            <a:endParaRPr i="1">
              <a:solidFill>
                <a:schemeClr val="dk1"/>
              </a:solidFill>
            </a:endParaRPr>
          </a:p>
          <a:p>
            <a:pPr marL="457200" lvl="0" indent="-298450" algn="l" rtl="0">
              <a:spcBef>
                <a:spcPts val="0"/>
              </a:spcBef>
              <a:spcAft>
                <a:spcPts val="0"/>
              </a:spcAft>
              <a:buClr>
                <a:schemeClr val="dk1"/>
              </a:buClr>
              <a:buSzPts val="1100"/>
              <a:buChar char="●"/>
            </a:pPr>
            <a:r>
              <a:rPr lang="en" b="1" i="1">
                <a:solidFill>
                  <a:schemeClr val="dk1"/>
                </a:solidFill>
              </a:rPr>
              <a:t>PAIR: </a:t>
            </a:r>
            <a:r>
              <a:rPr lang="en" i="1">
                <a:solidFill>
                  <a:schemeClr val="dk1"/>
                </a:solidFill>
              </a:rPr>
              <a:t>Then invite participants to work as table to share and sort their sticky notes (About 3 minutes)</a:t>
            </a:r>
            <a:endParaRPr i="1">
              <a:solidFill>
                <a:schemeClr val="dk1"/>
              </a:solidFill>
            </a:endParaRPr>
          </a:p>
          <a:p>
            <a:pPr marL="457200" lvl="0" indent="-298450" algn="l" rtl="0">
              <a:spcBef>
                <a:spcPts val="0"/>
              </a:spcBef>
              <a:spcAft>
                <a:spcPts val="0"/>
              </a:spcAft>
              <a:buClr>
                <a:schemeClr val="dk1"/>
              </a:buClr>
              <a:buSzPts val="1100"/>
              <a:buChar char="●"/>
            </a:pPr>
            <a:r>
              <a:rPr lang="en" b="1" i="1">
                <a:solidFill>
                  <a:schemeClr val="dk1"/>
                </a:solidFill>
              </a:rPr>
              <a:t>SHARE: </a:t>
            </a:r>
            <a:r>
              <a:rPr lang="en" i="1">
                <a:solidFill>
                  <a:schemeClr val="dk1"/>
                </a:solidFill>
              </a:rPr>
              <a:t>Invite each table to share a key theme from their conversation. (About 1 minute)</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i="1">
                <a:solidFill>
                  <a:schemeClr val="dk1"/>
                </a:solidFill>
              </a:rPr>
              <a:t>Materials Needed:</a:t>
            </a:r>
            <a:endParaRPr b="1"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Sticky Notes</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Markers</a:t>
            </a:r>
            <a:endParaRPr i="1">
              <a:solidFill>
                <a:schemeClr val="dk1"/>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294e77168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294e77168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i="1">
                <a:solidFill>
                  <a:schemeClr val="dk1"/>
                </a:solidFill>
              </a:rPr>
              <a:t>Once participants have informally explored a modeling task that might be used with their grade band and they have a better understanding of what the components of the modeling cycle might look like, it’s important to consider what it might look like to “get started” with The Modeling Cycle.</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2090d4848ad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2090d4848a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GAIMME Report mentions, “For experienced modelers, the statements above might be all they need to get started. But for beginners, that would be totally overwhelming. So, we start small with some probing questions for students to consider. We make the problem similar to exercises students have done in the past, but with some open-ended questions at the end.”</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Educators in schools/districts with adopted High-Quality Instructional Resources (HQIRs) should look to that HQIR as a starting point for support engaging students in the Modeling Cycle as the HQIR likely provides guidance around facilitating the learning experience.</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57bcb3a5c5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57bcb3a5c5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p>
          <a:p>
            <a:pPr marL="0" lvl="0" indent="0" algn="l" rtl="0">
              <a:spcBef>
                <a:spcPts val="0"/>
              </a:spcBef>
              <a:spcAft>
                <a:spcPts val="0"/>
              </a:spcAft>
              <a:buNone/>
            </a:pPr>
            <a:r>
              <a:rPr lang="en" i="1"/>
              <a:t>Invite participants to share out the connections between the modeling cycle and vibrant student learning experiences based upon an initial review of the components of The Modeling Cycle. These connections can be revisited throughout the session.   </a:t>
            </a: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090d4848ad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2090d4848ad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short excerpt from the GAIMME report is designed to show how contexts that might feel more “typical” or “traditional” can develop into tasks that engage students in the modeling process.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Once participants have had time to read, invite whole group discussion around the questions on the slide. </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i="1">
                <a:solidFill>
                  <a:schemeClr val="dk1"/>
                </a:solidFill>
              </a:rPr>
              <a:t>Materials Needed:</a:t>
            </a:r>
            <a:r>
              <a:rPr lang="en" i="1">
                <a:solidFill>
                  <a:schemeClr val="dk1"/>
                </a:solidFill>
              </a:rPr>
              <a:t>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Excerpt from the GAIMME Report: Elementary: </a:t>
            </a:r>
            <a:r>
              <a:rPr lang="en" i="1" u="sng">
                <a:solidFill>
                  <a:schemeClr val="hlink"/>
                </a:solidFill>
                <a:hlinkClick r:id="rId3"/>
              </a:rPr>
              <a:t>https://education.ky.gov/curriculum/standards/kyacadstand/Documents/GAIMME_Excerpt_Elementary.pdf</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Excerpt from the GAIMME Report: Secondary: </a:t>
            </a:r>
            <a:r>
              <a:rPr lang="en" i="1" u="sng">
                <a:solidFill>
                  <a:schemeClr val="hlink"/>
                </a:solidFill>
                <a:hlinkClick r:id="rId4"/>
              </a:rPr>
              <a:t>https://education.ky.gov/curriculum/standards/kyacadstand/Documents/GAIMME_Excerpt_Secondary.pdf</a:t>
            </a:r>
            <a:endParaRPr i="1">
              <a:solidFill>
                <a:schemeClr val="dk1"/>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269f36b13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269f36b13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p>
          <a:p>
            <a:pPr marL="0" lvl="0" indent="0" algn="l" rtl="0">
              <a:spcBef>
                <a:spcPts val="0"/>
              </a:spcBef>
              <a:spcAft>
                <a:spcPts val="0"/>
              </a:spcAft>
              <a:buNone/>
            </a:pPr>
            <a:r>
              <a:rPr lang="en" i="1"/>
              <a:t>Invite participants to share thinking around the guiding questions. </a:t>
            </a: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2b57da2d1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2b57da2d1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i="1">
                <a:solidFill>
                  <a:schemeClr val="dk1"/>
                </a:solidFill>
              </a:rPr>
              <a:t>Participants will explore the modeling tasks (including instructional supports) within available instructional resources. </a:t>
            </a:r>
            <a:endParaRPr i="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Educators in schools/districts with adopted High-Quality Instructional Resources (HQIRs) should look to that HQIR as a starting point for support engaging students in the Modeling Cycle as the HQIR likely provides guidance around facilitating the learning experience.</a:t>
            </a:r>
            <a:endParaRPr b="1">
              <a:solidFill>
                <a:schemeClr val="dk1"/>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2b57da2d13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2b57da2d13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a:solidFill>
                  <a:schemeClr val="dk1"/>
                </a:solidFill>
              </a:rPr>
              <a:t>As we explore what modeling supports are within your available instructional resources, you’ll need access to the Task Consideration and the SWOT Analysis documents.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i="1">
                <a:solidFill>
                  <a:schemeClr val="dk1"/>
                </a:solidFill>
              </a:rPr>
              <a:t>Materials Needed:</a:t>
            </a:r>
            <a:r>
              <a:rPr lang="en" i="1">
                <a:solidFill>
                  <a:schemeClr val="dk1"/>
                </a:solidFill>
              </a:rPr>
              <a:t>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Modeling Task Consideration SWOT Analysis Template</a:t>
            </a:r>
            <a:endParaRPr i="1">
              <a:solidFill>
                <a:schemeClr val="dk1"/>
              </a:solidFill>
            </a:endParaRPr>
          </a:p>
          <a:p>
            <a:pPr marL="457200" lvl="0" indent="0" algn="l" rtl="0">
              <a:spcBef>
                <a:spcPts val="0"/>
              </a:spcBef>
              <a:spcAft>
                <a:spcPts val="0"/>
              </a:spcAft>
              <a:buNone/>
            </a:pPr>
            <a:r>
              <a:rPr lang="en" i="1" u="sng">
                <a:solidFill>
                  <a:schemeClr val="hlink"/>
                </a:solidFill>
                <a:hlinkClick r:id="rId3"/>
              </a:rPr>
              <a:t>https://education-edit.ky.gov/curriculum/standards/kyacadstand/Documents/Modeling_Task_Consideration_SWOT_Analysis.pdf</a:t>
            </a:r>
            <a:endParaRPr i="1">
              <a:solidFill>
                <a:schemeClr val="dk1"/>
              </a:solidFill>
            </a:endParaRPr>
          </a:p>
          <a:p>
            <a:pPr marL="457200" lvl="0" indent="0" algn="l" rtl="0">
              <a:spcBef>
                <a:spcPts val="0"/>
              </a:spcBef>
              <a:spcAft>
                <a:spcPts val="0"/>
              </a:spcAft>
              <a:buNone/>
            </a:pPr>
            <a:endParaRPr i="1">
              <a:solidFill>
                <a:schemeClr val="dk1"/>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2b57da2d13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2b57da2d13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a:solidFill>
                  <a:schemeClr val="dk1"/>
                </a:solidFill>
              </a:rPr>
              <a:t>You’re going to be examining your modeling task to identify where the components of the modeling cycle show up in the task as written. As you examine the task, also consider what ideas and questions you have related to what teaching and learning might look like during each component.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Educators in schools/districts with adopted High-Quality Instructional Resources (HQIRs) should look to that HQIR as a starting point for support engaging students in the Modeling Cycle as the HQIR likely provides guidance around facilitating the learning experience.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i="1">
                <a:solidFill>
                  <a:schemeClr val="dk1"/>
                </a:solidFill>
              </a:rPr>
              <a:t>Materials Needed:</a:t>
            </a:r>
            <a:r>
              <a:rPr lang="en" i="1">
                <a:solidFill>
                  <a:schemeClr val="dk1"/>
                </a:solidFill>
              </a:rPr>
              <a:t>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Modeling Task Consideration SWOT Analysis Template</a:t>
            </a:r>
            <a:endParaRPr i="1">
              <a:solidFill>
                <a:schemeClr val="dk1"/>
              </a:solidFill>
            </a:endParaRPr>
          </a:p>
          <a:p>
            <a:pPr marL="457200" lvl="0" indent="0" algn="l" rtl="0">
              <a:spcBef>
                <a:spcPts val="0"/>
              </a:spcBef>
              <a:spcAft>
                <a:spcPts val="0"/>
              </a:spcAft>
              <a:buNone/>
            </a:pPr>
            <a:r>
              <a:rPr lang="en" i="1" u="sng">
                <a:solidFill>
                  <a:schemeClr val="hlink"/>
                </a:solidFill>
                <a:hlinkClick r:id="rId3"/>
              </a:rPr>
              <a:t>https://education-edit.ky.gov/curriculum/standards/kyacadstand/Documents/Modeling_Task_Consideration_SWOT_Analysis.pdf</a:t>
            </a:r>
            <a:endParaRPr>
              <a:solidFill>
                <a:schemeClr val="dk1"/>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2b57da2d13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2b57da2d13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a:solidFill>
                  <a:schemeClr val="dk1"/>
                </a:solidFill>
              </a:rPr>
              <a:t>Now that you’ve examined your task, complete the SWOT analysis to identify: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might you consider STRENGTHS related to how the task engages students with the modeling cycle?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might you consider WEAKNESSES related to how the task engages students with the modeling cycle?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OPPORTUNITIES might you see?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might you TAKE ACTION?</a:t>
            </a:r>
            <a:endParaRPr>
              <a:solidFill>
                <a:schemeClr val="dk1"/>
              </a:solidFill>
            </a:endParaRPr>
          </a:p>
          <a:p>
            <a:pPr marL="0" lvl="0" indent="0" algn="l" rtl="0">
              <a:spcBef>
                <a:spcPts val="0"/>
              </a:spcBef>
              <a:spcAft>
                <a:spcPts val="0"/>
              </a:spcAft>
              <a:buNone/>
            </a:pPr>
            <a:endParaRPr b="1"/>
          </a:p>
          <a:p>
            <a:pPr marL="0" lvl="0" indent="0" algn="l" rtl="0">
              <a:spcBef>
                <a:spcPts val="0"/>
              </a:spcBef>
              <a:spcAft>
                <a:spcPts val="0"/>
              </a:spcAft>
              <a:buNone/>
            </a:pPr>
            <a:r>
              <a:rPr lang="en" b="1"/>
              <a:t>Educators in schools/districts with adopted High-Quality Instructional Resources (HQIRs) should look to that HQIR as a starting point for support engaging students in the Modeling Cycle as the HQIR likely provides guidance around facilitating the learning experience.</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b="1" i="1">
                <a:solidFill>
                  <a:schemeClr val="dk1"/>
                </a:solidFill>
              </a:rPr>
              <a:t>Materials Needed:</a:t>
            </a:r>
            <a:r>
              <a:rPr lang="en" i="1">
                <a:solidFill>
                  <a:schemeClr val="dk1"/>
                </a:solidFill>
              </a:rPr>
              <a:t> </a:t>
            </a:r>
            <a:endParaRPr i="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Modeling Task Consideration SWOT Analysis Template</a:t>
            </a:r>
            <a:endParaRPr i="1">
              <a:solidFill>
                <a:schemeClr val="dk1"/>
              </a:solidFill>
            </a:endParaRPr>
          </a:p>
          <a:p>
            <a:pPr marL="457200" lvl="0" indent="0" algn="l" rtl="0">
              <a:spcBef>
                <a:spcPts val="0"/>
              </a:spcBef>
              <a:spcAft>
                <a:spcPts val="0"/>
              </a:spcAft>
              <a:buNone/>
            </a:pPr>
            <a:r>
              <a:rPr lang="en" i="1" u="sng">
                <a:solidFill>
                  <a:schemeClr val="hlink"/>
                </a:solidFill>
                <a:hlinkClick r:id="rId3"/>
              </a:rPr>
              <a:t>https://education-edit.ky.gov/curriculum/standards/kyacadstand/Documents/Modeling_Task_Consideration_SWOT_Analysis.pdf</a:t>
            </a:r>
            <a:endParaRPr i="1">
              <a:solidFill>
                <a:schemeClr val="dk1"/>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2bb33685d1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2bb33685d1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a:p>
          <a:p>
            <a:pPr marL="0" lvl="0" indent="0" algn="l" rtl="0">
              <a:spcBef>
                <a:spcPts val="0"/>
              </a:spcBef>
              <a:spcAft>
                <a:spcPts val="0"/>
              </a:spcAft>
              <a:buNone/>
            </a:pPr>
            <a:r>
              <a:rPr lang="en" i="1"/>
              <a:t>Facilitators may want to adjust this section based on the needs of the audience. For schools/districts who have adopted an HQIR, exploring that HQIR more in-depth through this process may support successful implementation. For schools/districts who have not adopted HQIRs, there may be a benefit to exploring the KDE provided samples as participants will see firsthand the benefits of the facilitator supports evident within an HQIR. Depending on the timing and/or the needs of the participants, facilitators may find benefits in completing the graphic organizers together first using common KDE samples and then invite participants to work in small groups exploring another modeling task of their choosing from their instructional resource. Much of this decision-making will be based on time available and the needs of the specific audience. </a:t>
            </a:r>
            <a:endParaRPr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c0f6e17d4d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2c0f6e17d4d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solidFill>
                <a:schemeClr val="dk1"/>
              </a:solidFill>
            </a:endParaRPr>
          </a:p>
          <a:p>
            <a:pPr marL="0" lvl="0" indent="0" algn="l" rtl="0">
              <a:spcBef>
                <a:spcPts val="0"/>
              </a:spcBef>
              <a:spcAft>
                <a:spcPts val="0"/>
              </a:spcAft>
              <a:buNone/>
            </a:pPr>
            <a:r>
              <a:rPr lang="en">
                <a:solidFill>
                  <a:schemeClr val="dk1"/>
                </a:solidFill>
              </a:rPr>
              <a:t>Let’s revisit our thinking from the beginning of the session. Having now explored another modeling task, this time from your instructional resource, what reflections might you have that relate to your original sticky note brainstorming and table sort: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might engaging in the modeling cycle support mathematics teaching and learning in your school?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assets did you notice from your instructional resource to support this shift?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1e4b143f9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1e4b143f9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2090d4848a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2090d4848a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Facilitator Notes:</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rgbClr val="3F3F3F"/>
                </a:solidFill>
              </a:rPr>
              <a:t>Allow participants a few minutes to reflect on the content of the session and consider connections to current work. Once participants have had a few moments to reflect, consider offering participants the opportunity to share whole group or facilitating a shift into pairs (such as Stand up, Hand up, Pair up) to share reflections in a smaller setting. </a:t>
            </a:r>
            <a:endParaRPr i="1">
              <a:solidFill>
                <a:srgbClr val="3F3F3F"/>
              </a:solidFill>
            </a:endParaRPr>
          </a:p>
          <a:p>
            <a:pPr marL="0" lvl="0" indent="0" algn="l" rtl="0">
              <a:spcBef>
                <a:spcPts val="0"/>
              </a:spcBef>
              <a:spcAft>
                <a:spcPts val="0"/>
              </a:spcAft>
              <a:buClr>
                <a:schemeClr val="dk1"/>
              </a:buClr>
              <a:buSzPts val="1100"/>
              <a:buFont typeface="Arial"/>
              <a:buNone/>
            </a:pPr>
            <a:endParaRPr i="1">
              <a:solidFill>
                <a:srgbClr val="3F3F3F"/>
              </a:solidFill>
            </a:endParaRPr>
          </a:p>
          <a:p>
            <a:pPr marL="0" lvl="0" indent="0" algn="l" rtl="0">
              <a:spcBef>
                <a:spcPts val="0"/>
              </a:spcBef>
              <a:spcAft>
                <a:spcPts val="0"/>
              </a:spcAft>
              <a:buClr>
                <a:schemeClr val="dk1"/>
              </a:buClr>
              <a:buSzPts val="1100"/>
              <a:buFont typeface="Arial"/>
              <a:buNone/>
            </a:pPr>
            <a:r>
              <a:rPr lang="en-US" i="1">
                <a:solidFill>
                  <a:srgbClr val="3F3F3F"/>
                </a:solidFill>
              </a:rPr>
              <a:t>Once participants have completed the reflection, thank them for attending, share the KDE Feedback survey information.</a:t>
            </a:r>
          </a:p>
          <a:p>
            <a:pPr marL="0" lvl="0" indent="0" algn="l" rtl="0">
              <a:spcBef>
                <a:spcPts val="0"/>
              </a:spcBef>
              <a:spcAft>
                <a:spcPts val="0"/>
              </a:spcAft>
              <a:buClr>
                <a:schemeClr val="dk1"/>
              </a:buClr>
              <a:buSzPts val="1100"/>
              <a:buFont typeface="Arial"/>
              <a:buNone/>
            </a:pPr>
            <a:endParaRPr lang="en" u="sng">
              <a:solidFill>
                <a:schemeClr val="hlink"/>
              </a:solidFill>
            </a:endParaRPr>
          </a:p>
          <a:p>
            <a:pPr marL="0" lvl="0" indent="0" algn="l" rtl="0">
              <a:spcBef>
                <a:spcPts val="0"/>
              </a:spcBef>
              <a:spcAft>
                <a:spcPts val="0"/>
              </a:spcAft>
              <a:buClr>
                <a:schemeClr val="dk1"/>
              </a:buClr>
              <a:buSzPts val="1100"/>
              <a:buFont typeface="Arial"/>
              <a:buNone/>
            </a:pPr>
            <a:r>
              <a:rPr lang="en-US"/>
              <a:t>The KDE needs your feedback on the effectiveness of this module, the learning platform and how the consultants may best support you as you take the next steps. Feedback from your surveys will be used by the KDE to plan and prepare future professional learning opportunities. </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b="1" i="1">
                <a:solidFill>
                  <a:srgbClr val="3F3F3F"/>
                </a:solidFill>
              </a:rPr>
              <a:t>Materials Needed:</a:t>
            </a:r>
          </a:p>
          <a:p>
            <a:pPr marL="457200" lvl="0" indent="-298450" algn="l" rtl="0">
              <a:spcBef>
                <a:spcPts val="0"/>
              </a:spcBef>
              <a:spcAft>
                <a:spcPts val="0"/>
              </a:spcAft>
              <a:buClr>
                <a:schemeClr val="dk1"/>
              </a:buClr>
              <a:buSzPts val="1100"/>
              <a:buChar char="●"/>
            </a:pPr>
            <a:r>
              <a:rPr lang="en-US" i="1">
                <a:solidFill>
                  <a:schemeClr val="dk1"/>
                </a:solidFill>
              </a:rPr>
              <a:t>Handout 1 Page 1 </a:t>
            </a:r>
            <a:r>
              <a:rPr lang="en-US" i="1" u="sng">
                <a:solidFill>
                  <a:schemeClr val="hlink"/>
                </a:solidFill>
                <a:hlinkClick r:id="rId3"/>
              </a:rPr>
              <a:t>https://education.ky.gov/curriculum/standards/kyacadstand/Documents/Introduction_to_Modeling_Handout_1.pdf</a:t>
            </a:r>
            <a:endParaRPr lang="en-US" i="1" u="sng">
              <a:solidFill>
                <a:schemeClr val="hlink"/>
              </a:solidFill>
            </a:endParaRPr>
          </a:p>
          <a:p>
            <a:pPr marL="457200" lvl="0" indent="-298450" algn="l" rtl="0">
              <a:spcBef>
                <a:spcPts val="0"/>
              </a:spcBef>
              <a:spcAft>
                <a:spcPts val="0"/>
              </a:spcAft>
              <a:buClr>
                <a:schemeClr val="dk1"/>
              </a:buClr>
              <a:buSzPts val="1100"/>
              <a:buChar char="●"/>
            </a:pPr>
            <a:r>
              <a:rPr lang="en-US"/>
              <a:t>Kentucky Department of Education Professional Learning Modules Feedback Survey </a:t>
            </a:r>
          </a:p>
          <a:p>
            <a:pPr marL="914400" lvl="1" indent="-298450" algn="l" rtl="0">
              <a:spcBef>
                <a:spcPts val="0"/>
              </a:spcBef>
              <a:spcAft>
                <a:spcPts val="0"/>
              </a:spcAft>
              <a:buClr>
                <a:schemeClr val="dk1"/>
              </a:buClr>
              <a:buSzPts val="1100"/>
              <a:buFont typeface="Courier New" panose="02070309020205020404" pitchFamily="49" charset="0"/>
              <a:buChar char="o"/>
            </a:pPr>
            <a:r>
              <a:rPr lang="en-US"/>
              <a:t>https://forms.office.com/Pages/ResponsePage.aspx?id=H8Fgk-aQBketACX83J4u0R502Mh4cJZPnd5bIKZJykxUMlRYS09SNjNCOFpWNVVZWVpINUxYSUQyUy4u</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i="1"/>
              <a:t>Be sure to thank participants for their work throughout this module as it has provided a foundation for future knowledge. To you, the facilitator, thank you for providing participants with knowledge and support throughout this process. The KDE greatly values your role in leading the Introduction to the Modeling Cycle module. We appreciate your time and effort in leading your school/district in the successful implementation of the modeling cycle within mathematics classrooms. Thank you!</a:t>
            </a:r>
            <a:endParaRPr i="1">
              <a:solidFill>
                <a:srgbClr val="3F3F3F"/>
              </a:solidFill>
            </a:endParaRPr>
          </a:p>
          <a:p>
            <a:pPr marL="0" lvl="0" indent="0" algn="l" rtl="0">
              <a:spcBef>
                <a:spcPts val="0"/>
              </a:spcBef>
              <a:spcAft>
                <a:spcPts val="0"/>
              </a:spcAft>
              <a:buClr>
                <a:schemeClr val="dk1"/>
              </a:buClr>
              <a:buSzPts val="1100"/>
              <a:buFont typeface="Arial"/>
              <a:buNone/>
            </a:pPr>
            <a:endParaRPr lang="en-US" sz="1200">
              <a:solidFill>
                <a:srgbClr val="3F3F3F"/>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sz="1200">
                <a:solidFill>
                  <a:srgbClr val="3F3F3F"/>
                </a:solidFill>
              </a:rPr>
              <a:t>Source: </a:t>
            </a:r>
            <a:r>
              <a:rPr lang="en" sz="1200" u="sng">
                <a:solidFill>
                  <a:schemeClr val="hlink"/>
                </a:solidFill>
                <a:hlinkClick r:id="rId4"/>
              </a:rPr>
              <a:t>https://4deefe9b-2cd7-4227-9bfc-3ed4b9a356ea.filesusr.com/ugd/6a5cc9_ed28b325ab6a4362b834f4bbf295d408.pdf#page=265</a:t>
            </a:r>
            <a:endParaRPr lang="en" sz="1200" u="sng">
              <a:solidFill>
                <a:schemeClr val="hlink"/>
              </a:solidFill>
            </a:endParaRPr>
          </a:p>
          <a:p>
            <a:pPr marL="0" lvl="0" indent="0" algn="l" rtl="0">
              <a:spcBef>
                <a:spcPts val="0"/>
              </a:spcBef>
              <a:spcAft>
                <a:spcPts val="0"/>
              </a:spcAft>
              <a:buClr>
                <a:schemeClr val="dk1"/>
              </a:buClr>
              <a:buSzPts val="1100"/>
              <a:buFont typeface="Arial"/>
              <a:buNone/>
            </a:pPr>
            <a:endParaRPr sz="1200">
              <a:solidFill>
                <a:srgbClr val="3F3F3F"/>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02649"/>
              </a:buClr>
              <a:buSzPts val="4500"/>
              <a:buFont typeface="Libre Franklin Medium"/>
              <a:buNone/>
              <a:defRPr sz="4500">
                <a:solidFill>
                  <a:srgbClr val="10264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rgbClr val="007780"/>
              </a:buClr>
              <a:buSzPts val="1800"/>
              <a:buNone/>
              <a:defRPr sz="1800">
                <a:solidFill>
                  <a:srgbClr val="007780"/>
                </a:solidFill>
              </a:defRPr>
            </a:lvl1pPr>
            <a:lvl2pPr lvl="1" algn="ctr" rtl="0">
              <a:lnSpc>
                <a:spcPct val="90000"/>
              </a:lnSpc>
              <a:spcBef>
                <a:spcPts val="400"/>
              </a:spcBef>
              <a:spcAft>
                <a:spcPts val="0"/>
              </a:spcAft>
              <a:buClr>
                <a:srgbClr val="102649"/>
              </a:buClr>
              <a:buSzPts val="1500"/>
              <a:buNone/>
              <a:defRPr sz="1500"/>
            </a:lvl2pPr>
            <a:lvl3pPr lvl="2" algn="ctr" rtl="0">
              <a:lnSpc>
                <a:spcPct val="90000"/>
              </a:lnSpc>
              <a:spcBef>
                <a:spcPts val="400"/>
              </a:spcBef>
              <a:spcAft>
                <a:spcPts val="0"/>
              </a:spcAft>
              <a:buClr>
                <a:srgbClr val="102649"/>
              </a:buClr>
              <a:buSzPts val="1400"/>
              <a:buNone/>
              <a:defRPr sz="1400"/>
            </a:lvl3pPr>
            <a:lvl4pPr lvl="3" algn="ctr" rtl="0">
              <a:lnSpc>
                <a:spcPct val="90000"/>
              </a:lnSpc>
              <a:spcBef>
                <a:spcPts val="400"/>
              </a:spcBef>
              <a:spcAft>
                <a:spcPts val="0"/>
              </a:spcAft>
              <a:buClr>
                <a:srgbClr val="102649"/>
              </a:buClr>
              <a:buSzPts val="1200"/>
              <a:buNone/>
              <a:defRPr sz="1200"/>
            </a:lvl4pPr>
            <a:lvl5pPr lvl="4" algn="ctr" rtl="0">
              <a:lnSpc>
                <a:spcPct val="90000"/>
              </a:lnSpc>
              <a:spcBef>
                <a:spcPts val="400"/>
              </a:spcBef>
              <a:spcAft>
                <a:spcPts val="0"/>
              </a:spcAft>
              <a:buClr>
                <a:srgbClr val="102649"/>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007780"/>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5"/>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5"/>
          <p:cNvSpPr txBox="1">
            <a:spLocks noGrp="1"/>
          </p:cNvSpPr>
          <p:nvPr>
            <p:ph type="title"/>
          </p:nvPr>
        </p:nvSpPr>
        <p:spPr>
          <a:xfrm>
            <a:off x="628650" y="-1130413"/>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6"/>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noAutofit/>
          </a:bodyPr>
          <a:lstStyle>
            <a:lvl1pPr marL="457200" lvl="0" indent="-400050" algn="l" rtl="0">
              <a:lnSpc>
                <a:spcPct val="100000"/>
              </a:lnSpc>
              <a:spcBef>
                <a:spcPts val="800"/>
              </a:spcBef>
              <a:spcAft>
                <a:spcPts val="0"/>
              </a:spcAft>
              <a:buSzPts val="2700"/>
              <a:buChar char="▶"/>
              <a:defRPr/>
            </a:lvl1pPr>
            <a:lvl2pPr marL="914400" lvl="1" indent="-349250" algn="l" rtl="0">
              <a:lnSpc>
                <a:spcPct val="100000"/>
              </a:lnSpc>
              <a:spcBef>
                <a:spcPts val="800"/>
              </a:spcBef>
              <a:spcAft>
                <a:spcPts val="0"/>
              </a:spcAft>
              <a:buSzPts val="1900"/>
              <a:buChar char="●"/>
              <a:defRPr/>
            </a:lvl2pPr>
            <a:lvl3pPr marL="1371600" lvl="2" indent="-361950" algn="l" rtl="0">
              <a:lnSpc>
                <a:spcPct val="100000"/>
              </a:lnSpc>
              <a:spcBef>
                <a:spcPts val="800"/>
              </a:spcBef>
              <a:spcAft>
                <a:spcPts val="0"/>
              </a:spcAft>
              <a:buSzPts val="2100"/>
              <a:buChar char="✓"/>
              <a:defRPr/>
            </a:lvl3pPr>
            <a:lvl4pPr marL="1828800" lvl="3" indent="-342900" algn="l" rtl="0">
              <a:lnSpc>
                <a:spcPct val="100000"/>
              </a:lnSpc>
              <a:spcBef>
                <a:spcPts val="800"/>
              </a:spcBef>
              <a:spcAft>
                <a:spcPts val="0"/>
              </a:spcAft>
              <a:buSzPts val="1800"/>
              <a:buChar char="▶"/>
              <a:defRPr/>
            </a:lvl4pPr>
            <a:lvl5pPr marL="2286000" lvl="4" indent="-342900" algn="l" rtl="0">
              <a:lnSpc>
                <a:spcPct val="100000"/>
              </a:lnSpc>
              <a:spcBef>
                <a:spcPts val="800"/>
              </a:spcBef>
              <a:spcAft>
                <a:spcPts val="0"/>
              </a:spcAft>
              <a:buSzPts val="1800"/>
              <a:buFont typeface="Source Sans Pro"/>
              <a:buChar char="●"/>
              <a:defRPr/>
            </a:lvl5pPr>
            <a:lvl6pPr marL="2743200" lvl="5" indent="-273050" algn="l" rtl="0">
              <a:lnSpc>
                <a:spcPct val="100000"/>
              </a:lnSpc>
              <a:spcBef>
                <a:spcPts val="800"/>
              </a:spcBef>
              <a:spcAft>
                <a:spcPts val="0"/>
              </a:spcAft>
              <a:buSzPts val="700"/>
              <a:buChar char="▶"/>
              <a:defRPr/>
            </a:lvl6pPr>
            <a:lvl7pPr marL="3200400" lvl="6" indent="-273050" algn="l" rtl="0">
              <a:lnSpc>
                <a:spcPct val="100000"/>
              </a:lnSpc>
              <a:spcBef>
                <a:spcPts val="800"/>
              </a:spcBef>
              <a:spcAft>
                <a:spcPts val="0"/>
              </a:spcAft>
              <a:buSzPts val="700"/>
              <a:buChar char="▶"/>
              <a:defRPr/>
            </a:lvl7pPr>
            <a:lvl8pPr marL="3657600" lvl="7" indent="-273050" algn="l" rtl="0">
              <a:lnSpc>
                <a:spcPct val="100000"/>
              </a:lnSpc>
              <a:spcBef>
                <a:spcPts val="800"/>
              </a:spcBef>
              <a:spcAft>
                <a:spcPts val="0"/>
              </a:spcAft>
              <a:buSzPts val="700"/>
              <a:buChar char="▶"/>
              <a:defRPr/>
            </a:lvl8pPr>
            <a:lvl9pPr marL="4114800" lvl="8" indent="-273050" algn="l" rtl="0">
              <a:lnSpc>
                <a:spcPct val="100000"/>
              </a:lnSpc>
              <a:spcBef>
                <a:spcPts val="800"/>
              </a:spcBef>
              <a:spcAft>
                <a:spcPts val="0"/>
              </a:spcAft>
              <a:buSzPts val="700"/>
              <a:buChar char="▶"/>
              <a:defRPr/>
            </a:lvl9pPr>
          </a:lstStyle>
          <a:p>
            <a:endParaRPr/>
          </a:p>
        </p:txBody>
      </p:sp>
      <p:sp>
        <p:nvSpPr>
          <p:cNvPr id="123" name="Google Shape;123;p26"/>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26" name="Google Shape;126;p27"/>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27" name="Google Shape;127;p27"/>
          <p:cNvSpPr txBox="1">
            <a:spLocks noGrp="1"/>
          </p:cNvSpPr>
          <p:nvPr>
            <p:ph type="sldNum" idx="12"/>
          </p:nvPr>
        </p:nvSpPr>
        <p:spPr>
          <a:xfrm>
            <a:off x="8272811"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30" name="Google Shape;130;p28"/>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31" name="Google Shape;131;p2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416839" y="192912"/>
            <a:ext cx="6744300" cy="990600"/>
          </a:xfrm>
          <a:prstGeom prst="rect">
            <a:avLst/>
          </a:prstGeom>
          <a:noFill/>
          <a:ln>
            <a:noFill/>
          </a:ln>
        </p:spPr>
        <p:txBody>
          <a:bodyPr spcFirstLastPara="1" wrap="square" lIns="25700" tIns="25700" rIns="25700" bIns="25700"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134" name="Google Shape;134;p29"/>
          <p:cNvSpPr txBox="1">
            <a:spLocks noGrp="1"/>
          </p:cNvSpPr>
          <p:nvPr>
            <p:ph type="sldNum" idx="12"/>
          </p:nvPr>
        </p:nvSpPr>
        <p:spPr>
          <a:xfrm>
            <a:off x="8262574" y="4732238"/>
            <a:ext cx="512700" cy="274200"/>
          </a:xfrm>
          <a:prstGeom prst="rect">
            <a:avLst/>
          </a:prstGeom>
          <a:noFill/>
          <a:ln>
            <a:noFill/>
          </a:ln>
        </p:spPr>
        <p:txBody>
          <a:bodyPr spcFirstLastPara="1" wrap="square" lIns="25700" tIns="12850" rIns="25700"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9"/>
          <p:cNvSpPr txBox="1">
            <a:spLocks noGrp="1"/>
          </p:cNvSpPr>
          <p:nvPr>
            <p:ph type="body" idx="1"/>
          </p:nvPr>
        </p:nvSpPr>
        <p:spPr>
          <a:xfrm>
            <a:off x="436225" y="1347290"/>
            <a:ext cx="6817500" cy="3659100"/>
          </a:xfrm>
          <a:prstGeom prst="rect">
            <a:avLst/>
          </a:prstGeom>
          <a:noFill/>
          <a:ln>
            <a:noFill/>
          </a:ln>
        </p:spPr>
        <p:txBody>
          <a:bodyPr spcFirstLastPara="1" wrap="square" lIns="25700" tIns="25700" rIns="25700" bIns="25700" anchor="t" anchorCtr="0">
            <a:noAutofit/>
          </a:bodyPr>
          <a:lstStyle>
            <a:lvl1pPr marL="457200" marR="0" lvl="0" indent="-228600" algn="l" rtl="0">
              <a:lnSpc>
                <a:spcPct val="100000"/>
              </a:lnSpc>
              <a:spcBef>
                <a:spcPts val="800"/>
              </a:spcBef>
              <a:spcAft>
                <a:spcPts val="0"/>
              </a:spcAft>
              <a:buClr>
                <a:srgbClr val="D2BD24"/>
              </a:buClr>
              <a:buSzPts val="1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pySide_3">
  <p:cSld name="CopySide_3">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30"/>
          <p:cNvSpPr txBox="1">
            <a:spLocks noGrp="1"/>
          </p:cNvSpPr>
          <p:nvPr>
            <p:ph type="ctrTitle"/>
          </p:nvPr>
        </p:nvSpPr>
        <p:spPr>
          <a:xfrm>
            <a:off x="576942" y="663463"/>
            <a:ext cx="7772400" cy="559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Calibri"/>
              <a:buNone/>
              <a:defRPr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 name="Google Shape;138;p30"/>
          <p:cNvSpPr txBox="1">
            <a:spLocks noGrp="1"/>
          </p:cNvSpPr>
          <p:nvPr>
            <p:ph type="body" idx="1"/>
          </p:nvPr>
        </p:nvSpPr>
        <p:spPr>
          <a:xfrm>
            <a:off x="576943" y="2004969"/>
            <a:ext cx="7866900" cy="2621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Font typeface="Arial"/>
              <a:buChar char="•"/>
              <a:defRPr sz="1800"/>
            </a:lvl1pPr>
            <a:lvl2pPr marL="914400" lvl="1" indent="-323850" algn="l" rtl="0">
              <a:lnSpc>
                <a:spcPct val="90000"/>
              </a:lnSpc>
              <a:spcBef>
                <a:spcPts val="400"/>
              </a:spcBef>
              <a:spcAft>
                <a:spcPts val="0"/>
              </a:spcAft>
              <a:buClr>
                <a:schemeClr val="accent6"/>
              </a:buClr>
              <a:buSzPts val="1500"/>
              <a:buFont typeface="Arial"/>
              <a:buChar char="•"/>
              <a:defRPr sz="1500">
                <a:solidFill>
                  <a:schemeClr val="accent6"/>
                </a:solidFill>
              </a:defRPr>
            </a:lvl2pPr>
            <a:lvl3pPr marL="1371600" lvl="2" indent="-304800" algn="l" rtl="0">
              <a:lnSpc>
                <a:spcPct val="90000"/>
              </a:lnSpc>
              <a:spcBef>
                <a:spcPts val="400"/>
              </a:spcBef>
              <a:spcAft>
                <a:spcPts val="0"/>
              </a:spcAft>
              <a:buClr>
                <a:schemeClr val="accent3"/>
              </a:buClr>
              <a:buSzPts val="1200"/>
              <a:buChar char="•"/>
              <a:defRPr sz="1200">
                <a:solidFill>
                  <a:schemeClr val="accent3"/>
                </a:solidFill>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39" name="Google Shape;139;p30"/>
          <p:cNvCxnSpPr/>
          <p:nvPr/>
        </p:nvCxnSpPr>
        <p:spPr>
          <a:xfrm>
            <a:off x="697519" y="1809435"/>
            <a:ext cx="7736100" cy="0"/>
          </a:xfrm>
          <a:prstGeom prst="straightConnector1">
            <a:avLst/>
          </a:prstGeom>
          <a:noFill/>
          <a:ln w="12700" cap="flat" cmpd="sng">
            <a:solidFill>
              <a:srgbClr val="F5B83D"/>
            </a:solidFill>
            <a:prstDash val="solid"/>
            <a:miter lim="800000"/>
            <a:headEnd type="none" w="sm" len="sm"/>
            <a:tailEnd type="none" w="sm" len="sm"/>
          </a:ln>
        </p:spPr>
      </p:cxnSp>
      <p:sp>
        <p:nvSpPr>
          <p:cNvPr id="140" name="Google Shape;140;p30"/>
          <p:cNvSpPr txBox="1">
            <a:spLocks noGrp="1"/>
          </p:cNvSpPr>
          <p:nvPr>
            <p:ph type="body" idx="2"/>
          </p:nvPr>
        </p:nvSpPr>
        <p:spPr>
          <a:xfrm>
            <a:off x="568631" y="1287900"/>
            <a:ext cx="4040100" cy="521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F5B942"/>
              </a:buClr>
              <a:buSzPts val="2100"/>
              <a:buNone/>
              <a:defRPr b="1">
                <a:solidFill>
                  <a:srgbClr val="F5B942"/>
                </a:solidFill>
              </a:defRPr>
            </a:lvl1pPr>
            <a:lvl2pPr marL="914400" lvl="1" indent="-342900" algn="l" rtl="0">
              <a:lnSpc>
                <a:spcPct val="90000"/>
              </a:lnSpc>
              <a:spcBef>
                <a:spcPts val="400"/>
              </a:spcBef>
              <a:spcAft>
                <a:spcPts val="0"/>
              </a:spcAft>
              <a:buClr>
                <a:srgbClr val="F5B942"/>
              </a:buClr>
              <a:buSzPts val="1800"/>
              <a:buChar char="•"/>
              <a:defRPr>
                <a:solidFill>
                  <a:srgbClr val="F5B942"/>
                </a:solidFill>
              </a:defRPr>
            </a:lvl2pPr>
            <a:lvl3pPr marL="1371600" lvl="2" indent="-323850" algn="l" rtl="0">
              <a:lnSpc>
                <a:spcPct val="90000"/>
              </a:lnSpc>
              <a:spcBef>
                <a:spcPts val="400"/>
              </a:spcBef>
              <a:spcAft>
                <a:spcPts val="0"/>
              </a:spcAft>
              <a:buClr>
                <a:srgbClr val="F5B942"/>
              </a:buClr>
              <a:buSzPts val="1500"/>
              <a:buChar char="•"/>
              <a:defRPr>
                <a:solidFill>
                  <a:srgbClr val="F5B942"/>
                </a:solidFill>
              </a:defRPr>
            </a:lvl3pPr>
            <a:lvl4pPr marL="1828800" lvl="3" indent="-317500" algn="l" rtl="0">
              <a:lnSpc>
                <a:spcPct val="90000"/>
              </a:lnSpc>
              <a:spcBef>
                <a:spcPts val="400"/>
              </a:spcBef>
              <a:spcAft>
                <a:spcPts val="0"/>
              </a:spcAft>
              <a:buClr>
                <a:srgbClr val="F5B942"/>
              </a:buClr>
              <a:buSzPts val="1400"/>
              <a:buChar char="•"/>
              <a:defRPr>
                <a:solidFill>
                  <a:srgbClr val="F5B942"/>
                </a:solidFill>
              </a:defRPr>
            </a:lvl4pPr>
            <a:lvl5pPr marL="2286000" lvl="4" indent="-317500" algn="l" rtl="0">
              <a:lnSpc>
                <a:spcPct val="90000"/>
              </a:lnSpc>
              <a:spcBef>
                <a:spcPts val="400"/>
              </a:spcBef>
              <a:spcAft>
                <a:spcPts val="0"/>
              </a:spcAft>
              <a:buClr>
                <a:srgbClr val="F5B942"/>
              </a:buClr>
              <a:buSzPts val="1400"/>
              <a:buChar char="•"/>
              <a:defRPr>
                <a:solidFill>
                  <a:srgbClr val="F5B94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416839" y="192769"/>
            <a:ext cx="64476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12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9pPr>
          </a:lstStyle>
          <a:p>
            <a:endParaRPr/>
          </a:p>
        </p:txBody>
      </p:sp>
      <p:sp>
        <p:nvSpPr>
          <p:cNvPr id="143" name="Google Shape;143;p31"/>
          <p:cNvSpPr txBox="1">
            <a:spLocks noGrp="1"/>
          </p:cNvSpPr>
          <p:nvPr>
            <p:ph type="body" idx="1"/>
          </p:nvPr>
        </p:nvSpPr>
        <p:spPr>
          <a:xfrm>
            <a:off x="416839" y="1330088"/>
            <a:ext cx="6891600" cy="3675900"/>
          </a:xfrm>
          <a:prstGeom prst="rect">
            <a:avLst/>
          </a:prstGeom>
          <a:noFill/>
          <a:ln>
            <a:noFill/>
          </a:ln>
        </p:spPr>
        <p:txBody>
          <a:bodyPr spcFirstLastPara="1" wrap="square" lIns="25725" tIns="25725" rIns="25725" bIns="25725" anchor="t" anchorCtr="0">
            <a:noAutofit/>
          </a:bodyPr>
          <a:lstStyle>
            <a:lvl1pPr marL="457200" marR="0" lvl="0" indent="-292100" algn="l" rtl="0">
              <a:lnSpc>
                <a:spcPct val="100000"/>
              </a:lnSpc>
              <a:spcBef>
                <a:spcPts val="800"/>
              </a:spcBef>
              <a:spcAft>
                <a:spcPts val="0"/>
              </a:spcAft>
              <a:buClr>
                <a:srgbClr val="D2BD24"/>
              </a:buClr>
              <a:buSzPts val="1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44" name="Google Shape;144;p31"/>
          <p:cNvSpPr txBox="1">
            <a:spLocks noGrp="1"/>
          </p:cNvSpPr>
          <p:nvPr>
            <p:ph type="sldNum" idx="12"/>
          </p:nvPr>
        </p:nvSpPr>
        <p:spPr>
          <a:xfrm>
            <a:off x="8272810" y="4735525"/>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32"/>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48" name="Google Shape;14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4"/>
        <p:cNvGrpSpPr/>
        <p:nvPr/>
      </p:nvGrpSpPr>
      <p:grpSpPr>
        <a:xfrm>
          <a:off x="0" y="0"/>
          <a:ext cx="0" cy="0"/>
          <a:chOff x="0" y="0"/>
          <a:chExt cx="0" cy="0"/>
        </a:xfrm>
      </p:grpSpPr>
      <p:sp>
        <p:nvSpPr>
          <p:cNvPr id="155" name="Google Shape;155;p34"/>
          <p:cNvSpPr txBox="1">
            <a:spLocks noGrp="1"/>
          </p:cNvSpPr>
          <p:nvPr>
            <p:ph type="title"/>
          </p:nvPr>
        </p:nvSpPr>
        <p:spPr>
          <a:xfrm>
            <a:off x="416839" y="192769"/>
            <a:ext cx="6447600" cy="990600"/>
          </a:xfrm>
          <a:prstGeom prst="rect">
            <a:avLst/>
          </a:prstGeom>
          <a:noFill/>
          <a:ln>
            <a:noFill/>
          </a:ln>
        </p:spPr>
        <p:txBody>
          <a:bodyPr spcFirstLastPara="1" wrap="square" lIns="19275" tIns="9625" rIns="19275" bIns="9625" anchor="t"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300"/>
              <a:buNone/>
              <a:defRPr/>
            </a:lvl2pPr>
            <a:lvl3pPr lvl="2" algn="l" rtl="0">
              <a:lnSpc>
                <a:spcPct val="100000"/>
              </a:lnSpc>
              <a:spcBef>
                <a:spcPts val="0"/>
              </a:spcBef>
              <a:spcAft>
                <a:spcPts val="0"/>
              </a:spcAft>
              <a:buSzPts val="300"/>
              <a:buNone/>
              <a:defRPr/>
            </a:lvl3pPr>
            <a:lvl4pPr lvl="3" algn="l" rtl="0">
              <a:lnSpc>
                <a:spcPct val="100000"/>
              </a:lnSpc>
              <a:spcBef>
                <a:spcPts val="0"/>
              </a:spcBef>
              <a:spcAft>
                <a:spcPts val="0"/>
              </a:spcAft>
              <a:buSzPts val="300"/>
              <a:buNone/>
              <a:defRPr/>
            </a:lvl4pPr>
            <a:lvl5pPr lvl="4" algn="l" rtl="0">
              <a:lnSpc>
                <a:spcPct val="100000"/>
              </a:lnSpc>
              <a:spcBef>
                <a:spcPts val="0"/>
              </a:spcBef>
              <a:spcAft>
                <a:spcPts val="0"/>
              </a:spcAft>
              <a:buSzPts val="300"/>
              <a:buNone/>
              <a:defRPr/>
            </a:lvl5pPr>
            <a:lvl6pPr lvl="5" algn="l" rtl="0">
              <a:lnSpc>
                <a:spcPct val="100000"/>
              </a:lnSpc>
              <a:spcBef>
                <a:spcPts val="0"/>
              </a:spcBef>
              <a:spcAft>
                <a:spcPts val="0"/>
              </a:spcAft>
              <a:buSzPts val="300"/>
              <a:buNone/>
              <a:defRPr/>
            </a:lvl6pPr>
            <a:lvl7pPr lvl="6" algn="l" rtl="0">
              <a:lnSpc>
                <a:spcPct val="100000"/>
              </a:lnSpc>
              <a:spcBef>
                <a:spcPts val="0"/>
              </a:spcBef>
              <a:spcAft>
                <a:spcPts val="0"/>
              </a:spcAft>
              <a:buSzPts val="300"/>
              <a:buNone/>
              <a:defRPr/>
            </a:lvl7pPr>
            <a:lvl8pPr lvl="7" algn="l" rtl="0">
              <a:lnSpc>
                <a:spcPct val="100000"/>
              </a:lnSpc>
              <a:spcBef>
                <a:spcPts val="0"/>
              </a:spcBef>
              <a:spcAft>
                <a:spcPts val="0"/>
              </a:spcAft>
              <a:buSzPts val="300"/>
              <a:buNone/>
              <a:defRPr/>
            </a:lvl8pPr>
            <a:lvl9pPr lvl="8" algn="l" rtl="0">
              <a:lnSpc>
                <a:spcPct val="100000"/>
              </a:lnSpc>
              <a:spcBef>
                <a:spcPts val="0"/>
              </a:spcBef>
              <a:spcAft>
                <a:spcPts val="0"/>
              </a:spcAft>
              <a:buSzPts val="300"/>
              <a:buNone/>
              <a:defRPr/>
            </a:lvl9pPr>
          </a:lstStyle>
          <a:p>
            <a:endParaRPr/>
          </a:p>
        </p:txBody>
      </p:sp>
      <p:sp>
        <p:nvSpPr>
          <p:cNvPr id="156" name="Google Shape;156;p34"/>
          <p:cNvSpPr txBox="1">
            <a:spLocks noGrp="1"/>
          </p:cNvSpPr>
          <p:nvPr>
            <p:ph type="body" idx="1"/>
          </p:nvPr>
        </p:nvSpPr>
        <p:spPr>
          <a:xfrm>
            <a:off x="416839" y="1330088"/>
            <a:ext cx="6891600" cy="3675900"/>
          </a:xfrm>
          <a:prstGeom prst="rect">
            <a:avLst/>
          </a:prstGeom>
          <a:noFill/>
          <a:ln>
            <a:noFill/>
          </a:ln>
        </p:spPr>
        <p:txBody>
          <a:bodyPr spcFirstLastPara="1" wrap="square" lIns="19275" tIns="9625" rIns="19275" bIns="9625" anchor="t" anchorCtr="0">
            <a:noAutofit/>
          </a:bodyPr>
          <a:lstStyle>
            <a:lvl1pPr marL="457200" lvl="0" indent="-273050" algn="l" rtl="0">
              <a:lnSpc>
                <a:spcPct val="100000"/>
              </a:lnSpc>
              <a:spcBef>
                <a:spcPts val="800"/>
              </a:spcBef>
              <a:spcAft>
                <a:spcPts val="0"/>
              </a:spcAft>
              <a:buSzPts val="700"/>
              <a:buChar char="▶"/>
              <a:defRPr/>
            </a:lvl1pPr>
            <a:lvl2pPr marL="914400" lvl="1" indent="-260350" algn="l" rtl="0">
              <a:lnSpc>
                <a:spcPct val="100000"/>
              </a:lnSpc>
              <a:spcBef>
                <a:spcPts val="800"/>
              </a:spcBef>
              <a:spcAft>
                <a:spcPts val="0"/>
              </a:spcAft>
              <a:buSzPts val="500"/>
              <a:buChar char="●"/>
              <a:defRPr/>
            </a:lvl2pPr>
            <a:lvl3pPr marL="1371600" lvl="2" indent="-266700" algn="l" rtl="0">
              <a:lnSpc>
                <a:spcPct val="100000"/>
              </a:lnSpc>
              <a:spcBef>
                <a:spcPts val="800"/>
              </a:spcBef>
              <a:spcAft>
                <a:spcPts val="0"/>
              </a:spcAft>
              <a:buSzPts val="600"/>
              <a:buChar char="✓"/>
              <a:defRPr/>
            </a:lvl3pPr>
            <a:lvl4pPr marL="1828800" lvl="3" indent="-260350" algn="l" rtl="0">
              <a:lnSpc>
                <a:spcPct val="100000"/>
              </a:lnSpc>
              <a:spcBef>
                <a:spcPts val="800"/>
              </a:spcBef>
              <a:spcAft>
                <a:spcPts val="0"/>
              </a:spcAft>
              <a:buSzPts val="500"/>
              <a:buChar char="▶"/>
              <a:defRPr/>
            </a:lvl4pPr>
            <a:lvl5pPr marL="2286000" lvl="4" indent="-260350" algn="l" rtl="0">
              <a:lnSpc>
                <a:spcPct val="100000"/>
              </a:lnSpc>
              <a:spcBef>
                <a:spcPts val="800"/>
              </a:spcBef>
              <a:spcAft>
                <a:spcPts val="0"/>
              </a:spcAft>
              <a:buSzPts val="500"/>
              <a:buFont typeface="Arial"/>
              <a:buChar char="●"/>
              <a:defRPr/>
            </a:lvl5pPr>
            <a:lvl6pPr marL="2743200" lvl="5" indent="-241300" algn="l" rtl="0">
              <a:lnSpc>
                <a:spcPct val="100000"/>
              </a:lnSpc>
              <a:spcBef>
                <a:spcPts val="800"/>
              </a:spcBef>
              <a:spcAft>
                <a:spcPts val="0"/>
              </a:spcAft>
              <a:buSzPts val="200"/>
              <a:buChar char="▶"/>
              <a:defRPr/>
            </a:lvl6pPr>
            <a:lvl7pPr marL="3200400" lvl="6" indent="-241300" algn="l" rtl="0">
              <a:lnSpc>
                <a:spcPct val="100000"/>
              </a:lnSpc>
              <a:spcBef>
                <a:spcPts val="800"/>
              </a:spcBef>
              <a:spcAft>
                <a:spcPts val="0"/>
              </a:spcAft>
              <a:buSzPts val="200"/>
              <a:buChar char="▶"/>
              <a:defRPr/>
            </a:lvl7pPr>
            <a:lvl8pPr marL="3657600" lvl="7" indent="-241300" algn="l" rtl="0">
              <a:lnSpc>
                <a:spcPct val="100000"/>
              </a:lnSpc>
              <a:spcBef>
                <a:spcPts val="800"/>
              </a:spcBef>
              <a:spcAft>
                <a:spcPts val="0"/>
              </a:spcAft>
              <a:buSzPts val="200"/>
              <a:buChar char="▶"/>
              <a:defRPr/>
            </a:lvl8pPr>
            <a:lvl9pPr marL="4114800" lvl="8" indent="-241300" algn="l" rtl="0">
              <a:lnSpc>
                <a:spcPct val="100000"/>
              </a:lnSpc>
              <a:spcBef>
                <a:spcPts val="800"/>
              </a:spcBef>
              <a:spcAft>
                <a:spcPts val="0"/>
              </a:spcAft>
              <a:buSzPts val="200"/>
              <a:buChar char="▶"/>
              <a:defRPr/>
            </a:lvl9pPr>
          </a:lstStyle>
          <a:p>
            <a:endParaRPr/>
          </a:p>
        </p:txBody>
      </p:sp>
      <p:sp>
        <p:nvSpPr>
          <p:cNvPr id="157" name="Google Shape;157;p34"/>
          <p:cNvSpPr txBox="1">
            <a:spLocks noGrp="1"/>
          </p:cNvSpPr>
          <p:nvPr>
            <p:ph type="sldNum" idx="12"/>
          </p:nvPr>
        </p:nvSpPr>
        <p:spPr>
          <a:xfrm>
            <a:off x="8272810" y="4735525"/>
            <a:ext cx="512700" cy="273900"/>
          </a:xfrm>
          <a:prstGeom prst="rect">
            <a:avLst/>
          </a:prstGeom>
          <a:noFill/>
          <a:ln>
            <a:noFill/>
          </a:ln>
        </p:spPr>
        <p:txBody>
          <a:bodyPr spcFirstLastPara="1" wrap="square" lIns="19275" tIns="9625" rIns="19275" bIns="9625" anchor="ctr" anchorCtr="0">
            <a:noAutofit/>
          </a:bodyPr>
          <a:lstStyle>
            <a:lvl1pPr marL="0" marR="0" lvl="0"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a:off x="628650" y="273844"/>
            <a:ext cx="7886700" cy="994200"/>
          </a:xfrm>
          <a:prstGeom prst="rect">
            <a:avLst/>
          </a:prstGeom>
          <a:noFill/>
          <a:ln>
            <a:noFill/>
          </a:ln>
        </p:spPr>
        <p:txBody>
          <a:bodyPr spcFirstLastPara="1" wrap="square" lIns="25725" tIns="12850" rIns="25725" bIns="12850" anchor="ctr" anchorCtr="0">
            <a:normAutofit/>
          </a:bodyPr>
          <a:lstStyle>
            <a:lvl1pPr lvl="0" algn="l" rtl="0">
              <a:lnSpc>
                <a:spcPct val="90000"/>
              </a:lnSpc>
              <a:spcBef>
                <a:spcPts val="0"/>
              </a:spcBef>
              <a:spcAft>
                <a:spcPts val="0"/>
              </a:spcAft>
              <a:buClr>
                <a:srgbClr val="007780"/>
              </a:buClr>
              <a:buSzPts val="500"/>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160" name="Google Shape;160;p35"/>
          <p:cNvSpPr txBox="1">
            <a:spLocks noGrp="1"/>
          </p:cNvSpPr>
          <p:nvPr>
            <p:ph type="body" idx="1"/>
          </p:nvPr>
        </p:nvSpPr>
        <p:spPr>
          <a:xfrm>
            <a:off x="628650" y="1369219"/>
            <a:ext cx="7886700" cy="3263400"/>
          </a:xfrm>
          <a:prstGeom prst="rect">
            <a:avLst/>
          </a:prstGeom>
          <a:noFill/>
          <a:ln>
            <a:noFill/>
          </a:ln>
        </p:spPr>
        <p:txBody>
          <a:bodyPr spcFirstLastPara="1" wrap="square" lIns="25725" tIns="12850" rIns="25725" bIns="12850" anchor="t" anchorCtr="0">
            <a:normAutofit/>
          </a:bodyPr>
          <a:lstStyle>
            <a:lvl1pPr marL="457200" lvl="0" indent="-260350" algn="l" rtl="0">
              <a:lnSpc>
                <a:spcPct val="90000"/>
              </a:lnSpc>
              <a:spcBef>
                <a:spcPts val="800"/>
              </a:spcBef>
              <a:spcAft>
                <a:spcPts val="0"/>
              </a:spcAft>
              <a:buClr>
                <a:srgbClr val="102649"/>
              </a:buClr>
              <a:buSzPts val="500"/>
              <a:buChar char="•"/>
              <a:defRPr/>
            </a:lvl1pPr>
            <a:lvl2pPr marL="914400" lvl="1" indent="-260350" algn="l" rtl="0">
              <a:lnSpc>
                <a:spcPct val="90000"/>
              </a:lnSpc>
              <a:spcBef>
                <a:spcPts val="400"/>
              </a:spcBef>
              <a:spcAft>
                <a:spcPts val="0"/>
              </a:spcAft>
              <a:buClr>
                <a:srgbClr val="102649"/>
              </a:buClr>
              <a:buSzPts val="500"/>
              <a:buChar char="•"/>
              <a:defRPr/>
            </a:lvl2pPr>
            <a:lvl3pPr marL="1371600" lvl="2" indent="-260350" algn="l" rtl="0">
              <a:lnSpc>
                <a:spcPct val="90000"/>
              </a:lnSpc>
              <a:spcBef>
                <a:spcPts val="400"/>
              </a:spcBef>
              <a:spcAft>
                <a:spcPts val="0"/>
              </a:spcAft>
              <a:buClr>
                <a:srgbClr val="102649"/>
              </a:buClr>
              <a:buSzPts val="500"/>
              <a:buChar char="•"/>
              <a:defRPr/>
            </a:lvl3pPr>
            <a:lvl4pPr marL="1828800" lvl="3" indent="-260350" algn="l" rtl="0">
              <a:lnSpc>
                <a:spcPct val="90000"/>
              </a:lnSpc>
              <a:spcBef>
                <a:spcPts val="400"/>
              </a:spcBef>
              <a:spcAft>
                <a:spcPts val="0"/>
              </a:spcAft>
              <a:buClr>
                <a:srgbClr val="102649"/>
              </a:buClr>
              <a:buSzPts val="500"/>
              <a:buChar char="•"/>
              <a:defRPr/>
            </a:lvl4pPr>
            <a:lvl5pPr marL="2286000" lvl="4" indent="-260350" algn="l" rtl="0">
              <a:lnSpc>
                <a:spcPct val="90000"/>
              </a:lnSpc>
              <a:spcBef>
                <a:spcPts val="400"/>
              </a:spcBef>
              <a:spcAft>
                <a:spcPts val="0"/>
              </a:spcAft>
              <a:buClr>
                <a:srgbClr val="102649"/>
              </a:buClr>
              <a:buSzPts val="500"/>
              <a:buChar char="•"/>
              <a:defRPr/>
            </a:lvl5pPr>
            <a:lvl6pPr marL="2743200" lvl="5" indent="-260350" algn="l" rtl="0">
              <a:lnSpc>
                <a:spcPct val="90000"/>
              </a:lnSpc>
              <a:spcBef>
                <a:spcPts val="400"/>
              </a:spcBef>
              <a:spcAft>
                <a:spcPts val="0"/>
              </a:spcAft>
              <a:buClr>
                <a:schemeClr val="dk1"/>
              </a:buClr>
              <a:buSzPts val="500"/>
              <a:buChar char="•"/>
              <a:defRPr/>
            </a:lvl6pPr>
            <a:lvl7pPr marL="3200400" lvl="6" indent="-260350" algn="l" rtl="0">
              <a:lnSpc>
                <a:spcPct val="90000"/>
              </a:lnSpc>
              <a:spcBef>
                <a:spcPts val="400"/>
              </a:spcBef>
              <a:spcAft>
                <a:spcPts val="0"/>
              </a:spcAft>
              <a:buClr>
                <a:schemeClr val="dk1"/>
              </a:buClr>
              <a:buSzPts val="500"/>
              <a:buChar char="•"/>
              <a:defRPr/>
            </a:lvl7pPr>
            <a:lvl8pPr marL="3657600" lvl="7" indent="-260350" algn="l" rtl="0">
              <a:lnSpc>
                <a:spcPct val="90000"/>
              </a:lnSpc>
              <a:spcBef>
                <a:spcPts val="400"/>
              </a:spcBef>
              <a:spcAft>
                <a:spcPts val="0"/>
              </a:spcAft>
              <a:buClr>
                <a:schemeClr val="dk1"/>
              </a:buClr>
              <a:buSzPts val="500"/>
              <a:buChar char="•"/>
              <a:defRPr/>
            </a:lvl8pPr>
            <a:lvl9pPr marL="4114800" lvl="8" indent="-260350" algn="l" rtl="0">
              <a:lnSpc>
                <a:spcPct val="90000"/>
              </a:lnSpc>
              <a:spcBef>
                <a:spcPts val="400"/>
              </a:spcBef>
              <a:spcAft>
                <a:spcPts val="0"/>
              </a:spcAft>
              <a:buClr>
                <a:schemeClr val="dk1"/>
              </a:buClr>
              <a:buSzPts val="500"/>
              <a:buChar char="•"/>
              <a:defRPr/>
            </a:lvl9pPr>
          </a:lstStyle>
          <a:p>
            <a:endParaRPr/>
          </a:p>
        </p:txBody>
      </p:sp>
      <p:sp>
        <p:nvSpPr>
          <p:cNvPr id="161" name="Google Shape;161;p35"/>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162" name="Google Shape;162;p35"/>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36"/>
          <p:cNvSpPr txBox="1">
            <a:spLocks noGrp="1"/>
          </p:cNvSpPr>
          <p:nvPr>
            <p:ph type="title"/>
          </p:nvPr>
        </p:nvSpPr>
        <p:spPr>
          <a:xfrm>
            <a:off x="628650" y="273844"/>
            <a:ext cx="7886700" cy="994200"/>
          </a:xfrm>
          <a:prstGeom prst="rect">
            <a:avLst/>
          </a:prstGeom>
          <a:noFill/>
          <a:ln>
            <a:noFill/>
          </a:ln>
        </p:spPr>
        <p:txBody>
          <a:bodyPr spcFirstLastPara="1" wrap="square" lIns="25725" tIns="12850" rIns="25725" bIns="12850" anchor="ctr" anchorCtr="0">
            <a:normAutofit/>
          </a:bodyPr>
          <a:lstStyle>
            <a:lvl1pPr lvl="0" algn="l" rtl="0">
              <a:lnSpc>
                <a:spcPct val="90000"/>
              </a:lnSpc>
              <a:spcBef>
                <a:spcPts val="0"/>
              </a:spcBef>
              <a:spcAft>
                <a:spcPts val="0"/>
              </a:spcAft>
              <a:buClr>
                <a:srgbClr val="007780"/>
              </a:buClr>
              <a:buSzPts val="500"/>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165" name="Google Shape;165;p36"/>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166" name="Google Shape;166;p36"/>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7"/>
        <p:cNvGrpSpPr/>
        <p:nvPr/>
      </p:nvGrpSpPr>
      <p:grpSpPr>
        <a:xfrm>
          <a:off x="0" y="0"/>
          <a:ext cx="0" cy="0"/>
          <a:chOff x="0" y="0"/>
          <a:chExt cx="0" cy="0"/>
        </a:xfrm>
      </p:grpSpPr>
      <p:sp>
        <p:nvSpPr>
          <p:cNvPr id="168" name="Google Shape;168;p37"/>
          <p:cNvSpPr txBox="1">
            <a:spLocks noGrp="1"/>
          </p:cNvSpPr>
          <p:nvPr>
            <p:ph type="title"/>
          </p:nvPr>
        </p:nvSpPr>
        <p:spPr>
          <a:xfrm>
            <a:off x="416839" y="192769"/>
            <a:ext cx="64476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12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9pPr>
          </a:lstStyle>
          <a:p>
            <a:endParaRPr/>
          </a:p>
        </p:txBody>
      </p:sp>
      <p:sp>
        <p:nvSpPr>
          <p:cNvPr id="169" name="Google Shape;169;p37"/>
          <p:cNvSpPr txBox="1">
            <a:spLocks noGrp="1"/>
          </p:cNvSpPr>
          <p:nvPr>
            <p:ph type="body" idx="1"/>
          </p:nvPr>
        </p:nvSpPr>
        <p:spPr>
          <a:xfrm>
            <a:off x="416839" y="1330088"/>
            <a:ext cx="6891600" cy="3675900"/>
          </a:xfrm>
          <a:prstGeom prst="rect">
            <a:avLst/>
          </a:prstGeom>
          <a:noFill/>
          <a:ln>
            <a:noFill/>
          </a:ln>
        </p:spPr>
        <p:txBody>
          <a:bodyPr spcFirstLastPara="1" wrap="square" lIns="25725" tIns="25725" rIns="25725" bIns="25725" anchor="t" anchorCtr="0">
            <a:noAutofit/>
          </a:bodyPr>
          <a:lstStyle>
            <a:lvl1pPr marL="457200" marR="0" lvl="0" indent="-292100" algn="l" rtl="0">
              <a:lnSpc>
                <a:spcPct val="100000"/>
              </a:lnSpc>
              <a:spcBef>
                <a:spcPts val="800"/>
              </a:spcBef>
              <a:spcAft>
                <a:spcPts val="0"/>
              </a:spcAft>
              <a:buClr>
                <a:srgbClr val="D2BD24"/>
              </a:buClr>
              <a:buSzPts val="1000"/>
              <a:buFont typeface="Noto Sans Symbols"/>
              <a:buChar char="▶"/>
              <a:defRPr sz="2700" b="0" i="0" u="none" strike="noStrike" cap="none">
                <a:solidFill>
                  <a:srgbClr val="3F3F3F"/>
                </a:solidFill>
                <a:latin typeface="Arial"/>
                <a:ea typeface="Arial"/>
                <a:cs typeface="Arial"/>
                <a:sym typeface="Arial"/>
              </a:defRPr>
            </a:lvl1pPr>
            <a:lvl2pPr marL="914400" marR="0" lvl="1" indent="-273050" algn="l" rtl="0">
              <a:lnSpc>
                <a:spcPct val="100000"/>
              </a:lnSpc>
              <a:spcBef>
                <a:spcPts val="800"/>
              </a:spcBef>
              <a:spcAft>
                <a:spcPts val="0"/>
              </a:spcAft>
              <a:buClr>
                <a:srgbClr val="D2BD24"/>
              </a:buClr>
              <a:buSzPts val="700"/>
              <a:buFont typeface="Arial"/>
              <a:buChar char="●"/>
              <a:defRPr sz="2400" b="0" i="0" u="none" strike="noStrike" cap="none">
                <a:solidFill>
                  <a:srgbClr val="3F3F3F"/>
                </a:solidFill>
                <a:latin typeface="Arial"/>
                <a:ea typeface="Arial"/>
                <a:cs typeface="Arial"/>
                <a:sym typeface="Arial"/>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Arial"/>
                <a:ea typeface="Arial"/>
                <a:cs typeface="Arial"/>
                <a:sym typeface="Arial"/>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Arial"/>
                <a:ea typeface="Arial"/>
                <a:cs typeface="Arial"/>
                <a:sym typeface="Arial"/>
              </a:defRPr>
            </a:lvl4pPr>
            <a:lvl5pPr marL="2286000" marR="0" lvl="4" indent="-273050" algn="l" rtl="0">
              <a:lnSpc>
                <a:spcPct val="100000"/>
              </a:lnSpc>
              <a:spcBef>
                <a:spcPts val="800"/>
              </a:spcBef>
              <a:spcAft>
                <a:spcPts val="0"/>
              </a:spcAft>
              <a:buClr>
                <a:srgbClr val="D2BD24"/>
              </a:buClr>
              <a:buSzPts val="700"/>
              <a:buFont typeface="Arial"/>
              <a:buChar char="●"/>
              <a:defRPr sz="1800" b="0" i="0" u="none" strike="noStrike" cap="none">
                <a:solidFill>
                  <a:srgbClr val="3F3F3F"/>
                </a:solidFill>
                <a:latin typeface="Arial"/>
                <a:ea typeface="Arial"/>
                <a:cs typeface="Arial"/>
                <a:sym typeface="Arial"/>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9pPr>
          </a:lstStyle>
          <a:p>
            <a:endParaRPr/>
          </a:p>
        </p:txBody>
      </p:sp>
      <p:sp>
        <p:nvSpPr>
          <p:cNvPr id="170" name="Google Shape;170;p37"/>
          <p:cNvSpPr txBox="1">
            <a:spLocks noGrp="1"/>
          </p:cNvSpPr>
          <p:nvPr>
            <p:ph type="sldNum" idx="12"/>
          </p:nvPr>
        </p:nvSpPr>
        <p:spPr>
          <a:xfrm>
            <a:off x="8272810" y="4735525"/>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71"/>
        <p:cNvGrpSpPr/>
        <p:nvPr/>
      </p:nvGrpSpPr>
      <p:grpSpPr>
        <a:xfrm>
          <a:off x="0" y="0"/>
          <a:ext cx="0" cy="0"/>
          <a:chOff x="0" y="0"/>
          <a:chExt cx="0" cy="0"/>
        </a:xfrm>
      </p:grpSpPr>
      <p:sp>
        <p:nvSpPr>
          <p:cNvPr id="172" name="Google Shape;172;p38"/>
          <p:cNvSpPr txBox="1">
            <a:spLocks noGrp="1"/>
          </p:cNvSpPr>
          <p:nvPr>
            <p:ph type="title"/>
          </p:nvPr>
        </p:nvSpPr>
        <p:spPr>
          <a:xfrm>
            <a:off x="416839" y="192769"/>
            <a:ext cx="6447600" cy="990600"/>
          </a:xfrm>
          <a:prstGeom prst="rect">
            <a:avLst/>
          </a:prstGeom>
          <a:noFill/>
          <a:ln>
            <a:noFill/>
          </a:ln>
        </p:spPr>
        <p:txBody>
          <a:bodyPr spcFirstLastPara="1" wrap="square" lIns="14475" tIns="7225" rIns="14475" bIns="7225" anchor="t"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200"/>
              <a:buNone/>
              <a:defRPr/>
            </a:lvl2pPr>
            <a:lvl3pPr lvl="2" algn="l" rtl="0">
              <a:lnSpc>
                <a:spcPct val="100000"/>
              </a:lnSpc>
              <a:spcBef>
                <a:spcPts val="0"/>
              </a:spcBef>
              <a:spcAft>
                <a:spcPts val="0"/>
              </a:spcAft>
              <a:buSzPts val="200"/>
              <a:buNone/>
              <a:defRPr/>
            </a:lvl3pPr>
            <a:lvl4pPr lvl="3" algn="l" rtl="0">
              <a:lnSpc>
                <a:spcPct val="100000"/>
              </a:lnSpc>
              <a:spcBef>
                <a:spcPts val="0"/>
              </a:spcBef>
              <a:spcAft>
                <a:spcPts val="0"/>
              </a:spcAft>
              <a:buSzPts val="200"/>
              <a:buNone/>
              <a:defRPr/>
            </a:lvl4pPr>
            <a:lvl5pPr lvl="4" algn="l" rtl="0">
              <a:lnSpc>
                <a:spcPct val="100000"/>
              </a:lnSpc>
              <a:spcBef>
                <a:spcPts val="0"/>
              </a:spcBef>
              <a:spcAft>
                <a:spcPts val="0"/>
              </a:spcAft>
              <a:buSzPts val="200"/>
              <a:buNone/>
              <a:defRPr/>
            </a:lvl5pPr>
            <a:lvl6pPr lvl="5" algn="l" rtl="0">
              <a:lnSpc>
                <a:spcPct val="100000"/>
              </a:lnSpc>
              <a:spcBef>
                <a:spcPts val="0"/>
              </a:spcBef>
              <a:spcAft>
                <a:spcPts val="0"/>
              </a:spcAft>
              <a:buSzPts val="200"/>
              <a:buNone/>
              <a:defRPr/>
            </a:lvl6pPr>
            <a:lvl7pPr lvl="6" algn="l" rtl="0">
              <a:lnSpc>
                <a:spcPct val="100000"/>
              </a:lnSpc>
              <a:spcBef>
                <a:spcPts val="0"/>
              </a:spcBef>
              <a:spcAft>
                <a:spcPts val="0"/>
              </a:spcAft>
              <a:buSzPts val="200"/>
              <a:buNone/>
              <a:defRPr/>
            </a:lvl7pPr>
            <a:lvl8pPr lvl="7" algn="l" rtl="0">
              <a:lnSpc>
                <a:spcPct val="100000"/>
              </a:lnSpc>
              <a:spcBef>
                <a:spcPts val="0"/>
              </a:spcBef>
              <a:spcAft>
                <a:spcPts val="0"/>
              </a:spcAft>
              <a:buSzPts val="200"/>
              <a:buNone/>
              <a:defRPr/>
            </a:lvl8pPr>
            <a:lvl9pPr lvl="8" algn="l" rtl="0">
              <a:lnSpc>
                <a:spcPct val="100000"/>
              </a:lnSpc>
              <a:spcBef>
                <a:spcPts val="0"/>
              </a:spcBef>
              <a:spcAft>
                <a:spcPts val="0"/>
              </a:spcAft>
              <a:buSzPts val="200"/>
              <a:buNone/>
              <a:defRPr/>
            </a:lvl9pPr>
          </a:lstStyle>
          <a:p>
            <a:endParaRPr/>
          </a:p>
        </p:txBody>
      </p:sp>
      <p:sp>
        <p:nvSpPr>
          <p:cNvPr id="173" name="Google Shape;173;p38"/>
          <p:cNvSpPr txBox="1">
            <a:spLocks noGrp="1"/>
          </p:cNvSpPr>
          <p:nvPr>
            <p:ph type="body" idx="1"/>
          </p:nvPr>
        </p:nvSpPr>
        <p:spPr>
          <a:xfrm>
            <a:off x="416839" y="1330088"/>
            <a:ext cx="6891600" cy="3675900"/>
          </a:xfrm>
          <a:prstGeom prst="rect">
            <a:avLst/>
          </a:prstGeom>
          <a:noFill/>
          <a:ln>
            <a:noFill/>
          </a:ln>
        </p:spPr>
        <p:txBody>
          <a:bodyPr spcFirstLastPara="1" wrap="square" lIns="14475" tIns="7225" rIns="14475" bIns="7225" anchor="t" anchorCtr="0">
            <a:noAutofit/>
          </a:bodyPr>
          <a:lstStyle>
            <a:lvl1pPr marL="457200" lvl="0" indent="-266700" algn="l" rtl="0">
              <a:lnSpc>
                <a:spcPct val="100000"/>
              </a:lnSpc>
              <a:spcBef>
                <a:spcPts val="600"/>
              </a:spcBef>
              <a:spcAft>
                <a:spcPts val="0"/>
              </a:spcAft>
              <a:buSzPts val="600"/>
              <a:buChar char="▶"/>
              <a:defRPr/>
            </a:lvl1pPr>
            <a:lvl2pPr marL="914400" lvl="1" indent="-254000" algn="l" rtl="0">
              <a:lnSpc>
                <a:spcPct val="100000"/>
              </a:lnSpc>
              <a:spcBef>
                <a:spcPts val="600"/>
              </a:spcBef>
              <a:spcAft>
                <a:spcPts val="0"/>
              </a:spcAft>
              <a:buSzPts val="400"/>
              <a:buChar char="●"/>
              <a:defRPr/>
            </a:lvl2pPr>
            <a:lvl3pPr marL="1371600" lvl="2" indent="-254000" algn="l" rtl="0">
              <a:lnSpc>
                <a:spcPct val="100000"/>
              </a:lnSpc>
              <a:spcBef>
                <a:spcPts val="600"/>
              </a:spcBef>
              <a:spcAft>
                <a:spcPts val="0"/>
              </a:spcAft>
              <a:buSzPts val="400"/>
              <a:buChar char="✓"/>
              <a:defRPr/>
            </a:lvl3pPr>
            <a:lvl4pPr marL="1828800" lvl="3" indent="-254000" algn="l" rtl="0">
              <a:lnSpc>
                <a:spcPct val="100000"/>
              </a:lnSpc>
              <a:spcBef>
                <a:spcPts val="600"/>
              </a:spcBef>
              <a:spcAft>
                <a:spcPts val="0"/>
              </a:spcAft>
              <a:buSzPts val="400"/>
              <a:buChar char="▶"/>
              <a:defRPr/>
            </a:lvl4pPr>
            <a:lvl5pPr marL="2286000" lvl="4" indent="-254000" algn="l" rtl="0">
              <a:lnSpc>
                <a:spcPct val="100000"/>
              </a:lnSpc>
              <a:spcBef>
                <a:spcPts val="600"/>
              </a:spcBef>
              <a:spcAft>
                <a:spcPts val="0"/>
              </a:spcAft>
              <a:buSzPts val="400"/>
              <a:buFont typeface="Arial"/>
              <a:buChar char="●"/>
              <a:defRPr/>
            </a:lvl5pPr>
            <a:lvl6pPr marL="2743200" lvl="5" indent="-234950" algn="l" rtl="0">
              <a:lnSpc>
                <a:spcPct val="100000"/>
              </a:lnSpc>
              <a:spcBef>
                <a:spcPts val="600"/>
              </a:spcBef>
              <a:spcAft>
                <a:spcPts val="0"/>
              </a:spcAft>
              <a:buSzPts val="100"/>
              <a:buChar char="▶"/>
              <a:defRPr/>
            </a:lvl6pPr>
            <a:lvl7pPr marL="3200400" lvl="6" indent="-234950" algn="l" rtl="0">
              <a:lnSpc>
                <a:spcPct val="100000"/>
              </a:lnSpc>
              <a:spcBef>
                <a:spcPts val="600"/>
              </a:spcBef>
              <a:spcAft>
                <a:spcPts val="0"/>
              </a:spcAft>
              <a:buSzPts val="100"/>
              <a:buChar char="▶"/>
              <a:defRPr/>
            </a:lvl7pPr>
            <a:lvl8pPr marL="3657600" lvl="7" indent="-234950" algn="l" rtl="0">
              <a:lnSpc>
                <a:spcPct val="100000"/>
              </a:lnSpc>
              <a:spcBef>
                <a:spcPts val="600"/>
              </a:spcBef>
              <a:spcAft>
                <a:spcPts val="0"/>
              </a:spcAft>
              <a:buSzPts val="100"/>
              <a:buChar char="▶"/>
              <a:defRPr/>
            </a:lvl8pPr>
            <a:lvl9pPr marL="4114800" lvl="8" indent="-234950" algn="l" rtl="0">
              <a:lnSpc>
                <a:spcPct val="100000"/>
              </a:lnSpc>
              <a:spcBef>
                <a:spcPts val="600"/>
              </a:spcBef>
              <a:spcAft>
                <a:spcPts val="0"/>
              </a:spcAft>
              <a:buSzPts val="100"/>
              <a:buChar char="▶"/>
              <a:defRPr/>
            </a:lvl9pPr>
          </a:lstStyle>
          <a:p>
            <a:endParaRPr/>
          </a:p>
        </p:txBody>
      </p:sp>
      <p:sp>
        <p:nvSpPr>
          <p:cNvPr id="174" name="Google Shape;174;p38"/>
          <p:cNvSpPr txBox="1">
            <a:spLocks noGrp="1"/>
          </p:cNvSpPr>
          <p:nvPr>
            <p:ph type="sldNum" idx="12"/>
          </p:nvPr>
        </p:nvSpPr>
        <p:spPr>
          <a:xfrm>
            <a:off x="8272810" y="4735525"/>
            <a:ext cx="512700" cy="273900"/>
          </a:xfrm>
          <a:prstGeom prst="rect">
            <a:avLst/>
          </a:prstGeom>
          <a:noFill/>
          <a:ln>
            <a:noFill/>
          </a:ln>
        </p:spPr>
        <p:txBody>
          <a:bodyPr spcFirstLastPara="1" wrap="square" lIns="14475" tIns="7225" rIns="14475" bIns="7225" anchor="ctr" anchorCtr="0">
            <a:noAutofit/>
          </a:bodyPr>
          <a:lstStyle>
            <a:lvl1pPr marL="0" marR="0" lvl="0"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38"/>
          <p:cNvSpPr txBox="1">
            <a:spLocks noGrp="1"/>
          </p:cNvSpPr>
          <p:nvPr>
            <p:ph type="ftr" idx="11"/>
          </p:nvPr>
        </p:nvSpPr>
        <p:spPr>
          <a:xfrm>
            <a:off x="367092" y="4846098"/>
            <a:ext cx="3086100" cy="273900"/>
          </a:xfrm>
          <a:prstGeom prst="rect">
            <a:avLst/>
          </a:prstGeom>
          <a:noFill/>
          <a:ln>
            <a:noFill/>
          </a:ln>
        </p:spPr>
        <p:txBody>
          <a:bodyPr spcFirstLastPara="1" wrap="square" lIns="14475" tIns="7225" rIns="14475" bIns="7225" anchor="ctr" anchorCtr="0">
            <a:noAutofit/>
          </a:bodyPr>
          <a:lstStyle>
            <a:lvl1pPr marR="0" lvl="0" algn="l" rtl="0">
              <a:lnSpc>
                <a:spcPct val="100000"/>
              </a:lnSpc>
              <a:spcBef>
                <a:spcPts val="0"/>
              </a:spcBef>
              <a:spcAft>
                <a:spcPts val="0"/>
              </a:spcAft>
              <a:buClr>
                <a:srgbClr val="000000"/>
              </a:buClr>
              <a:buSzPts val="200"/>
              <a:buFont typeface="Arial"/>
              <a:buNone/>
              <a:defRPr sz="8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3">
  <p:cSld name="Custom Layout 3">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416839" y="192912"/>
            <a:ext cx="6744300" cy="990600"/>
          </a:xfrm>
          <a:prstGeom prst="rect">
            <a:avLst/>
          </a:prstGeom>
          <a:noFill/>
          <a:ln>
            <a:noFill/>
          </a:ln>
        </p:spPr>
        <p:txBody>
          <a:bodyPr spcFirstLastPara="1" wrap="square" lIns="14475" tIns="7225" rIns="14475" bIns="7225" anchor="t" anchorCtr="0">
            <a:noAutofit/>
          </a:bodyPr>
          <a:lstStyle>
            <a:lvl1pPr marR="0" lvl="0" algn="l" rtl="0">
              <a:lnSpc>
                <a:spcPct val="100000"/>
              </a:lnSpc>
              <a:spcBef>
                <a:spcPts val="0"/>
              </a:spcBef>
              <a:spcAft>
                <a:spcPts val="0"/>
              </a:spcAft>
              <a:buClr>
                <a:srgbClr val="072B62"/>
              </a:buClr>
              <a:buSzPts val="7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9pPr>
          </a:lstStyle>
          <a:p>
            <a:endParaRPr/>
          </a:p>
        </p:txBody>
      </p:sp>
      <p:sp>
        <p:nvSpPr>
          <p:cNvPr id="178" name="Google Shape;178;p39"/>
          <p:cNvSpPr txBox="1">
            <a:spLocks noGrp="1"/>
          </p:cNvSpPr>
          <p:nvPr>
            <p:ph type="sldNum" idx="12"/>
          </p:nvPr>
        </p:nvSpPr>
        <p:spPr>
          <a:xfrm>
            <a:off x="8262574" y="4732238"/>
            <a:ext cx="512700" cy="273900"/>
          </a:xfrm>
          <a:prstGeom prst="rect">
            <a:avLst/>
          </a:prstGeom>
          <a:noFill/>
          <a:ln>
            <a:noFill/>
          </a:ln>
        </p:spPr>
        <p:txBody>
          <a:bodyPr spcFirstLastPara="1" wrap="square" lIns="14475" tIns="7225" rIns="14475" bIns="7225" anchor="ctr" anchorCtr="0">
            <a:noAutofit/>
          </a:bodyPr>
          <a:lstStyle>
            <a:lvl1pPr marL="0" marR="0" lvl="0"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39"/>
          <p:cNvSpPr txBox="1">
            <a:spLocks noGrp="1"/>
          </p:cNvSpPr>
          <p:nvPr>
            <p:ph type="body" idx="1"/>
          </p:nvPr>
        </p:nvSpPr>
        <p:spPr>
          <a:xfrm>
            <a:off x="436225" y="1347290"/>
            <a:ext cx="6817500" cy="3658800"/>
          </a:xfrm>
          <a:prstGeom prst="rect">
            <a:avLst/>
          </a:prstGeom>
          <a:noFill/>
          <a:ln>
            <a:noFill/>
          </a:ln>
        </p:spPr>
        <p:txBody>
          <a:bodyPr spcFirstLastPara="1" wrap="square" lIns="14475" tIns="7225" rIns="14475" bIns="7225" anchor="t" anchorCtr="0">
            <a:noAutofit/>
          </a:bodyPr>
          <a:lstStyle>
            <a:lvl1pPr marL="457200" marR="0" lvl="0" indent="-228600" algn="l" rtl="0">
              <a:lnSpc>
                <a:spcPct val="100000"/>
              </a:lnSpc>
              <a:spcBef>
                <a:spcPts val="600"/>
              </a:spcBef>
              <a:spcAft>
                <a:spcPts val="0"/>
              </a:spcAft>
              <a:buClr>
                <a:srgbClr val="D2BD24"/>
              </a:buClr>
              <a:buSzPts val="600"/>
              <a:buFont typeface="Noto Sans Symbols"/>
              <a:buNone/>
              <a:defRPr sz="2000" b="0" i="0" u="none" strike="noStrike" cap="none">
                <a:solidFill>
                  <a:srgbClr val="3F3F3F"/>
                </a:solidFill>
                <a:latin typeface="Arial"/>
                <a:ea typeface="Arial"/>
                <a:cs typeface="Arial"/>
                <a:sym typeface="Arial"/>
              </a:defRPr>
            </a:lvl1pPr>
            <a:lvl2pPr marL="914400" marR="0" lvl="1" indent="-254000" algn="l" rtl="0">
              <a:lnSpc>
                <a:spcPct val="100000"/>
              </a:lnSpc>
              <a:spcBef>
                <a:spcPts val="600"/>
              </a:spcBef>
              <a:spcAft>
                <a:spcPts val="0"/>
              </a:spcAft>
              <a:buClr>
                <a:srgbClr val="D2BD24"/>
              </a:buClr>
              <a:buSzPts val="400"/>
              <a:buFont typeface="Arial"/>
              <a:buChar char="●"/>
              <a:defRPr sz="1800" b="0" i="0" u="none" strike="noStrike" cap="none">
                <a:solidFill>
                  <a:srgbClr val="3F3F3F"/>
                </a:solidFill>
                <a:latin typeface="Arial"/>
                <a:ea typeface="Arial"/>
                <a:cs typeface="Arial"/>
                <a:sym typeface="Arial"/>
              </a:defRPr>
            </a:lvl2pPr>
            <a:lvl3pPr marL="1371600" marR="0" lvl="2" indent="-254000" algn="l" rtl="0">
              <a:lnSpc>
                <a:spcPct val="100000"/>
              </a:lnSpc>
              <a:spcBef>
                <a:spcPts val="600"/>
              </a:spcBef>
              <a:spcAft>
                <a:spcPts val="0"/>
              </a:spcAft>
              <a:buClr>
                <a:srgbClr val="D2BD24"/>
              </a:buClr>
              <a:buSzPts val="400"/>
              <a:buFont typeface="Noto Sans Symbols"/>
              <a:buChar char="✓"/>
              <a:defRPr sz="1600" b="0" i="0" u="none" strike="noStrike" cap="none">
                <a:solidFill>
                  <a:srgbClr val="3F3F3F"/>
                </a:solidFill>
                <a:latin typeface="Arial"/>
                <a:ea typeface="Arial"/>
                <a:cs typeface="Arial"/>
                <a:sym typeface="Arial"/>
              </a:defRPr>
            </a:lvl3pPr>
            <a:lvl4pPr marL="1828800" marR="0" lvl="3" indent="-254000" algn="l" rtl="0">
              <a:lnSpc>
                <a:spcPct val="100000"/>
              </a:lnSpc>
              <a:spcBef>
                <a:spcPts val="600"/>
              </a:spcBef>
              <a:spcAft>
                <a:spcPts val="0"/>
              </a:spcAft>
              <a:buClr>
                <a:srgbClr val="D2BD24"/>
              </a:buClr>
              <a:buSzPts val="400"/>
              <a:buFont typeface="Noto Sans Symbols"/>
              <a:buChar char="▶"/>
              <a:defRPr sz="1400" b="0" i="0" u="none" strike="noStrike" cap="none">
                <a:solidFill>
                  <a:srgbClr val="3F3F3F"/>
                </a:solidFill>
                <a:latin typeface="Arial"/>
                <a:ea typeface="Arial"/>
                <a:cs typeface="Arial"/>
                <a:sym typeface="Arial"/>
              </a:defRPr>
            </a:lvl4pPr>
            <a:lvl5pPr marL="2286000" marR="0" lvl="4" indent="-254000" algn="l" rtl="0">
              <a:lnSpc>
                <a:spcPct val="100000"/>
              </a:lnSpc>
              <a:spcBef>
                <a:spcPts val="600"/>
              </a:spcBef>
              <a:spcAft>
                <a:spcPts val="0"/>
              </a:spcAft>
              <a:buClr>
                <a:srgbClr val="D2BD24"/>
              </a:buClr>
              <a:buSzPts val="400"/>
              <a:buFont typeface="Noto Sans Symbols"/>
              <a:buChar char="▶"/>
              <a:defRPr sz="1400" b="0" i="0" u="none" strike="noStrike" cap="none">
                <a:solidFill>
                  <a:srgbClr val="3F3F3F"/>
                </a:solidFill>
                <a:latin typeface="Arial"/>
                <a:ea typeface="Arial"/>
                <a:cs typeface="Arial"/>
                <a:sym typeface="Arial"/>
              </a:defRPr>
            </a:lvl5pPr>
            <a:lvl6pPr marL="2743200" marR="0" lvl="5"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Arial"/>
                <a:ea typeface="Arial"/>
                <a:cs typeface="Arial"/>
                <a:sym typeface="Arial"/>
              </a:defRPr>
            </a:lvl6pPr>
            <a:lvl7pPr marL="3200400" marR="0" lvl="6"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Arial"/>
                <a:ea typeface="Arial"/>
                <a:cs typeface="Arial"/>
                <a:sym typeface="Arial"/>
              </a:defRPr>
            </a:lvl7pPr>
            <a:lvl8pPr marL="3657600" marR="0" lvl="7"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Arial"/>
                <a:ea typeface="Arial"/>
                <a:cs typeface="Arial"/>
                <a:sym typeface="Arial"/>
              </a:defRPr>
            </a:lvl8pPr>
            <a:lvl9pPr marL="4114800" marR="0" lvl="8"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80"/>
        <p:cNvGrpSpPr/>
        <p:nvPr/>
      </p:nvGrpSpPr>
      <p:grpSpPr>
        <a:xfrm>
          <a:off x="0" y="0"/>
          <a:ext cx="0" cy="0"/>
          <a:chOff x="0" y="0"/>
          <a:chExt cx="0" cy="0"/>
        </a:xfrm>
      </p:grpSpPr>
      <p:sp>
        <p:nvSpPr>
          <p:cNvPr id="181" name="Google Shape;181;p40"/>
          <p:cNvSpPr txBox="1">
            <a:spLocks noGrp="1"/>
          </p:cNvSpPr>
          <p:nvPr>
            <p:ph type="title"/>
          </p:nvPr>
        </p:nvSpPr>
        <p:spPr>
          <a:xfrm>
            <a:off x="416839" y="192912"/>
            <a:ext cx="67443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182" name="Google Shape;182;p40"/>
          <p:cNvSpPr txBox="1">
            <a:spLocks noGrp="1"/>
          </p:cNvSpPr>
          <p:nvPr>
            <p:ph type="sldNum" idx="12"/>
          </p:nvPr>
        </p:nvSpPr>
        <p:spPr>
          <a:xfrm>
            <a:off x="8262574" y="4732238"/>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3" name="Google Shape;183;p40"/>
          <p:cNvSpPr txBox="1">
            <a:spLocks noGrp="1"/>
          </p:cNvSpPr>
          <p:nvPr>
            <p:ph type="body" idx="1"/>
          </p:nvPr>
        </p:nvSpPr>
        <p:spPr>
          <a:xfrm>
            <a:off x="436225" y="1347290"/>
            <a:ext cx="6817500" cy="3658800"/>
          </a:xfrm>
          <a:prstGeom prst="rect">
            <a:avLst/>
          </a:prstGeom>
          <a:noFill/>
          <a:ln>
            <a:noFill/>
          </a:ln>
        </p:spPr>
        <p:txBody>
          <a:bodyPr spcFirstLastPara="1" wrap="square" lIns="25725" tIns="25725" rIns="25725" bIns="25725" anchor="t" anchorCtr="0">
            <a:noAutofit/>
          </a:bodyPr>
          <a:lstStyle>
            <a:lvl1pPr marL="457200" marR="0" lvl="0" indent="-228600" algn="l" rtl="0">
              <a:lnSpc>
                <a:spcPct val="100000"/>
              </a:lnSpc>
              <a:spcBef>
                <a:spcPts val="800"/>
              </a:spcBef>
              <a:spcAft>
                <a:spcPts val="0"/>
              </a:spcAft>
              <a:buClr>
                <a:srgbClr val="D2BD24"/>
              </a:buClr>
              <a:buSzPts val="1000"/>
              <a:buFont typeface="Noto Sans Symbols"/>
              <a:buNone/>
              <a:defRPr sz="2700" b="0" i="0" u="none" strike="noStrike" cap="none">
                <a:solidFill>
                  <a:srgbClr val="3F3F3F"/>
                </a:solidFill>
                <a:latin typeface="Arial"/>
                <a:ea typeface="Arial"/>
                <a:cs typeface="Arial"/>
                <a:sym typeface="Arial"/>
              </a:defRPr>
            </a:lvl1pPr>
            <a:lvl2pPr marL="914400" marR="0" lvl="1" indent="-273050" algn="l" rtl="0">
              <a:lnSpc>
                <a:spcPct val="100000"/>
              </a:lnSpc>
              <a:spcBef>
                <a:spcPts val="800"/>
              </a:spcBef>
              <a:spcAft>
                <a:spcPts val="0"/>
              </a:spcAft>
              <a:buClr>
                <a:srgbClr val="D2BD24"/>
              </a:buClr>
              <a:buSzPts val="700"/>
              <a:buFont typeface="Arial"/>
              <a:buChar char="●"/>
              <a:defRPr sz="2400" b="0" i="0" u="none" strike="noStrike" cap="none">
                <a:solidFill>
                  <a:srgbClr val="3F3F3F"/>
                </a:solidFill>
                <a:latin typeface="Arial"/>
                <a:ea typeface="Arial"/>
                <a:cs typeface="Arial"/>
                <a:sym typeface="Arial"/>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Arial"/>
                <a:ea typeface="Arial"/>
                <a:cs typeface="Arial"/>
                <a:sym typeface="Arial"/>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Arial"/>
                <a:ea typeface="Arial"/>
                <a:cs typeface="Arial"/>
                <a:sym typeface="Arial"/>
              </a:defRPr>
            </a:lvl4pPr>
            <a:lvl5pPr marL="2286000" marR="0" lvl="4"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Arial"/>
                <a:ea typeface="Arial"/>
                <a:cs typeface="Arial"/>
                <a:sym typeface="Arial"/>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84"/>
        <p:cNvGrpSpPr/>
        <p:nvPr/>
      </p:nvGrpSpPr>
      <p:grpSpPr>
        <a:xfrm>
          <a:off x="0" y="0"/>
          <a:ext cx="0" cy="0"/>
          <a:chOff x="0" y="0"/>
          <a:chExt cx="0" cy="0"/>
        </a:xfrm>
      </p:grpSpPr>
      <p:sp>
        <p:nvSpPr>
          <p:cNvPr id="185" name="Google Shape;185;p41"/>
          <p:cNvSpPr txBox="1">
            <a:spLocks noGrp="1"/>
          </p:cNvSpPr>
          <p:nvPr>
            <p:ph type="title"/>
          </p:nvPr>
        </p:nvSpPr>
        <p:spPr>
          <a:xfrm>
            <a:off x="416839" y="192769"/>
            <a:ext cx="64476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186" name="Google Shape;186;p41"/>
          <p:cNvSpPr txBox="1">
            <a:spLocks noGrp="1"/>
          </p:cNvSpPr>
          <p:nvPr>
            <p:ph type="body" idx="1"/>
          </p:nvPr>
        </p:nvSpPr>
        <p:spPr>
          <a:xfrm>
            <a:off x="416839" y="1330088"/>
            <a:ext cx="6891600" cy="3675900"/>
          </a:xfrm>
          <a:prstGeom prst="rect">
            <a:avLst/>
          </a:prstGeom>
          <a:noFill/>
          <a:ln>
            <a:noFill/>
          </a:ln>
        </p:spPr>
        <p:txBody>
          <a:bodyPr spcFirstLastPara="1" wrap="square" lIns="25725" tIns="25725" rIns="25725" bIns="25725" anchor="t" anchorCtr="0">
            <a:noAutofit/>
          </a:bodyPr>
          <a:lstStyle>
            <a:lvl1pPr marL="457200" marR="0" lvl="0" indent="-292100" algn="l" rtl="0">
              <a:lnSpc>
                <a:spcPct val="100000"/>
              </a:lnSpc>
              <a:spcBef>
                <a:spcPts val="800"/>
              </a:spcBef>
              <a:spcAft>
                <a:spcPts val="0"/>
              </a:spcAft>
              <a:buClr>
                <a:srgbClr val="D2BD24"/>
              </a:buClr>
              <a:buSzPts val="1000"/>
              <a:buFont typeface="Noto Sans Symbols"/>
              <a:buChar char="▶"/>
              <a:defRPr sz="2700" b="0" i="0" u="none" strike="noStrike" cap="none">
                <a:solidFill>
                  <a:srgbClr val="3F3F3F"/>
                </a:solidFill>
                <a:latin typeface="Arial"/>
                <a:ea typeface="Arial"/>
                <a:cs typeface="Arial"/>
                <a:sym typeface="Arial"/>
              </a:defRPr>
            </a:lvl1pPr>
            <a:lvl2pPr marL="914400" marR="0" lvl="1" indent="-273050" algn="l" rtl="0">
              <a:lnSpc>
                <a:spcPct val="100000"/>
              </a:lnSpc>
              <a:spcBef>
                <a:spcPts val="800"/>
              </a:spcBef>
              <a:spcAft>
                <a:spcPts val="0"/>
              </a:spcAft>
              <a:buClr>
                <a:srgbClr val="D2BD24"/>
              </a:buClr>
              <a:buSzPts val="700"/>
              <a:buFont typeface="Arial"/>
              <a:buChar char="●"/>
              <a:defRPr sz="2400" b="0" i="0" u="none" strike="noStrike" cap="none">
                <a:solidFill>
                  <a:srgbClr val="3F3F3F"/>
                </a:solidFill>
                <a:latin typeface="Arial"/>
                <a:ea typeface="Arial"/>
                <a:cs typeface="Arial"/>
                <a:sym typeface="Arial"/>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Arial"/>
                <a:ea typeface="Arial"/>
                <a:cs typeface="Arial"/>
                <a:sym typeface="Arial"/>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Arial"/>
                <a:ea typeface="Arial"/>
                <a:cs typeface="Arial"/>
                <a:sym typeface="Arial"/>
              </a:defRPr>
            </a:lvl4pPr>
            <a:lvl5pPr marL="2286000" marR="0" lvl="4" indent="-273050" algn="l" rtl="0">
              <a:lnSpc>
                <a:spcPct val="100000"/>
              </a:lnSpc>
              <a:spcBef>
                <a:spcPts val="800"/>
              </a:spcBef>
              <a:spcAft>
                <a:spcPts val="0"/>
              </a:spcAft>
              <a:buClr>
                <a:srgbClr val="D2BD24"/>
              </a:buClr>
              <a:buSzPts val="700"/>
              <a:buFont typeface="Arial"/>
              <a:buChar char="●"/>
              <a:defRPr sz="1800" b="0" i="0" u="none" strike="noStrike" cap="none">
                <a:solidFill>
                  <a:srgbClr val="3F3F3F"/>
                </a:solidFill>
                <a:latin typeface="Arial"/>
                <a:ea typeface="Arial"/>
                <a:cs typeface="Arial"/>
                <a:sym typeface="Arial"/>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9pPr>
          </a:lstStyle>
          <a:p>
            <a:endParaRPr/>
          </a:p>
        </p:txBody>
      </p:sp>
      <p:sp>
        <p:nvSpPr>
          <p:cNvPr id="187" name="Google Shape;187;p41"/>
          <p:cNvSpPr txBox="1">
            <a:spLocks noGrp="1"/>
          </p:cNvSpPr>
          <p:nvPr>
            <p:ph type="sldNum" idx="12"/>
          </p:nvPr>
        </p:nvSpPr>
        <p:spPr>
          <a:xfrm>
            <a:off x="8272810" y="4735525"/>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42"/>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190" name="Google Shape;190;p42"/>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191" name="Google Shape;191;p42"/>
          <p:cNvSpPr txBox="1">
            <a:spLocks noGrp="1"/>
          </p:cNvSpPr>
          <p:nvPr>
            <p:ph type="title"/>
          </p:nvPr>
        </p:nvSpPr>
        <p:spPr>
          <a:xfrm>
            <a:off x="628650" y="-1130413"/>
            <a:ext cx="7886700" cy="994200"/>
          </a:xfrm>
          <a:prstGeom prst="rect">
            <a:avLst/>
          </a:prstGeom>
          <a:noFill/>
          <a:ln>
            <a:noFill/>
          </a:ln>
        </p:spPr>
        <p:txBody>
          <a:bodyPr spcFirstLastPara="1" wrap="square" lIns="25725" tIns="12850" rIns="25725" bIns="12850" anchor="ctr" anchorCtr="0">
            <a:normAutofit/>
          </a:bodyPr>
          <a:lstStyle>
            <a:lvl1pPr lvl="0" algn="l" rtl="0">
              <a:lnSpc>
                <a:spcPct val="90000"/>
              </a:lnSpc>
              <a:spcBef>
                <a:spcPts val="0"/>
              </a:spcBef>
              <a:spcAft>
                <a:spcPts val="0"/>
              </a:spcAft>
              <a:buClr>
                <a:srgbClr val="007780"/>
              </a:buClr>
              <a:buSzPts val="500"/>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92"/>
        <p:cNvGrpSpPr/>
        <p:nvPr/>
      </p:nvGrpSpPr>
      <p:grpSpPr>
        <a:xfrm>
          <a:off x="0" y="0"/>
          <a:ext cx="0" cy="0"/>
          <a:chOff x="0" y="0"/>
          <a:chExt cx="0" cy="0"/>
        </a:xfrm>
      </p:grpSpPr>
      <p:sp>
        <p:nvSpPr>
          <p:cNvPr id="193" name="Google Shape;193;p43"/>
          <p:cNvSpPr txBox="1">
            <a:spLocks noGrp="1"/>
          </p:cNvSpPr>
          <p:nvPr>
            <p:ph type="sldNum" idx="12"/>
          </p:nvPr>
        </p:nvSpPr>
        <p:spPr>
          <a:xfrm>
            <a:off x="8262574" y="4732238"/>
            <a:ext cx="512700" cy="273900"/>
          </a:xfrm>
          <a:prstGeom prst="rect">
            <a:avLst/>
          </a:prstGeom>
          <a:noFill/>
          <a:ln>
            <a:noFill/>
          </a:ln>
        </p:spPr>
        <p:txBody>
          <a:bodyPr spcFirstLastPara="1" wrap="square" lIns="19275" tIns="9625" rIns="19275" bIns="9625" anchor="ctr" anchorCtr="0">
            <a:noAutofit/>
          </a:bodyPr>
          <a:lstStyle>
            <a:lvl1pPr marL="0" marR="0" lvl="0"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 name="Google Shape;67;p1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rgbClr val="102649"/>
              </a:buClr>
              <a:buSzPts val="1800"/>
              <a:buNone/>
              <a:defRPr sz="1800" b="1"/>
            </a:lvl1pPr>
            <a:lvl2pPr marL="914400" lvl="1" indent="-228600" algn="l" rtl="0">
              <a:lnSpc>
                <a:spcPct val="90000"/>
              </a:lnSpc>
              <a:spcBef>
                <a:spcPts val="400"/>
              </a:spcBef>
              <a:spcAft>
                <a:spcPts val="0"/>
              </a:spcAft>
              <a:buClr>
                <a:srgbClr val="102649"/>
              </a:buClr>
              <a:buSzPts val="1500"/>
              <a:buNone/>
              <a:defRPr sz="1500" b="1"/>
            </a:lvl2pPr>
            <a:lvl3pPr marL="1371600" lvl="2" indent="-228600" algn="l" rtl="0">
              <a:lnSpc>
                <a:spcPct val="90000"/>
              </a:lnSpc>
              <a:spcBef>
                <a:spcPts val="400"/>
              </a:spcBef>
              <a:spcAft>
                <a:spcPts val="0"/>
              </a:spcAft>
              <a:buClr>
                <a:srgbClr val="102649"/>
              </a:buClr>
              <a:buSzPts val="1400"/>
              <a:buNone/>
              <a:defRPr sz="1400" b="1"/>
            </a:lvl3pPr>
            <a:lvl4pPr marL="1828800" lvl="3" indent="-228600" algn="l" rtl="0">
              <a:lnSpc>
                <a:spcPct val="90000"/>
              </a:lnSpc>
              <a:spcBef>
                <a:spcPts val="400"/>
              </a:spcBef>
              <a:spcAft>
                <a:spcPts val="0"/>
              </a:spcAft>
              <a:buClr>
                <a:srgbClr val="102649"/>
              </a:buClr>
              <a:buSzPts val="1200"/>
              <a:buNone/>
              <a:defRPr sz="1200" b="1"/>
            </a:lvl4pPr>
            <a:lvl5pPr marL="2286000" lvl="4" indent="-228600" algn="l" rtl="0">
              <a:lnSpc>
                <a:spcPct val="90000"/>
              </a:lnSpc>
              <a:spcBef>
                <a:spcPts val="400"/>
              </a:spcBef>
              <a:spcAft>
                <a:spcPts val="0"/>
              </a:spcAft>
              <a:buClr>
                <a:srgbClr val="102649"/>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68" name="Google Shape;68;p1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rgbClr val="102649"/>
              </a:buClr>
              <a:buSzPts val="1800"/>
              <a:buNone/>
              <a:defRPr sz="1800" b="1"/>
            </a:lvl1pPr>
            <a:lvl2pPr marL="914400" lvl="1" indent="-228600" algn="l" rtl="0">
              <a:lnSpc>
                <a:spcPct val="90000"/>
              </a:lnSpc>
              <a:spcBef>
                <a:spcPts val="400"/>
              </a:spcBef>
              <a:spcAft>
                <a:spcPts val="0"/>
              </a:spcAft>
              <a:buClr>
                <a:srgbClr val="102649"/>
              </a:buClr>
              <a:buSzPts val="1500"/>
              <a:buNone/>
              <a:defRPr sz="1500" b="1"/>
            </a:lvl2pPr>
            <a:lvl3pPr marL="1371600" lvl="2" indent="-228600" algn="l" rtl="0">
              <a:lnSpc>
                <a:spcPct val="90000"/>
              </a:lnSpc>
              <a:spcBef>
                <a:spcPts val="400"/>
              </a:spcBef>
              <a:spcAft>
                <a:spcPts val="0"/>
              </a:spcAft>
              <a:buClr>
                <a:srgbClr val="102649"/>
              </a:buClr>
              <a:buSzPts val="1400"/>
              <a:buNone/>
              <a:defRPr sz="1400" b="1"/>
            </a:lvl3pPr>
            <a:lvl4pPr marL="1828800" lvl="3" indent="-228600" algn="l" rtl="0">
              <a:lnSpc>
                <a:spcPct val="90000"/>
              </a:lnSpc>
              <a:spcBef>
                <a:spcPts val="400"/>
              </a:spcBef>
              <a:spcAft>
                <a:spcPts val="0"/>
              </a:spcAft>
              <a:buClr>
                <a:srgbClr val="102649"/>
              </a:buClr>
              <a:buSzPts val="1200"/>
              <a:buNone/>
              <a:defRPr sz="1200" b="1"/>
            </a:lvl4pPr>
            <a:lvl5pPr marL="2286000" lvl="4" indent="-228600" algn="l" rtl="0">
              <a:lnSpc>
                <a:spcPct val="90000"/>
              </a:lnSpc>
              <a:spcBef>
                <a:spcPts val="400"/>
              </a:spcBef>
              <a:spcAft>
                <a:spcPts val="0"/>
              </a:spcAft>
              <a:buClr>
                <a:srgbClr val="102649"/>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0" name="Google Shape;70;p1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44"/>
          <p:cNvSpPr txBox="1">
            <a:spLocks noGrp="1"/>
          </p:cNvSpPr>
          <p:nvPr>
            <p:ph type="ctrTitle"/>
          </p:nvPr>
        </p:nvSpPr>
        <p:spPr>
          <a:xfrm>
            <a:off x="1143000" y="841772"/>
            <a:ext cx="6858000" cy="1790700"/>
          </a:xfrm>
          <a:prstGeom prst="rect">
            <a:avLst/>
          </a:prstGeom>
          <a:noFill/>
          <a:ln>
            <a:noFill/>
          </a:ln>
        </p:spPr>
        <p:txBody>
          <a:bodyPr spcFirstLastPara="1" wrap="square" lIns="25725" tIns="12850" rIns="25725" bIns="12850" anchor="b" anchorCtr="0">
            <a:normAutofit/>
          </a:bodyPr>
          <a:lstStyle>
            <a:lvl1pPr lvl="0" algn="ctr" rtl="0">
              <a:lnSpc>
                <a:spcPct val="90000"/>
              </a:lnSpc>
              <a:spcBef>
                <a:spcPts val="0"/>
              </a:spcBef>
              <a:spcAft>
                <a:spcPts val="0"/>
              </a:spcAft>
              <a:buClr>
                <a:srgbClr val="102649"/>
              </a:buClr>
              <a:buSzPts val="1700"/>
              <a:buFont typeface="Libre Franklin Medium"/>
              <a:buNone/>
              <a:defRPr sz="4500">
                <a:solidFill>
                  <a:srgbClr val="102649"/>
                </a:solidFill>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196" name="Google Shape;196;p44"/>
          <p:cNvSpPr txBox="1">
            <a:spLocks noGrp="1"/>
          </p:cNvSpPr>
          <p:nvPr>
            <p:ph type="subTitle" idx="1"/>
          </p:nvPr>
        </p:nvSpPr>
        <p:spPr>
          <a:xfrm>
            <a:off x="1143000" y="2701529"/>
            <a:ext cx="6858000" cy="1241700"/>
          </a:xfrm>
          <a:prstGeom prst="rect">
            <a:avLst/>
          </a:prstGeom>
          <a:noFill/>
          <a:ln>
            <a:noFill/>
          </a:ln>
        </p:spPr>
        <p:txBody>
          <a:bodyPr spcFirstLastPara="1" wrap="square" lIns="25725" tIns="12850" rIns="25725" bIns="12850" anchor="t" anchorCtr="0">
            <a:normAutofit/>
          </a:bodyPr>
          <a:lstStyle>
            <a:lvl1pPr lvl="0" algn="ctr" rtl="0">
              <a:lnSpc>
                <a:spcPct val="90000"/>
              </a:lnSpc>
              <a:spcBef>
                <a:spcPts val="800"/>
              </a:spcBef>
              <a:spcAft>
                <a:spcPts val="0"/>
              </a:spcAft>
              <a:buClr>
                <a:srgbClr val="007780"/>
              </a:buClr>
              <a:buSzPts val="700"/>
              <a:buNone/>
              <a:defRPr sz="1800">
                <a:solidFill>
                  <a:srgbClr val="007780"/>
                </a:solidFill>
              </a:defRPr>
            </a:lvl1pPr>
            <a:lvl2pPr lvl="1" algn="ctr" rtl="0">
              <a:lnSpc>
                <a:spcPct val="90000"/>
              </a:lnSpc>
              <a:spcBef>
                <a:spcPts val="400"/>
              </a:spcBef>
              <a:spcAft>
                <a:spcPts val="0"/>
              </a:spcAft>
              <a:buClr>
                <a:srgbClr val="102649"/>
              </a:buClr>
              <a:buSzPts val="600"/>
              <a:buNone/>
              <a:defRPr sz="1500"/>
            </a:lvl2pPr>
            <a:lvl3pPr lvl="2" algn="ctr" rtl="0">
              <a:lnSpc>
                <a:spcPct val="90000"/>
              </a:lnSpc>
              <a:spcBef>
                <a:spcPts val="400"/>
              </a:spcBef>
              <a:spcAft>
                <a:spcPts val="0"/>
              </a:spcAft>
              <a:buClr>
                <a:srgbClr val="102649"/>
              </a:buClr>
              <a:buSzPts val="500"/>
              <a:buNone/>
              <a:defRPr sz="1400"/>
            </a:lvl3pPr>
            <a:lvl4pPr lvl="3" algn="ctr" rtl="0">
              <a:lnSpc>
                <a:spcPct val="90000"/>
              </a:lnSpc>
              <a:spcBef>
                <a:spcPts val="400"/>
              </a:spcBef>
              <a:spcAft>
                <a:spcPts val="0"/>
              </a:spcAft>
              <a:buClr>
                <a:srgbClr val="102649"/>
              </a:buClr>
              <a:buSzPts val="400"/>
              <a:buNone/>
              <a:defRPr sz="1200"/>
            </a:lvl4pPr>
            <a:lvl5pPr lvl="4" algn="ctr" rtl="0">
              <a:lnSpc>
                <a:spcPct val="90000"/>
              </a:lnSpc>
              <a:spcBef>
                <a:spcPts val="400"/>
              </a:spcBef>
              <a:spcAft>
                <a:spcPts val="0"/>
              </a:spcAft>
              <a:buClr>
                <a:srgbClr val="102649"/>
              </a:buClr>
              <a:buSzPts val="400"/>
              <a:buNone/>
              <a:defRPr sz="1200"/>
            </a:lvl5pPr>
            <a:lvl6pPr lvl="5" algn="ctr" rtl="0">
              <a:lnSpc>
                <a:spcPct val="90000"/>
              </a:lnSpc>
              <a:spcBef>
                <a:spcPts val="400"/>
              </a:spcBef>
              <a:spcAft>
                <a:spcPts val="0"/>
              </a:spcAft>
              <a:buClr>
                <a:schemeClr val="dk1"/>
              </a:buClr>
              <a:buSzPts val="400"/>
              <a:buNone/>
              <a:defRPr sz="1200"/>
            </a:lvl6pPr>
            <a:lvl7pPr lvl="6" algn="ctr" rtl="0">
              <a:lnSpc>
                <a:spcPct val="90000"/>
              </a:lnSpc>
              <a:spcBef>
                <a:spcPts val="400"/>
              </a:spcBef>
              <a:spcAft>
                <a:spcPts val="0"/>
              </a:spcAft>
              <a:buClr>
                <a:schemeClr val="dk1"/>
              </a:buClr>
              <a:buSzPts val="400"/>
              <a:buNone/>
              <a:defRPr sz="1200"/>
            </a:lvl7pPr>
            <a:lvl8pPr lvl="7" algn="ctr" rtl="0">
              <a:lnSpc>
                <a:spcPct val="90000"/>
              </a:lnSpc>
              <a:spcBef>
                <a:spcPts val="400"/>
              </a:spcBef>
              <a:spcAft>
                <a:spcPts val="0"/>
              </a:spcAft>
              <a:buClr>
                <a:schemeClr val="dk1"/>
              </a:buClr>
              <a:buSzPts val="400"/>
              <a:buNone/>
              <a:defRPr sz="1200"/>
            </a:lvl8pPr>
            <a:lvl9pPr lvl="8" algn="ctr" rtl="0">
              <a:lnSpc>
                <a:spcPct val="90000"/>
              </a:lnSpc>
              <a:spcBef>
                <a:spcPts val="400"/>
              </a:spcBef>
              <a:spcAft>
                <a:spcPts val="0"/>
              </a:spcAft>
              <a:buClr>
                <a:schemeClr val="dk1"/>
              </a:buClr>
              <a:buSzPts val="400"/>
              <a:buNone/>
              <a:defRPr sz="1200"/>
            </a:lvl9pPr>
          </a:lstStyle>
          <a:p>
            <a:endParaRPr/>
          </a:p>
        </p:txBody>
      </p:sp>
      <p:sp>
        <p:nvSpPr>
          <p:cNvPr id="197" name="Google Shape;197;p44"/>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chemeClr val="lt1"/>
              </a:buClr>
              <a:buSzPts val="400"/>
              <a:buFont typeface="Libre Franklin"/>
              <a:buNone/>
              <a:defRPr>
                <a:solidFill>
                  <a:schemeClr val="lt1"/>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198" name="Google Shape;198;p44"/>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rgbClr val="007780"/>
              </a:buClr>
              <a:buSzPts val="400"/>
              <a:buFont typeface="Libre Franklin"/>
              <a:buNone/>
              <a:defRPr>
                <a:solidFill>
                  <a:srgbClr val="007780"/>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199" name="Google Shape;199;p44"/>
          <p:cNvSpPr txBox="1">
            <a:spLocks noGrp="1"/>
          </p:cNvSpPr>
          <p:nvPr>
            <p:ph type="sldNum" idx="12"/>
          </p:nvPr>
        </p:nvSpPr>
        <p:spPr>
          <a:xfrm>
            <a:off x="6457950" y="4767263"/>
            <a:ext cx="2057400" cy="273900"/>
          </a:xfrm>
          <a:prstGeom prst="rect">
            <a:avLst/>
          </a:prstGeom>
          <a:noFill/>
          <a:ln>
            <a:noFill/>
          </a:ln>
        </p:spPr>
        <p:txBody>
          <a:bodyPr spcFirstLastPara="1" wrap="square" lIns="25725" tIns="12850" rIns="25725" bIns="12850" anchor="t" anchorCtr="0">
            <a:noAutofit/>
          </a:bodyPr>
          <a:lstStyle>
            <a:lvl1pPr marL="0" marR="0" lvl="0"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7780"/>
              </a:buClr>
              <a:buSzPts val="1400"/>
              <a:buFont typeface="Libre Franklin"/>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45"/>
          <p:cNvSpPr txBox="1">
            <a:spLocks noGrp="1"/>
          </p:cNvSpPr>
          <p:nvPr>
            <p:ph type="title"/>
          </p:nvPr>
        </p:nvSpPr>
        <p:spPr>
          <a:xfrm>
            <a:off x="623888" y="1282303"/>
            <a:ext cx="7886700" cy="2139600"/>
          </a:xfrm>
          <a:prstGeom prst="rect">
            <a:avLst/>
          </a:prstGeom>
          <a:noFill/>
          <a:ln>
            <a:noFill/>
          </a:ln>
        </p:spPr>
        <p:txBody>
          <a:bodyPr spcFirstLastPara="1" wrap="square" lIns="25725" tIns="12850" rIns="25725" bIns="12850" anchor="b" anchorCtr="0">
            <a:normAutofit/>
          </a:bodyPr>
          <a:lstStyle>
            <a:lvl1pPr lvl="0" algn="l" rtl="0">
              <a:lnSpc>
                <a:spcPct val="90000"/>
              </a:lnSpc>
              <a:spcBef>
                <a:spcPts val="0"/>
              </a:spcBef>
              <a:spcAft>
                <a:spcPts val="0"/>
              </a:spcAft>
              <a:buClr>
                <a:srgbClr val="007780"/>
              </a:buClr>
              <a:buSzPts val="1700"/>
              <a:buFont typeface="Libre Franklin Medium"/>
              <a:buNone/>
              <a:defRPr sz="4500"/>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202" name="Google Shape;202;p45"/>
          <p:cNvSpPr txBox="1">
            <a:spLocks noGrp="1"/>
          </p:cNvSpPr>
          <p:nvPr>
            <p:ph type="body" idx="1"/>
          </p:nvPr>
        </p:nvSpPr>
        <p:spPr>
          <a:xfrm>
            <a:off x="623888" y="3442097"/>
            <a:ext cx="7886700" cy="1125000"/>
          </a:xfrm>
          <a:prstGeom prst="rect">
            <a:avLst/>
          </a:prstGeom>
          <a:noFill/>
          <a:ln>
            <a:noFill/>
          </a:ln>
        </p:spPr>
        <p:txBody>
          <a:bodyPr spcFirstLastPara="1" wrap="square" lIns="25725" tIns="12850" rIns="25725" bIns="12850" anchor="t" anchorCtr="0">
            <a:normAutofit/>
          </a:bodyPr>
          <a:lstStyle>
            <a:lvl1pPr marL="457200" lvl="0" indent="-228600" algn="l" rtl="0">
              <a:lnSpc>
                <a:spcPct val="90000"/>
              </a:lnSpc>
              <a:spcBef>
                <a:spcPts val="800"/>
              </a:spcBef>
              <a:spcAft>
                <a:spcPts val="0"/>
              </a:spcAft>
              <a:buClr>
                <a:srgbClr val="888888"/>
              </a:buClr>
              <a:buSzPts val="700"/>
              <a:buNone/>
              <a:defRPr sz="1800">
                <a:solidFill>
                  <a:srgbClr val="888888"/>
                </a:solidFill>
              </a:defRPr>
            </a:lvl1pPr>
            <a:lvl2pPr marL="914400" lvl="1" indent="-228600" algn="l" rtl="0">
              <a:lnSpc>
                <a:spcPct val="90000"/>
              </a:lnSpc>
              <a:spcBef>
                <a:spcPts val="400"/>
              </a:spcBef>
              <a:spcAft>
                <a:spcPts val="0"/>
              </a:spcAft>
              <a:buClr>
                <a:srgbClr val="888888"/>
              </a:buClr>
              <a:buSzPts val="600"/>
              <a:buNone/>
              <a:defRPr sz="1500">
                <a:solidFill>
                  <a:srgbClr val="888888"/>
                </a:solidFill>
              </a:defRPr>
            </a:lvl2pPr>
            <a:lvl3pPr marL="1371600" lvl="2" indent="-228600" algn="l" rtl="0">
              <a:lnSpc>
                <a:spcPct val="90000"/>
              </a:lnSpc>
              <a:spcBef>
                <a:spcPts val="400"/>
              </a:spcBef>
              <a:spcAft>
                <a:spcPts val="0"/>
              </a:spcAft>
              <a:buClr>
                <a:srgbClr val="888888"/>
              </a:buClr>
              <a:buSzPts val="500"/>
              <a:buNone/>
              <a:defRPr sz="1400">
                <a:solidFill>
                  <a:srgbClr val="888888"/>
                </a:solidFill>
              </a:defRPr>
            </a:lvl3pPr>
            <a:lvl4pPr marL="1828800" lvl="3" indent="-228600" algn="l" rtl="0">
              <a:lnSpc>
                <a:spcPct val="90000"/>
              </a:lnSpc>
              <a:spcBef>
                <a:spcPts val="400"/>
              </a:spcBef>
              <a:spcAft>
                <a:spcPts val="0"/>
              </a:spcAft>
              <a:buClr>
                <a:srgbClr val="888888"/>
              </a:buClr>
              <a:buSzPts val="400"/>
              <a:buNone/>
              <a:defRPr sz="1200">
                <a:solidFill>
                  <a:srgbClr val="888888"/>
                </a:solidFill>
              </a:defRPr>
            </a:lvl4pPr>
            <a:lvl5pPr marL="2286000" lvl="4" indent="-228600" algn="l" rtl="0">
              <a:lnSpc>
                <a:spcPct val="90000"/>
              </a:lnSpc>
              <a:spcBef>
                <a:spcPts val="400"/>
              </a:spcBef>
              <a:spcAft>
                <a:spcPts val="0"/>
              </a:spcAft>
              <a:buClr>
                <a:srgbClr val="888888"/>
              </a:buClr>
              <a:buSzPts val="400"/>
              <a:buNone/>
              <a:defRPr sz="1200">
                <a:solidFill>
                  <a:srgbClr val="888888"/>
                </a:solidFill>
              </a:defRPr>
            </a:lvl5pPr>
            <a:lvl6pPr marL="2743200" lvl="5" indent="-228600" algn="l" rtl="0">
              <a:lnSpc>
                <a:spcPct val="90000"/>
              </a:lnSpc>
              <a:spcBef>
                <a:spcPts val="400"/>
              </a:spcBef>
              <a:spcAft>
                <a:spcPts val="0"/>
              </a:spcAft>
              <a:buClr>
                <a:srgbClr val="888888"/>
              </a:buClr>
              <a:buSzPts val="400"/>
              <a:buNone/>
              <a:defRPr sz="1200">
                <a:solidFill>
                  <a:srgbClr val="888888"/>
                </a:solidFill>
              </a:defRPr>
            </a:lvl6pPr>
            <a:lvl7pPr marL="3200400" lvl="6" indent="-228600" algn="l" rtl="0">
              <a:lnSpc>
                <a:spcPct val="90000"/>
              </a:lnSpc>
              <a:spcBef>
                <a:spcPts val="400"/>
              </a:spcBef>
              <a:spcAft>
                <a:spcPts val="0"/>
              </a:spcAft>
              <a:buClr>
                <a:srgbClr val="888888"/>
              </a:buClr>
              <a:buSzPts val="400"/>
              <a:buNone/>
              <a:defRPr sz="1200">
                <a:solidFill>
                  <a:srgbClr val="888888"/>
                </a:solidFill>
              </a:defRPr>
            </a:lvl7pPr>
            <a:lvl8pPr marL="3657600" lvl="7" indent="-228600" algn="l" rtl="0">
              <a:lnSpc>
                <a:spcPct val="90000"/>
              </a:lnSpc>
              <a:spcBef>
                <a:spcPts val="400"/>
              </a:spcBef>
              <a:spcAft>
                <a:spcPts val="0"/>
              </a:spcAft>
              <a:buClr>
                <a:srgbClr val="888888"/>
              </a:buClr>
              <a:buSzPts val="400"/>
              <a:buNone/>
              <a:defRPr sz="1200">
                <a:solidFill>
                  <a:srgbClr val="888888"/>
                </a:solidFill>
              </a:defRPr>
            </a:lvl8pPr>
            <a:lvl9pPr marL="4114800" lvl="8" indent="-228600" algn="l" rtl="0">
              <a:lnSpc>
                <a:spcPct val="90000"/>
              </a:lnSpc>
              <a:spcBef>
                <a:spcPts val="400"/>
              </a:spcBef>
              <a:spcAft>
                <a:spcPts val="0"/>
              </a:spcAft>
              <a:buClr>
                <a:srgbClr val="888888"/>
              </a:buClr>
              <a:buSzPts val="400"/>
              <a:buNone/>
              <a:defRPr sz="1200">
                <a:solidFill>
                  <a:srgbClr val="888888"/>
                </a:solidFill>
              </a:defRPr>
            </a:lvl9pPr>
          </a:lstStyle>
          <a:p>
            <a:endParaRPr/>
          </a:p>
        </p:txBody>
      </p:sp>
      <p:sp>
        <p:nvSpPr>
          <p:cNvPr id="203" name="Google Shape;203;p45"/>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04" name="Google Shape;204;p45"/>
          <p:cNvSpPr txBox="1">
            <a:spLocks noGrp="1"/>
          </p:cNvSpPr>
          <p:nvPr>
            <p:ph type="ftr" idx="11"/>
          </p:nvPr>
        </p:nvSpPr>
        <p:spPr>
          <a:xfrm>
            <a:off x="3028950" y="4767263"/>
            <a:ext cx="30588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05" name="Google Shape;205;p45"/>
          <p:cNvSpPr txBox="1">
            <a:spLocks noGrp="1"/>
          </p:cNvSpPr>
          <p:nvPr>
            <p:ph type="sldNum" idx="12"/>
          </p:nvPr>
        </p:nvSpPr>
        <p:spPr>
          <a:xfrm>
            <a:off x="6457950" y="4767263"/>
            <a:ext cx="2057400" cy="273900"/>
          </a:xfrm>
          <a:prstGeom prst="rect">
            <a:avLst/>
          </a:prstGeom>
          <a:noFill/>
          <a:ln>
            <a:noFill/>
          </a:ln>
        </p:spPr>
        <p:txBody>
          <a:bodyPr spcFirstLastPara="1" wrap="square" lIns="25725" tIns="12850" rIns="25725" bIns="12850" anchor="t" anchorCtr="0">
            <a:noAutofit/>
          </a:bodyPr>
          <a:lstStyle>
            <a:lvl1pPr marL="0" marR="0" lvl="0"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p46"/>
          <p:cNvSpPr txBox="1">
            <a:spLocks noGrp="1"/>
          </p:cNvSpPr>
          <p:nvPr>
            <p:ph type="title"/>
          </p:nvPr>
        </p:nvSpPr>
        <p:spPr>
          <a:xfrm>
            <a:off x="628650" y="273844"/>
            <a:ext cx="7886700" cy="994200"/>
          </a:xfrm>
          <a:prstGeom prst="rect">
            <a:avLst/>
          </a:prstGeom>
          <a:noFill/>
          <a:ln>
            <a:noFill/>
          </a:ln>
        </p:spPr>
        <p:txBody>
          <a:bodyPr spcFirstLastPara="1" wrap="square" lIns="25725" tIns="12850" rIns="25725" bIns="12850" anchor="ctr" anchorCtr="0">
            <a:normAutofit/>
          </a:bodyPr>
          <a:lstStyle>
            <a:lvl1pPr lvl="0" algn="l" rtl="0">
              <a:lnSpc>
                <a:spcPct val="90000"/>
              </a:lnSpc>
              <a:spcBef>
                <a:spcPts val="0"/>
              </a:spcBef>
              <a:spcAft>
                <a:spcPts val="0"/>
              </a:spcAft>
              <a:buClr>
                <a:srgbClr val="007780"/>
              </a:buClr>
              <a:buSzPts val="500"/>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208" name="Google Shape;208;p46"/>
          <p:cNvSpPr txBox="1">
            <a:spLocks noGrp="1"/>
          </p:cNvSpPr>
          <p:nvPr>
            <p:ph type="body" idx="1"/>
          </p:nvPr>
        </p:nvSpPr>
        <p:spPr>
          <a:xfrm>
            <a:off x="628650" y="1369219"/>
            <a:ext cx="3886200" cy="3263400"/>
          </a:xfrm>
          <a:prstGeom prst="rect">
            <a:avLst/>
          </a:prstGeom>
          <a:noFill/>
          <a:ln>
            <a:noFill/>
          </a:ln>
        </p:spPr>
        <p:txBody>
          <a:bodyPr spcFirstLastPara="1" wrap="square" lIns="25725" tIns="12850" rIns="25725" bIns="12850" anchor="t" anchorCtr="0">
            <a:normAutofit/>
          </a:bodyPr>
          <a:lstStyle>
            <a:lvl1pPr marL="457200" lvl="0" indent="-260350" algn="l" rtl="0">
              <a:lnSpc>
                <a:spcPct val="90000"/>
              </a:lnSpc>
              <a:spcBef>
                <a:spcPts val="800"/>
              </a:spcBef>
              <a:spcAft>
                <a:spcPts val="0"/>
              </a:spcAft>
              <a:buClr>
                <a:srgbClr val="102649"/>
              </a:buClr>
              <a:buSzPts val="500"/>
              <a:buChar char="•"/>
              <a:defRPr/>
            </a:lvl1pPr>
            <a:lvl2pPr marL="914400" lvl="1" indent="-260350" algn="l" rtl="0">
              <a:lnSpc>
                <a:spcPct val="90000"/>
              </a:lnSpc>
              <a:spcBef>
                <a:spcPts val="400"/>
              </a:spcBef>
              <a:spcAft>
                <a:spcPts val="0"/>
              </a:spcAft>
              <a:buClr>
                <a:srgbClr val="102649"/>
              </a:buClr>
              <a:buSzPts val="500"/>
              <a:buChar char="•"/>
              <a:defRPr/>
            </a:lvl2pPr>
            <a:lvl3pPr marL="1371600" lvl="2" indent="-260350" algn="l" rtl="0">
              <a:lnSpc>
                <a:spcPct val="90000"/>
              </a:lnSpc>
              <a:spcBef>
                <a:spcPts val="400"/>
              </a:spcBef>
              <a:spcAft>
                <a:spcPts val="0"/>
              </a:spcAft>
              <a:buClr>
                <a:srgbClr val="102649"/>
              </a:buClr>
              <a:buSzPts val="500"/>
              <a:buChar char="•"/>
              <a:defRPr/>
            </a:lvl3pPr>
            <a:lvl4pPr marL="1828800" lvl="3" indent="-260350" algn="l" rtl="0">
              <a:lnSpc>
                <a:spcPct val="90000"/>
              </a:lnSpc>
              <a:spcBef>
                <a:spcPts val="400"/>
              </a:spcBef>
              <a:spcAft>
                <a:spcPts val="0"/>
              </a:spcAft>
              <a:buClr>
                <a:srgbClr val="102649"/>
              </a:buClr>
              <a:buSzPts val="500"/>
              <a:buChar char="•"/>
              <a:defRPr/>
            </a:lvl4pPr>
            <a:lvl5pPr marL="2286000" lvl="4" indent="-260350" algn="l" rtl="0">
              <a:lnSpc>
                <a:spcPct val="90000"/>
              </a:lnSpc>
              <a:spcBef>
                <a:spcPts val="400"/>
              </a:spcBef>
              <a:spcAft>
                <a:spcPts val="0"/>
              </a:spcAft>
              <a:buClr>
                <a:srgbClr val="102649"/>
              </a:buClr>
              <a:buSzPts val="500"/>
              <a:buChar char="•"/>
              <a:defRPr/>
            </a:lvl5pPr>
            <a:lvl6pPr marL="2743200" lvl="5" indent="-260350" algn="l" rtl="0">
              <a:lnSpc>
                <a:spcPct val="90000"/>
              </a:lnSpc>
              <a:spcBef>
                <a:spcPts val="400"/>
              </a:spcBef>
              <a:spcAft>
                <a:spcPts val="0"/>
              </a:spcAft>
              <a:buClr>
                <a:schemeClr val="dk1"/>
              </a:buClr>
              <a:buSzPts val="500"/>
              <a:buChar char="•"/>
              <a:defRPr/>
            </a:lvl6pPr>
            <a:lvl7pPr marL="3200400" lvl="6" indent="-260350" algn="l" rtl="0">
              <a:lnSpc>
                <a:spcPct val="90000"/>
              </a:lnSpc>
              <a:spcBef>
                <a:spcPts val="400"/>
              </a:spcBef>
              <a:spcAft>
                <a:spcPts val="0"/>
              </a:spcAft>
              <a:buClr>
                <a:schemeClr val="dk1"/>
              </a:buClr>
              <a:buSzPts val="500"/>
              <a:buChar char="•"/>
              <a:defRPr/>
            </a:lvl7pPr>
            <a:lvl8pPr marL="3657600" lvl="7" indent="-260350" algn="l" rtl="0">
              <a:lnSpc>
                <a:spcPct val="90000"/>
              </a:lnSpc>
              <a:spcBef>
                <a:spcPts val="400"/>
              </a:spcBef>
              <a:spcAft>
                <a:spcPts val="0"/>
              </a:spcAft>
              <a:buClr>
                <a:schemeClr val="dk1"/>
              </a:buClr>
              <a:buSzPts val="500"/>
              <a:buChar char="•"/>
              <a:defRPr/>
            </a:lvl8pPr>
            <a:lvl9pPr marL="4114800" lvl="8" indent="-260350" algn="l" rtl="0">
              <a:lnSpc>
                <a:spcPct val="90000"/>
              </a:lnSpc>
              <a:spcBef>
                <a:spcPts val="400"/>
              </a:spcBef>
              <a:spcAft>
                <a:spcPts val="0"/>
              </a:spcAft>
              <a:buClr>
                <a:schemeClr val="dk1"/>
              </a:buClr>
              <a:buSzPts val="500"/>
              <a:buChar char="•"/>
              <a:defRPr/>
            </a:lvl9pPr>
          </a:lstStyle>
          <a:p>
            <a:endParaRPr/>
          </a:p>
        </p:txBody>
      </p:sp>
      <p:sp>
        <p:nvSpPr>
          <p:cNvPr id="209" name="Google Shape;209;p46"/>
          <p:cNvSpPr txBox="1">
            <a:spLocks noGrp="1"/>
          </p:cNvSpPr>
          <p:nvPr>
            <p:ph type="body" idx="2"/>
          </p:nvPr>
        </p:nvSpPr>
        <p:spPr>
          <a:xfrm>
            <a:off x="4629150" y="1369219"/>
            <a:ext cx="3886200" cy="3263400"/>
          </a:xfrm>
          <a:prstGeom prst="rect">
            <a:avLst/>
          </a:prstGeom>
          <a:noFill/>
          <a:ln>
            <a:noFill/>
          </a:ln>
        </p:spPr>
        <p:txBody>
          <a:bodyPr spcFirstLastPara="1" wrap="square" lIns="25725" tIns="12850" rIns="25725" bIns="12850" anchor="t" anchorCtr="0">
            <a:normAutofit/>
          </a:bodyPr>
          <a:lstStyle>
            <a:lvl1pPr marL="457200" lvl="0" indent="-260350" algn="l" rtl="0">
              <a:lnSpc>
                <a:spcPct val="90000"/>
              </a:lnSpc>
              <a:spcBef>
                <a:spcPts val="800"/>
              </a:spcBef>
              <a:spcAft>
                <a:spcPts val="0"/>
              </a:spcAft>
              <a:buClr>
                <a:srgbClr val="102649"/>
              </a:buClr>
              <a:buSzPts val="500"/>
              <a:buChar char="•"/>
              <a:defRPr/>
            </a:lvl1pPr>
            <a:lvl2pPr marL="914400" lvl="1" indent="-260350" algn="l" rtl="0">
              <a:lnSpc>
                <a:spcPct val="90000"/>
              </a:lnSpc>
              <a:spcBef>
                <a:spcPts val="400"/>
              </a:spcBef>
              <a:spcAft>
                <a:spcPts val="0"/>
              </a:spcAft>
              <a:buClr>
                <a:srgbClr val="102649"/>
              </a:buClr>
              <a:buSzPts val="500"/>
              <a:buChar char="•"/>
              <a:defRPr/>
            </a:lvl2pPr>
            <a:lvl3pPr marL="1371600" lvl="2" indent="-260350" algn="l" rtl="0">
              <a:lnSpc>
                <a:spcPct val="90000"/>
              </a:lnSpc>
              <a:spcBef>
                <a:spcPts val="400"/>
              </a:spcBef>
              <a:spcAft>
                <a:spcPts val="0"/>
              </a:spcAft>
              <a:buClr>
                <a:srgbClr val="102649"/>
              </a:buClr>
              <a:buSzPts val="500"/>
              <a:buChar char="•"/>
              <a:defRPr/>
            </a:lvl3pPr>
            <a:lvl4pPr marL="1828800" lvl="3" indent="-260350" algn="l" rtl="0">
              <a:lnSpc>
                <a:spcPct val="90000"/>
              </a:lnSpc>
              <a:spcBef>
                <a:spcPts val="400"/>
              </a:spcBef>
              <a:spcAft>
                <a:spcPts val="0"/>
              </a:spcAft>
              <a:buClr>
                <a:srgbClr val="102649"/>
              </a:buClr>
              <a:buSzPts val="500"/>
              <a:buChar char="•"/>
              <a:defRPr/>
            </a:lvl4pPr>
            <a:lvl5pPr marL="2286000" lvl="4" indent="-260350" algn="l" rtl="0">
              <a:lnSpc>
                <a:spcPct val="90000"/>
              </a:lnSpc>
              <a:spcBef>
                <a:spcPts val="400"/>
              </a:spcBef>
              <a:spcAft>
                <a:spcPts val="0"/>
              </a:spcAft>
              <a:buClr>
                <a:srgbClr val="102649"/>
              </a:buClr>
              <a:buSzPts val="500"/>
              <a:buChar char="•"/>
              <a:defRPr/>
            </a:lvl5pPr>
            <a:lvl6pPr marL="2743200" lvl="5" indent="-260350" algn="l" rtl="0">
              <a:lnSpc>
                <a:spcPct val="90000"/>
              </a:lnSpc>
              <a:spcBef>
                <a:spcPts val="400"/>
              </a:spcBef>
              <a:spcAft>
                <a:spcPts val="0"/>
              </a:spcAft>
              <a:buClr>
                <a:schemeClr val="dk1"/>
              </a:buClr>
              <a:buSzPts val="500"/>
              <a:buChar char="•"/>
              <a:defRPr/>
            </a:lvl6pPr>
            <a:lvl7pPr marL="3200400" lvl="6" indent="-260350" algn="l" rtl="0">
              <a:lnSpc>
                <a:spcPct val="90000"/>
              </a:lnSpc>
              <a:spcBef>
                <a:spcPts val="400"/>
              </a:spcBef>
              <a:spcAft>
                <a:spcPts val="0"/>
              </a:spcAft>
              <a:buClr>
                <a:schemeClr val="dk1"/>
              </a:buClr>
              <a:buSzPts val="500"/>
              <a:buChar char="•"/>
              <a:defRPr/>
            </a:lvl7pPr>
            <a:lvl8pPr marL="3657600" lvl="7" indent="-260350" algn="l" rtl="0">
              <a:lnSpc>
                <a:spcPct val="90000"/>
              </a:lnSpc>
              <a:spcBef>
                <a:spcPts val="400"/>
              </a:spcBef>
              <a:spcAft>
                <a:spcPts val="0"/>
              </a:spcAft>
              <a:buClr>
                <a:schemeClr val="dk1"/>
              </a:buClr>
              <a:buSzPts val="500"/>
              <a:buChar char="•"/>
              <a:defRPr/>
            </a:lvl8pPr>
            <a:lvl9pPr marL="4114800" lvl="8" indent="-260350" algn="l" rtl="0">
              <a:lnSpc>
                <a:spcPct val="90000"/>
              </a:lnSpc>
              <a:spcBef>
                <a:spcPts val="400"/>
              </a:spcBef>
              <a:spcAft>
                <a:spcPts val="0"/>
              </a:spcAft>
              <a:buClr>
                <a:schemeClr val="dk1"/>
              </a:buClr>
              <a:buSzPts val="500"/>
              <a:buChar char="•"/>
              <a:defRPr/>
            </a:lvl9pPr>
          </a:lstStyle>
          <a:p>
            <a:endParaRPr/>
          </a:p>
        </p:txBody>
      </p:sp>
      <p:sp>
        <p:nvSpPr>
          <p:cNvPr id="210" name="Google Shape;210;p46"/>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11" name="Google Shape;211;p46"/>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2"/>
        <p:cNvGrpSpPr/>
        <p:nvPr/>
      </p:nvGrpSpPr>
      <p:grpSpPr>
        <a:xfrm>
          <a:off x="0" y="0"/>
          <a:ext cx="0" cy="0"/>
          <a:chOff x="0" y="0"/>
          <a:chExt cx="0" cy="0"/>
        </a:xfrm>
      </p:grpSpPr>
      <p:sp>
        <p:nvSpPr>
          <p:cNvPr id="213" name="Google Shape;213;p47"/>
          <p:cNvSpPr txBox="1">
            <a:spLocks noGrp="1"/>
          </p:cNvSpPr>
          <p:nvPr>
            <p:ph type="title"/>
          </p:nvPr>
        </p:nvSpPr>
        <p:spPr>
          <a:xfrm>
            <a:off x="629841" y="273844"/>
            <a:ext cx="7886700" cy="994200"/>
          </a:xfrm>
          <a:prstGeom prst="rect">
            <a:avLst/>
          </a:prstGeom>
          <a:noFill/>
          <a:ln>
            <a:noFill/>
          </a:ln>
        </p:spPr>
        <p:txBody>
          <a:bodyPr spcFirstLastPara="1" wrap="square" lIns="25725" tIns="12850" rIns="25725" bIns="12850" anchor="ctr" anchorCtr="0">
            <a:normAutofit/>
          </a:bodyPr>
          <a:lstStyle>
            <a:lvl1pPr lvl="0" algn="l" rtl="0">
              <a:lnSpc>
                <a:spcPct val="90000"/>
              </a:lnSpc>
              <a:spcBef>
                <a:spcPts val="0"/>
              </a:spcBef>
              <a:spcAft>
                <a:spcPts val="0"/>
              </a:spcAft>
              <a:buClr>
                <a:srgbClr val="007780"/>
              </a:buClr>
              <a:buSzPts val="500"/>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214" name="Google Shape;214;p47"/>
          <p:cNvSpPr txBox="1">
            <a:spLocks noGrp="1"/>
          </p:cNvSpPr>
          <p:nvPr>
            <p:ph type="body" idx="1"/>
          </p:nvPr>
        </p:nvSpPr>
        <p:spPr>
          <a:xfrm>
            <a:off x="629841" y="1260872"/>
            <a:ext cx="3868200" cy="618000"/>
          </a:xfrm>
          <a:prstGeom prst="rect">
            <a:avLst/>
          </a:prstGeom>
          <a:noFill/>
          <a:ln>
            <a:noFill/>
          </a:ln>
        </p:spPr>
        <p:txBody>
          <a:bodyPr spcFirstLastPara="1" wrap="square" lIns="25725" tIns="12850" rIns="25725" bIns="12850" anchor="b" anchorCtr="0">
            <a:normAutofit/>
          </a:bodyPr>
          <a:lstStyle>
            <a:lvl1pPr marL="457200" lvl="0" indent="-228600" algn="l" rtl="0">
              <a:lnSpc>
                <a:spcPct val="90000"/>
              </a:lnSpc>
              <a:spcBef>
                <a:spcPts val="800"/>
              </a:spcBef>
              <a:spcAft>
                <a:spcPts val="0"/>
              </a:spcAft>
              <a:buClr>
                <a:srgbClr val="102649"/>
              </a:buClr>
              <a:buSzPts val="700"/>
              <a:buNone/>
              <a:defRPr sz="1800" b="1"/>
            </a:lvl1pPr>
            <a:lvl2pPr marL="914400" lvl="1" indent="-228600" algn="l" rtl="0">
              <a:lnSpc>
                <a:spcPct val="90000"/>
              </a:lnSpc>
              <a:spcBef>
                <a:spcPts val="400"/>
              </a:spcBef>
              <a:spcAft>
                <a:spcPts val="0"/>
              </a:spcAft>
              <a:buClr>
                <a:srgbClr val="102649"/>
              </a:buClr>
              <a:buSzPts val="600"/>
              <a:buNone/>
              <a:defRPr sz="1500" b="1"/>
            </a:lvl2pPr>
            <a:lvl3pPr marL="1371600" lvl="2" indent="-228600" algn="l" rtl="0">
              <a:lnSpc>
                <a:spcPct val="90000"/>
              </a:lnSpc>
              <a:spcBef>
                <a:spcPts val="400"/>
              </a:spcBef>
              <a:spcAft>
                <a:spcPts val="0"/>
              </a:spcAft>
              <a:buClr>
                <a:srgbClr val="102649"/>
              </a:buClr>
              <a:buSzPts val="500"/>
              <a:buNone/>
              <a:defRPr sz="1400" b="1"/>
            </a:lvl3pPr>
            <a:lvl4pPr marL="1828800" lvl="3" indent="-228600" algn="l" rtl="0">
              <a:lnSpc>
                <a:spcPct val="90000"/>
              </a:lnSpc>
              <a:spcBef>
                <a:spcPts val="400"/>
              </a:spcBef>
              <a:spcAft>
                <a:spcPts val="0"/>
              </a:spcAft>
              <a:buClr>
                <a:srgbClr val="102649"/>
              </a:buClr>
              <a:buSzPts val="400"/>
              <a:buNone/>
              <a:defRPr sz="1200" b="1"/>
            </a:lvl4pPr>
            <a:lvl5pPr marL="2286000" lvl="4" indent="-228600" algn="l" rtl="0">
              <a:lnSpc>
                <a:spcPct val="90000"/>
              </a:lnSpc>
              <a:spcBef>
                <a:spcPts val="400"/>
              </a:spcBef>
              <a:spcAft>
                <a:spcPts val="0"/>
              </a:spcAft>
              <a:buClr>
                <a:srgbClr val="102649"/>
              </a:buClr>
              <a:buSzPts val="400"/>
              <a:buNone/>
              <a:defRPr sz="1200" b="1"/>
            </a:lvl5pPr>
            <a:lvl6pPr marL="2743200" lvl="5" indent="-228600" algn="l" rtl="0">
              <a:lnSpc>
                <a:spcPct val="90000"/>
              </a:lnSpc>
              <a:spcBef>
                <a:spcPts val="400"/>
              </a:spcBef>
              <a:spcAft>
                <a:spcPts val="0"/>
              </a:spcAft>
              <a:buClr>
                <a:schemeClr val="dk1"/>
              </a:buClr>
              <a:buSzPts val="400"/>
              <a:buNone/>
              <a:defRPr sz="1200" b="1"/>
            </a:lvl6pPr>
            <a:lvl7pPr marL="3200400" lvl="6" indent="-228600" algn="l" rtl="0">
              <a:lnSpc>
                <a:spcPct val="90000"/>
              </a:lnSpc>
              <a:spcBef>
                <a:spcPts val="400"/>
              </a:spcBef>
              <a:spcAft>
                <a:spcPts val="0"/>
              </a:spcAft>
              <a:buClr>
                <a:schemeClr val="dk1"/>
              </a:buClr>
              <a:buSzPts val="400"/>
              <a:buNone/>
              <a:defRPr sz="1200" b="1"/>
            </a:lvl7pPr>
            <a:lvl8pPr marL="3657600" lvl="7" indent="-228600" algn="l" rtl="0">
              <a:lnSpc>
                <a:spcPct val="90000"/>
              </a:lnSpc>
              <a:spcBef>
                <a:spcPts val="400"/>
              </a:spcBef>
              <a:spcAft>
                <a:spcPts val="0"/>
              </a:spcAft>
              <a:buClr>
                <a:schemeClr val="dk1"/>
              </a:buClr>
              <a:buSzPts val="400"/>
              <a:buNone/>
              <a:defRPr sz="1200" b="1"/>
            </a:lvl8pPr>
            <a:lvl9pPr marL="4114800" lvl="8" indent="-228600" algn="l" rtl="0">
              <a:lnSpc>
                <a:spcPct val="90000"/>
              </a:lnSpc>
              <a:spcBef>
                <a:spcPts val="400"/>
              </a:spcBef>
              <a:spcAft>
                <a:spcPts val="0"/>
              </a:spcAft>
              <a:buClr>
                <a:schemeClr val="dk1"/>
              </a:buClr>
              <a:buSzPts val="400"/>
              <a:buNone/>
              <a:defRPr sz="1200" b="1"/>
            </a:lvl9pPr>
          </a:lstStyle>
          <a:p>
            <a:endParaRPr/>
          </a:p>
        </p:txBody>
      </p:sp>
      <p:sp>
        <p:nvSpPr>
          <p:cNvPr id="215" name="Google Shape;215;p47"/>
          <p:cNvSpPr txBox="1">
            <a:spLocks noGrp="1"/>
          </p:cNvSpPr>
          <p:nvPr>
            <p:ph type="body" idx="2"/>
          </p:nvPr>
        </p:nvSpPr>
        <p:spPr>
          <a:xfrm>
            <a:off x="629841" y="1878806"/>
            <a:ext cx="3868200" cy="2763300"/>
          </a:xfrm>
          <a:prstGeom prst="rect">
            <a:avLst/>
          </a:prstGeom>
          <a:noFill/>
          <a:ln>
            <a:noFill/>
          </a:ln>
        </p:spPr>
        <p:txBody>
          <a:bodyPr spcFirstLastPara="1" wrap="square" lIns="25725" tIns="12850" rIns="25725" bIns="12850" anchor="t" anchorCtr="0">
            <a:normAutofit/>
          </a:bodyPr>
          <a:lstStyle>
            <a:lvl1pPr marL="457200" lvl="0" indent="-260350" algn="l" rtl="0">
              <a:lnSpc>
                <a:spcPct val="90000"/>
              </a:lnSpc>
              <a:spcBef>
                <a:spcPts val="800"/>
              </a:spcBef>
              <a:spcAft>
                <a:spcPts val="0"/>
              </a:spcAft>
              <a:buClr>
                <a:srgbClr val="102649"/>
              </a:buClr>
              <a:buSzPts val="500"/>
              <a:buChar char="•"/>
              <a:defRPr/>
            </a:lvl1pPr>
            <a:lvl2pPr marL="914400" lvl="1" indent="-260350" algn="l" rtl="0">
              <a:lnSpc>
                <a:spcPct val="90000"/>
              </a:lnSpc>
              <a:spcBef>
                <a:spcPts val="400"/>
              </a:spcBef>
              <a:spcAft>
                <a:spcPts val="0"/>
              </a:spcAft>
              <a:buClr>
                <a:srgbClr val="102649"/>
              </a:buClr>
              <a:buSzPts val="500"/>
              <a:buChar char="•"/>
              <a:defRPr/>
            </a:lvl2pPr>
            <a:lvl3pPr marL="1371600" lvl="2" indent="-260350" algn="l" rtl="0">
              <a:lnSpc>
                <a:spcPct val="90000"/>
              </a:lnSpc>
              <a:spcBef>
                <a:spcPts val="400"/>
              </a:spcBef>
              <a:spcAft>
                <a:spcPts val="0"/>
              </a:spcAft>
              <a:buClr>
                <a:srgbClr val="102649"/>
              </a:buClr>
              <a:buSzPts val="500"/>
              <a:buChar char="•"/>
              <a:defRPr/>
            </a:lvl3pPr>
            <a:lvl4pPr marL="1828800" lvl="3" indent="-260350" algn="l" rtl="0">
              <a:lnSpc>
                <a:spcPct val="90000"/>
              </a:lnSpc>
              <a:spcBef>
                <a:spcPts val="400"/>
              </a:spcBef>
              <a:spcAft>
                <a:spcPts val="0"/>
              </a:spcAft>
              <a:buClr>
                <a:srgbClr val="102649"/>
              </a:buClr>
              <a:buSzPts val="500"/>
              <a:buChar char="•"/>
              <a:defRPr/>
            </a:lvl4pPr>
            <a:lvl5pPr marL="2286000" lvl="4" indent="-260350" algn="l" rtl="0">
              <a:lnSpc>
                <a:spcPct val="90000"/>
              </a:lnSpc>
              <a:spcBef>
                <a:spcPts val="400"/>
              </a:spcBef>
              <a:spcAft>
                <a:spcPts val="0"/>
              </a:spcAft>
              <a:buClr>
                <a:srgbClr val="102649"/>
              </a:buClr>
              <a:buSzPts val="500"/>
              <a:buChar char="•"/>
              <a:defRPr/>
            </a:lvl5pPr>
            <a:lvl6pPr marL="2743200" lvl="5" indent="-260350" algn="l" rtl="0">
              <a:lnSpc>
                <a:spcPct val="90000"/>
              </a:lnSpc>
              <a:spcBef>
                <a:spcPts val="400"/>
              </a:spcBef>
              <a:spcAft>
                <a:spcPts val="0"/>
              </a:spcAft>
              <a:buClr>
                <a:schemeClr val="dk1"/>
              </a:buClr>
              <a:buSzPts val="500"/>
              <a:buChar char="•"/>
              <a:defRPr/>
            </a:lvl6pPr>
            <a:lvl7pPr marL="3200400" lvl="6" indent="-260350" algn="l" rtl="0">
              <a:lnSpc>
                <a:spcPct val="90000"/>
              </a:lnSpc>
              <a:spcBef>
                <a:spcPts val="400"/>
              </a:spcBef>
              <a:spcAft>
                <a:spcPts val="0"/>
              </a:spcAft>
              <a:buClr>
                <a:schemeClr val="dk1"/>
              </a:buClr>
              <a:buSzPts val="500"/>
              <a:buChar char="•"/>
              <a:defRPr/>
            </a:lvl7pPr>
            <a:lvl8pPr marL="3657600" lvl="7" indent="-260350" algn="l" rtl="0">
              <a:lnSpc>
                <a:spcPct val="90000"/>
              </a:lnSpc>
              <a:spcBef>
                <a:spcPts val="400"/>
              </a:spcBef>
              <a:spcAft>
                <a:spcPts val="0"/>
              </a:spcAft>
              <a:buClr>
                <a:schemeClr val="dk1"/>
              </a:buClr>
              <a:buSzPts val="500"/>
              <a:buChar char="•"/>
              <a:defRPr/>
            </a:lvl8pPr>
            <a:lvl9pPr marL="4114800" lvl="8" indent="-260350" algn="l" rtl="0">
              <a:lnSpc>
                <a:spcPct val="90000"/>
              </a:lnSpc>
              <a:spcBef>
                <a:spcPts val="400"/>
              </a:spcBef>
              <a:spcAft>
                <a:spcPts val="0"/>
              </a:spcAft>
              <a:buClr>
                <a:schemeClr val="dk1"/>
              </a:buClr>
              <a:buSzPts val="500"/>
              <a:buChar char="•"/>
              <a:defRPr/>
            </a:lvl9pPr>
          </a:lstStyle>
          <a:p>
            <a:endParaRPr/>
          </a:p>
        </p:txBody>
      </p:sp>
      <p:sp>
        <p:nvSpPr>
          <p:cNvPr id="216" name="Google Shape;216;p47"/>
          <p:cNvSpPr txBox="1">
            <a:spLocks noGrp="1"/>
          </p:cNvSpPr>
          <p:nvPr>
            <p:ph type="body" idx="3"/>
          </p:nvPr>
        </p:nvSpPr>
        <p:spPr>
          <a:xfrm>
            <a:off x="4629150" y="1260872"/>
            <a:ext cx="3887400" cy="618000"/>
          </a:xfrm>
          <a:prstGeom prst="rect">
            <a:avLst/>
          </a:prstGeom>
          <a:noFill/>
          <a:ln>
            <a:noFill/>
          </a:ln>
        </p:spPr>
        <p:txBody>
          <a:bodyPr spcFirstLastPara="1" wrap="square" lIns="25725" tIns="12850" rIns="25725" bIns="12850" anchor="b" anchorCtr="0">
            <a:normAutofit/>
          </a:bodyPr>
          <a:lstStyle>
            <a:lvl1pPr marL="457200" lvl="0" indent="-228600" algn="l" rtl="0">
              <a:lnSpc>
                <a:spcPct val="90000"/>
              </a:lnSpc>
              <a:spcBef>
                <a:spcPts val="800"/>
              </a:spcBef>
              <a:spcAft>
                <a:spcPts val="0"/>
              </a:spcAft>
              <a:buClr>
                <a:srgbClr val="102649"/>
              </a:buClr>
              <a:buSzPts val="700"/>
              <a:buNone/>
              <a:defRPr sz="1800" b="1"/>
            </a:lvl1pPr>
            <a:lvl2pPr marL="914400" lvl="1" indent="-228600" algn="l" rtl="0">
              <a:lnSpc>
                <a:spcPct val="90000"/>
              </a:lnSpc>
              <a:spcBef>
                <a:spcPts val="400"/>
              </a:spcBef>
              <a:spcAft>
                <a:spcPts val="0"/>
              </a:spcAft>
              <a:buClr>
                <a:srgbClr val="102649"/>
              </a:buClr>
              <a:buSzPts val="600"/>
              <a:buNone/>
              <a:defRPr sz="1500" b="1"/>
            </a:lvl2pPr>
            <a:lvl3pPr marL="1371600" lvl="2" indent="-228600" algn="l" rtl="0">
              <a:lnSpc>
                <a:spcPct val="90000"/>
              </a:lnSpc>
              <a:spcBef>
                <a:spcPts val="400"/>
              </a:spcBef>
              <a:spcAft>
                <a:spcPts val="0"/>
              </a:spcAft>
              <a:buClr>
                <a:srgbClr val="102649"/>
              </a:buClr>
              <a:buSzPts val="500"/>
              <a:buNone/>
              <a:defRPr sz="1400" b="1"/>
            </a:lvl3pPr>
            <a:lvl4pPr marL="1828800" lvl="3" indent="-228600" algn="l" rtl="0">
              <a:lnSpc>
                <a:spcPct val="90000"/>
              </a:lnSpc>
              <a:spcBef>
                <a:spcPts val="400"/>
              </a:spcBef>
              <a:spcAft>
                <a:spcPts val="0"/>
              </a:spcAft>
              <a:buClr>
                <a:srgbClr val="102649"/>
              </a:buClr>
              <a:buSzPts val="400"/>
              <a:buNone/>
              <a:defRPr sz="1200" b="1"/>
            </a:lvl4pPr>
            <a:lvl5pPr marL="2286000" lvl="4" indent="-228600" algn="l" rtl="0">
              <a:lnSpc>
                <a:spcPct val="90000"/>
              </a:lnSpc>
              <a:spcBef>
                <a:spcPts val="400"/>
              </a:spcBef>
              <a:spcAft>
                <a:spcPts val="0"/>
              </a:spcAft>
              <a:buClr>
                <a:srgbClr val="102649"/>
              </a:buClr>
              <a:buSzPts val="400"/>
              <a:buNone/>
              <a:defRPr sz="1200" b="1"/>
            </a:lvl5pPr>
            <a:lvl6pPr marL="2743200" lvl="5" indent="-228600" algn="l" rtl="0">
              <a:lnSpc>
                <a:spcPct val="90000"/>
              </a:lnSpc>
              <a:spcBef>
                <a:spcPts val="400"/>
              </a:spcBef>
              <a:spcAft>
                <a:spcPts val="0"/>
              </a:spcAft>
              <a:buClr>
                <a:schemeClr val="dk1"/>
              </a:buClr>
              <a:buSzPts val="400"/>
              <a:buNone/>
              <a:defRPr sz="1200" b="1"/>
            </a:lvl6pPr>
            <a:lvl7pPr marL="3200400" lvl="6" indent="-228600" algn="l" rtl="0">
              <a:lnSpc>
                <a:spcPct val="90000"/>
              </a:lnSpc>
              <a:spcBef>
                <a:spcPts val="400"/>
              </a:spcBef>
              <a:spcAft>
                <a:spcPts val="0"/>
              </a:spcAft>
              <a:buClr>
                <a:schemeClr val="dk1"/>
              </a:buClr>
              <a:buSzPts val="400"/>
              <a:buNone/>
              <a:defRPr sz="1200" b="1"/>
            </a:lvl7pPr>
            <a:lvl8pPr marL="3657600" lvl="7" indent="-228600" algn="l" rtl="0">
              <a:lnSpc>
                <a:spcPct val="90000"/>
              </a:lnSpc>
              <a:spcBef>
                <a:spcPts val="400"/>
              </a:spcBef>
              <a:spcAft>
                <a:spcPts val="0"/>
              </a:spcAft>
              <a:buClr>
                <a:schemeClr val="dk1"/>
              </a:buClr>
              <a:buSzPts val="400"/>
              <a:buNone/>
              <a:defRPr sz="1200" b="1"/>
            </a:lvl8pPr>
            <a:lvl9pPr marL="4114800" lvl="8" indent="-228600" algn="l" rtl="0">
              <a:lnSpc>
                <a:spcPct val="90000"/>
              </a:lnSpc>
              <a:spcBef>
                <a:spcPts val="400"/>
              </a:spcBef>
              <a:spcAft>
                <a:spcPts val="0"/>
              </a:spcAft>
              <a:buClr>
                <a:schemeClr val="dk1"/>
              </a:buClr>
              <a:buSzPts val="400"/>
              <a:buNone/>
              <a:defRPr sz="1200" b="1"/>
            </a:lvl9pPr>
          </a:lstStyle>
          <a:p>
            <a:endParaRPr/>
          </a:p>
        </p:txBody>
      </p:sp>
      <p:sp>
        <p:nvSpPr>
          <p:cNvPr id="217" name="Google Shape;217;p47"/>
          <p:cNvSpPr txBox="1">
            <a:spLocks noGrp="1"/>
          </p:cNvSpPr>
          <p:nvPr>
            <p:ph type="body" idx="4"/>
          </p:nvPr>
        </p:nvSpPr>
        <p:spPr>
          <a:xfrm>
            <a:off x="4629150" y="1878806"/>
            <a:ext cx="3887400" cy="2763300"/>
          </a:xfrm>
          <a:prstGeom prst="rect">
            <a:avLst/>
          </a:prstGeom>
          <a:noFill/>
          <a:ln>
            <a:noFill/>
          </a:ln>
        </p:spPr>
        <p:txBody>
          <a:bodyPr spcFirstLastPara="1" wrap="square" lIns="25725" tIns="12850" rIns="25725" bIns="12850" anchor="t" anchorCtr="0">
            <a:normAutofit/>
          </a:bodyPr>
          <a:lstStyle>
            <a:lvl1pPr marL="457200" lvl="0" indent="-260350" algn="l" rtl="0">
              <a:lnSpc>
                <a:spcPct val="90000"/>
              </a:lnSpc>
              <a:spcBef>
                <a:spcPts val="800"/>
              </a:spcBef>
              <a:spcAft>
                <a:spcPts val="0"/>
              </a:spcAft>
              <a:buClr>
                <a:srgbClr val="102649"/>
              </a:buClr>
              <a:buSzPts val="500"/>
              <a:buChar char="•"/>
              <a:defRPr/>
            </a:lvl1pPr>
            <a:lvl2pPr marL="914400" lvl="1" indent="-260350" algn="l" rtl="0">
              <a:lnSpc>
                <a:spcPct val="90000"/>
              </a:lnSpc>
              <a:spcBef>
                <a:spcPts val="400"/>
              </a:spcBef>
              <a:spcAft>
                <a:spcPts val="0"/>
              </a:spcAft>
              <a:buClr>
                <a:srgbClr val="102649"/>
              </a:buClr>
              <a:buSzPts val="500"/>
              <a:buChar char="•"/>
              <a:defRPr/>
            </a:lvl2pPr>
            <a:lvl3pPr marL="1371600" lvl="2" indent="-260350" algn="l" rtl="0">
              <a:lnSpc>
                <a:spcPct val="90000"/>
              </a:lnSpc>
              <a:spcBef>
                <a:spcPts val="400"/>
              </a:spcBef>
              <a:spcAft>
                <a:spcPts val="0"/>
              </a:spcAft>
              <a:buClr>
                <a:srgbClr val="102649"/>
              </a:buClr>
              <a:buSzPts val="500"/>
              <a:buChar char="•"/>
              <a:defRPr/>
            </a:lvl3pPr>
            <a:lvl4pPr marL="1828800" lvl="3" indent="-260350" algn="l" rtl="0">
              <a:lnSpc>
                <a:spcPct val="90000"/>
              </a:lnSpc>
              <a:spcBef>
                <a:spcPts val="400"/>
              </a:spcBef>
              <a:spcAft>
                <a:spcPts val="0"/>
              </a:spcAft>
              <a:buClr>
                <a:srgbClr val="102649"/>
              </a:buClr>
              <a:buSzPts val="500"/>
              <a:buChar char="•"/>
              <a:defRPr/>
            </a:lvl4pPr>
            <a:lvl5pPr marL="2286000" lvl="4" indent="-260350" algn="l" rtl="0">
              <a:lnSpc>
                <a:spcPct val="90000"/>
              </a:lnSpc>
              <a:spcBef>
                <a:spcPts val="400"/>
              </a:spcBef>
              <a:spcAft>
                <a:spcPts val="0"/>
              </a:spcAft>
              <a:buClr>
                <a:srgbClr val="102649"/>
              </a:buClr>
              <a:buSzPts val="500"/>
              <a:buChar char="•"/>
              <a:defRPr/>
            </a:lvl5pPr>
            <a:lvl6pPr marL="2743200" lvl="5" indent="-260350" algn="l" rtl="0">
              <a:lnSpc>
                <a:spcPct val="90000"/>
              </a:lnSpc>
              <a:spcBef>
                <a:spcPts val="400"/>
              </a:spcBef>
              <a:spcAft>
                <a:spcPts val="0"/>
              </a:spcAft>
              <a:buClr>
                <a:schemeClr val="dk1"/>
              </a:buClr>
              <a:buSzPts val="500"/>
              <a:buChar char="•"/>
              <a:defRPr/>
            </a:lvl6pPr>
            <a:lvl7pPr marL="3200400" lvl="6" indent="-260350" algn="l" rtl="0">
              <a:lnSpc>
                <a:spcPct val="90000"/>
              </a:lnSpc>
              <a:spcBef>
                <a:spcPts val="400"/>
              </a:spcBef>
              <a:spcAft>
                <a:spcPts val="0"/>
              </a:spcAft>
              <a:buClr>
                <a:schemeClr val="dk1"/>
              </a:buClr>
              <a:buSzPts val="500"/>
              <a:buChar char="•"/>
              <a:defRPr/>
            </a:lvl7pPr>
            <a:lvl8pPr marL="3657600" lvl="7" indent="-260350" algn="l" rtl="0">
              <a:lnSpc>
                <a:spcPct val="90000"/>
              </a:lnSpc>
              <a:spcBef>
                <a:spcPts val="400"/>
              </a:spcBef>
              <a:spcAft>
                <a:spcPts val="0"/>
              </a:spcAft>
              <a:buClr>
                <a:schemeClr val="dk1"/>
              </a:buClr>
              <a:buSzPts val="500"/>
              <a:buChar char="•"/>
              <a:defRPr/>
            </a:lvl8pPr>
            <a:lvl9pPr marL="4114800" lvl="8" indent="-260350" algn="l" rtl="0">
              <a:lnSpc>
                <a:spcPct val="90000"/>
              </a:lnSpc>
              <a:spcBef>
                <a:spcPts val="400"/>
              </a:spcBef>
              <a:spcAft>
                <a:spcPts val="0"/>
              </a:spcAft>
              <a:buClr>
                <a:schemeClr val="dk1"/>
              </a:buClr>
              <a:buSzPts val="500"/>
              <a:buChar char="•"/>
              <a:defRPr/>
            </a:lvl9pPr>
          </a:lstStyle>
          <a:p>
            <a:endParaRPr/>
          </a:p>
        </p:txBody>
      </p:sp>
      <p:sp>
        <p:nvSpPr>
          <p:cNvPr id="218" name="Google Shape;218;p47"/>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19" name="Google Shape;219;p47"/>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20"/>
        <p:cNvGrpSpPr/>
        <p:nvPr/>
      </p:nvGrpSpPr>
      <p:grpSpPr>
        <a:xfrm>
          <a:off x="0" y="0"/>
          <a:ext cx="0" cy="0"/>
          <a:chOff x="0" y="0"/>
          <a:chExt cx="0" cy="0"/>
        </a:xfrm>
      </p:grpSpPr>
      <p:sp>
        <p:nvSpPr>
          <p:cNvPr id="221" name="Google Shape;221;p48"/>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22" name="Google Shape;222;p48"/>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23"/>
        <p:cNvGrpSpPr/>
        <p:nvPr/>
      </p:nvGrpSpPr>
      <p:grpSpPr>
        <a:xfrm>
          <a:off x="0" y="0"/>
          <a:ext cx="0" cy="0"/>
          <a:chOff x="0" y="0"/>
          <a:chExt cx="0" cy="0"/>
        </a:xfrm>
      </p:grpSpPr>
      <p:sp>
        <p:nvSpPr>
          <p:cNvPr id="224" name="Google Shape;224;p49"/>
          <p:cNvSpPr txBox="1">
            <a:spLocks noGrp="1"/>
          </p:cNvSpPr>
          <p:nvPr>
            <p:ph type="title"/>
          </p:nvPr>
        </p:nvSpPr>
        <p:spPr>
          <a:xfrm>
            <a:off x="629841" y="342900"/>
            <a:ext cx="2949300" cy="1200300"/>
          </a:xfrm>
          <a:prstGeom prst="rect">
            <a:avLst/>
          </a:prstGeom>
          <a:noFill/>
          <a:ln>
            <a:noFill/>
          </a:ln>
        </p:spPr>
        <p:txBody>
          <a:bodyPr spcFirstLastPara="1" wrap="square" lIns="25725" tIns="12850" rIns="25725" bIns="12850" anchor="b" anchorCtr="0">
            <a:normAutofit/>
          </a:bodyPr>
          <a:lstStyle>
            <a:lvl1pPr lvl="0" algn="l" rtl="0">
              <a:lnSpc>
                <a:spcPct val="90000"/>
              </a:lnSpc>
              <a:spcBef>
                <a:spcPts val="0"/>
              </a:spcBef>
              <a:spcAft>
                <a:spcPts val="0"/>
              </a:spcAft>
              <a:buClr>
                <a:srgbClr val="007780"/>
              </a:buClr>
              <a:buSzPts val="900"/>
              <a:buFont typeface="Libre Franklin Medium"/>
              <a:buNone/>
              <a:defRPr sz="2400"/>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225" name="Google Shape;225;p49"/>
          <p:cNvSpPr txBox="1">
            <a:spLocks noGrp="1"/>
          </p:cNvSpPr>
          <p:nvPr>
            <p:ph type="body" idx="1"/>
          </p:nvPr>
        </p:nvSpPr>
        <p:spPr>
          <a:xfrm>
            <a:off x="3887391" y="1418572"/>
            <a:ext cx="4629300" cy="2977200"/>
          </a:xfrm>
          <a:prstGeom prst="rect">
            <a:avLst/>
          </a:prstGeom>
          <a:noFill/>
          <a:ln>
            <a:noFill/>
          </a:ln>
        </p:spPr>
        <p:txBody>
          <a:bodyPr spcFirstLastPara="1" wrap="square" lIns="25725" tIns="12850" rIns="25725" bIns="12850" anchor="t" anchorCtr="0">
            <a:normAutofit/>
          </a:bodyPr>
          <a:lstStyle>
            <a:lvl1pPr marL="457200" lvl="0" indent="-285750" algn="l" rtl="0">
              <a:lnSpc>
                <a:spcPct val="90000"/>
              </a:lnSpc>
              <a:spcBef>
                <a:spcPts val="800"/>
              </a:spcBef>
              <a:spcAft>
                <a:spcPts val="0"/>
              </a:spcAft>
              <a:buClr>
                <a:srgbClr val="102649"/>
              </a:buClr>
              <a:buSzPts val="900"/>
              <a:buChar char="•"/>
              <a:defRPr sz="2400"/>
            </a:lvl1pPr>
            <a:lvl2pPr marL="914400" lvl="1" indent="-279400" algn="l" rtl="0">
              <a:lnSpc>
                <a:spcPct val="90000"/>
              </a:lnSpc>
              <a:spcBef>
                <a:spcPts val="400"/>
              </a:spcBef>
              <a:spcAft>
                <a:spcPts val="0"/>
              </a:spcAft>
              <a:buClr>
                <a:srgbClr val="102649"/>
              </a:buClr>
              <a:buSzPts val="800"/>
              <a:buChar char="•"/>
              <a:defRPr sz="2100"/>
            </a:lvl2pPr>
            <a:lvl3pPr marL="1371600" lvl="2" indent="-273050" algn="l" rtl="0">
              <a:lnSpc>
                <a:spcPct val="90000"/>
              </a:lnSpc>
              <a:spcBef>
                <a:spcPts val="400"/>
              </a:spcBef>
              <a:spcAft>
                <a:spcPts val="0"/>
              </a:spcAft>
              <a:buClr>
                <a:srgbClr val="102649"/>
              </a:buClr>
              <a:buSzPts val="700"/>
              <a:buChar char="•"/>
              <a:defRPr sz="1800"/>
            </a:lvl3pPr>
            <a:lvl4pPr marL="1828800" lvl="3" indent="-266700" algn="l" rtl="0">
              <a:lnSpc>
                <a:spcPct val="90000"/>
              </a:lnSpc>
              <a:spcBef>
                <a:spcPts val="400"/>
              </a:spcBef>
              <a:spcAft>
                <a:spcPts val="0"/>
              </a:spcAft>
              <a:buClr>
                <a:srgbClr val="102649"/>
              </a:buClr>
              <a:buSzPts val="600"/>
              <a:buChar char="•"/>
              <a:defRPr sz="1500"/>
            </a:lvl4pPr>
            <a:lvl5pPr marL="2286000" lvl="4" indent="-266700" algn="l" rtl="0">
              <a:lnSpc>
                <a:spcPct val="90000"/>
              </a:lnSpc>
              <a:spcBef>
                <a:spcPts val="400"/>
              </a:spcBef>
              <a:spcAft>
                <a:spcPts val="0"/>
              </a:spcAft>
              <a:buClr>
                <a:srgbClr val="102649"/>
              </a:buClr>
              <a:buSzPts val="600"/>
              <a:buChar char="•"/>
              <a:defRPr sz="1500"/>
            </a:lvl5pPr>
            <a:lvl6pPr marL="2743200" lvl="5" indent="-266700" algn="l" rtl="0">
              <a:lnSpc>
                <a:spcPct val="90000"/>
              </a:lnSpc>
              <a:spcBef>
                <a:spcPts val="400"/>
              </a:spcBef>
              <a:spcAft>
                <a:spcPts val="0"/>
              </a:spcAft>
              <a:buClr>
                <a:schemeClr val="dk1"/>
              </a:buClr>
              <a:buSzPts val="600"/>
              <a:buChar char="•"/>
              <a:defRPr sz="1500"/>
            </a:lvl6pPr>
            <a:lvl7pPr marL="3200400" lvl="6" indent="-266700" algn="l" rtl="0">
              <a:lnSpc>
                <a:spcPct val="90000"/>
              </a:lnSpc>
              <a:spcBef>
                <a:spcPts val="400"/>
              </a:spcBef>
              <a:spcAft>
                <a:spcPts val="0"/>
              </a:spcAft>
              <a:buClr>
                <a:schemeClr val="dk1"/>
              </a:buClr>
              <a:buSzPts val="600"/>
              <a:buChar char="•"/>
              <a:defRPr sz="1500"/>
            </a:lvl7pPr>
            <a:lvl8pPr marL="3657600" lvl="7" indent="-266700" algn="l" rtl="0">
              <a:lnSpc>
                <a:spcPct val="90000"/>
              </a:lnSpc>
              <a:spcBef>
                <a:spcPts val="400"/>
              </a:spcBef>
              <a:spcAft>
                <a:spcPts val="0"/>
              </a:spcAft>
              <a:buClr>
                <a:schemeClr val="dk1"/>
              </a:buClr>
              <a:buSzPts val="600"/>
              <a:buChar char="•"/>
              <a:defRPr sz="1500"/>
            </a:lvl8pPr>
            <a:lvl9pPr marL="4114800" lvl="8" indent="-266700" algn="l" rtl="0">
              <a:lnSpc>
                <a:spcPct val="90000"/>
              </a:lnSpc>
              <a:spcBef>
                <a:spcPts val="400"/>
              </a:spcBef>
              <a:spcAft>
                <a:spcPts val="0"/>
              </a:spcAft>
              <a:buClr>
                <a:schemeClr val="dk1"/>
              </a:buClr>
              <a:buSzPts val="600"/>
              <a:buChar char="•"/>
              <a:defRPr sz="1500"/>
            </a:lvl9pPr>
          </a:lstStyle>
          <a:p>
            <a:endParaRPr/>
          </a:p>
        </p:txBody>
      </p:sp>
      <p:sp>
        <p:nvSpPr>
          <p:cNvPr id="226" name="Google Shape;226;p49"/>
          <p:cNvSpPr txBox="1">
            <a:spLocks noGrp="1"/>
          </p:cNvSpPr>
          <p:nvPr>
            <p:ph type="body" idx="2"/>
          </p:nvPr>
        </p:nvSpPr>
        <p:spPr>
          <a:xfrm>
            <a:off x="629841" y="1543050"/>
            <a:ext cx="2949300" cy="2858700"/>
          </a:xfrm>
          <a:prstGeom prst="rect">
            <a:avLst/>
          </a:prstGeom>
          <a:noFill/>
          <a:ln>
            <a:noFill/>
          </a:ln>
        </p:spPr>
        <p:txBody>
          <a:bodyPr spcFirstLastPara="1" wrap="square" lIns="25725" tIns="12850" rIns="25725" bIns="12850" anchor="t" anchorCtr="0">
            <a:normAutofit/>
          </a:bodyPr>
          <a:lstStyle>
            <a:lvl1pPr marL="457200" lvl="0" indent="-228600" algn="l" rtl="0">
              <a:lnSpc>
                <a:spcPct val="90000"/>
              </a:lnSpc>
              <a:spcBef>
                <a:spcPts val="800"/>
              </a:spcBef>
              <a:spcAft>
                <a:spcPts val="0"/>
              </a:spcAft>
              <a:buClr>
                <a:srgbClr val="102649"/>
              </a:buClr>
              <a:buSzPts val="400"/>
              <a:buNone/>
              <a:defRPr sz="1200"/>
            </a:lvl1pPr>
            <a:lvl2pPr marL="914400" lvl="1" indent="-228600" algn="l" rtl="0">
              <a:lnSpc>
                <a:spcPct val="90000"/>
              </a:lnSpc>
              <a:spcBef>
                <a:spcPts val="400"/>
              </a:spcBef>
              <a:spcAft>
                <a:spcPts val="0"/>
              </a:spcAft>
              <a:buClr>
                <a:srgbClr val="102649"/>
              </a:buClr>
              <a:buSzPts val="400"/>
              <a:buNone/>
              <a:defRPr sz="1100"/>
            </a:lvl2pPr>
            <a:lvl3pPr marL="1371600" lvl="2" indent="-228600" algn="l" rtl="0">
              <a:lnSpc>
                <a:spcPct val="90000"/>
              </a:lnSpc>
              <a:spcBef>
                <a:spcPts val="400"/>
              </a:spcBef>
              <a:spcAft>
                <a:spcPts val="0"/>
              </a:spcAft>
              <a:buClr>
                <a:srgbClr val="102649"/>
              </a:buClr>
              <a:buSzPts val="300"/>
              <a:buNone/>
              <a:defRPr sz="900"/>
            </a:lvl3pPr>
            <a:lvl4pPr marL="1828800" lvl="3" indent="-228600" algn="l" rtl="0">
              <a:lnSpc>
                <a:spcPct val="90000"/>
              </a:lnSpc>
              <a:spcBef>
                <a:spcPts val="400"/>
              </a:spcBef>
              <a:spcAft>
                <a:spcPts val="0"/>
              </a:spcAft>
              <a:buClr>
                <a:srgbClr val="102649"/>
              </a:buClr>
              <a:buSzPts val="300"/>
              <a:buNone/>
              <a:defRPr sz="800"/>
            </a:lvl4pPr>
            <a:lvl5pPr marL="2286000" lvl="4" indent="-228600" algn="l" rtl="0">
              <a:lnSpc>
                <a:spcPct val="90000"/>
              </a:lnSpc>
              <a:spcBef>
                <a:spcPts val="400"/>
              </a:spcBef>
              <a:spcAft>
                <a:spcPts val="0"/>
              </a:spcAft>
              <a:buClr>
                <a:srgbClr val="102649"/>
              </a:buClr>
              <a:buSzPts val="300"/>
              <a:buNone/>
              <a:defRPr sz="800"/>
            </a:lvl5pPr>
            <a:lvl6pPr marL="2743200" lvl="5" indent="-228600" algn="l" rtl="0">
              <a:lnSpc>
                <a:spcPct val="90000"/>
              </a:lnSpc>
              <a:spcBef>
                <a:spcPts val="400"/>
              </a:spcBef>
              <a:spcAft>
                <a:spcPts val="0"/>
              </a:spcAft>
              <a:buClr>
                <a:schemeClr val="dk1"/>
              </a:buClr>
              <a:buSzPts val="300"/>
              <a:buNone/>
              <a:defRPr sz="800"/>
            </a:lvl6pPr>
            <a:lvl7pPr marL="3200400" lvl="6" indent="-228600" algn="l" rtl="0">
              <a:lnSpc>
                <a:spcPct val="90000"/>
              </a:lnSpc>
              <a:spcBef>
                <a:spcPts val="400"/>
              </a:spcBef>
              <a:spcAft>
                <a:spcPts val="0"/>
              </a:spcAft>
              <a:buClr>
                <a:schemeClr val="dk1"/>
              </a:buClr>
              <a:buSzPts val="300"/>
              <a:buNone/>
              <a:defRPr sz="800"/>
            </a:lvl7pPr>
            <a:lvl8pPr marL="3657600" lvl="7" indent="-228600" algn="l" rtl="0">
              <a:lnSpc>
                <a:spcPct val="90000"/>
              </a:lnSpc>
              <a:spcBef>
                <a:spcPts val="400"/>
              </a:spcBef>
              <a:spcAft>
                <a:spcPts val="0"/>
              </a:spcAft>
              <a:buClr>
                <a:schemeClr val="dk1"/>
              </a:buClr>
              <a:buSzPts val="300"/>
              <a:buNone/>
              <a:defRPr sz="800"/>
            </a:lvl8pPr>
            <a:lvl9pPr marL="4114800" lvl="8" indent="-228600" algn="l" rtl="0">
              <a:lnSpc>
                <a:spcPct val="90000"/>
              </a:lnSpc>
              <a:spcBef>
                <a:spcPts val="400"/>
              </a:spcBef>
              <a:spcAft>
                <a:spcPts val="0"/>
              </a:spcAft>
              <a:buClr>
                <a:schemeClr val="dk1"/>
              </a:buClr>
              <a:buSzPts val="300"/>
              <a:buNone/>
              <a:defRPr sz="800"/>
            </a:lvl9pPr>
          </a:lstStyle>
          <a:p>
            <a:endParaRPr/>
          </a:p>
        </p:txBody>
      </p:sp>
      <p:sp>
        <p:nvSpPr>
          <p:cNvPr id="227" name="Google Shape;227;p49"/>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28" name="Google Shape;228;p49"/>
          <p:cNvSpPr txBox="1">
            <a:spLocks noGrp="1"/>
          </p:cNvSpPr>
          <p:nvPr>
            <p:ph type="ftr" idx="11"/>
          </p:nvPr>
        </p:nvSpPr>
        <p:spPr>
          <a:xfrm>
            <a:off x="3028950" y="4767263"/>
            <a:ext cx="3030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rgbClr val="102649"/>
              </a:buClr>
              <a:buSzPts val="400"/>
              <a:buFont typeface="Libre Franklin"/>
              <a:buNone/>
              <a:defRPr>
                <a:solidFill>
                  <a:srgbClr val="102649"/>
                </a:solidFill>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29" name="Google Shape;229;p49"/>
          <p:cNvSpPr txBox="1">
            <a:spLocks noGrp="1"/>
          </p:cNvSpPr>
          <p:nvPr>
            <p:ph type="sldNum" idx="12"/>
          </p:nvPr>
        </p:nvSpPr>
        <p:spPr>
          <a:xfrm>
            <a:off x="6457950" y="4767263"/>
            <a:ext cx="2057400" cy="273900"/>
          </a:xfrm>
          <a:prstGeom prst="rect">
            <a:avLst/>
          </a:prstGeom>
          <a:noFill/>
          <a:ln>
            <a:noFill/>
          </a:ln>
        </p:spPr>
        <p:txBody>
          <a:bodyPr spcFirstLastPara="1" wrap="square" lIns="25725" tIns="12850" rIns="25725" bIns="12850" anchor="t" anchorCtr="0">
            <a:noAutofit/>
          </a:bodyPr>
          <a:lstStyle>
            <a:lvl1pPr marL="0" marR="0" lvl="0"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102649"/>
              </a:buClr>
              <a:buSzPts val="1400"/>
              <a:buFont typeface="Libre Franklin"/>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0"/>
        <p:cNvGrpSpPr/>
        <p:nvPr/>
      </p:nvGrpSpPr>
      <p:grpSpPr>
        <a:xfrm>
          <a:off x="0" y="0"/>
          <a:ext cx="0" cy="0"/>
          <a:chOff x="0" y="0"/>
          <a:chExt cx="0" cy="0"/>
        </a:xfrm>
      </p:grpSpPr>
      <p:sp>
        <p:nvSpPr>
          <p:cNvPr id="231" name="Google Shape;231;p50"/>
          <p:cNvSpPr txBox="1">
            <a:spLocks noGrp="1"/>
          </p:cNvSpPr>
          <p:nvPr>
            <p:ph type="title"/>
          </p:nvPr>
        </p:nvSpPr>
        <p:spPr>
          <a:xfrm>
            <a:off x="629841" y="342900"/>
            <a:ext cx="2949300" cy="1200300"/>
          </a:xfrm>
          <a:prstGeom prst="rect">
            <a:avLst/>
          </a:prstGeom>
          <a:noFill/>
          <a:ln>
            <a:noFill/>
          </a:ln>
        </p:spPr>
        <p:txBody>
          <a:bodyPr spcFirstLastPara="1" wrap="square" lIns="25725" tIns="12850" rIns="25725" bIns="12850" anchor="b" anchorCtr="0">
            <a:normAutofit/>
          </a:bodyPr>
          <a:lstStyle>
            <a:lvl1pPr lvl="0" algn="l" rtl="0">
              <a:lnSpc>
                <a:spcPct val="90000"/>
              </a:lnSpc>
              <a:spcBef>
                <a:spcPts val="0"/>
              </a:spcBef>
              <a:spcAft>
                <a:spcPts val="0"/>
              </a:spcAft>
              <a:buClr>
                <a:srgbClr val="007780"/>
              </a:buClr>
              <a:buSzPts val="900"/>
              <a:buFont typeface="Libre Franklin Medium"/>
              <a:buNone/>
              <a:defRPr sz="2400"/>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232" name="Google Shape;232;p50"/>
          <p:cNvSpPr>
            <a:spLocks noGrp="1"/>
          </p:cNvSpPr>
          <p:nvPr>
            <p:ph type="pic" idx="2"/>
          </p:nvPr>
        </p:nvSpPr>
        <p:spPr>
          <a:xfrm>
            <a:off x="3887391" y="740569"/>
            <a:ext cx="4629300" cy="3655200"/>
          </a:xfrm>
          <a:prstGeom prst="rect">
            <a:avLst/>
          </a:prstGeom>
          <a:noFill/>
          <a:ln>
            <a:noFill/>
          </a:ln>
        </p:spPr>
      </p:sp>
      <p:sp>
        <p:nvSpPr>
          <p:cNvPr id="233" name="Google Shape;233;p50"/>
          <p:cNvSpPr txBox="1">
            <a:spLocks noGrp="1"/>
          </p:cNvSpPr>
          <p:nvPr>
            <p:ph type="body" idx="1"/>
          </p:nvPr>
        </p:nvSpPr>
        <p:spPr>
          <a:xfrm>
            <a:off x="629841" y="1543050"/>
            <a:ext cx="2949300" cy="2858700"/>
          </a:xfrm>
          <a:prstGeom prst="rect">
            <a:avLst/>
          </a:prstGeom>
          <a:noFill/>
          <a:ln>
            <a:noFill/>
          </a:ln>
        </p:spPr>
        <p:txBody>
          <a:bodyPr spcFirstLastPara="1" wrap="square" lIns="25725" tIns="12850" rIns="25725" bIns="12850" anchor="t" anchorCtr="0">
            <a:normAutofit/>
          </a:bodyPr>
          <a:lstStyle>
            <a:lvl1pPr marL="457200" lvl="0" indent="-228600" algn="l" rtl="0">
              <a:lnSpc>
                <a:spcPct val="90000"/>
              </a:lnSpc>
              <a:spcBef>
                <a:spcPts val="800"/>
              </a:spcBef>
              <a:spcAft>
                <a:spcPts val="0"/>
              </a:spcAft>
              <a:buClr>
                <a:srgbClr val="102649"/>
              </a:buClr>
              <a:buSzPts val="400"/>
              <a:buNone/>
              <a:defRPr sz="1200"/>
            </a:lvl1pPr>
            <a:lvl2pPr marL="914400" lvl="1" indent="-228600" algn="l" rtl="0">
              <a:lnSpc>
                <a:spcPct val="90000"/>
              </a:lnSpc>
              <a:spcBef>
                <a:spcPts val="400"/>
              </a:spcBef>
              <a:spcAft>
                <a:spcPts val="0"/>
              </a:spcAft>
              <a:buClr>
                <a:srgbClr val="102649"/>
              </a:buClr>
              <a:buSzPts val="400"/>
              <a:buNone/>
              <a:defRPr sz="1100"/>
            </a:lvl2pPr>
            <a:lvl3pPr marL="1371600" lvl="2" indent="-228600" algn="l" rtl="0">
              <a:lnSpc>
                <a:spcPct val="90000"/>
              </a:lnSpc>
              <a:spcBef>
                <a:spcPts val="400"/>
              </a:spcBef>
              <a:spcAft>
                <a:spcPts val="0"/>
              </a:spcAft>
              <a:buClr>
                <a:srgbClr val="102649"/>
              </a:buClr>
              <a:buSzPts val="300"/>
              <a:buNone/>
              <a:defRPr sz="900"/>
            </a:lvl3pPr>
            <a:lvl4pPr marL="1828800" lvl="3" indent="-228600" algn="l" rtl="0">
              <a:lnSpc>
                <a:spcPct val="90000"/>
              </a:lnSpc>
              <a:spcBef>
                <a:spcPts val="400"/>
              </a:spcBef>
              <a:spcAft>
                <a:spcPts val="0"/>
              </a:spcAft>
              <a:buClr>
                <a:srgbClr val="102649"/>
              </a:buClr>
              <a:buSzPts val="300"/>
              <a:buNone/>
              <a:defRPr sz="800"/>
            </a:lvl4pPr>
            <a:lvl5pPr marL="2286000" lvl="4" indent="-228600" algn="l" rtl="0">
              <a:lnSpc>
                <a:spcPct val="90000"/>
              </a:lnSpc>
              <a:spcBef>
                <a:spcPts val="400"/>
              </a:spcBef>
              <a:spcAft>
                <a:spcPts val="0"/>
              </a:spcAft>
              <a:buClr>
                <a:srgbClr val="102649"/>
              </a:buClr>
              <a:buSzPts val="300"/>
              <a:buNone/>
              <a:defRPr sz="800"/>
            </a:lvl5pPr>
            <a:lvl6pPr marL="2743200" lvl="5" indent="-228600" algn="l" rtl="0">
              <a:lnSpc>
                <a:spcPct val="90000"/>
              </a:lnSpc>
              <a:spcBef>
                <a:spcPts val="400"/>
              </a:spcBef>
              <a:spcAft>
                <a:spcPts val="0"/>
              </a:spcAft>
              <a:buClr>
                <a:schemeClr val="dk1"/>
              </a:buClr>
              <a:buSzPts val="300"/>
              <a:buNone/>
              <a:defRPr sz="800"/>
            </a:lvl6pPr>
            <a:lvl7pPr marL="3200400" lvl="6" indent="-228600" algn="l" rtl="0">
              <a:lnSpc>
                <a:spcPct val="90000"/>
              </a:lnSpc>
              <a:spcBef>
                <a:spcPts val="400"/>
              </a:spcBef>
              <a:spcAft>
                <a:spcPts val="0"/>
              </a:spcAft>
              <a:buClr>
                <a:schemeClr val="dk1"/>
              </a:buClr>
              <a:buSzPts val="300"/>
              <a:buNone/>
              <a:defRPr sz="800"/>
            </a:lvl7pPr>
            <a:lvl8pPr marL="3657600" lvl="7" indent="-228600" algn="l" rtl="0">
              <a:lnSpc>
                <a:spcPct val="90000"/>
              </a:lnSpc>
              <a:spcBef>
                <a:spcPts val="400"/>
              </a:spcBef>
              <a:spcAft>
                <a:spcPts val="0"/>
              </a:spcAft>
              <a:buClr>
                <a:schemeClr val="dk1"/>
              </a:buClr>
              <a:buSzPts val="300"/>
              <a:buNone/>
              <a:defRPr sz="800"/>
            </a:lvl8pPr>
            <a:lvl9pPr marL="4114800" lvl="8" indent="-228600" algn="l" rtl="0">
              <a:lnSpc>
                <a:spcPct val="90000"/>
              </a:lnSpc>
              <a:spcBef>
                <a:spcPts val="400"/>
              </a:spcBef>
              <a:spcAft>
                <a:spcPts val="0"/>
              </a:spcAft>
              <a:buClr>
                <a:schemeClr val="dk1"/>
              </a:buClr>
              <a:buSzPts val="300"/>
              <a:buNone/>
              <a:defRPr sz="800"/>
            </a:lvl9pPr>
          </a:lstStyle>
          <a:p>
            <a:endParaRPr/>
          </a:p>
        </p:txBody>
      </p:sp>
      <p:sp>
        <p:nvSpPr>
          <p:cNvPr id="234" name="Google Shape;234;p50"/>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35" name="Google Shape;235;p50"/>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6"/>
        <p:cNvGrpSpPr/>
        <p:nvPr/>
      </p:nvGrpSpPr>
      <p:grpSpPr>
        <a:xfrm>
          <a:off x="0" y="0"/>
          <a:ext cx="0" cy="0"/>
          <a:chOff x="0" y="0"/>
          <a:chExt cx="0" cy="0"/>
        </a:xfrm>
      </p:grpSpPr>
      <p:sp>
        <p:nvSpPr>
          <p:cNvPr id="237" name="Google Shape;237;p51"/>
          <p:cNvSpPr txBox="1">
            <a:spLocks noGrp="1"/>
          </p:cNvSpPr>
          <p:nvPr>
            <p:ph type="title"/>
          </p:nvPr>
        </p:nvSpPr>
        <p:spPr>
          <a:xfrm>
            <a:off x="628650" y="273844"/>
            <a:ext cx="7886700" cy="994200"/>
          </a:xfrm>
          <a:prstGeom prst="rect">
            <a:avLst/>
          </a:prstGeom>
          <a:noFill/>
          <a:ln>
            <a:noFill/>
          </a:ln>
        </p:spPr>
        <p:txBody>
          <a:bodyPr spcFirstLastPara="1" wrap="square" lIns="25725" tIns="12850" rIns="25725" bIns="12850" anchor="ctr" anchorCtr="0">
            <a:normAutofit/>
          </a:bodyPr>
          <a:lstStyle>
            <a:lvl1pPr lvl="0" algn="l" rtl="0">
              <a:lnSpc>
                <a:spcPct val="90000"/>
              </a:lnSpc>
              <a:spcBef>
                <a:spcPts val="0"/>
              </a:spcBef>
              <a:spcAft>
                <a:spcPts val="0"/>
              </a:spcAft>
              <a:buClr>
                <a:srgbClr val="007780"/>
              </a:buClr>
              <a:buSzPts val="500"/>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238" name="Google Shape;238;p51"/>
          <p:cNvSpPr txBox="1">
            <a:spLocks noGrp="1"/>
          </p:cNvSpPr>
          <p:nvPr>
            <p:ph type="body" idx="1"/>
          </p:nvPr>
        </p:nvSpPr>
        <p:spPr>
          <a:xfrm rot="5400000">
            <a:off x="2940300" y="-942431"/>
            <a:ext cx="3263400" cy="7886700"/>
          </a:xfrm>
          <a:prstGeom prst="rect">
            <a:avLst/>
          </a:prstGeom>
          <a:noFill/>
          <a:ln>
            <a:noFill/>
          </a:ln>
        </p:spPr>
        <p:txBody>
          <a:bodyPr spcFirstLastPara="1" wrap="square" lIns="25725" tIns="12850" rIns="25725" bIns="12850" anchor="t" anchorCtr="0">
            <a:normAutofit/>
          </a:bodyPr>
          <a:lstStyle>
            <a:lvl1pPr marL="457200" lvl="0" indent="-260350" algn="l" rtl="0">
              <a:lnSpc>
                <a:spcPct val="90000"/>
              </a:lnSpc>
              <a:spcBef>
                <a:spcPts val="800"/>
              </a:spcBef>
              <a:spcAft>
                <a:spcPts val="0"/>
              </a:spcAft>
              <a:buClr>
                <a:srgbClr val="102649"/>
              </a:buClr>
              <a:buSzPts val="500"/>
              <a:buChar char="•"/>
              <a:defRPr/>
            </a:lvl1pPr>
            <a:lvl2pPr marL="914400" lvl="1" indent="-260350" algn="l" rtl="0">
              <a:lnSpc>
                <a:spcPct val="90000"/>
              </a:lnSpc>
              <a:spcBef>
                <a:spcPts val="400"/>
              </a:spcBef>
              <a:spcAft>
                <a:spcPts val="0"/>
              </a:spcAft>
              <a:buClr>
                <a:srgbClr val="102649"/>
              </a:buClr>
              <a:buSzPts val="500"/>
              <a:buChar char="•"/>
              <a:defRPr/>
            </a:lvl2pPr>
            <a:lvl3pPr marL="1371600" lvl="2" indent="-260350" algn="l" rtl="0">
              <a:lnSpc>
                <a:spcPct val="90000"/>
              </a:lnSpc>
              <a:spcBef>
                <a:spcPts val="400"/>
              </a:spcBef>
              <a:spcAft>
                <a:spcPts val="0"/>
              </a:spcAft>
              <a:buClr>
                <a:srgbClr val="102649"/>
              </a:buClr>
              <a:buSzPts val="500"/>
              <a:buChar char="•"/>
              <a:defRPr/>
            </a:lvl3pPr>
            <a:lvl4pPr marL="1828800" lvl="3" indent="-260350" algn="l" rtl="0">
              <a:lnSpc>
                <a:spcPct val="90000"/>
              </a:lnSpc>
              <a:spcBef>
                <a:spcPts val="400"/>
              </a:spcBef>
              <a:spcAft>
                <a:spcPts val="0"/>
              </a:spcAft>
              <a:buClr>
                <a:srgbClr val="102649"/>
              </a:buClr>
              <a:buSzPts val="500"/>
              <a:buChar char="•"/>
              <a:defRPr/>
            </a:lvl4pPr>
            <a:lvl5pPr marL="2286000" lvl="4" indent="-260350" algn="l" rtl="0">
              <a:lnSpc>
                <a:spcPct val="90000"/>
              </a:lnSpc>
              <a:spcBef>
                <a:spcPts val="400"/>
              </a:spcBef>
              <a:spcAft>
                <a:spcPts val="0"/>
              </a:spcAft>
              <a:buClr>
                <a:srgbClr val="102649"/>
              </a:buClr>
              <a:buSzPts val="500"/>
              <a:buChar char="•"/>
              <a:defRPr/>
            </a:lvl5pPr>
            <a:lvl6pPr marL="2743200" lvl="5" indent="-260350" algn="l" rtl="0">
              <a:lnSpc>
                <a:spcPct val="90000"/>
              </a:lnSpc>
              <a:spcBef>
                <a:spcPts val="400"/>
              </a:spcBef>
              <a:spcAft>
                <a:spcPts val="0"/>
              </a:spcAft>
              <a:buClr>
                <a:schemeClr val="dk1"/>
              </a:buClr>
              <a:buSzPts val="500"/>
              <a:buChar char="•"/>
              <a:defRPr/>
            </a:lvl6pPr>
            <a:lvl7pPr marL="3200400" lvl="6" indent="-260350" algn="l" rtl="0">
              <a:lnSpc>
                <a:spcPct val="90000"/>
              </a:lnSpc>
              <a:spcBef>
                <a:spcPts val="400"/>
              </a:spcBef>
              <a:spcAft>
                <a:spcPts val="0"/>
              </a:spcAft>
              <a:buClr>
                <a:schemeClr val="dk1"/>
              </a:buClr>
              <a:buSzPts val="500"/>
              <a:buChar char="•"/>
              <a:defRPr/>
            </a:lvl7pPr>
            <a:lvl8pPr marL="3657600" lvl="7" indent="-260350" algn="l" rtl="0">
              <a:lnSpc>
                <a:spcPct val="90000"/>
              </a:lnSpc>
              <a:spcBef>
                <a:spcPts val="400"/>
              </a:spcBef>
              <a:spcAft>
                <a:spcPts val="0"/>
              </a:spcAft>
              <a:buClr>
                <a:schemeClr val="dk1"/>
              </a:buClr>
              <a:buSzPts val="500"/>
              <a:buChar char="•"/>
              <a:defRPr/>
            </a:lvl8pPr>
            <a:lvl9pPr marL="4114800" lvl="8" indent="-260350" algn="l" rtl="0">
              <a:lnSpc>
                <a:spcPct val="90000"/>
              </a:lnSpc>
              <a:spcBef>
                <a:spcPts val="400"/>
              </a:spcBef>
              <a:spcAft>
                <a:spcPts val="0"/>
              </a:spcAft>
              <a:buClr>
                <a:schemeClr val="dk1"/>
              </a:buClr>
              <a:buSzPts val="500"/>
              <a:buChar char="•"/>
              <a:defRPr/>
            </a:lvl9pPr>
          </a:lstStyle>
          <a:p>
            <a:endParaRPr/>
          </a:p>
        </p:txBody>
      </p:sp>
      <p:sp>
        <p:nvSpPr>
          <p:cNvPr id="239" name="Google Shape;239;p51"/>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40" name="Google Shape;240;p51"/>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1"/>
        <p:cNvGrpSpPr/>
        <p:nvPr/>
      </p:nvGrpSpPr>
      <p:grpSpPr>
        <a:xfrm>
          <a:off x="0" y="0"/>
          <a:ext cx="0" cy="0"/>
          <a:chOff x="0" y="0"/>
          <a:chExt cx="0" cy="0"/>
        </a:xfrm>
      </p:grpSpPr>
      <p:sp>
        <p:nvSpPr>
          <p:cNvPr id="242" name="Google Shape;242;p52"/>
          <p:cNvSpPr txBox="1">
            <a:spLocks noGrp="1"/>
          </p:cNvSpPr>
          <p:nvPr>
            <p:ph type="title"/>
          </p:nvPr>
        </p:nvSpPr>
        <p:spPr>
          <a:xfrm rot="5400000">
            <a:off x="5350050" y="1467544"/>
            <a:ext cx="4359000" cy="1971600"/>
          </a:xfrm>
          <a:prstGeom prst="rect">
            <a:avLst/>
          </a:prstGeom>
          <a:noFill/>
          <a:ln>
            <a:noFill/>
          </a:ln>
        </p:spPr>
        <p:txBody>
          <a:bodyPr spcFirstLastPara="1" wrap="square" lIns="25725" tIns="12850" rIns="25725" bIns="12850" anchor="ctr" anchorCtr="0">
            <a:normAutofit/>
          </a:bodyPr>
          <a:lstStyle>
            <a:lvl1pPr lvl="0" algn="l" rtl="0">
              <a:lnSpc>
                <a:spcPct val="90000"/>
              </a:lnSpc>
              <a:spcBef>
                <a:spcPts val="0"/>
              </a:spcBef>
              <a:spcAft>
                <a:spcPts val="0"/>
              </a:spcAft>
              <a:buClr>
                <a:srgbClr val="007780"/>
              </a:buClr>
              <a:buSzPts val="500"/>
              <a:buNone/>
              <a:defRPr/>
            </a:lvl1pPr>
            <a:lvl2pPr lvl="1" algn="l" rtl="0">
              <a:lnSpc>
                <a:spcPct val="100000"/>
              </a:lnSpc>
              <a:spcBef>
                <a:spcPts val="0"/>
              </a:spcBef>
              <a:spcAft>
                <a:spcPts val="0"/>
              </a:spcAft>
              <a:buSzPts val="400"/>
              <a:buNone/>
              <a:defRPr/>
            </a:lvl2pPr>
            <a:lvl3pPr lvl="2" algn="l" rtl="0">
              <a:lnSpc>
                <a:spcPct val="100000"/>
              </a:lnSpc>
              <a:spcBef>
                <a:spcPts val="0"/>
              </a:spcBef>
              <a:spcAft>
                <a:spcPts val="0"/>
              </a:spcAft>
              <a:buSzPts val="400"/>
              <a:buNone/>
              <a:defRPr/>
            </a:lvl3pPr>
            <a:lvl4pPr lvl="3" algn="l" rtl="0">
              <a:lnSpc>
                <a:spcPct val="100000"/>
              </a:lnSpc>
              <a:spcBef>
                <a:spcPts val="0"/>
              </a:spcBef>
              <a:spcAft>
                <a:spcPts val="0"/>
              </a:spcAft>
              <a:buSzPts val="400"/>
              <a:buNone/>
              <a:defRPr/>
            </a:lvl4pPr>
            <a:lvl5pPr lvl="4" algn="l" rtl="0">
              <a:lnSpc>
                <a:spcPct val="100000"/>
              </a:lnSpc>
              <a:spcBef>
                <a:spcPts val="0"/>
              </a:spcBef>
              <a:spcAft>
                <a:spcPts val="0"/>
              </a:spcAft>
              <a:buSzPts val="400"/>
              <a:buNone/>
              <a:defRPr/>
            </a:lvl5pPr>
            <a:lvl6pPr lvl="5" algn="l" rtl="0">
              <a:lnSpc>
                <a:spcPct val="100000"/>
              </a:lnSpc>
              <a:spcBef>
                <a:spcPts val="0"/>
              </a:spcBef>
              <a:spcAft>
                <a:spcPts val="0"/>
              </a:spcAft>
              <a:buSzPts val="400"/>
              <a:buNone/>
              <a:defRPr/>
            </a:lvl6pPr>
            <a:lvl7pPr lvl="6" algn="l" rtl="0">
              <a:lnSpc>
                <a:spcPct val="100000"/>
              </a:lnSpc>
              <a:spcBef>
                <a:spcPts val="0"/>
              </a:spcBef>
              <a:spcAft>
                <a:spcPts val="0"/>
              </a:spcAft>
              <a:buSzPts val="400"/>
              <a:buNone/>
              <a:defRPr/>
            </a:lvl7pPr>
            <a:lvl8pPr lvl="7" algn="l" rtl="0">
              <a:lnSpc>
                <a:spcPct val="100000"/>
              </a:lnSpc>
              <a:spcBef>
                <a:spcPts val="0"/>
              </a:spcBef>
              <a:spcAft>
                <a:spcPts val="0"/>
              </a:spcAft>
              <a:buSzPts val="400"/>
              <a:buNone/>
              <a:defRPr/>
            </a:lvl8pPr>
            <a:lvl9pPr lvl="8" algn="l" rtl="0">
              <a:lnSpc>
                <a:spcPct val="100000"/>
              </a:lnSpc>
              <a:spcBef>
                <a:spcPts val="0"/>
              </a:spcBef>
              <a:spcAft>
                <a:spcPts val="0"/>
              </a:spcAft>
              <a:buSzPts val="400"/>
              <a:buNone/>
              <a:defRPr/>
            </a:lvl9pPr>
          </a:lstStyle>
          <a:p>
            <a:endParaRPr/>
          </a:p>
        </p:txBody>
      </p:sp>
      <p:sp>
        <p:nvSpPr>
          <p:cNvPr id="243" name="Google Shape;243;p52"/>
          <p:cNvSpPr txBox="1">
            <a:spLocks noGrp="1"/>
          </p:cNvSpPr>
          <p:nvPr>
            <p:ph type="body" idx="1"/>
          </p:nvPr>
        </p:nvSpPr>
        <p:spPr>
          <a:xfrm rot="5400000">
            <a:off x="1349475" y="-447056"/>
            <a:ext cx="4359000" cy="5800800"/>
          </a:xfrm>
          <a:prstGeom prst="rect">
            <a:avLst/>
          </a:prstGeom>
          <a:noFill/>
          <a:ln>
            <a:noFill/>
          </a:ln>
        </p:spPr>
        <p:txBody>
          <a:bodyPr spcFirstLastPara="1" wrap="square" lIns="25725" tIns="12850" rIns="25725" bIns="12850" anchor="t" anchorCtr="0">
            <a:normAutofit/>
          </a:bodyPr>
          <a:lstStyle>
            <a:lvl1pPr marL="457200" lvl="0" indent="-260350" algn="l" rtl="0">
              <a:lnSpc>
                <a:spcPct val="90000"/>
              </a:lnSpc>
              <a:spcBef>
                <a:spcPts val="800"/>
              </a:spcBef>
              <a:spcAft>
                <a:spcPts val="0"/>
              </a:spcAft>
              <a:buClr>
                <a:srgbClr val="102649"/>
              </a:buClr>
              <a:buSzPts val="500"/>
              <a:buChar char="•"/>
              <a:defRPr/>
            </a:lvl1pPr>
            <a:lvl2pPr marL="914400" lvl="1" indent="-260350" algn="l" rtl="0">
              <a:lnSpc>
                <a:spcPct val="90000"/>
              </a:lnSpc>
              <a:spcBef>
                <a:spcPts val="400"/>
              </a:spcBef>
              <a:spcAft>
                <a:spcPts val="0"/>
              </a:spcAft>
              <a:buClr>
                <a:srgbClr val="102649"/>
              </a:buClr>
              <a:buSzPts val="500"/>
              <a:buChar char="•"/>
              <a:defRPr/>
            </a:lvl2pPr>
            <a:lvl3pPr marL="1371600" lvl="2" indent="-260350" algn="l" rtl="0">
              <a:lnSpc>
                <a:spcPct val="90000"/>
              </a:lnSpc>
              <a:spcBef>
                <a:spcPts val="400"/>
              </a:spcBef>
              <a:spcAft>
                <a:spcPts val="0"/>
              </a:spcAft>
              <a:buClr>
                <a:srgbClr val="102649"/>
              </a:buClr>
              <a:buSzPts val="500"/>
              <a:buChar char="•"/>
              <a:defRPr/>
            </a:lvl3pPr>
            <a:lvl4pPr marL="1828800" lvl="3" indent="-260350" algn="l" rtl="0">
              <a:lnSpc>
                <a:spcPct val="90000"/>
              </a:lnSpc>
              <a:spcBef>
                <a:spcPts val="400"/>
              </a:spcBef>
              <a:spcAft>
                <a:spcPts val="0"/>
              </a:spcAft>
              <a:buClr>
                <a:srgbClr val="102649"/>
              </a:buClr>
              <a:buSzPts val="500"/>
              <a:buChar char="•"/>
              <a:defRPr/>
            </a:lvl4pPr>
            <a:lvl5pPr marL="2286000" lvl="4" indent="-260350" algn="l" rtl="0">
              <a:lnSpc>
                <a:spcPct val="90000"/>
              </a:lnSpc>
              <a:spcBef>
                <a:spcPts val="400"/>
              </a:spcBef>
              <a:spcAft>
                <a:spcPts val="0"/>
              </a:spcAft>
              <a:buClr>
                <a:srgbClr val="102649"/>
              </a:buClr>
              <a:buSzPts val="500"/>
              <a:buChar char="•"/>
              <a:defRPr/>
            </a:lvl5pPr>
            <a:lvl6pPr marL="2743200" lvl="5" indent="-260350" algn="l" rtl="0">
              <a:lnSpc>
                <a:spcPct val="90000"/>
              </a:lnSpc>
              <a:spcBef>
                <a:spcPts val="400"/>
              </a:spcBef>
              <a:spcAft>
                <a:spcPts val="0"/>
              </a:spcAft>
              <a:buClr>
                <a:schemeClr val="dk1"/>
              </a:buClr>
              <a:buSzPts val="500"/>
              <a:buChar char="•"/>
              <a:defRPr/>
            </a:lvl6pPr>
            <a:lvl7pPr marL="3200400" lvl="6" indent="-260350" algn="l" rtl="0">
              <a:lnSpc>
                <a:spcPct val="90000"/>
              </a:lnSpc>
              <a:spcBef>
                <a:spcPts val="400"/>
              </a:spcBef>
              <a:spcAft>
                <a:spcPts val="0"/>
              </a:spcAft>
              <a:buClr>
                <a:schemeClr val="dk1"/>
              </a:buClr>
              <a:buSzPts val="500"/>
              <a:buChar char="•"/>
              <a:defRPr/>
            </a:lvl7pPr>
            <a:lvl8pPr marL="3657600" lvl="7" indent="-260350" algn="l" rtl="0">
              <a:lnSpc>
                <a:spcPct val="90000"/>
              </a:lnSpc>
              <a:spcBef>
                <a:spcPts val="400"/>
              </a:spcBef>
              <a:spcAft>
                <a:spcPts val="0"/>
              </a:spcAft>
              <a:buClr>
                <a:schemeClr val="dk1"/>
              </a:buClr>
              <a:buSzPts val="500"/>
              <a:buChar char="•"/>
              <a:defRPr/>
            </a:lvl8pPr>
            <a:lvl9pPr marL="4114800" lvl="8" indent="-260350" algn="l" rtl="0">
              <a:lnSpc>
                <a:spcPct val="90000"/>
              </a:lnSpc>
              <a:spcBef>
                <a:spcPts val="400"/>
              </a:spcBef>
              <a:spcAft>
                <a:spcPts val="0"/>
              </a:spcAft>
              <a:buClr>
                <a:schemeClr val="dk1"/>
              </a:buClr>
              <a:buSzPts val="500"/>
              <a:buChar char="•"/>
              <a:defRPr/>
            </a:lvl9pPr>
          </a:lstStyle>
          <a:p>
            <a:endParaRPr/>
          </a:p>
        </p:txBody>
      </p:sp>
      <p:sp>
        <p:nvSpPr>
          <p:cNvPr id="244" name="Google Shape;244;p52"/>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lvl="0" algn="l"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
        <p:nvSpPr>
          <p:cNvPr id="245" name="Google Shape;245;p52"/>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lvl="0" algn="ctr" rtl="0">
              <a:lnSpc>
                <a:spcPct val="100000"/>
              </a:lnSpc>
              <a:spcBef>
                <a:spcPts val="0"/>
              </a:spcBef>
              <a:spcAft>
                <a:spcPts val="0"/>
              </a:spcAft>
              <a:buClr>
                <a:schemeClr val="lt1"/>
              </a:buClr>
              <a:buSzPts val="400"/>
              <a:buFont typeface="Libre Franklin"/>
              <a:buNone/>
              <a:defRPr/>
            </a:lvl1pPr>
            <a:lvl2pPr lvl="1" algn="l" rtl="0">
              <a:lnSpc>
                <a:spcPct val="100000"/>
              </a:lnSpc>
              <a:spcBef>
                <a:spcPts val="0"/>
              </a:spcBef>
              <a:spcAft>
                <a:spcPts val="0"/>
              </a:spcAft>
              <a:buClr>
                <a:schemeClr val="dk1"/>
              </a:buClr>
              <a:buSzPts val="400"/>
              <a:buFont typeface="Libre Franklin"/>
              <a:buNone/>
              <a:defRPr/>
            </a:lvl2pPr>
            <a:lvl3pPr lvl="2" algn="l" rtl="0">
              <a:lnSpc>
                <a:spcPct val="100000"/>
              </a:lnSpc>
              <a:spcBef>
                <a:spcPts val="0"/>
              </a:spcBef>
              <a:spcAft>
                <a:spcPts val="0"/>
              </a:spcAft>
              <a:buClr>
                <a:schemeClr val="dk1"/>
              </a:buClr>
              <a:buSzPts val="400"/>
              <a:buFont typeface="Libre Franklin"/>
              <a:buNone/>
              <a:defRPr/>
            </a:lvl3pPr>
            <a:lvl4pPr lvl="3" algn="l" rtl="0">
              <a:lnSpc>
                <a:spcPct val="100000"/>
              </a:lnSpc>
              <a:spcBef>
                <a:spcPts val="0"/>
              </a:spcBef>
              <a:spcAft>
                <a:spcPts val="0"/>
              </a:spcAft>
              <a:buClr>
                <a:schemeClr val="dk1"/>
              </a:buClr>
              <a:buSzPts val="400"/>
              <a:buFont typeface="Libre Franklin"/>
              <a:buNone/>
              <a:defRPr/>
            </a:lvl4pPr>
            <a:lvl5pPr lvl="4" algn="l" rtl="0">
              <a:lnSpc>
                <a:spcPct val="100000"/>
              </a:lnSpc>
              <a:spcBef>
                <a:spcPts val="0"/>
              </a:spcBef>
              <a:spcAft>
                <a:spcPts val="0"/>
              </a:spcAft>
              <a:buClr>
                <a:schemeClr val="dk1"/>
              </a:buClr>
              <a:buSzPts val="400"/>
              <a:buFont typeface="Libre Franklin"/>
              <a:buNone/>
              <a:defRPr/>
            </a:lvl5pPr>
            <a:lvl6pPr lvl="5" algn="l" rtl="0">
              <a:lnSpc>
                <a:spcPct val="100000"/>
              </a:lnSpc>
              <a:spcBef>
                <a:spcPts val="0"/>
              </a:spcBef>
              <a:spcAft>
                <a:spcPts val="0"/>
              </a:spcAft>
              <a:buClr>
                <a:schemeClr val="dk1"/>
              </a:buClr>
              <a:buSzPts val="400"/>
              <a:buFont typeface="Libre Franklin"/>
              <a:buNone/>
              <a:defRPr/>
            </a:lvl6pPr>
            <a:lvl7pPr lvl="6" algn="l" rtl="0">
              <a:lnSpc>
                <a:spcPct val="100000"/>
              </a:lnSpc>
              <a:spcBef>
                <a:spcPts val="0"/>
              </a:spcBef>
              <a:spcAft>
                <a:spcPts val="0"/>
              </a:spcAft>
              <a:buClr>
                <a:schemeClr val="dk1"/>
              </a:buClr>
              <a:buSzPts val="400"/>
              <a:buFont typeface="Libre Franklin"/>
              <a:buNone/>
              <a:defRPr/>
            </a:lvl7pPr>
            <a:lvl8pPr lvl="7" algn="l" rtl="0">
              <a:lnSpc>
                <a:spcPct val="100000"/>
              </a:lnSpc>
              <a:spcBef>
                <a:spcPts val="0"/>
              </a:spcBef>
              <a:spcAft>
                <a:spcPts val="0"/>
              </a:spcAft>
              <a:buClr>
                <a:schemeClr val="dk1"/>
              </a:buClr>
              <a:buSzPts val="400"/>
              <a:buFont typeface="Libre Franklin"/>
              <a:buNone/>
              <a:defRPr/>
            </a:lvl8pPr>
            <a:lvl9pPr lvl="8" algn="l" rtl="0">
              <a:lnSpc>
                <a:spcPct val="100000"/>
              </a:lnSpc>
              <a:spcBef>
                <a:spcPts val="0"/>
              </a:spcBef>
              <a:spcAft>
                <a:spcPts val="0"/>
              </a:spcAft>
              <a:buClr>
                <a:schemeClr val="dk1"/>
              </a:buClr>
              <a:buSzPts val="400"/>
              <a:buFont typeface="Libre Franklin"/>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46"/>
        <p:cNvGrpSpPr/>
        <p:nvPr/>
      </p:nvGrpSpPr>
      <p:grpSpPr>
        <a:xfrm>
          <a:off x="0" y="0"/>
          <a:ext cx="0" cy="0"/>
          <a:chOff x="0" y="0"/>
          <a:chExt cx="0" cy="0"/>
        </a:xfrm>
      </p:grpSpPr>
      <p:sp>
        <p:nvSpPr>
          <p:cNvPr id="247" name="Google Shape;247;p53"/>
          <p:cNvSpPr txBox="1">
            <a:spLocks noGrp="1"/>
          </p:cNvSpPr>
          <p:nvPr>
            <p:ph type="title"/>
          </p:nvPr>
        </p:nvSpPr>
        <p:spPr>
          <a:xfrm>
            <a:off x="416839" y="192912"/>
            <a:ext cx="67443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248" name="Google Shape;248;p53"/>
          <p:cNvSpPr txBox="1">
            <a:spLocks noGrp="1"/>
          </p:cNvSpPr>
          <p:nvPr>
            <p:ph type="sldNum" idx="12"/>
          </p:nvPr>
        </p:nvSpPr>
        <p:spPr>
          <a:xfrm>
            <a:off x="8262574" y="4732238"/>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9" name="Google Shape;249;p53"/>
          <p:cNvSpPr txBox="1">
            <a:spLocks noGrp="1"/>
          </p:cNvSpPr>
          <p:nvPr>
            <p:ph type="body" idx="1"/>
          </p:nvPr>
        </p:nvSpPr>
        <p:spPr>
          <a:xfrm>
            <a:off x="436225" y="1347290"/>
            <a:ext cx="6817500" cy="3658800"/>
          </a:xfrm>
          <a:prstGeom prst="rect">
            <a:avLst/>
          </a:prstGeom>
          <a:noFill/>
          <a:ln>
            <a:noFill/>
          </a:ln>
        </p:spPr>
        <p:txBody>
          <a:bodyPr spcFirstLastPara="1" wrap="square" lIns="25725" tIns="25725" rIns="25725" bIns="25725" anchor="t" anchorCtr="0">
            <a:noAutofit/>
          </a:bodyPr>
          <a:lstStyle>
            <a:lvl1pPr marL="457200" marR="0" lvl="0" indent="-228600" algn="l" rtl="0">
              <a:lnSpc>
                <a:spcPct val="100000"/>
              </a:lnSpc>
              <a:spcBef>
                <a:spcPts val="800"/>
              </a:spcBef>
              <a:spcAft>
                <a:spcPts val="0"/>
              </a:spcAft>
              <a:buClr>
                <a:srgbClr val="D2BD24"/>
              </a:buClr>
              <a:buSzPts val="1000"/>
              <a:buFont typeface="Noto Sans Symbols"/>
              <a:buNone/>
              <a:defRPr sz="2700" b="0" i="0" u="none" strike="noStrike" cap="none">
                <a:solidFill>
                  <a:srgbClr val="3F3F3F"/>
                </a:solidFill>
                <a:latin typeface="Arial"/>
                <a:ea typeface="Arial"/>
                <a:cs typeface="Arial"/>
                <a:sym typeface="Arial"/>
              </a:defRPr>
            </a:lvl1pPr>
            <a:lvl2pPr marL="914400" marR="0" lvl="1" indent="-273050" algn="l" rtl="0">
              <a:lnSpc>
                <a:spcPct val="100000"/>
              </a:lnSpc>
              <a:spcBef>
                <a:spcPts val="800"/>
              </a:spcBef>
              <a:spcAft>
                <a:spcPts val="0"/>
              </a:spcAft>
              <a:buClr>
                <a:srgbClr val="D2BD24"/>
              </a:buClr>
              <a:buSzPts val="700"/>
              <a:buFont typeface="Arial"/>
              <a:buChar char="●"/>
              <a:defRPr sz="2400" b="0" i="0" u="none" strike="noStrike" cap="none">
                <a:solidFill>
                  <a:srgbClr val="3F3F3F"/>
                </a:solidFill>
                <a:latin typeface="Arial"/>
                <a:ea typeface="Arial"/>
                <a:cs typeface="Arial"/>
                <a:sym typeface="Arial"/>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Arial"/>
                <a:ea typeface="Arial"/>
                <a:cs typeface="Arial"/>
                <a:sym typeface="Arial"/>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Arial"/>
                <a:ea typeface="Arial"/>
                <a:cs typeface="Arial"/>
                <a:sym typeface="Arial"/>
              </a:defRPr>
            </a:lvl4pPr>
            <a:lvl5pPr marL="2286000" marR="0" lvl="4"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Arial"/>
                <a:ea typeface="Arial"/>
                <a:cs typeface="Arial"/>
                <a:sym typeface="Arial"/>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7"/>
          <p:cNvSpPr>
            <a:spLocks noGrp="1"/>
          </p:cNvSpPr>
          <p:nvPr>
            <p:ph type="pic" idx="2"/>
          </p:nvPr>
        </p:nvSpPr>
        <p:spPr>
          <a:xfrm>
            <a:off x="3887391" y="740569"/>
            <a:ext cx="4629300" cy="3655200"/>
          </a:xfrm>
          <a:prstGeom prst="rect">
            <a:avLst/>
          </a:prstGeom>
          <a:noFill/>
          <a:ln>
            <a:noFill/>
          </a:ln>
        </p:spPr>
      </p:sp>
      <p:sp>
        <p:nvSpPr>
          <p:cNvPr id="76" name="Google Shape;76;p1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02649"/>
              </a:buClr>
              <a:buSzPts val="1200"/>
              <a:buNone/>
              <a:defRPr sz="1200"/>
            </a:lvl1pPr>
            <a:lvl2pPr marL="914400" lvl="1" indent="-228600" algn="l" rtl="0">
              <a:lnSpc>
                <a:spcPct val="90000"/>
              </a:lnSpc>
              <a:spcBef>
                <a:spcPts val="400"/>
              </a:spcBef>
              <a:spcAft>
                <a:spcPts val="0"/>
              </a:spcAft>
              <a:buClr>
                <a:srgbClr val="102649"/>
              </a:buClr>
              <a:buSzPts val="1100"/>
              <a:buNone/>
              <a:defRPr sz="1100"/>
            </a:lvl2pPr>
            <a:lvl3pPr marL="1371600" lvl="2" indent="-228600" algn="l" rtl="0">
              <a:lnSpc>
                <a:spcPct val="90000"/>
              </a:lnSpc>
              <a:spcBef>
                <a:spcPts val="400"/>
              </a:spcBef>
              <a:spcAft>
                <a:spcPts val="0"/>
              </a:spcAft>
              <a:buClr>
                <a:srgbClr val="102649"/>
              </a:buClr>
              <a:buSzPts val="900"/>
              <a:buNone/>
              <a:defRPr sz="900"/>
            </a:lvl3pPr>
            <a:lvl4pPr marL="1828800" lvl="3" indent="-228600" algn="l" rtl="0">
              <a:lnSpc>
                <a:spcPct val="90000"/>
              </a:lnSpc>
              <a:spcBef>
                <a:spcPts val="400"/>
              </a:spcBef>
              <a:spcAft>
                <a:spcPts val="0"/>
              </a:spcAft>
              <a:buClr>
                <a:srgbClr val="102649"/>
              </a:buClr>
              <a:buSzPts val="800"/>
              <a:buNone/>
              <a:defRPr sz="800"/>
            </a:lvl4pPr>
            <a:lvl5pPr marL="2286000" lvl="4" indent="-228600" algn="l" rtl="0">
              <a:lnSpc>
                <a:spcPct val="90000"/>
              </a:lnSpc>
              <a:spcBef>
                <a:spcPts val="400"/>
              </a:spcBef>
              <a:spcAft>
                <a:spcPts val="0"/>
              </a:spcAft>
              <a:buClr>
                <a:srgbClr val="102649"/>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77" name="Google Shape;77;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0"/>
        <p:cNvGrpSpPr/>
        <p:nvPr/>
      </p:nvGrpSpPr>
      <p:grpSpPr>
        <a:xfrm>
          <a:off x="0" y="0"/>
          <a:ext cx="0" cy="0"/>
          <a:chOff x="0" y="0"/>
          <a:chExt cx="0" cy="0"/>
        </a:xfrm>
      </p:grpSpPr>
      <p:sp>
        <p:nvSpPr>
          <p:cNvPr id="251" name="Google Shape;251;p54"/>
          <p:cNvSpPr txBox="1">
            <a:spLocks noGrp="1"/>
          </p:cNvSpPr>
          <p:nvPr>
            <p:ph type="title"/>
          </p:nvPr>
        </p:nvSpPr>
        <p:spPr>
          <a:xfrm>
            <a:off x="416839" y="192912"/>
            <a:ext cx="6744300" cy="990600"/>
          </a:xfrm>
          <a:prstGeom prst="rect">
            <a:avLst/>
          </a:prstGeom>
          <a:noFill/>
          <a:ln>
            <a:noFill/>
          </a:ln>
        </p:spPr>
        <p:txBody>
          <a:bodyPr spcFirstLastPara="1" wrap="square" lIns="19275" tIns="9625" rIns="19275" bIns="9625" anchor="t" anchorCtr="0">
            <a:noAutofit/>
          </a:bodyPr>
          <a:lstStyle>
            <a:lvl1pPr marR="0" lvl="0" algn="l" rtl="0">
              <a:lnSpc>
                <a:spcPct val="100000"/>
              </a:lnSpc>
              <a:spcBef>
                <a:spcPts val="0"/>
              </a:spcBef>
              <a:spcAft>
                <a:spcPts val="0"/>
              </a:spcAft>
              <a:buClr>
                <a:srgbClr val="072B62"/>
              </a:buClr>
              <a:buSzPts val="9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300"/>
              <a:buFont typeface="Arial"/>
              <a:buNone/>
              <a:defRPr sz="1400" b="0" i="0" u="none" strike="noStrike" cap="none">
                <a:solidFill>
                  <a:schemeClr val="dk2"/>
                </a:solidFill>
                <a:latin typeface="Arial"/>
                <a:ea typeface="Arial"/>
                <a:cs typeface="Arial"/>
                <a:sym typeface="Arial"/>
              </a:defRPr>
            </a:lvl9pPr>
          </a:lstStyle>
          <a:p>
            <a:endParaRPr/>
          </a:p>
        </p:txBody>
      </p:sp>
      <p:sp>
        <p:nvSpPr>
          <p:cNvPr id="252" name="Google Shape;252;p54"/>
          <p:cNvSpPr txBox="1">
            <a:spLocks noGrp="1"/>
          </p:cNvSpPr>
          <p:nvPr>
            <p:ph type="sldNum" idx="12"/>
          </p:nvPr>
        </p:nvSpPr>
        <p:spPr>
          <a:xfrm>
            <a:off x="8262574" y="4732238"/>
            <a:ext cx="512700" cy="273900"/>
          </a:xfrm>
          <a:prstGeom prst="rect">
            <a:avLst/>
          </a:prstGeom>
          <a:noFill/>
          <a:ln>
            <a:noFill/>
          </a:ln>
        </p:spPr>
        <p:txBody>
          <a:bodyPr spcFirstLastPara="1" wrap="square" lIns="19275" tIns="9625" rIns="19275" bIns="9625" anchor="ctr" anchorCtr="0">
            <a:noAutofit/>
          </a:bodyPr>
          <a:lstStyle>
            <a:lvl1pPr marL="0" marR="0" lvl="0"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3" name="Google Shape;253;p54"/>
          <p:cNvSpPr txBox="1">
            <a:spLocks noGrp="1"/>
          </p:cNvSpPr>
          <p:nvPr>
            <p:ph type="body" idx="1"/>
          </p:nvPr>
        </p:nvSpPr>
        <p:spPr>
          <a:xfrm>
            <a:off x="436225" y="1351219"/>
            <a:ext cx="3223500" cy="3521100"/>
          </a:xfrm>
          <a:prstGeom prst="rect">
            <a:avLst/>
          </a:prstGeom>
          <a:noFill/>
          <a:ln>
            <a:noFill/>
          </a:ln>
        </p:spPr>
        <p:txBody>
          <a:bodyPr spcFirstLastPara="1" wrap="square" lIns="19275" tIns="9625" rIns="19275" bIns="9625" anchor="t" anchorCtr="0">
            <a:noAutofit/>
          </a:bodyPr>
          <a:lstStyle>
            <a:lvl1pPr marL="457200" marR="0" lvl="0" indent="-228600" algn="l" rtl="0">
              <a:lnSpc>
                <a:spcPct val="100000"/>
              </a:lnSpc>
              <a:spcBef>
                <a:spcPts val="800"/>
              </a:spcBef>
              <a:spcAft>
                <a:spcPts val="0"/>
              </a:spcAft>
              <a:buClr>
                <a:srgbClr val="D2BD24"/>
              </a:buClr>
              <a:buSzPts val="700"/>
              <a:buFont typeface="Noto Sans Symbols"/>
              <a:buNone/>
              <a:defRPr sz="2700" b="0" i="0" u="none" strike="noStrike" cap="none">
                <a:solidFill>
                  <a:srgbClr val="3F3F3F"/>
                </a:solidFill>
                <a:latin typeface="Arial"/>
                <a:ea typeface="Arial"/>
                <a:cs typeface="Arial"/>
                <a:sym typeface="Arial"/>
              </a:defRPr>
            </a:lvl1pPr>
            <a:lvl2pPr marL="914400" marR="0" lvl="1" indent="-260350" algn="l" rtl="0">
              <a:lnSpc>
                <a:spcPct val="100000"/>
              </a:lnSpc>
              <a:spcBef>
                <a:spcPts val="800"/>
              </a:spcBef>
              <a:spcAft>
                <a:spcPts val="0"/>
              </a:spcAft>
              <a:buClr>
                <a:srgbClr val="D2BD24"/>
              </a:buClr>
              <a:buSzPts val="500"/>
              <a:buFont typeface="Arial"/>
              <a:buChar char="●"/>
              <a:defRPr sz="2400" b="0" i="0" u="none" strike="noStrike" cap="none">
                <a:solidFill>
                  <a:srgbClr val="3F3F3F"/>
                </a:solidFill>
                <a:latin typeface="Arial"/>
                <a:ea typeface="Arial"/>
                <a:cs typeface="Arial"/>
                <a:sym typeface="Arial"/>
              </a:defRPr>
            </a:lvl2pPr>
            <a:lvl3pPr marL="1371600" marR="0" lvl="2" indent="-266700" algn="l" rtl="0">
              <a:lnSpc>
                <a:spcPct val="100000"/>
              </a:lnSpc>
              <a:spcBef>
                <a:spcPts val="800"/>
              </a:spcBef>
              <a:spcAft>
                <a:spcPts val="0"/>
              </a:spcAft>
              <a:buClr>
                <a:srgbClr val="D2BD24"/>
              </a:buClr>
              <a:buSzPts val="600"/>
              <a:buFont typeface="Noto Sans Symbols"/>
              <a:buChar char="✓"/>
              <a:defRPr sz="2100" b="0" i="0" u="none" strike="noStrike" cap="none">
                <a:solidFill>
                  <a:srgbClr val="3F3F3F"/>
                </a:solidFill>
                <a:latin typeface="Arial"/>
                <a:ea typeface="Arial"/>
                <a:cs typeface="Arial"/>
                <a:sym typeface="Arial"/>
              </a:defRPr>
            </a:lvl3pPr>
            <a:lvl4pPr marL="1828800" marR="0" lvl="3" indent="-260350" algn="l" rtl="0">
              <a:lnSpc>
                <a:spcPct val="100000"/>
              </a:lnSpc>
              <a:spcBef>
                <a:spcPts val="800"/>
              </a:spcBef>
              <a:spcAft>
                <a:spcPts val="0"/>
              </a:spcAft>
              <a:buClr>
                <a:srgbClr val="D2BD24"/>
              </a:buClr>
              <a:buSzPts val="500"/>
              <a:buFont typeface="Noto Sans Symbols"/>
              <a:buChar char="▶"/>
              <a:defRPr sz="1800" b="0" i="0" u="none" strike="noStrike" cap="none">
                <a:solidFill>
                  <a:srgbClr val="3F3F3F"/>
                </a:solidFill>
                <a:latin typeface="Arial"/>
                <a:ea typeface="Arial"/>
                <a:cs typeface="Arial"/>
                <a:sym typeface="Arial"/>
              </a:defRPr>
            </a:lvl4pPr>
            <a:lvl5pPr marL="2286000" marR="0" lvl="4" indent="-260350" algn="l" rtl="0">
              <a:lnSpc>
                <a:spcPct val="100000"/>
              </a:lnSpc>
              <a:spcBef>
                <a:spcPts val="800"/>
              </a:spcBef>
              <a:spcAft>
                <a:spcPts val="0"/>
              </a:spcAft>
              <a:buClr>
                <a:srgbClr val="D2BD24"/>
              </a:buClr>
              <a:buSzPts val="500"/>
              <a:buFont typeface="Noto Sans Symbols"/>
              <a:buChar char="▶"/>
              <a:defRPr sz="1800" b="0" i="0" u="none" strike="noStrike" cap="none">
                <a:solidFill>
                  <a:srgbClr val="3F3F3F"/>
                </a:solidFill>
                <a:latin typeface="Arial"/>
                <a:ea typeface="Arial"/>
                <a:cs typeface="Arial"/>
                <a:sym typeface="Arial"/>
              </a:defRPr>
            </a:lvl5pPr>
            <a:lvl6pPr marL="2743200" marR="0" lvl="5"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6pPr>
            <a:lvl7pPr marL="3200400" marR="0" lvl="6"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7pPr>
            <a:lvl8pPr marL="3657600" marR="0" lvl="7"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8pPr>
            <a:lvl9pPr marL="4114800" marR="0" lvl="8"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9pPr>
          </a:lstStyle>
          <a:p>
            <a:endParaRPr/>
          </a:p>
        </p:txBody>
      </p:sp>
      <p:sp>
        <p:nvSpPr>
          <p:cNvPr id="254" name="Google Shape;254;p54"/>
          <p:cNvSpPr txBox="1">
            <a:spLocks noGrp="1"/>
          </p:cNvSpPr>
          <p:nvPr>
            <p:ph type="body" idx="2"/>
          </p:nvPr>
        </p:nvSpPr>
        <p:spPr>
          <a:xfrm>
            <a:off x="3921342" y="1351219"/>
            <a:ext cx="3223500" cy="3521100"/>
          </a:xfrm>
          <a:prstGeom prst="rect">
            <a:avLst/>
          </a:prstGeom>
          <a:noFill/>
          <a:ln>
            <a:noFill/>
          </a:ln>
        </p:spPr>
        <p:txBody>
          <a:bodyPr spcFirstLastPara="1" wrap="square" lIns="19275" tIns="9625" rIns="19275" bIns="9625" anchor="t" anchorCtr="0">
            <a:noAutofit/>
          </a:bodyPr>
          <a:lstStyle>
            <a:lvl1pPr marL="457200" marR="0" lvl="0" indent="-228600" algn="l" rtl="0">
              <a:lnSpc>
                <a:spcPct val="100000"/>
              </a:lnSpc>
              <a:spcBef>
                <a:spcPts val="800"/>
              </a:spcBef>
              <a:spcAft>
                <a:spcPts val="0"/>
              </a:spcAft>
              <a:buClr>
                <a:srgbClr val="D2BD24"/>
              </a:buClr>
              <a:buSzPts val="700"/>
              <a:buFont typeface="Noto Sans Symbols"/>
              <a:buNone/>
              <a:defRPr sz="2700" b="0" i="0" u="none" strike="noStrike" cap="none">
                <a:solidFill>
                  <a:srgbClr val="3F3F3F"/>
                </a:solidFill>
                <a:latin typeface="Arial"/>
                <a:ea typeface="Arial"/>
                <a:cs typeface="Arial"/>
                <a:sym typeface="Arial"/>
              </a:defRPr>
            </a:lvl1pPr>
            <a:lvl2pPr marL="914400" marR="0" lvl="1" indent="-260350" algn="l" rtl="0">
              <a:lnSpc>
                <a:spcPct val="100000"/>
              </a:lnSpc>
              <a:spcBef>
                <a:spcPts val="800"/>
              </a:spcBef>
              <a:spcAft>
                <a:spcPts val="0"/>
              </a:spcAft>
              <a:buClr>
                <a:srgbClr val="D2BD24"/>
              </a:buClr>
              <a:buSzPts val="500"/>
              <a:buFont typeface="Arial"/>
              <a:buChar char="●"/>
              <a:defRPr sz="2400" b="0" i="0" u="none" strike="noStrike" cap="none">
                <a:solidFill>
                  <a:srgbClr val="3F3F3F"/>
                </a:solidFill>
                <a:latin typeface="Arial"/>
                <a:ea typeface="Arial"/>
                <a:cs typeface="Arial"/>
                <a:sym typeface="Arial"/>
              </a:defRPr>
            </a:lvl2pPr>
            <a:lvl3pPr marL="1371600" marR="0" lvl="2" indent="-266700" algn="l" rtl="0">
              <a:lnSpc>
                <a:spcPct val="100000"/>
              </a:lnSpc>
              <a:spcBef>
                <a:spcPts val="800"/>
              </a:spcBef>
              <a:spcAft>
                <a:spcPts val="0"/>
              </a:spcAft>
              <a:buClr>
                <a:srgbClr val="D2BD24"/>
              </a:buClr>
              <a:buSzPts val="600"/>
              <a:buFont typeface="Noto Sans Symbols"/>
              <a:buChar char="✓"/>
              <a:defRPr sz="2100" b="0" i="0" u="none" strike="noStrike" cap="none">
                <a:solidFill>
                  <a:srgbClr val="3F3F3F"/>
                </a:solidFill>
                <a:latin typeface="Arial"/>
                <a:ea typeface="Arial"/>
                <a:cs typeface="Arial"/>
                <a:sym typeface="Arial"/>
              </a:defRPr>
            </a:lvl3pPr>
            <a:lvl4pPr marL="1828800" marR="0" lvl="3" indent="-260350" algn="l" rtl="0">
              <a:lnSpc>
                <a:spcPct val="100000"/>
              </a:lnSpc>
              <a:spcBef>
                <a:spcPts val="800"/>
              </a:spcBef>
              <a:spcAft>
                <a:spcPts val="0"/>
              </a:spcAft>
              <a:buClr>
                <a:srgbClr val="D2BD24"/>
              </a:buClr>
              <a:buSzPts val="500"/>
              <a:buFont typeface="Noto Sans Symbols"/>
              <a:buChar char="▶"/>
              <a:defRPr sz="1800" b="0" i="0" u="none" strike="noStrike" cap="none">
                <a:solidFill>
                  <a:srgbClr val="3F3F3F"/>
                </a:solidFill>
                <a:latin typeface="Arial"/>
                <a:ea typeface="Arial"/>
                <a:cs typeface="Arial"/>
                <a:sym typeface="Arial"/>
              </a:defRPr>
            </a:lvl4pPr>
            <a:lvl5pPr marL="2286000" marR="0" lvl="4" indent="-260350" algn="l" rtl="0">
              <a:lnSpc>
                <a:spcPct val="100000"/>
              </a:lnSpc>
              <a:spcBef>
                <a:spcPts val="800"/>
              </a:spcBef>
              <a:spcAft>
                <a:spcPts val="0"/>
              </a:spcAft>
              <a:buClr>
                <a:srgbClr val="D2BD24"/>
              </a:buClr>
              <a:buSzPts val="500"/>
              <a:buFont typeface="Noto Sans Symbols"/>
              <a:buChar char="▶"/>
              <a:defRPr sz="1800" b="0" i="0" u="none" strike="noStrike" cap="none">
                <a:solidFill>
                  <a:srgbClr val="3F3F3F"/>
                </a:solidFill>
                <a:latin typeface="Arial"/>
                <a:ea typeface="Arial"/>
                <a:cs typeface="Arial"/>
                <a:sym typeface="Arial"/>
              </a:defRPr>
            </a:lvl5pPr>
            <a:lvl6pPr marL="2743200" marR="0" lvl="5"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6pPr>
            <a:lvl7pPr marL="3200400" marR="0" lvl="6"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7pPr>
            <a:lvl8pPr marL="3657600" marR="0" lvl="7"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8pPr>
            <a:lvl9pPr marL="4114800" marR="0" lvl="8" indent="-241300" algn="l" rtl="0">
              <a:lnSpc>
                <a:spcPct val="100000"/>
              </a:lnSpc>
              <a:spcBef>
                <a:spcPts val="800"/>
              </a:spcBef>
              <a:spcAft>
                <a:spcPts val="0"/>
              </a:spcAft>
              <a:buClr>
                <a:schemeClr val="accent1"/>
              </a:buClr>
              <a:buSzPts val="200"/>
              <a:buFont typeface="Noto Sans Symbols"/>
              <a:buChar char="▶"/>
              <a:defRPr sz="9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255"/>
        <p:cNvGrpSpPr/>
        <p:nvPr/>
      </p:nvGrpSpPr>
      <p:grpSpPr>
        <a:xfrm>
          <a:off x="0" y="0"/>
          <a:ext cx="0" cy="0"/>
          <a:chOff x="0" y="0"/>
          <a:chExt cx="0" cy="0"/>
        </a:xfrm>
      </p:grpSpPr>
      <p:sp>
        <p:nvSpPr>
          <p:cNvPr id="256" name="Google Shape;256;p55"/>
          <p:cNvSpPr txBox="1">
            <a:spLocks noGrp="1"/>
          </p:cNvSpPr>
          <p:nvPr>
            <p:ph type="ctrTitle"/>
          </p:nvPr>
        </p:nvSpPr>
        <p:spPr>
          <a:xfrm>
            <a:off x="655852" y="1107828"/>
            <a:ext cx="6498600" cy="1234800"/>
          </a:xfrm>
          <a:prstGeom prst="rect">
            <a:avLst/>
          </a:prstGeom>
          <a:noFill/>
          <a:ln>
            <a:noFill/>
          </a:ln>
        </p:spPr>
        <p:txBody>
          <a:bodyPr spcFirstLastPara="1" wrap="square" lIns="25725" tIns="12850" rIns="25725" bIns="12850" anchor="b" anchorCtr="0">
            <a:noAutofit/>
          </a:bodyPr>
          <a:lstStyle>
            <a:lvl1pPr marR="0" lvl="0" algn="l" rtl="0">
              <a:lnSpc>
                <a:spcPct val="100000"/>
              </a:lnSpc>
              <a:spcBef>
                <a:spcPts val="0"/>
              </a:spcBef>
              <a:spcAft>
                <a:spcPts val="0"/>
              </a:spcAft>
              <a:buClr>
                <a:srgbClr val="072B62"/>
              </a:buClr>
              <a:buSzPts val="1500"/>
              <a:buFont typeface="Georgia"/>
              <a:buNone/>
              <a:defRPr sz="4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9pPr>
          </a:lstStyle>
          <a:p>
            <a:endParaRPr/>
          </a:p>
        </p:txBody>
      </p:sp>
      <p:sp>
        <p:nvSpPr>
          <p:cNvPr id="257" name="Google Shape;257;p55"/>
          <p:cNvSpPr txBox="1">
            <a:spLocks noGrp="1"/>
          </p:cNvSpPr>
          <p:nvPr>
            <p:ph type="subTitle" idx="1"/>
          </p:nvPr>
        </p:nvSpPr>
        <p:spPr>
          <a:xfrm>
            <a:off x="963826" y="2509659"/>
            <a:ext cx="6223800" cy="822600"/>
          </a:xfrm>
          <a:prstGeom prst="rect">
            <a:avLst/>
          </a:prstGeom>
          <a:noFill/>
          <a:ln>
            <a:noFill/>
          </a:ln>
        </p:spPr>
        <p:txBody>
          <a:bodyPr spcFirstLastPara="1" wrap="square" lIns="25725" tIns="12850" rIns="25725" bIns="12850" anchor="t" anchorCtr="0">
            <a:noAutofit/>
          </a:bodyPr>
          <a:lstStyle>
            <a:lvl1pPr marR="0" lvl="0" algn="r" rtl="0">
              <a:lnSpc>
                <a:spcPct val="100000"/>
              </a:lnSpc>
              <a:spcBef>
                <a:spcPts val="800"/>
              </a:spcBef>
              <a:spcAft>
                <a:spcPts val="0"/>
              </a:spcAft>
              <a:buClr>
                <a:srgbClr val="D2BD24"/>
              </a:buClr>
              <a:buSzPts val="800"/>
              <a:buFont typeface="Noto Sans Symbols"/>
              <a:buNone/>
              <a:defRPr sz="2100" b="0" i="0" u="none" strike="noStrike" cap="none">
                <a:solidFill>
                  <a:srgbClr val="7F7F7F"/>
                </a:solidFill>
                <a:latin typeface="Arial"/>
                <a:ea typeface="Arial"/>
                <a:cs typeface="Arial"/>
                <a:sym typeface="Arial"/>
              </a:defRPr>
            </a:lvl1pPr>
            <a:lvl2pPr marR="0" lvl="1" algn="ctr" rtl="0">
              <a:lnSpc>
                <a:spcPct val="100000"/>
              </a:lnSpc>
              <a:spcBef>
                <a:spcPts val="800"/>
              </a:spcBef>
              <a:spcAft>
                <a:spcPts val="0"/>
              </a:spcAft>
              <a:buClr>
                <a:srgbClr val="D2BD24"/>
              </a:buClr>
              <a:buSzPts val="7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800"/>
              </a:spcBef>
              <a:spcAft>
                <a:spcPts val="0"/>
              </a:spcAft>
              <a:buClr>
                <a:srgbClr val="D2BD24"/>
              </a:buClr>
              <a:buSzPts val="800"/>
              <a:buFont typeface="Noto Sans Symbols"/>
              <a:buNone/>
              <a:defRPr sz="2100" b="0" i="0" u="none" strike="noStrike" cap="none">
                <a:solidFill>
                  <a:srgbClr val="888888"/>
                </a:solidFill>
                <a:latin typeface="Arial"/>
                <a:ea typeface="Arial"/>
                <a:cs typeface="Arial"/>
                <a:sym typeface="Arial"/>
              </a:defRPr>
            </a:lvl3pPr>
            <a:lvl4pPr marR="0" lvl="3" algn="ctr" rtl="0">
              <a:lnSpc>
                <a:spcPct val="100000"/>
              </a:lnSpc>
              <a:spcBef>
                <a:spcPts val="800"/>
              </a:spcBef>
              <a:spcAft>
                <a:spcPts val="0"/>
              </a:spcAft>
              <a:buClr>
                <a:srgbClr val="D2BD24"/>
              </a:buClr>
              <a:buSzPts val="700"/>
              <a:buFont typeface="Noto Sans Symbols"/>
              <a:buNone/>
              <a:defRPr sz="1800" b="0" i="0" u="none" strike="noStrike" cap="none">
                <a:solidFill>
                  <a:srgbClr val="888888"/>
                </a:solidFill>
                <a:latin typeface="Arial"/>
                <a:ea typeface="Arial"/>
                <a:cs typeface="Arial"/>
                <a:sym typeface="Arial"/>
              </a:defRPr>
            </a:lvl4pPr>
            <a:lvl5pPr marR="0" lvl="4" algn="ctr" rtl="0">
              <a:lnSpc>
                <a:spcPct val="100000"/>
              </a:lnSpc>
              <a:spcBef>
                <a:spcPts val="800"/>
              </a:spcBef>
              <a:spcAft>
                <a:spcPts val="0"/>
              </a:spcAft>
              <a:buClr>
                <a:srgbClr val="D2BD24"/>
              </a:buClr>
              <a:buSzPts val="700"/>
              <a:buFont typeface="Noto Sans Symbols"/>
              <a:buNone/>
              <a:defRPr sz="1800" b="0" i="0" u="none" strike="noStrike" cap="none">
                <a:solidFill>
                  <a:srgbClr val="888888"/>
                </a:solidFill>
                <a:latin typeface="Arial"/>
                <a:ea typeface="Arial"/>
                <a:cs typeface="Arial"/>
                <a:sym typeface="Arial"/>
              </a:defRPr>
            </a:lvl5pPr>
            <a:lvl6pPr marR="0" lvl="5" algn="ctr" rtl="0">
              <a:lnSpc>
                <a:spcPct val="100000"/>
              </a:lnSpc>
              <a:spcBef>
                <a:spcPts val="800"/>
              </a:spcBef>
              <a:spcAft>
                <a:spcPts val="0"/>
              </a:spcAft>
              <a:buClr>
                <a:schemeClr val="accent1"/>
              </a:buClr>
              <a:buSzPts val="300"/>
              <a:buFont typeface="Noto Sans Symbols"/>
              <a:buNone/>
              <a:defRPr sz="900" b="0" i="0" u="none" strike="noStrike" cap="none">
                <a:solidFill>
                  <a:srgbClr val="888888"/>
                </a:solidFill>
                <a:latin typeface="Arial"/>
                <a:ea typeface="Arial"/>
                <a:cs typeface="Arial"/>
                <a:sym typeface="Arial"/>
              </a:defRPr>
            </a:lvl6pPr>
            <a:lvl7pPr marR="0" lvl="6" algn="ctr" rtl="0">
              <a:lnSpc>
                <a:spcPct val="100000"/>
              </a:lnSpc>
              <a:spcBef>
                <a:spcPts val="800"/>
              </a:spcBef>
              <a:spcAft>
                <a:spcPts val="0"/>
              </a:spcAft>
              <a:buClr>
                <a:schemeClr val="accent1"/>
              </a:buClr>
              <a:buSzPts val="300"/>
              <a:buFont typeface="Noto Sans Symbols"/>
              <a:buNone/>
              <a:defRPr sz="900" b="0" i="0" u="none" strike="noStrike" cap="none">
                <a:solidFill>
                  <a:srgbClr val="888888"/>
                </a:solidFill>
                <a:latin typeface="Arial"/>
                <a:ea typeface="Arial"/>
                <a:cs typeface="Arial"/>
                <a:sym typeface="Arial"/>
              </a:defRPr>
            </a:lvl7pPr>
            <a:lvl8pPr marR="0" lvl="7" algn="ctr" rtl="0">
              <a:lnSpc>
                <a:spcPct val="100000"/>
              </a:lnSpc>
              <a:spcBef>
                <a:spcPts val="800"/>
              </a:spcBef>
              <a:spcAft>
                <a:spcPts val="0"/>
              </a:spcAft>
              <a:buClr>
                <a:schemeClr val="accent1"/>
              </a:buClr>
              <a:buSzPts val="300"/>
              <a:buFont typeface="Noto Sans Symbols"/>
              <a:buNone/>
              <a:defRPr sz="900" b="0" i="0" u="none" strike="noStrike" cap="none">
                <a:solidFill>
                  <a:srgbClr val="888888"/>
                </a:solidFill>
                <a:latin typeface="Arial"/>
                <a:ea typeface="Arial"/>
                <a:cs typeface="Arial"/>
                <a:sym typeface="Arial"/>
              </a:defRPr>
            </a:lvl8pPr>
            <a:lvl9pPr marR="0" lvl="8" algn="ctr" rtl="0">
              <a:lnSpc>
                <a:spcPct val="100000"/>
              </a:lnSpc>
              <a:spcBef>
                <a:spcPts val="800"/>
              </a:spcBef>
              <a:spcAft>
                <a:spcPts val="0"/>
              </a:spcAft>
              <a:buClr>
                <a:schemeClr val="accent1"/>
              </a:buClr>
              <a:buSzPts val="300"/>
              <a:buFont typeface="Noto Sans Symbols"/>
              <a:buNone/>
              <a:defRPr sz="900" b="0" i="0" u="none" strike="noStrike" cap="none">
                <a:solidFill>
                  <a:srgbClr val="888888"/>
                </a:solidFill>
                <a:latin typeface="Arial"/>
                <a:ea typeface="Arial"/>
                <a:cs typeface="Arial"/>
                <a:sym typeface="Arial"/>
              </a:defRPr>
            </a:lvl9pPr>
          </a:lstStyle>
          <a:p>
            <a:endParaRPr/>
          </a:p>
        </p:txBody>
      </p:sp>
      <p:grpSp>
        <p:nvGrpSpPr>
          <p:cNvPr id="258" name="Google Shape;258;p55"/>
          <p:cNvGrpSpPr/>
          <p:nvPr/>
        </p:nvGrpSpPr>
        <p:grpSpPr>
          <a:xfrm>
            <a:off x="0" y="0"/>
            <a:ext cx="9144100" cy="5149925"/>
            <a:chOff x="0" y="-8467"/>
            <a:chExt cx="12192133" cy="6866567"/>
          </a:xfrm>
        </p:grpSpPr>
        <p:cxnSp>
          <p:nvCxnSpPr>
            <p:cNvPr id="259" name="Google Shape;259;p55"/>
            <p:cNvCxnSpPr/>
            <p:nvPr/>
          </p:nvCxnSpPr>
          <p:spPr>
            <a:xfrm>
              <a:off x="9169166" y="-8467"/>
              <a:ext cx="1783200" cy="6856500"/>
            </a:xfrm>
            <a:prstGeom prst="straightConnector1">
              <a:avLst/>
            </a:prstGeom>
            <a:noFill/>
            <a:ln w="9525" cap="flat" cmpd="sng">
              <a:solidFill>
                <a:schemeClr val="accent1">
                  <a:alpha val="67450"/>
                </a:schemeClr>
              </a:solidFill>
              <a:prstDash val="solid"/>
              <a:round/>
              <a:headEnd type="none" w="sm" len="sm"/>
              <a:tailEnd type="none" w="sm" len="sm"/>
            </a:ln>
          </p:spPr>
        </p:cxnSp>
        <p:cxnSp>
          <p:nvCxnSpPr>
            <p:cNvPr id="260" name="Google Shape;260;p55"/>
            <p:cNvCxnSpPr/>
            <p:nvPr/>
          </p:nvCxnSpPr>
          <p:spPr>
            <a:xfrm flipH="1">
              <a:off x="8475125" y="3681413"/>
              <a:ext cx="3713700" cy="3166500"/>
            </a:xfrm>
            <a:prstGeom prst="straightConnector1">
              <a:avLst/>
            </a:prstGeom>
            <a:noFill/>
            <a:ln w="9525" cap="flat" cmpd="sng">
              <a:solidFill>
                <a:schemeClr val="accent1">
                  <a:alpha val="67450"/>
                </a:schemeClr>
              </a:solidFill>
              <a:prstDash val="solid"/>
              <a:round/>
              <a:headEnd type="none" w="sm" len="sm"/>
              <a:tailEnd type="none" w="sm" len="sm"/>
            </a:ln>
          </p:spPr>
        </p:cxnSp>
        <p:sp>
          <p:nvSpPr>
            <p:cNvPr id="261" name="Google Shape;261;p5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3330"/>
              </a:schemeClr>
            </a:solidFill>
            <a:ln>
              <a:noFill/>
            </a:ln>
          </p:spPr>
        </p:sp>
        <p:sp>
          <p:nvSpPr>
            <p:cNvPr id="262" name="Google Shape;262;p55"/>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63" name="Google Shape;263;p55"/>
            <p:cNvSpPr/>
            <p:nvPr/>
          </p:nvSpPr>
          <p:spPr>
            <a:xfrm>
              <a:off x="8932333" y="3048000"/>
              <a:ext cx="3259800" cy="3810000"/>
            </a:xfrm>
            <a:prstGeom prst="triangle">
              <a:avLst>
                <a:gd name="adj" fmla="val 100000"/>
              </a:avLst>
            </a:prstGeom>
            <a:solidFill>
              <a:srgbClr val="374C81">
                <a:alpha val="62750"/>
              </a:srgbClr>
            </a:solidFill>
            <a:ln>
              <a:noFill/>
            </a:ln>
          </p:spPr>
          <p:txBody>
            <a:bodyPr spcFirstLastPara="1" wrap="square" lIns="25725" tIns="25725" rIns="25725" bIns="25725" anchor="ctr" anchorCtr="0">
              <a:noAutofit/>
            </a:bodyPr>
            <a:lstStyle/>
            <a:p>
              <a:pPr marL="0" marR="0" lvl="0" indent="0" algn="l" rtl="0">
                <a:lnSpc>
                  <a:spcPct val="100000"/>
                </a:lnSpc>
                <a:spcBef>
                  <a:spcPts val="0"/>
                </a:spcBef>
                <a:spcAft>
                  <a:spcPts val="0"/>
                </a:spcAft>
                <a:buClr>
                  <a:srgbClr val="000000"/>
                </a:buClr>
                <a:buSzPts val="400"/>
                <a:buFont typeface="Arial"/>
                <a:buNone/>
              </a:pPr>
              <a:endParaRPr sz="1100" b="0" i="0" u="none" strike="noStrike" cap="none">
                <a:solidFill>
                  <a:srgbClr val="000000"/>
                </a:solidFill>
                <a:latin typeface="Arial"/>
                <a:ea typeface="Arial"/>
                <a:cs typeface="Arial"/>
                <a:sym typeface="Arial"/>
              </a:endParaRPr>
            </a:p>
          </p:txBody>
        </p:sp>
        <p:sp>
          <p:nvSpPr>
            <p:cNvPr id="264" name="Google Shape;264;p55"/>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7450"/>
              </a:srgbClr>
            </a:solidFill>
            <a:ln>
              <a:noFill/>
            </a:ln>
          </p:spPr>
        </p:sp>
        <p:sp>
          <p:nvSpPr>
            <p:cNvPr id="265" name="Google Shape;265;p55"/>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7450"/>
              </a:srgbClr>
            </a:solidFill>
            <a:ln>
              <a:noFill/>
            </a:ln>
          </p:spPr>
        </p:sp>
        <p:sp>
          <p:nvSpPr>
            <p:cNvPr id="266" name="Google Shape;266;p55"/>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267" name="Google Shape;267;p55"/>
            <p:cNvSpPr/>
            <p:nvPr/>
          </p:nvSpPr>
          <p:spPr>
            <a:xfrm>
              <a:off x="10371666" y="3589867"/>
              <a:ext cx="1817100" cy="3268200"/>
            </a:xfrm>
            <a:prstGeom prst="triangle">
              <a:avLst>
                <a:gd name="adj" fmla="val 100000"/>
              </a:avLst>
            </a:prstGeom>
            <a:solidFill>
              <a:srgbClr val="374C81">
                <a:alpha val="62750"/>
              </a:srgbClr>
            </a:solidFill>
            <a:ln>
              <a:noFill/>
            </a:ln>
          </p:spPr>
          <p:txBody>
            <a:bodyPr spcFirstLastPara="1" wrap="square" lIns="25725" tIns="25725" rIns="25725" bIns="25725" anchor="ctr" anchorCtr="0">
              <a:noAutofit/>
            </a:bodyPr>
            <a:lstStyle/>
            <a:p>
              <a:pPr marL="0" marR="0" lvl="0" indent="0" algn="l" rtl="0">
                <a:lnSpc>
                  <a:spcPct val="100000"/>
                </a:lnSpc>
                <a:spcBef>
                  <a:spcPts val="0"/>
                </a:spcBef>
                <a:spcAft>
                  <a:spcPts val="0"/>
                </a:spcAft>
                <a:buClr>
                  <a:srgbClr val="000000"/>
                </a:buClr>
                <a:buSzPts val="400"/>
                <a:buFont typeface="Arial"/>
                <a:buNone/>
              </a:pPr>
              <a:endParaRPr sz="1100" b="0" i="0" u="none" strike="noStrike" cap="none">
                <a:solidFill>
                  <a:srgbClr val="000000"/>
                </a:solidFill>
                <a:latin typeface="Arial"/>
                <a:ea typeface="Arial"/>
                <a:cs typeface="Arial"/>
                <a:sym typeface="Arial"/>
              </a:endParaRPr>
            </a:p>
          </p:txBody>
        </p:sp>
        <p:sp>
          <p:nvSpPr>
            <p:cNvPr id="268" name="Google Shape;268;p55"/>
            <p:cNvSpPr/>
            <p:nvPr/>
          </p:nvSpPr>
          <p:spPr>
            <a:xfrm>
              <a:off x="0" y="4013200"/>
              <a:ext cx="448800" cy="2844900"/>
            </a:xfrm>
            <a:prstGeom prst="triangle">
              <a:avLst>
                <a:gd name="adj" fmla="val 0"/>
              </a:avLst>
            </a:prstGeom>
            <a:solidFill>
              <a:srgbClr val="072B62">
                <a:alpha val="67450"/>
              </a:srgbClr>
            </a:solidFill>
            <a:ln>
              <a:noFill/>
            </a:ln>
          </p:spPr>
          <p:txBody>
            <a:bodyPr spcFirstLastPara="1" wrap="square" lIns="25725" tIns="25725" rIns="25725" bIns="25725" anchor="ctr" anchorCtr="0">
              <a:noAutofit/>
            </a:bodyPr>
            <a:lstStyle/>
            <a:p>
              <a:pPr marL="0" marR="0" lvl="0" indent="0" algn="l" rtl="0">
                <a:lnSpc>
                  <a:spcPct val="100000"/>
                </a:lnSpc>
                <a:spcBef>
                  <a:spcPts val="0"/>
                </a:spcBef>
                <a:spcAft>
                  <a:spcPts val="0"/>
                </a:spcAft>
                <a:buClr>
                  <a:srgbClr val="000000"/>
                </a:buClr>
                <a:buSzPts val="400"/>
                <a:buFont typeface="Arial"/>
                <a:buNone/>
              </a:pPr>
              <a:endParaRPr sz="1100" b="0" i="0" u="none" strike="noStrike" cap="none">
                <a:solidFill>
                  <a:srgbClr val="000000"/>
                </a:solidFill>
                <a:latin typeface="Arial"/>
                <a:ea typeface="Arial"/>
                <a:cs typeface="Arial"/>
                <a:sym typeface="Arial"/>
              </a:endParaRPr>
            </a:p>
          </p:txBody>
        </p:sp>
      </p:grpSp>
      <p:pic>
        <p:nvPicPr>
          <p:cNvPr id="269" name="Google Shape;269;p55"/>
          <p:cNvPicPr preferRelativeResize="0"/>
          <p:nvPr/>
        </p:nvPicPr>
        <p:blipFill rotWithShape="1">
          <a:blip r:embed="rId2">
            <a:alphaModFix/>
          </a:blip>
          <a:srcRect/>
          <a:stretch/>
        </p:blipFill>
        <p:spPr>
          <a:xfrm>
            <a:off x="7310329" y="0"/>
            <a:ext cx="1783080" cy="1782846"/>
          </a:xfrm>
          <a:prstGeom prst="rect">
            <a:avLst/>
          </a:prstGeom>
          <a:noFill/>
          <a:ln>
            <a:noFill/>
          </a:ln>
        </p:spPr>
      </p:pic>
      <p:sp>
        <p:nvSpPr>
          <p:cNvPr id="270" name="Google Shape;270;p55"/>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400"/>
              <a:buFont typeface="Arial"/>
              <a:buNone/>
            </a:pPr>
            <a:endParaRPr sz="1100" b="0" i="0" u="none" strike="noStrike" cap="none">
              <a:solidFill>
                <a:srgbClr val="000000"/>
              </a:solidFill>
              <a:latin typeface="Arial"/>
              <a:ea typeface="Arial"/>
              <a:cs typeface="Arial"/>
              <a:sym typeface="Arial"/>
            </a:endParaRPr>
          </a:p>
        </p:txBody>
      </p:sp>
      <p:sp>
        <p:nvSpPr>
          <p:cNvPr id="271" name="Google Shape;271;p55"/>
          <p:cNvSpPr txBox="1">
            <a:spLocks noGrp="1"/>
          </p:cNvSpPr>
          <p:nvPr>
            <p:ph type="dt" idx="10"/>
          </p:nvPr>
        </p:nvSpPr>
        <p:spPr>
          <a:xfrm>
            <a:off x="7988117" y="4717292"/>
            <a:ext cx="1062000" cy="291000"/>
          </a:xfrm>
          <a:prstGeom prst="rect">
            <a:avLst/>
          </a:prstGeom>
          <a:noFill/>
          <a:ln>
            <a:noFill/>
          </a:ln>
        </p:spPr>
        <p:txBody>
          <a:bodyPr spcFirstLastPara="1" wrap="square" lIns="25725" tIns="12850" rIns="25725" bIns="12850" anchor="t" anchorCtr="0">
            <a:noAutofit/>
          </a:bodyPr>
          <a:lstStyle>
            <a:lvl1pPr marR="0" lvl="0" algn="r" rtl="0">
              <a:lnSpc>
                <a:spcPct val="100000"/>
              </a:lnSpc>
              <a:spcBef>
                <a:spcPts val="0"/>
              </a:spcBef>
              <a:spcAft>
                <a:spcPts val="0"/>
              </a:spcAft>
              <a:buClr>
                <a:srgbClr val="000000"/>
              </a:buClr>
              <a:buSzPts val="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400"/>
              <a:buFont typeface="Arial"/>
              <a:buNone/>
              <a:defRPr sz="1400" b="0" i="0" u="none" strike="noStrike" cap="none">
                <a:solidFill>
                  <a:schemeClr val="dk1"/>
                </a:solidFill>
                <a:latin typeface="Arial"/>
                <a:ea typeface="Arial"/>
                <a:cs typeface="Arial"/>
                <a:sym typeface="Arial"/>
              </a:defRPr>
            </a:lvl9pPr>
          </a:lstStyle>
          <a:p>
            <a:endParaRPr/>
          </a:p>
        </p:txBody>
      </p:sp>
      <p:sp>
        <p:nvSpPr>
          <p:cNvPr id="272" name="Google Shape;272;p55"/>
          <p:cNvSpPr txBox="1">
            <a:spLocks noGrp="1"/>
          </p:cNvSpPr>
          <p:nvPr>
            <p:ph type="sldNum" idx="12"/>
          </p:nvPr>
        </p:nvSpPr>
        <p:spPr>
          <a:xfrm>
            <a:off x="8556784" y="4749851"/>
            <a:ext cx="548700" cy="393600"/>
          </a:xfrm>
          <a:prstGeom prst="rect">
            <a:avLst/>
          </a:prstGeom>
          <a:noFill/>
          <a:ln>
            <a:noFill/>
          </a:ln>
        </p:spPr>
        <p:txBody>
          <a:bodyPr spcFirstLastPara="1" wrap="square" lIns="25725" tIns="12850" rIns="25725" bIns="12850" anchor="t" anchorCtr="0">
            <a:noAutofit/>
          </a:bodyPr>
          <a:lstStyle>
            <a:lvl1pPr marL="0" marR="0" lvl="0"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0"/>
              <a:buFont typeface="Arial"/>
              <a:buNone/>
              <a:defRPr sz="13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3 1">
  <p:cSld name="Custom Layout_3">
    <p:spTree>
      <p:nvGrpSpPr>
        <p:cNvPr id="1" name="Shape 273"/>
        <p:cNvGrpSpPr/>
        <p:nvPr/>
      </p:nvGrpSpPr>
      <p:grpSpPr>
        <a:xfrm>
          <a:off x="0" y="0"/>
          <a:ext cx="0" cy="0"/>
          <a:chOff x="0" y="0"/>
          <a:chExt cx="0" cy="0"/>
        </a:xfrm>
      </p:grpSpPr>
      <p:sp>
        <p:nvSpPr>
          <p:cNvPr id="274" name="Google Shape;274;p56"/>
          <p:cNvSpPr txBox="1">
            <a:spLocks noGrp="1"/>
          </p:cNvSpPr>
          <p:nvPr>
            <p:ph type="title"/>
          </p:nvPr>
        </p:nvSpPr>
        <p:spPr>
          <a:xfrm>
            <a:off x="416839" y="192912"/>
            <a:ext cx="6744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75" name="Google Shape;275;p56"/>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56"/>
          <p:cNvSpPr txBox="1">
            <a:spLocks noGrp="1"/>
          </p:cNvSpPr>
          <p:nvPr>
            <p:ph type="body" idx="1"/>
          </p:nvPr>
        </p:nvSpPr>
        <p:spPr>
          <a:xfrm>
            <a:off x="436225" y="1347290"/>
            <a:ext cx="6817500" cy="3658800"/>
          </a:xfrm>
          <a:prstGeom prst="rect">
            <a:avLst/>
          </a:prstGeom>
          <a:noFill/>
          <a:ln>
            <a:noFill/>
          </a:ln>
        </p:spPr>
        <p:txBody>
          <a:bodyPr spcFirstLastPara="1" wrap="square" lIns="38575" tIns="19275" rIns="38575" bIns="19275" anchor="t" anchorCtr="0">
            <a:noAutofit/>
          </a:bodyPr>
          <a:lstStyle>
            <a:lvl1pPr marL="457200" marR="0" lvl="0" indent="-228600" algn="l" rtl="0">
              <a:lnSpc>
                <a:spcPct val="100000"/>
              </a:lnSpc>
              <a:spcBef>
                <a:spcPts val="600"/>
              </a:spcBef>
              <a:spcAft>
                <a:spcPts val="0"/>
              </a:spcAft>
              <a:buClr>
                <a:srgbClr val="D2BD24"/>
              </a:buClr>
              <a:buSzPts val="1500"/>
              <a:buFont typeface="Noto Sans Symbols"/>
              <a:buNone/>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2 1">
  <p:cSld name="Custom Layout_2">
    <p:spTree>
      <p:nvGrpSpPr>
        <p:cNvPr id="1" name="Shape 277"/>
        <p:cNvGrpSpPr/>
        <p:nvPr/>
      </p:nvGrpSpPr>
      <p:grpSpPr>
        <a:xfrm>
          <a:off x="0" y="0"/>
          <a:ext cx="0" cy="0"/>
          <a:chOff x="0" y="0"/>
          <a:chExt cx="0" cy="0"/>
        </a:xfrm>
      </p:grpSpPr>
      <p:sp>
        <p:nvSpPr>
          <p:cNvPr id="278" name="Google Shape;278;p57"/>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279" name="Google Shape;279;p5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80" name="Google Shape;280;p57"/>
          <p:cNvSpPr txBox="1">
            <a:spLocks noGrp="1"/>
          </p:cNvSpPr>
          <p:nvPr>
            <p:ph type="body" idx="1"/>
          </p:nvPr>
        </p:nvSpPr>
        <p:spPr>
          <a:xfrm>
            <a:off x="436225" y="1347290"/>
            <a:ext cx="6817500" cy="3658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86"/>
        <p:cNvGrpSpPr/>
        <p:nvPr/>
      </p:nvGrpSpPr>
      <p:grpSpPr>
        <a:xfrm>
          <a:off x="0" y="0"/>
          <a:ext cx="0" cy="0"/>
          <a:chOff x="0" y="0"/>
          <a:chExt cx="0" cy="0"/>
        </a:xfrm>
      </p:grpSpPr>
      <p:sp>
        <p:nvSpPr>
          <p:cNvPr id="287" name="Google Shape;287;p5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02649"/>
              </a:buClr>
              <a:buSzPts val="4500"/>
              <a:buFont typeface="Libre Franklin Medium"/>
              <a:buNone/>
              <a:defRPr sz="4500">
                <a:solidFill>
                  <a:srgbClr val="10264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 name="Google Shape;288;p5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rgbClr val="007780"/>
              </a:buClr>
              <a:buSzPts val="1800"/>
              <a:buNone/>
              <a:defRPr sz="1800">
                <a:solidFill>
                  <a:srgbClr val="007780"/>
                </a:solidFill>
              </a:defRPr>
            </a:lvl1pPr>
            <a:lvl2pPr lvl="1" algn="ctr" rtl="0">
              <a:lnSpc>
                <a:spcPct val="90000"/>
              </a:lnSpc>
              <a:spcBef>
                <a:spcPts val="400"/>
              </a:spcBef>
              <a:spcAft>
                <a:spcPts val="0"/>
              </a:spcAft>
              <a:buClr>
                <a:srgbClr val="102649"/>
              </a:buClr>
              <a:buSzPts val="1500"/>
              <a:buNone/>
              <a:defRPr sz="1500"/>
            </a:lvl2pPr>
            <a:lvl3pPr lvl="2" algn="ctr" rtl="0">
              <a:lnSpc>
                <a:spcPct val="90000"/>
              </a:lnSpc>
              <a:spcBef>
                <a:spcPts val="400"/>
              </a:spcBef>
              <a:spcAft>
                <a:spcPts val="0"/>
              </a:spcAft>
              <a:buClr>
                <a:srgbClr val="102649"/>
              </a:buClr>
              <a:buSzPts val="1400"/>
              <a:buNone/>
              <a:defRPr sz="1400"/>
            </a:lvl3pPr>
            <a:lvl4pPr lvl="3" algn="ctr" rtl="0">
              <a:lnSpc>
                <a:spcPct val="90000"/>
              </a:lnSpc>
              <a:spcBef>
                <a:spcPts val="400"/>
              </a:spcBef>
              <a:spcAft>
                <a:spcPts val="0"/>
              </a:spcAft>
              <a:buClr>
                <a:srgbClr val="102649"/>
              </a:buClr>
              <a:buSzPts val="1200"/>
              <a:buNone/>
              <a:defRPr sz="1200"/>
            </a:lvl4pPr>
            <a:lvl5pPr lvl="4" algn="ctr" rtl="0">
              <a:lnSpc>
                <a:spcPct val="90000"/>
              </a:lnSpc>
              <a:spcBef>
                <a:spcPts val="400"/>
              </a:spcBef>
              <a:spcAft>
                <a:spcPts val="0"/>
              </a:spcAft>
              <a:buClr>
                <a:srgbClr val="102649"/>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9" name="Google Shape;289;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0" name="Google Shape;290;p59"/>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007780"/>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1" name="Google Shape;291;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2"/>
        <p:cNvGrpSpPr/>
        <p:nvPr/>
      </p:nvGrpSpPr>
      <p:grpSpPr>
        <a:xfrm>
          <a:off x="0" y="0"/>
          <a:ext cx="0" cy="0"/>
          <a:chOff x="0" y="0"/>
          <a:chExt cx="0" cy="0"/>
        </a:xfrm>
      </p:grpSpPr>
      <p:sp>
        <p:nvSpPr>
          <p:cNvPr id="293" name="Google Shape;293;p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4" name="Google Shape;294;p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5" name="Google Shape;295;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6" name="Google Shape;296;p60"/>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97"/>
        <p:cNvGrpSpPr/>
        <p:nvPr/>
      </p:nvGrpSpPr>
      <p:grpSpPr>
        <a:xfrm>
          <a:off x="0" y="0"/>
          <a:ext cx="0" cy="0"/>
          <a:chOff x="0" y="0"/>
          <a:chExt cx="0" cy="0"/>
        </a:xfrm>
      </p:grpSpPr>
      <p:sp>
        <p:nvSpPr>
          <p:cNvPr id="298" name="Google Shape;298;p6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4500"/>
              <a:buFont typeface="Libre Franklin Medium"/>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 name="Google Shape;299;p6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00" name="Google Shape;300;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1" name="Google Shape;301;p61"/>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3"/>
        <p:cNvGrpSpPr/>
        <p:nvPr/>
      </p:nvGrpSpPr>
      <p:grpSpPr>
        <a:xfrm>
          <a:off x="0" y="0"/>
          <a:ext cx="0" cy="0"/>
          <a:chOff x="0" y="0"/>
          <a:chExt cx="0" cy="0"/>
        </a:xfrm>
      </p:grpSpPr>
      <p:sp>
        <p:nvSpPr>
          <p:cNvPr id="304" name="Google Shape;304;p6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5" name="Google Shape;305;p6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6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7" name="Google Shape;307;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62"/>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9"/>
        <p:cNvGrpSpPr/>
        <p:nvPr/>
      </p:nvGrpSpPr>
      <p:grpSpPr>
        <a:xfrm>
          <a:off x="0" y="0"/>
          <a:ext cx="0" cy="0"/>
          <a:chOff x="0" y="0"/>
          <a:chExt cx="0" cy="0"/>
        </a:xfrm>
      </p:grpSpPr>
      <p:sp>
        <p:nvSpPr>
          <p:cNvPr id="310" name="Google Shape;310;p6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1" name="Google Shape;311;p6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rgbClr val="102649"/>
              </a:buClr>
              <a:buSzPts val="1800"/>
              <a:buNone/>
              <a:defRPr sz="1800" b="1"/>
            </a:lvl1pPr>
            <a:lvl2pPr marL="914400" lvl="1" indent="-228600" algn="l" rtl="0">
              <a:lnSpc>
                <a:spcPct val="90000"/>
              </a:lnSpc>
              <a:spcBef>
                <a:spcPts val="400"/>
              </a:spcBef>
              <a:spcAft>
                <a:spcPts val="0"/>
              </a:spcAft>
              <a:buClr>
                <a:srgbClr val="102649"/>
              </a:buClr>
              <a:buSzPts val="1500"/>
              <a:buNone/>
              <a:defRPr sz="1500" b="1"/>
            </a:lvl2pPr>
            <a:lvl3pPr marL="1371600" lvl="2" indent="-228600" algn="l" rtl="0">
              <a:lnSpc>
                <a:spcPct val="90000"/>
              </a:lnSpc>
              <a:spcBef>
                <a:spcPts val="400"/>
              </a:spcBef>
              <a:spcAft>
                <a:spcPts val="0"/>
              </a:spcAft>
              <a:buClr>
                <a:srgbClr val="102649"/>
              </a:buClr>
              <a:buSzPts val="1400"/>
              <a:buNone/>
              <a:defRPr sz="1400" b="1"/>
            </a:lvl3pPr>
            <a:lvl4pPr marL="1828800" lvl="3" indent="-228600" algn="l" rtl="0">
              <a:lnSpc>
                <a:spcPct val="90000"/>
              </a:lnSpc>
              <a:spcBef>
                <a:spcPts val="400"/>
              </a:spcBef>
              <a:spcAft>
                <a:spcPts val="0"/>
              </a:spcAft>
              <a:buClr>
                <a:srgbClr val="102649"/>
              </a:buClr>
              <a:buSzPts val="1200"/>
              <a:buNone/>
              <a:defRPr sz="1200" b="1"/>
            </a:lvl4pPr>
            <a:lvl5pPr marL="2286000" lvl="4" indent="-228600" algn="l" rtl="0">
              <a:lnSpc>
                <a:spcPct val="90000"/>
              </a:lnSpc>
              <a:spcBef>
                <a:spcPts val="400"/>
              </a:spcBef>
              <a:spcAft>
                <a:spcPts val="0"/>
              </a:spcAft>
              <a:buClr>
                <a:srgbClr val="102649"/>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2" name="Google Shape;312;p6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6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rgbClr val="102649"/>
              </a:buClr>
              <a:buSzPts val="1800"/>
              <a:buNone/>
              <a:defRPr sz="1800" b="1"/>
            </a:lvl1pPr>
            <a:lvl2pPr marL="914400" lvl="1" indent="-228600" algn="l" rtl="0">
              <a:lnSpc>
                <a:spcPct val="90000"/>
              </a:lnSpc>
              <a:spcBef>
                <a:spcPts val="400"/>
              </a:spcBef>
              <a:spcAft>
                <a:spcPts val="0"/>
              </a:spcAft>
              <a:buClr>
                <a:srgbClr val="102649"/>
              </a:buClr>
              <a:buSzPts val="1500"/>
              <a:buNone/>
              <a:defRPr sz="1500" b="1"/>
            </a:lvl2pPr>
            <a:lvl3pPr marL="1371600" lvl="2" indent="-228600" algn="l" rtl="0">
              <a:lnSpc>
                <a:spcPct val="90000"/>
              </a:lnSpc>
              <a:spcBef>
                <a:spcPts val="400"/>
              </a:spcBef>
              <a:spcAft>
                <a:spcPts val="0"/>
              </a:spcAft>
              <a:buClr>
                <a:srgbClr val="102649"/>
              </a:buClr>
              <a:buSzPts val="1400"/>
              <a:buNone/>
              <a:defRPr sz="1400" b="1"/>
            </a:lvl3pPr>
            <a:lvl4pPr marL="1828800" lvl="3" indent="-228600" algn="l" rtl="0">
              <a:lnSpc>
                <a:spcPct val="90000"/>
              </a:lnSpc>
              <a:spcBef>
                <a:spcPts val="400"/>
              </a:spcBef>
              <a:spcAft>
                <a:spcPts val="0"/>
              </a:spcAft>
              <a:buClr>
                <a:srgbClr val="102649"/>
              </a:buClr>
              <a:buSzPts val="1200"/>
              <a:buNone/>
              <a:defRPr sz="1200" b="1"/>
            </a:lvl4pPr>
            <a:lvl5pPr marL="2286000" lvl="4" indent="-228600" algn="l" rtl="0">
              <a:lnSpc>
                <a:spcPct val="90000"/>
              </a:lnSpc>
              <a:spcBef>
                <a:spcPts val="400"/>
              </a:spcBef>
              <a:spcAft>
                <a:spcPts val="0"/>
              </a:spcAft>
              <a:buClr>
                <a:srgbClr val="102649"/>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4" name="Google Shape;314;p6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5" name="Google Shape;315;p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6" name="Google Shape;316;p6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p6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6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3" name="Google Shape;323;p65"/>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6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6" name="Google Shape;326;p66"/>
          <p:cNvSpPr txBox="1">
            <a:spLocks noGrp="1"/>
          </p:cNvSpPr>
          <p:nvPr>
            <p:ph type="body" idx="1"/>
          </p:nvPr>
        </p:nvSpPr>
        <p:spPr>
          <a:xfrm>
            <a:off x="3887391" y="1418572"/>
            <a:ext cx="4629300" cy="2977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rgbClr val="102649"/>
              </a:buClr>
              <a:buSzPts val="2400"/>
              <a:buChar char="•"/>
              <a:defRPr sz="2400"/>
            </a:lvl1pPr>
            <a:lvl2pPr marL="914400" lvl="1" indent="-361950" algn="l" rtl="0">
              <a:lnSpc>
                <a:spcPct val="90000"/>
              </a:lnSpc>
              <a:spcBef>
                <a:spcPts val="400"/>
              </a:spcBef>
              <a:spcAft>
                <a:spcPts val="0"/>
              </a:spcAft>
              <a:buClr>
                <a:srgbClr val="102649"/>
              </a:buClr>
              <a:buSzPts val="2100"/>
              <a:buChar char="•"/>
              <a:defRPr sz="2100"/>
            </a:lvl2pPr>
            <a:lvl3pPr marL="1371600" lvl="2" indent="-342900" algn="l" rtl="0">
              <a:lnSpc>
                <a:spcPct val="90000"/>
              </a:lnSpc>
              <a:spcBef>
                <a:spcPts val="400"/>
              </a:spcBef>
              <a:spcAft>
                <a:spcPts val="0"/>
              </a:spcAft>
              <a:buClr>
                <a:srgbClr val="102649"/>
              </a:buClr>
              <a:buSzPts val="1800"/>
              <a:buChar char="•"/>
              <a:defRPr sz="1800"/>
            </a:lvl3pPr>
            <a:lvl4pPr marL="1828800" lvl="3" indent="-323850" algn="l" rtl="0">
              <a:lnSpc>
                <a:spcPct val="90000"/>
              </a:lnSpc>
              <a:spcBef>
                <a:spcPts val="400"/>
              </a:spcBef>
              <a:spcAft>
                <a:spcPts val="0"/>
              </a:spcAft>
              <a:buClr>
                <a:srgbClr val="102649"/>
              </a:buClr>
              <a:buSzPts val="1500"/>
              <a:buChar char="•"/>
              <a:defRPr sz="1500"/>
            </a:lvl4pPr>
            <a:lvl5pPr marL="2286000" lvl="4" indent="-323850" algn="l" rtl="0">
              <a:lnSpc>
                <a:spcPct val="90000"/>
              </a:lnSpc>
              <a:spcBef>
                <a:spcPts val="400"/>
              </a:spcBef>
              <a:spcAft>
                <a:spcPts val="0"/>
              </a:spcAft>
              <a:buClr>
                <a:srgbClr val="102649"/>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7" name="Google Shape;327;p6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02649"/>
              </a:buClr>
              <a:buSzPts val="1200"/>
              <a:buNone/>
              <a:defRPr sz="1200"/>
            </a:lvl1pPr>
            <a:lvl2pPr marL="914400" lvl="1" indent="-228600" algn="l" rtl="0">
              <a:lnSpc>
                <a:spcPct val="90000"/>
              </a:lnSpc>
              <a:spcBef>
                <a:spcPts val="400"/>
              </a:spcBef>
              <a:spcAft>
                <a:spcPts val="0"/>
              </a:spcAft>
              <a:buClr>
                <a:srgbClr val="102649"/>
              </a:buClr>
              <a:buSzPts val="1100"/>
              <a:buNone/>
              <a:defRPr sz="1100"/>
            </a:lvl2pPr>
            <a:lvl3pPr marL="1371600" lvl="2" indent="-228600" algn="l" rtl="0">
              <a:lnSpc>
                <a:spcPct val="90000"/>
              </a:lnSpc>
              <a:spcBef>
                <a:spcPts val="400"/>
              </a:spcBef>
              <a:spcAft>
                <a:spcPts val="0"/>
              </a:spcAft>
              <a:buClr>
                <a:srgbClr val="102649"/>
              </a:buClr>
              <a:buSzPts val="900"/>
              <a:buNone/>
              <a:defRPr sz="900"/>
            </a:lvl3pPr>
            <a:lvl4pPr marL="1828800" lvl="3" indent="-228600" algn="l" rtl="0">
              <a:lnSpc>
                <a:spcPct val="90000"/>
              </a:lnSpc>
              <a:spcBef>
                <a:spcPts val="400"/>
              </a:spcBef>
              <a:spcAft>
                <a:spcPts val="0"/>
              </a:spcAft>
              <a:buClr>
                <a:srgbClr val="102649"/>
              </a:buClr>
              <a:buSzPts val="800"/>
              <a:buNone/>
              <a:defRPr sz="800"/>
            </a:lvl4pPr>
            <a:lvl5pPr marL="2286000" lvl="4" indent="-228600" algn="l" rtl="0">
              <a:lnSpc>
                <a:spcPct val="90000"/>
              </a:lnSpc>
              <a:spcBef>
                <a:spcPts val="400"/>
              </a:spcBef>
              <a:spcAft>
                <a:spcPts val="0"/>
              </a:spcAft>
              <a:buClr>
                <a:srgbClr val="102649"/>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28" name="Google Shape;328;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9" name="Google Shape;329;p66"/>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0" name="Google Shape;330;p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1"/>
        <p:cNvGrpSpPr/>
        <p:nvPr/>
      </p:nvGrpSpPr>
      <p:grpSpPr>
        <a:xfrm>
          <a:off x="0" y="0"/>
          <a:ext cx="0" cy="0"/>
          <a:chOff x="0" y="0"/>
          <a:chExt cx="0" cy="0"/>
        </a:xfrm>
      </p:grpSpPr>
      <p:sp>
        <p:nvSpPr>
          <p:cNvPr id="332" name="Google Shape;332;p6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 name="Google Shape;333;p67"/>
          <p:cNvSpPr>
            <a:spLocks noGrp="1"/>
          </p:cNvSpPr>
          <p:nvPr>
            <p:ph type="pic" idx="2"/>
          </p:nvPr>
        </p:nvSpPr>
        <p:spPr>
          <a:xfrm>
            <a:off x="3887391" y="740569"/>
            <a:ext cx="4629300" cy="3655200"/>
          </a:xfrm>
          <a:prstGeom prst="rect">
            <a:avLst/>
          </a:prstGeom>
          <a:noFill/>
          <a:ln>
            <a:noFill/>
          </a:ln>
        </p:spPr>
      </p:sp>
      <p:sp>
        <p:nvSpPr>
          <p:cNvPr id="334" name="Google Shape;334;p6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02649"/>
              </a:buClr>
              <a:buSzPts val="1200"/>
              <a:buNone/>
              <a:defRPr sz="1200"/>
            </a:lvl1pPr>
            <a:lvl2pPr marL="914400" lvl="1" indent="-228600" algn="l" rtl="0">
              <a:lnSpc>
                <a:spcPct val="90000"/>
              </a:lnSpc>
              <a:spcBef>
                <a:spcPts val="400"/>
              </a:spcBef>
              <a:spcAft>
                <a:spcPts val="0"/>
              </a:spcAft>
              <a:buClr>
                <a:srgbClr val="102649"/>
              </a:buClr>
              <a:buSzPts val="1100"/>
              <a:buNone/>
              <a:defRPr sz="1100"/>
            </a:lvl2pPr>
            <a:lvl3pPr marL="1371600" lvl="2" indent="-228600" algn="l" rtl="0">
              <a:lnSpc>
                <a:spcPct val="90000"/>
              </a:lnSpc>
              <a:spcBef>
                <a:spcPts val="400"/>
              </a:spcBef>
              <a:spcAft>
                <a:spcPts val="0"/>
              </a:spcAft>
              <a:buClr>
                <a:srgbClr val="102649"/>
              </a:buClr>
              <a:buSzPts val="900"/>
              <a:buNone/>
              <a:defRPr sz="900"/>
            </a:lvl3pPr>
            <a:lvl4pPr marL="1828800" lvl="3" indent="-228600" algn="l" rtl="0">
              <a:lnSpc>
                <a:spcPct val="90000"/>
              </a:lnSpc>
              <a:spcBef>
                <a:spcPts val="400"/>
              </a:spcBef>
              <a:spcAft>
                <a:spcPts val="0"/>
              </a:spcAft>
              <a:buClr>
                <a:srgbClr val="102649"/>
              </a:buClr>
              <a:buSzPts val="800"/>
              <a:buNone/>
              <a:defRPr sz="800"/>
            </a:lvl4pPr>
            <a:lvl5pPr marL="2286000" lvl="4" indent="-228600" algn="l" rtl="0">
              <a:lnSpc>
                <a:spcPct val="90000"/>
              </a:lnSpc>
              <a:spcBef>
                <a:spcPts val="400"/>
              </a:spcBef>
              <a:spcAft>
                <a:spcPts val="0"/>
              </a:spcAft>
              <a:buClr>
                <a:srgbClr val="102649"/>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35" name="Google Shape;335;p6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6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7"/>
        <p:cNvGrpSpPr/>
        <p:nvPr/>
      </p:nvGrpSpPr>
      <p:grpSpPr>
        <a:xfrm>
          <a:off x="0" y="0"/>
          <a:ext cx="0" cy="0"/>
          <a:chOff x="0" y="0"/>
          <a:chExt cx="0" cy="0"/>
        </a:xfrm>
      </p:grpSpPr>
      <p:sp>
        <p:nvSpPr>
          <p:cNvPr id="338" name="Google Shape;338;p6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6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 name="Google Shape;340;p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6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2"/>
        <p:cNvGrpSpPr/>
        <p:nvPr/>
      </p:nvGrpSpPr>
      <p:grpSpPr>
        <a:xfrm>
          <a:off x="0" y="0"/>
          <a:ext cx="0" cy="0"/>
          <a:chOff x="0" y="0"/>
          <a:chExt cx="0" cy="0"/>
        </a:xfrm>
      </p:grpSpPr>
      <p:sp>
        <p:nvSpPr>
          <p:cNvPr id="343" name="Google Shape;343;p6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6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5" name="Google Shape;345;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6" name="Google Shape;346;p69"/>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347"/>
        <p:cNvGrpSpPr/>
        <p:nvPr/>
      </p:nvGrpSpPr>
      <p:grpSpPr>
        <a:xfrm>
          <a:off x="0" y="0"/>
          <a:ext cx="0" cy="0"/>
          <a:chOff x="0" y="0"/>
          <a:chExt cx="0" cy="0"/>
        </a:xfrm>
      </p:grpSpPr>
      <p:sp>
        <p:nvSpPr>
          <p:cNvPr id="348" name="Google Shape;348;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9" name="Google Shape;349;p70"/>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350"/>
        <p:cNvGrpSpPr/>
        <p:nvPr/>
      </p:nvGrpSpPr>
      <p:grpSpPr>
        <a:xfrm>
          <a:off x="0" y="0"/>
          <a:ext cx="0" cy="0"/>
          <a:chOff x="0" y="0"/>
          <a:chExt cx="0" cy="0"/>
        </a:xfrm>
      </p:grpSpPr>
      <p:sp>
        <p:nvSpPr>
          <p:cNvPr id="351" name="Google Shape;351;p71"/>
          <p:cNvSpPr txBox="1">
            <a:spLocks noGrp="1"/>
          </p:cNvSpPr>
          <p:nvPr>
            <p:ph type="sldNum" idx="12"/>
          </p:nvPr>
        </p:nvSpPr>
        <p:spPr>
          <a:xfrm>
            <a:off x="8262574" y="4732238"/>
            <a:ext cx="512700" cy="274200"/>
          </a:xfrm>
          <a:prstGeom prst="rect">
            <a:avLst/>
          </a:prstGeom>
          <a:noFill/>
          <a:ln>
            <a:noFill/>
          </a:ln>
        </p:spPr>
        <p:txBody>
          <a:bodyPr spcFirstLastPara="1" wrap="square" lIns="19275" tIns="9650" rIns="19275" bIns="9650" anchor="ctr" anchorCtr="0">
            <a:noAutofit/>
          </a:bodyPr>
          <a:lstStyle>
            <a:lvl1pPr marL="0" marR="0" lvl="0"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52"/>
        <p:cNvGrpSpPr/>
        <p:nvPr/>
      </p:nvGrpSpPr>
      <p:grpSpPr>
        <a:xfrm>
          <a:off x="0" y="0"/>
          <a:ext cx="0" cy="0"/>
          <a:chOff x="0" y="0"/>
          <a:chExt cx="0" cy="0"/>
        </a:xfrm>
      </p:grpSpPr>
      <p:sp>
        <p:nvSpPr>
          <p:cNvPr id="353" name="Google Shape;353;p72"/>
          <p:cNvSpPr txBox="1">
            <a:spLocks noGrp="1"/>
          </p:cNvSpPr>
          <p:nvPr>
            <p:ph type="title"/>
          </p:nvPr>
        </p:nvSpPr>
        <p:spPr>
          <a:xfrm>
            <a:off x="416839" y="192769"/>
            <a:ext cx="6447600" cy="990600"/>
          </a:xfrm>
          <a:prstGeom prst="rect">
            <a:avLst/>
          </a:prstGeom>
          <a:noFill/>
          <a:ln>
            <a:noFill/>
          </a:ln>
        </p:spPr>
        <p:txBody>
          <a:bodyPr spcFirstLastPara="1" wrap="square" lIns="19275" tIns="9650" rIns="19275" bIns="9650" anchor="t"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300"/>
              <a:buNone/>
              <a:defRPr/>
            </a:lvl2pPr>
            <a:lvl3pPr lvl="2" algn="l" rtl="0">
              <a:lnSpc>
                <a:spcPct val="100000"/>
              </a:lnSpc>
              <a:spcBef>
                <a:spcPts val="0"/>
              </a:spcBef>
              <a:spcAft>
                <a:spcPts val="0"/>
              </a:spcAft>
              <a:buSzPts val="300"/>
              <a:buNone/>
              <a:defRPr/>
            </a:lvl3pPr>
            <a:lvl4pPr lvl="3" algn="l" rtl="0">
              <a:lnSpc>
                <a:spcPct val="100000"/>
              </a:lnSpc>
              <a:spcBef>
                <a:spcPts val="0"/>
              </a:spcBef>
              <a:spcAft>
                <a:spcPts val="0"/>
              </a:spcAft>
              <a:buSzPts val="300"/>
              <a:buNone/>
              <a:defRPr/>
            </a:lvl4pPr>
            <a:lvl5pPr lvl="4" algn="l" rtl="0">
              <a:lnSpc>
                <a:spcPct val="100000"/>
              </a:lnSpc>
              <a:spcBef>
                <a:spcPts val="0"/>
              </a:spcBef>
              <a:spcAft>
                <a:spcPts val="0"/>
              </a:spcAft>
              <a:buSzPts val="300"/>
              <a:buNone/>
              <a:defRPr/>
            </a:lvl5pPr>
            <a:lvl6pPr lvl="5" algn="l" rtl="0">
              <a:lnSpc>
                <a:spcPct val="100000"/>
              </a:lnSpc>
              <a:spcBef>
                <a:spcPts val="0"/>
              </a:spcBef>
              <a:spcAft>
                <a:spcPts val="0"/>
              </a:spcAft>
              <a:buSzPts val="300"/>
              <a:buNone/>
              <a:defRPr/>
            </a:lvl6pPr>
            <a:lvl7pPr lvl="6" algn="l" rtl="0">
              <a:lnSpc>
                <a:spcPct val="100000"/>
              </a:lnSpc>
              <a:spcBef>
                <a:spcPts val="0"/>
              </a:spcBef>
              <a:spcAft>
                <a:spcPts val="0"/>
              </a:spcAft>
              <a:buSzPts val="300"/>
              <a:buNone/>
              <a:defRPr/>
            </a:lvl7pPr>
            <a:lvl8pPr lvl="7" algn="l" rtl="0">
              <a:lnSpc>
                <a:spcPct val="100000"/>
              </a:lnSpc>
              <a:spcBef>
                <a:spcPts val="0"/>
              </a:spcBef>
              <a:spcAft>
                <a:spcPts val="0"/>
              </a:spcAft>
              <a:buSzPts val="300"/>
              <a:buNone/>
              <a:defRPr/>
            </a:lvl8pPr>
            <a:lvl9pPr lvl="8" algn="l" rtl="0">
              <a:lnSpc>
                <a:spcPct val="100000"/>
              </a:lnSpc>
              <a:spcBef>
                <a:spcPts val="0"/>
              </a:spcBef>
              <a:spcAft>
                <a:spcPts val="0"/>
              </a:spcAft>
              <a:buSzPts val="300"/>
              <a:buNone/>
              <a:defRPr/>
            </a:lvl9pPr>
          </a:lstStyle>
          <a:p>
            <a:endParaRPr/>
          </a:p>
        </p:txBody>
      </p:sp>
      <p:sp>
        <p:nvSpPr>
          <p:cNvPr id="354" name="Google Shape;354;p72"/>
          <p:cNvSpPr txBox="1">
            <a:spLocks noGrp="1"/>
          </p:cNvSpPr>
          <p:nvPr>
            <p:ph type="body" idx="1"/>
          </p:nvPr>
        </p:nvSpPr>
        <p:spPr>
          <a:xfrm>
            <a:off x="416839" y="1330088"/>
            <a:ext cx="6891900" cy="3676200"/>
          </a:xfrm>
          <a:prstGeom prst="rect">
            <a:avLst/>
          </a:prstGeom>
          <a:noFill/>
          <a:ln>
            <a:noFill/>
          </a:ln>
        </p:spPr>
        <p:txBody>
          <a:bodyPr spcFirstLastPara="1" wrap="square" lIns="19275" tIns="9650" rIns="19275" bIns="9650" anchor="t" anchorCtr="0">
            <a:noAutofit/>
          </a:bodyPr>
          <a:lstStyle>
            <a:lvl1pPr marL="457200" lvl="0" indent="-279400" algn="l" rtl="0">
              <a:lnSpc>
                <a:spcPct val="100000"/>
              </a:lnSpc>
              <a:spcBef>
                <a:spcPts val="800"/>
              </a:spcBef>
              <a:spcAft>
                <a:spcPts val="0"/>
              </a:spcAft>
              <a:buSzPts val="800"/>
              <a:buChar char="▶"/>
              <a:defRPr/>
            </a:lvl1pPr>
            <a:lvl2pPr marL="914400" lvl="1" indent="-260350" algn="l" rtl="0">
              <a:lnSpc>
                <a:spcPct val="100000"/>
              </a:lnSpc>
              <a:spcBef>
                <a:spcPts val="800"/>
              </a:spcBef>
              <a:spcAft>
                <a:spcPts val="0"/>
              </a:spcAft>
              <a:buSzPts val="500"/>
              <a:buChar char="●"/>
              <a:defRPr/>
            </a:lvl2pPr>
            <a:lvl3pPr marL="1371600" lvl="2" indent="-266700" algn="l" rtl="0">
              <a:lnSpc>
                <a:spcPct val="100000"/>
              </a:lnSpc>
              <a:spcBef>
                <a:spcPts val="800"/>
              </a:spcBef>
              <a:spcAft>
                <a:spcPts val="0"/>
              </a:spcAft>
              <a:buSzPts val="600"/>
              <a:buChar char="✓"/>
              <a:defRPr/>
            </a:lvl3pPr>
            <a:lvl4pPr marL="1828800" lvl="3" indent="-260350" algn="l" rtl="0">
              <a:lnSpc>
                <a:spcPct val="100000"/>
              </a:lnSpc>
              <a:spcBef>
                <a:spcPts val="800"/>
              </a:spcBef>
              <a:spcAft>
                <a:spcPts val="0"/>
              </a:spcAft>
              <a:buSzPts val="500"/>
              <a:buChar char="▶"/>
              <a:defRPr/>
            </a:lvl4pPr>
            <a:lvl5pPr marL="2286000" lvl="4" indent="-260350" algn="l" rtl="0">
              <a:lnSpc>
                <a:spcPct val="100000"/>
              </a:lnSpc>
              <a:spcBef>
                <a:spcPts val="800"/>
              </a:spcBef>
              <a:spcAft>
                <a:spcPts val="0"/>
              </a:spcAft>
              <a:buSzPts val="500"/>
              <a:buFont typeface="Source Sans Pro"/>
              <a:buChar char="●"/>
              <a:defRPr/>
            </a:lvl5pPr>
            <a:lvl6pPr marL="2743200" lvl="5" indent="-241300" algn="l" rtl="0">
              <a:lnSpc>
                <a:spcPct val="100000"/>
              </a:lnSpc>
              <a:spcBef>
                <a:spcPts val="800"/>
              </a:spcBef>
              <a:spcAft>
                <a:spcPts val="0"/>
              </a:spcAft>
              <a:buSzPts val="200"/>
              <a:buChar char="▶"/>
              <a:defRPr/>
            </a:lvl6pPr>
            <a:lvl7pPr marL="3200400" lvl="6" indent="-241300" algn="l" rtl="0">
              <a:lnSpc>
                <a:spcPct val="100000"/>
              </a:lnSpc>
              <a:spcBef>
                <a:spcPts val="800"/>
              </a:spcBef>
              <a:spcAft>
                <a:spcPts val="0"/>
              </a:spcAft>
              <a:buSzPts val="200"/>
              <a:buChar char="▶"/>
              <a:defRPr/>
            </a:lvl7pPr>
            <a:lvl8pPr marL="3657600" lvl="7" indent="-241300" algn="l" rtl="0">
              <a:lnSpc>
                <a:spcPct val="100000"/>
              </a:lnSpc>
              <a:spcBef>
                <a:spcPts val="800"/>
              </a:spcBef>
              <a:spcAft>
                <a:spcPts val="0"/>
              </a:spcAft>
              <a:buSzPts val="200"/>
              <a:buChar char="▶"/>
              <a:defRPr/>
            </a:lvl8pPr>
            <a:lvl9pPr marL="4114800" lvl="8" indent="-241300" algn="l" rtl="0">
              <a:lnSpc>
                <a:spcPct val="100000"/>
              </a:lnSpc>
              <a:spcBef>
                <a:spcPts val="800"/>
              </a:spcBef>
              <a:spcAft>
                <a:spcPts val="0"/>
              </a:spcAft>
              <a:buSzPts val="200"/>
              <a:buChar char="▶"/>
              <a:defRPr/>
            </a:lvl9pPr>
          </a:lstStyle>
          <a:p>
            <a:endParaRPr/>
          </a:p>
        </p:txBody>
      </p:sp>
      <p:sp>
        <p:nvSpPr>
          <p:cNvPr id="355" name="Google Shape;355;p72"/>
          <p:cNvSpPr txBox="1">
            <a:spLocks noGrp="1"/>
          </p:cNvSpPr>
          <p:nvPr>
            <p:ph type="sldNum" idx="12"/>
          </p:nvPr>
        </p:nvSpPr>
        <p:spPr>
          <a:xfrm>
            <a:off x="8272810" y="4735525"/>
            <a:ext cx="512700" cy="274200"/>
          </a:xfrm>
          <a:prstGeom prst="rect">
            <a:avLst/>
          </a:prstGeom>
          <a:noFill/>
          <a:ln>
            <a:noFill/>
          </a:ln>
        </p:spPr>
        <p:txBody>
          <a:bodyPr spcFirstLastPara="1" wrap="square" lIns="19275" tIns="9650" rIns="19275" bIns="9650" anchor="ctr" anchorCtr="0">
            <a:noAutofit/>
          </a:bodyPr>
          <a:lstStyle>
            <a:lvl1pPr marL="0" marR="0" lvl="0"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356"/>
        <p:cNvGrpSpPr/>
        <p:nvPr/>
      </p:nvGrpSpPr>
      <p:grpSpPr>
        <a:xfrm>
          <a:off x="0" y="0"/>
          <a:ext cx="0" cy="0"/>
          <a:chOff x="0" y="0"/>
          <a:chExt cx="0" cy="0"/>
        </a:xfrm>
      </p:grpSpPr>
      <p:sp>
        <p:nvSpPr>
          <p:cNvPr id="357" name="Google Shape;357;p73"/>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358" name="Google Shape;358;p73"/>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359" name="Google Shape;359;p7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ustom Layout 2">
  <p:cSld name="Custom Layout_2">
    <p:spTree>
      <p:nvGrpSpPr>
        <p:cNvPr id="1" name="Shape 360"/>
        <p:cNvGrpSpPr/>
        <p:nvPr/>
      </p:nvGrpSpPr>
      <p:grpSpPr>
        <a:xfrm>
          <a:off x="0" y="0"/>
          <a:ext cx="0" cy="0"/>
          <a:chOff x="0" y="0"/>
          <a:chExt cx="0" cy="0"/>
        </a:xfrm>
      </p:grpSpPr>
      <p:sp>
        <p:nvSpPr>
          <p:cNvPr id="361" name="Google Shape;361;p74"/>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362" name="Google Shape;362;p7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74"/>
          <p:cNvSpPr txBox="1">
            <a:spLocks noGrp="1"/>
          </p:cNvSpPr>
          <p:nvPr>
            <p:ph type="body" idx="1"/>
          </p:nvPr>
        </p:nvSpPr>
        <p:spPr>
          <a:xfrm>
            <a:off x="436225" y="1347290"/>
            <a:ext cx="6817500" cy="3658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4500"/>
              <a:buFont typeface="Libre Franklin Medium"/>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7" name="Google Shape;87;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and Content">
  <p:cSld name="1_Title and Content_3">
    <p:spTree>
      <p:nvGrpSpPr>
        <p:cNvPr id="1" name="Shape 364"/>
        <p:cNvGrpSpPr/>
        <p:nvPr/>
      </p:nvGrpSpPr>
      <p:grpSpPr>
        <a:xfrm>
          <a:off x="0" y="0"/>
          <a:ext cx="0" cy="0"/>
          <a:chOff x="0" y="0"/>
          <a:chExt cx="0" cy="0"/>
        </a:xfrm>
      </p:grpSpPr>
      <p:sp>
        <p:nvSpPr>
          <p:cNvPr id="365" name="Google Shape;365;p75"/>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66" name="Google Shape;366;p75"/>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367" name="Google Shape;367;p75"/>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6_Title and Content">
  <p:cSld name="16_Title and Content_2">
    <p:spTree>
      <p:nvGrpSpPr>
        <p:cNvPr id="1" name="Shape 368"/>
        <p:cNvGrpSpPr/>
        <p:nvPr/>
      </p:nvGrpSpPr>
      <p:grpSpPr>
        <a:xfrm>
          <a:off x="0" y="0"/>
          <a:ext cx="0" cy="0"/>
          <a:chOff x="0" y="0"/>
          <a:chExt cx="0" cy="0"/>
        </a:xfrm>
      </p:grpSpPr>
      <p:sp>
        <p:nvSpPr>
          <p:cNvPr id="369" name="Google Shape;369;p76"/>
          <p:cNvSpPr txBox="1">
            <a:spLocks noGrp="1"/>
          </p:cNvSpPr>
          <p:nvPr>
            <p:ph type="title"/>
          </p:nvPr>
        </p:nvSpPr>
        <p:spPr>
          <a:xfrm>
            <a:off x="416839" y="192769"/>
            <a:ext cx="6447600" cy="990600"/>
          </a:xfrm>
          <a:prstGeom prst="rect">
            <a:avLst/>
          </a:prstGeom>
          <a:noFill/>
          <a:ln>
            <a:noFill/>
          </a:ln>
        </p:spPr>
        <p:txBody>
          <a:bodyPr spcFirstLastPara="1" wrap="square" lIns="38575" tIns="19275" rIns="38575" bIns="19275" anchor="t"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370" name="Google Shape;370;p76"/>
          <p:cNvSpPr txBox="1">
            <a:spLocks noGrp="1"/>
          </p:cNvSpPr>
          <p:nvPr>
            <p:ph type="body" idx="1"/>
          </p:nvPr>
        </p:nvSpPr>
        <p:spPr>
          <a:xfrm>
            <a:off x="416839" y="1330088"/>
            <a:ext cx="6891600" cy="3675900"/>
          </a:xfrm>
          <a:prstGeom prst="rect">
            <a:avLst/>
          </a:prstGeom>
          <a:noFill/>
          <a:ln>
            <a:noFill/>
          </a:ln>
        </p:spPr>
        <p:txBody>
          <a:bodyPr spcFirstLastPara="1" wrap="square" lIns="38575" tIns="19275" rIns="38575" bIns="19275" anchor="t" anchorCtr="0">
            <a:noAutofit/>
          </a:bodyPr>
          <a:lstStyle>
            <a:lvl1pPr marL="457200" lvl="0" indent="-323850" algn="l" rtl="0">
              <a:lnSpc>
                <a:spcPct val="100000"/>
              </a:lnSpc>
              <a:spcBef>
                <a:spcPts val="600"/>
              </a:spcBef>
              <a:spcAft>
                <a:spcPts val="0"/>
              </a:spcAft>
              <a:buSzPts val="1500"/>
              <a:buChar char="▶"/>
              <a:defRPr/>
            </a:lvl1pPr>
            <a:lvl2pPr marL="914400" lvl="1" indent="-298450" algn="l" rtl="0">
              <a:lnSpc>
                <a:spcPct val="100000"/>
              </a:lnSpc>
              <a:spcBef>
                <a:spcPts val="600"/>
              </a:spcBef>
              <a:spcAft>
                <a:spcPts val="0"/>
              </a:spcAft>
              <a:buSzPts val="1100"/>
              <a:buChar char="●"/>
              <a:defRPr/>
            </a:lvl2pPr>
            <a:lvl3pPr marL="1371600" lvl="2" indent="-304800" algn="l" rtl="0">
              <a:lnSpc>
                <a:spcPct val="100000"/>
              </a:lnSpc>
              <a:spcBef>
                <a:spcPts val="600"/>
              </a:spcBef>
              <a:spcAft>
                <a:spcPts val="0"/>
              </a:spcAft>
              <a:buSzPts val="1200"/>
              <a:buChar char="✓"/>
              <a:defRPr/>
            </a:lvl3pPr>
            <a:lvl4pPr marL="1828800" lvl="3" indent="-298450" algn="l" rtl="0">
              <a:lnSpc>
                <a:spcPct val="100000"/>
              </a:lnSpc>
              <a:spcBef>
                <a:spcPts val="600"/>
              </a:spcBef>
              <a:spcAft>
                <a:spcPts val="0"/>
              </a:spcAft>
              <a:buSzPts val="1100"/>
              <a:buChar char="▶"/>
              <a:defRPr/>
            </a:lvl4pPr>
            <a:lvl5pPr marL="2286000" lvl="4" indent="-298450" algn="l" rtl="0">
              <a:lnSpc>
                <a:spcPct val="100000"/>
              </a:lnSpc>
              <a:spcBef>
                <a:spcPts val="600"/>
              </a:spcBef>
              <a:spcAft>
                <a:spcPts val="0"/>
              </a:spcAft>
              <a:buSzPts val="1100"/>
              <a:buFont typeface="Source Sans Pro"/>
              <a:buChar char="●"/>
              <a:defRPr/>
            </a:lvl5pPr>
            <a:lvl6pPr marL="2743200" lvl="5" indent="-254000" algn="l" rtl="0">
              <a:lnSpc>
                <a:spcPct val="100000"/>
              </a:lnSpc>
              <a:spcBef>
                <a:spcPts val="600"/>
              </a:spcBef>
              <a:spcAft>
                <a:spcPts val="0"/>
              </a:spcAft>
              <a:buSzPts val="400"/>
              <a:buChar char="▶"/>
              <a:defRPr/>
            </a:lvl6pPr>
            <a:lvl7pPr marL="3200400" lvl="6" indent="-254000" algn="l" rtl="0">
              <a:lnSpc>
                <a:spcPct val="100000"/>
              </a:lnSpc>
              <a:spcBef>
                <a:spcPts val="600"/>
              </a:spcBef>
              <a:spcAft>
                <a:spcPts val="0"/>
              </a:spcAft>
              <a:buSzPts val="400"/>
              <a:buChar char="▶"/>
              <a:defRPr/>
            </a:lvl7pPr>
            <a:lvl8pPr marL="3657600" lvl="7" indent="-254000" algn="l" rtl="0">
              <a:lnSpc>
                <a:spcPct val="100000"/>
              </a:lnSpc>
              <a:spcBef>
                <a:spcPts val="600"/>
              </a:spcBef>
              <a:spcAft>
                <a:spcPts val="0"/>
              </a:spcAft>
              <a:buSzPts val="400"/>
              <a:buChar char="▶"/>
              <a:defRPr/>
            </a:lvl8pPr>
            <a:lvl9pPr marL="4114800" lvl="8" indent="-254000" algn="l" rtl="0">
              <a:lnSpc>
                <a:spcPct val="100000"/>
              </a:lnSpc>
              <a:spcBef>
                <a:spcPts val="600"/>
              </a:spcBef>
              <a:spcAft>
                <a:spcPts val="0"/>
              </a:spcAft>
              <a:buSzPts val="400"/>
              <a:buChar char="▶"/>
              <a:defRPr/>
            </a:lvl9pPr>
          </a:lstStyle>
          <a:p>
            <a:endParaRPr/>
          </a:p>
        </p:txBody>
      </p:sp>
      <p:sp>
        <p:nvSpPr>
          <p:cNvPr id="371" name="Google Shape;371;p76"/>
          <p:cNvSpPr txBox="1">
            <a:spLocks noGrp="1"/>
          </p:cNvSpPr>
          <p:nvPr>
            <p:ph type="sldNum" idx="12"/>
          </p:nvPr>
        </p:nvSpPr>
        <p:spPr>
          <a:xfrm>
            <a:off x="8272810" y="4735525"/>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72" name="Google Shape;372;p76"/>
          <p:cNvSpPr txBox="1">
            <a:spLocks noGrp="1"/>
          </p:cNvSpPr>
          <p:nvPr>
            <p:ph type="ftr" idx="11"/>
          </p:nvPr>
        </p:nvSpPr>
        <p:spPr>
          <a:xfrm>
            <a:off x="367092" y="4846098"/>
            <a:ext cx="3086100" cy="273900"/>
          </a:xfrm>
          <a:prstGeom prst="rect">
            <a:avLst/>
          </a:prstGeom>
          <a:noFill/>
          <a:ln>
            <a:noFill/>
          </a:ln>
        </p:spPr>
        <p:txBody>
          <a:bodyPr spcFirstLastPara="1" wrap="square" lIns="38575" tIns="19275" rIns="38575" bIns="19275" anchor="ctr"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4">
    <p:spTree>
      <p:nvGrpSpPr>
        <p:cNvPr id="1" name="Shape 373"/>
        <p:cNvGrpSpPr/>
        <p:nvPr/>
      </p:nvGrpSpPr>
      <p:grpSpPr>
        <a:xfrm>
          <a:off x="0" y="0"/>
          <a:ext cx="0" cy="0"/>
          <a:chOff x="0" y="0"/>
          <a:chExt cx="0" cy="0"/>
        </a:xfrm>
      </p:grpSpPr>
      <p:sp>
        <p:nvSpPr>
          <p:cNvPr id="374" name="Google Shape;374;p77"/>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75" name="Google Shape;375;p77"/>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376" name="Google Shape;376;p77"/>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and Content 4">
  <p:cSld name="1_Title and Content_5">
    <p:spTree>
      <p:nvGrpSpPr>
        <p:cNvPr id="1" name="Shape 377"/>
        <p:cNvGrpSpPr/>
        <p:nvPr/>
      </p:nvGrpSpPr>
      <p:grpSpPr>
        <a:xfrm>
          <a:off x="0" y="0"/>
          <a:ext cx="0" cy="0"/>
          <a:chOff x="0" y="0"/>
          <a:chExt cx="0" cy="0"/>
        </a:xfrm>
      </p:grpSpPr>
      <p:sp>
        <p:nvSpPr>
          <p:cNvPr id="378" name="Google Shape;378;p78"/>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79" name="Google Shape;379;p78"/>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380" name="Google Shape;380;p78"/>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381"/>
        <p:cNvGrpSpPr/>
        <p:nvPr/>
      </p:nvGrpSpPr>
      <p:grpSpPr>
        <a:xfrm>
          <a:off x="0" y="0"/>
          <a:ext cx="0" cy="0"/>
          <a:chOff x="0" y="0"/>
          <a:chExt cx="0" cy="0"/>
        </a:xfrm>
      </p:grpSpPr>
      <p:sp>
        <p:nvSpPr>
          <p:cNvPr id="382" name="Google Shape;382;p79"/>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383" name="Google Shape;383;p7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84" name="Google Shape;384;p79"/>
          <p:cNvSpPr txBox="1">
            <a:spLocks noGrp="1"/>
          </p:cNvSpPr>
          <p:nvPr>
            <p:ph type="body" idx="1"/>
          </p:nvPr>
        </p:nvSpPr>
        <p:spPr>
          <a:xfrm>
            <a:off x="436225" y="1347290"/>
            <a:ext cx="6817500" cy="3658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1 1">
  <p:cSld name="Title and Content 1">
    <p:spTree>
      <p:nvGrpSpPr>
        <p:cNvPr id="1" name="Shape 385"/>
        <p:cNvGrpSpPr/>
        <p:nvPr/>
      </p:nvGrpSpPr>
      <p:grpSpPr>
        <a:xfrm>
          <a:off x="0" y="0"/>
          <a:ext cx="0" cy="0"/>
          <a:chOff x="0" y="0"/>
          <a:chExt cx="0" cy="0"/>
        </a:xfrm>
      </p:grpSpPr>
      <p:sp>
        <p:nvSpPr>
          <p:cNvPr id="386" name="Google Shape;386;p80"/>
          <p:cNvSpPr txBox="1">
            <a:spLocks noGrp="1"/>
          </p:cNvSpPr>
          <p:nvPr>
            <p:ph type="title"/>
          </p:nvPr>
        </p:nvSpPr>
        <p:spPr>
          <a:xfrm>
            <a:off x="416839" y="192769"/>
            <a:ext cx="64476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387" name="Google Shape;387;p80"/>
          <p:cNvSpPr txBox="1">
            <a:spLocks noGrp="1"/>
          </p:cNvSpPr>
          <p:nvPr>
            <p:ph type="body" idx="1"/>
          </p:nvPr>
        </p:nvSpPr>
        <p:spPr>
          <a:xfrm>
            <a:off x="416839" y="1330088"/>
            <a:ext cx="6891600" cy="3675900"/>
          </a:xfrm>
          <a:prstGeom prst="rect">
            <a:avLst/>
          </a:prstGeom>
          <a:noFill/>
          <a:ln>
            <a:noFill/>
          </a:ln>
        </p:spPr>
        <p:txBody>
          <a:bodyPr spcFirstLastPara="1" wrap="square" lIns="25725" tIns="25725" rIns="25725" bIns="25725" anchor="t" anchorCtr="0">
            <a:noAutofit/>
          </a:bodyPr>
          <a:lstStyle>
            <a:lvl1pPr marL="457200" marR="0" lvl="0" indent="-292100" algn="l" rtl="0">
              <a:lnSpc>
                <a:spcPct val="100000"/>
              </a:lnSpc>
              <a:spcBef>
                <a:spcPts val="800"/>
              </a:spcBef>
              <a:spcAft>
                <a:spcPts val="0"/>
              </a:spcAft>
              <a:buClr>
                <a:srgbClr val="D2BD24"/>
              </a:buClr>
              <a:buSzPts val="1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388" name="Google Shape;388;p80"/>
          <p:cNvSpPr txBox="1">
            <a:spLocks noGrp="1"/>
          </p:cNvSpPr>
          <p:nvPr>
            <p:ph type="sldNum" idx="12"/>
          </p:nvPr>
        </p:nvSpPr>
        <p:spPr>
          <a:xfrm>
            <a:off x="8272810" y="4735525"/>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2 1">
  <p:cSld name="Custom Layout 2">
    <p:spTree>
      <p:nvGrpSpPr>
        <p:cNvPr id="1" name="Shape 389"/>
        <p:cNvGrpSpPr/>
        <p:nvPr/>
      </p:nvGrpSpPr>
      <p:grpSpPr>
        <a:xfrm>
          <a:off x="0" y="0"/>
          <a:ext cx="0" cy="0"/>
          <a:chOff x="0" y="0"/>
          <a:chExt cx="0" cy="0"/>
        </a:xfrm>
      </p:grpSpPr>
      <p:sp>
        <p:nvSpPr>
          <p:cNvPr id="390" name="Google Shape;390;p81"/>
          <p:cNvSpPr txBox="1">
            <a:spLocks noGrp="1"/>
          </p:cNvSpPr>
          <p:nvPr>
            <p:ph type="title"/>
          </p:nvPr>
        </p:nvSpPr>
        <p:spPr>
          <a:xfrm>
            <a:off x="416839" y="192912"/>
            <a:ext cx="67443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391" name="Google Shape;391;p81"/>
          <p:cNvSpPr txBox="1">
            <a:spLocks noGrp="1"/>
          </p:cNvSpPr>
          <p:nvPr>
            <p:ph type="sldNum" idx="12"/>
          </p:nvPr>
        </p:nvSpPr>
        <p:spPr>
          <a:xfrm>
            <a:off x="8262574" y="4732238"/>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92" name="Google Shape;392;p81"/>
          <p:cNvSpPr txBox="1">
            <a:spLocks noGrp="1"/>
          </p:cNvSpPr>
          <p:nvPr>
            <p:ph type="body" idx="1"/>
          </p:nvPr>
        </p:nvSpPr>
        <p:spPr>
          <a:xfrm>
            <a:off x="436225" y="1347290"/>
            <a:ext cx="6817500" cy="3658800"/>
          </a:xfrm>
          <a:prstGeom prst="rect">
            <a:avLst/>
          </a:prstGeom>
          <a:noFill/>
          <a:ln>
            <a:noFill/>
          </a:ln>
        </p:spPr>
        <p:txBody>
          <a:bodyPr spcFirstLastPara="1" wrap="square" lIns="25725" tIns="25725" rIns="25725" bIns="25725" anchor="t" anchorCtr="0">
            <a:noAutofit/>
          </a:bodyPr>
          <a:lstStyle>
            <a:lvl1pPr marL="457200" marR="0" lvl="0" indent="-228600" algn="l" rtl="0">
              <a:lnSpc>
                <a:spcPct val="100000"/>
              </a:lnSpc>
              <a:spcBef>
                <a:spcPts val="800"/>
              </a:spcBef>
              <a:spcAft>
                <a:spcPts val="0"/>
              </a:spcAft>
              <a:buClr>
                <a:srgbClr val="D2BD24"/>
              </a:buClr>
              <a:buSzPts val="1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1">
  <p:cSld name="1_Title and Content">
    <p:spTree>
      <p:nvGrpSpPr>
        <p:cNvPr id="1" name="Shape 393"/>
        <p:cNvGrpSpPr/>
        <p:nvPr/>
      </p:nvGrpSpPr>
      <p:grpSpPr>
        <a:xfrm>
          <a:off x="0" y="0"/>
          <a:ext cx="0" cy="0"/>
          <a:chOff x="0" y="0"/>
          <a:chExt cx="0" cy="0"/>
        </a:xfrm>
      </p:grpSpPr>
      <p:sp>
        <p:nvSpPr>
          <p:cNvPr id="394" name="Google Shape;394;p82"/>
          <p:cNvSpPr txBox="1">
            <a:spLocks noGrp="1"/>
          </p:cNvSpPr>
          <p:nvPr>
            <p:ph type="title"/>
          </p:nvPr>
        </p:nvSpPr>
        <p:spPr>
          <a:xfrm>
            <a:off x="416839" y="192769"/>
            <a:ext cx="64476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12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9pPr>
          </a:lstStyle>
          <a:p>
            <a:endParaRPr/>
          </a:p>
        </p:txBody>
      </p:sp>
      <p:sp>
        <p:nvSpPr>
          <p:cNvPr id="395" name="Google Shape;395;p82"/>
          <p:cNvSpPr txBox="1">
            <a:spLocks noGrp="1"/>
          </p:cNvSpPr>
          <p:nvPr>
            <p:ph type="body" idx="1"/>
          </p:nvPr>
        </p:nvSpPr>
        <p:spPr>
          <a:xfrm>
            <a:off x="416839" y="1330088"/>
            <a:ext cx="6891600" cy="3675900"/>
          </a:xfrm>
          <a:prstGeom prst="rect">
            <a:avLst/>
          </a:prstGeom>
          <a:noFill/>
          <a:ln>
            <a:noFill/>
          </a:ln>
        </p:spPr>
        <p:txBody>
          <a:bodyPr spcFirstLastPara="1" wrap="square" lIns="25725" tIns="25725" rIns="25725" bIns="25725" anchor="t" anchorCtr="0">
            <a:noAutofit/>
          </a:bodyPr>
          <a:lstStyle>
            <a:lvl1pPr marL="457200" marR="0" lvl="0" indent="-292100" algn="l" rtl="0">
              <a:lnSpc>
                <a:spcPct val="100000"/>
              </a:lnSpc>
              <a:spcBef>
                <a:spcPts val="800"/>
              </a:spcBef>
              <a:spcAft>
                <a:spcPts val="0"/>
              </a:spcAft>
              <a:buClr>
                <a:srgbClr val="D2BD24"/>
              </a:buClr>
              <a:buSzPts val="1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396" name="Google Shape;396;p82"/>
          <p:cNvSpPr txBox="1">
            <a:spLocks noGrp="1"/>
          </p:cNvSpPr>
          <p:nvPr>
            <p:ph type="sldNum" idx="12"/>
          </p:nvPr>
        </p:nvSpPr>
        <p:spPr>
          <a:xfrm>
            <a:off x="8272810" y="4735525"/>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itle and Content 1 1">
  <p:cSld name="1_Title and Content_1">
    <p:spTree>
      <p:nvGrpSpPr>
        <p:cNvPr id="1" name="Shape 397"/>
        <p:cNvGrpSpPr/>
        <p:nvPr/>
      </p:nvGrpSpPr>
      <p:grpSpPr>
        <a:xfrm>
          <a:off x="0" y="0"/>
          <a:ext cx="0" cy="0"/>
          <a:chOff x="0" y="0"/>
          <a:chExt cx="0" cy="0"/>
        </a:xfrm>
      </p:grpSpPr>
      <p:sp>
        <p:nvSpPr>
          <p:cNvPr id="398" name="Google Shape;398;p83"/>
          <p:cNvSpPr txBox="1">
            <a:spLocks noGrp="1"/>
          </p:cNvSpPr>
          <p:nvPr>
            <p:ph type="title"/>
          </p:nvPr>
        </p:nvSpPr>
        <p:spPr>
          <a:xfrm>
            <a:off x="416839" y="192769"/>
            <a:ext cx="64476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12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400"/>
              <a:buFont typeface="Arial"/>
              <a:buNone/>
              <a:defRPr sz="1400" b="0" i="0" u="none" strike="noStrike" cap="none">
                <a:solidFill>
                  <a:schemeClr val="dk2"/>
                </a:solidFill>
                <a:latin typeface="Arial"/>
                <a:ea typeface="Arial"/>
                <a:cs typeface="Arial"/>
                <a:sym typeface="Arial"/>
              </a:defRPr>
            </a:lvl9pPr>
          </a:lstStyle>
          <a:p>
            <a:endParaRPr/>
          </a:p>
        </p:txBody>
      </p:sp>
      <p:sp>
        <p:nvSpPr>
          <p:cNvPr id="399" name="Google Shape;399;p83"/>
          <p:cNvSpPr txBox="1">
            <a:spLocks noGrp="1"/>
          </p:cNvSpPr>
          <p:nvPr>
            <p:ph type="body" idx="1"/>
          </p:nvPr>
        </p:nvSpPr>
        <p:spPr>
          <a:xfrm>
            <a:off x="416839" y="1330088"/>
            <a:ext cx="6891600" cy="3675900"/>
          </a:xfrm>
          <a:prstGeom prst="rect">
            <a:avLst/>
          </a:prstGeom>
          <a:noFill/>
          <a:ln>
            <a:noFill/>
          </a:ln>
        </p:spPr>
        <p:txBody>
          <a:bodyPr spcFirstLastPara="1" wrap="square" lIns="25725" tIns="25725" rIns="25725" bIns="25725" anchor="t" anchorCtr="0">
            <a:noAutofit/>
          </a:bodyPr>
          <a:lstStyle>
            <a:lvl1pPr marL="457200" marR="0" lvl="0" indent="-292100" algn="l" rtl="0">
              <a:lnSpc>
                <a:spcPct val="100000"/>
              </a:lnSpc>
              <a:spcBef>
                <a:spcPts val="800"/>
              </a:spcBef>
              <a:spcAft>
                <a:spcPts val="0"/>
              </a:spcAft>
              <a:buClr>
                <a:srgbClr val="D2BD24"/>
              </a:buClr>
              <a:buSzPts val="1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00" name="Google Shape;400;p83"/>
          <p:cNvSpPr txBox="1">
            <a:spLocks noGrp="1"/>
          </p:cNvSpPr>
          <p:nvPr>
            <p:ph type="sldNum" idx="12"/>
          </p:nvPr>
        </p:nvSpPr>
        <p:spPr>
          <a:xfrm>
            <a:off x="8272810" y="4735525"/>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6_Title and Content 1">
  <p:cSld name="16_Title and Content">
    <p:spTree>
      <p:nvGrpSpPr>
        <p:cNvPr id="1" name="Shape 401"/>
        <p:cNvGrpSpPr/>
        <p:nvPr/>
      </p:nvGrpSpPr>
      <p:grpSpPr>
        <a:xfrm>
          <a:off x="0" y="0"/>
          <a:ext cx="0" cy="0"/>
          <a:chOff x="0" y="0"/>
          <a:chExt cx="0" cy="0"/>
        </a:xfrm>
      </p:grpSpPr>
      <p:sp>
        <p:nvSpPr>
          <p:cNvPr id="402" name="Google Shape;402;p84"/>
          <p:cNvSpPr txBox="1">
            <a:spLocks noGrp="1"/>
          </p:cNvSpPr>
          <p:nvPr>
            <p:ph type="title"/>
          </p:nvPr>
        </p:nvSpPr>
        <p:spPr>
          <a:xfrm>
            <a:off x="416839" y="192769"/>
            <a:ext cx="6447600" cy="990600"/>
          </a:xfrm>
          <a:prstGeom prst="rect">
            <a:avLst/>
          </a:prstGeom>
          <a:noFill/>
          <a:ln>
            <a:noFill/>
          </a:ln>
        </p:spPr>
        <p:txBody>
          <a:bodyPr spcFirstLastPara="1" wrap="square" lIns="14475" tIns="7225" rIns="14475" bIns="7225" anchor="t"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200"/>
              <a:buNone/>
              <a:defRPr/>
            </a:lvl2pPr>
            <a:lvl3pPr lvl="2" algn="l" rtl="0">
              <a:lnSpc>
                <a:spcPct val="100000"/>
              </a:lnSpc>
              <a:spcBef>
                <a:spcPts val="0"/>
              </a:spcBef>
              <a:spcAft>
                <a:spcPts val="0"/>
              </a:spcAft>
              <a:buSzPts val="200"/>
              <a:buNone/>
              <a:defRPr/>
            </a:lvl3pPr>
            <a:lvl4pPr lvl="3" algn="l" rtl="0">
              <a:lnSpc>
                <a:spcPct val="100000"/>
              </a:lnSpc>
              <a:spcBef>
                <a:spcPts val="0"/>
              </a:spcBef>
              <a:spcAft>
                <a:spcPts val="0"/>
              </a:spcAft>
              <a:buSzPts val="200"/>
              <a:buNone/>
              <a:defRPr/>
            </a:lvl4pPr>
            <a:lvl5pPr lvl="4" algn="l" rtl="0">
              <a:lnSpc>
                <a:spcPct val="100000"/>
              </a:lnSpc>
              <a:spcBef>
                <a:spcPts val="0"/>
              </a:spcBef>
              <a:spcAft>
                <a:spcPts val="0"/>
              </a:spcAft>
              <a:buSzPts val="200"/>
              <a:buNone/>
              <a:defRPr/>
            </a:lvl5pPr>
            <a:lvl6pPr lvl="5" algn="l" rtl="0">
              <a:lnSpc>
                <a:spcPct val="100000"/>
              </a:lnSpc>
              <a:spcBef>
                <a:spcPts val="0"/>
              </a:spcBef>
              <a:spcAft>
                <a:spcPts val="0"/>
              </a:spcAft>
              <a:buSzPts val="200"/>
              <a:buNone/>
              <a:defRPr/>
            </a:lvl6pPr>
            <a:lvl7pPr lvl="6" algn="l" rtl="0">
              <a:lnSpc>
                <a:spcPct val="100000"/>
              </a:lnSpc>
              <a:spcBef>
                <a:spcPts val="0"/>
              </a:spcBef>
              <a:spcAft>
                <a:spcPts val="0"/>
              </a:spcAft>
              <a:buSzPts val="200"/>
              <a:buNone/>
              <a:defRPr/>
            </a:lvl7pPr>
            <a:lvl8pPr lvl="7" algn="l" rtl="0">
              <a:lnSpc>
                <a:spcPct val="100000"/>
              </a:lnSpc>
              <a:spcBef>
                <a:spcPts val="0"/>
              </a:spcBef>
              <a:spcAft>
                <a:spcPts val="0"/>
              </a:spcAft>
              <a:buSzPts val="200"/>
              <a:buNone/>
              <a:defRPr/>
            </a:lvl8pPr>
            <a:lvl9pPr lvl="8" algn="l" rtl="0">
              <a:lnSpc>
                <a:spcPct val="100000"/>
              </a:lnSpc>
              <a:spcBef>
                <a:spcPts val="0"/>
              </a:spcBef>
              <a:spcAft>
                <a:spcPts val="0"/>
              </a:spcAft>
              <a:buSzPts val="200"/>
              <a:buNone/>
              <a:defRPr/>
            </a:lvl9pPr>
          </a:lstStyle>
          <a:p>
            <a:endParaRPr/>
          </a:p>
        </p:txBody>
      </p:sp>
      <p:sp>
        <p:nvSpPr>
          <p:cNvPr id="403" name="Google Shape;403;p84"/>
          <p:cNvSpPr txBox="1">
            <a:spLocks noGrp="1"/>
          </p:cNvSpPr>
          <p:nvPr>
            <p:ph type="body" idx="1"/>
          </p:nvPr>
        </p:nvSpPr>
        <p:spPr>
          <a:xfrm>
            <a:off x="416839" y="1330088"/>
            <a:ext cx="6891600" cy="3675900"/>
          </a:xfrm>
          <a:prstGeom prst="rect">
            <a:avLst/>
          </a:prstGeom>
          <a:noFill/>
          <a:ln>
            <a:noFill/>
          </a:ln>
        </p:spPr>
        <p:txBody>
          <a:bodyPr spcFirstLastPara="1" wrap="square" lIns="14475" tIns="7225" rIns="14475" bIns="7225" anchor="t" anchorCtr="0">
            <a:noAutofit/>
          </a:bodyPr>
          <a:lstStyle>
            <a:lvl1pPr marL="457200" lvl="0" indent="-266700" algn="l" rtl="0">
              <a:lnSpc>
                <a:spcPct val="100000"/>
              </a:lnSpc>
              <a:spcBef>
                <a:spcPts val="600"/>
              </a:spcBef>
              <a:spcAft>
                <a:spcPts val="0"/>
              </a:spcAft>
              <a:buSzPts val="600"/>
              <a:buChar char="▶"/>
              <a:defRPr/>
            </a:lvl1pPr>
            <a:lvl2pPr marL="914400" lvl="1" indent="-254000" algn="l" rtl="0">
              <a:lnSpc>
                <a:spcPct val="100000"/>
              </a:lnSpc>
              <a:spcBef>
                <a:spcPts val="600"/>
              </a:spcBef>
              <a:spcAft>
                <a:spcPts val="0"/>
              </a:spcAft>
              <a:buSzPts val="400"/>
              <a:buChar char="●"/>
              <a:defRPr/>
            </a:lvl2pPr>
            <a:lvl3pPr marL="1371600" lvl="2" indent="-254000" algn="l" rtl="0">
              <a:lnSpc>
                <a:spcPct val="100000"/>
              </a:lnSpc>
              <a:spcBef>
                <a:spcPts val="600"/>
              </a:spcBef>
              <a:spcAft>
                <a:spcPts val="0"/>
              </a:spcAft>
              <a:buSzPts val="400"/>
              <a:buChar char="✓"/>
              <a:defRPr/>
            </a:lvl3pPr>
            <a:lvl4pPr marL="1828800" lvl="3" indent="-254000" algn="l" rtl="0">
              <a:lnSpc>
                <a:spcPct val="100000"/>
              </a:lnSpc>
              <a:spcBef>
                <a:spcPts val="600"/>
              </a:spcBef>
              <a:spcAft>
                <a:spcPts val="0"/>
              </a:spcAft>
              <a:buSzPts val="400"/>
              <a:buChar char="▶"/>
              <a:defRPr/>
            </a:lvl4pPr>
            <a:lvl5pPr marL="2286000" lvl="4" indent="-254000" algn="l" rtl="0">
              <a:lnSpc>
                <a:spcPct val="100000"/>
              </a:lnSpc>
              <a:spcBef>
                <a:spcPts val="600"/>
              </a:spcBef>
              <a:spcAft>
                <a:spcPts val="0"/>
              </a:spcAft>
              <a:buSzPts val="400"/>
              <a:buFont typeface="Source Sans Pro"/>
              <a:buChar char="●"/>
              <a:defRPr/>
            </a:lvl5pPr>
            <a:lvl6pPr marL="2743200" lvl="5" indent="-234950" algn="l" rtl="0">
              <a:lnSpc>
                <a:spcPct val="100000"/>
              </a:lnSpc>
              <a:spcBef>
                <a:spcPts val="600"/>
              </a:spcBef>
              <a:spcAft>
                <a:spcPts val="0"/>
              </a:spcAft>
              <a:buSzPts val="100"/>
              <a:buChar char="▶"/>
              <a:defRPr/>
            </a:lvl6pPr>
            <a:lvl7pPr marL="3200400" lvl="6" indent="-234950" algn="l" rtl="0">
              <a:lnSpc>
                <a:spcPct val="100000"/>
              </a:lnSpc>
              <a:spcBef>
                <a:spcPts val="600"/>
              </a:spcBef>
              <a:spcAft>
                <a:spcPts val="0"/>
              </a:spcAft>
              <a:buSzPts val="100"/>
              <a:buChar char="▶"/>
              <a:defRPr/>
            </a:lvl7pPr>
            <a:lvl8pPr marL="3657600" lvl="7" indent="-234950" algn="l" rtl="0">
              <a:lnSpc>
                <a:spcPct val="100000"/>
              </a:lnSpc>
              <a:spcBef>
                <a:spcPts val="600"/>
              </a:spcBef>
              <a:spcAft>
                <a:spcPts val="0"/>
              </a:spcAft>
              <a:buSzPts val="100"/>
              <a:buChar char="▶"/>
              <a:defRPr/>
            </a:lvl8pPr>
            <a:lvl9pPr marL="4114800" lvl="8" indent="-234950" algn="l" rtl="0">
              <a:lnSpc>
                <a:spcPct val="100000"/>
              </a:lnSpc>
              <a:spcBef>
                <a:spcPts val="600"/>
              </a:spcBef>
              <a:spcAft>
                <a:spcPts val="0"/>
              </a:spcAft>
              <a:buSzPts val="100"/>
              <a:buChar char="▶"/>
              <a:defRPr/>
            </a:lvl9pPr>
          </a:lstStyle>
          <a:p>
            <a:endParaRPr/>
          </a:p>
        </p:txBody>
      </p:sp>
      <p:sp>
        <p:nvSpPr>
          <p:cNvPr id="404" name="Google Shape;404;p84"/>
          <p:cNvSpPr txBox="1">
            <a:spLocks noGrp="1"/>
          </p:cNvSpPr>
          <p:nvPr>
            <p:ph type="sldNum" idx="12"/>
          </p:nvPr>
        </p:nvSpPr>
        <p:spPr>
          <a:xfrm>
            <a:off x="8272810" y="4735525"/>
            <a:ext cx="512700" cy="273900"/>
          </a:xfrm>
          <a:prstGeom prst="rect">
            <a:avLst/>
          </a:prstGeom>
          <a:noFill/>
          <a:ln>
            <a:noFill/>
          </a:ln>
        </p:spPr>
        <p:txBody>
          <a:bodyPr spcFirstLastPara="1" wrap="square" lIns="14475" tIns="7225" rIns="14475" bIns="7225" anchor="ctr" anchorCtr="0">
            <a:noAutofit/>
          </a:bodyPr>
          <a:lstStyle>
            <a:lvl1pPr marL="0" marR="0" lvl="0"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05" name="Google Shape;405;p84"/>
          <p:cNvSpPr txBox="1">
            <a:spLocks noGrp="1"/>
          </p:cNvSpPr>
          <p:nvPr>
            <p:ph type="ftr" idx="11"/>
          </p:nvPr>
        </p:nvSpPr>
        <p:spPr>
          <a:xfrm>
            <a:off x="367092" y="4846098"/>
            <a:ext cx="3086100" cy="273900"/>
          </a:xfrm>
          <a:prstGeom prst="rect">
            <a:avLst/>
          </a:prstGeom>
          <a:noFill/>
          <a:ln>
            <a:noFill/>
          </a:ln>
        </p:spPr>
        <p:txBody>
          <a:bodyPr spcFirstLastPara="1" wrap="square" lIns="14475" tIns="7225" rIns="14475" bIns="7225" anchor="ctr" anchorCtr="0">
            <a:noAutofit/>
          </a:bodyPr>
          <a:lstStyle>
            <a:lvl1pPr marR="0" lvl="0" algn="l" rtl="0">
              <a:lnSpc>
                <a:spcPct val="100000"/>
              </a:lnSpc>
              <a:spcBef>
                <a:spcPts val="0"/>
              </a:spcBef>
              <a:spcAft>
                <a:spcPts val="0"/>
              </a:spcAft>
              <a:buClr>
                <a:srgbClr val="000000"/>
              </a:buClr>
              <a:buSzPts val="200"/>
              <a:buFont typeface="Arial"/>
              <a:buNone/>
              <a:defRPr sz="8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2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 name="Google Shape;9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20"/>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ustom Layout 3">
  <p:cSld name="Custom Layout 3">
    <p:spTree>
      <p:nvGrpSpPr>
        <p:cNvPr id="1" name="Shape 406"/>
        <p:cNvGrpSpPr/>
        <p:nvPr/>
      </p:nvGrpSpPr>
      <p:grpSpPr>
        <a:xfrm>
          <a:off x="0" y="0"/>
          <a:ext cx="0" cy="0"/>
          <a:chOff x="0" y="0"/>
          <a:chExt cx="0" cy="0"/>
        </a:xfrm>
      </p:grpSpPr>
      <p:sp>
        <p:nvSpPr>
          <p:cNvPr id="407" name="Google Shape;407;p85"/>
          <p:cNvSpPr txBox="1">
            <a:spLocks noGrp="1"/>
          </p:cNvSpPr>
          <p:nvPr>
            <p:ph type="title"/>
          </p:nvPr>
        </p:nvSpPr>
        <p:spPr>
          <a:xfrm>
            <a:off x="416839" y="192912"/>
            <a:ext cx="6744300" cy="990600"/>
          </a:xfrm>
          <a:prstGeom prst="rect">
            <a:avLst/>
          </a:prstGeom>
          <a:noFill/>
          <a:ln>
            <a:noFill/>
          </a:ln>
        </p:spPr>
        <p:txBody>
          <a:bodyPr spcFirstLastPara="1" wrap="square" lIns="14475" tIns="7225" rIns="14475" bIns="7225" anchor="t" anchorCtr="0">
            <a:noAutofit/>
          </a:bodyPr>
          <a:lstStyle>
            <a:lvl1pPr marR="0" lvl="0" algn="l" rtl="0">
              <a:lnSpc>
                <a:spcPct val="100000"/>
              </a:lnSpc>
              <a:spcBef>
                <a:spcPts val="0"/>
              </a:spcBef>
              <a:spcAft>
                <a:spcPts val="0"/>
              </a:spcAft>
              <a:buClr>
                <a:srgbClr val="072B62"/>
              </a:buClr>
              <a:buSzPts val="7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200"/>
              <a:buFont typeface="Arial"/>
              <a:buNone/>
              <a:defRPr sz="1100" b="0" i="0" u="none" strike="noStrike" cap="none">
                <a:solidFill>
                  <a:schemeClr val="dk2"/>
                </a:solidFill>
                <a:latin typeface="Arial"/>
                <a:ea typeface="Arial"/>
                <a:cs typeface="Arial"/>
                <a:sym typeface="Arial"/>
              </a:defRPr>
            </a:lvl9pPr>
          </a:lstStyle>
          <a:p>
            <a:endParaRPr/>
          </a:p>
        </p:txBody>
      </p:sp>
      <p:sp>
        <p:nvSpPr>
          <p:cNvPr id="408" name="Google Shape;408;p85"/>
          <p:cNvSpPr txBox="1">
            <a:spLocks noGrp="1"/>
          </p:cNvSpPr>
          <p:nvPr>
            <p:ph type="sldNum" idx="12"/>
          </p:nvPr>
        </p:nvSpPr>
        <p:spPr>
          <a:xfrm>
            <a:off x="8262574" y="4732238"/>
            <a:ext cx="512700" cy="273900"/>
          </a:xfrm>
          <a:prstGeom prst="rect">
            <a:avLst/>
          </a:prstGeom>
          <a:noFill/>
          <a:ln>
            <a:noFill/>
          </a:ln>
        </p:spPr>
        <p:txBody>
          <a:bodyPr spcFirstLastPara="1" wrap="square" lIns="14475" tIns="7225" rIns="14475" bIns="7225" anchor="ctr" anchorCtr="0">
            <a:noAutofit/>
          </a:bodyPr>
          <a:lstStyle>
            <a:lvl1pPr marL="0" marR="0" lvl="0"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09" name="Google Shape;409;p85"/>
          <p:cNvSpPr txBox="1">
            <a:spLocks noGrp="1"/>
          </p:cNvSpPr>
          <p:nvPr>
            <p:ph type="body" idx="1"/>
          </p:nvPr>
        </p:nvSpPr>
        <p:spPr>
          <a:xfrm>
            <a:off x="436225" y="1347290"/>
            <a:ext cx="6817500" cy="3658800"/>
          </a:xfrm>
          <a:prstGeom prst="rect">
            <a:avLst/>
          </a:prstGeom>
          <a:noFill/>
          <a:ln>
            <a:noFill/>
          </a:ln>
        </p:spPr>
        <p:txBody>
          <a:bodyPr spcFirstLastPara="1" wrap="square" lIns="14475" tIns="7225" rIns="14475" bIns="7225" anchor="t" anchorCtr="0">
            <a:noAutofit/>
          </a:bodyPr>
          <a:lstStyle>
            <a:lvl1pPr marL="457200" marR="0" lvl="0" indent="-228600" algn="l" rtl="0">
              <a:lnSpc>
                <a:spcPct val="100000"/>
              </a:lnSpc>
              <a:spcBef>
                <a:spcPts val="600"/>
              </a:spcBef>
              <a:spcAft>
                <a:spcPts val="0"/>
              </a:spcAft>
              <a:buClr>
                <a:srgbClr val="D2BD24"/>
              </a:buClr>
              <a:buSzPts val="600"/>
              <a:buFont typeface="Noto Sans Symbols"/>
              <a:buNone/>
              <a:defRPr sz="2000" b="0" i="0" u="none" strike="noStrike" cap="none">
                <a:solidFill>
                  <a:srgbClr val="3F3F3F"/>
                </a:solidFill>
                <a:latin typeface="Source Sans Pro"/>
                <a:ea typeface="Source Sans Pro"/>
                <a:cs typeface="Source Sans Pro"/>
                <a:sym typeface="Source Sans Pro"/>
              </a:defRPr>
            </a:lvl1pPr>
            <a:lvl2pPr marL="914400" marR="0" lvl="1" indent="-254000" algn="l" rtl="0">
              <a:lnSpc>
                <a:spcPct val="100000"/>
              </a:lnSpc>
              <a:spcBef>
                <a:spcPts val="600"/>
              </a:spcBef>
              <a:spcAft>
                <a:spcPts val="0"/>
              </a:spcAft>
              <a:buClr>
                <a:srgbClr val="D2BD24"/>
              </a:buClr>
              <a:buSzPts val="4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254000" algn="l" rtl="0">
              <a:lnSpc>
                <a:spcPct val="100000"/>
              </a:lnSpc>
              <a:spcBef>
                <a:spcPts val="600"/>
              </a:spcBef>
              <a:spcAft>
                <a:spcPts val="0"/>
              </a:spcAft>
              <a:buClr>
                <a:srgbClr val="D2BD24"/>
              </a:buClr>
              <a:buSzPts val="4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54000" algn="l" rtl="0">
              <a:lnSpc>
                <a:spcPct val="100000"/>
              </a:lnSpc>
              <a:spcBef>
                <a:spcPts val="600"/>
              </a:spcBef>
              <a:spcAft>
                <a:spcPts val="0"/>
              </a:spcAft>
              <a:buClr>
                <a:srgbClr val="D2BD24"/>
              </a:buClr>
              <a:buSzPts val="4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54000" algn="l" rtl="0">
              <a:lnSpc>
                <a:spcPct val="100000"/>
              </a:lnSpc>
              <a:spcBef>
                <a:spcPts val="600"/>
              </a:spcBef>
              <a:spcAft>
                <a:spcPts val="0"/>
              </a:spcAft>
              <a:buClr>
                <a:srgbClr val="D2BD24"/>
              </a:buClr>
              <a:buSzPts val="4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34950" algn="l" rtl="0">
              <a:lnSpc>
                <a:spcPct val="100000"/>
              </a:lnSpc>
              <a:spcBef>
                <a:spcPts val="600"/>
              </a:spcBef>
              <a:spcAft>
                <a:spcPts val="0"/>
              </a:spcAft>
              <a:buClr>
                <a:schemeClr val="accent1"/>
              </a:buClr>
              <a:buSzPts val="1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Layout 3 1">
  <p:cSld name="Custom Layout_3">
    <p:spTree>
      <p:nvGrpSpPr>
        <p:cNvPr id="1" name="Shape 410"/>
        <p:cNvGrpSpPr/>
        <p:nvPr/>
      </p:nvGrpSpPr>
      <p:grpSpPr>
        <a:xfrm>
          <a:off x="0" y="0"/>
          <a:ext cx="0" cy="0"/>
          <a:chOff x="0" y="0"/>
          <a:chExt cx="0" cy="0"/>
        </a:xfrm>
      </p:grpSpPr>
      <p:sp>
        <p:nvSpPr>
          <p:cNvPr id="411" name="Google Shape;411;p86"/>
          <p:cNvSpPr txBox="1">
            <a:spLocks noGrp="1"/>
          </p:cNvSpPr>
          <p:nvPr>
            <p:ph type="title"/>
          </p:nvPr>
        </p:nvSpPr>
        <p:spPr>
          <a:xfrm>
            <a:off x="416839" y="192912"/>
            <a:ext cx="6744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412" name="Google Shape;412;p86"/>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13" name="Google Shape;413;p86"/>
          <p:cNvSpPr txBox="1">
            <a:spLocks noGrp="1"/>
          </p:cNvSpPr>
          <p:nvPr>
            <p:ph type="body" idx="1"/>
          </p:nvPr>
        </p:nvSpPr>
        <p:spPr>
          <a:xfrm>
            <a:off x="436225" y="1347290"/>
            <a:ext cx="6817500" cy="3658800"/>
          </a:xfrm>
          <a:prstGeom prst="rect">
            <a:avLst/>
          </a:prstGeom>
          <a:noFill/>
          <a:ln>
            <a:noFill/>
          </a:ln>
        </p:spPr>
        <p:txBody>
          <a:bodyPr spcFirstLastPara="1" wrap="square" lIns="38575" tIns="19275" rIns="38575" bIns="19275" anchor="t" anchorCtr="0">
            <a:noAutofit/>
          </a:bodyPr>
          <a:lstStyle>
            <a:lvl1pPr marL="457200" marR="0" lvl="0" indent="-228600" algn="l" rtl="0">
              <a:lnSpc>
                <a:spcPct val="100000"/>
              </a:lnSpc>
              <a:spcBef>
                <a:spcPts val="600"/>
              </a:spcBef>
              <a:spcAft>
                <a:spcPts val="0"/>
              </a:spcAft>
              <a:buClr>
                <a:srgbClr val="D2BD24"/>
              </a:buClr>
              <a:buSzPts val="1500"/>
              <a:buFont typeface="Noto Sans Symbols"/>
              <a:buNone/>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2 2">
  <p:cSld name="Custom Layout 2_1">
    <p:spTree>
      <p:nvGrpSpPr>
        <p:cNvPr id="1" name="Shape 414"/>
        <p:cNvGrpSpPr/>
        <p:nvPr/>
      </p:nvGrpSpPr>
      <p:grpSpPr>
        <a:xfrm>
          <a:off x="0" y="0"/>
          <a:ext cx="0" cy="0"/>
          <a:chOff x="0" y="0"/>
          <a:chExt cx="0" cy="0"/>
        </a:xfrm>
      </p:grpSpPr>
      <p:sp>
        <p:nvSpPr>
          <p:cNvPr id="415" name="Google Shape;415;p87"/>
          <p:cNvSpPr txBox="1">
            <a:spLocks noGrp="1"/>
          </p:cNvSpPr>
          <p:nvPr>
            <p:ph type="title"/>
          </p:nvPr>
        </p:nvSpPr>
        <p:spPr>
          <a:xfrm>
            <a:off x="416839" y="192912"/>
            <a:ext cx="67443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416" name="Google Shape;416;p87"/>
          <p:cNvSpPr txBox="1">
            <a:spLocks noGrp="1"/>
          </p:cNvSpPr>
          <p:nvPr>
            <p:ph type="sldNum" idx="12"/>
          </p:nvPr>
        </p:nvSpPr>
        <p:spPr>
          <a:xfrm>
            <a:off x="8262574" y="4732238"/>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17" name="Google Shape;417;p87"/>
          <p:cNvSpPr txBox="1">
            <a:spLocks noGrp="1"/>
          </p:cNvSpPr>
          <p:nvPr>
            <p:ph type="body" idx="1"/>
          </p:nvPr>
        </p:nvSpPr>
        <p:spPr>
          <a:xfrm>
            <a:off x="436225" y="1347290"/>
            <a:ext cx="6817500" cy="3658800"/>
          </a:xfrm>
          <a:prstGeom prst="rect">
            <a:avLst/>
          </a:prstGeom>
          <a:noFill/>
          <a:ln>
            <a:noFill/>
          </a:ln>
        </p:spPr>
        <p:txBody>
          <a:bodyPr spcFirstLastPara="1" wrap="square" lIns="25725" tIns="25725" rIns="25725" bIns="25725" anchor="t" anchorCtr="0">
            <a:noAutofit/>
          </a:bodyPr>
          <a:lstStyle>
            <a:lvl1pPr marL="457200" marR="0" lvl="0" indent="-228600" algn="l" rtl="0">
              <a:lnSpc>
                <a:spcPct val="100000"/>
              </a:lnSpc>
              <a:spcBef>
                <a:spcPts val="800"/>
              </a:spcBef>
              <a:spcAft>
                <a:spcPts val="0"/>
              </a:spcAft>
              <a:buClr>
                <a:srgbClr val="D2BD24"/>
              </a:buClr>
              <a:buSzPts val="1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6_Title and Content 1 1">
  <p:cSld name="16_Title and Content_1">
    <p:spTree>
      <p:nvGrpSpPr>
        <p:cNvPr id="1" name="Shape 418"/>
        <p:cNvGrpSpPr/>
        <p:nvPr/>
      </p:nvGrpSpPr>
      <p:grpSpPr>
        <a:xfrm>
          <a:off x="0" y="0"/>
          <a:ext cx="0" cy="0"/>
          <a:chOff x="0" y="0"/>
          <a:chExt cx="0" cy="0"/>
        </a:xfrm>
      </p:grpSpPr>
      <p:sp>
        <p:nvSpPr>
          <p:cNvPr id="419" name="Google Shape;419;p88"/>
          <p:cNvSpPr txBox="1">
            <a:spLocks noGrp="1"/>
          </p:cNvSpPr>
          <p:nvPr>
            <p:ph type="title"/>
          </p:nvPr>
        </p:nvSpPr>
        <p:spPr>
          <a:xfrm>
            <a:off x="416839" y="192769"/>
            <a:ext cx="6447600" cy="990600"/>
          </a:xfrm>
          <a:prstGeom prst="rect">
            <a:avLst/>
          </a:prstGeom>
          <a:noFill/>
          <a:ln>
            <a:noFill/>
          </a:ln>
        </p:spPr>
        <p:txBody>
          <a:bodyPr spcFirstLastPara="1" wrap="square" lIns="38575" tIns="19275" rIns="38575" bIns="19275" anchor="t"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420" name="Google Shape;420;p88"/>
          <p:cNvSpPr txBox="1">
            <a:spLocks noGrp="1"/>
          </p:cNvSpPr>
          <p:nvPr>
            <p:ph type="body" idx="1"/>
          </p:nvPr>
        </p:nvSpPr>
        <p:spPr>
          <a:xfrm>
            <a:off x="416839" y="1330088"/>
            <a:ext cx="6891600" cy="3675900"/>
          </a:xfrm>
          <a:prstGeom prst="rect">
            <a:avLst/>
          </a:prstGeom>
          <a:noFill/>
          <a:ln>
            <a:noFill/>
          </a:ln>
        </p:spPr>
        <p:txBody>
          <a:bodyPr spcFirstLastPara="1" wrap="square" lIns="38575" tIns="19275" rIns="38575" bIns="19275" anchor="t" anchorCtr="0">
            <a:noAutofit/>
          </a:bodyPr>
          <a:lstStyle>
            <a:lvl1pPr marL="457200" lvl="0" indent="-323850" algn="l" rtl="0">
              <a:lnSpc>
                <a:spcPct val="100000"/>
              </a:lnSpc>
              <a:spcBef>
                <a:spcPts val="600"/>
              </a:spcBef>
              <a:spcAft>
                <a:spcPts val="0"/>
              </a:spcAft>
              <a:buSzPts val="1500"/>
              <a:buChar char="▶"/>
              <a:defRPr/>
            </a:lvl1pPr>
            <a:lvl2pPr marL="914400" lvl="1" indent="-298450" algn="l" rtl="0">
              <a:lnSpc>
                <a:spcPct val="100000"/>
              </a:lnSpc>
              <a:spcBef>
                <a:spcPts val="600"/>
              </a:spcBef>
              <a:spcAft>
                <a:spcPts val="0"/>
              </a:spcAft>
              <a:buSzPts val="1100"/>
              <a:buChar char="●"/>
              <a:defRPr/>
            </a:lvl2pPr>
            <a:lvl3pPr marL="1371600" lvl="2" indent="-304800" algn="l" rtl="0">
              <a:lnSpc>
                <a:spcPct val="100000"/>
              </a:lnSpc>
              <a:spcBef>
                <a:spcPts val="600"/>
              </a:spcBef>
              <a:spcAft>
                <a:spcPts val="0"/>
              </a:spcAft>
              <a:buSzPts val="1200"/>
              <a:buChar char="✓"/>
              <a:defRPr/>
            </a:lvl3pPr>
            <a:lvl4pPr marL="1828800" lvl="3" indent="-298450" algn="l" rtl="0">
              <a:lnSpc>
                <a:spcPct val="100000"/>
              </a:lnSpc>
              <a:spcBef>
                <a:spcPts val="600"/>
              </a:spcBef>
              <a:spcAft>
                <a:spcPts val="0"/>
              </a:spcAft>
              <a:buSzPts val="1100"/>
              <a:buChar char="▶"/>
              <a:defRPr/>
            </a:lvl4pPr>
            <a:lvl5pPr marL="2286000" lvl="4" indent="-298450" algn="l" rtl="0">
              <a:lnSpc>
                <a:spcPct val="100000"/>
              </a:lnSpc>
              <a:spcBef>
                <a:spcPts val="600"/>
              </a:spcBef>
              <a:spcAft>
                <a:spcPts val="0"/>
              </a:spcAft>
              <a:buSzPts val="1100"/>
              <a:buFont typeface="Source Sans Pro"/>
              <a:buChar char="●"/>
              <a:defRPr/>
            </a:lvl5pPr>
            <a:lvl6pPr marL="2743200" lvl="5" indent="-254000" algn="l" rtl="0">
              <a:lnSpc>
                <a:spcPct val="100000"/>
              </a:lnSpc>
              <a:spcBef>
                <a:spcPts val="600"/>
              </a:spcBef>
              <a:spcAft>
                <a:spcPts val="0"/>
              </a:spcAft>
              <a:buSzPts val="400"/>
              <a:buChar char="▶"/>
              <a:defRPr/>
            </a:lvl6pPr>
            <a:lvl7pPr marL="3200400" lvl="6" indent="-254000" algn="l" rtl="0">
              <a:lnSpc>
                <a:spcPct val="100000"/>
              </a:lnSpc>
              <a:spcBef>
                <a:spcPts val="600"/>
              </a:spcBef>
              <a:spcAft>
                <a:spcPts val="0"/>
              </a:spcAft>
              <a:buSzPts val="400"/>
              <a:buChar char="▶"/>
              <a:defRPr/>
            </a:lvl7pPr>
            <a:lvl8pPr marL="3657600" lvl="7" indent="-254000" algn="l" rtl="0">
              <a:lnSpc>
                <a:spcPct val="100000"/>
              </a:lnSpc>
              <a:spcBef>
                <a:spcPts val="600"/>
              </a:spcBef>
              <a:spcAft>
                <a:spcPts val="0"/>
              </a:spcAft>
              <a:buSzPts val="400"/>
              <a:buChar char="▶"/>
              <a:defRPr/>
            </a:lvl8pPr>
            <a:lvl9pPr marL="4114800" lvl="8" indent="-254000" algn="l" rtl="0">
              <a:lnSpc>
                <a:spcPct val="100000"/>
              </a:lnSpc>
              <a:spcBef>
                <a:spcPts val="600"/>
              </a:spcBef>
              <a:spcAft>
                <a:spcPts val="0"/>
              </a:spcAft>
              <a:buSzPts val="400"/>
              <a:buChar char="▶"/>
              <a:defRPr/>
            </a:lvl9pPr>
          </a:lstStyle>
          <a:p>
            <a:endParaRPr/>
          </a:p>
        </p:txBody>
      </p:sp>
      <p:sp>
        <p:nvSpPr>
          <p:cNvPr id="421" name="Google Shape;421;p88"/>
          <p:cNvSpPr txBox="1">
            <a:spLocks noGrp="1"/>
          </p:cNvSpPr>
          <p:nvPr>
            <p:ph type="sldNum" idx="12"/>
          </p:nvPr>
        </p:nvSpPr>
        <p:spPr>
          <a:xfrm>
            <a:off x="8272810" y="4735525"/>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22" name="Google Shape;422;p88"/>
          <p:cNvSpPr txBox="1">
            <a:spLocks noGrp="1"/>
          </p:cNvSpPr>
          <p:nvPr>
            <p:ph type="ftr" idx="11"/>
          </p:nvPr>
        </p:nvSpPr>
        <p:spPr>
          <a:xfrm>
            <a:off x="367092" y="4846098"/>
            <a:ext cx="3086100" cy="273900"/>
          </a:xfrm>
          <a:prstGeom prst="rect">
            <a:avLst/>
          </a:prstGeom>
          <a:noFill/>
          <a:ln>
            <a:noFill/>
          </a:ln>
        </p:spPr>
        <p:txBody>
          <a:bodyPr spcFirstLastPara="1" wrap="square" lIns="38575" tIns="19275" rIns="38575" bIns="19275" anchor="ctr"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1 1 1">
  <p:cSld name="Title and Content 1_1">
    <p:spTree>
      <p:nvGrpSpPr>
        <p:cNvPr id="1" name="Shape 423"/>
        <p:cNvGrpSpPr/>
        <p:nvPr/>
      </p:nvGrpSpPr>
      <p:grpSpPr>
        <a:xfrm>
          <a:off x="0" y="0"/>
          <a:ext cx="0" cy="0"/>
          <a:chOff x="0" y="0"/>
          <a:chExt cx="0" cy="0"/>
        </a:xfrm>
      </p:grpSpPr>
      <p:sp>
        <p:nvSpPr>
          <p:cNvPr id="424" name="Google Shape;424;p89"/>
          <p:cNvSpPr txBox="1">
            <a:spLocks noGrp="1"/>
          </p:cNvSpPr>
          <p:nvPr>
            <p:ph type="title"/>
          </p:nvPr>
        </p:nvSpPr>
        <p:spPr>
          <a:xfrm>
            <a:off x="416839" y="192769"/>
            <a:ext cx="6447600" cy="990600"/>
          </a:xfrm>
          <a:prstGeom prst="rect">
            <a:avLst/>
          </a:prstGeom>
          <a:noFill/>
          <a:ln>
            <a:noFill/>
          </a:ln>
        </p:spPr>
        <p:txBody>
          <a:bodyPr spcFirstLastPara="1" wrap="square" lIns="25725" tIns="25725" rIns="25725" bIns="25725" anchor="t" anchorCtr="0">
            <a:noAutofit/>
          </a:bodyPr>
          <a:lstStyle>
            <a:lvl1pPr marR="0" lvl="0" algn="l" rtl="0">
              <a:lnSpc>
                <a:spcPct val="100000"/>
              </a:lnSpc>
              <a:spcBef>
                <a:spcPts val="0"/>
              </a:spcBef>
              <a:spcAft>
                <a:spcPts val="0"/>
              </a:spcAft>
              <a:buClr>
                <a:srgbClr val="072B62"/>
              </a:buClr>
              <a:buSzPts val="4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400"/>
              <a:buNone/>
              <a:defRPr sz="1400" b="0" i="0" u="none" strike="noStrike" cap="none">
                <a:solidFill>
                  <a:schemeClr val="dk2"/>
                </a:solidFill>
              </a:defRPr>
            </a:lvl2pPr>
            <a:lvl3pPr marR="0" lvl="2" algn="l" rtl="0">
              <a:lnSpc>
                <a:spcPct val="100000"/>
              </a:lnSpc>
              <a:spcBef>
                <a:spcPts val="0"/>
              </a:spcBef>
              <a:spcAft>
                <a:spcPts val="0"/>
              </a:spcAft>
              <a:buSzPts val="400"/>
              <a:buNone/>
              <a:defRPr sz="1400" b="0" i="0" u="none" strike="noStrike" cap="none">
                <a:solidFill>
                  <a:schemeClr val="dk2"/>
                </a:solidFill>
              </a:defRPr>
            </a:lvl3pPr>
            <a:lvl4pPr marR="0" lvl="3" algn="l" rtl="0">
              <a:lnSpc>
                <a:spcPct val="100000"/>
              </a:lnSpc>
              <a:spcBef>
                <a:spcPts val="0"/>
              </a:spcBef>
              <a:spcAft>
                <a:spcPts val="0"/>
              </a:spcAft>
              <a:buSzPts val="400"/>
              <a:buNone/>
              <a:defRPr sz="1400" b="0" i="0" u="none" strike="noStrike" cap="none">
                <a:solidFill>
                  <a:schemeClr val="dk2"/>
                </a:solidFill>
              </a:defRPr>
            </a:lvl4pPr>
            <a:lvl5pPr marR="0" lvl="4" algn="l" rtl="0">
              <a:lnSpc>
                <a:spcPct val="100000"/>
              </a:lnSpc>
              <a:spcBef>
                <a:spcPts val="0"/>
              </a:spcBef>
              <a:spcAft>
                <a:spcPts val="0"/>
              </a:spcAft>
              <a:buSzPts val="400"/>
              <a:buNone/>
              <a:defRPr sz="1400" b="0" i="0" u="none" strike="noStrike" cap="none">
                <a:solidFill>
                  <a:schemeClr val="dk2"/>
                </a:solidFill>
              </a:defRPr>
            </a:lvl5pPr>
            <a:lvl6pPr marR="0" lvl="5" algn="l" rtl="0">
              <a:lnSpc>
                <a:spcPct val="100000"/>
              </a:lnSpc>
              <a:spcBef>
                <a:spcPts val="0"/>
              </a:spcBef>
              <a:spcAft>
                <a:spcPts val="0"/>
              </a:spcAft>
              <a:buSzPts val="400"/>
              <a:buNone/>
              <a:defRPr sz="1400" b="0" i="0" u="none" strike="noStrike" cap="none">
                <a:solidFill>
                  <a:schemeClr val="dk2"/>
                </a:solidFill>
              </a:defRPr>
            </a:lvl6pPr>
            <a:lvl7pPr marR="0" lvl="6" algn="l" rtl="0">
              <a:lnSpc>
                <a:spcPct val="100000"/>
              </a:lnSpc>
              <a:spcBef>
                <a:spcPts val="0"/>
              </a:spcBef>
              <a:spcAft>
                <a:spcPts val="0"/>
              </a:spcAft>
              <a:buSzPts val="400"/>
              <a:buNone/>
              <a:defRPr sz="1400" b="0" i="0" u="none" strike="noStrike" cap="none">
                <a:solidFill>
                  <a:schemeClr val="dk2"/>
                </a:solidFill>
              </a:defRPr>
            </a:lvl7pPr>
            <a:lvl8pPr marR="0" lvl="7" algn="l" rtl="0">
              <a:lnSpc>
                <a:spcPct val="100000"/>
              </a:lnSpc>
              <a:spcBef>
                <a:spcPts val="0"/>
              </a:spcBef>
              <a:spcAft>
                <a:spcPts val="0"/>
              </a:spcAft>
              <a:buSzPts val="400"/>
              <a:buNone/>
              <a:defRPr sz="1400" b="0" i="0" u="none" strike="noStrike" cap="none">
                <a:solidFill>
                  <a:schemeClr val="dk2"/>
                </a:solidFill>
              </a:defRPr>
            </a:lvl8pPr>
            <a:lvl9pPr marR="0" lvl="8" algn="l" rtl="0">
              <a:lnSpc>
                <a:spcPct val="100000"/>
              </a:lnSpc>
              <a:spcBef>
                <a:spcPts val="0"/>
              </a:spcBef>
              <a:spcAft>
                <a:spcPts val="0"/>
              </a:spcAft>
              <a:buSzPts val="400"/>
              <a:buNone/>
              <a:defRPr sz="1400" b="0" i="0" u="none" strike="noStrike" cap="none">
                <a:solidFill>
                  <a:schemeClr val="dk2"/>
                </a:solidFill>
              </a:defRPr>
            </a:lvl9pPr>
          </a:lstStyle>
          <a:p>
            <a:endParaRPr/>
          </a:p>
        </p:txBody>
      </p:sp>
      <p:sp>
        <p:nvSpPr>
          <p:cNvPr id="425" name="Google Shape;425;p89"/>
          <p:cNvSpPr txBox="1">
            <a:spLocks noGrp="1"/>
          </p:cNvSpPr>
          <p:nvPr>
            <p:ph type="body" idx="1"/>
          </p:nvPr>
        </p:nvSpPr>
        <p:spPr>
          <a:xfrm>
            <a:off x="416839" y="1330088"/>
            <a:ext cx="6891600" cy="3675900"/>
          </a:xfrm>
          <a:prstGeom prst="rect">
            <a:avLst/>
          </a:prstGeom>
          <a:noFill/>
          <a:ln>
            <a:noFill/>
          </a:ln>
        </p:spPr>
        <p:txBody>
          <a:bodyPr spcFirstLastPara="1" wrap="square" lIns="25725" tIns="25725" rIns="25725" bIns="25725" anchor="t" anchorCtr="0">
            <a:noAutofit/>
          </a:bodyPr>
          <a:lstStyle>
            <a:lvl1pPr marL="457200" marR="0" lvl="0" indent="-292100" algn="l" rtl="0">
              <a:lnSpc>
                <a:spcPct val="100000"/>
              </a:lnSpc>
              <a:spcBef>
                <a:spcPts val="800"/>
              </a:spcBef>
              <a:spcAft>
                <a:spcPts val="0"/>
              </a:spcAft>
              <a:buClr>
                <a:srgbClr val="D2BD24"/>
              </a:buClr>
              <a:buSzPts val="1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273050" algn="l" rtl="0">
              <a:lnSpc>
                <a:spcPct val="100000"/>
              </a:lnSpc>
              <a:spcBef>
                <a:spcPts val="800"/>
              </a:spcBef>
              <a:spcAft>
                <a:spcPts val="0"/>
              </a:spcAft>
              <a:buClr>
                <a:srgbClr val="D2BD24"/>
              </a:buClr>
              <a:buSzPts val="7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279400" algn="l" rtl="0">
              <a:lnSpc>
                <a:spcPct val="100000"/>
              </a:lnSpc>
              <a:spcBef>
                <a:spcPts val="800"/>
              </a:spcBef>
              <a:spcAft>
                <a:spcPts val="0"/>
              </a:spcAft>
              <a:buClr>
                <a:srgbClr val="D2BD24"/>
              </a:buClr>
              <a:buSzPts val="8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273050" algn="l" rtl="0">
              <a:lnSpc>
                <a:spcPct val="100000"/>
              </a:lnSpc>
              <a:spcBef>
                <a:spcPts val="800"/>
              </a:spcBef>
              <a:spcAft>
                <a:spcPts val="0"/>
              </a:spcAft>
              <a:buClr>
                <a:srgbClr val="D2BD24"/>
              </a:buClr>
              <a:buSzPts val="7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273050" algn="l" rtl="0">
              <a:lnSpc>
                <a:spcPct val="100000"/>
              </a:lnSpc>
              <a:spcBef>
                <a:spcPts val="800"/>
              </a:spcBef>
              <a:spcAft>
                <a:spcPts val="0"/>
              </a:spcAft>
              <a:buClr>
                <a:srgbClr val="D2BD24"/>
              </a:buClr>
              <a:buSzPts val="7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47650" algn="l" rtl="0">
              <a:lnSpc>
                <a:spcPct val="100000"/>
              </a:lnSpc>
              <a:spcBef>
                <a:spcPts val="800"/>
              </a:spcBef>
              <a:spcAft>
                <a:spcPts val="0"/>
              </a:spcAft>
              <a:buClr>
                <a:schemeClr val="accent1"/>
              </a:buClr>
              <a:buSzPts val="3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26" name="Google Shape;426;p89"/>
          <p:cNvSpPr txBox="1">
            <a:spLocks noGrp="1"/>
          </p:cNvSpPr>
          <p:nvPr>
            <p:ph type="sldNum" idx="12"/>
          </p:nvPr>
        </p:nvSpPr>
        <p:spPr>
          <a:xfrm>
            <a:off x="8272810" y="4735525"/>
            <a:ext cx="512700" cy="273900"/>
          </a:xfrm>
          <a:prstGeom prst="rect">
            <a:avLst/>
          </a:prstGeom>
          <a:noFill/>
          <a:ln>
            <a:noFill/>
          </a:ln>
        </p:spPr>
        <p:txBody>
          <a:bodyPr spcFirstLastPara="1" wrap="square" lIns="25725" tIns="12850" rIns="25725" bIns="12850" anchor="ctr" anchorCtr="0">
            <a:noAutofit/>
          </a:bodyPr>
          <a:lstStyle>
            <a:lvl1pPr marL="0" marR="0" lvl="0"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5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and Content 2">
  <p:cSld name="1_Title and Content_2">
    <p:spTree>
      <p:nvGrpSpPr>
        <p:cNvPr id="1" name="Shape 427"/>
        <p:cNvGrpSpPr/>
        <p:nvPr/>
      </p:nvGrpSpPr>
      <p:grpSpPr>
        <a:xfrm>
          <a:off x="0" y="0"/>
          <a:ext cx="0" cy="0"/>
          <a:chOff x="0" y="0"/>
          <a:chExt cx="0" cy="0"/>
        </a:xfrm>
      </p:grpSpPr>
      <p:sp>
        <p:nvSpPr>
          <p:cNvPr id="428" name="Google Shape;428;p90"/>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429" name="Google Shape;429;p90"/>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30" name="Google Shape;430;p90"/>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2"/>
          <p:cNvSpPr txBox="1">
            <a:spLocks noGrp="1"/>
          </p:cNvSpPr>
          <p:nvPr>
            <p:ph type="body" idx="1"/>
          </p:nvPr>
        </p:nvSpPr>
        <p:spPr>
          <a:xfrm>
            <a:off x="3887391" y="1418572"/>
            <a:ext cx="4629300" cy="2977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rgbClr val="102649"/>
              </a:buClr>
              <a:buSzPts val="2400"/>
              <a:buChar char="•"/>
              <a:defRPr sz="2400"/>
            </a:lvl1pPr>
            <a:lvl2pPr marL="914400" lvl="1" indent="-361950" algn="l" rtl="0">
              <a:lnSpc>
                <a:spcPct val="90000"/>
              </a:lnSpc>
              <a:spcBef>
                <a:spcPts val="400"/>
              </a:spcBef>
              <a:spcAft>
                <a:spcPts val="0"/>
              </a:spcAft>
              <a:buClr>
                <a:srgbClr val="102649"/>
              </a:buClr>
              <a:buSzPts val="2100"/>
              <a:buChar char="•"/>
              <a:defRPr sz="2100"/>
            </a:lvl2pPr>
            <a:lvl3pPr marL="1371600" lvl="2" indent="-342900" algn="l" rtl="0">
              <a:lnSpc>
                <a:spcPct val="90000"/>
              </a:lnSpc>
              <a:spcBef>
                <a:spcPts val="400"/>
              </a:spcBef>
              <a:spcAft>
                <a:spcPts val="0"/>
              </a:spcAft>
              <a:buClr>
                <a:srgbClr val="102649"/>
              </a:buClr>
              <a:buSzPts val="1800"/>
              <a:buChar char="•"/>
              <a:defRPr sz="1800"/>
            </a:lvl3pPr>
            <a:lvl4pPr marL="1828800" lvl="3" indent="-323850" algn="l" rtl="0">
              <a:lnSpc>
                <a:spcPct val="90000"/>
              </a:lnSpc>
              <a:spcBef>
                <a:spcPts val="400"/>
              </a:spcBef>
              <a:spcAft>
                <a:spcPts val="0"/>
              </a:spcAft>
              <a:buClr>
                <a:srgbClr val="102649"/>
              </a:buClr>
              <a:buSzPts val="1500"/>
              <a:buChar char="•"/>
              <a:defRPr sz="1500"/>
            </a:lvl4pPr>
            <a:lvl5pPr marL="2286000" lvl="4" indent="-323850" algn="l" rtl="0">
              <a:lnSpc>
                <a:spcPct val="90000"/>
              </a:lnSpc>
              <a:spcBef>
                <a:spcPts val="400"/>
              </a:spcBef>
              <a:spcAft>
                <a:spcPts val="0"/>
              </a:spcAft>
              <a:buClr>
                <a:srgbClr val="102649"/>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02649"/>
              </a:buClr>
              <a:buSzPts val="1200"/>
              <a:buNone/>
              <a:defRPr sz="1200"/>
            </a:lvl1pPr>
            <a:lvl2pPr marL="914400" lvl="1" indent="-228600" algn="l" rtl="0">
              <a:lnSpc>
                <a:spcPct val="90000"/>
              </a:lnSpc>
              <a:spcBef>
                <a:spcPts val="400"/>
              </a:spcBef>
              <a:spcAft>
                <a:spcPts val="0"/>
              </a:spcAft>
              <a:buClr>
                <a:srgbClr val="102649"/>
              </a:buClr>
              <a:buSzPts val="1100"/>
              <a:buNone/>
              <a:defRPr sz="1100"/>
            </a:lvl2pPr>
            <a:lvl3pPr marL="1371600" lvl="2" indent="-228600" algn="l" rtl="0">
              <a:lnSpc>
                <a:spcPct val="90000"/>
              </a:lnSpc>
              <a:spcBef>
                <a:spcPts val="400"/>
              </a:spcBef>
              <a:spcAft>
                <a:spcPts val="0"/>
              </a:spcAft>
              <a:buClr>
                <a:srgbClr val="102649"/>
              </a:buClr>
              <a:buSzPts val="900"/>
              <a:buNone/>
              <a:defRPr sz="900"/>
            </a:lvl3pPr>
            <a:lvl4pPr marL="1828800" lvl="3" indent="-228600" algn="l" rtl="0">
              <a:lnSpc>
                <a:spcPct val="90000"/>
              </a:lnSpc>
              <a:spcBef>
                <a:spcPts val="400"/>
              </a:spcBef>
              <a:spcAft>
                <a:spcPts val="0"/>
              </a:spcAft>
              <a:buClr>
                <a:srgbClr val="102649"/>
              </a:buClr>
              <a:buSzPts val="800"/>
              <a:buNone/>
              <a:defRPr sz="800"/>
            </a:lvl4pPr>
            <a:lvl5pPr marL="2286000" lvl="4" indent="-228600" algn="l" rtl="0">
              <a:lnSpc>
                <a:spcPct val="90000"/>
              </a:lnSpc>
              <a:spcBef>
                <a:spcPts val="400"/>
              </a:spcBef>
              <a:spcAft>
                <a:spcPts val="0"/>
              </a:spcAft>
              <a:buClr>
                <a:srgbClr val="102649"/>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2"/>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image" Target="../media/image1.png"/><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4" name="Google Shape;54;p1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628650" y="273844"/>
            <a:ext cx="7886700" cy="994200"/>
          </a:xfrm>
          <a:prstGeom prst="rect">
            <a:avLst/>
          </a:prstGeom>
          <a:noFill/>
          <a:ln>
            <a:noFill/>
          </a:ln>
        </p:spPr>
        <p:txBody>
          <a:bodyPr spcFirstLastPara="1" wrap="square" lIns="25725" tIns="12850" rIns="25725" bIns="12850" anchor="ctr" anchorCtr="0">
            <a:normAutofit/>
          </a:bodyPr>
          <a:lstStyle>
            <a:lvl1pPr marR="0" lvl="0" algn="l" rtl="0">
              <a:lnSpc>
                <a:spcPct val="90000"/>
              </a:lnSpc>
              <a:spcBef>
                <a:spcPts val="0"/>
              </a:spcBef>
              <a:spcAft>
                <a:spcPts val="0"/>
              </a:spcAft>
              <a:buClr>
                <a:srgbClr val="007780"/>
              </a:buClr>
              <a:buSzPts val="1200"/>
              <a:buFont typeface="Libre Franklin Medium"/>
              <a:buNone/>
              <a:defRPr sz="12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00"/>
              <a:buFont typeface="Arial"/>
              <a:buNone/>
              <a:defRPr sz="500" b="0" i="0" u="none" strike="noStrike" cap="none">
                <a:solidFill>
                  <a:srgbClr val="000000"/>
                </a:solidFill>
                <a:latin typeface="Arial"/>
                <a:ea typeface="Arial"/>
                <a:cs typeface="Arial"/>
                <a:sym typeface="Arial"/>
              </a:defRPr>
            </a:lvl9pPr>
          </a:lstStyle>
          <a:p>
            <a:endParaRPr/>
          </a:p>
        </p:txBody>
      </p:sp>
      <p:sp>
        <p:nvSpPr>
          <p:cNvPr id="151" name="Google Shape;151;p33"/>
          <p:cNvSpPr txBox="1">
            <a:spLocks noGrp="1"/>
          </p:cNvSpPr>
          <p:nvPr>
            <p:ph type="body" idx="1"/>
          </p:nvPr>
        </p:nvSpPr>
        <p:spPr>
          <a:xfrm>
            <a:off x="628650" y="1369219"/>
            <a:ext cx="7886700" cy="3263400"/>
          </a:xfrm>
          <a:prstGeom prst="rect">
            <a:avLst/>
          </a:prstGeom>
          <a:noFill/>
          <a:ln>
            <a:noFill/>
          </a:ln>
        </p:spPr>
        <p:txBody>
          <a:bodyPr spcFirstLastPara="1" wrap="square" lIns="25725" tIns="12850" rIns="25725" bIns="12850" anchor="t" anchorCtr="0">
            <a:normAutofit/>
          </a:bodyPr>
          <a:lstStyle>
            <a:lvl1pPr marL="457200" marR="0" lvl="0" indent="-279400" algn="l" rtl="0">
              <a:lnSpc>
                <a:spcPct val="90000"/>
              </a:lnSpc>
              <a:spcBef>
                <a:spcPts val="300"/>
              </a:spcBef>
              <a:spcAft>
                <a:spcPts val="0"/>
              </a:spcAft>
              <a:buClr>
                <a:srgbClr val="102649"/>
              </a:buClr>
              <a:buSzPts val="800"/>
              <a:buFont typeface="Arial"/>
              <a:buChar char="•"/>
              <a:defRPr sz="800" b="0" i="0" u="none" strike="noStrike" cap="none">
                <a:solidFill>
                  <a:srgbClr val="102649"/>
                </a:solidFill>
                <a:latin typeface="Libre Franklin"/>
                <a:ea typeface="Libre Franklin"/>
                <a:cs typeface="Libre Franklin"/>
                <a:sym typeface="Libre Franklin"/>
              </a:defRPr>
            </a:lvl1pPr>
            <a:lvl2pPr marL="914400" marR="0" lvl="1" indent="-273050" algn="l" rtl="0">
              <a:lnSpc>
                <a:spcPct val="90000"/>
              </a:lnSpc>
              <a:spcBef>
                <a:spcPts val="100"/>
              </a:spcBef>
              <a:spcAft>
                <a:spcPts val="0"/>
              </a:spcAft>
              <a:buClr>
                <a:srgbClr val="102649"/>
              </a:buClr>
              <a:buSzPts val="700"/>
              <a:buFont typeface="Arial"/>
              <a:buChar char="•"/>
              <a:defRPr sz="700" b="0" i="0" u="none" strike="noStrike" cap="none">
                <a:solidFill>
                  <a:srgbClr val="102649"/>
                </a:solidFill>
                <a:latin typeface="Libre Franklin"/>
                <a:ea typeface="Libre Franklin"/>
                <a:cs typeface="Libre Franklin"/>
                <a:sym typeface="Libre Franklin"/>
              </a:defRPr>
            </a:lvl2pPr>
            <a:lvl3pPr marL="1371600" marR="0" lvl="2" indent="-266700" algn="l" rtl="0">
              <a:lnSpc>
                <a:spcPct val="90000"/>
              </a:lnSpc>
              <a:spcBef>
                <a:spcPts val="100"/>
              </a:spcBef>
              <a:spcAft>
                <a:spcPts val="0"/>
              </a:spcAft>
              <a:buClr>
                <a:srgbClr val="102649"/>
              </a:buClr>
              <a:buSzPts val="600"/>
              <a:buFont typeface="Arial"/>
              <a:buChar char="•"/>
              <a:defRPr sz="600" b="0" i="0" u="none" strike="noStrike" cap="none">
                <a:solidFill>
                  <a:srgbClr val="102649"/>
                </a:solidFill>
                <a:latin typeface="Libre Franklin"/>
                <a:ea typeface="Libre Franklin"/>
                <a:cs typeface="Libre Franklin"/>
                <a:sym typeface="Libre Franklin"/>
              </a:defRPr>
            </a:lvl3pPr>
            <a:lvl4pPr marL="1828800" marR="0" lvl="3" indent="-260350" algn="l" rtl="0">
              <a:lnSpc>
                <a:spcPct val="90000"/>
              </a:lnSpc>
              <a:spcBef>
                <a:spcPts val="100"/>
              </a:spcBef>
              <a:spcAft>
                <a:spcPts val="0"/>
              </a:spcAft>
              <a:buClr>
                <a:srgbClr val="102649"/>
              </a:buClr>
              <a:buSzPts val="500"/>
              <a:buFont typeface="Arial"/>
              <a:buChar char="•"/>
              <a:defRPr sz="500" b="0" i="0" u="none" strike="noStrike" cap="none">
                <a:solidFill>
                  <a:srgbClr val="102649"/>
                </a:solidFill>
                <a:latin typeface="Libre Franklin"/>
                <a:ea typeface="Libre Franklin"/>
                <a:cs typeface="Libre Franklin"/>
                <a:sym typeface="Libre Franklin"/>
              </a:defRPr>
            </a:lvl4pPr>
            <a:lvl5pPr marL="2286000" marR="0" lvl="4" indent="-260350" algn="l" rtl="0">
              <a:lnSpc>
                <a:spcPct val="90000"/>
              </a:lnSpc>
              <a:spcBef>
                <a:spcPts val="100"/>
              </a:spcBef>
              <a:spcAft>
                <a:spcPts val="0"/>
              </a:spcAft>
              <a:buClr>
                <a:srgbClr val="102649"/>
              </a:buClr>
              <a:buSzPts val="500"/>
              <a:buFont typeface="Arial"/>
              <a:buChar char="•"/>
              <a:defRPr sz="500" b="0" i="0" u="none" strike="noStrike" cap="none">
                <a:solidFill>
                  <a:srgbClr val="102649"/>
                </a:solidFill>
                <a:latin typeface="Libre Franklin"/>
                <a:ea typeface="Libre Franklin"/>
                <a:cs typeface="Libre Franklin"/>
                <a:sym typeface="Libre Franklin"/>
              </a:defRPr>
            </a:lvl5pPr>
            <a:lvl6pPr marL="2743200" marR="0" lvl="5" indent="-260350" algn="l" rtl="0">
              <a:lnSpc>
                <a:spcPct val="90000"/>
              </a:lnSpc>
              <a:spcBef>
                <a:spcPts val="100"/>
              </a:spcBef>
              <a:spcAft>
                <a:spcPts val="0"/>
              </a:spcAft>
              <a:buClr>
                <a:schemeClr val="dk1"/>
              </a:buClr>
              <a:buSzPts val="500"/>
              <a:buFont typeface="Arial"/>
              <a:buChar char="•"/>
              <a:defRPr sz="500" b="0" i="0" u="none" strike="noStrike" cap="none">
                <a:solidFill>
                  <a:schemeClr val="dk1"/>
                </a:solidFill>
                <a:latin typeface="Libre Franklin"/>
                <a:ea typeface="Libre Franklin"/>
                <a:cs typeface="Libre Franklin"/>
                <a:sym typeface="Libre Franklin"/>
              </a:defRPr>
            </a:lvl6pPr>
            <a:lvl7pPr marL="3200400" marR="0" lvl="6" indent="-260350" algn="l" rtl="0">
              <a:lnSpc>
                <a:spcPct val="90000"/>
              </a:lnSpc>
              <a:spcBef>
                <a:spcPts val="100"/>
              </a:spcBef>
              <a:spcAft>
                <a:spcPts val="0"/>
              </a:spcAft>
              <a:buClr>
                <a:schemeClr val="dk1"/>
              </a:buClr>
              <a:buSzPts val="500"/>
              <a:buFont typeface="Arial"/>
              <a:buChar char="•"/>
              <a:defRPr sz="500" b="0" i="0" u="none" strike="noStrike" cap="none">
                <a:solidFill>
                  <a:schemeClr val="dk1"/>
                </a:solidFill>
                <a:latin typeface="Libre Franklin"/>
                <a:ea typeface="Libre Franklin"/>
                <a:cs typeface="Libre Franklin"/>
                <a:sym typeface="Libre Franklin"/>
              </a:defRPr>
            </a:lvl7pPr>
            <a:lvl8pPr marL="3657600" marR="0" lvl="7" indent="-260350" algn="l" rtl="0">
              <a:lnSpc>
                <a:spcPct val="90000"/>
              </a:lnSpc>
              <a:spcBef>
                <a:spcPts val="100"/>
              </a:spcBef>
              <a:spcAft>
                <a:spcPts val="0"/>
              </a:spcAft>
              <a:buClr>
                <a:schemeClr val="dk1"/>
              </a:buClr>
              <a:buSzPts val="500"/>
              <a:buFont typeface="Arial"/>
              <a:buChar char="•"/>
              <a:defRPr sz="500" b="0" i="0" u="none" strike="noStrike" cap="none">
                <a:solidFill>
                  <a:schemeClr val="dk1"/>
                </a:solidFill>
                <a:latin typeface="Libre Franklin"/>
                <a:ea typeface="Libre Franklin"/>
                <a:cs typeface="Libre Franklin"/>
                <a:sym typeface="Libre Franklin"/>
              </a:defRPr>
            </a:lvl8pPr>
            <a:lvl9pPr marL="4114800" marR="0" lvl="8" indent="-260350" algn="l" rtl="0">
              <a:lnSpc>
                <a:spcPct val="90000"/>
              </a:lnSpc>
              <a:spcBef>
                <a:spcPts val="100"/>
              </a:spcBef>
              <a:spcAft>
                <a:spcPts val="0"/>
              </a:spcAft>
              <a:buClr>
                <a:schemeClr val="dk1"/>
              </a:buClr>
              <a:buSzPts val="500"/>
              <a:buFont typeface="Arial"/>
              <a:buChar char="•"/>
              <a:defRPr sz="500" b="0" i="0" u="none" strike="noStrike" cap="none">
                <a:solidFill>
                  <a:schemeClr val="dk1"/>
                </a:solidFill>
                <a:latin typeface="Libre Franklin"/>
                <a:ea typeface="Libre Franklin"/>
                <a:cs typeface="Libre Franklin"/>
                <a:sym typeface="Libre Franklin"/>
              </a:defRPr>
            </a:lvl9pPr>
          </a:lstStyle>
          <a:p>
            <a:endParaRPr/>
          </a:p>
        </p:txBody>
      </p:sp>
      <p:sp>
        <p:nvSpPr>
          <p:cNvPr id="152" name="Google Shape;152;p33"/>
          <p:cNvSpPr txBox="1">
            <a:spLocks noGrp="1"/>
          </p:cNvSpPr>
          <p:nvPr>
            <p:ph type="dt" idx="10"/>
          </p:nvPr>
        </p:nvSpPr>
        <p:spPr>
          <a:xfrm>
            <a:off x="628650" y="4767263"/>
            <a:ext cx="2057400" cy="273900"/>
          </a:xfrm>
          <a:prstGeom prst="rect">
            <a:avLst/>
          </a:prstGeom>
          <a:noFill/>
          <a:ln>
            <a:noFill/>
          </a:ln>
        </p:spPr>
        <p:txBody>
          <a:bodyPr spcFirstLastPara="1" wrap="square" lIns="25725" tIns="12850" rIns="25725" bIns="12850" anchor="ctr" anchorCtr="0">
            <a:noAutofit/>
          </a:bodyPr>
          <a:lstStyle>
            <a:lvl1pPr marR="0" lvl="0" algn="l" rtl="0">
              <a:lnSpc>
                <a:spcPct val="100000"/>
              </a:lnSpc>
              <a:spcBef>
                <a:spcPts val="0"/>
              </a:spcBef>
              <a:spcAft>
                <a:spcPts val="0"/>
              </a:spcAft>
              <a:buClr>
                <a:schemeClr val="lt1"/>
              </a:buClr>
              <a:buSzPts val="400"/>
              <a:buFont typeface="Libre Franklin"/>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53" name="Google Shape;153;p33"/>
          <p:cNvSpPr txBox="1">
            <a:spLocks noGrp="1"/>
          </p:cNvSpPr>
          <p:nvPr>
            <p:ph type="ftr" idx="11"/>
          </p:nvPr>
        </p:nvSpPr>
        <p:spPr>
          <a:xfrm>
            <a:off x="3028950" y="4767263"/>
            <a:ext cx="2673600" cy="273900"/>
          </a:xfrm>
          <a:prstGeom prst="rect">
            <a:avLst/>
          </a:prstGeom>
          <a:noFill/>
          <a:ln>
            <a:noFill/>
          </a:ln>
        </p:spPr>
        <p:txBody>
          <a:bodyPr spcFirstLastPara="1" wrap="square" lIns="25725" tIns="12850" rIns="25725" bIns="12850" anchor="ctr" anchorCtr="0">
            <a:noAutofit/>
          </a:bodyPr>
          <a:lstStyle>
            <a:lvl1pPr marR="0" lvl="0" algn="ctr" rtl="0">
              <a:lnSpc>
                <a:spcPct val="100000"/>
              </a:lnSpc>
              <a:spcBef>
                <a:spcPts val="0"/>
              </a:spcBef>
              <a:spcAft>
                <a:spcPts val="0"/>
              </a:spcAft>
              <a:buClr>
                <a:schemeClr val="lt1"/>
              </a:buClr>
              <a:buSzPts val="400"/>
              <a:buFont typeface="Libre Franklin"/>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chemeClr val="dk1"/>
              </a:buClr>
              <a:buSzPts val="400"/>
              <a:buFont typeface="Libre Franklin"/>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4">
            <a:alphaModFix/>
          </a:blip>
          <a:stretch>
            <a:fillRect/>
          </a:stretch>
        </a:blipFill>
        <a:effectLst/>
      </p:bgPr>
    </p:bg>
    <p:spTree>
      <p:nvGrpSpPr>
        <p:cNvPr id="1" name="Shape 281"/>
        <p:cNvGrpSpPr/>
        <p:nvPr/>
      </p:nvGrpSpPr>
      <p:grpSpPr>
        <a:xfrm>
          <a:off x="0" y="0"/>
          <a:ext cx="0" cy="0"/>
          <a:chOff x="0" y="0"/>
          <a:chExt cx="0" cy="0"/>
        </a:xfrm>
      </p:grpSpPr>
      <p:sp>
        <p:nvSpPr>
          <p:cNvPr id="282" name="Google Shape;282;p5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3" name="Google Shape;283;p5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84" name="Google Shape;284;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85" name="Google Shape;285;p5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hyperlink" Target="https://www.savvas.com/solutions/mathematics/3-act-math-modeling"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hyperlink" Target="https://education.ky.gov/curriculum/standards/kyacadstand/Documents/Modeling_Task_Consideration_SWOT_Analysis_High_School_Sample.pdf" TargetMode="External"/><Relationship Id="rId5" Type="http://schemas.openxmlformats.org/officeDocument/2006/relationships/hyperlink" Target="https://curriculum.illustrativemathematics.org/HS/teachers/1/modeling_prompts/6/modeling_tasks.html" TargetMode="External"/><Relationship Id="rId4" Type="http://schemas.openxmlformats.org/officeDocument/2006/relationships/hyperlink" Target="https://education.ky.gov/curriculum/standards/kyacadstand/Documents/Modeling_Task_Consideration_SWOT_Analysis_Elementary_Sample.pdf"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4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91"/>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Introduction to the Modeling Cycle</a:t>
            </a:r>
            <a:endParaRPr/>
          </a:p>
        </p:txBody>
      </p:sp>
      <p:sp>
        <p:nvSpPr>
          <p:cNvPr id="436" name="Google Shape;436;p91"/>
          <p:cNvSpPr txBox="1">
            <a:spLocks noGrp="1"/>
          </p:cNvSpPr>
          <p:nvPr>
            <p:ph type="subTitle" idx="1"/>
          </p:nvPr>
        </p:nvSpPr>
        <p:spPr>
          <a:xfrm>
            <a:off x="1143000" y="2701529"/>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Section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00"/>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Connecting with the </a:t>
            </a:r>
            <a:endParaRPr/>
          </a:p>
          <a:p>
            <a:pPr marL="0" lvl="0" indent="0" algn="l" rtl="0">
              <a:spcBef>
                <a:spcPts val="0"/>
              </a:spcBef>
              <a:spcAft>
                <a:spcPts val="0"/>
              </a:spcAft>
              <a:buNone/>
            </a:pPr>
            <a:r>
              <a:rPr lang="en" i="1"/>
              <a:t>KAS for Mathematics</a:t>
            </a:r>
            <a:endParaRPr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01"/>
          <p:cNvSpPr txBox="1">
            <a:spLocks noGrp="1"/>
          </p:cNvSpPr>
          <p:nvPr>
            <p:ph type="title"/>
          </p:nvPr>
        </p:nvSpPr>
        <p:spPr>
          <a:xfrm>
            <a:off x="259200" y="303375"/>
            <a:ext cx="8625600" cy="534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72B62"/>
              </a:buClr>
              <a:buSzPts val="1200"/>
              <a:buFont typeface="Georgia"/>
              <a:buNone/>
            </a:pPr>
            <a:r>
              <a:rPr lang="en">
                <a:solidFill>
                  <a:srgbClr val="007780"/>
                </a:solidFill>
                <a:latin typeface="Libre Franklin Medium"/>
                <a:ea typeface="Libre Franklin Medium"/>
                <a:cs typeface="Libre Franklin Medium"/>
                <a:sym typeface="Libre Franklin Medium"/>
              </a:rPr>
              <a:t>The Modeling Cycle and the </a:t>
            </a:r>
            <a:r>
              <a:rPr lang="en" i="1">
                <a:solidFill>
                  <a:srgbClr val="007780"/>
                </a:solidFill>
                <a:latin typeface="Libre Franklin Medium"/>
                <a:ea typeface="Libre Franklin Medium"/>
                <a:cs typeface="Libre Franklin Medium"/>
                <a:sym typeface="Libre Franklin Medium"/>
              </a:rPr>
              <a:t>KAS for Mathematics</a:t>
            </a:r>
            <a:endParaRPr i="1">
              <a:solidFill>
                <a:srgbClr val="007780"/>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72B62"/>
              </a:buClr>
              <a:buSzPts val="1200"/>
              <a:buFont typeface="Georgia"/>
              <a:buNone/>
            </a:pPr>
            <a:endParaRPr sz="3000" i="1"/>
          </a:p>
        </p:txBody>
      </p:sp>
      <p:sp>
        <p:nvSpPr>
          <p:cNvPr id="502" name="Google Shape;502;p101"/>
          <p:cNvSpPr txBox="1">
            <a:spLocks noGrp="1"/>
          </p:cNvSpPr>
          <p:nvPr>
            <p:ph type="body" idx="1"/>
          </p:nvPr>
        </p:nvSpPr>
        <p:spPr>
          <a:xfrm>
            <a:off x="304900" y="1397000"/>
            <a:ext cx="8355300" cy="3609175"/>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800"/>
              </a:spcBef>
              <a:spcAft>
                <a:spcPts val="0"/>
              </a:spcAft>
              <a:buSzPts val="1000"/>
              <a:buNone/>
            </a:pPr>
            <a:r>
              <a:rPr lang="en" sz="2400">
                <a:solidFill>
                  <a:schemeClr val="dk1"/>
                </a:solidFill>
                <a:highlight>
                  <a:srgbClr val="FFFFFF"/>
                </a:highlight>
                <a:latin typeface="Libre Franklin" pitchFamily="2" charset="0"/>
              </a:rPr>
              <a:t>The standards emphasize procedural skill and fluency, building </a:t>
            </a:r>
            <a:r>
              <a:rPr lang="en" sz="2400" b="1">
                <a:solidFill>
                  <a:schemeClr val="dk1"/>
                </a:solidFill>
                <a:highlight>
                  <a:srgbClr val="FFFFFF"/>
                </a:highlight>
                <a:latin typeface="Libre Franklin" pitchFamily="2" charset="0"/>
              </a:rPr>
              <a:t>from </a:t>
            </a:r>
            <a:r>
              <a:rPr lang="en" sz="2400">
                <a:solidFill>
                  <a:schemeClr val="dk1"/>
                </a:solidFill>
                <a:highlight>
                  <a:srgbClr val="FFFFFF"/>
                </a:highlight>
                <a:latin typeface="Libre Franklin" pitchFamily="2" charset="0"/>
              </a:rPr>
              <a:t>conceptual understanding </a:t>
            </a:r>
            <a:r>
              <a:rPr lang="en" sz="2400" b="1">
                <a:solidFill>
                  <a:schemeClr val="dk1"/>
                </a:solidFill>
                <a:highlight>
                  <a:srgbClr val="FFFFFF"/>
                </a:highlight>
                <a:latin typeface="Libre Franklin" pitchFamily="2" charset="0"/>
              </a:rPr>
              <a:t>to </a:t>
            </a:r>
            <a:r>
              <a:rPr lang="en" sz="2400">
                <a:solidFill>
                  <a:schemeClr val="dk1"/>
                </a:solidFill>
                <a:highlight>
                  <a:srgbClr val="FFFFFF"/>
                </a:highlight>
                <a:latin typeface="Libre Franklin" pitchFamily="2" charset="0"/>
              </a:rPr>
              <a:t>application and modeling with mathematics, in order to solve real world problems.</a:t>
            </a:r>
            <a:endParaRPr sz="2400" b="1">
              <a:solidFill>
                <a:schemeClr val="dk1"/>
              </a:solidFill>
              <a:highlight>
                <a:srgbClr val="FFFFFF"/>
              </a:highlight>
              <a:latin typeface="Libre Franklin" pitchFamily="2" charset="0"/>
            </a:endParaRPr>
          </a:p>
          <a:p>
            <a:pPr marL="0" lvl="0" indent="0" algn="l" rtl="0">
              <a:lnSpc>
                <a:spcPct val="100000"/>
              </a:lnSpc>
              <a:spcBef>
                <a:spcPts val="1000"/>
              </a:spcBef>
              <a:spcAft>
                <a:spcPts val="0"/>
              </a:spcAft>
              <a:buSzPts val="1000"/>
              <a:buNone/>
            </a:pPr>
            <a:r>
              <a:rPr lang="en" sz="2400">
                <a:solidFill>
                  <a:schemeClr val="dk1"/>
                </a:solidFill>
                <a:highlight>
                  <a:srgbClr val="FFFFFF"/>
                </a:highlight>
              </a:rPr>
              <a:t> </a:t>
            </a:r>
            <a:r>
              <a:rPr lang="en" sz="2400">
                <a:solidFill>
                  <a:srgbClr val="FF0000"/>
                </a:solidFill>
                <a:highlight>
                  <a:srgbClr val="FFFFFF"/>
                </a:highlight>
              </a:rPr>
              <a:t> </a:t>
            </a:r>
            <a:r>
              <a:rPr lang="en" sz="2400">
                <a:solidFill>
                  <a:srgbClr val="FF0000"/>
                </a:solidFill>
                <a:highlight>
                  <a:srgbClr val="FFFFFF"/>
                </a:highlight>
                <a:latin typeface="Libre Franklin" pitchFamily="2" charset="0"/>
              </a:rPr>
              <a:t>Conceptual	   	    Procedural skill/      	Application</a:t>
            </a:r>
            <a:endParaRPr sz="2400">
              <a:solidFill>
                <a:srgbClr val="FF0000"/>
              </a:solidFill>
              <a:highlight>
                <a:srgbClr val="FFFFFF"/>
              </a:highlight>
              <a:latin typeface="Libre Franklin" pitchFamily="2" charset="0"/>
            </a:endParaRPr>
          </a:p>
          <a:p>
            <a:pPr marL="0" lvl="0" indent="0" algn="l" rtl="0">
              <a:lnSpc>
                <a:spcPct val="100000"/>
              </a:lnSpc>
              <a:spcBef>
                <a:spcPts val="0"/>
              </a:spcBef>
              <a:spcAft>
                <a:spcPts val="0"/>
              </a:spcAft>
              <a:buSzPts val="1000"/>
              <a:buNone/>
            </a:pPr>
            <a:r>
              <a:rPr lang="en" sz="2400">
                <a:solidFill>
                  <a:srgbClr val="FF0000"/>
                </a:solidFill>
                <a:highlight>
                  <a:srgbClr val="FFFFFF"/>
                </a:highlight>
                <a:latin typeface="Libre Franklin" pitchFamily="2" charset="0"/>
              </a:rPr>
              <a:t>understanding	         fluency </a:t>
            </a:r>
            <a:endParaRPr sz="2400">
              <a:solidFill>
                <a:srgbClr val="FF0000"/>
              </a:solidFill>
              <a:highlight>
                <a:srgbClr val="FFFFFF"/>
              </a:highlight>
              <a:latin typeface="Libre Franklin" pitchFamily="2" charset="0"/>
            </a:endParaRPr>
          </a:p>
        </p:txBody>
      </p:sp>
      <p:sp>
        <p:nvSpPr>
          <p:cNvPr id="503" name="Google Shape;503;p101">
            <a:extLst>
              <a:ext uri="{C183D7F6-B498-43B3-948B-1728B52AA6E4}">
                <adec:decorative xmlns:adec="http://schemas.microsoft.com/office/drawing/2017/decorative" val="1"/>
              </a:ext>
            </a:extLst>
          </p:cNvPr>
          <p:cNvSpPr/>
          <p:nvPr/>
        </p:nvSpPr>
        <p:spPr>
          <a:xfrm>
            <a:off x="6078987" y="3464720"/>
            <a:ext cx="327000" cy="141300"/>
          </a:xfrm>
          <a:prstGeom prst="rightArrow">
            <a:avLst>
              <a:gd name="adj1" fmla="val 50000"/>
              <a:gd name="adj2"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4" name="Google Shape;504;p101">
            <a:extLst>
              <a:ext uri="{C183D7F6-B498-43B3-948B-1728B52AA6E4}">
                <adec:decorative xmlns:adec="http://schemas.microsoft.com/office/drawing/2017/decorative" val="1"/>
              </a:ext>
            </a:extLst>
          </p:cNvPr>
          <p:cNvSpPr/>
          <p:nvPr/>
        </p:nvSpPr>
        <p:spPr>
          <a:xfrm>
            <a:off x="2708885" y="3464720"/>
            <a:ext cx="327000" cy="141300"/>
          </a:xfrm>
          <a:prstGeom prst="rightArrow">
            <a:avLst>
              <a:gd name="adj1" fmla="val 50000"/>
              <a:gd name="adj2"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8"/>
        <p:cNvGrpSpPr/>
        <p:nvPr/>
      </p:nvGrpSpPr>
      <p:grpSpPr>
        <a:xfrm>
          <a:off x="0" y="0"/>
          <a:ext cx="0" cy="0"/>
          <a:chOff x="0" y="0"/>
          <a:chExt cx="0" cy="0"/>
        </a:xfrm>
      </p:grpSpPr>
      <p:sp>
        <p:nvSpPr>
          <p:cNvPr id="509" name="Google Shape;509;p102"/>
          <p:cNvSpPr txBox="1">
            <a:spLocks noGrp="1"/>
          </p:cNvSpPr>
          <p:nvPr>
            <p:ph type="title"/>
          </p:nvPr>
        </p:nvSpPr>
        <p:spPr>
          <a:xfrm>
            <a:off x="434338" y="665847"/>
            <a:ext cx="6144600" cy="570300"/>
          </a:xfrm>
          <a:prstGeom prst="rect">
            <a:avLst/>
          </a:prstGeom>
          <a:noFill/>
          <a:ln>
            <a:noFill/>
          </a:ln>
        </p:spPr>
        <p:txBody>
          <a:bodyPr spcFirstLastPara="1" wrap="square" lIns="51425" tIns="25700" rIns="51425" bIns="25700" anchor="b" anchorCtr="0">
            <a:noAutofit/>
          </a:bodyPr>
          <a:lstStyle/>
          <a:p>
            <a:pPr marL="0" lvl="0" indent="0" algn="l" rtl="0">
              <a:lnSpc>
                <a:spcPct val="100000"/>
              </a:lnSpc>
              <a:spcBef>
                <a:spcPts val="0"/>
              </a:spcBef>
              <a:spcAft>
                <a:spcPts val="0"/>
              </a:spcAft>
              <a:buSzPts val="700"/>
              <a:buNone/>
            </a:pPr>
            <a:r>
              <a:rPr lang="en" sz="3000">
                <a:solidFill>
                  <a:srgbClr val="007780"/>
                </a:solidFill>
                <a:latin typeface="Libre Franklin Medium"/>
                <a:ea typeface="Libre Franklin Medium"/>
                <a:cs typeface="Libre Franklin Medium"/>
                <a:sym typeface="Libre Franklin Medium"/>
              </a:rPr>
              <a:t>Target of the Standard: Conceptual Understanding</a:t>
            </a:r>
            <a:endParaRPr sz="3000">
              <a:solidFill>
                <a:schemeClr val="dk2"/>
              </a:solidFill>
              <a:latin typeface="Libre Franklin Medium"/>
              <a:ea typeface="Libre Franklin Medium"/>
              <a:cs typeface="Libre Franklin Medium"/>
              <a:sym typeface="Libre Franklin Medium"/>
            </a:endParaRPr>
          </a:p>
        </p:txBody>
      </p:sp>
      <p:sp>
        <p:nvSpPr>
          <p:cNvPr id="510" name="Google Shape;510;p102"/>
          <p:cNvSpPr txBox="1">
            <a:spLocks noGrp="1"/>
          </p:cNvSpPr>
          <p:nvPr>
            <p:ph type="body" idx="1"/>
          </p:nvPr>
        </p:nvSpPr>
        <p:spPr>
          <a:xfrm>
            <a:off x="434338" y="1257299"/>
            <a:ext cx="8493761" cy="3565875"/>
          </a:xfrm>
          <a:prstGeom prst="rect">
            <a:avLst/>
          </a:prstGeom>
          <a:noFill/>
          <a:ln>
            <a:noFill/>
          </a:ln>
        </p:spPr>
        <p:txBody>
          <a:bodyPr spcFirstLastPara="1" wrap="square" lIns="51425" tIns="25700" rIns="51425" bIns="25700" anchor="t" anchorCtr="0">
            <a:noAutofit/>
          </a:bodyPr>
          <a:lstStyle/>
          <a:p>
            <a:pPr marL="0" lvl="0" indent="0" algn="l" rtl="0">
              <a:lnSpc>
                <a:spcPct val="115000"/>
              </a:lnSpc>
              <a:spcBef>
                <a:spcPts val="0"/>
              </a:spcBef>
              <a:spcAft>
                <a:spcPts val="0"/>
              </a:spcAft>
              <a:buSzPts val="400"/>
              <a:buNone/>
            </a:pPr>
            <a:r>
              <a:rPr lang="en" sz="2100">
                <a:solidFill>
                  <a:schemeClr val="dk2"/>
                </a:solidFill>
                <a:latin typeface="Libre Franklin" pitchFamily="2" charset="0"/>
              </a:rPr>
              <a:t>The </a:t>
            </a:r>
            <a:r>
              <a:rPr lang="en" sz="2100" b="1">
                <a:solidFill>
                  <a:schemeClr val="dk2"/>
                </a:solidFill>
                <a:latin typeface="Libre Franklin" pitchFamily="2" charset="0"/>
              </a:rPr>
              <a:t>Standards for Mathematical Content </a:t>
            </a:r>
            <a:r>
              <a:rPr lang="en" sz="2100">
                <a:solidFill>
                  <a:schemeClr val="dk2"/>
                </a:solidFill>
                <a:latin typeface="Libre Franklin" pitchFamily="2" charset="0"/>
              </a:rPr>
              <a:t>are a balanced combination of </a:t>
            </a:r>
            <a:r>
              <a:rPr lang="en" sz="2100">
                <a:solidFill>
                  <a:schemeClr val="dk2"/>
                </a:solidFill>
                <a:highlight>
                  <a:srgbClr val="FFFF00"/>
                </a:highlight>
                <a:latin typeface="Libre Franklin" pitchFamily="2" charset="0"/>
              </a:rPr>
              <a:t>conceptual understanding</a:t>
            </a:r>
            <a:r>
              <a:rPr lang="en" sz="2100">
                <a:solidFill>
                  <a:schemeClr val="dk2"/>
                </a:solidFill>
                <a:latin typeface="Libre Franklin" pitchFamily="2" charset="0"/>
              </a:rPr>
              <a:t>, procedural skill/fluency and application. </a:t>
            </a:r>
            <a:endParaRPr lang="en-US" sz="2100">
              <a:solidFill>
                <a:schemeClr val="dk2"/>
              </a:solidFill>
              <a:latin typeface="Libre Franklin" pitchFamily="2" charset="0"/>
            </a:endParaRPr>
          </a:p>
          <a:p>
            <a:pPr marL="520700" lvl="0" indent="-260350" algn="l" rtl="0">
              <a:lnSpc>
                <a:spcPct val="100000"/>
              </a:lnSpc>
              <a:spcBef>
                <a:spcPts val="500"/>
              </a:spcBef>
              <a:spcAft>
                <a:spcPts val="0"/>
              </a:spcAft>
              <a:buClr>
                <a:srgbClr val="4495B2"/>
              </a:buClr>
              <a:buSzPts val="2100"/>
              <a:buChar char="●"/>
            </a:pPr>
            <a:r>
              <a:rPr lang="en-US" sz="2100">
                <a:solidFill>
                  <a:schemeClr val="dk2"/>
                </a:solidFill>
                <a:latin typeface="Libre Franklin" pitchFamily="2" charset="0"/>
              </a:rPr>
              <a:t>Conceptual understanding refers to understanding mathematical concepts, operations and relations. Conceptual understanding is more than knowing isolated facts and methods; students should be able to make sense of why a mathematical idea is important and the kinds of contexts in which it is useful. Conceptual understanding allows students to connect prior knowledge to new ideas and concepts.</a:t>
            </a:r>
          </a:p>
          <a:p>
            <a:pPr marL="0" lvl="0" indent="0" algn="l" rtl="0">
              <a:lnSpc>
                <a:spcPct val="115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a:latin typeface="Georgia"/>
              <a:ea typeface="Georgia"/>
              <a:cs typeface="Georgia"/>
              <a:sym typeface="Georgia"/>
            </a:endParaRPr>
          </a:p>
        </p:txBody>
      </p:sp>
      <p:sp>
        <p:nvSpPr>
          <p:cNvPr id="511" name="Google Shape;511;p102"/>
          <p:cNvSpPr txBox="1">
            <a:spLocks noGrp="1"/>
          </p:cNvSpPr>
          <p:nvPr>
            <p:ph type="sldNum" idx="12"/>
          </p:nvPr>
        </p:nvSpPr>
        <p:spPr>
          <a:xfrm>
            <a:off x="8272328" y="4735525"/>
            <a:ext cx="512700" cy="273900"/>
          </a:xfrm>
          <a:prstGeom prst="rect">
            <a:avLst/>
          </a:prstGeom>
          <a:noFill/>
          <a:ln>
            <a:noFill/>
          </a:ln>
        </p:spPr>
        <p:txBody>
          <a:bodyPr spcFirstLastPara="1" wrap="square" lIns="51425" tIns="25700" rIns="51425" bIns="25700" anchor="t" anchorCtr="0">
            <a:noAutofit/>
          </a:bodyPr>
          <a:lstStyle/>
          <a:p>
            <a:pPr marL="0" lvl="0" indent="0" algn="r" rtl="0">
              <a:lnSpc>
                <a:spcPct val="100000"/>
              </a:lnSpc>
              <a:spcBef>
                <a:spcPts val="0"/>
              </a:spcBef>
              <a:spcAft>
                <a:spcPts val="0"/>
              </a:spcAft>
              <a:buSzPts val="5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03"/>
          <p:cNvSpPr txBox="1">
            <a:spLocks noGrp="1"/>
          </p:cNvSpPr>
          <p:nvPr>
            <p:ph type="body" idx="1"/>
          </p:nvPr>
        </p:nvSpPr>
        <p:spPr>
          <a:xfrm>
            <a:off x="465310" y="1106475"/>
            <a:ext cx="7714200" cy="3675900"/>
          </a:xfrm>
          <a:prstGeom prst="rect">
            <a:avLst/>
          </a:prstGeom>
          <a:noFill/>
          <a:ln>
            <a:noFill/>
          </a:ln>
        </p:spPr>
        <p:txBody>
          <a:bodyPr spcFirstLastPara="1" wrap="square" lIns="51425" tIns="25700" rIns="51425" bIns="25700" anchor="t" anchorCtr="0">
            <a:noAutofit/>
          </a:bodyPr>
          <a:lstStyle/>
          <a:p>
            <a:pPr marL="0" lvl="0" indent="0" algn="l" rtl="0">
              <a:lnSpc>
                <a:spcPct val="115000"/>
              </a:lnSpc>
              <a:spcBef>
                <a:spcPts val="0"/>
              </a:spcBef>
              <a:spcAft>
                <a:spcPts val="0"/>
              </a:spcAft>
              <a:buSzPts val="400"/>
              <a:buNone/>
            </a:pPr>
            <a:r>
              <a:rPr lang="en" sz="2100">
                <a:solidFill>
                  <a:schemeClr val="dk2"/>
                </a:solidFill>
                <a:latin typeface="Libre Franklin" pitchFamily="2" charset="0"/>
                <a:ea typeface="Source Sans Pro"/>
                <a:cs typeface="Source Sans Pro"/>
                <a:sym typeface="Source Sans Pro"/>
              </a:rPr>
              <a:t>The </a:t>
            </a:r>
            <a:r>
              <a:rPr lang="en" sz="2100" b="1">
                <a:solidFill>
                  <a:schemeClr val="dk2"/>
                </a:solidFill>
                <a:latin typeface="Libre Franklin" pitchFamily="2" charset="0"/>
                <a:ea typeface="Source Sans Pro"/>
                <a:cs typeface="Source Sans Pro"/>
                <a:sym typeface="Source Sans Pro"/>
              </a:rPr>
              <a:t>Standards for Mathematical Content </a:t>
            </a:r>
            <a:r>
              <a:rPr lang="en" sz="2100">
                <a:solidFill>
                  <a:schemeClr val="dk2"/>
                </a:solidFill>
                <a:latin typeface="Libre Franklin" pitchFamily="2" charset="0"/>
                <a:ea typeface="Source Sans Pro"/>
                <a:cs typeface="Source Sans Pro"/>
                <a:sym typeface="Source Sans Pro"/>
              </a:rPr>
              <a:t>are a balanced combination of conceptual understanding, </a:t>
            </a:r>
            <a:r>
              <a:rPr lang="en" sz="2100">
                <a:solidFill>
                  <a:schemeClr val="dk2"/>
                </a:solidFill>
                <a:highlight>
                  <a:srgbClr val="FFFF00"/>
                </a:highlight>
                <a:latin typeface="Libre Franklin" pitchFamily="2" charset="0"/>
                <a:ea typeface="Source Sans Pro"/>
                <a:cs typeface="Source Sans Pro"/>
                <a:sym typeface="Source Sans Pro"/>
              </a:rPr>
              <a:t>procedural skill/fluency</a:t>
            </a:r>
            <a:r>
              <a:rPr lang="en" sz="2100">
                <a:solidFill>
                  <a:schemeClr val="dk2"/>
                </a:solidFill>
                <a:latin typeface="Libre Franklin" pitchFamily="2" charset="0"/>
                <a:ea typeface="Source Sans Pro"/>
                <a:cs typeface="Source Sans Pro"/>
                <a:sym typeface="Source Sans Pro"/>
              </a:rPr>
              <a:t> and application. </a:t>
            </a:r>
            <a:endParaRPr sz="2100">
              <a:solidFill>
                <a:schemeClr val="dk2"/>
              </a:solidFill>
              <a:latin typeface="Libre Franklin" pitchFamily="2" charset="0"/>
              <a:ea typeface="Source Sans Pro"/>
              <a:cs typeface="Source Sans Pro"/>
              <a:sym typeface="Source Sans Pro"/>
            </a:endParaRPr>
          </a:p>
          <a:p>
            <a:pPr marL="520700" lvl="0" indent="-260350" algn="l" rtl="0">
              <a:lnSpc>
                <a:spcPct val="100000"/>
              </a:lnSpc>
              <a:spcBef>
                <a:spcPts val="500"/>
              </a:spcBef>
              <a:spcAft>
                <a:spcPts val="0"/>
              </a:spcAft>
              <a:buClr>
                <a:srgbClr val="3F9AB7"/>
              </a:buClr>
              <a:buSzPts val="2100"/>
              <a:buFont typeface="Source Sans Pro"/>
              <a:buChar char="●"/>
            </a:pPr>
            <a:r>
              <a:rPr lang="en" sz="2100">
                <a:solidFill>
                  <a:schemeClr val="dk2"/>
                </a:solidFill>
                <a:latin typeface="Libre Franklin" pitchFamily="2" charset="0"/>
                <a:ea typeface="Source Sans Pro"/>
                <a:cs typeface="Source Sans Pro"/>
                <a:sym typeface="Source Sans Pro"/>
              </a:rPr>
              <a:t>Procedural skill/fluency is the ability to apply procedures accurately, efficiently, flexibly and appropriately. It requires speed and accuracy in calculation while giving students opportunities to practice basic skills. Students’ ability to solve more complex application and modeling tasks is dependent on procedural skill and fluency.</a:t>
            </a:r>
            <a:endParaRPr sz="2100">
              <a:solidFill>
                <a:schemeClr val="dk2"/>
              </a:solidFill>
              <a:latin typeface="Libre Franklin" pitchFamily="2" charset="0"/>
              <a:ea typeface="Source Sans Pro"/>
              <a:cs typeface="Source Sans Pro"/>
              <a:sym typeface="Source Sans Pro"/>
            </a:endParaRPr>
          </a:p>
          <a:p>
            <a:pPr marL="0" lvl="0" indent="0" algn="l" rtl="0">
              <a:lnSpc>
                <a:spcPct val="115000"/>
              </a:lnSpc>
              <a:spcBef>
                <a:spcPts val="0"/>
              </a:spcBef>
              <a:spcAft>
                <a:spcPts val="0"/>
              </a:spcAft>
              <a:buSzPts val="400"/>
              <a:buNone/>
            </a:pPr>
            <a:endParaRPr sz="1500" b="1">
              <a:solidFill>
                <a:schemeClr val="dk1"/>
              </a:solidFill>
            </a:endParaRPr>
          </a:p>
          <a:p>
            <a:pPr marL="0" lvl="0" indent="0" algn="l" rtl="0">
              <a:lnSpc>
                <a:spcPct val="115000"/>
              </a:lnSpc>
              <a:spcBef>
                <a:spcPts val="0"/>
              </a:spcBef>
              <a:spcAft>
                <a:spcPts val="0"/>
              </a:spcAft>
              <a:buSzPts val="4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4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4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4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4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400"/>
              <a:buNone/>
            </a:pPr>
            <a:endParaRPr>
              <a:latin typeface="Georgia"/>
              <a:ea typeface="Georgia"/>
              <a:cs typeface="Georgia"/>
              <a:sym typeface="Georgia"/>
            </a:endParaRPr>
          </a:p>
        </p:txBody>
      </p:sp>
      <p:sp>
        <p:nvSpPr>
          <p:cNvPr id="517" name="Google Shape;517;p103"/>
          <p:cNvSpPr txBox="1">
            <a:spLocks noGrp="1"/>
          </p:cNvSpPr>
          <p:nvPr>
            <p:ph type="sldNum" idx="12"/>
          </p:nvPr>
        </p:nvSpPr>
        <p:spPr>
          <a:xfrm>
            <a:off x="8272328" y="4735525"/>
            <a:ext cx="512700" cy="273900"/>
          </a:xfrm>
          <a:prstGeom prst="rect">
            <a:avLst/>
          </a:prstGeom>
          <a:noFill/>
          <a:ln>
            <a:noFill/>
          </a:ln>
        </p:spPr>
        <p:txBody>
          <a:bodyPr spcFirstLastPara="1" wrap="square" lIns="51425" tIns="25700" rIns="51425" bIns="25700" anchor="t" anchorCtr="0">
            <a:noAutofit/>
          </a:bodyPr>
          <a:lstStyle/>
          <a:p>
            <a:pPr marL="0" lvl="0" indent="0" algn="r" rtl="0">
              <a:lnSpc>
                <a:spcPct val="100000"/>
              </a:lnSpc>
              <a:spcBef>
                <a:spcPts val="0"/>
              </a:spcBef>
              <a:spcAft>
                <a:spcPts val="0"/>
              </a:spcAft>
              <a:buSzPts val="300"/>
              <a:buNone/>
            </a:pPr>
            <a:fld id="{00000000-1234-1234-1234-123412341234}" type="slidenum">
              <a:rPr lang="en"/>
              <a:t>13</a:t>
            </a:fld>
            <a:endParaRPr/>
          </a:p>
        </p:txBody>
      </p:sp>
      <p:sp>
        <p:nvSpPr>
          <p:cNvPr id="518" name="Google Shape;518;p103"/>
          <p:cNvSpPr txBox="1">
            <a:spLocks noGrp="1"/>
          </p:cNvSpPr>
          <p:nvPr>
            <p:ph type="title"/>
          </p:nvPr>
        </p:nvSpPr>
        <p:spPr>
          <a:xfrm>
            <a:off x="465310" y="177600"/>
            <a:ext cx="6113700" cy="928800"/>
          </a:xfrm>
          <a:prstGeom prst="rect">
            <a:avLst/>
          </a:prstGeom>
          <a:noFill/>
          <a:ln>
            <a:noFill/>
          </a:ln>
        </p:spPr>
        <p:txBody>
          <a:bodyPr spcFirstLastPara="1" wrap="square" lIns="51425" tIns="25700" rIns="51425" bIns="25700" anchor="b" anchorCtr="0">
            <a:noAutofit/>
          </a:bodyPr>
          <a:lstStyle/>
          <a:p>
            <a:pPr marL="0" lvl="0" indent="0" algn="l" rtl="0">
              <a:lnSpc>
                <a:spcPct val="100000"/>
              </a:lnSpc>
              <a:spcBef>
                <a:spcPts val="0"/>
              </a:spcBef>
              <a:spcAft>
                <a:spcPts val="0"/>
              </a:spcAft>
              <a:buSzPts val="700"/>
              <a:buNone/>
            </a:pPr>
            <a:r>
              <a:rPr lang="en" sz="3000">
                <a:solidFill>
                  <a:srgbClr val="007780"/>
                </a:solidFill>
                <a:latin typeface="Libre Franklin Medium"/>
                <a:ea typeface="Libre Franklin Medium"/>
                <a:cs typeface="Libre Franklin Medium"/>
                <a:sym typeface="Libre Franklin Medium"/>
              </a:rPr>
              <a:t>Target of the Standard: </a:t>
            </a:r>
            <a:br>
              <a:rPr lang="en" sz="3000">
                <a:solidFill>
                  <a:srgbClr val="007780"/>
                </a:solidFill>
                <a:latin typeface="Libre Franklin Medium"/>
                <a:ea typeface="Libre Franklin Medium"/>
                <a:cs typeface="Libre Franklin Medium"/>
                <a:sym typeface="Libre Franklin Medium"/>
              </a:rPr>
            </a:br>
            <a:r>
              <a:rPr lang="en" sz="3000">
                <a:solidFill>
                  <a:srgbClr val="007780"/>
                </a:solidFill>
                <a:latin typeface="Libre Franklin Medium"/>
                <a:ea typeface="Libre Franklin Medium"/>
                <a:cs typeface="Libre Franklin Medium"/>
                <a:sym typeface="Libre Franklin Medium"/>
              </a:rPr>
              <a:t>Procedural Skill/Fluency </a:t>
            </a:r>
            <a:endParaRPr sz="3000">
              <a:solidFill>
                <a:schemeClr val="dk2"/>
              </a:solidFill>
              <a:latin typeface="Libre Franklin Medium"/>
              <a:ea typeface="Libre Franklin Medium"/>
              <a:cs typeface="Libre Franklin Medium"/>
              <a:sym typeface="Libre Franklin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04"/>
          <p:cNvSpPr txBox="1">
            <a:spLocks noGrp="1"/>
          </p:cNvSpPr>
          <p:nvPr>
            <p:ph type="body" idx="1"/>
          </p:nvPr>
        </p:nvSpPr>
        <p:spPr>
          <a:xfrm>
            <a:off x="480807" y="800925"/>
            <a:ext cx="7781400" cy="3931200"/>
          </a:xfrm>
          <a:prstGeom prst="rect">
            <a:avLst/>
          </a:prstGeom>
          <a:noFill/>
          <a:ln>
            <a:noFill/>
          </a:ln>
        </p:spPr>
        <p:txBody>
          <a:bodyPr spcFirstLastPara="1" wrap="square" lIns="51425" tIns="25700" rIns="51425" bIns="25700" anchor="t" anchorCtr="0">
            <a:noAutofit/>
          </a:bodyPr>
          <a:lstStyle/>
          <a:p>
            <a:pPr marL="0" lvl="0" indent="0" algn="l" rtl="0">
              <a:lnSpc>
                <a:spcPct val="115000"/>
              </a:lnSpc>
              <a:spcBef>
                <a:spcPts val="0"/>
              </a:spcBef>
              <a:spcAft>
                <a:spcPts val="0"/>
              </a:spcAft>
              <a:buSzPts val="400"/>
              <a:buNone/>
            </a:pPr>
            <a:r>
              <a:rPr lang="en" sz="2100">
                <a:solidFill>
                  <a:schemeClr val="dk2"/>
                </a:solidFill>
                <a:latin typeface="Libre Franklin" pitchFamily="2" charset="0"/>
              </a:rPr>
              <a:t>The </a:t>
            </a:r>
            <a:r>
              <a:rPr lang="en" sz="2100" b="1">
                <a:solidFill>
                  <a:schemeClr val="dk2"/>
                </a:solidFill>
                <a:latin typeface="Libre Franklin" pitchFamily="2" charset="0"/>
              </a:rPr>
              <a:t>Standards for Mathematical Content </a:t>
            </a:r>
            <a:r>
              <a:rPr lang="en" sz="2100">
                <a:solidFill>
                  <a:schemeClr val="dk2"/>
                </a:solidFill>
                <a:latin typeface="Libre Franklin" pitchFamily="2" charset="0"/>
              </a:rPr>
              <a:t>are a balanced combination of conceptual understanding, procedural skill/fluency and </a:t>
            </a:r>
            <a:r>
              <a:rPr lang="en" sz="2100">
                <a:solidFill>
                  <a:schemeClr val="dk2"/>
                </a:solidFill>
                <a:highlight>
                  <a:srgbClr val="FFFF00"/>
                </a:highlight>
                <a:latin typeface="Libre Franklin" pitchFamily="2" charset="0"/>
              </a:rPr>
              <a:t>application</a:t>
            </a:r>
            <a:r>
              <a:rPr lang="en" sz="2100">
                <a:solidFill>
                  <a:schemeClr val="dk2"/>
                </a:solidFill>
                <a:latin typeface="Libre Franklin" pitchFamily="2" charset="0"/>
              </a:rPr>
              <a:t>. </a:t>
            </a:r>
            <a:endParaRPr sz="2100">
              <a:solidFill>
                <a:schemeClr val="dk2"/>
              </a:solidFill>
              <a:latin typeface="Libre Franklin" pitchFamily="2" charset="0"/>
            </a:endParaRPr>
          </a:p>
          <a:p>
            <a:pPr marL="520700" lvl="0" indent="-260350" algn="l" rtl="0">
              <a:lnSpc>
                <a:spcPct val="100000"/>
              </a:lnSpc>
              <a:spcBef>
                <a:spcPts val="500"/>
              </a:spcBef>
              <a:spcAft>
                <a:spcPts val="0"/>
              </a:spcAft>
              <a:buClr>
                <a:srgbClr val="457EB1"/>
              </a:buClr>
              <a:buSzPts val="2100"/>
              <a:buChar char="●"/>
            </a:pPr>
            <a:r>
              <a:rPr lang="en" sz="2100">
                <a:solidFill>
                  <a:schemeClr val="dk2"/>
                </a:solidFill>
                <a:latin typeface="Libre Franklin" pitchFamily="2" charset="0"/>
              </a:rPr>
              <a:t>Application provides a valuable context for learning and the opportunity to solve problems in a relevant and a meaningful way. It is through real-world application that students learn to select an efficient method to find a solution, determine whether the solution(s) makes sense by reasoning and develop critical thinking skills. </a:t>
            </a:r>
            <a:endParaRPr sz="2100">
              <a:solidFill>
                <a:schemeClr val="dk2"/>
              </a:solidFill>
              <a:latin typeface="Libre Franklin" pitchFamily="2" charset="0"/>
            </a:endParaRPr>
          </a:p>
          <a:p>
            <a:pPr marL="0" lvl="0" indent="0" algn="l" rtl="0">
              <a:lnSpc>
                <a:spcPct val="115000"/>
              </a:lnSpc>
              <a:spcBef>
                <a:spcPts val="0"/>
              </a:spcBef>
              <a:spcAft>
                <a:spcPts val="0"/>
              </a:spcAft>
              <a:buSzPts val="400"/>
              <a:buNone/>
            </a:pPr>
            <a:endParaRPr sz="1500" b="1">
              <a:solidFill>
                <a:schemeClr val="dk1"/>
              </a:solidFill>
            </a:endParaRPr>
          </a:p>
          <a:p>
            <a:pPr marL="0" lvl="0" indent="0" algn="l" rtl="0">
              <a:lnSpc>
                <a:spcPct val="115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sz="1400">
              <a:latin typeface="Georgia"/>
              <a:ea typeface="Georgia"/>
              <a:cs typeface="Georgia"/>
              <a:sym typeface="Georgia"/>
            </a:endParaRPr>
          </a:p>
          <a:p>
            <a:pPr marL="0" lvl="0" indent="0" algn="l" rtl="0">
              <a:lnSpc>
                <a:spcPct val="100000"/>
              </a:lnSpc>
              <a:spcBef>
                <a:spcPts val="0"/>
              </a:spcBef>
              <a:spcAft>
                <a:spcPts val="0"/>
              </a:spcAft>
              <a:buSzPts val="400"/>
              <a:buNone/>
            </a:pPr>
            <a:endParaRPr>
              <a:latin typeface="Georgia"/>
              <a:ea typeface="Georgia"/>
              <a:cs typeface="Georgia"/>
              <a:sym typeface="Georgia"/>
            </a:endParaRPr>
          </a:p>
        </p:txBody>
      </p:sp>
      <p:sp>
        <p:nvSpPr>
          <p:cNvPr id="524" name="Google Shape;524;p104"/>
          <p:cNvSpPr txBox="1">
            <a:spLocks noGrp="1"/>
          </p:cNvSpPr>
          <p:nvPr>
            <p:ph type="sldNum" idx="12"/>
          </p:nvPr>
        </p:nvSpPr>
        <p:spPr>
          <a:xfrm>
            <a:off x="8262093" y="4732238"/>
            <a:ext cx="512700" cy="273900"/>
          </a:xfrm>
          <a:prstGeom prst="rect">
            <a:avLst/>
          </a:prstGeom>
          <a:noFill/>
          <a:ln>
            <a:noFill/>
          </a:ln>
        </p:spPr>
        <p:txBody>
          <a:bodyPr spcFirstLastPara="1" wrap="square" lIns="51425" tIns="25700" rIns="51425" bIns="25700" anchor="t" anchorCtr="0">
            <a:noAutofit/>
          </a:bodyPr>
          <a:lstStyle/>
          <a:p>
            <a:pPr marL="0" lvl="0" indent="0" algn="r" rtl="0">
              <a:lnSpc>
                <a:spcPct val="100000"/>
              </a:lnSpc>
              <a:spcBef>
                <a:spcPts val="0"/>
              </a:spcBef>
              <a:spcAft>
                <a:spcPts val="0"/>
              </a:spcAft>
              <a:buSzPts val="300"/>
              <a:buNone/>
            </a:pPr>
            <a:fld id="{00000000-1234-1234-1234-123412341234}" type="slidenum">
              <a:rPr lang="en"/>
              <a:t>14</a:t>
            </a:fld>
            <a:endParaRPr/>
          </a:p>
        </p:txBody>
      </p:sp>
      <p:sp>
        <p:nvSpPr>
          <p:cNvPr id="525" name="Google Shape;525;p104"/>
          <p:cNvSpPr txBox="1">
            <a:spLocks noGrp="1"/>
          </p:cNvSpPr>
          <p:nvPr>
            <p:ph type="title"/>
          </p:nvPr>
        </p:nvSpPr>
        <p:spPr>
          <a:xfrm>
            <a:off x="480807" y="0"/>
            <a:ext cx="7391400" cy="637200"/>
          </a:xfrm>
          <a:prstGeom prst="rect">
            <a:avLst/>
          </a:prstGeom>
          <a:noFill/>
          <a:ln>
            <a:noFill/>
          </a:ln>
        </p:spPr>
        <p:txBody>
          <a:bodyPr spcFirstLastPara="1" wrap="square" lIns="51425" tIns="25700" rIns="51425" bIns="25700" anchor="b" anchorCtr="0">
            <a:noAutofit/>
          </a:bodyPr>
          <a:lstStyle/>
          <a:p>
            <a:pPr marL="0" lvl="0" indent="0" algn="l" rtl="0">
              <a:lnSpc>
                <a:spcPct val="100000"/>
              </a:lnSpc>
              <a:spcBef>
                <a:spcPts val="0"/>
              </a:spcBef>
              <a:spcAft>
                <a:spcPts val="0"/>
              </a:spcAft>
              <a:buSzPts val="700"/>
              <a:buNone/>
            </a:pPr>
            <a:r>
              <a:rPr lang="en" sz="3000">
                <a:solidFill>
                  <a:srgbClr val="007780"/>
                </a:solidFill>
                <a:latin typeface="Libre Franklin Medium"/>
                <a:ea typeface="Libre Franklin Medium"/>
                <a:cs typeface="Libre Franklin Medium"/>
                <a:sym typeface="Libre Franklin Medium"/>
              </a:rPr>
              <a:t>Target of the Standard: Application</a:t>
            </a:r>
            <a:endParaRPr sz="3000">
              <a:solidFill>
                <a:schemeClr val="dk2"/>
              </a:solidFill>
              <a:latin typeface="Libre Franklin Medium"/>
              <a:ea typeface="Libre Franklin Medium"/>
              <a:cs typeface="Libre Franklin Medium"/>
              <a:sym typeface="Libre Franklin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05"/>
          <p:cNvSpPr txBox="1">
            <a:spLocks noGrp="1"/>
          </p:cNvSpPr>
          <p:nvPr>
            <p:ph type="title"/>
          </p:nvPr>
        </p:nvSpPr>
        <p:spPr>
          <a:xfrm>
            <a:off x="628650" y="273850"/>
            <a:ext cx="8302200" cy="720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900"/>
              <a:t>Modeling Standards</a:t>
            </a:r>
            <a:endParaRPr sz="3900" i="1"/>
          </a:p>
        </p:txBody>
      </p:sp>
      <p:sp>
        <p:nvSpPr>
          <p:cNvPr id="531" name="Google Shape;531;p105"/>
          <p:cNvSpPr txBox="1">
            <a:spLocks noGrp="1"/>
          </p:cNvSpPr>
          <p:nvPr>
            <p:ph type="body" idx="1"/>
          </p:nvPr>
        </p:nvSpPr>
        <p:spPr>
          <a:xfrm>
            <a:off x="628650" y="994750"/>
            <a:ext cx="7576200" cy="32520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2200"/>
              <a:t>Specific modeling standards appear throughout the high school standards indicated by a star symbol (★). </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endParaRPr sz="700"/>
          </a:p>
          <a:p>
            <a:pPr marL="0" lvl="0" indent="0" algn="l" rtl="0">
              <a:lnSpc>
                <a:spcPct val="100000"/>
              </a:lnSpc>
              <a:spcBef>
                <a:spcPts val="0"/>
              </a:spcBef>
              <a:spcAft>
                <a:spcPts val="0"/>
              </a:spcAft>
              <a:buNone/>
            </a:pPr>
            <a:r>
              <a:rPr lang="en" sz="2200"/>
              <a:t>The star symbol sometimes appears on the heading for a group of standards; in that case, it should be understood to apply to all standards in that group.</a:t>
            </a:r>
            <a:endParaRPr sz="2200"/>
          </a:p>
          <a:p>
            <a:pPr marL="0" lvl="0" indent="0" algn="l" rtl="0">
              <a:spcBef>
                <a:spcPts val="800"/>
              </a:spcBef>
              <a:spcAft>
                <a:spcPts val="0"/>
              </a:spcAft>
              <a:buNone/>
            </a:pPr>
            <a:endParaRPr sz="2200"/>
          </a:p>
        </p:txBody>
      </p:sp>
      <p:pic>
        <p:nvPicPr>
          <p:cNvPr id="532" name="Google Shape;532;p105" descr="This is an image of KY.HS.G.31 from the KAS for Mathematics serving as an example of the star symbol indicating modeling is a requirement within that standard."/>
          <p:cNvPicPr preferRelativeResize="0"/>
          <p:nvPr/>
        </p:nvPicPr>
        <p:blipFill>
          <a:blip r:embed="rId3">
            <a:alphaModFix/>
          </a:blip>
          <a:stretch>
            <a:fillRect/>
          </a:stretch>
        </p:blipFill>
        <p:spPr>
          <a:xfrm>
            <a:off x="543775" y="1815476"/>
            <a:ext cx="8056426" cy="947800"/>
          </a:xfrm>
          <a:prstGeom prst="rect">
            <a:avLst/>
          </a:prstGeom>
          <a:noFill/>
          <a:ln>
            <a:noFill/>
          </a:ln>
        </p:spPr>
      </p:pic>
      <p:pic>
        <p:nvPicPr>
          <p:cNvPr id="533" name="Google Shape;533;p105" descr="This is an image of the domain Algebra - Creating Equations from the KAS for Mathematics serving as an example of the star symbol indicating modeling is a requirement within that cluster."/>
          <p:cNvPicPr preferRelativeResize="0"/>
          <p:nvPr/>
        </p:nvPicPr>
        <p:blipFill>
          <a:blip r:embed="rId4">
            <a:alphaModFix/>
          </a:blip>
          <a:stretch>
            <a:fillRect/>
          </a:stretch>
        </p:blipFill>
        <p:spPr>
          <a:xfrm>
            <a:off x="420900" y="3914225"/>
            <a:ext cx="8302200" cy="2195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06"/>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Task Exploration </a:t>
            </a:r>
            <a:endParaRPr/>
          </a:p>
        </p:txBody>
      </p:sp>
      <p:sp>
        <p:nvSpPr>
          <p:cNvPr id="539" name="Google Shape;539;p106"/>
          <p:cNvSpPr txBox="1">
            <a:spLocks noGrp="1"/>
          </p:cNvSpPr>
          <p:nvPr>
            <p:ph type="body" idx="1"/>
          </p:nvPr>
        </p:nvSpPr>
        <p:spPr>
          <a:xfrm>
            <a:off x="623888" y="3442097"/>
            <a:ext cx="7886700" cy="11253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1000"/>
              </a:spcAft>
              <a:buNone/>
            </a:pPr>
            <a:r>
              <a:rPr lang="en" sz="2200">
                <a:solidFill>
                  <a:srgbClr val="102649"/>
                </a:solidFill>
              </a:rPr>
              <a:t>Engaging in a modeling task through the lens of a student and a teacher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07"/>
          <p:cNvSpPr txBox="1">
            <a:spLocks noGrp="1"/>
          </p:cNvSpPr>
          <p:nvPr>
            <p:ph type="title"/>
          </p:nvPr>
        </p:nvSpPr>
        <p:spPr>
          <a:xfrm>
            <a:off x="416850" y="192773"/>
            <a:ext cx="6447600" cy="5943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a:ea typeface="Libre Franklin Medium"/>
                <a:cs typeface="Libre Franklin Medium"/>
                <a:sym typeface="Libre Franklin Medium"/>
              </a:rPr>
              <a:t>Grade Band Exploration</a:t>
            </a:r>
            <a:r>
              <a:rPr lang="en" sz="4400">
                <a:latin typeface="Libre Franklin Medium"/>
                <a:ea typeface="Libre Franklin Medium"/>
                <a:cs typeface="Libre Franklin Medium"/>
                <a:sym typeface="Libre Franklin Medium"/>
              </a:rPr>
              <a:t> </a:t>
            </a:r>
            <a:endParaRPr sz="4400">
              <a:latin typeface="Libre Franklin Medium"/>
              <a:ea typeface="Libre Franklin Medium"/>
              <a:cs typeface="Libre Franklin Medium"/>
              <a:sym typeface="Libre Franklin Medium"/>
            </a:endParaRPr>
          </a:p>
        </p:txBody>
      </p:sp>
      <p:sp>
        <p:nvSpPr>
          <p:cNvPr id="545" name="Google Shape;545;p107"/>
          <p:cNvSpPr txBox="1">
            <a:spLocks noGrp="1"/>
          </p:cNvSpPr>
          <p:nvPr>
            <p:ph type="body" idx="1"/>
          </p:nvPr>
        </p:nvSpPr>
        <p:spPr>
          <a:xfrm>
            <a:off x="416850" y="945300"/>
            <a:ext cx="7698450" cy="35298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As you explore, consider:</a:t>
            </a:r>
            <a:endParaRPr sz="2400">
              <a:latin typeface="Libre Franklin" pitchFamily="2" charset="0"/>
            </a:endParaRPr>
          </a:p>
          <a:p>
            <a:pPr marL="457200" lvl="0" indent="-342900" algn="l" rtl="0">
              <a:spcBef>
                <a:spcPts val="800"/>
              </a:spcBef>
              <a:spcAft>
                <a:spcPts val="0"/>
              </a:spcAft>
              <a:buClr>
                <a:srgbClr val="007780"/>
              </a:buClr>
              <a:buSzPts val="1800"/>
              <a:buChar char="●"/>
            </a:pPr>
            <a:r>
              <a:rPr lang="en" sz="2400">
                <a:latin typeface="Libre Franklin" pitchFamily="2" charset="0"/>
              </a:rPr>
              <a:t>How might each component of the modeling cycle provide </a:t>
            </a:r>
            <a:r>
              <a:rPr lang="en" sz="2400" b="1">
                <a:latin typeface="Libre Franklin" pitchFamily="2" charset="0"/>
              </a:rPr>
              <a:t>students </a:t>
            </a:r>
            <a:r>
              <a:rPr lang="en" sz="2400">
                <a:latin typeface="Libre Franklin" pitchFamily="2" charset="0"/>
              </a:rPr>
              <a:t>with opportunities to engage in the </a:t>
            </a:r>
            <a:r>
              <a:rPr lang="en" sz="2400" b="1">
                <a:latin typeface="Libre Franklin" pitchFamily="2" charset="0"/>
              </a:rPr>
              <a:t>Standards for Mathematical Practice</a:t>
            </a:r>
            <a:r>
              <a:rPr lang="en" sz="2400">
                <a:latin typeface="Libre Franklin" pitchFamily="2" charset="0"/>
              </a:rPr>
              <a:t>? </a:t>
            </a:r>
            <a:endParaRPr sz="2400">
              <a:latin typeface="Libre Franklin" pitchFamily="2" charset="0"/>
            </a:endParaRPr>
          </a:p>
          <a:p>
            <a:pPr marL="457200" lvl="0" indent="-342900" algn="l" rtl="0">
              <a:spcBef>
                <a:spcPts val="1000"/>
              </a:spcBef>
              <a:spcAft>
                <a:spcPts val="0"/>
              </a:spcAft>
              <a:buClr>
                <a:srgbClr val="007780"/>
              </a:buClr>
              <a:buSzPts val="1800"/>
              <a:buChar char="●"/>
            </a:pPr>
            <a:r>
              <a:rPr lang="en" sz="2400">
                <a:latin typeface="Libre Franklin" pitchFamily="2" charset="0"/>
              </a:rPr>
              <a:t>How might each component of the modeling cycle equip </a:t>
            </a:r>
            <a:r>
              <a:rPr lang="en" sz="2400" b="1">
                <a:latin typeface="Libre Franklin" pitchFamily="2" charset="0"/>
              </a:rPr>
              <a:t>teachers </a:t>
            </a:r>
            <a:r>
              <a:rPr lang="en" sz="2400">
                <a:latin typeface="Libre Franklin" pitchFamily="2" charset="0"/>
              </a:rPr>
              <a:t>to implement the </a:t>
            </a:r>
            <a:r>
              <a:rPr lang="en" sz="2400" b="1">
                <a:latin typeface="Libre Franklin" pitchFamily="2" charset="0"/>
              </a:rPr>
              <a:t>Effective Mathematics Teaching Practices</a:t>
            </a:r>
            <a:r>
              <a:rPr lang="en" sz="2400">
                <a:latin typeface="Libre Franklin" pitchFamily="2" charset="0"/>
              </a:rPr>
              <a:t>?  </a:t>
            </a:r>
            <a:endParaRPr sz="2400">
              <a:latin typeface="Libre Franklin" pitchFamily="2" charset="0"/>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546" name="Google Shape;546;p107" descr="30 minute timer"/>
          <p:cNvPicPr preferRelativeResize="0"/>
          <p:nvPr/>
        </p:nvPicPr>
        <p:blipFill>
          <a:blip r:embed="rId3">
            <a:alphaModFix/>
          </a:blip>
          <a:stretch>
            <a:fillRect/>
          </a:stretch>
        </p:blipFill>
        <p:spPr>
          <a:xfrm>
            <a:off x="7960444" y="92694"/>
            <a:ext cx="1071575" cy="1071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8"/>
          <p:cNvSpPr txBox="1">
            <a:spLocks noGrp="1"/>
          </p:cNvSpPr>
          <p:nvPr>
            <p:ph type="title"/>
          </p:nvPr>
        </p:nvSpPr>
        <p:spPr>
          <a:xfrm>
            <a:off x="629850" y="273850"/>
            <a:ext cx="8188200" cy="61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Modeling to Support Teaching and Learning</a:t>
            </a:r>
            <a:endParaRPr sz="3000"/>
          </a:p>
        </p:txBody>
      </p:sp>
      <p:sp>
        <p:nvSpPr>
          <p:cNvPr id="552" name="Google Shape;552;p108"/>
          <p:cNvSpPr txBox="1">
            <a:spLocks noGrp="1"/>
          </p:cNvSpPr>
          <p:nvPr>
            <p:ph type="body" idx="1"/>
          </p:nvPr>
        </p:nvSpPr>
        <p:spPr>
          <a:xfrm>
            <a:off x="628641" y="880985"/>
            <a:ext cx="3868500" cy="618000"/>
          </a:xfrm>
          <a:prstGeom prst="rect">
            <a:avLst/>
          </a:prstGeom>
        </p:spPr>
        <p:txBody>
          <a:bodyPr spcFirstLastPara="1" wrap="square" lIns="68575" tIns="34275" rIns="68575" bIns="34275" anchor="b" anchorCtr="0">
            <a:normAutofit lnSpcReduction="10000"/>
          </a:bodyPr>
          <a:lstStyle/>
          <a:p>
            <a:pPr marL="0" lvl="0" indent="0" algn="l" rtl="0">
              <a:spcBef>
                <a:spcPts val="800"/>
              </a:spcBef>
              <a:spcAft>
                <a:spcPts val="0"/>
              </a:spcAft>
              <a:buNone/>
            </a:pPr>
            <a:r>
              <a:rPr lang="en"/>
              <a:t>Standards for Mathematical Practice (SMPs)</a:t>
            </a:r>
            <a:endParaRPr/>
          </a:p>
        </p:txBody>
      </p:sp>
      <p:sp>
        <p:nvSpPr>
          <p:cNvPr id="553" name="Google Shape;553;p108"/>
          <p:cNvSpPr txBox="1">
            <a:spLocks noGrp="1"/>
          </p:cNvSpPr>
          <p:nvPr>
            <p:ph type="body" idx="2"/>
          </p:nvPr>
        </p:nvSpPr>
        <p:spPr>
          <a:xfrm>
            <a:off x="628641" y="1498919"/>
            <a:ext cx="3868500" cy="2763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554" name="Google Shape;554;p108"/>
          <p:cNvSpPr txBox="1">
            <a:spLocks noGrp="1"/>
          </p:cNvSpPr>
          <p:nvPr>
            <p:ph type="body" idx="3"/>
          </p:nvPr>
        </p:nvSpPr>
        <p:spPr>
          <a:xfrm>
            <a:off x="4627950" y="880985"/>
            <a:ext cx="3887400" cy="618000"/>
          </a:xfrm>
          <a:prstGeom prst="rect">
            <a:avLst/>
          </a:prstGeom>
        </p:spPr>
        <p:txBody>
          <a:bodyPr spcFirstLastPara="1" wrap="square" lIns="68575" tIns="34275" rIns="68575" bIns="34275" anchor="b" anchorCtr="0">
            <a:normAutofit lnSpcReduction="10000"/>
          </a:bodyPr>
          <a:lstStyle/>
          <a:p>
            <a:pPr marL="0" lvl="0" indent="0" algn="l" rtl="0">
              <a:spcBef>
                <a:spcPts val="800"/>
              </a:spcBef>
              <a:spcAft>
                <a:spcPts val="0"/>
              </a:spcAft>
              <a:buNone/>
            </a:pPr>
            <a:r>
              <a:rPr lang="en"/>
              <a:t>Effective Mathematics Teaching Practices (EMTPs) </a:t>
            </a:r>
            <a:endParaRPr/>
          </a:p>
        </p:txBody>
      </p:sp>
      <p:sp>
        <p:nvSpPr>
          <p:cNvPr id="555" name="Google Shape;555;p108"/>
          <p:cNvSpPr txBox="1">
            <a:spLocks noGrp="1"/>
          </p:cNvSpPr>
          <p:nvPr>
            <p:ph type="body" idx="4"/>
          </p:nvPr>
        </p:nvSpPr>
        <p:spPr>
          <a:xfrm>
            <a:off x="4627950" y="1498919"/>
            <a:ext cx="3887400" cy="2763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556" name="Google Shape;556;p108" descr="This is an image of the Engaging the SMPs: Look fors and Question Stems resource found at: https://www.education.ky.gov/curriculum/standards/kyacadstand/Documents/SMP_Look_Fors_and_Question_Stems.pdf"/>
          <p:cNvPicPr preferRelativeResize="0"/>
          <p:nvPr/>
        </p:nvPicPr>
        <p:blipFill>
          <a:blip r:embed="rId3">
            <a:alphaModFix/>
          </a:blip>
          <a:stretch>
            <a:fillRect/>
          </a:stretch>
        </p:blipFill>
        <p:spPr>
          <a:xfrm>
            <a:off x="352875" y="1498975"/>
            <a:ext cx="4219125" cy="2990135"/>
          </a:xfrm>
          <a:prstGeom prst="rect">
            <a:avLst/>
          </a:prstGeom>
          <a:noFill/>
          <a:ln>
            <a:noFill/>
          </a:ln>
        </p:spPr>
      </p:pic>
      <p:pic>
        <p:nvPicPr>
          <p:cNvPr id="557" name="Google Shape;557;p108" descr="This is an image of the Effective Mathematics Teaching Practices resource found at: https://education.ky.gov/curriculum/standards/kyacadstand/Documents/Effective_Mathematics_Teaching_Practices_NCTM.docx"/>
          <p:cNvPicPr preferRelativeResize="0"/>
          <p:nvPr/>
        </p:nvPicPr>
        <p:blipFill>
          <a:blip r:embed="rId4">
            <a:alphaModFix/>
          </a:blip>
          <a:stretch>
            <a:fillRect/>
          </a:stretch>
        </p:blipFill>
        <p:spPr>
          <a:xfrm>
            <a:off x="4627938" y="1498975"/>
            <a:ext cx="4354486" cy="2990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09"/>
          <p:cNvSpPr txBox="1">
            <a:spLocks noGrp="1"/>
          </p:cNvSpPr>
          <p:nvPr>
            <p:ph type="title"/>
          </p:nvPr>
        </p:nvSpPr>
        <p:spPr>
          <a:xfrm>
            <a:off x="2390150" y="2730750"/>
            <a:ext cx="6222000" cy="727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Primary Sample Task </a:t>
            </a:r>
            <a:endParaRPr/>
          </a:p>
        </p:txBody>
      </p:sp>
      <p:pic>
        <p:nvPicPr>
          <p:cNvPr id="563" name="Google Shape;563;p10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04250" y="2477305"/>
            <a:ext cx="1188720" cy="12340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92">
            <a:extLst>
              <a:ext uri="{C183D7F6-B498-43B3-948B-1728B52AA6E4}">
                <adec:decorative xmlns:adec="http://schemas.microsoft.com/office/drawing/2017/decorative" val="1"/>
              </a:ext>
            </a:extLst>
          </p:cNvPr>
          <p:cNvSpPr/>
          <p:nvPr/>
        </p:nvSpPr>
        <p:spPr>
          <a:xfrm>
            <a:off x="4754850" y="2272588"/>
            <a:ext cx="3761700" cy="19767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42" name="Google Shape;442;p92">
            <a:extLst>
              <a:ext uri="{C183D7F6-B498-43B3-948B-1728B52AA6E4}">
                <adec:decorative xmlns:adec="http://schemas.microsoft.com/office/drawing/2017/decorative" val="1"/>
              </a:ext>
            </a:extLst>
          </p:cNvPr>
          <p:cNvSpPr/>
          <p:nvPr/>
        </p:nvSpPr>
        <p:spPr>
          <a:xfrm>
            <a:off x="629850" y="2272588"/>
            <a:ext cx="3761700" cy="19767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43" name="Google Shape;443;p92"/>
          <p:cNvSpPr txBox="1">
            <a:spLocks noGrp="1"/>
          </p:cNvSpPr>
          <p:nvPr>
            <p:ph type="title"/>
          </p:nvPr>
        </p:nvSpPr>
        <p:spPr>
          <a:xfrm>
            <a:off x="629850" y="273847"/>
            <a:ext cx="7886700" cy="556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900"/>
              <a:t>Session Launch:</a:t>
            </a:r>
            <a:endParaRPr sz="3900"/>
          </a:p>
        </p:txBody>
      </p:sp>
      <p:sp>
        <p:nvSpPr>
          <p:cNvPr id="444" name="Google Shape;444;p92"/>
          <p:cNvSpPr txBox="1">
            <a:spLocks noGrp="1"/>
          </p:cNvSpPr>
          <p:nvPr>
            <p:ph type="body" idx="1"/>
          </p:nvPr>
        </p:nvSpPr>
        <p:spPr>
          <a:xfrm>
            <a:off x="821750" y="2518050"/>
            <a:ext cx="1554600" cy="488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a:t>K-8 Educators: </a:t>
            </a:r>
            <a:endParaRPr/>
          </a:p>
        </p:txBody>
      </p:sp>
      <p:sp>
        <p:nvSpPr>
          <p:cNvPr id="445" name="Google Shape;445;p92"/>
          <p:cNvSpPr txBox="1">
            <a:spLocks noGrp="1"/>
          </p:cNvSpPr>
          <p:nvPr>
            <p:ph type="body" idx="2"/>
          </p:nvPr>
        </p:nvSpPr>
        <p:spPr>
          <a:xfrm>
            <a:off x="629850" y="888200"/>
            <a:ext cx="7886700" cy="1416000"/>
          </a:xfrm>
          <a:prstGeom prst="rect">
            <a:avLst/>
          </a:prstGeom>
        </p:spPr>
        <p:txBody>
          <a:bodyPr spcFirstLastPara="1" wrap="square" lIns="68575" tIns="34275" rIns="68575" bIns="34275" anchor="t" anchorCtr="0">
            <a:normAutofit/>
          </a:bodyPr>
          <a:lstStyle/>
          <a:p>
            <a:pPr marL="0" lvl="0" indent="0" algn="l" rtl="0">
              <a:spcBef>
                <a:spcPts val="600"/>
              </a:spcBef>
              <a:spcAft>
                <a:spcPts val="0"/>
              </a:spcAft>
              <a:buClr>
                <a:schemeClr val="dk1"/>
              </a:buClr>
              <a:buSzPts val="1100"/>
              <a:buFont typeface="Arial"/>
              <a:buNone/>
            </a:pPr>
            <a:r>
              <a:rPr lang="en" sz="2000">
                <a:solidFill>
                  <a:schemeClr val="dk1"/>
                </a:solidFill>
              </a:rPr>
              <a:t>Access the video launch. </a:t>
            </a:r>
            <a:endParaRPr sz="2000">
              <a:solidFill>
                <a:schemeClr val="dk1"/>
              </a:solidFill>
            </a:endParaRPr>
          </a:p>
          <a:p>
            <a:pPr marL="0" lvl="0" indent="0" algn="l" rtl="0">
              <a:spcBef>
                <a:spcPts val="600"/>
              </a:spcBef>
              <a:spcAft>
                <a:spcPts val="0"/>
              </a:spcAft>
              <a:buClr>
                <a:schemeClr val="dk1"/>
              </a:buClr>
              <a:buSzPts val="1100"/>
              <a:buFont typeface="Arial"/>
              <a:buNone/>
            </a:pPr>
            <a:r>
              <a:rPr lang="en" sz="2000">
                <a:solidFill>
                  <a:schemeClr val="dk1"/>
                </a:solidFill>
              </a:rPr>
              <a:t>Once everyone is ready, share your initial thinking with your table.  </a:t>
            </a:r>
            <a:endParaRPr sz="2000">
              <a:solidFill>
                <a:schemeClr val="dk1"/>
              </a:solidFill>
            </a:endParaRPr>
          </a:p>
          <a:p>
            <a:pPr marL="0" lvl="0" indent="0" algn="l" rtl="0">
              <a:spcBef>
                <a:spcPts val="600"/>
              </a:spcBef>
              <a:spcAft>
                <a:spcPts val="0"/>
              </a:spcAft>
              <a:buClr>
                <a:schemeClr val="dk1"/>
              </a:buClr>
              <a:buSzPts val="1100"/>
              <a:buFont typeface="Arial"/>
              <a:buNone/>
            </a:pPr>
            <a:r>
              <a:rPr lang="en" sz="2000">
                <a:solidFill>
                  <a:schemeClr val="dk1"/>
                </a:solidFill>
              </a:rPr>
              <a:t>We will refine our thinking around these tasks together later in the session. </a:t>
            </a:r>
            <a:endParaRPr sz="2300">
              <a:solidFill>
                <a:schemeClr val="dk1"/>
              </a:solidFill>
            </a:endParaRPr>
          </a:p>
        </p:txBody>
      </p:sp>
      <p:sp>
        <p:nvSpPr>
          <p:cNvPr id="446" name="Google Shape;446;p92"/>
          <p:cNvSpPr txBox="1">
            <a:spLocks noGrp="1"/>
          </p:cNvSpPr>
          <p:nvPr>
            <p:ph type="body" idx="3"/>
          </p:nvPr>
        </p:nvSpPr>
        <p:spPr>
          <a:xfrm>
            <a:off x="4964900" y="2483700"/>
            <a:ext cx="2485500" cy="556800"/>
          </a:xfrm>
          <a:prstGeom prst="rect">
            <a:avLst/>
          </a:prstGeom>
        </p:spPr>
        <p:txBody>
          <a:bodyPr spcFirstLastPara="1" wrap="square" lIns="68575" tIns="34275" rIns="68575" bIns="34275" anchor="b" anchorCtr="0">
            <a:noAutofit/>
          </a:bodyPr>
          <a:lstStyle/>
          <a:p>
            <a:pPr marL="0" lvl="0" indent="0" algn="l" rtl="0">
              <a:lnSpc>
                <a:spcPct val="100000"/>
              </a:lnSpc>
              <a:spcBef>
                <a:spcPts val="800"/>
              </a:spcBef>
              <a:spcAft>
                <a:spcPts val="0"/>
              </a:spcAft>
              <a:buNone/>
            </a:pPr>
            <a:r>
              <a:rPr lang="en"/>
              <a:t>High School Educators:</a:t>
            </a:r>
            <a:endParaRPr/>
          </a:p>
        </p:txBody>
      </p:sp>
      <p:pic>
        <p:nvPicPr>
          <p:cNvPr id="447" name="Google Shape;447;p92" descr="This QR code allows participants to access the video found at: https://www.cbsnews.com/video/students-raise-funds-to-make-playground-inclusive-for-those-with-disabilities/&#10;"/>
          <p:cNvPicPr preferRelativeResize="0"/>
          <p:nvPr/>
        </p:nvPicPr>
        <p:blipFill>
          <a:blip r:embed="rId3">
            <a:alphaModFix/>
          </a:blip>
          <a:stretch>
            <a:fillRect/>
          </a:stretch>
        </p:blipFill>
        <p:spPr>
          <a:xfrm>
            <a:off x="2509450" y="2483700"/>
            <a:ext cx="1554480" cy="1554480"/>
          </a:xfrm>
          <a:prstGeom prst="rect">
            <a:avLst/>
          </a:prstGeom>
          <a:noFill/>
          <a:ln>
            <a:noFill/>
          </a:ln>
        </p:spPr>
      </p:pic>
      <p:pic>
        <p:nvPicPr>
          <p:cNvPr id="448" name="Google Shape;448;p92" descr="This QR code allows participants to access the video found at: https://youtu.be/2ij6SKDCQaA. &#10;"/>
          <p:cNvPicPr preferRelativeResize="0"/>
          <p:nvPr/>
        </p:nvPicPr>
        <p:blipFill rotWithShape="1">
          <a:blip r:embed="rId4">
            <a:alphaModFix/>
          </a:blip>
          <a:srcRect l="9108" t="6664" r="11134" b="8330"/>
          <a:stretch/>
        </p:blipFill>
        <p:spPr>
          <a:xfrm>
            <a:off x="6686750" y="2483700"/>
            <a:ext cx="1458600" cy="1554475"/>
          </a:xfrm>
          <a:prstGeom prst="rect">
            <a:avLst/>
          </a:prstGeom>
          <a:noFill/>
          <a:ln>
            <a:noFill/>
          </a:ln>
        </p:spPr>
      </p:pic>
      <p:pic>
        <p:nvPicPr>
          <p:cNvPr id="449" name="Google Shape;449;p92" descr="5 minute timer"/>
          <p:cNvPicPr preferRelativeResize="0"/>
          <p:nvPr/>
        </p:nvPicPr>
        <p:blipFill>
          <a:blip r:embed="rId5">
            <a:alphaModFix/>
          </a:blip>
          <a:stretch>
            <a:fillRect/>
          </a:stretch>
        </p:blipFill>
        <p:spPr>
          <a:xfrm>
            <a:off x="8145349" y="97561"/>
            <a:ext cx="909375" cy="909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10"/>
          <p:cNvSpPr txBox="1">
            <a:spLocks noGrp="1"/>
          </p:cNvSpPr>
          <p:nvPr>
            <p:ph type="title"/>
          </p:nvPr>
        </p:nvSpPr>
        <p:spPr>
          <a:xfrm>
            <a:off x="628650" y="146676"/>
            <a:ext cx="7886700" cy="683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500">
                <a:latin typeface="Libre Franklin Medium"/>
                <a:ea typeface="Libre Franklin Medium"/>
                <a:cs typeface="Libre Franklin Medium"/>
                <a:sym typeface="Libre Franklin Medium"/>
              </a:rPr>
              <a:t>Sample</a:t>
            </a:r>
            <a:r>
              <a:rPr lang="en" sz="3500"/>
              <a:t> Launch: </a:t>
            </a:r>
            <a:endParaRPr sz="3500">
              <a:latin typeface="Libre Franklin Medium"/>
              <a:ea typeface="Libre Franklin Medium"/>
              <a:cs typeface="Libre Franklin Medium"/>
              <a:sym typeface="Libre Franklin Medium"/>
            </a:endParaRPr>
          </a:p>
        </p:txBody>
      </p:sp>
      <p:sp>
        <p:nvSpPr>
          <p:cNvPr id="569" name="Google Shape;569;p110"/>
          <p:cNvSpPr txBox="1">
            <a:spLocks noGrp="1"/>
          </p:cNvSpPr>
          <p:nvPr>
            <p:ph type="body" idx="1"/>
          </p:nvPr>
        </p:nvSpPr>
        <p:spPr>
          <a:xfrm>
            <a:off x="628650" y="829775"/>
            <a:ext cx="5766300" cy="3802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a:t>Students will watch the clip about a class  raising funds to make a playground inclusive for those with disabilities.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Glen Lake Elementary School in Hopkins, Minnesota, has a lot of students with physical disabilities, but it didn't have a playground that was accessible to them. That bothered a fifth-grade class, which stepped in to raise $300,000 to make it accessible.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6578"/>
              </a:lnSpc>
              <a:spcBef>
                <a:spcPts val="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Clr>
                <a:schemeClr val="dk1"/>
              </a:buClr>
              <a:buSzPts val="1100"/>
              <a:buFont typeface="Arial"/>
              <a:buNone/>
            </a:pPr>
            <a:endParaRPr sz="1900">
              <a:solidFill>
                <a:srgbClr val="666666"/>
              </a:solidFill>
              <a:highlight>
                <a:srgbClr val="FFFFFF"/>
              </a:highlight>
              <a:latin typeface="Arial"/>
              <a:ea typeface="Arial"/>
              <a:cs typeface="Arial"/>
              <a:sym typeface="Arial"/>
            </a:endParaRPr>
          </a:p>
          <a:p>
            <a:pPr marL="0" lvl="0" indent="0" algn="l" rtl="0">
              <a:spcBef>
                <a:spcPts val="2800"/>
              </a:spcBef>
              <a:spcAft>
                <a:spcPts val="0"/>
              </a:spcAft>
              <a:buNone/>
            </a:pPr>
            <a:endParaRPr/>
          </a:p>
        </p:txBody>
      </p:sp>
      <p:pic>
        <p:nvPicPr>
          <p:cNvPr id="570" name="Google Shape;570;p110" descr="This QR code allows participants to access the video found at: https://www.cbsnews.com/video/students-raise-funds-to-make-playground-inclusive-for-those-with-disabilities/&#10;"/>
          <p:cNvPicPr preferRelativeResize="0"/>
          <p:nvPr/>
        </p:nvPicPr>
        <p:blipFill>
          <a:blip r:embed="rId3">
            <a:alphaModFix/>
          </a:blip>
          <a:stretch>
            <a:fillRect/>
          </a:stretch>
        </p:blipFill>
        <p:spPr>
          <a:xfrm>
            <a:off x="6394950" y="1563175"/>
            <a:ext cx="2336000" cy="2336000"/>
          </a:xfrm>
          <a:prstGeom prst="rect">
            <a:avLst/>
          </a:prstGeom>
          <a:noFill/>
          <a:ln>
            <a:noFill/>
          </a:ln>
        </p:spPr>
      </p:pic>
      <p:pic>
        <p:nvPicPr>
          <p:cNvPr id="571" name="Google Shape;571;p11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11"/>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Identifying the Problem Statement</a:t>
            </a:r>
            <a:endParaRPr sz="3500">
              <a:solidFill>
                <a:srgbClr val="007780"/>
              </a:solidFill>
              <a:latin typeface="Libre Franklin Medium"/>
              <a:ea typeface="Libre Franklin Medium"/>
              <a:cs typeface="Libre Franklin Medium"/>
              <a:sym typeface="Libre Franklin Medium"/>
            </a:endParaRPr>
          </a:p>
        </p:txBody>
      </p:sp>
      <p:sp>
        <p:nvSpPr>
          <p:cNvPr id="577" name="Google Shape;577;p111"/>
          <p:cNvSpPr txBox="1">
            <a:spLocks noGrp="1"/>
          </p:cNvSpPr>
          <p:nvPr>
            <p:ph type="body" idx="1"/>
          </p:nvPr>
        </p:nvSpPr>
        <p:spPr>
          <a:xfrm>
            <a:off x="416850" y="918200"/>
            <a:ext cx="8245800" cy="40878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Modeling problems are often open-ended, which makes defining a clear and concise problem statement especially important.</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Using subjective words can support open-endedness (best, efficient, optimal).</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Brainstorming should be approached as if you had access to any data you need, knowing you can refine ideas later.</a:t>
            </a:r>
            <a:endParaRPr sz="2400">
              <a:latin typeface="Libre Franklin"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12"/>
          <p:cNvSpPr txBox="1">
            <a:spLocks noGrp="1"/>
          </p:cNvSpPr>
          <p:nvPr>
            <p:ph type="title"/>
          </p:nvPr>
        </p:nvSpPr>
        <p:spPr>
          <a:xfrm>
            <a:off x="416839" y="192769"/>
            <a:ext cx="64476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583" name="Google Shape;583;p112"/>
          <p:cNvSpPr txBox="1">
            <a:spLocks noGrp="1"/>
          </p:cNvSpPr>
          <p:nvPr>
            <p:ph type="body" idx="1"/>
          </p:nvPr>
        </p:nvSpPr>
        <p:spPr>
          <a:xfrm>
            <a:off x="416850" y="837850"/>
            <a:ext cx="8308291"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Clr>
                <a:schemeClr val="dk1"/>
              </a:buClr>
              <a:buSzPts val="1100"/>
              <a:buFont typeface="Arial"/>
              <a:buNone/>
            </a:pPr>
            <a:r>
              <a:rPr lang="en" sz="2400">
                <a:latin typeface="Libre Franklin" pitchFamily="2" charset="0"/>
              </a:rPr>
              <a:t>Once students have watched the video, have them consider:</a:t>
            </a:r>
            <a:endParaRPr sz="2400">
              <a:latin typeface="Libre Franklin" pitchFamily="2" charset="0"/>
            </a:endParaRPr>
          </a:p>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What do they notice?</a:t>
            </a:r>
            <a:endParaRPr sz="2400">
              <a:latin typeface="Libre Franklin" pitchFamily="2" charset="0"/>
            </a:endParaRPr>
          </a:p>
          <a:p>
            <a:pPr marL="457200" lvl="0" indent="-349250" algn="l" rtl="0">
              <a:spcBef>
                <a:spcPts val="0"/>
              </a:spcBef>
              <a:spcAft>
                <a:spcPts val="0"/>
              </a:spcAft>
              <a:buClr>
                <a:srgbClr val="007780"/>
              </a:buClr>
              <a:buSzPts val="1900"/>
              <a:buFont typeface="Source Sans Pro"/>
              <a:buChar char="●"/>
            </a:pPr>
            <a:r>
              <a:rPr lang="en" sz="2400">
                <a:latin typeface="Libre Franklin" pitchFamily="2" charset="0"/>
              </a:rPr>
              <a:t>What do they wonder? </a:t>
            </a:r>
            <a:endParaRPr sz="2400">
              <a:latin typeface="Libre Franklin" pitchFamily="2" charset="0"/>
            </a:endParaRPr>
          </a:p>
          <a:p>
            <a:pPr marL="0" lvl="0" indent="0" algn="l" rtl="0">
              <a:spcBef>
                <a:spcPts val="800"/>
              </a:spcBef>
              <a:spcAft>
                <a:spcPts val="0"/>
              </a:spcAft>
              <a:buClr>
                <a:schemeClr val="dk1"/>
              </a:buClr>
              <a:buSzPts val="1100"/>
              <a:buFont typeface="Arial"/>
              <a:buNone/>
            </a:pPr>
            <a:r>
              <a:rPr lang="en" sz="2400">
                <a:latin typeface="Libre Franklin" pitchFamily="2" charset="0"/>
              </a:rPr>
              <a:t>Ultimately, the hope is for students to explore the prompt:</a:t>
            </a:r>
            <a:endParaRPr sz="2400">
              <a:latin typeface="Libre Franklin" pitchFamily="2" charset="0"/>
            </a:endParaRPr>
          </a:p>
          <a:p>
            <a:pPr marL="0" lvl="0" indent="0" algn="ctr" rtl="0">
              <a:spcBef>
                <a:spcPts val="1000"/>
              </a:spcBef>
              <a:spcAft>
                <a:spcPts val="0"/>
              </a:spcAft>
              <a:buClr>
                <a:schemeClr val="dk1"/>
              </a:buClr>
              <a:buSzPts val="1100"/>
              <a:buFont typeface="Arial"/>
              <a:buNone/>
            </a:pPr>
            <a:r>
              <a:rPr lang="en" sz="2400" b="1">
                <a:latin typeface="Libre Franklin" pitchFamily="2" charset="0"/>
              </a:rPr>
              <a:t>You have been put in charge of designing a playground and need to make a presentation to the class about your design. </a:t>
            </a:r>
            <a:endParaRPr b="1">
              <a:latin typeface="Libre Franklin" pitchFamily="2" charset="0"/>
            </a:endParaRPr>
          </a:p>
          <a:p>
            <a:pPr marL="0" lvl="0" indent="0" algn="l" rtl="0">
              <a:spcBef>
                <a:spcPts val="800"/>
              </a:spcBef>
              <a:spcAft>
                <a:spcPts val="0"/>
              </a:spcAft>
              <a:buNone/>
            </a:pPr>
            <a:endParaRPr/>
          </a:p>
        </p:txBody>
      </p:sp>
      <p:pic>
        <p:nvPicPr>
          <p:cNvPr id="584" name="Google Shape;584;p11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13"/>
          <p:cNvSpPr txBox="1">
            <a:spLocks noGrp="1"/>
          </p:cNvSpPr>
          <p:nvPr>
            <p:ph type="title"/>
          </p:nvPr>
        </p:nvSpPr>
        <p:spPr>
          <a:xfrm>
            <a:off x="416850" y="106675"/>
            <a:ext cx="8315100" cy="10767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000">
                <a:solidFill>
                  <a:srgbClr val="007780"/>
                </a:solidFill>
                <a:latin typeface="Libre Franklin"/>
                <a:ea typeface="Libre Franklin"/>
                <a:cs typeface="Libre Franklin"/>
                <a:sym typeface="Libre Franklin"/>
              </a:rPr>
              <a:t>Making Assumptions and Identifying Variables</a:t>
            </a:r>
            <a:endParaRPr sz="3000">
              <a:solidFill>
                <a:srgbClr val="007780"/>
              </a:solidFill>
              <a:latin typeface="Libre Franklin"/>
              <a:ea typeface="Libre Franklin"/>
              <a:cs typeface="Libre Franklin"/>
              <a:sym typeface="Libre Franklin"/>
            </a:endParaRPr>
          </a:p>
        </p:txBody>
      </p:sp>
      <p:sp>
        <p:nvSpPr>
          <p:cNvPr id="590" name="Google Shape;590;p113"/>
          <p:cNvSpPr txBox="1">
            <a:spLocks noGrp="1"/>
          </p:cNvSpPr>
          <p:nvPr>
            <p:ph type="body" idx="1"/>
          </p:nvPr>
        </p:nvSpPr>
        <p:spPr>
          <a:xfrm>
            <a:off x="416850" y="716275"/>
            <a:ext cx="8196300" cy="3771900"/>
          </a:xfrm>
          <a:prstGeom prst="rect">
            <a:avLst/>
          </a:prstGeom>
          <a:noFill/>
        </p:spPr>
        <p:txBody>
          <a:bodyPr spcFirstLastPara="1" wrap="square" lIns="25725" tIns="25725" rIns="25725" bIns="25725" anchor="t" anchorCtr="0">
            <a:noAutofit/>
          </a:bodyPr>
          <a:lstStyle/>
          <a:p>
            <a:pPr marL="457200" lvl="0" indent="-361950" algn="l" rtl="0">
              <a:spcBef>
                <a:spcPts val="400"/>
              </a:spcBef>
              <a:spcAft>
                <a:spcPts val="0"/>
              </a:spcAft>
              <a:buClr>
                <a:srgbClr val="007780"/>
              </a:buClr>
              <a:buSzPts val="2100"/>
              <a:buFont typeface="Source Sans Pro"/>
              <a:buChar char="●"/>
            </a:pPr>
            <a:r>
              <a:rPr lang="en" sz="2400">
                <a:latin typeface="Libre Franklin" pitchFamily="2" charset="0"/>
              </a:rPr>
              <a:t>Assumptions often arise from the process of brainstorming and defining the problem statement.</a:t>
            </a:r>
            <a:endParaRPr sz="2400">
              <a:latin typeface="Libre Franklin" pitchFamily="2" charset="0"/>
            </a:endParaRPr>
          </a:p>
          <a:p>
            <a:pPr marL="457200" lvl="0" indent="-361950" algn="l" rtl="0">
              <a:spcBef>
                <a:spcPts val="400"/>
              </a:spcBef>
              <a:spcAft>
                <a:spcPts val="0"/>
              </a:spcAft>
              <a:buClr>
                <a:srgbClr val="007780"/>
              </a:buClr>
              <a:buSzPts val="2100"/>
              <a:buFont typeface="Source Sans Pro"/>
              <a:buChar char="●"/>
            </a:pPr>
            <a:r>
              <a:rPr lang="en" sz="2400">
                <a:latin typeface="Libre Franklin" pitchFamily="2" charset="0"/>
              </a:rPr>
              <a:t>Different assumptions can lead to different, equally valid models. </a:t>
            </a:r>
            <a:endParaRPr sz="2400">
              <a:latin typeface="Libre Franklin" pitchFamily="2" charset="0"/>
            </a:endParaRPr>
          </a:p>
          <a:p>
            <a:pPr marL="457200" lvl="0" indent="-361950" algn="l" rtl="0">
              <a:spcBef>
                <a:spcPts val="400"/>
              </a:spcBef>
              <a:spcAft>
                <a:spcPts val="0"/>
              </a:spcAft>
              <a:buClr>
                <a:srgbClr val="007780"/>
              </a:buClr>
              <a:buSzPts val="2100"/>
              <a:buFont typeface="Source Sans Pro"/>
              <a:buChar char="●"/>
            </a:pPr>
            <a:r>
              <a:rPr lang="en" sz="2400">
                <a:latin typeface="Libre Franklin" pitchFamily="2" charset="0"/>
              </a:rPr>
              <a:t>Keep track of:</a:t>
            </a:r>
            <a:endParaRPr sz="2400">
              <a:latin typeface="Libre Franklin" pitchFamily="2" charset="0"/>
            </a:endParaRPr>
          </a:p>
          <a:p>
            <a:pPr marL="914400" lvl="1" indent="-355600" algn="l" rtl="0">
              <a:spcBef>
                <a:spcPts val="0"/>
              </a:spcBef>
              <a:spcAft>
                <a:spcPts val="400"/>
              </a:spcAft>
              <a:buClr>
                <a:srgbClr val="007780"/>
              </a:buClr>
              <a:buSzPts val="2000"/>
              <a:buChar char="○"/>
            </a:pPr>
            <a:r>
              <a:rPr lang="en" sz="2300" b="1">
                <a:latin typeface="Libre Franklin" pitchFamily="2" charset="0"/>
              </a:rPr>
              <a:t>assumptions made </a:t>
            </a:r>
            <a:r>
              <a:rPr lang="en" sz="2300">
                <a:latin typeface="Libre Franklin" pitchFamily="2" charset="0"/>
              </a:rPr>
              <a:t>to include in the  discussion of the model. </a:t>
            </a:r>
            <a:endParaRPr sz="2300">
              <a:latin typeface="Libre Franklin" pitchFamily="2" charset="0"/>
            </a:endParaRPr>
          </a:p>
          <a:p>
            <a:pPr marL="914400" lvl="1" indent="-355600" algn="l" rtl="0">
              <a:spcBef>
                <a:spcPts val="0"/>
              </a:spcBef>
              <a:spcAft>
                <a:spcPts val="1000"/>
              </a:spcAft>
              <a:buClr>
                <a:srgbClr val="007780"/>
              </a:buClr>
              <a:buSzPts val="2000"/>
              <a:buChar char="○"/>
            </a:pPr>
            <a:r>
              <a:rPr lang="en" sz="2300" b="1">
                <a:latin typeface="Libre Franklin" pitchFamily="2" charset="0"/>
              </a:rPr>
              <a:t>units</a:t>
            </a:r>
            <a:r>
              <a:rPr lang="en" sz="2300">
                <a:latin typeface="Libre Franklin" pitchFamily="2" charset="0"/>
              </a:rPr>
              <a:t> because they can reveal relationships between variables.</a:t>
            </a:r>
            <a:endParaRPr sz="2300">
              <a:latin typeface="Libre Franklin"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14"/>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596" name="Google Shape;596;p114"/>
          <p:cNvSpPr txBox="1">
            <a:spLocks noGrp="1"/>
          </p:cNvSpPr>
          <p:nvPr>
            <p:ph type="body" idx="1"/>
          </p:nvPr>
        </p:nvSpPr>
        <p:spPr>
          <a:xfrm>
            <a:off x="416852" y="807700"/>
            <a:ext cx="8435048" cy="36759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Char char="●"/>
            </a:pPr>
            <a:r>
              <a:rPr lang="en" sz="2300">
                <a:latin typeface="Libre Franklin" pitchFamily="2" charset="0"/>
              </a:rPr>
              <a:t>You should create a display that communicates data/information about your choices; (Data Analysis and Probability) </a:t>
            </a:r>
            <a:endParaRPr sz="2300">
              <a:latin typeface="Libre Franklin" pitchFamily="2" charset="0"/>
            </a:endParaRPr>
          </a:p>
          <a:p>
            <a:pPr indent="-349250">
              <a:buClr>
                <a:srgbClr val="007780"/>
              </a:buClr>
              <a:buSzPts val="1900"/>
              <a:buChar char="●"/>
            </a:pPr>
            <a:r>
              <a:rPr lang="en-US" sz="2300">
                <a:latin typeface="Libre Franklin"/>
              </a:rPr>
              <a:t>You should estimate what you think the cost of the equipment might be; Weigh the options of adding different equipment or taking some pieces away; (Number and Operation) </a:t>
            </a:r>
            <a:endParaRPr lang="en-US" sz="2300">
              <a:latin typeface="Libre Franklin" pitchFamily="2" charset="0"/>
            </a:endParaRPr>
          </a:p>
          <a:p>
            <a:pPr marL="457200" lvl="0" indent="-381000" algn="l" rtl="0">
              <a:spcBef>
                <a:spcPts val="800"/>
              </a:spcBef>
              <a:spcAft>
                <a:spcPts val="0"/>
              </a:spcAft>
              <a:buClr>
                <a:srgbClr val="007780"/>
              </a:buClr>
              <a:buSzPts val="2400"/>
              <a:buChar char="●"/>
            </a:pPr>
            <a:r>
              <a:rPr lang="en" sz="2300">
                <a:latin typeface="Libre Franklin" pitchFamily="2" charset="0"/>
              </a:rPr>
              <a:t>You should estimate how much space you might </a:t>
            </a:r>
            <a:endParaRPr sz="2300">
              <a:latin typeface="Libre Franklin" pitchFamily="2" charset="0"/>
            </a:endParaRPr>
          </a:p>
          <a:p>
            <a:pPr marL="457200" lvl="0" indent="0" algn="l" rtl="0">
              <a:spcBef>
                <a:spcPts val="0"/>
              </a:spcBef>
              <a:spcAft>
                <a:spcPts val="0"/>
              </a:spcAft>
              <a:buClr>
                <a:schemeClr val="dk1"/>
              </a:buClr>
              <a:buSzPts val="1100"/>
              <a:buFont typeface="Arial"/>
              <a:buNone/>
            </a:pPr>
            <a:r>
              <a:rPr lang="en" sz="2300">
                <a:latin typeface="Libre Franklin" pitchFamily="2" charset="0"/>
              </a:rPr>
              <a:t>need for your playground; (Geometry) </a:t>
            </a:r>
            <a:endParaRPr sz="2300">
              <a:latin typeface="Libre Franklin" pitchFamily="2" charset="0"/>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597" name="Google Shape;597;p1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1"/>
        <p:cNvGrpSpPr/>
        <p:nvPr/>
      </p:nvGrpSpPr>
      <p:grpSpPr>
        <a:xfrm>
          <a:off x="0" y="0"/>
          <a:ext cx="0" cy="0"/>
          <a:chOff x="0" y="0"/>
          <a:chExt cx="0" cy="0"/>
        </a:xfrm>
      </p:grpSpPr>
      <p:sp>
        <p:nvSpPr>
          <p:cNvPr id="602" name="Google Shape;602;p115"/>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603" name="Google Shape;603;p115"/>
          <p:cNvSpPr txBox="1">
            <a:spLocks noGrp="1"/>
          </p:cNvSpPr>
          <p:nvPr>
            <p:ph type="body" idx="1"/>
          </p:nvPr>
        </p:nvSpPr>
        <p:spPr>
          <a:xfrm>
            <a:off x="416850" y="857925"/>
            <a:ext cx="8015950" cy="4138200"/>
          </a:xfrm>
          <a:prstGeom prst="rect">
            <a:avLst/>
          </a:prstGeom>
          <a:solidFill>
            <a:schemeClr val="lt1"/>
          </a:solidFill>
        </p:spPr>
        <p:txBody>
          <a:bodyPr spcFirstLastPara="1" wrap="square" lIns="25725" tIns="25725" rIns="25725" bIns="25725" anchor="t" anchorCtr="0">
            <a:noAutofit/>
          </a:bodyPr>
          <a:lstStyle/>
          <a:p>
            <a:pPr marL="457200" lvl="0" indent="-381000" algn="l" rtl="0">
              <a:spcBef>
                <a:spcPts val="0"/>
              </a:spcBef>
              <a:spcAft>
                <a:spcPts val="0"/>
              </a:spcAft>
              <a:buClr>
                <a:srgbClr val="007780"/>
              </a:buClr>
              <a:buSzPts val="2400"/>
              <a:buChar char="●"/>
            </a:pPr>
            <a:r>
              <a:rPr lang="en" sz="2300">
                <a:latin typeface="Libre Franklin" pitchFamily="2" charset="0"/>
              </a:rPr>
              <a:t>You should choose appropriate shapes or a few </a:t>
            </a:r>
          </a:p>
          <a:p>
            <a:pPr marL="533400" lvl="1" indent="0">
              <a:spcBef>
                <a:spcPts val="0"/>
              </a:spcBef>
              <a:buClr>
                <a:srgbClr val="007780"/>
              </a:buClr>
              <a:buSzPts val="2400"/>
              <a:buNone/>
            </a:pPr>
            <a:r>
              <a:rPr lang="en" sz="2300">
                <a:latin typeface="Libre Franklin" pitchFamily="2" charset="0"/>
              </a:rPr>
              <a:t>shapes that you put together to represent the space that might be taken up by your equipment; (Geometry) </a:t>
            </a:r>
            <a:endParaRPr sz="2300">
              <a:latin typeface="Libre Franklin" pitchFamily="2" charset="0"/>
            </a:endParaRPr>
          </a:p>
          <a:p>
            <a:pPr marL="457200" lvl="0" indent="-381000" algn="l" rtl="0">
              <a:spcBef>
                <a:spcPts val="1000"/>
              </a:spcBef>
              <a:spcAft>
                <a:spcPts val="0"/>
              </a:spcAft>
              <a:buClr>
                <a:srgbClr val="007780"/>
              </a:buClr>
              <a:buSzPts val="2400"/>
              <a:buChar char="●"/>
            </a:pPr>
            <a:r>
              <a:rPr lang="en" sz="2300">
                <a:latin typeface="Libre Franklin" pitchFamily="2" charset="0"/>
              </a:rPr>
              <a:t>You should lay out the playground on a grid using the input from your classmates making sure to say how you chose where to place the equipment; (Geometry)</a:t>
            </a:r>
            <a:endParaRPr sz="2300">
              <a:latin typeface="Libre Franklin" pitchFamily="2" charset="0"/>
            </a:endParaRPr>
          </a:p>
          <a:p>
            <a:pPr marL="457200" lvl="0" indent="-381000" algn="l" rtl="0">
              <a:spcBef>
                <a:spcPts val="1000"/>
              </a:spcBef>
              <a:spcAft>
                <a:spcPts val="0"/>
              </a:spcAft>
              <a:buClr>
                <a:srgbClr val="007780"/>
              </a:buClr>
              <a:buSzPts val="2400"/>
              <a:buChar char="●"/>
            </a:pPr>
            <a:r>
              <a:rPr lang="en" sz="2300">
                <a:latin typeface="Libre Franklin" pitchFamily="2" charset="0"/>
              </a:rPr>
              <a:t>You should determine the number of each type of shape used and sort them according to similar attributes…number of sides, symmetries, etc.; (Number and Operation, Data Analysis and Probability) </a:t>
            </a:r>
            <a:endParaRPr sz="2300">
              <a:latin typeface="Libre Franklin" pitchFamily="2" charset="0"/>
            </a:endParaRPr>
          </a:p>
          <a:p>
            <a:pPr marL="0" lvl="0" indent="0" algn="l" rtl="0">
              <a:spcBef>
                <a:spcPts val="800"/>
              </a:spcBef>
              <a:spcAft>
                <a:spcPts val="0"/>
              </a:spcAft>
              <a:buNone/>
            </a:pPr>
            <a:endParaRPr sz="2400"/>
          </a:p>
          <a:p>
            <a:pPr marL="0" lvl="0" indent="0" algn="l" rtl="0">
              <a:spcBef>
                <a:spcPts val="800"/>
              </a:spcBef>
              <a:spcAft>
                <a:spcPts val="0"/>
              </a:spcAft>
              <a:buNone/>
            </a:pPr>
            <a:endParaRPr/>
          </a:p>
        </p:txBody>
      </p:sp>
      <p:pic>
        <p:nvPicPr>
          <p:cNvPr id="604" name="Google Shape;604;p1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16"/>
          <p:cNvSpPr txBox="1">
            <a:spLocks noGrp="1"/>
          </p:cNvSpPr>
          <p:nvPr>
            <p:ph type="title"/>
          </p:nvPr>
        </p:nvSpPr>
        <p:spPr>
          <a:xfrm>
            <a:off x="416850" y="157875"/>
            <a:ext cx="7447800" cy="5475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000">
                <a:solidFill>
                  <a:srgbClr val="007780"/>
                </a:solidFill>
                <a:latin typeface="Libre Franklin Medium"/>
                <a:ea typeface="Libre Franklin Medium"/>
                <a:cs typeface="Libre Franklin Medium"/>
                <a:sym typeface="Libre Franklin Medium"/>
              </a:rPr>
              <a:t>In this sample…</a:t>
            </a:r>
            <a:endParaRPr sz="3000">
              <a:solidFill>
                <a:srgbClr val="007780"/>
              </a:solidFill>
              <a:latin typeface="Libre Franklin Medium"/>
              <a:ea typeface="Libre Franklin Medium"/>
              <a:cs typeface="Libre Franklin Medium"/>
              <a:sym typeface="Libre Franklin Medium"/>
            </a:endParaRPr>
          </a:p>
        </p:txBody>
      </p:sp>
      <p:sp>
        <p:nvSpPr>
          <p:cNvPr id="610" name="Google Shape;610;p116"/>
          <p:cNvSpPr txBox="1">
            <a:spLocks noGrp="1"/>
          </p:cNvSpPr>
          <p:nvPr>
            <p:ph type="body" idx="1"/>
          </p:nvPr>
        </p:nvSpPr>
        <p:spPr>
          <a:xfrm>
            <a:off x="416850" y="768975"/>
            <a:ext cx="8257250" cy="3409325"/>
          </a:xfrm>
          <a:prstGeom prst="rect">
            <a:avLst/>
          </a:prstGeom>
          <a:solidFill>
            <a:schemeClr val="bg1"/>
          </a:solidFill>
        </p:spPr>
        <p:txBody>
          <a:bodyPr spcFirstLastPara="1" wrap="square" lIns="25725" tIns="25725" rIns="25725" bIns="25725" anchor="t" anchorCtr="0">
            <a:noAutofit/>
          </a:bodyPr>
          <a:lstStyle/>
          <a:p>
            <a:pPr marL="457200" lvl="0" indent="-381000" algn="l" rtl="0">
              <a:spcBef>
                <a:spcPts val="0"/>
              </a:spcBef>
              <a:spcAft>
                <a:spcPts val="0"/>
              </a:spcAft>
              <a:buClr>
                <a:srgbClr val="007780"/>
              </a:buClr>
              <a:buSzPts val="2400"/>
              <a:buChar char="●"/>
            </a:pPr>
            <a:r>
              <a:rPr lang="en" sz="2300">
                <a:latin typeface="Libre Franklin" pitchFamily="2" charset="0"/>
              </a:rPr>
              <a:t>You should write a brief description that describes </a:t>
            </a:r>
          </a:p>
          <a:p>
            <a:pPr marL="533400" lvl="1" indent="0">
              <a:spcBef>
                <a:spcPts val="0"/>
              </a:spcBef>
              <a:buClr>
                <a:srgbClr val="007780"/>
              </a:buClr>
              <a:buSzPts val="2400"/>
              <a:buNone/>
            </a:pPr>
            <a:r>
              <a:rPr lang="en" sz="2300">
                <a:latin typeface="Libre Franklin" pitchFamily="2" charset="0"/>
              </a:rPr>
              <a:t>how your equipment was placed; This description </a:t>
            </a:r>
          </a:p>
          <a:p>
            <a:pPr marL="533400" lvl="1" indent="0">
              <a:spcBef>
                <a:spcPts val="0"/>
              </a:spcBef>
              <a:buClr>
                <a:srgbClr val="007780"/>
              </a:buClr>
              <a:buSzPts val="2400"/>
              <a:buNone/>
            </a:pPr>
            <a:r>
              <a:rPr lang="en" sz="2300">
                <a:latin typeface="Libre Franklin" pitchFamily="2" charset="0"/>
              </a:rPr>
              <a:t>should include appropriate measurements; (Geometry, Measurement, Data Analysis and Probability) </a:t>
            </a:r>
            <a:endParaRPr sz="2300">
              <a:latin typeface="Libre Franklin" pitchFamily="2" charset="0"/>
            </a:endParaRPr>
          </a:p>
          <a:p>
            <a:pPr marL="457200" lvl="0" indent="-381000" algn="l" rtl="0">
              <a:spcBef>
                <a:spcPts val="1000"/>
              </a:spcBef>
              <a:spcAft>
                <a:spcPts val="0"/>
              </a:spcAft>
              <a:buClr>
                <a:srgbClr val="007780"/>
              </a:buClr>
              <a:buSzPts val="2400"/>
              <a:buChar char="●"/>
            </a:pPr>
            <a:r>
              <a:rPr lang="en" sz="2300">
                <a:latin typeface="Libre Franklin" pitchFamily="2" charset="0"/>
              </a:rPr>
              <a:t>If you could only choose one new piece of equipment, how will you decide which piece of equipment to use; (Data Analysis and Probability)</a:t>
            </a:r>
            <a:endParaRPr sz="2300">
              <a:latin typeface="Libre Franklin" pitchFamily="2" charset="0"/>
            </a:endParaRPr>
          </a:p>
          <a:p>
            <a:pPr marL="0" lvl="0" indent="0" algn="ctr" rtl="0">
              <a:spcBef>
                <a:spcPts val="800"/>
              </a:spcBef>
              <a:spcAft>
                <a:spcPts val="0"/>
              </a:spcAft>
              <a:buNone/>
            </a:pPr>
            <a:r>
              <a:rPr lang="en" sz="2300" b="1">
                <a:latin typeface="Libre Franklin" pitchFamily="2" charset="0"/>
              </a:rPr>
              <a:t>What assumptions and/or variables might students need to identify when thinking about this task? </a:t>
            </a:r>
            <a:endParaRPr sz="2300" b="1">
              <a:latin typeface="Libre Franklin" pitchFamily="2" charset="0"/>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611" name="Google Shape;611;p1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17"/>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Doing the Math</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617" name="Google Shape;617;p117"/>
          <p:cNvSpPr txBox="1">
            <a:spLocks noGrp="1"/>
          </p:cNvSpPr>
          <p:nvPr>
            <p:ph type="body" idx="1"/>
          </p:nvPr>
        </p:nvSpPr>
        <p:spPr>
          <a:xfrm>
            <a:off x="416850" y="868675"/>
            <a:ext cx="4155000" cy="4137300"/>
          </a:xfrm>
          <a:prstGeom prst="rect">
            <a:avLst/>
          </a:prstGeom>
        </p:spPr>
        <p:txBody>
          <a:bodyPr spcFirstLastPara="1" wrap="square" lIns="25725" tIns="25725" rIns="25725" bIns="25725" anchor="t" anchorCtr="0">
            <a:noAutofit/>
          </a:bodyPr>
          <a:lstStyle/>
          <a:p>
            <a:pPr marL="457200" lvl="0" indent="-330200" algn="l" rtl="0">
              <a:spcBef>
                <a:spcPts val="800"/>
              </a:spcBef>
              <a:spcAft>
                <a:spcPts val="0"/>
              </a:spcAft>
              <a:buClr>
                <a:srgbClr val="007780"/>
              </a:buClr>
              <a:buSzPts val="1600"/>
              <a:buFont typeface="Source Sans Pro"/>
              <a:buChar char="●"/>
            </a:pPr>
            <a:r>
              <a:rPr lang="en" sz="2300">
                <a:latin typeface="Libre Franklin" pitchFamily="2" charset="0"/>
              </a:rPr>
              <a:t>Consider that how students build a solution may depend on what mathematical tools are available. </a:t>
            </a:r>
            <a:endParaRPr sz="2300">
              <a:latin typeface="Libre Franklin" pitchFamily="2" charset="0"/>
            </a:endParaRPr>
          </a:p>
          <a:p>
            <a:pPr marL="457200" lvl="0" indent="-330200" algn="l" rtl="0">
              <a:spcBef>
                <a:spcPts val="1000"/>
              </a:spcBef>
              <a:spcAft>
                <a:spcPts val="0"/>
              </a:spcAft>
              <a:buClr>
                <a:srgbClr val="007780"/>
              </a:buClr>
              <a:buSzPts val="1600"/>
              <a:buFont typeface="Source Sans Pro"/>
              <a:buChar char="●"/>
            </a:pPr>
            <a:r>
              <a:rPr lang="en" sz="2300">
                <a:latin typeface="Libre Franklin" pitchFamily="2" charset="0"/>
              </a:rPr>
              <a:t>If you don’t know how to solve the problem at hand, what questions might help you get started?</a:t>
            </a:r>
            <a:endParaRPr sz="2300">
              <a:latin typeface="Libre Franklin" pitchFamily="2" charset="0"/>
            </a:endParaRPr>
          </a:p>
        </p:txBody>
      </p:sp>
      <p:sp>
        <p:nvSpPr>
          <p:cNvPr id="618" name="Google Shape;618;p117"/>
          <p:cNvSpPr txBox="1">
            <a:spLocks noGrp="1"/>
          </p:cNvSpPr>
          <p:nvPr>
            <p:ph type="body" idx="1"/>
          </p:nvPr>
        </p:nvSpPr>
        <p:spPr>
          <a:xfrm>
            <a:off x="4835739" y="673432"/>
            <a:ext cx="4132811" cy="3561068"/>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200">
                <a:latin typeface="Libre Franklin" pitchFamily="2" charset="0"/>
              </a:rPr>
              <a:t>Sample Questions:</a:t>
            </a:r>
            <a:endParaRPr sz="2200">
              <a:latin typeface="Libre Franklin" pitchFamily="2" charset="0"/>
            </a:endParaRPr>
          </a:p>
          <a:p>
            <a:pPr marL="457200" lvl="0" indent="-368300" algn="l" rtl="0">
              <a:spcBef>
                <a:spcPts val="800"/>
              </a:spcBef>
              <a:spcAft>
                <a:spcPts val="0"/>
              </a:spcAft>
              <a:buClr>
                <a:srgbClr val="007780"/>
              </a:buClr>
              <a:buSzPts val="2200"/>
              <a:buFont typeface="Source Sans Pro"/>
              <a:buChar char="●"/>
            </a:pPr>
            <a:r>
              <a:rPr lang="en" sz="2200">
                <a:latin typeface="Libre Franklin" pitchFamily="2" charset="0"/>
              </a:rPr>
              <a:t>Have I seen this type of problem before? </a:t>
            </a:r>
            <a:endParaRPr sz="2200">
              <a:latin typeface="Libre Franklin" pitchFamily="2" charset="0"/>
            </a:endParaRPr>
          </a:p>
          <a:p>
            <a:pPr marL="914400" lvl="1" indent="-368300" algn="l" rtl="0">
              <a:spcBef>
                <a:spcPts val="1000"/>
              </a:spcBef>
              <a:spcAft>
                <a:spcPts val="0"/>
              </a:spcAft>
              <a:buClr>
                <a:srgbClr val="007780"/>
              </a:buClr>
              <a:buSzPts val="2200"/>
              <a:buChar char="○"/>
            </a:pPr>
            <a:r>
              <a:rPr lang="en" sz="2200">
                <a:latin typeface="Libre Franklin" pitchFamily="2" charset="0"/>
              </a:rPr>
              <a:t>If so, how did I solve it? </a:t>
            </a:r>
            <a:endParaRPr sz="2200">
              <a:latin typeface="Libre Franklin" pitchFamily="2" charset="0"/>
            </a:endParaRPr>
          </a:p>
          <a:p>
            <a:pPr marL="914400" lvl="1" indent="-368300" algn="l" rtl="0">
              <a:spcBef>
                <a:spcPts val="1000"/>
              </a:spcBef>
              <a:spcAft>
                <a:spcPts val="0"/>
              </a:spcAft>
              <a:buClr>
                <a:srgbClr val="007780"/>
              </a:buClr>
              <a:buSzPts val="2200"/>
              <a:buChar char="○"/>
            </a:pPr>
            <a:r>
              <a:rPr lang="en" sz="2200">
                <a:latin typeface="Libre Franklin" pitchFamily="2" charset="0"/>
              </a:rPr>
              <a:t>If not, how is this problem different?</a:t>
            </a:r>
            <a:endParaRPr sz="2200">
              <a:latin typeface="Libre Franklin" pitchFamily="2" charset="0"/>
            </a:endParaRPr>
          </a:p>
          <a:p>
            <a:pPr marL="457200" lvl="0" indent="-368300" algn="l" rtl="0">
              <a:spcBef>
                <a:spcPts val="1000"/>
              </a:spcBef>
              <a:spcAft>
                <a:spcPts val="0"/>
              </a:spcAft>
              <a:buClr>
                <a:srgbClr val="007780"/>
              </a:buClr>
              <a:buSzPts val="2200"/>
              <a:buFont typeface="Source Sans Pro"/>
              <a:buChar char="●"/>
            </a:pPr>
            <a:r>
              <a:rPr lang="en" sz="2200">
                <a:latin typeface="Libre Franklin" pitchFamily="2" charset="0"/>
              </a:rPr>
              <a:t>Would a graph or visual representation help provide insight?</a:t>
            </a:r>
            <a:endParaRPr sz="2200">
              <a:latin typeface="Libre Franklin"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18"/>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624" name="Google Shape;624;p118"/>
          <p:cNvSpPr txBox="1">
            <a:spLocks noGrp="1"/>
          </p:cNvSpPr>
          <p:nvPr>
            <p:ph type="body" idx="1"/>
          </p:nvPr>
        </p:nvSpPr>
        <p:spPr>
          <a:xfrm>
            <a:off x="416850" y="833975"/>
            <a:ext cx="8142950" cy="3429300"/>
          </a:xfrm>
          <a:prstGeom prst="rect">
            <a:avLst/>
          </a:prstGeom>
          <a:solidFill>
            <a:schemeClr val="lt1"/>
          </a:solidFill>
        </p:spPr>
        <p:txBody>
          <a:bodyPr spcFirstLastPara="1" wrap="square" lIns="25725" tIns="25725" rIns="25725" bIns="25725" anchor="t" anchorCtr="0">
            <a:noAutofit/>
          </a:bodyPr>
          <a:lstStyle/>
          <a:p>
            <a:pPr marL="0" lvl="0" indent="0" algn="l" rtl="0">
              <a:spcBef>
                <a:spcPts val="600"/>
              </a:spcBef>
              <a:spcAft>
                <a:spcPts val="0"/>
              </a:spcAft>
              <a:buClr>
                <a:schemeClr val="dk1"/>
              </a:buClr>
              <a:buSzPts val="1100"/>
              <a:buFont typeface="Arial"/>
              <a:buNone/>
            </a:pPr>
            <a:r>
              <a:rPr lang="en" sz="2300">
                <a:latin typeface="Libre Franklin" pitchFamily="2" charset="0"/>
              </a:rPr>
              <a:t>The representations of the equipment evolves from </a:t>
            </a:r>
          </a:p>
          <a:p>
            <a:pPr marL="0" lvl="0" indent="0" algn="l" rtl="0">
              <a:spcBef>
                <a:spcPts val="0"/>
              </a:spcBef>
              <a:spcAft>
                <a:spcPts val="400"/>
              </a:spcAft>
              <a:buClr>
                <a:schemeClr val="dk1"/>
              </a:buClr>
              <a:buSzPts val="1100"/>
              <a:buFont typeface="Arial"/>
              <a:buNone/>
            </a:pPr>
            <a:r>
              <a:rPr lang="en" sz="2300">
                <a:latin typeface="Libre Franklin" pitchFamily="2" charset="0"/>
              </a:rPr>
              <a:t>two-dimensional shapes in prekindergarten–2, to three-dimensional representations in grades 3-5, to three-dimensional representations that are to scale in grades 6-8. </a:t>
            </a:r>
            <a:endParaRPr sz="2300">
              <a:latin typeface="Libre Franklin" pitchFamily="2" charset="0"/>
            </a:endParaRPr>
          </a:p>
          <a:p>
            <a:pPr marL="0" lvl="0" indent="0" algn="l" rtl="0">
              <a:spcBef>
                <a:spcPts val="600"/>
              </a:spcBef>
              <a:spcAft>
                <a:spcPts val="0"/>
              </a:spcAft>
              <a:buClr>
                <a:schemeClr val="dk1"/>
              </a:buClr>
              <a:buSzPts val="1100"/>
              <a:buFont typeface="Arial"/>
              <a:buNone/>
            </a:pPr>
            <a:r>
              <a:rPr lang="en" sz="2300">
                <a:latin typeface="Libre Franklin" pitchFamily="2" charset="0"/>
              </a:rPr>
              <a:t>Similarly, the cost or budget for the equipment evolves from an estimate of the cost of the equipment using whole numbers in prekindergarten–2 to a formal budget with constraints that also includes fences etc. in grades 6–8. </a:t>
            </a:r>
            <a:endParaRPr sz="2300" b="1" i="1">
              <a:latin typeface="Libre Franklin" pitchFamily="2" charset="0"/>
            </a:endParaRPr>
          </a:p>
          <a:p>
            <a:pPr marL="0" lvl="0" indent="0" algn="l" rtl="0">
              <a:spcBef>
                <a:spcPts val="800"/>
              </a:spcBef>
              <a:spcAft>
                <a:spcPts val="0"/>
              </a:spcAft>
              <a:buNone/>
            </a:pPr>
            <a:endParaRPr/>
          </a:p>
        </p:txBody>
      </p:sp>
      <p:pic>
        <p:nvPicPr>
          <p:cNvPr id="625" name="Google Shape;625;p1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19"/>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Analyze and Assess the Solution:</a:t>
            </a:r>
            <a:endParaRPr>
              <a:solidFill>
                <a:srgbClr val="007780"/>
              </a:solidFill>
              <a:latin typeface="Libre Franklin Medium"/>
              <a:ea typeface="Libre Franklin Medium"/>
              <a:cs typeface="Libre Franklin Medium"/>
              <a:sym typeface="Libre Franklin Medium"/>
            </a:endParaRPr>
          </a:p>
        </p:txBody>
      </p:sp>
      <p:sp>
        <p:nvSpPr>
          <p:cNvPr id="631" name="Google Shape;631;p119"/>
          <p:cNvSpPr txBox="1">
            <a:spLocks noGrp="1"/>
          </p:cNvSpPr>
          <p:nvPr>
            <p:ph type="body" idx="1"/>
          </p:nvPr>
        </p:nvSpPr>
        <p:spPr>
          <a:xfrm>
            <a:off x="416850" y="988550"/>
            <a:ext cx="8052000"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Students consider the following questions: </a:t>
            </a:r>
            <a:endParaRPr sz="2400">
              <a:latin typeface="Libre Franklin" pitchFamily="2" charset="0"/>
            </a:endParaRPr>
          </a:p>
          <a:p>
            <a:pPr marL="457200" lvl="0" indent="-368300" algn="l" rtl="0">
              <a:spcBef>
                <a:spcPts val="800"/>
              </a:spcBef>
              <a:spcAft>
                <a:spcPts val="0"/>
              </a:spcAft>
              <a:buClr>
                <a:srgbClr val="007780"/>
              </a:buClr>
              <a:buSzPts val="2200"/>
              <a:buChar char="●"/>
            </a:pPr>
            <a:r>
              <a:rPr lang="en" sz="2400">
                <a:latin typeface="Libre Franklin" pitchFamily="2" charset="0"/>
              </a:rPr>
              <a:t>Does it address the problem?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Does it make sense when applied in the real world?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Are the results practical?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Are the answers reasonable? </a:t>
            </a:r>
            <a:endParaRPr sz="2400">
              <a:latin typeface="Libre Franklin" pitchFamily="2" charset="0"/>
            </a:endParaRPr>
          </a:p>
          <a:p>
            <a:pPr marL="457200" lvl="0" indent="-368300" algn="l" rtl="0">
              <a:spcBef>
                <a:spcPts val="1000"/>
              </a:spcBef>
              <a:spcAft>
                <a:spcPts val="1000"/>
              </a:spcAft>
              <a:buClr>
                <a:srgbClr val="007780"/>
              </a:buClr>
              <a:buSzPts val="2200"/>
              <a:buChar char="●"/>
            </a:pPr>
            <a:r>
              <a:rPr lang="en" sz="2400">
                <a:latin typeface="Libre Franklin" pitchFamily="2" charset="0"/>
              </a:rPr>
              <a:t>Are the consequences acceptable? </a:t>
            </a:r>
            <a:endParaRPr sz="2400">
              <a:latin typeface="Libre Franklin" pitchFamily="2" charset="0"/>
            </a:endParaRPr>
          </a:p>
        </p:txBody>
      </p:sp>
      <p:pic>
        <p:nvPicPr>
          <p:cNvPr id="632" name="Google Shape;632;p1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93"/>
          <p:cNvSpPr txBox="1">
            <a:spLocks noGrp="1"/>
          </p:cNvSpPr>
          <p:nvPr>
            <p:ph type="title"/>
          </p:nvPr>
        </p:nvSpPr>
        <p:spPr>
          <a:xfrm>
            <a:off x="623875" y="2818850"/>
            <a:ext cx="79989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250" i="1"/>
              <a:t>“In the course of a student’s mathematics education, the word “model” is used in a variety of ways. Modeling with Mathematics might include utilizing manipulatives, demonstration, role modeling and conceptual models of mathematics, all valuable tools for teaching and learning; however, these examples are different from participating in The Modeling Cycle.”</a:t>
            </a:r>
            <a:endParaRPr sz="2250" i="1"/>
          </a:p>
          <a:p>
            <a:pPr marL="0" lvl="0" indent="0" algn="r" rtl="0">
              <a:spcBef>
                <a:spcPts val="0"/>
              </a:spcBef>
              <a:spcAft>
                <a:spcPts val="0"/>
              </a:spcAft>
              <a:buSzPts val="990"/>
              <a:buNone/>
            </a:pPr>
            <a:endParaRPr sz="2050"/>
          </a:p>
          <a:p>
            <a:pPr marL="0" lvl="0" indent="0" algn="r" rtl="0">
              <a:spcBef>
                <a:spcPts val="0"/>
              </a:spcBef>
              <a:spcAft>
                <a:spcPts val="0"/>
              </a:spcAft>
              <a:buSzPts val="990"/>
              <a:buNone/>
            </a:pPr>
            <a:r>
              <a:rPr lang="en" sz="1900"/>
              <a:t>GUIDELINES FOR ASSESSMENT &amp; INSTRUCTION IN</a:t>
            </a:r>
            <a:endParaRPr sz="1900"/>
          </a:p>
          <a:p>
            <a:pPr marL="0" lvl="0" indent="0" algn="r" rtl="0">
              <a:spcBef>
                <a:spcPts val="0"/>
              </a:spcBef>
              <a:spcAft>
                <a:spcPts val="0"/>
              </a:spcAft>
              <a:buSzPts val="990"/>
              <a:buNone/>
            </a:pPr>
            <a:r>
              <a:rPr lang="en" sz="1900"/>
              <a:t>MATHEMATICAL MODELING EDUCATION </a:t>
            </a:r>
            <a:endParaRPr sz="1900"/>
          </a:p>
          <a:p>
            <a:pPr marL="0" lvl="0" indent="0" algn="r" rtl="0">
              <a:spcBef>
                <a:spcPts val="0"/>
              </a:spcBef>
              <a:spcAft>
                <a:spcPts val="0"/>
              </a:spcAft>
              <a:buSzPts val="990"/>
              <a:buNone/>
            </a:pPr>
            <a:r>
              <a:rPr lang="en" sz="1900"/>
              <a:t>(GAIMME, 2016)</a:t>
            </a:r>
            <a:endParaRPr sz="225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20"/>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pic>
        <p:nvPicPr>
          <p:cNvPr id="638" name="Google Shape;638;p1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
        <p:nvSpPr>
          <p:cNvPr id="639" name="Google Shape;639;p120"/>
          <p:cNvSpPr txBox="1">
            <a:spLocks noGrp="1"/>
          </p:cNvSpPr>
          <p:nvPr>
            <p:ph type="body" idx="1"/>
          </p:nvPr>
        </p:nvSpPr>
        <p:spPr>
          <a:xfrm>
            <a:off x="416850" y="855975"/>
            <a:ext cx="8052000" cy="38085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What might it look like for students to consider these questions with the playground task? </a:t>
            </a:r>
            <a:endParaRPr sz="2400">
              <a:latin typeface="Libre Franklin" pitchFamily="2" charset="0"/>
            </a:endParaRPr>
          </a:p>
          <a:p>
            <a:pPr marL="457200" lvl="0" indent="-368300" algn="l" rtl="0">
              <a:spcBef>
                <a:spcPts val="800"/>
              </a:spcBef>
              <a:spcAft>
                <a:spcPts val="0"/>
              </a:spcAft>
              <a:buClr>
                <a:srgbClr val="007780"/>
              </a:buClr>
              <a:buSzPts val="2200"/>
              <a:buChar char="●"/>
            </a:pPr>
            <a:r>
              <a:rPr lang="en" sz="2400">
                <a:latin typeface="Libre Franklin" pitchFamily="2" charset="0"/>
              </a:rPr>
              <a:t>Does it address the problem? </a:t>
            </a:r>
            <a:endParaRPr sz="2400">
              <a:latin typeface="Libre Franklin" pitchFamily="2" charset="0"/>
            </a:endParaRPr>
          </a:p>
          <a:p>
            <a:pPr marL="457200" lvl="0" indent="-368300" algn="l" rtl="0">
              <a:spcBef>
                <a:spcPts val="800"/>
              </a:spcBef>
              <a:spcAft>
                <a:spcPts val="0"/>
              </a:spcAft>
              <a:buClr>
                <a:srgbClr val="007780"/>
              </a:buClr>
              <a:buSzPts val="2200"/>
              <a:buChar char="●"/>
            </a:pPr>
            <a:r>
              <a:rPr lang="en" sz="2400">
                <a:latin typeface="Libre Franklin" pitchFamily="2" charset="0"/>
              </a:rPr>
              <a:t>Does it make sense when applied in the real world? </a:t>
            </a:r>
            <a:endParaRPr sz="2400">
              <a:latin typeface="Libre Franklin" pitchFamily="2" charset="0"/>
            </a:endParaRPr>
          </a:p>
          <a:p>
            <a:pPr marL="457200" lvl="0" indent="-368300" algn="l" rtl="0">
              <a:spcBef>
                <a:spcPts val="800"/>
              </a:spcBef>
              <a:spcAft>
                <a:spcPts val="0"/>
              </a:spcAft>
              <a:buClr>
                <a:srgbClr val="007780"/>
              </a:buClr>
              <a:buSzPts val="2200"/>
              <a:buChar char="●"/>
            </a:pPr>
            <a:r>
              <a:rPr lang="en" sz="2400">
                <a:latin typeface="Libre Franklin" pitchFamily="2" charset="0"/>
              </a:rPr>
              <a:t>Are the results practical? </a:t>
            </a:r>
            <a:endParaRPr sz="2400">
              <a:latin typeface="Libre Franklin" pitchFamily="2" charset="0"/>
            </a:endParaRPr>
          </a:p>
          <a:p>
            <a:pPr marL="457200" lvl="0" indent="-368300" algn="l" rtl="0">
              <a:spcBef>
                <a:spcPts val="800"/>
              </a:spcBef>
              <a:spcAft>
                <a:spcPts val="0"/>
              </a:spcAft>
              <a:buClr>
                <a:srgbClr val="007780"/>
              </a:buClr>
              <a:buSzPts val="2200"/>
              <a:buChar char="●"/>
            </a:pPr>
            <a:r>
              <a:rPr lang="en" sz="2400">
                <a:latin typeface="Libre Franklin" pitchFamily="2" charset="0"/>
              </a:rPr>
              <a:t>Are the answers reasonable? </a:t>
            </a:r>
            <a:endParaRPr sz="2400">
              <a:latin typeface="Libre Franklin" pitchFamily="2" charset="0"/>
            </a:endParaRPr>
          </a:p>
          <a:p>
            <a:pPr marL="457200" lvl="0" indent="-368300" algn="l" rtl="0">
              <a:spcBef>
                <a:spcPts val="800"/>
              </a:spcBef>
              <a:spcAft>
                <a:spcPts val="800"/>
              </a:spcAft>
              <a:buClr>
                <a:srgbClr val="007780"/>
              </a:buClr>
              <a:buSzPts val="2200"/>
              <a:buChar char="●"/>
            </a:pPr>
            <a:r>
              <a:rPr lang="en" sz="2400">
                <a:latin typeface="Libre Franklin" pitchFamily="2" charset="0"/>
              </a:rPr>
              <a:t>Are the consequences acceptable? </a:t>
            </a:r>
            <a:endParaRPr sz="2400">
              <a:latin typeface="Libre Franklin"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21"/>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Iterating in this sample…</a:t>
            </a:r>
            <a:endParaRPr>
              <a:solidFill>
                <a:srgbClr val="007780"/>
              </a:solidFill>
              <a:latin typeface="Libre Franklin Medium"/>
              <a:ea typeface="Libre Franklin Medium"/>
              <a:cs typeface="Libre Franklin Medium"/>
              <a:sym typeface="Libre Franklin Medium"/>
            </a:endParaRPr>
          </a:p>
        </p:txBody>
      </p:sp>
      <p:sp>
        <p:nvSpPr>
          <p:cNvPr id="645" name="Google Shape;645;p121"/>
          <p:cNvSpPr txBox="1">
            <a:spLocks noGrp="1"/>
          </p:cNvSpPr>
          <p:nvPr>
            <p:ph type="body" idx="1"/>
          </p:nvPr>
        </p:nvSpPr>
        <p:spPr>
          <a:xfrm>
            <a:off x="416850" y="1018675"/>
            <a:ext cx="7517400"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This problem has some characteristics of mathematical modeling and is something of a middle ground between an open-ended problem and a standard assignment. </a:t>
            </a:r>
            <a:endParaRPr sz="2400">
              <a:latin typeface="Libre Franklin" pitchFamily="2" charset="0"/>
            </a:endParaRPr>
          </a:p>
          <a:p>
            <a:pPr marL="0" lvl="0" indent="0" algn="l" rtl="0">
              <a:spcBef>
                <a:spcPts val="800"/>
              </a:spcBef>
              <a:spcAft>
                <a:spcPts val="0"/>
              </a:spcAft>
              <a:buClr>
                <a:schemeClr val="dk1"/>
              </a:buClr>
              <a:buSzPts val="1100"/>
              <a:buFont typeface="Arial"/>
              <a:buNone/>
            </a:pPr>
            <a:r>
              <a:rPr lang="en" sz="2400">
                <a:latin typeface="Libre Franklin" pitchFamily="2" charset="0"/>
              </a:rPr>
              <a:t>Students iterate the process as needed to refine and extend a model. </a:t>
            </a:r>
            <a:endParaRPr sz="2400">
              <a:latin typeface="Libre Franklin" pitchFamily="2" charset="0"/>
            </a:endParaRPr>
          </a:p>
        </p:txBody>
      </p:sp>
      <p:pic>
        <p:nvPicPr>
          <p:cNvPr id="646" name="Google Shape;646;p1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22"/>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Implementing the Model</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652" name="Google Shape;652;p122"/>
          <p:cNvSpPr txBox="1">
            <a:spLocks noGrp="1"/>
          </p:cNvSpPr>
          <p:nvPr>
            <p:ph type="body" idx="1"/>
          </p:nvPr>
        </p:nvSpPr>
        <p:spPr>
          <a:xfrm>
            <a:off x="416850" y="944875"/>
            <a:ext cx="7901650" cy="40611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Students report results to others and implement the solution as part of real-world, practical applications. </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List strengths and weaknesses of the model, including specific improvements that might have been made if more time were available. </a:t>
            </a:r>
            <a:endParaRPr sz="2400">
              <a:latin typeface="Libre Franklin" pitchFamily="2" charset="0"/>
            </a:endParaRPr>
          </a:p>
          <a:p>
            <a:pPr marL="457200" lvl="0" indent="0" algn="l" rtl="0">
              <a:spcBef>
                <a:spcPts val="800"/>
              </a:spcBef>
              <a:spcAft>
                <a:spcPts val="0"/>
              </a:spcAft>
              <a:buNone/>
            </a:pPr>
            <a:endParaRPr/>
          </a:p>
          <a:p>
            <a:pPr marL="0" lvl="0" indent="0" algn="l" rtl="0">
              <a:spcBef>
                <a:spcPts val="800"/>
              </a:spcBef>
              <a:spcAft>
                <a:spcPts val="0"/>
              </a:spcAft>
              <a:buNone/>
            </a:pPr>
            <a:r>
              <a:rPr lang="en"/>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23"/>
          <p:cNvSpPr txBox="1">
            <a:spLocks noGrp="1"/>
          </p:cNvSpPr>
          <p:nvPr>
            <p:ph type="title"/>
          </p:nvPr>
        </p:nvSpPr>
        <p:spPr>
          <a:xfrm>
            <a:off x="416850" y="186050"/>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pic>
        <p:nvPicPr>
          <p:cNvPr id="658" name="Google Shape;658;p1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3350" y="64305"/>
            <a:ext cx="1188720" cy="1234091"/>
          </a:xfrm>
          <a:prstGeom prst="rect">
            <a:avLst/>
          </a:prstGeom>
          <a:noFill/>
          <a:ln>
            <a:noFill/>
          </a:ln>
        </p:spPr>
      </p:pic>
      <p:sp>
        <p:nvSpPr>
          <p:cNvPr id="659" name="Google Shape;659;p123"/>
          <p:cNvSpPr txBox="1">
            <a:spLocks noGrp="1"/>
          </p:cNvSpPr>
          <p:nvPr>
            <p:ph type="body" idx="1"/>
          </p:nvPr>
        </p:nvSpPr>
        <p:spPr>
          <a:xfrm>
            <a:off x="416850" y="1003350"/>
            <a:ext cx="7447800" cy="34065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Libre Franklin" pitchFamily="2" charset="0"/>
              </a:rPr>
              <a:t>Finally, have students create and share their playground design. </a:t>
            </a:r>
            <a:endParaRPr sz="2400">
              <a:latin typeface="Libre Franklin"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25"/>
          <p:cNvSpPr txBox="1">
            <a:spLocks noGrp="1"/>
          </p:cNvSpPr>
          <p:nvPr>
            <p:ph type="title"/>
          </p:nvPr>
        </p:nvSpPr>
        <p:spPr>
          <a:xfrm>
            <a:off x="628650" y="146676"/>
            <a:ext cx="7886700" cy="683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latin typeface="Libre Franklin Medium"/>
                <a:ea typeface="Libre Franklin Medium"/>
                <a:cs typeface="Libre Franklin Medium"/>
                <a:sym typeface="Libre Franklin Medium"/>
              </a:rPr>
              <a:t>Sample</a:t>
            </a:r>
            <a:r>
              <a:rPr lang="en"/>
              <a:t> Launch: </a:t>
            </a:r>
            <a:endParaRPr>
              <a:latin typeface="Libre Franklin Medium"/>
              <a:ea typeface="Libre Franklin Medium"/>
              <a:cs typeface="Libre Franklin Medium"/>
              <a:sym typeface="Libre Franklin Medium"/>
            </a:endParaRPr>
          </a:p>
        </p:txBody>
      </p:sp>
      <p:sp>
        <p:nvSpPr>
          <p:cNvPr id="671" name="Google Shape;671;p125"/>
          <p:cNvSpPr txBox="1">
            <a:spLocks noGrp="1"/>
          </p:cNvSpPr>
          <p:nvPr>
            <p:ph type="body" idx="1"/>
          </p:nvPr>
        </p:nvSpPr>
        <p:spPr>
          <a:xfrm>
            <a:off x="628650" y="829775"/>
            <a:ext cx="5766300" cy="3802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a:t>Students will watch the clip about a class  raising funds to make a playground inclusive for those with disabilities.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Glen Lake Elementary School in Hopkins, Minnesota, has a lot of students with physical disabilities, but it didn't have a playground that was accessible to them. That bothered a fifth-grade class, which stepped in to raise $300,000 to make it accessible.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6578"/>
              </a:lnSpc>
              <a:spcBef>
                <a:spcPts val="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Clr>
                <a:schemeClr val="dk1"/>
              </a:buClr>
              <a:buSzPts val="1100"/>
              <a:buFont typeface="Arial"/>
              <a:buNone/>
            </a:pPr>
            <a:endParaRPr sz="1900">
              <a:solidFill>
                <a:srgbClr val="666666"/>
              </a:solidFill>
              <a:highlight>
                <a:srgbClr val="FFFFFF"/>
              </a:highlight>
              <a:latin typeface="Arial"/>
              <a:ea typeface="Arial"/>
              <a:cs typeface="Arial"/>
              <a:sym typeface="Arial"/>
            </a:endParaRPr>
          </a:p>
          <a:p>
            <a:pPr marL="0" lvl="0" indent="0" algn="l" rtl="0">
              <a:spcBef>
                <a:spcPts val="2800"/>
              </a:spcBef>
              <a:spcAft>
                <a:spcPts val="0"/>
              </a:spcAft>
              <a:buNone/>
            </a:pPr>
            <a:endParaRPr/>
          </a:p>
        </p:txBody>
      </p:sp>
      <p:pic>
        <p:nvPicPr>
          <p:cNvPr id="672" name="Google Shape;672;p125" descr="This QR code allows participants to access the video found at: https://www.cbsnews.com/video/students-raise-funds-to-make-playground-inclusive-for-those-with-disabilities/&#10;"/>
          <p:cNvPicPr preferRelativeResize="0"/>
          <p:nvPr/>
        </p:nvPicPr>
        <p:blipFill>
          <a:blip r:embed="rId3">
            <a:alphaModFix/>
          </a:blip>
          <a:stretch>
            <a:fillRect/>
          </a:stretch>
        </p:blipFill>
        <p:spPr>
          <a:xfrm>
            <a:off x="6394950" y="1563175"/>
            <a:ext cx="2336000" cy="2336000"/>
          </a:xfrm>
          <a:prstGeom prst="rect">
            <a:avLst/>
          </a:prstGeom>
          <a:noFill/>
          <a:ln>
            <a:noFill/>
          </a:ln>
        </p:spPr>
      </p:pic>
      <p:pic>
        <p:nvPicPr>
          <p:cNvPr id="673" name="Google Shape;673;p1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844088" y="146675"/>
            <a:ext cx="1188720" cy="12243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26"/>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Identifying the Problem Statement</a:t>
            </a:r>
            <a:endParaRPr sz="3900">
              <a:solidFill>
                <a:srgbClr val="007780"/>
              </a:solidFill>
              <a:latin typeface="Libre Franklin Medium" pitchFamily="2" charset="0"/>
              <a:ea typeface="Franklin Gothic"/>
              <a:cs typeface="Franklin Gothic"/>
              <a:sym typeface="Franklin Gothic"/>
            </a:endParaRPr>
          </a:p>
        </p:txBody>
      </p:sp>
      <p:sp>
        <p:nvSpPr>
          <p:cNvPr id="679" name="Google Shape;679;p126"/>
          <p:cNvSpPr txBox="1">
            <a:spLocks noGrp="1"/>
          </p:cNvSpPr>
          <p:nvPr>
            <p:ph type="body" idx="1"/>
          </p:nvPr>
        </p:nvSpPr>
        <p:spPr>
          <a:xfrm>
            <a:off x="416850" y="918200"/>
            <a:ext cx="8245800" cy="40878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Modeling problems are often open-ended, which makes defining a clear and concise problem statement especially important.</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Using subjective words can support open-endedness (best, efficient, optimal).</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Brainstorming should be approached as if you had access to any data you need, knowing you can refine ideas later.</a:t>
            </a:r>
            <a:endParaRPr sz="2400">
              <a:latin typeface="Libre Franklin"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27"/>
          <p:cNvSpPr txBox="1">
            <a:spLocks noGrp="1"/>
          </p:cNvSpPr>
          <p:nvPr>
            <p:ph type="title"/>
          </p:nvPr>
        </p:nvSpPr>
        <p:spPr>
          <a:xfrm>
            <a:off x="416839" y="192769"/>
            <a:ext cx="64476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685" name="Google Shape;685;p127"/>
          <p:cNvSpPr txBox="1">
            <a:spLocks noGrp="1"/>
          </p:cNvSpPr>
          <p:nvPr>
            <p:ph type="body" idx="1"/>
          </p:nvPr>
        </p:nvSpPr>
        <p:spPr>
          <a:xfrm>
            <a:off x="416850" y="733800"/>
            <a:ext cx="8339700"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Clr>
                <a:schemeClr val="dk1"/>
              </a:buClr>
              <a:buSzPts val="1100"/>
              <a:buFont typeface="Arial"/>
              <a:buNone/>
            </a:pPr>
            <a:r>
              <a:rPr lang="en" sz="2300">
                <a:latin typeface="Libre Franklin" pitchFamily="2" charset="0"/>
              </a:rPr>
              <a:t>Once students have watched the video, have them </a:t>
            </a:r>
          </a:p>
          <a:p>
            <a:pPr marL="0" lvl="0" indent="0" algn="l" rtl="0">
              <a:spcBef>
                <a:spcPts val="0"/>
              </a:spcBef>
              <a:spcAft>
                <a:spcPts val="0"/>
              </a:spcAft>
              <a:buClr>
                <a:schemeClr val="dk1"/>
              </a:buClr>
              <a:buSzPts val="1100"/>
              <a:buFont typeface="Arial"/>
              <a:buNone/>
            </a:pPr>
            <a:r>
              <a:rPr lang="en" sz="2300">
                <a:latin typeface="Libre Franklin" pitchFamily="2" charset="0"/>
              </a:rPr>
              <a:t>consider:</a:t>
            </a:r>
            <a:endParaRPr sz="2300">
              <a:latin typeface="Libre Franklin" pitchFamily="2" charset="0"/>
            </a:endParaRPr>
          </a:p>
          <a:p>
            <a:pPr marL="457200" lvl="0" indent="-349250" algn="l" rtl="0">
              <a:spcBef>
                <a:spcPts val="800"/>
              </a:spcBef>
              <a:spcAft>
                <a:spcPts val="0"/>
              </a:spcAft>
              <a:buClr>
                <a:srgbClr val="007780"/>
              </a:buClr>
              <a:buSzPts val="1900"/>
              <a:buFont typeface="Source Sans Pro"/>
              <a:buChar char="●"/>
            </a:pPr>
            <a:r>
              <a:rPr lang="en" sz="2300">
                <a:latin typeface="Libre Franklin" pitchFamily="2" charset="0"/>
              </a:rPr>
              <a:t>What do they notice?</a:t>
            </a:r>
            <a:endParaRPr sz="2300">
              <a:latin typeface="Libre Franklin" pitchFamily="2" charset="0"/>
            </a:endParaRPr>
          </a:p>
          <a:p>
            <a:pPr marL="457200" lvl="0" indent="-349250" algn="l" rtl="0">
              <a:spcBef>
                <a:spcPts val="0"/>
              </a:spcBef>
              <a:spcAft>
                <a:spcPts val="0"/>
              </a:spcAft>
              <a:buClr>
                <a:srgbClr val="007780"/>
              </a:buClr>
              <a:buSzPts val="1900"/>
              <a:buFont typeface="Source Sans Pro"/>
              <a:buChar char="●"/>
            </a:pPr>
            <a:r>
              <a:rPr lang="en" sz="2300">
                <a:latin typeface="Libre Franklin" pitchFamily="2" charset="0"/>
              </a:rPr>
              <a:t>What do they wonder? </a:t>
            </a:r>
            <a:endParaRPr sz="2300">
              <a:latin typeface="Libre Franklin" pitchFamily="2" charset="0"/>
            </a:endParaRPr>
          </a:p>
          <a:p>
            <a:pPr marL="0" lvl="0" indent="0" algn="l" rtl="0">
              <a:spcBef>
                <a:spcPts val="800"/>
              </a:spcBef>
              <a:spcAft>
                <a:spcPts val="0"/>
              </a:spcAft>
              <a:buClr>
                <a:schemeClr val="dk1"/>
              </a:buClr>
              <a:buSzPts val="1100"/>
              <a:buFont typeface="Arial"/>
              <a:buNone/>
            </a:pPr>
            <a:r>
              <a:rPr lang="en" sz="2300">
                <a:latin typeface="Libre Franklin" pitchFamily="2" charset="0"/>
              </a:rPr>
              <a:t>Ultimately, the hope is for students to explore the prompt: </a:t>
            </a:r>
            <a:endParaRPr sz="2300">
              <a:latin typeface="Libre Franklin" pitchFamily="2" charset="0"/>
            </a:endParaRPr>
          </a:p>
          <a:p>
            <a:pPr marL="0" lvl="0" indent="0" algn="ctr" rtl="0">
              <a:spcBef>
                <a:spcPts val="1000"/>
              </a:spcBef>
              <a:spcAft>
                <a:spcPts val="0"/>
              </a:spcAft>
              <a:buClr>
                <a:schemeClr val="dk1"/>
              </a:buClr>
              <a:buSzPts val="1100"/>
              <a:buFont typeface="Arial"/>
              <a:buNone/>
            </a:pPr>
            <a:r>
              <a:rPr lang="en" sz="2300" b="1">
                <a:latin typeface="Libre Franklin" pitchFamily="2" charset="0"/>
              </a:rPr>
              <a:t>You have been put in charge of designing a playground and sharing your recommendations with your school leaders </a:t>
            </a:r>
            <a:r>
              <a:rPr lang="en" sz="2400" b="1"/>
              <a:t>and/or local elected officials.</a:t>
            </a:r>
            <a:endParaRPr b="1"/>
          </a:p>
        </p:txBody>
      </p:sp>
      <p:pic>
        <p:nvPicPr>
          <p:cNvPr id="686" name="Google Shape;686;p1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28"/>
          <p:cNvSpPr txBox="1">
            <a:spLocks noGrp="1"/>
          </p:cNvSpPr>
          <p:nvPr>
            <p:ph type="title"/>
          </p:nvPr>
        </p:nvSpPr>
        <p:spPr>
          <a:xfrm>
            <a:off x="416850" y="55875"/>
            <a:ext cx="8315100" cy="11274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000">
                <a:solidFill>
                  <a:srgbClr val="007780"/>
                </a:solidFill>
                <a:latin typeface="Libre Franklin Medium" pitchFamily="2" charset="0"/>
                <a:ea typeface="Franklin Gothic"/>
                <a:cs typeface="Franklin Gothic"/>
                <a:sym typeface="Franklin Gothic"/>
              </a:rPr>
              <a:t>Making Assumptions and Identifying Variables</a:t>
            </a:r>
            <a:endParaRPr sz="3000">
              <a:solidFill>
                <a:srgbClr val="007780"/>
              </a:solidFill>
              <a:latin typeface="Libre Franklin Medium" pitchFamily="2" charset="0"/>
              <a:ea typeface="Franklin Gothic"/>
              <a:cs typeface="Franklin Gothic"/>
              <a:sym typeface="Franklin Gothic"/>
            </a:endParaRPr>
          </a:p>
        </p:txBody>
      </p:sp>
      <p:sp>
        <p:nvSpPr>
          <p:cNvPr id="692" name="Google Shape;692;p128"/>
          <p:cNvSpPr txBox="1">
            <a:spLocks noGrp="1"/>
          </p:cNvSpPr>
          <p:nvPr>
            <p:ph type="body" idx="1"/>
          </p:nvPr>
        </p:nvSpPr>
        <p:spPr>
          <a:xfrm>
            <a:off x="416850" y="990600"/>
            <a:ext cx="7584150" cy="3263900"/>
          </a:xfrm>
          <a:prstGeom prst="rect">
            <a:avLst/>
          </a:prstGeom>
        </p:spPr>
        <p:txBody>
          <a:bodyPr spcFirstLastPara="1" wrap="square" lIns="25725" tIns="25725" rIns="25725" bIns="25725" anchor="t" anchorCtr="0">
            <a:noAutofit/>
          </a:bodyPr>
          <a:lstStyle/>
          <a:p>
            <a:pPr marL="457200" lvl="0" indent="-381000" algn="l" rtl="0">
              <a:spcBef>
                <a:spcPts val="400"/>
              </a:spcBef>
              <a:spcAft>
                <a:spcPts val="0"/>
              </a:spcAft>
              <a:buClr>
                <a:srgbClr val="007780"/>
              </a:buClr>
              <a:buSzPts val="2400"/>
              <a:buFont typeface="Source Sans Pro"/>
              <a:buChar char="●"/>
            </a:pPr>
            <a:r>
              <a:rPr lang="en" sz="2200">
                <a:latin typeface="Libre Franklin" pitchFamily="2" charset="0"/>
              </a:rPr>
              <a:t>Assumptions often arise from the process of brainstorming and defining the problem statement.</a:t>
            </a:r>
            <a:endParaRPr sz="2200">
              <a:latin typeface="Libre Franklin" pitchFamily="2" charset="0"/>
            </a:endParaRPr>
          </a:p>
          <a:p>
            <a:pPr marL="457200" lvl="0" indent="-381000" algn="l" rtl="0">
              <a:spcBef>
                <a:spcPts val="400"/>
              </a:spcBef>
              <a:spcAft>
                <a:spcPts val="0"/>
              </a:spcAft>
              <a:buClr>
                <a:srgbClr val="007780"/>
              </a:buClr>
              <a:buSzPts val="2400"/>
              <a:buFont typeface="Source Sans Pro"/>
              <a:buChar char="●"/>
            </a:pPr>
            <a:r>
              <a:rPr lang="en" sz="2200">
                <a:latin typeface="Libre Franklin" pitchFamily="2" charset="0"/>
              </a:rPr>
              <a:t>Different assumptions can lead to different, equally valid models. </a:t>
            </a:r>
            <a:endParaRPr sz="2200">
              <a:latin typeface="Libre Franklin" pitchFamily="2" charset="0"/>
            </a:endParaRPr>
          </a:p>
          <a:p>
            <a:pPr marL="457200" lvl="0" indent="-381000" algn="l" rtl="0">
              <a:spcBef>
                <a:spcPts val="400"/>
              </a:spcBef>
              <a:spcAft>
                <a:spcPts val="0"/>
              </a:spcAft>
              <a:buClr>
                <a:srgbClr val="007780"/>
              </a:buClr>
              <a:buSzPts val="2400"/>
              <a:buFont typeface="Source Sans Pro"/>
              <a:buChar char="●"/>
            </a:pPr>
            <a:r>
              <a:rPr lang="en" sz="2200">
                <a:latin typeface="Libre Franklin" pitchFamily="2" charset="0"/>
              </a:rPr>
              <a:t>Keep track of:</a:t>
            </a:r>
            <a:endParaRPr sz="2200">
              <a:latin typeface="Libre Franklin" pitchFamily="2" charset="0"/>
            </a:endParaRPr>
          </a:p>
          <a:p>
            <a:pPr marL="914400" lvl="1" indent="-374650" algn="l" rtl="0">
              <a:spcBef>
                <a:spcPts val="400"/>
              </a:spcBef>
              <a:spcAft>
                <a:spcPts val="0"/>
              </a:spcAft>
              <a:buClr>
                <a:srgbClr val="007780"/>
              </a:buClr>
              <a:buSzPts val="2300"/>
              <a:buChar char="○"/>
            </a:pPr>
            <a:r>
              <a:rPr lang="en" sz="2200" b="1">
                <a:latin typeface="Libre Franklin" pitchFamily="2" charset="0"/>
              </a:rPr>
              <a:t>assumptions made </a:t>
            </a:r>
            <a:r>
              <a:rPr lang="en" sz="2200">
                <a:latin typeface="Libre Franklin" pitchFamily="2" charset="0"/>
              </a:rPr>
              <a:t>to include in the  discussion of the model. </a:t>
            </a:r>
            <a:endParaRPr sz="2200">
              <a:latin typeface="Libre Franklin" pitchFamily="2" charset="0"/>
            </a:endParaRPr>
          </a:p>
          <a:p>
            <a:pPr marL="914400" lvl="1" indent="-374650" algn="l" rtl="0">
              <a:spcBef>
                <a:spcPts val="400"/>
              </a:spcBef>
              <a:spcAft>
                <a:spcPts val="1000"/>
              </a:spcAft>
              <a:buClr>
                <a:srgbClr val="007780"/>
              </a:buClr>
              <a:buSzPts val="2300"/>
              <a:buChar char="○"/>
            </a:pPr>
            <a:r>
              <a:rPr lang="en" sz="2200" b="1">
                <a:latin typeface="Libre Franklin" pitchFamily="2" charset="0"/>
              </a:rPr>
              <a:t>units</a:t>
            </a:r>
            <a:r>
              <a:rPr lang="en" sz="2200">
                <a:latin typeface="Libre Franklin" pitchFamily="2" charset="0"/>
              </a:rPr>
              <a:t> because they can reveal relationships between variables.</a:t>
            </a:r>
            <a:endParaRPr sz="2200">
              <a:latin typeface="Libre Franklin"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29"/>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pic>
        <p:nvPicPr>
          <p:cNvPr id="698" name="Google Shape;698;p1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
        <p:nvSpPr>
          <p:cNvPr id="699" name="Google Shape;699;p129"/>
          <p:cNvSpPr txBox="1">
            <a:spLocks noGrp="1"/>
          </p:cNvSpPr>
          <p:nvPr>
            <p:ph type="body" idx="1"/>
          </p:nvPr>
        </p:nvSpPr>
        <p:spPr>
          <a:xfrm>
            <a:off x="416850" y="733800"/>
            <a:ext cx="8066750" cy="3675900"/>
          </a:xfrm>
          <a:prstGeom prst="rect">
            <a:avLst/>
          </a:prstGeom>
        </p:spPr>
        <p:txBody>
          <a:bodyPr spcFirstLastPara="1" wrap="square" lIns="25725" tIns="25725" rIns="25725" bIns="25725" anchor="t" anchorCtr="0">
            <a:noAutofit/>
          </a:bodyPr>
          <a:lstStyle/>
          <a:p>
            <a:pPr marL="457200" lvl="0" indent="-368300" algn="l" rtl="0">
              <a:spcBef>
                <a:spcPts val="800"/>
              </a:spcBef>
              <a:spcAft>
                <a:spcPts val="0"/>
              </a:spcAft>
              <a:buClr>
                <a:srgbClr val="007780"/>
              </a:buClr>
              <a:buSzPts val="2200"/>
              <a:buChar char="●"/>
            </a:pPr>
            <a:r>
              <a:rPr lang="en" sz="2300">
                <a:latin typeface="Libre Franklin" pitchFamily="2" charset="0"/>
              </a:rPr>
              <a:t>You should select and include at least six pieces of equipment (slides, swings, sand boxes, etc.) one of which is a basketball court; </a:t>
            </a:r>
            <a:endParaRPr sz="2300">
              <a:latin typeface="Libre Franklin" pitchFamily="2" charset="0"/>
            </a:endParaRPr>
          </a:p>
          <a:p>
            <a:pPr marL="457200" lvl="0" indent="-368300" algn="l" rtl="0">
              <a:spcBef>
                <a:spcPts val="1000"/>
              </a:spcBef>
              <a:spcAft>
                <a:spcPts val="0"/>
              </a:spcAft>
              <a:buClr>
                <a:srgbClr val="007780"/>
              </a:buClr>
              <a:buSzPts val="2200"/>
              <a:buChar char="●"/>
            </a:pPr>
            <a:r>
              <a:rPr lang="en" sz="2300">
                <a:latin typeface="Libre Franklin" pitchFamily="2" charset="0"/>
              </a:rPr>
              <a:t>You should design a survey for classmates about which equipment to purchase; The results should be included in the report and be involved in the purchase and placement of the equipment in the playground; </a:t>
            </a:r>
            <a:endParaRPr sz="2300">
              <a:latin typeface="Libre Franklin" pitchFamily="2" charset="0"/>
            </a:endParaRPr>
          </a:p>
          <a:p>
            <a:pPr marL="457200" lvl="0" indent="-368300" algn="l" rtl="0">
              <a:spcBef>
                <a:spcPts val="1000"/>
              </a:spcBef>
              <a:spcAft>
                <a:spcPts val="0"/>
              </a:spcAft>
              <a:buClr>
                <a:srgbClr val="007780"/>
              </a:buClr>
              <a:buSzPts val="2200"/>
              <a:buChar char="●"/>
            </a:pPr>
            <a:r>
              <a:rPr lang="en" sz="2300">
                <a:latin typeface="Libre Franklin" pitchFamily="2" charset="0"/>
              </a:rPr>
              <a:t>You should include some form of graph or table; (Data Analysis and Probability)</a:t>
            </a:r>
            <a:endParaRPr sz="2300">
              <a:latin typeface="Libre Franklin"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30"/>
          <p:cNvSpPr txBox="1">
            <a:spLocks noGrp="1"/>
          </p:cNvSpPr>
          <p:nvPr>
            <p:ph type="title"/>
          </p:nvPr>
        </p:nvSpPr>
        <p:spPr>
          <a:xfrm>
            <a:off x="416850" y="192775"/>
            <a:ext cx="7447800" cy="5511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705" name="Google Shape;705;p130"/>
          <p:cNvSpPr txBox="1">
            <a:spLocks noGrp="1"/>
          </p:cNvSpPr>
          <p:nvPr>
            <p:ph type="body" idx="1"/>
          </p:nvPr>
        </p:nvSpPr>
        <p:spPr>
          <a:xfrm>
            <a:off x="420202" y="722309"/>
            <a:ext cx="8161267" cy="4136966"/>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Char char="●"/>
            </a:pPr>
            <a:r>
              <a:rPr lang="en" sz="2300">
                <a:latin typeface="Libre Franklin" pitchFamily="2" charset="0"/>
              </a:rPr>
              <a:t>You should determine what the cost should be for </a:t>
            </a:r>
            <a:endParaRPr sz="2300">
              <a:latin typeface="Libre Franklin" pitchFamily="2" charset="0"/>
            </a:endParaRPr>
          </a:p>
          <a:p>
            <a:pPr marL="457200" lvl="0" indent="0" algn="l" rtl="0">
              <a:spcBef>
                <a:spcPts val="0"/>
              </a:spcBef>
              <a:spcAft>
                <a:spcPts val="0"/>
              </a:spcAft>
              <a:buNone/>
            </a:pPr>
            <a:r>
              <a:rPr lang="en" sz="2300">
                <a:latin typeface="Libre Franklin" pitchFamily="2" charset="0"/>
              </a:rPr>
              <a:t>the playground and include comparisons for </a:t>
            </a:r>
          </a:p>
          <a:p>
            <a:pPr marL="457200" lvl="0" indent="0" algn="l" rtl="0">
              <a:spcBef>
                <a:spcPts val="0"/>
              </a:spcBef>
              <a:spcAft>
                <a:spcPts val="0"/>
              </a:spcAft>
              <a:buNone/>
            </a:pPr>
            <a:r>
              <a:rPr lang="en" sz="2300">
                <a:latin typeface="Libre Franklin" pitchFamily="2" charset="0"/>
              </a:rPr>
              <a:t>different equipment; (Number and Operation, Algebra) </a:t>
            </a:r>
            <a:endParaRPr sz="2300">
              <a:latin typeface="Libre Franklin" pitchFamily="2" charset="0"/>
            </a:endParaRPr>
          </a:p>
          <a:p>
            <a:pPr marL="457200" lvl="0" indent="-349250" algn="l" rtl="0">
              <a:spcBef>
                <a:spcPts val="1000"/>
              </a:spcBef>
              <a:spcAft>
                <a:spcPts val="0"/>
              </a:spcAft>
              <a:buClr>
                <a:srgbClr val="007780"/>
              </a:buClr>
              <a:buSzPts val="1900"/>
              <a:buChar char="●"/>
            </a:pPr>
            <a:r>
              <a:rPr lang="en" sz="2300">
                <a:latin typeface="Libre Franklin" pitchFamily="2" charset="0"/>
              </a:rPr>
              <a:t>You should use two-dimensional geometric shapes to layout the playground; Larger shapes should be used for larger pieces of equipment while smaller shapes should be used for smaller pieces of equipment; (Geometry)</a:t>
            </a:r>
            <a:endParaRPr sz="2300">
              <a:latin typeface="Libre Franklin" pitchFamily="2" charset="0"/>
            </a:endParaRPr>
          </a:p>
          <a:p>
            <a:pPr marL="457200" lvl="0" indent="-349250" algn="l" rtl="0">
              <a:spcBef>
                <a:spcPts val="1000"/>
              </a:spcBef>
              <a:spcAft>
                <a:spcPts val="0"/>
              </a:spcAft>
              <a:buClr>
                <a:srgbClr val="007780"/>
              </a:buClr>
              <a:buSzPts val="1900"/>
              <a:buChar char="●"/>
            </a:pPr>
            <a:r>
              <a:rPr lang="en" sz="2300">
                <a:latin typeface="Libre Franklin" pitchFamily="2" charset="0"/>
              </a:rPr>
              <a:t>You should lay out your playground using the first quadrant of the coordinate plane;  </a:t>
            </a:r>
            <a:endParaRPr sz="2300">
              <a:latin typeface="Libre Franklin" pitchFamily="2" charset="0"/>
            </a:endParaRPr>
          </a:p>
        </p:txBody>
      </p:sp>
      <p:pic>
        <p:nvPicPr>
          <p:cNvPr id="706" name="Google Shape;706;p1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94"/>
          <p:cNvSpPr txBox="1">
            <a:spLocks noGrp="1"/>
          </p:cNvSpPr>
          <p:nvPr>
            <p:ph type="title"/>
          </p:nvPr>
        </p:nvSpPr>
        <p:spPr>
          <a:xfrm>
            <a:off x="311700" y="2627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900"/>
              <a:t>During our session together, we will:</a:t>
            </a:r>
            <a:endParaRPr sz="3900"/>
          </a:p>
        </p:txBody>
      </p:sp>
      <p:sp>
        <p:nvSpPr>
          <p:cNvPr id="460" name="Google Shape;460;p94"/>
          <p:cNvSpPr txBox="1">
            <a:spLocks noGrp="1"/>
          </p:cNvSpPr>
          <p:nvPr>
            <p:ph type="body" idx="1"/>
          </p:nvPr>
        </p:nvSpPr>
        <p:spPr>
          <a:xfrm>
            <a:off x="311700" y="983750"/>
            <a:ext cx="8390400" cy="3585300"/>
          </a:xfrm>
          <a:prstGeom prst="rect">
            <a:avLst/>
          </a:prstGeom>
        </p:spPr>
        <p:txBody>
          <a:bodyPr spcFirstLastPara="1" wrap="square" lIns="68575" tIns="34275" rIns="68575" bIns="34275" anchor="t" anchorCtr="0">
            <a:noAutofit/>
          </a:bodyPr>
          <a:lstStyle/>
          <a:p>
            <a:pPr marL="69850" lvl="0" indent="0" algn="l" rtl="0">
              <a:lnSpc>
                <a:spcPct val="100000"/>
              </a:lnSpc>
              <a:spcBef>
                <a:spcPts val="800"/>
              </a:spcBef>
              <a:spcAft>
                <a:spcPts val="0"/>
              </a:spcAft>
              <a:buSzPts val="2500"/>
              <a:buNone/>
            </a:pPr>
            <a:r>
              <a:rPr lang="en" sz="2500"/>
              <a:t>Use the </a:t>
            </a:r>
            <a:r>
              <a:rPr lang="en" sz="2500" i="1"/>
              <a:t>Kentucky Academic Standards (KAS) for Mathematics</a:t>
            </a:r>
            <a:r>
              <a:rPr lang="en" sz="2500"/>
              <a:t> and the GAIMME Report to:</a:t>
            </a:r>
            <a:endParaRPr lang="en-US" sz="2500"/>
          </a:p>
          <a:p>
            <a:pPr marL="914400" lvl="1" indent="-368300" algn="l" rtl="0">
              <a:lnSpc>
                <a:spcPct val="100000"/>
              </a:lnSpc>
              <a:spcBef>
                <a:spcPts val="1000"/>
              </a:spcBef>
              <a:spcAft>
                <a:spcPts val="0"/>
              </a:spcAft>
              <a:buSzPts val="2200"/>
              <a:buChar char="•"/>
            </a:pPr>
            <a:r>
              <a:rPr lang="en" sz="2200"/>
              <a:t>Explore the components of the modeling cycle.</a:t>
            </a:r>
            <a:endParaRPr sz="2200"/>
          </a:p>
          <a:p>
            <a:pPr marL="914400" lvl="1" indent="-368300" algn="l" rtl="0">
              <a:lnSpc>
                <a:spcPct val="100000"/>
              </a:lnSpc>
              <a:spcBef>
                <a:spcPts val="1000"/>
              </a:spcBef>
              <a:spcAft>
                <a:spcPts val="0"/>
              </a:spcAft>
              <a:buSzPts val="2200"/>
              <a:buChar char="•"/>
            </a:pPr>
            <a:r>
              <a:rPr lang="en" sz="2200"/>
              <a:t>Engage in a modeling task through the lens of a student and a teacher.</a:t>
            </a:r>
            <a:endParaRPr sz="2200"/>
          </a:p>
          <a:p>
            <a:pPr marL="914400" lvl="1" indent="-368300" algn="l" rtl="0">
              <a:lnSpc>
                <a:spcPct val="100000"/>
              </a:lnSpc>
              <a:spcBef>
                <a:spcPts val="1000"/>
              </a:spcBef>
              <a:spcAft>
                <a:spcPts val="1000"/>
              </a:spcAft>
              <a:buSzPts val="2200"/>
              <a:buChar char="•"/>
            </a:pPr>
            <a:r>
              <a:rPr lang="en" sz="2200"/>
              <a:t>Look for opportunities to incorporate components of the modeling cycle within available instructional resources.</a:t>
            </a:r>
            <a:endParaRPr sz="2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31"/>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712" name="Google Shape;712;p131"/>
          <p:cNvSpPr txBox="1">
            <a:spLocks noGrp="1"/>
          </p:cNvSpPr>
          <p:nvPr>
            <p:ph type="body" idx="1"/>
          </p:nvPr>
        </p:nvSpPr>
        <p:spPr>
          <a:xfrm>
            <a:off x="484900" y="838425"/>
            <a:ext cx="7236700" cy="4144800"/>
          </a:xfrm>
          <a:prstGeom prst="rect">
            <a:avLst/>
          </a:prstGeom>
        </p:spPr>
        <p:txBody>
          <a:bodyPr spcFirstLastPara="1" wrap="square" lIns="25725" tIns="25725" rIns="25725" bIns="25725" anchor="t" anchorCtr="0">
            <a:noAutofit/>
          </a:bodyPr>
          <a:lstStyle/>
          <a:p>
            <a:pPr marL="457200" lvl="0" indent="-349250" algn="l" rtl="0">
              <a:spcBef>
                <a:spcPts val="0"/>
              </a:spcBef>
              <a:spcAft>
                <a:spcPts val="0"/>
              </a:spcAft>
              <a:buClr>
                <a:srgbClr val="007780"/>
              </a:buClr>
              <a:buSzPts val="1900"/>
              <a:buChar char="●"/>
            </a:pPr>
            <a:r>
              <a:rPr lang="en" sz="2300">
                <a:latin typeface="Libre Franklin" pitchFamily="2" charset="0"/>
              </a:rPr>
              <a:t>You should identify how your playground is laid out using the coordinate plane; You should name the positions of the corners of the shapes used to represent the equipment using with ordered pairs; (Geometry, Measurement)</a:t>
            </a:r>
            <a:endParaRPr sz="2300">
              <a:latin typeface="Libre Franklin" pitchFamily="2" charset="0"/>
            </a:endParaRPr>
          </a:p>
          <a:p>
            <a:pPr marL="457200" lvl="0" indent="-349250" algn="l" rtl="0">
              <a:spcBef>
                <a:spcPts val="1000"/>
              </a:spcBef>
              <a:spcAft>
                <a:spcPts val="0"/>
              </a:spcAft>
              <a:buClr>
                <a:srgbClr val="007780"/>
              </a:buClr>
              <a:buSzPts val="1900"/>
              <a:buChar char="●"/>
            </a:pPr>
            <a:r>
              <a:rPr lang="en" sz="2300">
                <a:latin typeface="Libre Franklin" pitchFamily="2" charset="0"/>
              </a:rPr>
              <a:t>You should describe the layout of the playground including distances between the objects; (Geometry, Measurement) </a:t>
            </a:r>
            <a:endParaRPr sz="2300">
              <a:latin typeface="Libre Franklin" pitchFamily="2" charset="0"/>
            </a:endParaRPr>
          </a:p>
        </p:txBody>
      </p:sp>
      <p:pic>
        <p:nvPicPr>
          <p:cNvPr id="713" name="Google Shape;713;p1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32"/>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719" name="Google Shape;719;p132"/>
          <p:cNvSpPr txBox="1">
            <a:spLocks noGrp="1"/>
          </p:cNvSpPr>
          <p:nvPr>
            <p:ph type="body" idx="1"/>
          </p:nvPr>
        </p:nvSpPr>
        <p:spPr>
          <a:xfrm>
            <a:off x="374400" y="927625"/>
            <a:ext cx="7487988" cy="37398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Char char="●"/>
            </a:pPr>
            <a:r>
              <a:rPr lang="en" sz="2300">
                <a:latin typeface="Libre Franklin" pitchFamily="2" charset="0"/>
              </a:rPr>
              <a:t>You should create scaled three-dimensional models of the playground equipment using geometric solids; (Geometry) – You should include a fence around the playground and incorporate the cost of the fence into the budget; (Number and Operation, Measurement)</a:t>
            </a:r>
            <a:endParaRPr sz="2300">
              <a:latin typeface="Libre Franklin" pitchFamily="2" charset="0"/>
            </a:endParaRPr>
          </a:p>
          <a:p>
            <a:pPr marL="457200" lvl="0" indent="-349250" algn="l" rtl="0">
              <a:spcBef>
                <a:spcPts val="1000"/>
              </a:spcBef>
              <a:spcAft>
                <a:spcPts val="0"/>
              </a:spcAft>
              <a:buClr>
                <a:srgbClr val="007780"/>
              </a:buClr>
              <a:buSzPts val="1900"/>
              <a:buChar char="●"/>
            </a:pPr>
            <a:r>
              <a:rPr lang="en" sz="2300">
                <a:latin typeface="Libre Franklin" pitchFamily="2" charset="0"/>
              </a:rPr>
              <a:t>You should minimize the space for the rectangular playground; (Algebra, Geometry, Measurement)</a:t>
            </a:r>
            <a:endParaRPr sz="2300">
              <a:latin typeface="Libre Franklin" pitchFamily="2" charset="0"/>
            </a:endParaRPr>
          </a:p>
        </p:txBody>
      </p:sp>
      <p:pic>
        <p:nvPicPr>
          <p:cNvPr id="720" name="Google Shape;720;p1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33"/>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726" name="Google Shape;726;p133"/>
          <p:cNvSpPr txBox="1">
            <a:spLocks noGrp="1"/>
          </p:cNvSpPr>
          <p:nvPr>
            <p:ph type="body" idx="1"/>
          </p:nvPr>
        </p:nvSpPr>
        <p:spPr>
          <a:xfrm>
            <a:off x="374400" y="759475"/>
            <a:ext cx="7017000" cy="3907800"/>
          </a:xfrm>
          <a:prstGeom prst="rect">
            <a:avLst/>
          </a:prstGeom>
        </p:spPr>
        <p:txBody>
          <a:bodyPr spcFirstLastPara="1" wrap="square" lIns="25725" tIns="25725" rIns="25725" bIns="25725" anchor="t" anchorCtr="0">
            <a:noAutofit/>
          </a:bodyPr>
          <a:lstStyle/>
          <a:p>
            <a:pPr marL="457200" lvl="0" indent="-355600" algn="l" rtl="0">
              <a:spcBef>
                <a:spcPts val="800"/>
              </a:spcBef>
              <a:spcAft>
                <a:spcPts val="0"/>
              </a:spcAft>
              <a:buClr>
                <a:srgbClr val="007780"/>
              </a:buClr>
              <a:buSzPts val="2000"/>
              <a:buChar char="●"/>
            </a:pPr>
            <a:r>
              <a:rPr lang="en" sz="2300">
                <a:latin typeface="Libre Franklin" pitchFamily="2" charset="0"/>
              </a:rPr>
              <a:t>You should include a description of how the shapes might be rotated and still fit in the same space; (Geometry)</a:t>
            </a:r>
            <a:endParaRPr sz="2300">
              <a:latin typeface="Libre Franklin" pitchFamily="2" charset="0"/>
            </a:endParaRPr>
          </a:p>
          <a:p>
            <a:pPr marL="457200" lvl="0" indent="-355600" algn="l" rtl="0">
              <a:spcBef>
                <a:spcPts val="1000"/>
              </a:spcBef>
              <a:spcAft>
                <a:spcPts val="0"/>
              </a:spcAft>
              <a:buClr>
                <a:srgbClr val="007780"/>
              </a:buClr>
              <a:buSzPts val="2000"/>
              <a:buChar char="●"/>
            </a:pPr>
            <a:r>
              <a:rPr lang="en" sz="2300">
                <a:latin typeface="Libre Franklin" pitchFamily="2" charset="0"/>
              </a:rPr>
              <a:t>You should include a written report to accompany your presentation to the class.</a:t>
            </a:r>
            <a:endParaRPr sz="2300">
              <a:latin typeface="Libre Franklin" pitchFamily="2" charset="0"/>
            </a:endParaRPr>
          </a:p>
          <a:p>
            <a:pPr marL="0" lvl="0" indent="0" algn="ctr" rtl="0">
              <a:spcBef>
                <a:spcPts val="800"/>
              </a:spcBef>
              <a:spcAft>
                <a:spcPts val="0"/>
              </a:spcAft>
              <a:buClr>
                <a:schemeClr val="dk1"/>
              </a:buClr>
              <a:buSzPts val="1100"/>
              <a:buFont typeface="Arial"/>
              <a:buNone/>
            </a:pPr>
            <a:r>
              <a:rPr lang="en" sz="2300" b="1">
                <a:latin typeface="Libre Franklin" pitchFamily="2" charset="0"/>
              </a:rPr>
              <a:t>What assumptions and/or variables might students need to identify when thinking about this task? </a:t>
            </a:r>
            <a:endParaRPr sz="2300">
              <a:latin typeface="Libre Franklin" pitchFamily="2" charset="0"/>
            </a:endParaRPr>
          </a:p>
        </p:txBody>
      </p:sp>
      <p:pic>
        <p:nvPicPr>
          <p:cNvPr id="727" name="Google Shape;727;p1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34"/>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Doing the Math</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733" name="Google Shape;733;p134"/>
          <p:cNvSpPr txBox="1">
            <a:spLocks noGrp="1"/>
          </p:cNvSpPr>
          <p:nvPr>
            <p:ph type="body" idx="1"/>
          </p:nvPr>
        </p:nvSpPr>
        <p:spPr>
          <a:xfrm>
            <a:off x="416850" y="868675"/>
            <a:ext cx="4155000" cy="4137300"/>
          </a:xfrm>
          <a:prstGeom prst="rect">
            <a:avLst/>
          </a:prstGeom>
        </p:spPr>
        <p:txBody>
          <a:bodyPr spcFirstLastPara="1" wrap="square" lIns="25725" tIns="25725" rIns="25725" bIns="25725" anchor="t" anchorCtr="0">
            <a:noAutofit/>
          </a:bodyPr>
          <a:lstStyle/>
          <a:p>
            <a:pPr marL="457200" lvl="0" indent="-330200" algn="l" rtl="0">
              <a:spcBef>
                <a:spcPts val="800"/>
              </a:spcBef>
              <a:spcAft>
                <a:spcPts val="0"/>
              </a:spcAft>
              <a:buClr>
                <a:srgbClr val="007780"/>
              </a:buClr>
              <a:buSzPts val="1600"/>
              <a:buFont typeface="Source Sans Pro"/>
              <a:buChar char="●"/>
            </a:pPr>
            <a:r>
              <a:rPr lang="en" sz="2300">
                <a:latin typeface="Libre Franklin" pitchFamily="2" charset="0"/>
              </a:rPr>
              <a:t>Consider that how students build a solution may depend on what mathematical tools are available. </a:t>
            </a:r>
            <a:endParaRPr sz="2300">
              <a:latin typeface="Libre Franklin" pitchFamily="2" charset="0"/>
            </a:endParaRPr>
          </a:p>
          <a:p>
            <a:pPr marL="457200" lvl="0" indent="-330200" algn="l" rtl="0">
              <a:spcBef>
                <a:spcPts val="1000"/>
              </a:spcBef>
              <a:spcAft>
                <a:spcPts val="0"/>
              </a:spcAft>
              <a:buClr>
                <a:srgbClr val="007780"/>
              </a:buClr>
              <a:buSzPts val="1600"/>
              <a:buFont typeface="Source Sans Pro"/>
              <a:buChar char="●"/>
            </a:pPr>
            <a:r>
              <a:rPr lang="en" sz="2300">
                <a:latin typeface="Libre Franklin" pitchFamily="2" charset="0"/>
              </a:rPr>
              <a:t>If you don’t know how to solve the problem at hand, what questions might help you get started?</a:t>
            </a:r>
            <a:endParaRPr sz="2300">
              <a:latin typeface="Libre Franklin" pitchFamily="2" charset="0"/>
            </a:endParaRPr>
          </a:p>
        </p:txBody>
      </p:sp>
      <p:sp>
        <p:nvSpPr>
          <p:cNvPr id="734" name="Google Shape;734;p134"/>
          <p:cNvSpPr txBox="1">
            <a:spLocks noGrp="1"/>
          </p:cNvSpPr>
          <p:nvPr>
            <p:ph type="body" idx="1"/>
          </p:nvPr>
        </p:nvSpPr>
        <p:spPr>
          <a:xfrm>
            <a:off x="4816260" y="685606"/>
            <a:ext cx="4152290" cy="3548894"/>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200">
                <a:latin typeface="Libre Franklin" pitchFamily="2" charset="0"/>
              </a:rPr>
              <a:t>Sample Questions:</a:t>
            </a:r>
            <a:endParaRPr sz="2200">
              <a:latin typeface="Libre Franklin" pitchFamily="2" charset="0"/>
            </a:endParaRPr>
          </a:p>
          <a:p>
            <a:pPr marL="457200" lvl="0" indent="-368300" algn="l" rtl="0">
              <a:spcBef>
                <a:spcPts val="800"/>
              </a:spcBef>
              <a:spcAft>
                <a:spcPts val="0"/>
              </a:spcAft>
              <a:buClr>
                <a:srgbClr val="007780"/>
              </a:buClr>
              <a:buSzPts val="2200"/>
              <a:buFont typeface="Source Sans Pro"/>
              <a:buChar char="●"/>
            </a:pPr>
            <a:r>
              <a:rPr lang="en" sz="2200">
                <a:latin typeface="Libre Franklin" pitchFamily="2" charset="0"/>
              </a:rPr>
              <a:t>Have I seen this type of problem before? </a:t>
            </a:r>
            <a:endParaRPr sz="2200">
              <a:latin typeface="Libre Franklin" pitchFamily="2" charset="0"/>
            </a:endParaRPr>
          </a:p>
          <a:p>
            <a:pPr marL="914400" lvl="1" indent="-368300" algn="l" rtl="0">
              <a:spcBef>
                <a:spcPts val="1000"/>
              </a:spcBef>
              <a:spcAft>
                <a:spcPts val="0"/>
              </a:spcAft>
              <a:buClr>
                <a:srgbClr val="007780"/>
              </a:buClr>
              <a:buSzPts val="2200"/>
              <a:buChar char="○"/>
            </a:pPr>
            <a:r>
              <a:rPr lang="en" sz="2200">
                <a:latin typeface="Libre Franklin" pitchFamily="2" charset="0"/>
              </a:rPr>
              <a:t>If so, how did I solve it? </a:t>
            </a:r>
            <a:endParaRPr sz="2200">
              <a:latin typeface="Libre Franklin" pitchFamily="2" charset="0"/>
            </a:endParaRPr>
          </a:p>
          <a:p>
            <a:pPr marL="914400" lvl="1" indent="-368300" algn="l" rtl="0">
              <a:spcBef>
                <a:spcPts val="1000"/>
              </a:spcBef>
              <a:spcAft>
                <a:spcPts val="0"/>
              </a:spcAft>
              <a:buClr>
                <a:srgbClr val="007780"/>
              </a:buClr>
              <a:buSzPts val="2200"/>
              <a:buChar char="○"/>
            </a:pPr>
            <a:r>
              <a:rPr lang="en" sz="2200">
                <a:latin typeface="Libre Franklin" pitchFamily="2" charset="0"/>
              </a:rPr>
              <a:t>If not, how is this problem different?</a:t>
            </a:r>
            <a:endParaRPr sz="2200">
              <a:latin typeface="Libre Franklin" pitchFamily="2" charset="0"/>
            </a:endParaRPr>
          </a:p>
          <a:p>
            <a:pPr marL="457200" lvl="0" indent="-368300" algn="l" rtl="0">
              <a:spcBef>
                <a:spcPts val="1000"/>
              </a:spcBef>
              <a:spcAft>
                <a:spcPts val="0"/>
              </a:spcAft>
              <a:buClr>
                <a:srgbClr val="007780"/>
              </a:buClr>
              <a:buSzPts val="2200"/>
              <a:buFont typeface="Source Sans Pro"/>
              <a:buChar char="●"/>
            </a:pPr>
            <a:r>
              <a:rPr lang="en" sz="2200">
                <a:latin typeface="Libre Franklin" pitchFamily="2" charset="0"/>
              </a:rPr>
              <a:t>Would a graph or visual representation help provide insight?</a:t>
            </a:r>
            <a:endParaRPr sz="2200">
              <a:latin typeface="Libre Franklin"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35"/>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740" name="Google Shape;740;p135"/>
          <p:cNvSpPr txBox="1">
            <a:spLocks noGrp="1"/>
          </p:cNvSpPr>
          <p:nvPr>
            <p:ph type="body" idx="1"/>
          </p:nvPr>
        </p:nvSpPr>
        <p:spPr>
          <a:xfrm>
            <a:off x="416850" y="833975"/>
            <a:ext cx="7850850" cy="3302400"/>
          </a:xfrm>
          <a:prstGeom prst="rect">
            <a:avLst/>
          </a:prstGeom>
          <a:solidFill>
            <a:schemeClr val="lt1"/>
          </a:solidFill>
        </p:spPr>
        <p:txBody>
          <a:bodyPr spcFirstLastPara="1" wrap="square" lIns="25725" tIns="25725" rIns="25725" bIns="25725" anchor="t" anchorCtr="0">
            <a:noAutofit/>
          </a:bodyPr>
          <a:lstStyle/>
          <a:p>
            <a:pPr marL="0" lvl="0" indent="0" algn="l" rtl="0">
              <a:spcBef>
                <a:spcPts val="600"/>
              </a:spcBef>
              <a:spcAft>
                <a:spcPts val="0"/>
              </a:spcAft>
              <a:buClr>
                <a:schemeClr val="dk1"/>
              </a:buClr>
              <a:buSzPts val="1100"/>
              <a:buFont typeface="Arial"/>
              <a:buNone/>
            </a:pPr>
            <a:r>
              <a:rPr lang="en" sz="2200">
                <a:latin typeface="Libre Franklin" pitchFamily="2" charset="0"/>
              </a:rPr>
              <a:t>The representations of the equipment evolves from two-</a:t>
            </a:r>
            <a:endParaRPr sz="2200">
              <a:latin typeface="Libre Franklin" pitchFamily="2" charset="0"/>
            </a:endParaRPr>
          </a:p>
          <a:p>
            <a:pPr marL="0" lvl="0" indent="0" algn="l" rtl="0">
              <a:spcBef>
                <a:spcPts val="0"/>
              </a:spcBef>
              <a:spcAft>
                <a:spcPts val="400"/>
              </a:spcAft>
              <a:buClr>
                <a:schemeClr val="dk1"/>
              </a:buClr>
              <a:buSzPts val="1100"/>
              <a:buFont typeface="Arial"/>
              <a:buNone/>
            </a:pPr>
            <a:r>
              <a:rPr lang="en" sz="2200">
                <a:latin typeface="Libre Franklin" pitchFamily="2" charset="0"/>
              </a:rPr>
              <a:t>dimensional shapes in prekindergarten–2, to three-dimensional representations in grades 3-5, to three-dimensional representations that are to scale in grades 6-8. </a:t>
            </a:r>
            <a:endParaRPr sz="2200">
              <a:latin typeface="Libre Franklin" pitchFamily="2" charset="0"/>
            </a:endParaRPr>
          </a:p>
          <a:p>
            <a:pPr marL="0" lvl="0" indent="0" algn="l" rtl="0">
              <a:spcBef>
                <a:spcPts val="600"/>
              </a:spcBef>
              <a:spcAft>
                <a:spcPts val="0"/>
              </a:spcAft>
              <a:buClr>
                <a:schemeClr val="dk1"/>
              </a:buClr>
              <a:buSzPts val="1100"/>
              <a:buFont typeface="Arial"/>
              <a:buNone/>
            </a:pPr>
            <a:r>
              <a:rPr lang="en" sz="2200">
                <a:latin typeface="Libre Franklin" pitchFamily="2" charset="0"/>
              </a:rPr>
              <a:t>Similarly, the cost or budget for the equipment evolves from an estimate of the cost of the equipment using whole numbers in prekindergarten–2 to a formal budget with constraints that also includes fences etc. in grades 6–8. </a:t>
            </a:r>
            <a:endParaRPr sz="2200" b="1" i="1">
              <a:latin typeface="Libre Franklin" pitchFamily="2" charset="0"/>
            </a:endParaRPr>
          </a:p>
          <a:p>
            <a:pPr marL="0" lvl="0" indent="0" algn="l" rtl="0">
              <a:spcBef>
                <a:spcPts val="800"/>
              </a:spcBef>
              <a:spcAft>
                <a:spcPts val="0"/>
              </a:spcAft>
              <a:buNone/>
            </a:pPr>
            <a:endParaRPr/>
          </a:p>
        </p:txBody>
      </p:sp>
      <p:pic>
        <p:nvPicPr>
          <p:cNvPr id="741" name="Google Shape;741;p1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36"/>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Analyze and Assess the Solution:</a:t>
            </a:r>
            <a:endParaRPr>
              <a:solidFill>
                <a:srgbClr val="007780"/>
              </a:solidFill>
              <a:latin typeface="Libre Franklin Medium"/>
              <a:ea typeface="Libre Franklin Medium"/>
              <a:cs typeface="Libre Franklin Medium"/>
              <a:sym typeface="Libre Franklin Medium"/>
            </a:endParaRPr>
          </a:p>
        </p:txBody>
      </p:sp>
      <p:sp>
        <p:nvSpPr>
          <p:cNvPr id="747" name="Google Shape;747;p136"/>
          <p:cNvSpPr txBox="1">
            <a:spLocks noGrp="1"/>
          </p:cNvSpPr>
          <p:nvPr>
            <p:ph type="body" idx="1"/>
          </p:nvPr>
        </p:nvSpPr>
        <p:spPr>
          <a:xfrm>
            <a:off x="416850" y="988550"/>
            <a:ext cx="8052000"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Students consider the following questions: </a:t>
            </a:r>
            <a:endParaRPr sz="2400">
              <a:latin typeface="Libre Franklin" pitchFamily="2" charset="0"/>
            </a:endParaRPr>
          </a:p>
          <a:p>
            <a:pPr marL="457200" lvl="0" indent="-368300" algn="l" rtl="0">
              <a:spcBef>
                <a:spcPts val="800"/>
              </a:spcBef>
              <a:spcAft>
                <a:spcPts val="0"/>
              </a:spcAft>
              <a:buClr>
                <a:srgbClr val="007780"/>
              </a:buClr>
              <a:buSzPts val="2200"/>
              <a:buChar char="●"/>
            </a:pPr>
            <a:r>
              <a:rPr lang="en" sz="2400">
                <a:latin typeface="Libre Franklin" pitchFamily="2" charset="0"/>
              </a:rPr>
              <a:t>Does it address the problem?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Does it make sense when applied in the real world?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Are the results practical?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Are the answers reasonable? </a:t>
            </a:r>
            <a:endParaRPr sz="2400">
              <a:latin typeface="Libre Franklin" pitchFamily="2" charset="0"/>
            </a:endParaRPr>
          </a:p>
          <a:p>
            <a:pPr marL="457200" lvl="0" indent="-368300" algn="l" rtl="0">
              <a:spcBef>
                <a:spcPts val="1000"/>
              </a:spcBef>
              <a:spcAft>
                <a:spcPts val="1000"/>
              </a:spcAft>
              <a:buClr>
                <a:srgbClr val="007780"/>
              </a:buClr>
              <a:buSzPts val="2200"/>
              <a:buChar char="●"/>
            </a:pPr>
            <a:r>
              <a:rPr lang="en" sz="2400">
                <a:latin typeface="Libre Franklin" pitchFamily="2" charset="0"/>
              </a:rPr>
              <a:t>Are the consequences acceptable? </a:t>
            </a:r>
            <a:endParaRPr sz="2400">
              <a:latin typeface="Libre Franklin" pitchFamily="2" charset="0"/>
            </a:endParaRPr>
          </a:p>
        </p:txBody>
      </p:sp>
      <p:pic>
        <p:nvPicPr>
          <p:cNvPr id="748" name="Google Shape;748;p1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4638" y="75888"/>
            <a:ext cx="1188720" cy="122438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37"/>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754" name="Google Shape;754;p137"/>
          <p:cNvSpPr txBox="1">
            <a:spLocks noGrp="1"/>
          </p:cNvSpPr>
          <p:nvPr>
            <p:ph type="body" idx="1"/>
          </p:nvPr>
        </p:nvSpPr>
        <p:spPr>
          <a:xfrm>
            <a:off x="416850" y="855975"/>
            <a:ext cx="8052000" cy="3808500"/>
          </a:xfrm>
          <a:prstGeom prst="rect">
            <a:avLst/>
          </a:prstGeom>
        </p:spPr>
        <p:txBody>
          <a:bodyPr spcFirstLastPara="1" wrap="square" lIns="25725" tIns="25725" rIns="25725" bIns="25725" anchor="t" anchorCtr="0">
            <a:noAutofit/>
          </a:bodyPr>
          <a:lstStyle/>
          <a:p>
            <a:pPr marL="0" lvl="0" indent="0" algn="l" rtl="0">
              <a:spcBef>
                <a:spcPts val="400"/>
              </a:spcBef>
              <a:spcAft>
                <a:spcPts val="0"/>
              </a:spcAft>
              <a:buNone/>
            </a:pPr>
            <a:r>
              <a:rPr lang="en" sz="2400">
                <a:latin typeface="Libre Franklin" pitchFamily="2" charset="0"/>
              </a:rPr>
              <a:t>What might it look like for students to consider </a:t>
            </a:r>
            <a:endParaRPr sz="2400">
              <a:latin typeface="Libre Franklin" pitchFamily="2" charset="0"/>
            </a:endParaRPr>
          </a:p>
          <a:p>
            <a:pPr marL="0" lvl="0" indent="0" algn="l" rtl="0">
              <a:spcBef>
                <a:spcPts val="400"/>
              </a:spcBef>
              <a:spcAft>
                <a:spcPts val="0"/>
              </a:spcAft>
              <a:buNone/>
            </a:pPr>
            <a:r>
              <a:rPr lang="en" sz="2400">
                <a:latin typeface="Libre Franklin" pitchFamily="2" charset="0"/>
              </a:rPr>
              <a:t>these questions with the playground task?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Does it address the problem?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Does it make sense when applied in the real world?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Are the results practical?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Are the answers reasonable? </a:t>
            </a:r>
            <a:endParaRPr sz="2400">
              <a:latin typeface="Libre Franklin" pitchFamily="2" charset="0"/>
            </a:endParaRPr>
          </a:p>
          <a:p>
            <a:pPr marL="457200" lvl="0" indent="-368300" algn="l" rtl="0">
              <a:spcBef>
                <a:spcPts val="400"/>
              </a:spcBef>
              <a:spcAft>
                <a:spcPts val="800"/>
              </a:spcAft>
              <a:buClr>
                <a:srgbClr val="007780"/>
              </a:buClr>
              <a:buSzPts val="2200"/>
              <a:buChar char="●"/>
            </a:pPr>
            <a:r>
              <a:rPr lang="en" sz="2400">
                <a:latin typeface="Libre Franklin" pitchFamily="2" charset="0"/>
              </a:rPr>
              <a:t>Are the consequences acceptable? </a:t>
            </a:r>
            <a:endParaRPr sz="2400">
              <a:latin typeface="Libre Franklin" pitchFamily="2" charset="0"/>
            </a:endParaRPr>
          </a:p>
        </p:txBody>
      </p:sp>
      <p:pic>
        <p:nvPicPr>
          <p:cNvPr id="755" name="Google Shape;755;p1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4638" y="75888"/>
            <a:ext cx="1188720" cy="122438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38"/>
          <p:cNvSpPr txBox="1">
            <a:spLocks noGrp="1"/>
          </p:cNvSpPr>
          <p:nvPr>
            <p:ph type="title"/>
          </p:nvPr>
        </p:nvSpPr>
        <p:spPr>
          <a:xfrm>
            <a:off x="416850" y="192775"/>
            <a:ext cx="7447800" cy="6909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Iterating in this sample…</a:t>
            </a:r>
            <a:endParaRPr>
              <a:solidFill>
                <a:srgbClr val="007780"/>
              </a:solidFill>
              <a:latin typeface="Libre Franklin Medium"/>
              <a:ea typeface="Libre Franklin Medium"/>
              <a:cs typeface="Libre Franklin Medium"/>
              <a:sym typeface="Libre Franklin Medium"/>
            </a:endParaRPr>
          </a:p>
        </p:txBody>
      </p:sp>
      <p:sp>
        <p:nvSpPr>
          <p:cNvPr id="761" name="Google Shape;761;p138"/>
          <p:cNvSpPr txBox="1">
            <a:spLocks noGrp="1"/>
          </p:cNvSpPr>
          <p:nvPr>
            <p:ph type="body" idx="1"/>
          </p:nvPr>
        </p:nvSpPr>
        <p:spPr>
          <a:xfrm>
            <a:off x="416850" y="883675"/>
            <a:ext cx="7030200" cy="41223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Clr>
                <a:schemeClr val="dk1"/>
              </a:buClr>
              <a:buSzPts val="1100"/>
              <a:buFont typeface="Arial"/>
              <a:buNone/>
            </a:pPr>
            <a:r>
              <a:rPr lang="en" sz="2400">
                <a:latin typeface="Libre Franklin" pitchFamily="2" charset="0"/>
              </a:rPr>
              <a:t>This problem has some characteristics of mathematical modeling and is something of a middle ground between an open-ended problem and a standard assignment. </a:t>
            </a:r>
            <a:endParaRPr sz="2400">
              <a:latin typeface="Libre Franklin" pitchFamily="2" charset="0"/>
            </a:endParaRPr>
          </a:p>
          <a:p>
            <a:pPr marL="0" lvl="0" indent="0" algn="l" rtl="0">
              <a:spcBef>
                <a:spcPts val="800"/>
              </a:spcBef>
              <a:spcAft>
                <a:spcPts val="0"/>
              </a:spcAft>
              <a:buNone/>
            </a:pPr>
            <a:r>
              <a:rPr lang="en" sz="2400">
                <a:latin typeface="Libre Franklin" pitchFamily="2" charset="0"/>
              </a:rPr>
              <a:t>Students iterate the process as needed to refine and extend a model. </a:t>
            </a:r>
            <a:endParaRPr sz="2400">
              <a:latin typeface="Libre Franklin" pitchFamily="2" charset="0"/>
            </a:endParaRPr>
          </a:p>
        </p:txBody>
      </p:sp>
      <p:pic>
        <p:nvPicPr>
          <p:cNvPr id="762" name="Google Shape;762;p1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39"/>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Implementing the Model</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768" name="Google Shape;768;p139"/>
          <p:cNvSpPr txBox="1">
            <a:spLocks noGrp="1"/>
          </p:cNvSpPr>
          <p:nvPr>
            <p:ph type="body" idx="1"/>
          </p:nvPr>
        </p:nvSpPr>
        <p:spPr>
          <a:xfrm>
            <a:off x="416850" y="944875"/>
            <a:ext cx="7393650" cy="40611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Students report results to others and implement the solution as part of real-world, practical applications. </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List strengths and weaknesses of the model, including specific improvements that might have been made if more time were available. </a:t>
            </a:r>
            <a:endParaRPr sz="2400">
              <a:latin typeface="Libre Franklin" pitchFamily="2" charset="0"/>
            </a:endParaRPr>
          </a:p>
          <a:p>
            <a:pPr marL="457200" lvl="0" indent="0" algn="l" rtl="0">
              <a:spcBef>
                <a:spcPts val="800"/>
              </a:spcBef>
              <a:spcAft>
                <a:spcPts val="0"/>
              </a:spcAft>
              <a:buNone/>
            </a:pPr>
            <a:endParaRPr/>
          </a:p>
          <a:p>
            <a:pPr marL="0" lvl="0" indent="0" algn="l" rtl="0">
              <a:spcBef>
                <a:spcPts val="800"/>
              </a:spcBef>
              <a:spcAft>
                <a:spcPts val="0"/>
              </a:spcAft>
              <a:buNone/>
            </a:pPr>
            <a:r>
              <a:rPr lang="en"/>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40"/>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pic>
        <p:nvPicPr>
          <p:cNvPr id="774" name="Google Shape;774;p1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2388" y="105725"/>
            <a:ext cx="1188720" cy="1224382"/>
          </a:xfrm>
          <a:prstGeom prst="rect">
            <a:avLst/>
          </a:prstGeom>
          <a:noFill/>
          <a:ln>
            <a:noFill/>
          </a:ln>
        </p:spPr>
      </p:pic>
      <p:sp>
        <p:nvSpPr>
          <p:cNvPr id="775" name="Google Shape;775;p140"/>
          <p:cNvSpPr txBox="1">
            <a:spLocks noGrp="1"/>
          </p:cNvSpPr>
          <p:nvPr>
            <p:ph type="body" idx="1"/>
          </p:nvPr>
        </p:nvSpPr>
        <p:spPr>
          <a:xfrm>
            <a:off x="416850" y="1003350"/>
            <a:ext cx="7447800" cy="34065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Libre Franklin" pitchFamily="2" charset="0"/>
              </a:rPr>
              <a:t>Finally, have students create and share their playground design. </a:t>
            </a:r>
            <a:endParaRPr sz="2400">
              <a:latin typeface="Libre Franklin"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95"/>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The Modeling Cycle in the </a:t>
            </a:r>
            <a:r>
              <a:rPr lang="en" i="1"/>
              <a:t>KAS for Mathematics</a:t>
            </a:r>
            <a:endParaRPr i="1"/>
          </a:p>
        </p:txBody>
      </p:sp>
      <p:sp>
        <p:nvSpPr>
          <p:cNvPr id="466" name="Google Shape;466;p95"/>
          <p:cNvSpPr txBox="1">
            <a:spLocks noGrp="1"/>
          </p:cNvSpPr>
          <p:nvPr>
            <p:ph type="body" idx="1"/>
          </p:nvPr>
        </p:nvSpPr>
        <p:spPr>
          <a:xfrm>
            <a:off x="623888" y="3442097"/>
            <a:ext cx="7886700" cy="11253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1000"/>
              </a:spcAft>
              <a:buNone/>
            </a:pPr>
            <a:r>
              <a:rPr lang="en" sz="2200">
                <a:solidFill>
                  <a:srgbClr val="102649"/>
                </a:solidFill>
              </a:rPr>
              <a:t>Exploring the components of the modeling cycle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41"/>
          <p:cNvSpPr txBox="1">
            <a:spLocks noGrp="1"/>
          </p:cNvSpPr>
          <p:nvPr>
            <p:ph type="title"/>
          </p:nvPr>
        </p:nvSpPr>
        <p:spPr>
          <a:xfrm>
            <a:off x="1965850" y="2095838"/>
            <a:ext cx="6645900" cy="1463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Middle School </a:t>
            </a:r>
            <a:endParaRPr/>
          </a:p>
          <a:p>
            <a:pPr marL="0" lvl="0" indent="0" algn="l" rtl="0">
              <a:spcBef>
                <a:spcPts val="0"/>
              </a:spcBef>
              <a:spcAft>
                <a:spcPts val="0"/>
              </a:spcAft>
              <a:buNone/>
            </a:pPr>
            <a:r>
              <a:rPr lang="en"/>
              <a:t>Sample Task</a:t>
            </a:r>
            <a:endParaRPr/>
          </a:p>
        </p:txBody>
      </p:sp>
      <p:pic>
        <p:nvPicPr>
          <p:cNvPr id="781" name="Google Shape;781;p1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3900" y="2233175"/>
            <a:ext cx="1188720" cy="118872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42"/>
          <p:cNvSpPr txBox="1">
            <a:spLocks noGrp="1"/>
          </p:cNvSpPr>
          <p:nvPr>
            <p:ph type="title"/>
          </p:nvPr>
        </p:nvSpPr>
        <p:spPr>
          <a:xfrm>
            <a:off x="628650" y="146676"/>
            <a:ext cx="7886700" cy="683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latin typeface="Libre Franklin Medium"/>
                <a:ea typeface="Libre Franklin Medium"/>
                <a:cs typeface="Libre Franklin Medium"/>
                <a:sym typeface="Libre Franklin Medium"/>
              </a:rPr>
              <a:t>Sample</a:t>
            </a:r>
            <a:r>
              <a:rPr lang="en"/>
              <a:t> Launch: </a:t>
            </a:r>
            <a:endParaRPr>
              <a:latin typeface="Libre Franklin Medium"/>
              <a:ea typeface="Libre Franklin Medium"/>
              <a:cs typeface="Libre Franklin Medium"/>
              <a:sym typeface="Libre Franklin Medium"/>
            </a:endParaRPr>
          </a:p>
        </p:txBody>
      </p:sp>
      <p:sp>
        <p:nvSpPr>
          <p:cNvPr id="787" name="Google Shape;787;p142"/>
          <p:cNvSpPr txBox="1">
            <a:spLocks noGrp="1"/>
          </p:cNvSpPr>
          <p:nvPr>
            <p:ph type="body" idx="1"/>
          </p:nvPr>
        </p:nvSpPr>
        <p:spPr>
          <a:xfrm>
            <a:off x="628650" y="829775"/>
            <a:ext cx="5766300" cy="3802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a:t>Students will watch the clip about a class  raising funds to make a playground inclusive for those with disabilities.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Glen Lake Elementary School in Hopkins, Minnesota, has a lot of students with physical disabilities, but it didn't have a playground that was accessible to them. That bothered a fifth-grade class, which stepped in to raise $300,000 to make it accessible.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6578"/>
              </a:lnSpc>
              <a:spcBef>
                <a:spcPts val="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None/>
            </a:pPr>
            <a:endParaRPr sz="1900">
              <a:solidFill>
                <a:srgbClr val="666666"/>
              </a:solidFill>
              <a:highlight>
                <a:srgbClr val="FFFFFF"/>
              </a:highlight>
              <a:latin typeface="Arial"/>
              <a:ea typeface="Arial"/>
              <a:cs typeface="Arial"/>
              <a:sym typeface="Arial"/>
            </a:endParaRPr>
          </a:p>
          <a:p>
            <a:pPr marL="0" lvl="0" indent="0" algn="l" rtl="0">
              <a:lnSpc>
                <a:spcPct val="106578"/>
              </a:lnSpc>
              <a:spcBef>
                <a:spcPts val="2800"/>
              </a:spcBef>
              <a:spcAft>
                <a:spcPts val="0"/>
              </a:spcAft>
              <a:buClr>
                <a:schemeClr val="dk1"/>
              </a:buClr>
              <a:buSzPts val="1100"/>
              <a:buFont typeface="Arial"/>
              <a:buNone/>
            </a:pPr>
            <a:endParaRPr sz="1900">
              <a:solidFill>
                <a:srgbClr val="666666"/>
              </a:solidFill>
              <a:highlight>
                <a:srgbClr val="FFFFFF"/>
              </a:highlight>
              <a:latin typeface="Arial"/>
              <a:ea typeface="Arial"/>
              <a:cs typeface="Arial"/>
              <a:sym typeface="Arial"/>
            </a:endParaRPr>
          </a:p>
          <a:p>
            <a:pPr marL="0" lvl="0" indent="0" algn="l" rtl="0">
              <a:spcBef>
                <a:spcPts val="2800"/>
              </a:spcBef>
              <a:spcAft>
                <a:spcPts val="0"/>
              </a:spcAft>
              <a:buNone/>
            </a:pPr>
            <a:endParaRPr/>
          </a:p>
        </p:txBody>
      </p:sp>
      <p:pic>
        <p:nvPicPr>
          <p:cNvPr id="788" name="Google Shape;788;p142" descr="This QR code allows participants to access the video found at: https://www.cbsnews.com/video/students-raise-funds-to-make-playground-inclusive-for-those-with-disabilities/&#10;"/>
          <p:cNvPicPr preferRelativeResize="0"/>
          <p:nvPr/>
        </p:nvPicPr>
        <p:blipFill>
          <a:blip r:embed="rId3">
            <a:alphaModFix/>
          </a:blip>
          <a:stretch>
            <a:fillRect/>
          </a:stretch>
        </p:blipFill>
        <p:spPr>
          <a:xfrm>
            <a:off x="6394950" y="1563175"/>
            <a:ext cx="2336000" cy="2336000"/>
          </a:xfrm>
          <a:prstGeom prst="rect">
            <a:avLst/>
          </a:prstGeom>
          <a:noFill/>
          <a:ln>
            <a:noFill/>
          </a:ln>
        </p:spPr>
      </p:pic>
      <p:pic>
        <p:nvPicPr>
          <p:cNvPr id="789" name="Google Shape;789;p1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889200" y="43625"/>
            <a:ext cx="1188720" cy="118872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43"/>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Identifying the Problem Statement</a:t>
            </a:r>
            <a:endParaRPr sz="3900">
              <a:solidFill>
                <a:srgbClr val="007780"/>
              </a:solidFill>
              <a:latin typeface="Libre Franklin Medium" pitchFamily="2" charset="0"/>
              <a:ea typeface="Franklin Gothic"/>
              <a:cs typeface="Franklin Gothic"/>
              <a:sym typeface="Franklin Gothic"/>
            </a:endParaRPr>
          </a:p>
        </p:txBody>
      </p:sp>
      <p:sp>
        <p:nvSpPr>
          <p:cNvPr id="795" name="Google Shape;795;p143"/>
          <p:cNvSpPr txBox="1">
            <a:spLocks noGrp="1"/>
          </p:cNvSpPr>
          <p:nvPr>
            <p:ph type="body" idx="1"/>
          </p:nvPr>
        </p:nvSpPr>
        <p:spPr>
          <a:xfrm>
            <a:off x="416850" y="918200"/>
            <a:ext cx="8003250" cy="40878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Modeling problems are often open-ended, which makes defining a clear and concise problem statement especially important.</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Using subjective words can support open-endedness (best, efficient, optimal).</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Brainstorming should be approached as if you had access to any data you need, knowing you can refine ideas later.</a:t>
            </a:r>
            <a:endParaRPr sz="2400">
              <a:latin typeface="Libre Franklin"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44"/>
          <p:cNvSpPr txBox="1">
            <a:spLocks noGrp="1"/>
          </p:cNvSpPr>
          <p:nvPr>
            <p:ph type="title"/>
          </p:nvPr>
        </p:nvSpPr>
        <p:spPr>
          <a:xfrm>
            <a:off x="416839" y="192769"/>
            <a:ext cx="64476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801" name="Google Shape;801;p144"/>
          <p:cNvSpPr txBox="1">
            <a:spLocks noGrp="1"/>
          </p:cNvSpPr>
          <p:nvPr>
            <p:ph type="body" idx="1"/>
          </p:nvPr>
        </p:nvSpPr>
        <p:spPr>
          <a:xfrm>
            <a:off x="416850" y="779775"/>
            <a:ext cx="8475900" cy="37944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300">
                <a:latin typeface="Libre Franklin" pitchFamily="2" charset="0"/>
              </a:rPr>
              <a:t>Once students have watched the video, have them </a:t>
            </a:r>
          </a:p>
          <a:p>
            <a:pPr marL="0" lvl="0" indent="0" algn="l" rtl="0">
              <a:spcBef>
                <a:spcPts val="0"/>
              </a:spcBef>
              <a:spcAft>
                <a:spcPts val="0"/>
              </a:spcAft>
              <a:buNone/>
            </a:pPr>
            <a:r>
              <a:rPr lang="en" sz="2300">
                <a:latin typeface="Libre Franklin" pitchFamily="2" charset="0"/>
              </a:rPr>
              <a:t>consider:</a:t>
            </a:r>
            <a:endParaRPr sz="2300">
              <a:latin typeface="Libre Franklin" pitchFamily="2" charset="0"/>
            </a:endParaRPr>
          </a:p>
          <a:p>
            <a:pPr marL="457200" lvl="0" indent="-349250" algn="l" rtl="0">
              <a:spcBef>
                <a:spcPts val="800"/>
              </a:spcBef>
              <a:spcAft>
                <a:spcPts val="0"/>
              </a:spcAft>
              <a:buClr>
                <a:srgbClr val="007780"/>
              </a:buClr>
              <a:buSzPts val="1900"/>
              <a:buFont typeface="Source Sans Pro"/>
              <a:buChar char="●"/>
            </a:pPr>
            <a:r>
              <a:rPr lang="en" sz="2300">
                <a:latin typeface="Libre Franklin" pitchFamily="2" charset="0"/>
              </a:rPr>
              <a:t>What do they notice?</a:t>
            </a:r>
            <a:endParaRPr sz="2300">
              <a:latin typeface="Libre Franklin" pitchFamily="2" charset="0"/>
            </a:endParaRPr>
          </a:p>
          <a:p>
            <a:pPr marL="457200" lvl="0" indent="-349250" algn="l" rtl="0">
              <a:spcBef>
                <a:spcPts val="0"/>
              </a:spcBef>
              <a:spcAft>
                <a:spcPts val="0"/>
              </a:spcAft>
              <a:buClr>
                <a:srgbClr val="007780"/>
              </a:buClr>
              <a:buSzPts val="1900"/>
              <a:buFont typeface="Source Sans Pro"/>
              <a:buChar char="●"/>
            </a:pPr>
            <a:r>
              <a:rPr lang="en" sz="2300">
                <a:latin typeface="Libre Franklin" pitchFamily="2" charset="0"/>
              </a:rPr>
              <a:t>What do they wonder? </a:t>
            </a:r>
            <a:endParaRPr sz="2300">
              <a:latin typeface="Libre Franklin" pitchFamily="2" charset="0"/>
            </a:endParaRPr>
          </a:p>
          <a:p>
            <a:pPr marL="0" lvl="0" indent="0" algn="l" rtl="0">
              <a:spcBef>
                <a:spcPts val="800"/>
              </a:spcBef>
              <a:spcAft>
                <a:spcPts val="0"/>
              </a:spcAft>
              <a:buNone/>
            </a:pPr>
            <a:r>
              <a:rPr lang="en" sz="2300">
                <a:latin typeface="Libre Franklin" pitchFamily="2" charset="0"/>
              </a:rPr>
              <a:t>Ultimately, the hope is for students to explore the prompt:</a:t>
            </a:r>
            <a:endParaRPr sz="2300">
              <a:latin typeface="Libre Franklin" pitchFamily="2" charset="0"/>
            </a:endParaRPr>
          </a:p>
          <a:p>
            <a:pPr marL="0" lvl="0" indent="0" algn="ctr" rtl="0">
              <a:spcAft>
                <a:spcPts val="0"/>
              </a:spcAft>
              <a:buClr>
                <a:schemeClr val="dk1"/>
              </a:buClr>
              <a:buSzPts val="1100"/>
              <a:buFont typeface="Arial"/>
              <a:buNone/>
            </a:pPr>
            <a:r>
              <a:rPr lang="en" sz="2300" b="1">
                <a:latin typeface="Libre Franklin" pitchFamily="2" charset="0"/>
              </a:rPr>
              <a:t>You have been put in charge of designing a playground and sharing your recommendations with your school leaders and/or local elected officials.</a:t>
            </a:r>
            <a:endParaRPr sz="2300" b="1">
              <a:latin typeface="Libre Franklin" pitchFamily="2" charset="0"/>
            </a:endParaRPr>
          </a:p>
        </p:txBody>
      </p:sp>
      <p:pic>
        <p:nvPicPr>
          <p:cNvPr id="802" name="Google Shape;802;p1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45"/>
          <p:cNvSpPr txBox="1">
            <a:spLocks noGrp="1"/>
          </p:cNvSpPr>
          <p:nvPr>
            <p:ph type="title"/>
          </p:nvPr>
        </p:nvSpPr>
        <p:spPr>
          <a:xfrm>
            <a:off x="416850" y="55875"/>
            <a:ext cx="8315100" cy="11274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000">
                <a:solidFill>
                  <a:srgbClr val="007780"/>
                </a:solidFill>
                <a:latin typeface="Libre Franklin Medium" pitchFamily="2" charset="0"/>
                <a:ea typeface="Franklin Gothic"/>
                <a:cs typeface="Franklin Gothic"/>
                <a:sym typeface="Franklin Gothic"/>
              </a:rPr>
              <a:t>Making Assumptions and Identifying Variables</a:t>
            </a:r>
            <a:endParaRPr sz="3000">
              <a:solidFill>
                <a:srgbClr val="007780"/>
              </a:solidFill>
              <a:latin typeface="Libre Franklin Medium" pitchFamily="2" charset="0"/>
              <a:ea typeface="Franklin Gothic"/>
              <a:cs typeface="Franklin Gothic"/>
              <a:sym typeface="Franklin Gothic"/>
            </a:endParaRPr>
          </a:p>
        </p:txBody>
      </p:sp>
      <p:sp>
        <p:nvSpPr>
          <p:cNvPr id="808" name="Google Shape;808;p145"/>
          <p:cNvSpPr txBox="1">
            <a:spLocks noGrp="1"/>
          </p:cNvSpPr>
          <p:nvPr>
            <p:ph type="body" idx="1"/>
          </p:nvPr>
        </p:nvSpPr>
        <p:spPr>
          <a:xfrm>
            <a:off x="416850" y="901699"/>
            <a:ext cx="8315100" cy="4104375"/>
          </a:xfrm>
          <a:prstGeom prst="rect">
            <a:avLst/>
          </a:prstGeom>
        </p:spPr>
        <p:txBody>
          <a:bodyPr spcFirstLastPara="1" wrap="square" lIns="25725" tIns="25725" rIns="25725" bIns="25725" anchor="t" anchorCtr="0">
            <a:noAutofit/>
          </a:bodyPr>
          <a:lstStyle/>
          <a:p>
            <a:pPr marL="457200" lvl="0" indent="-381000" algn="l" rtl="0">
              <a:spcBef>
                <a:spcPts val="400"/>
              </a:spcBef>
              <a:spcAft>
                <a:spcPts val="0"/>
              </a:spcAft>
              <a:buClr>
                <a:srgbClr val="007780"/>
              </a:buClr>
              <a:buSzPts val="2400"/>
              <a:buFont typeface="Source Sans Pro"/>
              <a:buChar char="●"/>
            </a:pPr>
            <a:r>
              <a:rPr lang="en" sz="2300">
                <a:latin typeface="Libre Franklin" pitchFamily="2" charset="0"/>
              </a:rPr>
              <a:t>Assumptions often arise from the process of brainstorming and defining the problem statement.</a:t>
            </a:r>
            <a:endParaRPr sz="2300">
              <a:latin typeface="Libre Franklin" pitchFamily="2" charset="0"/>
            </a:endParaRPr>
          </a:p>
          <a:p>
            <a:pPr marL="457200" lvl="0" indent="-381000" algn="l" rtl="0">
              <a:spcBef>
                <a:spcPts val="400"/>
              </a:spcBef>
              <a:spcAft>
                <a:spcPts val="0"/>
              </a:spcAft>
              <a:buClr>
                <a:srgbClr val="007780"/>
              </a:buClr>
              <a:buSzPts val="2400"/>
              <a:buFont typeface="Source Sans Pro"/>
              <a:buChar char="●"/>
            </a:pPr>
            <a:r>
              <a:rPr lang="en" sz="2300">
                <a:latin typeface="Libre Franklin" pitchFamily="2" charset="0"/>
              </a:rPr>
              <a:t>Different assumptions can lead to different, equally valid models. </a:t>
            </a:r>
            <a:endParaRPr sz="2300">
              <a:latin typeface="Libre Franklin" pitchFamily="2" charset="0"/>
            </a:endParaRPr>
          </a:p>
          <a:p>
            <a:pPr marL="457200" lvl="0" indent="-381000" algn="l" rtl="0">
              <a:spcBef>
                <a:spcPts val="400"/>
              </a:spcBef>
              <a:spcAft>
                <a:spcPts val="0"/>
              </a:spcAft>
              <a:buClr>
                <a:srgbClr val="007780"/>
              </a:buClr>
              <a:buSzPts val="2400"/>
              <a:buFont typeface="Source Sans Pro"/>
              <a:buChar char="●"/>
            </a:pPr>
            <a:r>
              <a:rPr lang="en" sz="2300">
                <a:latin typeface="Libre Franklin" pitchFamily="2" charset="0"/>
              </a:rPr>
              <a:t>Keep track of:</a:t>
            </a:r>
            <a:endParaRPr sz="2300">
              <a:latin typeface="Libre Franklin" pitchFamily="2" charset="0"/>
            </a:endParaRPr>
          </a:p>
          <a:p>
            <a:pPr marL="914400" lvl="1" indent="-374650" algn="l" rtl="0">
              <a:spcBef>
                <a:spcPts val="400"/>
              </a:spcBef>
              <a:spcAft>
                <a:spcPts val="0"/>
              </a:spcAft>
              <a:buClr>
                <a:srgbClr val="007780"/>
              </a:buClr>
              <a:buSzPts val="2300"/>
              <a:buChar char="○"/>
            </a:pPr>
            <a:r>
              <a:rPr lang="en" sz="2300" b="1">
                <a:latin typeface="Libre Franklin" pitchFamily="2" charset="0"/>
              </a:rPr>
              <a:t>assumptions made </a:t>
            </a:r>
            <a:r>
              <a:rPr lang="en" sz="2300">
                <a:latin typeface="Libre Franklin" pitchFamily="2" charset="0"/>
              </a:rPr>
              <a:t>to include in the  discussion of the model. </a:t>
            </a:r>
            <a:endParaRPr sz="2300">
              <a:latin typeface="Libre Franklin" pitchFamily="2" charset="0"/>
            </a:endParaRPr>
          </a:p>
          <a:p>
            <a:pPr marL="914400" lvl="1" indent="-374650" algn="l" rtl="0">
              <a:spcBef>
                <a:spcPts val="400"/>
              </a:spcBef>
              <a:spcAft>
                <a:spcPts val="1000"/>
              </a:spcAft>
              <a:buClr>
                <a:srgbClr val="007780"/>
              </a:buClr>
              <a:buSzPts val="2300"/>
              <a:buChar char="○"/>
            </a:pPr>
            <a:r>
              <a:rPr lang="en" sz="2300" b="1">
                <a:latin typeface="Libre Franklin" pitchFamily="2" charset="0"/>
              </a:rPr>
              <a:t>units</a:t>
            </a:r>
            <a:r>
              <a:rPr lang="en" sz="2300">
                <a:latin typeface="Libre Franklin" pitchFamily="2" charset="0"/>
              </a:rPr>
              <a:t> because they can reveal relationships between variables.</a:t>
            </a:r>
            <a:endParaRPr sz="2300">
              <a:latin typeface="Libre Franklin" pitchFamily="2"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46"/>
          <p:cNvSpPr txBox="1">
            <a:spLocks noGrp="1"/>
          </p:cNvSpPr>
          <p:nvPr>
            <p:ph type="body" idx="1"/>
          </p:nvPr>
        </p:nvSpPr>
        <p:spPr>
          <a:xfrm>
            <a:off x="628650" y="843276"/>
            <a:ext cx="8070850" cy="3789300"/>
          </a:xfrm>
          <a:prstGeom prst="rect">
            <a:avLst/>
          </a:prstGeom>
          <a:noFill/>
        </p:spPr>
        <p:txBody>
          <a:bodyPr spcFirstLastPara="1" wrap="square" lIns="68575" tIns="34275" rIns="68575" bIns="34275" anchor="t" anchorCtr="0">
            <a:noAutofit/>
          </a:bodyPr>
          <a:lstStyle/>
          <a:p>
            <a:pPr marL="457200" lvl="0" indent="-342900" algn="l" rtl="0">
              <a:lnSpc>
                <a:spcPct val="100000"/>
              </a:lnSpc>
              <a:spcBef>
                <a:spcPts val="1000"/>
              </a:spcBef>
              <a:spcAft>
                <a:spcPts val="0"/>
              </a:spcAft>
              <a:buClr>
                <a:srgbClr val="007780"/>
              </a:buClr>
              <a:buSzPts val="1800"/>
              <a:buFont typeface="Source Sans Pro"/>
              <a:buChar char="●"/>
            </a:pPr>
            <a:r>
              <a:rPr lang="en" sz="2200">
                <a:latin typeface="Libre Franklin" pitchFamily="2" charset="0"/>
                <a:ea typeface="Source Sans Pro"/>
                <a:cs typeface="Source Sans Pro"/>
                <a:sym typeface="Source Sans Pro"/>
              </a:rPr>
              <a:t>You should include at least six pieces of equipment </a:t>
            </a:r>
            <a:endParaRPr sz="2200">
              <a:latin typeface="Libre Franklin" pitchFamily="2" charset="0"/>
              <a:ea typeface="Source Sans Pro"/>
              <a:cs typeface="Source Sans Pro"/>
              <a:sym typeface="Source Sans Pro"/>
            </a:endParaRPr>
          </a:p>
          <a:p>
            <a:pPr marL="457200" lvl="0" indent="0" algn="l" rtl="0">
              <a:lnSpc>
                <a:spcPct val="100000"/>
              </a:lnSpc>
              <a:spcBef>
                <a:spcPts val="0"/>
              </a:spcBef>
              <a:spcAft>
                <a:spcPts val="0"/>
              </a:spcAft>
              <a:buNone/>
            </a:pPr>
            <a:r>
              <a:rPr lang="en" sz="2200">
                <a:latin typeface="Libre Franklin" pitchFamily="2" charset="0"/>
                <a:ea typeface="Source Sans Pro"/>
                <a:cs typeface="Source Sans Pro"/>
                <a:sym typeface="Source Sans Pro"/>
              </a:rPr>
              <a:t>(slides, swings, sand boxes, etc.) in the playground and it should fit into space with a fence on all four sides that is roughly 50 feet by 100 feet; (Measurement) </a:t>
            </a:r>
            <a:endParaRPr sz="2200">
              <a:latin typeface="Libre Franklin" pitchFamily="2" charset="0"/>
              <a:ea typeface="Source Sans Pro"/>
              <a:cs typeface="Source Sans Pro"/>
              <a:sym typeface="Source Sans Pro"/>
            </a:endParaRPr>
          </a:p>
          <a:p>
            <a:pPr marL="457200" lvl="0" indent="-342900" algn="l" rtl="0">
              <a:lnSpc>
                <a:spcPct val="100000"/>
              </a:lnSpc>
              <a:spcBef>
                <a:spcPts val="1000"/>
              </a:spcBef>
              <a:spcAft>
                <a:spcPts val="0"/>
              </a:spcAft>
              <a:buClr>
                <a:srgbClr val="007780"/>
              </a:buClr>
              <a:buSzPts val="1800"/>
              <a:buFont typeface="Source Sans Pro"/>
              <a:buChar char="●"/>
            </a:pPr>
            <a:r>
              <a:rPr lang="en" sz="2200">
                <a:latin typeface="Libre Franklin" pitchFamily="2" charset="0"/>
                <a:ea typeface="Source Sans Pro"/>
                <a:cs typeface="Source Sans Pro"/>
                <a:sym typeface="Source Sans Pro"/>
              </a:rPr>
              <a:t>You should complete a survey of classmates about which equipment to purchase; The results should be included in the report and be involved in the purchase and placement of the equipment in the playground; An appropriate graph should be included; (Data Analysis and Probability)</a:t>
            </a:r>
            <a:endParaRPr sz="2200">
              <a:latin typeface="Libre Franklin" pitchFamily="2" charset="0"/>
              <a:ea typeface="Source Sans Pro"/>
              <a:cs typeface="Source Sans Pro"/>
              <a:sym typeface="Source Sans Pro"/>
            </a:endParaRPr>
          </a:p>
        </p:txBody>
      </p:sp>
      <p:pic>
        <p:nvPicPr>
          <p:cNvPr id="814" name="Google Shape;814;p1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
        <p:nvSpPr>
          <p:cNvPr id="815" name="Google Shape;815;p146"/>
          <p:cNvSpPr txBox="1">
            <a:spLocks noGrp="1"/>
          </p:cNvSpPr>
          <p:nvPr>
            <p:ph type="title"/>
          </p:nvPr>
        </p:nvSpPr>
        <p:spPr>
          <a:xfrm>
            <a:off x="628650" y="157475"/>
            <a:ext cx="7886700" cy="74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500"/>
              <a:t>In this sample…</a:t>
            </a:r>
            <a:endParaRPr sz="3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47"/>
          <p:cNvSpPr txBox="1">
            <a:spLocks noGrp="1"/>
          </p:cNvSpPr>
          <p:nvPr>
            <p:ph type="body" idx="4294967295"/>
          </p:nvPr>
        </p:nvSpPr>
        <p:spPr>
          <a:xfrm>
            <a:off x="416850" y="813725"/>
            <a:ext cx="8484900" cy="4176900"/>
          </a:xfrm>
          <a:prstGeom prst="rect">
            <a:avLst/>
          </a:prstGeom>
          <a:solidFill>
            <a:schemeClr val="lt1"/>
          </a:solidFill>
        </p:spPr>
        <p:txBody>
          <a:bodyPr spcFirstLastPara="1" wrap="square" lIns="68575" tIns="34275" rIns="68575" bIns="34275" anchor="t" anchorCtr="0">
            <a:noAutofit/>
          </a:bodyPr>
          <a:lstStyle/>
          <a:p>
            <a:pPr indent="-349250">
              <a:lnSpc>
                <a:spcPct val="100000"/>
              </a:lnSpc>
              <a:buClr>
                <a:srgbClr val="007780"/>
              </a:buClr>
              <a:buSzPts val="1900"/>
              <a:buFont typeface="Source Sans Pro"/>
              <a:buChar char="●"/>
            </a:pPr>
            <a:r>
              <a:rPr lang="en" sz="2200" dirty="0">
                <a:ea typeface="Source Sans Pro"/>
                <a:cs typeface="Source Sans Pro"/>
                <a:sym typeface="Source Sans Pro"/>
              </a:rPr>
              <a:t>You should include a budget that does not exceed </a:t>
            </a:r>
            <a:endParaRPr sz="2200">
              <a:latin typeface="Libre Franklin" pitchFamily="2" charset="0"/>
              <a:ea typeface="Source Sans Pro"/>
              <a:cs typeface="Source Sans Pro"/>
              <a:sym typeface="Source Sans Pro"/>
            </a:endParaRPr>
          </a:p>
          <a:p>
            <a:pPr indent="0">
              <a:lnSpc>
                <a:spcPct val="100000"/>
              </a:lnSpc>
              <a:spcBef>
                <a:spcPts val="0"/>
              </a:spcBef>
              <a:buNone/>
            </a:pPr>
            <a:r>
              <a:rPr lang="en" sz="2200" dirty="0">
                <a:ea typeface="Source Sans Pro"/>
                <a:cs typeface="Source Sans Pro"/>
                <a:sym typeface="Source Sans Pro"/>
              </a:rPr>
              <a:t>$100,000 and that includes the cost of constructing a fence on all four sides; (Number and Operation) </a:t>
            </a:r>
            <a:endParaRPr sz="2200">
              <a:latin typeface="Libre Franklin" pitchFamily="2" charset="0"/>
              <a:ea typeface="Source Sans Pro"/>
              <a:cs typeface="Source Sans Pro"/>
              <a:sym typeface="Source Sans Pro"/>
            </a:endParaRPr>
          </a:p>
          <a:p>
            <a:pPr marL="457200" lvl="0" indent="-349250" algn="l" rtl="0">
              <a:lnSpc>
                <a:spcPct val="100000"/>
              </a:lnSpc>
              <a:spcBef>
                <a:spcPts val="1000"/>
              </a:spcBef>
              <a:spcAft>
                <a:spcPts val="0"/>
              </a:spcAft>
              <a:buClr>
                <a:srgbClr val="007780"/>
              </a:buClr>
              <a:buSzPts val="1900"/>
              <a:buFont typeface="Source Sans Pro"/>
              <a:buChar char="●"/>
            </a:pPr>
            <a:r>
              <a:rPr lang="en" sz="2200" dirty="0">
                <a:ea typeface="Source Sans Pro"/>
                <a:cs typeface="Source Sans Pro"/>
                <a:sym typeface="Source Sans Pro"/>
              </a:rPr>
              <a:t>You should include a scale model of the equipment that uses 3 dimensional geometric shapes, perhaps constructed from cubes appropriately fused together to create objects that represent the equipment; (Number and Operation, Geometry, Measurement)</a:t>
            </a:r>
            <a:endParaRPr sz="2200" dirty="0">
              <a:solidFill>
                <a:srgbClr val="3F3F3F"/>
              </a:solidFill>
              <a:ea typeface="Source Sans Pro"/>
              <a:cs typeface="Source Sans Pro"/>
              <a:sym typeface="Source Sans Pro"/>
            </a:endParaRPr>
          </a:p>
          <a:p>
            <a:pPr indent="-349250">
              <a:lnSpc>
                <a:spcPct val="100000"/>
              </a:lnSpc>
              <a:spcBef>
                <a:spcPts val="1000"/>
              </a:spcBef>
              <a:buClr>
                <a:srgbClr val="007780"/>
              </a:buClr>
              <a:buSzPts val="1900"/>
              <a:buFont typeface="Source Sans Pro"/>
              <a:buChar char="●"/>
            </a:pPr>
            <a:r>
              <a:rPr lang="en" sz="2200" dirty="0">
                <a:solidFill>
                  <a:srgbClr val="002060"/>
                </a:solidFill>
                <a:ea typeface="Source Sans Pro"/>
                <a:cs typeface="Source Sans Pro"/>
                <a:sym typeface="Source Sans Pro"/>
              </a:rPr>
              <a:t>You should lay out the objects created in sub task 5 on a coordinate plane so that the area that each will take up can be determined; (Geometry, Measurement) </a:t>
            </a:r>
            <a:endParaRPr sz="2200">
              <a:solidFill>
                <a:srgbClr val="002060"/>
              </a:solidFill>
              <a:latin typeface="Libre Franklin" pitchFamily="2" charset="0"/>
              <a:ea typeface="Source Sans Pro"/>
              <a:cs typeface="Source Sans Pro"/>
              <a:sym typeface="Source Sans Pro"/>
            </a:endParaRPr>
          </a:p>
        </p:txBody>
      </p:sp>
      <p:pic>
        <p:nvPicPr>
          <p:cNvPr id="821" name="Google Shape;821;p1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
        <p:nvSpPr>
          <p:cNvPr id="822" name="Google Shape;822;p147"/>
          <p:cNvSpPr txBox="1">
            <a:spLocks noGrp="1"/>
          </p:cNvSpPr>
          <p:nvPr>
            <p:ph type="title"/>
          </p:nvPr>
        </p:nvSpPr>
        <p:spPr>
          <a:xfrm>
            <a:off x="416850" y="152875"/>
            <a:ext cx="7832700" cy="66085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500"/>
              <a:t>In this sample…</a:t>
            </a:r>
            <a:endParaRPr sz="3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48"/>
          <p:cNvSpPr txBox="1">
            <a:spLocks noGrp="1"/>
          </p:cNvSpPr>
          <p:nvPr>
            <p:ph type="body" idx="4294967295"/>
          </p:nvPr>
        </p:nvSpPr>
        <p:spPr>
          <a:xfrm>
            <a:off x="383750" y="869975"/>
            <a:ext cx="8252250" cy="3440400"/>
          </a:xfrm>
          <a:prstGeom prst="rect">
            <a:avLst/>
          </a:prstGeom>
        </p:spPr>
        <p:txBody>
          <a:bodyPr spcFirstLastPara="1" wrap="square" lIns="0" tIns="0" rIns="91425" bIns="91425" anchor="t" anchorCtr="0">
            <a:noAutofit/>
          </a:bodyPr>
          <a:lstStyle/>
          <a:p>
            <a:pPr marL="174625" indent="-174625">
              <a:lnSpc>
                <a:spcPct val="100000"/>
              </a:lnSpc>
              <a:spcBef>
                <a:spcPts val="0"/>
              </a:spcBef>
              <a:buClr>
                <a:srgbClr val="007780"/>
              </a:buClr>
              <a:buSzPts val="1900"/>
            </a:pPr>
            <a:r>
              <a:rPr lang="en" sz="2300">
                <a:latin typeface="Libre Franklin" pitchFamily="2" charset="0"/>
                <a:ea typeface="Source Sans Pro"/>
                <a:cs typeface="Source Sans Pro"/>
                <a:sym typeface="Source Sans Pro"/>
              </a:rPr>
              <a:t>You should mention what may happen if the </a:t>
            </a:r>
          </a:p>
          <a:p>
            <a:pPr marL="174625" lvl="1" indent="-174625">
              <a:lnSpc>
                <a:spcPct val="100000"/>
              </a:lnSpc>
              <a:spcBef>
                <a:spcPts val="0"/>
              </a:spcBef>
              <a:buClr>
                <a:srgbClr val="007780"/>
              </a:buClr>
              <a:buSzPts val="1900"/>
              <a:buNone/>
            </a:pPr>
            <a:r>
              <a:rPr lang="en" sz="2300">
                <a:latin typeface="Libre Franklin" pitchFamily="2" charset="0"/>
                <a:ea typeface="Source Sans Pro"/>
                <a:cs typeface="Source Sans Pro"/>
                <a:sym typeface="Source Sans Pro"/>
              </a:rPr>
              <a:t>  equipment is </a:t>
            </a:r>
            <a:r>
              <a:rPr lang="en-US" sz="2300">
                <a:latin typeface="Libre Franklin" pitchFamily="2" charset="0"/>
                <a:ea typeface="Source Sans Pro"/>
                <a:cs typeface="Source Sans Pro"/>
                <a:sym typeface="Source Sans Pro"/>
              </a:rPr>
              <a:t>rotated in some way; (Geometry) </a:t>
            </a:r>
          </a:p>
          <a:p>
            <a:pPr marL="174625" lvl="0" indent="-174625" algn="l" rtl="0">
              <a:lnSpc>
                <a:spcPct val="100000"/>
              </a:lnSpc>
              <a:spcBef>
                <a:spcPts val="1000"/>
              </a:spcBef>
              <a:spcAft>
                <a:spcPts val="0"/>
              </a:spcAft>
              <a:buClr>
                <a:srgbClr val="007780"/>
              </a:buClr>
              <a:buSzPts val="2000"/>
              <a:buFont typeface="Source Sans Pro"/>
              <a:buChar char="•"/>
            </a:pPr>
            <a:r>
              <a:rPr lang="en" sz="2300">
                <a:latin typeface="Libre Franklin" pitchFamily="2" charset="0"/>
                <a:ea typeface="Source Sans Pro"/>
                <a:cs typeface="Source Sans Pro"/>
                <a:sym typeface="Source Sans Pro"/>
              </a:rPr>
              <a:t>You should include least two feet for a walkway around all  of the equipment; The walkways should be represented on the scale model; The total square footage of the material needed to construct the walkways should be included as well; (Number and Operation, Geometry, Measurement) </a:t>
            </a:r>
            <a:endParaRPr sz="2300">
              <a:latin typeface="Libre Franklin" pitchFamily="2" charset="0"/>
              <a:ea typeface="Source Sans Pro"/>
              <a:cs typeface="Source Sans Pro"/>
              <a:sym typeface="Source Sans Pro"/>
            </a:endParaRPr>
          </a:p>
          <a:p>
            <a:pPr marL="174625" lvl="0" indent="-174625" algn="l" rtl="0">
              <a:lnSpc>
                <a:spcPct val="100000"/>
              </a:lnSpc>
              <a:spcBef>
                <a:spcPts val="1000"/>
              </a:spcBef>
              <a:spcAft>
                <a:spcPts val="0"/>
              </a:spcAft>
              <a:buClr>
                <a:srgbClr val="007780"/>
              </a:buClr>
              <a:buSzPts val="2000"/>
              <a:buFont typeface="Source Sans Pro"/>
              <a:buChar char="•"/>
            </a:pPr>
            <a:r>
              <a:rPr lang="en" sz="2300">
                <a:latin typeface="Libre Franklin" pitchFamily="2" charset="0"/>
                <a:ea typeface="Source Sans Pro"/>
                <a:cs typeface="Source Sans Pro"/>
                <a:sym typeface="Source Sans Pro"/>
              </a:rPr>
              <a:t>You should construct the model to scale; (Number and Operation, Geometry, Measurement) </a:t>
            </a:r>
            <a:endParaRPr sz="2300">
              <a:latin typeface="Libre Franklin" pitchFamily="2" charset="0"/>
              <a:ea typeface="Source Sans Pro"/>
              <a:cs typeface="Source Sans Pro"/>
              <a:sym typeface="Source Sans Pro"/>
            </a:endParaRPr>
          </a:p>
        </p:txBody>
      </p:sp>
      <p:pic>
        <p:nvPicPr>
          <p:cNvPr id="828" name="Google Shape;828;p1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
        <p:nvSpPr>
          <p:cNvPr id="829" name="Google Shape;829;p148"/>
          <p:cNvSpPr txBox="1">
            <a:spLocks noGrp="1"/>
          </p:cNvSpPr>
          <p:nvPr>
            <p:ph type="title"/>
          </p:nvPr>
        </p:nvSpPr>
        <p:spPr>
          <a:xfrm>
            <a:off x="318100" y="93850"/>
            <a:ext cx="7832700" cy="776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500"/>
              <a:t>In this sample…</a:t>
            </a:r>
            <a:endParaRPr sz="36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49"/>
          <p:cNvSpPr txBox="1">
            <a:spLocks noGrp="1"/>
          </p:cNvSpPr>
          <p:nvPr>
            <p:ph type="body" idx="4294967295"/>
          </p:nvPr>
        </p:nvSpPr>
        <p:spPr>
          <a:xfrm>
            <a:off x="344606" y="823003"/>
            <a:ext cx="7816265" cy="3452572"/>
          </a:xfrm>
          <a:prstGeom prst="rect">
            <a:avLst/>
          </a:prstGeom>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Clr>
                <a:srgbClr val="007780"/>
              </a:buClr>
              <a:buSzPts val="2400"/>
              <a:buFont typeface="Source Sans Pro"/>
              <a:buChar char="•"/>
            </a:pPr>
            <a:r>
              <a:rPr lang="en" sz="2300">
                <a:latin typeface="Libre Franklin" pitchFamily="2" charset="0"/>
                <a:ea typeface="Source Sans Pro"/>
                <a:cs typeface="Source Sans Pro"/>
                <a:sym typeface="Source Sans Pro"/>
              </a:rPr>
              <a:t>You should include the surface area of the structures as well as the volume (as appropriate); These will be needed to determine the amount of paint needed and the amount of liquid or sand needed to stabilize certain playground equipment; (Measurement);</a:t>
            </a:r>
            <a:endParaRPr sz="2300">
              <a:latin typeface="Libre Franklin" pitchFamily="2" charset="0"/>
              <a:ea typeface="Source Sans Pro"/>
              <a:cs typeface="Source Sans Pro"/>
              <a:sym typeface="Source Sans Pro"/>
            </a:endParaRPr>
          </a:p>
          <a:p>
            <a:pPr marL="457200" lvl="0" indent="-381000" algn="l" rtl="0">
              <a:lnSpc>
                <a:spcPct val="100000"/>
              </a:lnSpc>
              <a:spcBef>
                <a:spcPts val="1000"/>
              </a:spcBef>
              <a:spcAft>
                <a:spcPts val="0"/>
              </a:spcAft>
              <a:buClr>
                <a:srgbClr val="007780"/>
              </a:buClr>
              <a:buSzPts val="2400"/>
              <a:buFont typeface="Source Sans Pro"/>
              <a:buChar char="•"/>
            </a:pPr>
            <a:r>
              <a:rPr lang="en" sz="2300">
                <a:latin typeface="Libre Franklin" pitchFamily="2" charset="0"/>
                <a:ea typeface="Source Sans Pro"/>
                <a:cs typeface="Source Sans Pro"/>
                <a:sym typeface="Source Sans Pro"/>
              </a:rPr>
              <a:t>You should include a report to accompany the presentation.</a:t>
            </a:r>
            <a:endParaRPr sz="2300">
              <a:latin typeface="Libre Franklin" pitchFamily="2" charset="0"/>
              <a:ea typeface="Source Sans Pro"/>
              <a:cs typeface="Source Sans Pro"/>
              <a:sym typeface="Source Sans Pro"/>
            </a:endParaRPr>
          </a:p>
          <a:p>
            <a:pPr marL="0" lvl="0" indent="0" algn="ctr" rtl="0">
              <a:lnSpc>
                <a:spcPct val="100000"/>
              </a:lnSpc>
              <a:spcBef>
                <a:spcPts val="1000"/>
              </a:spcBef>
              <a:spcAft>
                <a:spcPts val="0"/>
              </a:spcAft>
              <a:buNone/>
            </a:pPr>
            <a:r>
              <a:rPr lang="en" sz="2300" b="1">
                <a:solidFill>
                  <a:srgbClr val="3F3F3F"/>
                </a:solidFill>
                <a:latin typeface="Libre Franklin" pitchFamily="2" charset="0"/>
                <a:ea typeface="Source Sans Pro"/>
                <a:cs typeface="Source Sans Pro"/>
                <a:sym typeface="Source Sans Pro"/>
              </a:rPr>
              <a:t>What assumptions and/or variables might students need to identify when thinking about this task? </a:t>
            </a:r>
            <a:endParaRPr sz="2300">
              <a:latin typeface="Libre Franklin" pitchFamily="2" charset="0"/>
              <a:ea typeface="Source Sans Pro"/>
              <a:cs typeface="Source Sans Pro"/>
              <a:sym typeface="Source Sans Pro"/>
            </a:endParaRPr>
          </a:p>
        </p:txBody>
      </p:sp>
      <p:pic>
        <p:nvPicPr>
          <p:cNvPr id="835" name="Google Shape;835;p1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
        <p:nvSpPr>
          <p:cNvPr id="836" name="Google Shape;836;p149"/>
          <p:cNvSpPr txBox="1">
            <a:spLocks noGrp="1"/>
          </p:cNvSpPr>
          <p:nvPr>
            <p:ph type="title"/>
          </p:nvPr>
        </p:nvSpPr>
        <p:spPr>
          <a:xfrm>
            <a:off x="318100" y="93850"/>
            <a:ext cx="7832700" cy="695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500"/>
              <a:t>In this sample…</a:t>
            </a:r>
            <a:endParaRPr sz="3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50"/>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Doing the Math</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842" name="Google Shape;842;p150"/>
          <p:cNvSpPr txBox="1">
            <a:spLocks noGrp="1"/>
          </p:cNvSpPr>
          <p:nvPr>
            <p:ph type="body" idx="1"/>
          </p:nvPr>
        </p:nvSpPr>
        <p:spPr>
          <a:xfrm>
            <a:off x="416850" y="868675"/>
            <a:ext cx="4155000" cy="4137300"/>
          </a:xfrm>
          <a:prstGeom prst="rect">
            <a:avLst/>
          </a:prstGeom>
        </p:spPr>
        <p:txBody>
          <a:bodyPr spcFirstLastPara="1" wrap="square" lIns="25725" tIns="25725" rIns="25725" bIns="25725" anchor="t" anchorCtr="0">
            <a:noAutofit/>
          </a:bodyPr>
          <a:lstStyle/>
          <a:p>
            <a:pPr marL="457200" lvl="0" indent="-330200" algn="l" rtl="0">
              <a:spcBef>
                <a:spcPts val="800"/>
              </a:spcBef>
              <a:spcAft>
                <a:spcPts val="0"/>
              </a:spcAft>
              <a:buClr>
                <a:srgbClr val="007780"/>
              </a:buClr>
              <a:buSzPts val="1600"/>
              <a:buFont typeface="Source Sans Pro"/>
              <a:buChar char="●"/>
            </a:pPr>
            <a:r>
              <a:rPr lang="en" sz="2300">
                <a:latin typeface="Libre Franklin" pitchFamily="2" charset="0"/>
              </a:rPr>
              <a:t>Consider that how students build a solution may depend on what mathematical tools are available. </a:t>
            </a:r>
            <a:endParaRPr sz="2300">
              <a:latin typeface="Libre Franklin" pitchFamily="2" charset="0"/>
            </a:endParaRPr>
          </a:p>
          <a:p>
            <a:pPr marL="457200" lvl="0" indent="-330200" algn="l" rtl="0">
              <a:spcBef>
                <a:spcPts val="1000"/>
              </a:spcBef>
              <a:spcAft>
                <a:spcPts val="0"/>
              </a:spcAft>
              <a:buClr>
                <a:srgbClr val="007780"/>
              </a:buClr>
              <a:buSzPts val="1600"/>
              <a:buFont typeface="Source Sans Pro"/>
              <a:buChar char="●"/>
            </a:pPr>
            <a:r>
              <a:rPr lang="en" sz="2300">
                <a:latin typeface="Libre Franklin" pitchFamily="2" charset="0"/>
              </a:rPr>
              <a:t>If you don’t know how to solve the problem at hand, what questions might help you get started?</a:t>
            </a:r>
            <a:endParaRPr sz="2300">
              <a:latin typeface="Libre Franklin" pitchFamily="2" charset="0"/>
            </a:endParaRPr>
          </a:p>
        </p:txBody>
      </p:sp>
      <p:sp>
        <p:nvSpPr>
          <p:cNvPr id="843" name="Google Shape;843;p150"/>
          <p:cNvSpPr txBox="1">
            <a:spLocks noGrp="1"/>
          </p:cNvSpPr>
          <p:nvPr>
            <p:ph type="body" idx="1"/>
          </p:nvPr>
        </p:nvSpPr>
        <p:spPr>
          <a:xfrm>
            <a:off x="4824956" y="684215"/>
            <a:ext cx="4143594" cy="3550285"/>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200">
                <a:latin typeface="Libre Franklin" pitchFamily="2" charset="0"/>
              </a:rPr>
              <a:t>Sample Questions:</a:t>
            </a:r>
            <a:endParaRPr sz="2200">
              <a:latin typeface="Libre Franklin" pitchFamily="2" charset="0"/>
            </a:endParaRPr>
          </a:p>
          <a:p>
            <a:pPr marL="457200" lvl="0" indent="-368300" algn="l" rtl="0">
              <a:spcBef>
                <a:spcPts val="800"/>
              </a:spcBef>
              <a:spcAft>
                <a:spcPts val="0"/>
              </a:spcAft>
              <a:buClr>
                <a:srgbClr val="007780"/>
              </a:buClr>
              <a:buSzPts val="2200"/>
              <a:buFont typeface="Source Sans Pro"/>
              <a:buChar char="●"/>
            </a:pPr>
            <a:r>
              <a:rPr lang="en" sz="2200">
                <a:latin typeface="Libre Franklin" pitchFamily="2" charset="0"/>
              </a:rPr>
              <a:t>Have I seen this type of problem before? </a:t>
            </a:r>
            <a:endParaRPr sz="2200">
              <a:latin typeface="Libre Franklin" pitchFamily="2" charset="0"/>
            </a:endParaRPr>
          </a:p>
          <a:p>
            <a:pPr marL="914400" lvl="1" indent="-368300" algn="l" rtl="0">
              <a:spcBef>
                <a:spcPts val="1000"/>
              </a:spcBef>
              <a:spcAft>
                <a:spcPts val="0"/>
              </a:spcAft>
              <a:buClr>
                <a:srgbClr val="007780"/>
              </a:buClr>
              <a:buSzPts val="2200"/>
              <a:buChar char="○"/>
            </a:pPr>
            <a:r>
              <a:rPr lang="en" sz="2200">
                <a:latin typeface="Libre Franklin" pitchFamily="2" charset="0"/>
              </a:rPr>
              <a:t>If so, how did I solve it? </a:t>
            </a:r>
            <a:endParaRPr sz="2200">
              <a:latin typeface="Libre Franklin" pitchFamily="2" charset="0"/>
            </a:endParaRPr>
          </a:p>
          <a:p>
            <a:pPr marL="914400" lvl="1" indent="-368300" algn="l" rtl="0">
              <a:spcBef>
                <a:spcPts val="1000"/>
              </a:spcBef>
              <a:spcAft>
                <a:spcPts val="0"/>
              </a:spcAft>
              <a:buClr>
                <a:srgbClr val="007780"/>
              </a:buClr>
              <a:buSzPts val="2200"/>
              <a:buChar char="○"/>
            </a:pPr>
            <a:r>
              <a:rPr lang="en" sz="2200">
                <a:latin typeface="Libre Franklin" pitchFamily="2" charset="0"/>
              </a:rPr>
              <a:t>If not, how is this problem different?</a:t>
            </a:r>
            <a:endParaRPr sz="2200">
              <a:latin typeface="Libre Franklin" pitchFamily="2" charset="0"/>
            </a:endParaRPr>
          </a:p>
          <a:p>
            <a:pPr marL="457200" lvl="0" indent="-368300" algn="l" rtl="0">
              <a:spcBef>
                <a:spcPts val="1000"/>
              </a:spcBef>
              <a:spcAft>
                <a:spcPts val="0"/>
              </a:spcAft>
              <a:buClr>
                <a:srgbClr val="007780"/>
              </a:buClr>
              <a:buSzPts val="2200"/>
              <a:buFont typeface="Source Sans Pro"/>
              <a:buChar char="●"/>
            </a:pPr>
            <a:r>
              <a:rPr lang="en" sz="2200">
                <a:latin typeface="Libre Franklin" pitchFamily="2" charset="0"/>
              </a:rPr>
              <a:t>Would a graph or visual representation help provide insight?</a:t>
            </a:r>
            <a:endParaRPr sz="2200">
              <a:latin typeface="Libre Franklin"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96"/>
          <p:cNvSpPr txBox="1">
            <a:spLocks noGrp="1"/>
          </p:cNvSpPr>
          <p:nvPr>
            <p:ph type="title"/>
          </p:nvPr>
        </p:nvSpPr>
        <p:spPr>
          <a:xfrm>
            <a:off x="528600" y="273850"/>
            <a:ext cx="7986900" cy="584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900"/>
              <a:t>Capturing Initial Thinking</a:t>
            </a:r>
            <a:endParaRPr sz="3900"/>
          </a:p>
        </p:txBody>
      </p:sp>
      <p:sp>
        <p:nvSpPr>
          <p:cNvPr id="472" name="Google Shape;472;p96"/>
          <p:cNvSpPr txBox="1">
            <a:spLocks noGrp="1"/>
          </p:cNvSpPr>
          <p:nvPr>
            <p:ph type="body" idx="1"/>
          </p:nvPr>
        </p:nvSpPr>
        <p:spPr>
          <a:xfrm>
            <a:off x="4909175" y="991150"/>
            <a:ext cx="3865500" cy="37239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sz="2400"/>
              <a:t>Through a </a:t>
            </a:r>
            <a:r>
              <a:rPr lang="en" sz="2400" b="1"/>
              <a:t>TEACHER </a:t>
            </a:r>
            <a:r>
              <a:rPr lang="en" sz="2400"/>
              <a:t>lens: </a:t>
            </a:r>
            <a:endParaRPr sz="2400"/>
          </a:p>
          <a:p>
            <a:pPr marL="228600" lvl="0" indent="-273050" algn="l" rtl="0">
              <a:lnSpc>
                <a:spcPct val="100000"/>
              </a:lnSpc>
              <a:spcBef>
                <a:spcPts val="1000"/>
              </a:spcBef>
              <a:spcAft>
                <a:spcPts val="0"/>
              </a:spcAft>
              <a:buSzPts val="2500"/>
              <a:buChar char="•"/>
            </a:pPr>
            <a:r>
              <a:rPr lang="en" sz="2400"/>
              <a:t>What might you consider when you are </a:t>
            </a:r>
            <a:r>
              <a:rPr lang="en" sz="2400" b="1"/>
              <a:t>planning</a:t>
            </a:r>
            <a:r>
              <a:rPr lang="en" sz="2400"/>
              <a:t> vibrant learning experiences in mathematics?</a:t>
            </a:r>
            <a:endParaRPr sz="2400"/>
          </a:p>
          <a:p>
            <a:pPr marL="457200" lvl="0" indent="0" algn="l" rtl="0">
              <a:lnSpc>
                <a:spcPct val="100000"/>
              </a:lnSpc>
              <a:spcBef>
                <a:spcPts val="1000"/>
              </a:spcBef>
              <a:spcAft>
                <a:spcPts val="0"/>
              </a:spcAft>
              <a:buNone/>
            </a:pPr>
            <a:endParaRPr/>
          </a:p>
          <a:p>
            <a:pPr marL="0" lvl="0" indent="0" algn="l" rtl="0">
              <a:spcBef>
                <a:spcPts val="800"/>
              </a:spcBef>
              <a:spcAft>
                <a:spcPts val="0"/>
              </a:spcAft>
              <a:buNone/>
            </a:pPr>
            <a:endParaRPr/>
          </a:p>
        </p:txBody>
      </p:sp>
      <p:sp>
        <p:nvSpPr>
          <p:cNvPr id="473" name="Google Shape;473;p96"/>
          <p:cNvSpPr txBox="1">
            <a:spLocks noGrp="1"/>
          </p:cNvSpPr>
          <p:nvPr>
            <p:ph type="body" idx="2"/>
          </p:nvPr>
        </p:nvSpPr>
        <p:spPr>
          <a:xfrm>
            <a:off x="528600" y="991150"/>
            <a:ext cx="4234800" cy="37239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sz="2400"/>
              <a:t>Through a </a:t>
            </a:r>
            <a:r>
              <a:rPr lang="en" sz="2400" b="1"/>
              <a:t>STUDENT</a:t>
            </a:r>
            <a:r>
              <a:rPr lang="en" sz="2400"/>
              <a:t> lens:</a:t>
            </a:r>
            <a:endParaRPr sz="2400"/>
          </a:p>
          <a:p>
            <a:pPr marL="228600" lvl="0" indent="-330200" algn="l" rtl="0">
              <a:lnSpc>
                <a:spcPct val="100000"/>
              </a:lnSpc>
              <a:spcBef>
                <a:spcPts val="800"/>
              </a:spcBef>
              <a:spcAft>
                <a:spcPts val="1000"/>
              </a:spcAft>
              <a:buSzPts val="2500"/>
              <a:buChar char="•"/>
            </a:pPr>
            <a:r>
              <a:rPr lang="en" sz="2400"/>
              <a:t>What might it </a:t>
            </a:r>
            <a:r>
              <a:rPr lang="en" sz="2400" b="1"/>
              <a:t>look like</a:t>
            </a:r>
            <a:r>
              <a:rPr lang="en" sz="2400"/>
              <a:t> and </a:t>
            </a:r>
            <a:r>
              <a:rPr lang="en" sz="2400" b="1"/>
              <a:t>sound like </a:t>
            </a:r>
            <a:r>
              <a:rPr lang="en" sz="2400"/>
              <a:t>when students are engaging in vibrant learning experiences in mathematics?</a:t>
            </a:r>
            <a:endParaRPr sz="2400"/>
          </a:p>
        </p:txBody>
      </p:sp>
      <p:pic>
        <p:nvPicPr>
          <p:cNvPr id="474" name="Google Shape;474;p96" descr="5 minute timer"/>
          <p:cNvPicPr preferRelativeResize="0"/>
          <p:nvPr/>
        </p:nvPicPr>
        <p:blipFill>
          <a:blip r:embed="rId3">
            <a:alphaModFix/>
          </a:blip>
          <a:stretch>
            <a:fillRect/>
          </a:stretch>
        </p:blipFill>
        <p:spPr>
          <a:xfrm>
            <a:off x="8155974" y="81674"/>
            <a:ext cx="909375" cy="9093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51"/>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849" name="Google Shape;849;p151"/>
          <p:cNvSpPr txBox="1">
            <a:spLocks noGrp="1"/>
          </p:cNvSpPr>
          <p:nvPr>
            <p:ph type="body" idx="1"/>
          </p:nvPr>
        </p:nvSpPr>
        <p:spPr>
          <a:xfrm>
            <a:off x="416849" y="833975"/>
            <a:ext cx="8185730" cy="3357000"/>
          </a:xfrm>
          <a:prstGeom prst="rect">
            <a:avLst/>
          </a:prstGeom>
          <a:solidFill>
            <a:schemeClr val="lt1"/>
          </a:solidFill>
        </p:spPr>
        <p:txBody>
          <a:bodyPr spcFirstLastPara="1" wrap="square" lIns="25725" tIns="25725" rIns="25725" bIns="25725" anchor="t" anchorCtr="0">
            <a:noAutofit/>
          </a:bodyPr>
          <a:lstStyle/>
          <a:p>
            <a:pPr marL="0" lvl="0" indent="0" algn="l" rtl="0">
              <a:spcBef>
                <a:spcPts val="0"/>
              </a:spcBef>
              <a:spcAft>
                <a:spcPts val="0"/>
              </a:spcAft>
              <a:buClr>
                <a:schemeClr val="dk1"/>
              </a:buClr>
              <a:buSzPts val="1100"/>
              <a:buFont typeface="Arial"/>
              <a:buNone/>
            </a:pPr>
            <a:r>
              <a:rPr lang="en" sz="2300">
                <a:latin typeface="Libre Franklin" pitchFamily="2" charset="0"/>
              </a:rPr>
              <a:t>The representations of the equipment evolves from </a:t>
            </a:r>
          </a:p>
          <a:p>
            <a:pPr marL="0" lvl="0" indent="0" algn="l" rtl="0">
              <a:spcBef>
                <a:spcPts val="0"/>
              </a:spcBef>
              <a:spcAft>
                <a:spcPts val="600"/>
              </a:spcAft>
              <a:buClr>
                <a:schemeClr val="dk1"/>
              </a:buClr>
              <a:buSzPts val="1100"/>
              <a:buFont typeface="Arial"/>
              <a:buNone/>
            </a:pPr>
            <a:r>
              <a:rPr lang="en" sz="2300">
                <a:latin typeface="Libre Franklin" pitchFamily="2" charset="0"/>
              </a:rPr>
              <a:t>two-dimensional shapes in prekindergarten–2, to three-dimensional representations in grades 3-5, to three-dimensional representations that are to scale in grades 6-8. </a:t>
            </a:r>
            <a:endParaRPr sz="2300">
              <a:latin typeface="Libre Franklin" pitchFamily="2" charset="0"/>
            </a:endParaRPr>
          </a:p>
          <a:p>
            <a:pPr marL="0" lvl="0" indent="0" algn="l" rtl="0">
              <a:spcBef>
                <a:spcPts val="600"/>
              </a:spcBef>
              <a:spcAft>
                <a:spcPts val="0"/>
              </a:spcAft>
              <a:buClr>
                <a:schemeClr val="dk1"/>
              </a:buClr>
              <a:buSzPts val="1100"/>
              <a:buFont typeface="Arial"/>
              <a:buNone/>
            </a:pPr>
            <a:r>
              <a:rPr lang="en" sz="2300">
                <a:latin typeface="Libre Franklin" pitchFamily="2" charset="0"/>
              </a:rPr>
              <a:t>Similarly, the cost or budget for the equipment evolves from an estimate of the cost of the equipment using whole numbers in prekindergarten–2 to a formal budget with constraints that also includes fences etc. in grades 6–8. </a:t>
            </a:r>
            <a:endParaRPr sz="2300" b="1" i="1">
              <a:latin typeface="Libre Franklin" pitchFamily="2" charset="0"/>
            </a:endParaRPr>
          </a:p>
          <a:p>
            <a:pPr marL="0" lvl="0" indent="0" algn="l" rtl="0">
              <a:spcBef>
                <a:spcPts val="800"/>
              </a:spcBef>
              <a:spcAft>
                <a:spcPts val="0"/>
              </a:spcAft>
              <a:buNone/>
            </a:pPr>
            <a:endParaRPr/>
          </a:p>
        </p:txBody>
      </p:sp>
      <p:pic>
        <p:nvPicPr>
          <p:cNvPr id="850" name="Google Shape;850;p1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4650" y="93713"/>
            <a:ext cx="1188720" cy="118872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52"/>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Analyze and Assess the Solution:</a:t>
            </a:r>
            <a:endParaRPr>
              <a:solidFill>
                <a:srgbClr val="007780"/>
              </a:solidFill>
              <a:latin typeface="Libre Franklin Medium"/>
              <a:ea typeface="Libre Franklin Medium"/>
              <a:cs typeface="Libre Franklin Medium"/>
              <a:sym typeface="Libre Franklin Medium"/>
            </a:endParaRPr>
          </a:p>
        </p:txBody>
      </p:sp>
      <p:sp>
        <p:nvSpPr>
          <p:cNvPr id="856" name="Google Shape;856;p152"/>
          <p:cNvSpPr txBox="1">
            <a:spLocks noGrp="1"/>
          </p:cNvSpPr>
          <p:nvPr>
            <p:ph type="body" idx="1"/>
          </p:nvPr>
        </p:nvSpPr>
        <p:spPr>
          <a:xfrm>
            <a:off x="416850" y="895401"/>
            <a:ext cx="6891600" cy="41106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300">
                <a:latin typeface="Libre Franklin" pitchFamily="2" charset="0"/>
              </a:rPr>
              <a:t>Students consider the following questions: </a:t>
            </a:r>
            <a:endParaRPr sz="2300">
              <a:latin typeface="Libre Franklin" pitchFamily="2" charset="0"/>
            </a:endParaRPr>
          </a:p>
          <a:p>
            <a:pPr marL="457200" lvl="0" indent="-368300" algn="l" rtl="0">
              <a:spcBef>
                <a:spcPts val="1000"/>
              </a:spcBef>
              <a:spcAft>
                <a:spcPts val="0"/>
              </a:spcAft>
              <a:buClr>
                <a:srgbClr val="007780"/>
              </a:buClr>
              <a:buSzPts val="2200"/>
              <a:buChar char="●"/>
            </a:pPr>
            <a:r>
              <a:rPr lang="en" sz="2300">
                <a:latin typeface="Libre Franklin" pitchFamily="2" charset="0"/>
              </a:rPr>
              <a:t>Does it address the problem? </a:t>
            </a:r>
            <a:endParaRPr sz="2300">
              <a:latin typeface="Libre Franklin" pitchFamily="2" charset="0"/>
            </a:endParaRPr>
          </a:p>
          <a:p>
            <a:pPr marL="457200" lvl="0" indent="-368300" algn="l" rtl="0">
              <a:spcBef>
                <a:spcPts val="1000"/>
              </a:spcBef>
              <a:spcAft>
                <a:spcPts val="0"/>
              </a:spcAft>
              <a:buClr>
                <a:srgbClr val="007780"/>
              </a:buClr>
              <a:buSzPts val="2200"/>
              <a:buChar char="●"/>
            </a:pPr>
            <a:r>
              <a:rPr lang="en" sz="2300">
                <a:latin typeface="Libre Franklin" pitchFamily="2" charset="0"/>
              </a:rPr>
              <a:t>Does it make sense when applied in the real world? </a:t>
            </a:r>
            <a:endParaRPr sz="2300">
              <a:latin typeface="Libre Franklin" pitchFamily="2" charset="0"/>
            </a:endParaRPr>
          </a:p>
          <a:p>
            <a:pPr marL="457200" lvl="0" indent="-368300" algn="l" rtl="0">
              <a:spcBef>
                <a:spcPts val="1000"/>
              </a:spcBef>
              <a:spcAft>
                <a:spcPts val="0"/>
              </a:spcAft>
              <a:buClr>
                <a:srgbClr val="007780"/>
              </a:buClr>
              <a:buSzPts val="2200"/>
              <a:buChar char="●"/>
            </a:pPr>
            <a:r>
              <a:rPr lang="en" sz="2300">
                <a:latin typeface="Libre Franklin" pitchFamily="2" charset="0"/>
              </a:rPr>
              <a:t>Are the results practical? </a:t>
            </a:r>
            <a:endParaRPr sz="2300">
              <a:latin typeface="Libre Franklin" pitchFamily="2" charset="0"/>
            </a:endParaRPr>
          </a:p>
          <a:p>
            <a:pPr marL="457200" lvl="0" indent="-368300" algn="l" rtl="0">
              <a:spcBef>
                <a:spcPts val="1000"/>
              </a:spcBef>
              <a:spcAft>
                <a:spcPts val="0"/>
              </a:spcAft>
              <a:buClr>
                <a:srgbClr val="007780"/>
              </a:buClr>
              <a:buSzPts val="2200"/>
              <a:buChar char="●"/>
            </a:pPr>
            <a:r>
              <a:rPr lang="en" sz="2300">
                <a:latin typeface="Libre Franklin" pitchFamily="2" charset="0"/>
              </a:rPr>
              <a:t>Are the answers reasonable? </a:t>
            </a:r>
            <a:endParaRPr sz="2300">
              <a:latin typeface="Libre Franklin" pitchFamily="2" charset="0"/>
            </a:endParaRPr>
          </a:p>
          <a:p>
            <a:pPr marL="457200" lvl="0" indent="-368300" algn="l" rtl="0">
              <a:spcBef>
                <a:spcPts val="1000"/>
              </a:spcBef>
              <a:spcAft>
                <a:spcPts val="1000"/>
              </a:spcAft>
              <a:buClr>
                <a:srgbClr val="007780"/>
              </a:buClr>
              <a:buSzPts val="2200"/>
              <a:buChar char="●"/>
            </a:pPr>
            <a:r>
              <a:rPr lang="en" sz="2300">
                <a:latin typeface="Libre Franklin" pitchFamily="2" charset="0"/>
              </a:rPr>
              <a:t>Are the consequences acceptable? </a:t>
            </a:r>
            <a:endParaRPr sz="2300">
              <a:latin typeface="Libre Franklin" pitchFamily="2" charset="0"/>
            </a:endParaRPr>
          </a:p>
        </p:txBody>
      </p:sp>
      <p:pic>
        <p:nvPicPr>
          <p:cNvPr id="857" name="Google Shape;857;p1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53"/>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863" name="Google Shape;863;p153"/>
          <p:cNvSpPr txBox="1">
            <a:spLocks noGrp="1"/>
          </p:cNvSpPr>
          <p:nvPr>
            <p:ph type="body" idx="1"/>
          </p:nvPr>
        </p:nvSpPr>
        <p:spPr>
          <a:xfrm>
            <a:off x="416850" y="855975"/>
            <a:ext cx="8052000" cy="3808500"/>
          </a:xfrm>
          <a:prstGeom prst="rect">
            <a:avLst/>
          </a:prstGeom>
        </p:spPr>
        <p:txBody>
          <a:bodyPr spcFirstLastPara="1" wrap="square" lIns="25725" tIns="25725" rIns="25725" bIns="25725" anchor="t" anchorCtr="0">
            <a:noAutofit/>
          </a:bodyPr>
          <a:lstStyle/>
          <a:p>
            <a:pPr marL="0" lvl="0" indent="0" algn="l" rtl="0">
              <a:spcBef>
                <a:spcPts val="400"/>
              </a:spcBef>
              <a:spcAft>
                <a:spcPts val="0"/>
              </a:spcAft>
              <a:buNone/>
            </a:pPr>
            <a:r>
              <a:rPr lang="en" sz="2400">
                <a:latin typeface="Libre Franklin" pitchFamily="2" charset="0"/>
              </a:rPr>
              <a:t>What might it look like for students to consider </a:t>
            </a:r>
            <a:endParaRPr sz="2400">
              <a:latin typeface="Libre Franklin" pitchFamily="2" charset="0"/>
            </a:endParaRPr>
          </a:p>
          <a:p>
            <a:pPr marL="0" lvl="0" indent="0" algn="l" rtl="0">
              <a:spcBef>
                <a:spcPts val="400"/>
              </a:spcBef>
              <a:spcAft>
                <a:spcPts val="0"/>
              </a:spcAft>
              <a:buNone/>
            </a:pPr>
            <a:r>
              <a:rPr lang="en" sz="2400">
                <a:latin typeface="Libre Franklin" pitchFamily="2" charset="0"/>
              </a:rPr>
              <a:t>these questions with the playground task?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Does it address the problem?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Does it make sense when applied in the real world?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Are the results practical?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Are the answers reasonable? </a:t>
            </a:r>
            <a:endParaRPr sz="2400">
              <a:latin typeface="Libre Franklin" pitchFamily="2" charset="0"/>
            </a:endParaRPr>
          </a:p>
          <a:p>
            <a:pPr marL="457200" lvl="0" indent="-368300" algn="l" rtl="0">
              <a:spcBef>
                <a:spcPts val="400"/>
              </a:spcBef>
              <a:spcAft>
                <a:spcPts val="800"/>
              </a:spcAft>
              <a:buClr>
                <a:srgbClr val="007780"/>
              </a:buClr>
              <a:buSzPts val="2200"/>
              <a:buChar char="●"/>
            </a:pPr>
            <a:r>
              <a:rPr lang="en" sz="2400">
                <a:latin typeface="Libre Franklin" pitchFamily="2" charset="0"/>
              </a:rPr>
              <a:t>Are the consequences acceptable? </a:t>
            </a:r>
            <a:endParaRPr sz="2400">
              <a:latin typeface="Libre Franklin" pitchFamily="2" charset="0"/>
            </a:endParaRPr>
          </a:p>
        </p:txBody>
      </p:sp>
      <p:pic>
        <p:nvPicPr>
          <p:cNvPr id="864" name="Google Shape;864;p1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54"/>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Iterating in this sample…</a:t>
            </a:r>
            <a:endParaRPr>
              <a:solidFill>
                <a:srgbClr val="007780"/>
              </a:solidFill>
              <a:latin typeface="Libre Franklin Medium"/>
              <a:ea typeface="Libre Franklin Medium"/>
              <a:cs typeface="Libre Franklin Medium"/>
              <a:sym typeface="Libre Franklin Medium"/>
            </a:endParaRPr>
          </a:p>
        </p:txBody>
      </p:sp>
      <p:sp>
        <p:nvSpPr>
          <p:cNvPr id="870" name="Google Shape;870;p154"/>
          <p:cNvSpPr txBox="1">
            <a:spLocks noGrp="1"/>
          </p:cNvSpPr>
          <p:nvPr>
            <p:ph type="body" idx="1"/>
          </p:nvPr>
        </p:nvSpPr>
        <p:spPr>
          <a:xfrm>
            <a:off x="416839" y="885738"/>
            <a:ext cx="6891600"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This problem has some characteristics of mathematical modeling and is something of a middle ground between an open-ended problem and a typical assignment. </a:t>
            </a:r>
            <a:endParaRPr sz="2400">
              <a:latin typeface="Libre Franklin" pitchFamily="2" charset="0"/>
            </a:endParaRPr>
          </a:p>
          <a:p>
            <a:pPr marL="0" lvl="0" indent="0" algn="l" rtl="0">
              <a:spcBef>
                <a:spcPts val="800"/>
              </a:spcBef>
              <a:spcAft>
                <a:spcPts val="0"/>
              </a:spcAft>
              <a:buNone/>
            </a:pPr>
            <a:r>
              <a:rPr lang="en" sz="2400">
                <a:latin typeface="Libre Franklin" pitchFamily="2" charset="0"/>
              </a:rPr>
              <a:t>Students need to try several methods based on different definitions and assumptions</a:t>
            </a:r>
            <a:endParaRPr sz="2400">
              <a:latin typeface="Libre Franklin" pitchFamily="2" charset="0"/>
            </a:endParaRPr>
          </a:p>
          <a:p>
            <a:pPr marL="0" lvl="0" indent="0" algn="l" rtl="0">
              <a:spcBef>
                <a:spcPts val="800"/>
              </a:spcBef>
              <a:spcAft>
                <a:spcPts val="0"/>
              </a:spcAft>
              <a:buClr>
                <a:schemeClr val="dk1"/>
              </a:buClr>
              <a:buSzPts val="1100"/>
              <a:buFont typeface="Arial"/>
              <a:buNone/>
            </a:pPr>
            <a:endParaRPr sz="2200"/>
          </a:p>
        </p:txBody>
      </p:sp>
      <p:pic>
        <p:nvPicPr>
          <p:cNvPr id="871" name="Google Shape;871;p1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55"/>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Implementing the Model</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877" name="Google Shape;877;p155"/>
          <p:cNvSpPr txBox="1">
            <a:spLocks noGrp="1"/>
          </p:cNvSpPr>
          <p:nvPr>
            <p:ph type="body" idx="1"/>
          </p:nvPr>
        </p:nvSpPr>
        <p:spPr>
          <a:xfrm>
            <a:off x="416850" y="944875"/>
            <a:ext cx="7283361" cy="40611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Students report results to others and implement the solution as part of real-world, practical applications. </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List strengths and weaknesses of the model, including specific improvements that might have been made if more time were available. </a:t>
            </a:r>
            <a:endParaRPr sz="2400">
              <a:latin typeface="Libre Franklin" pitchFamily="2" charset="0"/>
            </a:endParaRPr>
          </a:p>
          <a:p>
            <a:pPr marL="457200" lvl="0" indent="0" algn="l" rtl="0">
              <a:spcBef>
                <a:spcPts val="800"/>
              </a:spcBef>
              <a:spcAft>
                <a:spcPts val="0"/>
              </a:spcAft>
              <a:buNone/>
            </a:pPr>
            <a:endParaRPr/>
          </a:p>
          <a:p>
            <a:pPr marL="0" lvl="0" indent="0" algn="l" rtl="0">
              <a:spcBef>
                <a:spcPts val="800"/>
              </a:spcBef>
              <a:spcAft>
                <a:spcPts val="0"/>
              </a:spcAft>
              <a:buNone/>
            </a:pPr>
            <a:r>
              <a:rPr lang="en"/>
              <a:t>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56"/>
          <p:cNvSpPr txBox="1">
            <a:spLocks noGrp="1"/>
          </p:cNvSpPr>
          <p:nvPr>
            <p:ph type="title"/>
          </p:nvPr>
        </p:nvSpPr>
        <p:spPr>
          <a:xfrm>
            <a:off x="416850" y="208275"/>
            <a:ext cx="7447800" cy="525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883" name="Google Shape;883;p156"/>
          <p:cNvSpPr txBox="1">
            <a:spLocks noGrp="1"/>
          </p:cNvSpPr>
          <p:nvPr>
            <p:ph type="body" idx="1"/>
          </p:nvPr>
        </p:nvSpPr>
        <p:spPr>
          <a:xfrm>
            <a:off x="416850" y="1003350"/>
            <a:ext cx="7447800" cy="34065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Libre Franklin" pitchFamily="2" charset="0"/>
              </a:rPr>
              <a:t>Finally, have students create and share their playground design. </a:t>
            </a:r>
            <a:endParaRPr sz="2400">
              <a:latin typeface="Libre Franklin" pitchFamily="2" charset="0"/>
            </a:endParaRPr>
          </a:p>
        </p:txBody>
      </p:sp>
      <p:pic>
        <p:nvPicPr>
          <p:cNvPr id="884" name="Google Shape;884;p1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89200" y="43625"/>
            <a:ext cx="1188720" cy="118872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57"/>
          <p:cNvSpPr txBox="1">
            <a:spLocks noGrp="1"/>
          </p:cNvSpPr>
          <p:nvPr>
            <p:ph type="title"/>
          </p:nvPr>
        </p:nvSpPr>
        <p:spPr>
          <a:xfrm>
            <a:off x="2171700" y="1282303"/>
            <a:ext cx="5170488"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High School Sample Task: </a:t>
            </a:r>
            <a:endParaRPr/>
          </a:p>
        </p:txBody>
      </p:sp>
      <p:pic>
        <p:nvPicPr>
          <p:cNvPr id="2" name="Google Shape;896;p158">
            <a:extLst>
              <a:ext uri="{FF2B5EF4-FFF2-40B4-BE49-F238E27FC236}">
                <a16:creationId xmlns:a16="http://schemas.microsoft.com/office/drawing/2014/main" id="{D25AD476-ACE0-F001-8D48-E5C2858F0F78}"/>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2312" y="2067866"/>
            <a:ext cx="1188720" cy="126513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3"/>
        <p:cNvGrpSpPr/>
        <p:nvPr/>
      </p:nvGrpSpPr>
      <p:grpSpPr>
        <a:xfrm>
          <a:off x="0" y="0"/>
          <a:ext cx="0" cy="0"/>
          <a:chOff x="0" y="0"/>
          <a:chExt cx="0" cy="0"/>
        </a:xfrm>
      </p:grpSpPr>
      <p:sp>
        <p:nvSpPr>
          <p:cNvPr id="894" name="Google Shape;894;p158"/>
          <p:cNvSpPr txBox="1">
            <a:spLocks noGrp="1"/>
          </p:cNvSpPr>
          <p:nvPr>
            <p:ph type="title"/>
          </p:nvPr>
        </p:nvSpPr>
        <p:spPr>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Sample Launch:</a:t>
            </a:r>
            <a:endParaRPr>
              <a:solidFill>
                <a:srgbClr val="007780"/>
              </a:solidFill>
              <a:latin typeface="Libre Franklin Medium"/>
              <a:ea typeface="Libre Franklin Medium"/>
              <a:cs typeface="Libre Franklin Medium"/>
              <a:sym typeface="Libre Franklin Medium"/>
            </a:endParaRPr>
          </a:p>
        </p:txBody>
      </p:sp>
      <p:sp>
        <p:nvSpPr>
          <p:cNvPr id="2" name="Text Placeholder 1">
            <a:extLst>
              <a:ext uri="{FF2B5EF4-FFF2-40B4-BE49-F238E27FC236}">
                <a16:creationId xmlns:a16="http://schemas.microsoft.com/office/drawing/2014/main" id="{D49CE34E-B70F-7884-B1F7-94EDC9EBE36E}"/>
              </a:ext>
            </a:extLst>
          </p:cNvPr>
          <p:cNvSpPr>
            <a:spLocks noGrp="1"/>
          </p:cNvSpPr>
          <p:nvPr>
            <p:ph type="body" idx="1"/>
          </p:nvPr>
        </p:nvSpPr>
        <p:spPr>
          <a:xfrm>
            <a:off x="416839" y="686700"/>
            <a:ext cx="8136192" cy="3977519"/>
          </a:xfrm>
          <a:solidFill>
            <a:schemeClr val="bg1"/>
          </a:solidFill>
        </p:spPr>
        <p:txBody>
          <a:bodyPr/>
          <a:lstStyle/>
          <a:p>
            <a:pPr marL="0" indent="0">
              <a:spcBef>
                <a:spcPts val="0"/>
              </a:spcBef>
              <a:buNone/>
            </a:pPr>
            <a:r>
              <a:rPr lang="en-US" sz="2200">
                <a:latin typeface="Libre Franklin"/>
              </a:rPr>
              <a:t>Hurricanes, earthquakes, floods, tornados, industrial accidents, plane crashes and other similar disasters </a:t>
            </a:r>
            <a:endParaRPr lang="en-US">
              <a:latin typeface="Libre Franklin"/>
            </a:endParaRPr>
          </a:p>
          <a:p>
            <a:pPr marL="0" indent="0">
              <a:spcBef>
                <a:spcPts val="0"/>
              </a:spcBef>
              <a:buNone/>
            </a:pPr>
            <a:r>
              <a:rPr lang="en-US" sz="2200">
                <a:latin typeface="Libre Franklin"/>
              </a:rPr>
              <a:t>occur with distressing regularity and cause the loss of property, personal suffering and sometimes the loss of lives. In the wake of a natural disaster, local or national governments (or private organizations) may set aside a dedicated “pot” of money (or clothing, tents, food, etc.) to help the people or communities affected by the storm with rebuilding or dealing with losses. Unfortunately, the size of the fund is often not large enough to cover all of the legitimate claims that are made against the sum of money allotted to try to relieve suffering. </a:t>
            </a:r>
            <a:endParaRPr lang="en-US"/>
          </a:p>
        </p:txBody>
      </p:sp>
      <p:pic>
        <p:nvPicPr>
          <p:cNvPr id="896" name="Google Shape;896;p1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16778" y="108994"/>
            <a:ext cx="1139841" cy="119041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59"/>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Identifying the Problem Statement</a:t>
            </a:r>
            <a:endParaRPr sz="3900">
              <a:solidFill>
                <a:srgbClr val="007780"/>
              </a:solidFill>
              <a:latin typeface="Libre Franklin Medium" pitchFamily="2" charset="0"/>
              <a:ea typeface="Franklin Gothic"/>
              <a:cs typeface="Franklin Gothic"/>
              <a:sym typeface="Franklin Gothic"/>
            </a:endParaRPr>
          </a:p>
        </p:txBody>
      </p:sp>
      <p:sp>
        <p:nvSpPr>
          <p:cNvPr id="902" name="Google Shape;902;p159"/>
          <p:cNvSpPr txBox="1">
            <a:spLocks noGrp="1"/>
          </p:cNvSpPr>
          <p:nvPr>
            <p:ph type="body" idx="1"/>
          </p:nvPr>
        </p:nvSpPr>
        <p:spPr>
          <a:xfrm>
            <a:off x="416850" y="918200"/>
            <a:ext cx="8245800" cy="40878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300">
                <a:latin typeface="Libre Franklin" pitchFamily="2" charset="0"/>
              </a:rPr>
              <a:t>Modeling problems are often open-ended, which makes defining a clear and concise problem statement especially important.</a:t>
            </a:r>
            <a:endParaRPr sz="23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300">
                <a:latin typeface="Libre Franklin" pitchFamily="2" charset="0"/>
              </a:rPr>
              <a:t>Using subjective words can support open-endedness (best, efficient, optimal).</a:t>
            </a:r>
            <a:endParaRPr sz="23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300">
                <a:latin typeface="Libre Franklin" pitchFamily="2" charset="0"/>
              </a:rPr>
              <a:t>Brainstorming should be approached as if you had access to any data you need, knowing you can refine ideas later.</a:t>
            </a:r>
            <a:endParaRPr sz="2300">
              <a:latin typeface="Libre Franklin" pitchFamily="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60"/>
          <p:cNvSpPr txBox="1">
            <a:spLocks noGrp="1"/>
          </p:cNvSpPr>
          <p:nvPr>
            <p:ph type="title"/>
          </p:nvPr>
        </p:nvSpPr>
        <p:spPr>
          <a:xfrm>
            <a:off x="416839" y="192769"/>
            <a:ext cx="64476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908" name="Google Shape;908;p160"/>
          <p:cNvSpPr txBox="1">
            <a:spLocks noGrp="1"/>
          </p:cNvSpPr>
          <p:nvPr>
            <p:ph type="body" idx="1"/>
          </p:nvPr>
        </p:nvSpPr>
        <p:spPr>
          <a:xfrm>
            <a:off x="416850" y="898125"/>
            <a:ext cx="8422350" cy="3267475"/>
          </a:xfrm>
          <a:prstGeom prst="rect">
            <a:avLst/>
          </a:prstGeom>
          <a:solidFill>
            <a:schemeClr val="bg1"/>
          </a:solidFill>
        </p:spPr>
        <p:txBody>
          <a:bodyPr spcFirstLastPara="1" wrap="square" lIns="25725" tIns="25725" rIns="25725" bIns="25725" anchor="t" anchorCtr="0">
            <a:noAutofit/>
          </a:bodyPr>
          <a:lstStyle/>
          <a:p>
            <a:pPr marL="0" lvl="0" indent="0" algn="l" rtl="0">
              <a:spcBef>
                <a:spcPts val="800"/>
              </a:spcBef>
              <a:spcAft>
                <a:spcPts val="0"/>
              </a:spcAft>
              <a:buNone/>
            </a:pPr>
            <a:r>
              <a:rPr lang="en" sz="2300">
                <a:latin typeface="Libre Franklin" pitchFamily="2" charset="0"/>
              </a:rPr>
              <a:t>Once students have watched the video and read the </a:t>
            </a:r>
          </a:p>
          <a:p>
            <a:pPr marL="0" lvl="0" indent="0" algn="l" rtl="0">
              <a:spcBef>
                <a:spcPts val="0"/>
              </a:spcBef>
              <a:spcAft>
                <a:spcPts val="0"/>
              </a:spcAft>
              <a:buNone/>
            </a:pPr>
            <a:r>
              <a:rPr lang="en" sz="2300">
                <a:latin typeface="Libre Franklin" pitchFamily="2" charset="0"/>
              </a:rPr>
              <a:t>prompt, have them consider:</a:t>
            </a:r>
            <a:endParaRPr sz="2300">
              <a:latin typeface="Libre Franklin" pitchFamily="2" charset="0"/>
            </a:endParaRPr>
          </a:p>
          <a:p>
            <a:pPr marL="457200" lvl="0" indent="-336550" algn="l" rtl="0">
              <a:spcBef>
                <a:spcPts val="800"/>
              </a:spcBef>
              <a:spcAft>
                <a:spcPts val="0"/>
              </a:spcAft>
              <a:buClr>
                <a:srgbClr val="007780"/>
              </a:buClr>
              <a:buSzPts val="1700"/>
              <a:buFont typeface="Source Sans Pro"/>
              <a:buChar char="●"/>
            </a:pPr>
            <a:r>
              <a:rPr lang="en" sz="2300">
                <a:latin typeface="Libre Franklin" pitchFamily="2" charset="0"/>
              </a:rPr>
              <a:t>What do they notice?</a:t>
            </a:r>
            <a:endParaRPr sz="2300">
              <a:latin typeface="Libre Franklin" pitchFamily="2" charset="0"/>
            </a:endParaRPr>
          </a:p>
          <a:p>
            <a:pPr marL="457200" lvl="0" indent="-336550" algn="l" rtl="0">
              <a:spcBef>
                <a:spcPts val="0"/>
              </a:spcBef>
              <a:spcAft>
                <a:spcPts val="0"/>
              </a:spcAft>
              <a:buClr>
                <a:srgbClr val="007780"/>
              </a:buClr>
              <a:buSzPts val="1700"/>
              <a:buFont typeface="Source Sans Pro"/>
              <a:buChar char="●"/>
            </a:pPr>
            <a:r>
              <a:rPr lang="en" sz="2300">
                <a:latin typeface="Libre Franklin" pitchFamily="2" charset="0"/>
              </a:rPr>
              <a:t>What do they wonder? </a:t>
            </a:r>
            <a:endParaRPr sz="2300">
              <a:latin typeface="Libre Franklin" pitchFamily="2" charset="0"/>
            </a:endParaRPr>
          </a:p>
          <a:p>
            <a:pPr marL="0" lvl="0" indent="0" algn="l" rtl="0">
              <a:spcBef>
                <a:spcPts val="800"/>
              </a:spcBef>
              <a:spcAft>
                <a:spcPts val="0"/>
              </a:spcAft>
              <a:buNone/>
            </a:pPr>
            <a:r>
              <a:rPr lang="en" sz="2300">
                <a:latin typeface="Libre Franklin" pitchFamily="2" charset="0"/>
              </a:rPr>
              <a:t>Ultimately, the hope is for students to explore the prompt:</a:t>
            </a:r>
            <a:endParaRPr sz="2300">
              <a:latin typeface="Libre Franklin" pitchFamily="2" charset="0"/>
            </a:endParaRPr>
          </a:p>
          <a:p>
            <a:pPr marL="0" lvl="0" indent="0" algn="ctr" rtl="0">
              <a:spcBef>
                <a:spcPts val="1000"/>
              </a:spcBef>
              <a:spcAft>
                <a:spcPts val="0"/>
              </a:spcAft>
              <a:buClr>
                <a:schemeClr val="dk1"/>
              </a:buClr>
              <a:buSzPts val="1100"/>
              <a:buFont typeface="Arial"/>
              <a:buNone/>
            </a:pPr>
            <a:r>
              <a:rPr lang="en" sz="2300" b="1">
                <a:latin typeface="Libre Franklin" pitchFamily="2" charset="0"/>
              </a:rPr>
              <a:t>Devise a fair system for the fund administrator to distribute a total amount of E dollars to the claimants.  </a:t>
            </a:r>
            <a:endParaRPr sz="2300" b="1">
              <a:latin typeface="Libre Franklin" pitchFamily="2" charset="0"/>
            </a:endParaRPr>
          </a:p>
        </p:txBody>
      </p:sp>
      <p:pic>
        <p:nvPicPr>
          <p:cNvPr id="909" name="Google Shape;909;p1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97"/>
          <p:cNvSpPr txBox="1">
            <a:spLocks noGrp="1"/>
          </p:cNvSpPr>
          <p:nvPr>
            <p:ph type="title"/>
          </p:nvPr>
        </p:nvSpPr>
        <p:spPr>
          <a:xfrm>
            <a:off x="628638" y="257175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400"/>
              </a:spcAft>
              <a:buSzPts val="990"/>
              <a:buNone/>
            </a:pPr>
            <a:r>
              <a:rPr lang="en" sz="2400" i="1"/>
              <a:t>“Learning that matters to students, in partnership with families and communities, students are agents of their own learning, engaged in relevant, authentic and joyful learning opportunities. Vibrant learning honors students’ cultural wealth, gifts and interests. Vibrant learning culminates in the application of knowledge and skills demonstrated through personalized products.”</a:t>
            </a:r>
            <a:endParaRPr sz="2400" i="1"/>
          </a:p>
          <a:p>
            <a:pPr marL="914400" lvl="0" indent="0" algn="l" rtl="0">
              <a:spcBef>
                <a:spcPts val="0"/>
              </a:spcBef>
              <a:spcAft>
                <a:spcPts val="0"/>
              </a:spcAft>
              <a:buSzPts val="990"/>
              <a:buNone/>
            </a:pPr>
            <a:r>
              <a:rPr lang="en" sz="2450"/>
              <a:t>		          </a:t>
            </a:r>
            <a:r>
              <a:rPr lang="en" sz="2000"/>
              <a:t>~Kentucky United We Learn Council</a:t>
            </a:r>
            <a:endParaRPr sz="2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61" hidden="1"/>
          <p:cNvSpPr txBox="1">
            <a:spLocks noGrp="1"/>
          </p:cNvSpPr>
          <p:nvPr>
            <p:ph type="title"/>
          </p:nvPr>
        </p:nvSpPr>
        <p:spPr>
          <a:xfrm>
            <a:off x="416839" y="192769"/>
            <a:ext cx="64476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US"/>
              <a:t>Sample responses: Notice &amp; Wonder</a:t>
            </a:r>
            <a:endParaRPr/>
          </a:p>
        </p:txBody>
      </p:sp>
      <p:sp>
        <p:nvSpPr>
          <p:cNvPr id="915" name="Google Shape;915;p161" hidden="1"/>
          <p:cNvSpPr txBox="1">
            <a:spLocks noGrp="1"/>
          </p:cNvSpPr>
          <p:nvPr>
            <p:ph type="body" idx="1"/>
          </p:nvPr>
        </p:nvSpPr>
        <p:spPr>
          <a:xfrm>
            <a:off x="416839" y="1330088"/>
            <a:ext cx="6891600"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endParaRPr/>
          </a:p>
        </p:txBody>
      </p:sp>
      <p:pic>
        <p:nvPicPr>
          <p:cNvPr id="916" name="Google Shape;916;p161" descr="Sample responses:&#10;&#10;What do you notice? dedicated pot of money, disasters occur with such regularity, how many people, covers various disasters, a lot of disasters&#10;&#10;What do you wonder? how much money is in the pot, why is the fund never enough, how does the money get distributed, how do they determine the amount of money that goes to each area, what is considered legitimate for a claim, is the money per household or per person, how often does money get added to the pot, what is a legitimate claim, is there a limit to the payout one can receive, how are claims made, who gets priority, is it first come first serve, what interest rate is the fund getting"/>
          <p:cNvPicPr preferRelativeResize="0"/>
          <p:nvPr/>
        </p:nvPicPr>
        <p:blipFill>
          <a:blip r:embed="rId3">
            <a:alphaModFix/>
          </a:blip>
          <a:stretch>
            <a:fillRect/>
          </a:stretch>
        </p:blipFill>
        <p:spPr>
          <a:xfrm>
            <a:off x="18351" y="0"/>
            <a:ext cx="9107297" cy="514349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62"/>
          <p:cNvSpPr txBox="1">
            <a:spLocks noGrp="1"/>
          </p:cNvSpPr>
          <p:nvPr>
            <p:ph type="title"/>
          </p:nvPr>
        </p:nvSpPr>
        <p:spPr>
          <a:xfrm>
            <a:off x="416850" y="55875"/>
            <a:ext cx="8315100" cy="11274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000">
                <a:solidFill>
                  <a:srgbClr val="007780"/>
                </a:solidFill>
                <a:latin typeface="Libre Franklin Medium" pitchFamily="2" charset="0"/>
                <a:ea typeface="Franklin Gothic"/>
                <a:cs typeface="Franklin Gothic"/>
                <a:sym typeface="Franklin Gothic"/>
              </a:rPr>
              <a:t>Making Assumptions and Identifying Variables</a:t>
            </a:r>
            <a:endParaRPr sz="3000">
              <a:solidFill>
                <a:srgbClr val="007780"/>
              </a:solidFill>
              <a:latin typeface="Libre Franklin Medium" pitchFamily="2" charset="0"/>
              <a:ea typeface="Franklin Gothic"/>
              <a:cs typeface="Franklin Gothic"/>
              <a:sym typeface="Franklin Gothic"/>
            </a:endParaRPr>
          </a:p>
        </p:txBody>
      </p:sp>
      <p:sp>
        <p:nvSpPr>
          <p:cNvPr id="922" name="Google Shape;922;p162"/>
          <p:cNvSpPr txBox="1">
            <a:spLocks noGrp="1"/>
          </p:cNvSpPr>
          <p:nvPr>
            <p:ph type="body" idx="1"/>
          </p:nvPr>
        </p:nvSpPr>
        <p:spPr>
          <a:xfrm>
            <a:off x="416850" y="914399"/>
            <a:ext cx="8315100" cy="4091675"/>
          </a:xfrm>
          <a:prstGeom prst="rect">
            <a:avLst/>
          </a:prstGeom>
        </p:spPr>
        <p:txBody>
          <a:bodyPr spcFirstLastPara="1" wrap="square" lIns="25725" tIns="25725" rIns="25725" bIns="25725" anchor="t" anchorCtr="0">
            <a:noAutofit/>
          </a:bodyPr>
          <a:lstStyle/>
          <a:p>
            <a:pPr marL="457200" lvl="0" indent="-381000" algn="l" rtl="0">
              <a:spcBef>
                <a:spcPts val="400"/>
              </a:spcBef>
              <a:spcAft>
                <a:spcPts val="0"/>
              </a:spcAft>
              <a:buClr>
                <a:srgbClr val="007780"/>
              </a:buClr>
              <a:buSzPts val="2400"/>
              <a:buFont typeface="Source Sans Pro"/>
              <a:buChar char="●"/>
            </a:pPr>
            <a:r>
              <a:rPr lang="en" sz="2300">
                <a:latin typeface="Libre Franklin" pitchFamily="2" charset="0"/>
              </a:rPr>
              <a:t>Assumptions often arise from the process of brainstorming and defining the problem statement.</a:t>
            </a:r>
            <a:endParaRPr sz="2300">
              <a:latin typeface="Libre Franklin" pitchFamily="2" charset="0"/>
            </a:endParaRPr>
          </a:p>
          <a:p>
            <a:pPr marL="457200" lvl="0" indent="-381000" algn="l" rtl="0">
              <a:spcBef>
                <a:spcPts val="400"/>
              </a:spcBef>
              <a:spcAft>
                <a:spcPts val="0"/>
              </a:spcAft>
              <a:buClr>
                <a:srgbClr val="007780"/>
              </a:buClr>
              <a:buSzPts val="2400"/>
              <a:buFont typeface="Source Sans Pro"/>
              <a:buChar char="●"/>
            </a:pPr>
            <a:r>
              <a:rPr lang="en" sz="2300">
                <a:latin typeface="Libre Franklin" pitchFamily="2" charset="0"/>
              </a:rPr>
              <a:t>Different assumptions can lead to different, equally valid models. </a:t>
            </a:r>
            <a:endParaRPr sz="2300">
              <a:latin typeface="Libre Franklin" pitchFamily="2" charset="0"/>
            </a:endParaRPr>
          </a:p>
          <a:p>
            <a:pPr marL="457200" lvl="0" indent="-381000" algn="l" rtl="0">
              <a:spcBef>
                <a:spcPts val="400"/>
              </a:spcBef>
              <a:spcAft>
                <a:spcPts val="0"/>
              </a:spcAft>
              <a:buClr>
                <a:srgbClr val="007780"/>
              </a:buClr>
              <a:buSzPts val="2400"/>
              <a:buFont typeface="Source Sans Pro"/>
              <a:buChar char="●"/>
            </a:pPr>
            <a:r>
              <a:rPr lang="en" sz="2300">
                <a:latin typeface="Libre Franklin" pitchFamily="2" charset="0"/>
              </a:rPr>
              <a:t>Keep track of:</a:t>
            </a:r>
            <a:endParaRPr sz="2300">
              <a:latin typeface="Libre Franklin" pitchFamily="2" charset="0"/>
            </a:endParaRPr>
          </a:p>
          <a:p>
            <a:pPr marL="914400" lvl="1" indent="-374650" algn="l" rtl="0">
              <a:spcBef>
                <a:spcPts val="400"/>
              </a:spcBef>
              <a:spcAft>
                <a:spcPts val="0"/>
              </a:spcAft>
              <a:buClr>
                <a:srgbClr val="007780"/>
              </a:buClr>
              <a:buSzPts val="2300"/>
              <a:buChar char="○"/>
            </a:pPr>
            <a:r>
              <a:rPr lang="en" sz="2300" b="1">
                <a:latin typeface="Libre Franklin" pitchFamily="2" charset="0"/>
              </a:rPr>
              <a:t>assumptions made </a:t>
            </a:r>
            <a:r>
              <a:rPr lang="en" sz="2300">
                <a:latin typeface="Libre Franklin" pitchFamily="2" charset="0"/>
              </a:rPr>
              <a:t>to include in the  discussion of the model. </a:t>
            </a:r>
            <a:endParaRPr sz="2300">
              <a:latin typeface="Libre Franklin" pitchFamily="2" charset="0"/>
            </a:endParaRPr>
          </a:p>
          <a:p>
            <a:pPr marL="914400" lvl="1" indent="-374650" algn="l" rtl="0">
              <a:spcBef>
                <a:spcPts val="400"/>
              </a:spcBef>
              <a:spcAft>
                <a:spcPts val="1000"/>
              </a:spcAft>
              <a:buClr>
                <a:srgbClr val="007780"/>
              </a:buClr>
              <a:buSzPts val="2300"/>
              <a:buChar char="○"/>
            </a:pPr>
            <a:r>
              <a:rPr lang="en" sz="2300" b="1">
                <a:latin typeface="Libre Franklin" pitchFamily="2" charset="0"/>
              </a:rPr>
              <a:t>units</a:t>
            </a:r>
            <a:r>
              <a:rPr lang="en" sz="2300">
                <a:latin typeface="Libre Franklin" pitchFamily="2" charset="0"/>
              </a:rPr>
              <a:t> because they can reveal relationships between variables.</a:t>
            </a:r>
            <a:endParaRPr sz="2300">
              <a:latin typeface="Libre Franklin" pitchFamily="2"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63"/>
          <p:cNvSpPr txBox="1">
            <a:spLocks noGrp="1"/>
          </p:cNvSpPr>
          <p:nvPr>
            <p:ph type="title"/>
          </p:nvPr>
        </p:nvSpPr>
        <p:spPr>
          <a:xfrm>
            <a:off x="416853" y="192775"/>
            <a:ext cx="82023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In this sample…</a:t>
            </a:r>
            <a:endParaRPr sz="3500">
              <a:solidFill>
                <a:srgbClr val="007780"/>
              </a:solidFill>
              <a:latin typeface="Libre Franklin Medium"/>
              <a:ea typeface="Libre Franklin Medium"/>
              <a:cs typeface="Libre Franklin Medium"/>
              <a:sym typeface="Libre Franklin Medium"/>
            </a:endParaRPr>
          </a:p>
        </p:txBody>
      </p:sp>
      <p:sp>
        <p:nvSpPr>
          <p:cNvPr id="928" name="Google Shape;928;p163"/>
          <p:cNvSpPr txBox="1">
            <a:spLocks noGrp="1"/>
          </p:cNvSpPr>
          <p:nvPr>
            <p:ph type="body" idx="1"/>
          </p:nvPr>
        </p:nvSpPr>
        <p:spPr>
          <a:xfrm>
            <a:off x="416850" y="911175"/>
            <a:ext cx="7013583" cy="36759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300">
                <a:latin typeface="Libre Franklin" pitchFamily="2" charset="0"/>
              </a:rPr>
              <a:t>Students select information important in the question and identify relations between them. They decide what information and relationships are relevant, resulting in an idealized version of the original question. </a:t>
            </a:r>
            <a:endParaRPr sz="2300">
              <a:latin typeface="Libre Franklin" pitchFamily="2" charset="0"/>
            </a:endParaRPr>
          </a:p>
          <a:p>
            <a:pPr marL="0" lvl="0" indent="0" algn="ctr" rtl="0">
              <a:spcBef>
                <a:spcPts val="800"/>
              </a:spcBef>
              <a:spcAft>
                <a:spcPts val="0"/>
              </a:spcAft>
              <a:buNone/>
            </a:pPr>
            <a:r>
              <a:rPr lang="en" sz="2300" b="1">
                <a:latin typeface="Libre Franklin" pitchFamily="2" charset="0"/>
              </a:rPr>
              <a:t>For us today, what are some methods that might be used to distribute the funds? </a:t>
            </a:r>
            <a:endParaRPr sz="2300">
              <a:latin typeface="Libre Franklin" pitchFamily="2" charset="0"/>
            </a:endParaRPr>
          </a:p>
        </p:txBody>
      </p:sp>
      <p:pic>
        <p:nvPicPr>
          <p:cNvPr id="929" name="Google Shape;929;p16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64"/>
          <p:cNvSpPr txBox="1">
            <a:spLocks noGrp="1"/>
          </p:cNvSpPr>
          <p:nvPr>
            <p:ph type="title"/>
          </p:nvPr>
        </p:nvSpPr>
        <p:spPr>
          <a:xfrm>
            <a:off x="438453" y="116325"/>
            <a:ext cx="8267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2400">
                <a:solidFill>
                  <a:srgbClr val="007780"/>
                </a:solidFill>
                <a:latin typeface="Libre Franklin Medium"/>
                <a:ea typeface="Libre Franklin Medium"/>
                <a:cs typeface="Libre Franklin Medium"/>
                <a:sym typeface="Libre Franklin Medium"/>
              </a:rPr>
              <a:t> </a:t>
            </a:r>
            <a:r>
              <a:rPr lang="en" sz="2500">
                <a:solidFill>
                  <a:srgbClr val="007780"/>
                </a:solidFill>
                <a:latin typeface="Libre Franklin Medium"/>
                <a:ea typeface="Libre Franklin Medium"/>
                <a:cs typeface="Libre Franklin Medium"/>
                <a:sym typeface="Libre Franklin Medium"/>
              </a:rPr>
              <a:t>Sample Jamboard Responses to “What are some methods that might be used to distribute the funds?”</a:t>
            </a:r>
            <a:endParaRPr sz="2500">
              <a:solidFill>
                <a:srgbClr val="007780"/>
              </a:solidFill>
              <a:latin typeface="Libre Franklin Medium"/>
              <a:ea typeface="Libre Franklin Medium"/>
              <a:cs typeface="Libre Franklin Medium"/>
              <a:sym typeface="Libre Franklin Medium"/>
            </a:endParaRPr>
          </a:p>
        </p:txBody>
      </p:sp>
      <p:pic>
        <p:nvPicPr>
          <p:cNvPr id="935" name="Google Shape;935;p164" descr="Sample responses include: reimbursement process- deadlines - based on a fair share per household, grant or application process divided equally based on percentage of population. "/>
          <p:cNvPicPr preferRelativeResize="0"/>
          <p:nvPr/>
        </p:nvPicPr>
        <p:blipFill>
          <a:blip r:embed="rId3">
            <a:alphaModFix/>
          </a:blip>
          <a:stretch>
            <a:fillRect/>
          </a:stretch>
        </p:blipFill>
        <p:spPr>
          <a:xfrm>
            <a:off x="5889750" y="2571750"/>
            <a:ext cx="3254250" cy="1786050"/>
          </a:xfrm>
          <a:prstGeom prst="rect">
            <a:avLst/>
          </a:prstGeom>
          <a:noFill/>
          <a:ln>
            <a:noFill/>
          </a:ln>
        </p:spPr>
      </p:pic>
      <p:pic>
        <p:nvPicPr>
          <p:cNvPr id="936" name="Google Shape;936;p164" descr="Sample responses include possibly start by allotting funds by the &quot;typical&quot; disasters in the state/area. Then break that amount up by severity. Rebuilding gets a certain amount and then if you have a loss you receive a certain amount as well. "/>
          <p:cNvPicPr preferRelativeResize="0"/>
          <p:nvPr/>
        </p:nvPicPr>
        <p:blipFill>
          <a:blip r:embed="rId4">
            <a:alphaModFix/>
          </a:blip>
          <a:stretch>
            <a:fillRect/>
          </a:stretch>
        </p:blipFill>
        <p:spPr>
          <a:xfrm>
            <a:off x="521313" y="1315188"/>
            <a:ext cx="3745000" cy="1350650"/>
          </a:xfrm>
          <a:prstGeom prst="rect">
            <a:avLst/>
          </a:prstGeom>
          <a:noFill/>
          <a:ln>
            <a:noFill/>
          </a:ln>
        </p:spPr>
      </p:pic>
      <p:pic>
        <p:nvPicPr>
          <p:cNvPr id="937" name="Google Shape;937;p164" descr="Sample responses include number of kids, daycare, food needs, transportation needs, shelter needs, emotional support, how many people in household, medical care, salary, employment status"/>
          <p:cNvPicPr preferRelativeResize="0"/>
          <p:nvPr/>
        </p:nvPicPr>
        <p:blipFill>
          <a:blip r:embed="rId5">
            <a:alphaModFix/>
          </a:blip>
          <a:stretch>
            <a:fillRect/>
          </a:stretch>
        </p:blipFill>
        <p:spPr>
          <a:xfrm>
            <a:off x="4437897" y="1002576"/>
            <a:ext cx="4377928" cy="1786050"/>
          </a:xfrm>
          <a:prstGeom prst="rect">
            <a:avLst/>
          </a:prstGeom>
          <a:noFill/>
          <a:ln>
            <a:noFill/>
          </a:ln>
        </p:spPr>
      </p:pic>
      <p:pic>
        <p:nvPicPr>
          <p:cNvPr id="938" name="Google Shape;938;p164" descr="Sample Jamboard responses include: Based on the severity of the claim, based on how many people in a single claim, based on estimate of how much damage has been done, educating people who are affected by the disaster on how to apply for the funds"/>
          <p:cNvPicPr preferRelativeResize="0"/>
          <p:nvPr/>
        </p:nvPicPr>
        <p:blipFill>
          <a:blip r:embed="rId6">
            <a:alphaModFix/>
          </a:blip>
          <a:stretch>
            <a:fillRect/>
          </a:stretch>
        </p:blipFill>
        <p:spPr>
          <a:xfrm>
            <a:off x="521313" y="2665838"/>
            <a:ext cx="4243825" cy="1581629"/>
          </a:xfrm>
          <a:prstGeom prst="rect">
            <a:avLst/>
          </a:prstGeom>
          <a:noFill/>
          <a:ln>
            <a:noFill/>
          </a:ln>
        </p:spPr>
      </p:pic>
      <p:pic>
        <p:nvPicPr>
          <p:cNvPr id="939" name="Google Shape;939;p164">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8443600" y="43924"/>
            <a:ext cx="615750" cy="6553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3"/>
        <p:cNvGrpSpPr/>
        <p:nvPr/>
      </p:nvGrpSpPr>
      <p:grpSpPr>
        <a:xfrm>
          <a:off x="0" y="0"/>
          <a:ext cx="0" cy="0"/>
          <a:chOff x="0" y="0"/>
          <a:chExt cx="0" cy="0"/>
        </a:xfrm>
      </p:grpSpPr>
      <p:sp>
        <p:nvSpPr>
          <p:cNvPr id="944" name="Google Shape;944;p165"/>
          <p:cNvSpPr txBox="1">
            <a:spLocks noGrp="1"/>
          </p:cNvSpPr>
          <p:nvPr>
            <p:ph type="title"/>
          </p:nvPr>
        </p:nvSpPr>
        <p:spPr>
          <a:xfrm>
            <a:off x="416839" y="192769"/>
            <a:ext cx="64476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From the GAIMME Report</a:t>
            </a:r>
            <a:endParaRPr>
              <a:solidFill>
                <a:srgbClr val="007780"/>
              </a:solidFill>
              <a:latin typeface="Libre Franklin Medium"/>
              <a:ea typeface="Libre Franklin Medium"/>
              <a:cs typeface="Libre Franklin Medium"/>
              <a:sym typeface="Libre Franklin Medium"/>
            </a:endParaRPr>
          </a:p>
        </p:txBody>
      </p:sp>
      <p:pic>
        <p:nvPicPr>
          <p:cNvPr id="945" name="Google Shape;945;p165" descr="This image is of 4 sample strategies for the high school sample from the GAIMME report. "/>
          <p:cNvPicPr preferRelativeResize="0"/>
          <p:nvPr/>
        </p:nvPicPr>
        <p:blipFill>
          <a:blip r:embed="rId3">
            <a:alphaModFix/>
          </a:blip>
          <a:stretch>
            <a:fillRect/>
          </a:stretch>
        </p:blipFill>
        <p:spPr>
          <a:xfrm>
            <a:off x="416839" y="741561"/>
            <a:ext cx="6557226" cy="4257500"/>
          </a:xfrm>
          <a:prstGeom prst="rect">
            <a:avLst/>
          </a:prstGeom>
          <a:noFill/>
          <a:ln>
            <a:noFill/>
          </a:ln>
        </p:spPr>
      </p:pic>
      <p:pic>
        <p:nvPicPr>
          <p:cNvPr id="946" name="Google Shape;946;p16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66"/>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Doing the Math</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952" name="Google Shape;952;p166"/>
          <p:cNvSpPr txBox="1">
            <a:spLocks noGrp="1"/>
          </p:cNvSpPr>
          <p:nvPr>
            <p:ph type="body" idx="1"/>
          </p:nvPr>
        </p:nvSpPr>
        <p:spPr>
          <a:xfrm>
            <a:off x="416850" y="868675"/>
            <a:ext cx="4155000" cy="4137300"/>
          </a:xfrm>
          <a:prstGeom prst="rect">
            <a:avLst/>
          </a:prstGeom>
        </p:spPr>
        <p:txBody>
          <a:bodyPr spcFirstLastPara="1" wrap="square" lIns="25725" tIns="25725" rIns="25725" bIns="25725" anchor="t" anchorCtr="0">
            <a:noAutofit/>
          </a:bodyPr>
          <a:lstStyle/>
          <a:p>
            <a:pPr marL="457200" lvl="0" indent="-330200" algn="l" rtl="0">
              <a:spcBef>
                <a:spcPts val="800"/>
              </a:spcBef>
              <a:spcAft>
                <a:spcPts val="0"/>
              </a:spcAft>
              <a:buClr>
                <a:srgbClr val="007780"/>
              </a:buClr>
              <a:buSzPts val="1600"/>
              <a:buFont typeface="Source Sans Pro"/>
              <a:buChar char="●"/>
            </a:pPr>
            <a:r>
              <a:rPr lang="en" sz="2300">
                <a:latin typeface="Libre Franklin" pitchFamily="2" charset="0"/>
              </a:rPr>
              <a:t>Consider that how students build a solution may depend on what mathematical tools are available. </a:t>
            </a:r>
            <a:endParaRPr sz="2300">
              <a:latin typeface="Libre Franklin" pitchFamily="2" charset="0"/>
            </a:endParaRPr>
          </a:p>
          <a:p>
            <a:pPr marL="457200" lvl="0" indent="-330200" algn="l" rtl="0">
              <a:spcBef>
                <a:spcPts val="1000"/>
              </a:spcBef>
              <a:spcAft>
                <a:spcPts val="0"/>
              </a:spcAft>
              <a:buClr>
                <a:srgbClr val="007780"/>
              </a:buClr>
              <a:buSzPts val="1600"/>
              <a:buFont typeface="Source Sans Pro"/>
              <a:buChar char="●"/>
            </a:pPr>
            <a:r>
              <a:rPr lang="en" sz="2300">
                <a:latin typeface="Libre Franklin" pitchFamily="2" charset="0"/>
              </a:rPr>
              <a:t>If you don’t know how to solve the problem at hand, what questions might help you get started?</a:t>
            </a:r>
            <a:endParaRPr sz="2300">
              <a:latin typeface="Libre Franklin" pitchFamily="2" charset="0"/>
            </a:endParaRPr>
          </a:p>
        </p:txBody>
      </p:sp>
      <p:sp>
        <p:nvSpPr>
          <p:cNvPr id="953" name="Google Shape;953;p166"/>
          <p:cNvSpPr txBox="1">
            <a:spLocks noGrp="1"/>
          </p:cNvSpPr>
          <p:nvPr>
            <p:ph type="body" idx="1"/>
          </p:nvPr>
        </p:nvSpPr>
        <p:spPr>
          <a:xfrm>
            <a:off x="5019050" y="553453"/>
            <a:ext cx="3949500" cy="3680822"/>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100">
                <a:latin typeface="Libre Franklin" pitchFamily="2" charset="0"/>
              </a:rPr>
              <a:t>Sample Questions:</a:t>
            </a:r>
            <a:endParaRPr sz="2100">
              <a:latin typeface="Libre Franklin" pitchFamily="2" charset="0"/>
            </a:endParaRPr>
          </a:p>
          <a:p>
            <a:pPr marL="457200" lvl="0" indent="-368300" algn="l" rtl="0">
              <a:spcBef>
                <a:spcPts val="800"/>
              </a:spcBef>
              <a:spcAft>
                <a:spcPts val="0"/>
              </a:spcAft>
              <a:buClr>
                <a:srgbClr val="007780"/>
              </a:buClr>
              <a:buSzPts val="2200"/>
              <a:buFont typeface="Source Sans Pro"/>
              <a:buChar char="●"/>
            </a:pPr>
            <a:r>
              <a:rPr lang="en" sz="2100">
                <a:latin typeface="Libre Franklin" pitchFamily="2" charset="0"/>
              </a:rPr>
              <a:t>Have I seen this type of problem before? If so, how did I solve it? If not, how is this problem different?</a:t>
            </a:r>
            <a:endParaRPr sz="2100">
              <a:latin typeface="Libre Franklin" pitchFamily="2" charset="0"/>
            </a:endParaRPr>
          </a:p>
          <a:p>
            <a:pPr marL="457200" lvl="0" indent="-368300" algn="l" rtl="0">
              <a:spcBef>
                <a:spcPts val="1000"/>
              </a:spcBef>
              <a:spcAft>
                <a:spcPts val="0"/>
              </a:spcAft>
              <a:buClr>
                <a:srgbClr val="007780"/>
              </a:buClr>
              <a:buSzPts val="2200"/>
              <a:buFont typeface="Source Sans Pro"/>
              <a:buChar char="●"/>
            </a:pPr>
            <a:r>
              <a:rPr lang="en" sz="2100">
                <a:latin typeface="Libre Franklin" pitchFamily="2" charset="0"/>
              </a:rPr>
              <a:t>Is the model linear or nonlinear?</a:t>
            </a:r>
            <a:endParaRPr sz="2100">
              <a:latin typeface="Libre Franklin" pitchFamily="2" charset="0"/>
            </a:endParaRPr>
          </a:p>
          <a:p>
            <a:pPr marL="457200" lvl="0" indent="-368300" algn="l" rtl="0">
              <a:spcBef>
                <a:spcPts val="1000"/>
              </a:spcBef>
              <a:spcAft>
                <a:spcPts val="0"/>
              </a:spcAft>
              <a:buClr>
                <a:srgbClr val="007780"/>
              </a:buClr>
              <a:buSzPts val="2200"/>
              <a:buFont typeface="Source Sans Pro"/>
              <a:buChar char="●"/>
            </a:pPr>
            <a:r>
              <a:rPr lang="en" sz="2100">
                <a:latin typeface="Libre Franklin" pitchFamily="2" charset="0"/>
              </a:rPr>
              <a:t>Would a graph or visual representation help provide insight?</a:t>
            </a:r>
            <a:endParaRPr sz="2100">
              <a:latin typeface="Libre Franklin" pitchFamily="2"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67"/>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959" name="Google Shape;959;p167"/>
          <p:cNvSpPr txBox="1">
            <a:spLocks noGrp="1"/>
          </p:cNvSpPr>
          <p:nvPr>
            <p:ph type="body" idx="1"/>
          </p:nvPr>
        </p:nvSpPr>
        <p:spPr>
          <a:xfrm>
            <a:off x="416850" y="1033075"/>
            <a:ext cx="7236656" cy="32325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000">
                <a:solidFill>
                  <a:srgbClr val="072B62"/>
                </a:solidFill>
                <a:latin typeface="Libre Franklin" pitchFamily="2" charset="0"/>
                <a:ea typeface="Libre Franklin Medium"/>
                <a:cs typeface="Libre Franklin Medium"/>
                <a:sym typeface="Libre Franklin Medium"/>
              </a:rPr>
              <a:t>Consider the fairness of your model:</a:t>
            </a:r>
            <a:endParaRPr sz="3000">
              <a:solidFill>
                <a:srgbClr val="072B62"/>
              </a:solidFill>
              <a:latin typeface="Libre Franklin" pitchFamily="2" charset="0"/>
              <a:ea typeface="Libre Franklin Medium"/>
              <a:cs typeface="Libre Franklin Medium"/>
              <a:sym typeface="Libre Franklin Medium"/>
            </a:endParaRPr>
          </a:p>
          <a:p>
            <a:pPr marL="0" lvl="0" indent="0" algn="l" rtl="0">
              <a:spcBef>
                <a:spcPts val="800"/>
              </a:spcBef>
              <a:spcAft>
                <a:spcPts val="0"/>
              </a:spcAft>
              <a:buNone/>
            </a:pPr>
            <a:r>
              <a:rPr lang="en">
                <a:latin typeface="Libre Franklin" pitchFamily="2" charset="0"/>
              </a:rPr>
              <a:t>Suppose the pot of money is E = $210 and Claimant A has verified claims of $160 and Claimant B has verified claims of $100. </a:t>
            </a:r>
            <a:endParaRPr>
              <a:latin typeface="Libre Franklin" pitchFamily="2" charset="0"/>
            </a:endParaRPr>
          </a:p>
          <a:p>
            <a:pPr marL="0" lvl="0" indent="0" algn="l" rtl="0">
              <a:spcBef>
                <a:spcPts val="1400"/>
              </a:spcBef>
              <a:spcAft>
                <a:spcPts val="0"/>
              </a:spcAft>
              <a:buNone/>
            </a:pPr>
            <a:r>
              <a:rPr lang="en" b="1">
                <a:latin typeface="Libre Franklin" pitchFamily="2" charset="0"/>
              </a:rPr>
              <a:t>How would your model distribute the funds?</a:t>
            </a:r>
            <a:endParaRPr b="1">
              <a:latin typeface="Libre Franklin" pitchFamily="2" charset="0"/>
            </a:endParaRPr>
          </a:p>
          <a:p>
            <a:pPr marL="0" lvl="0" indent="0" algn="l" rtl="0">
              <a:spcBef>
                <a:spcPts val="1000"/>
              </a:spcBef>
              <a:spcAft>
                <a:spcPts val="0"/>
              </a:spcAft>
              <a:buClr>
                <a:schemeClr val="dk1"/>
              </a:buClr>
              <a:buSzPts val="1100"/>
              <a:buFont typeface="Arial"/>
              <a:buNone/>
            </a:pPr>
            <a:endParaRPr sz="3000">
              <a:solidFill>
                <a:srgbClr val="072B62"/>
              </a:solidFill>
              <a:latin typeface="Libre Franklin Medium"/>
              <a:ea typeface="Libre Franklin Medium"/>
              <a:cs typeface="Libre Franklin Medium"/>
              <a:sym typeface="Libre Franklin Medium"/>
            </a:endParaRPr>
          </a:p>
        </p:txBody>
      </p:sp>
      <p:pic>
        <p:nvPicPr>
          <p:cNvPr id="960" name="Google Shape;960;p1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68"/>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Analyze and Assess the Solution:</a:t>
            </a:r>
            <a:endParaRPr>
              <a:solidFill>
                <a:srgbClr val="007780"/>
              </a:solidFill>
              <a:latin typeface="Libre Franklin Medium"/>
              <a:ea typeface="Libre Franklin Medium"/>
              <a:cs typeface="Libre Franklin Medium"/>
              <a:sym typeface="Libre Franklin Medium"/>
            </a:endParaRPr>
          </a:p>
        </p:txBody>
      </p:sp>
      <p:sp>
        <p:nvSpPr>
          <p:cNvPr id="966" name="Google Shape;966;p168"/>
          <p:cNvSpPr txBox="1">
            <a:spLocks noGrp="1"/>
          </p:cNvSpPr>
          <p:nvPr>
            <p:ph type="body" idx="1"/>
          </p:nvPr>
        </p:nvSpPr>
        <p:spPr>
          <a:xfrm>
            <a:off x="416850" y="895401"/>
            <a:ext cx="7901650" cy="41106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Students consider the following questions: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Does it address the problem?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Does it make sense when applied in the real world?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Are the results practical? </a:t>
            </a:r>
            <a:endParaRPr sz="2400">
              <a:latin typeface="Libre Franklin" pitchFamily="2" charset="0"/>
            </a:endParaRPr>
          </a:p>
          <a:p>
            <a:pPr marL="457200" lvl="0" indent="-368300" algn="l" rtl="0">
              <a:spcBef>
                <a:spcPts val="1000"/>
              </a:spcBef>
              <a:spcAft>
                <a:spcPts val="0"/>
              </a:spcAft>
              <a:buClr>
                <a:srgbClr val="007780"/>
              </a:buClr>
              <a:buSzPts val="2200"/>
              <a:buChar char="●"/>
            </a:pPr>
            <a:r>
              <a:rPr lang="en" sz="2400">
                <a:latin typeface="Libre Franklin" pitchFamily="2" charset="0"/>
              </a:rPr>
              <a:t>Are the answers reasonable? </a:t>
            </a:r>
            <a:endParaRPr sz="2400">
              <a:latin typeface="Libre Franklin" pitchFamily="2" charset="0"/>
            </a:endParaRPr>
          </a:p>
          <a:p>
            <a:pPr marL="457200" lvl="0" indent="-368300" algn="l" rtl="0">
              <a:spcBef>
                <a:spcPts val="1000"/>
              </a:spcBef>
              <a:spcAft>
                <a:spcPts val="1000"/>
              </a:spcAft>
              <a:buClr>
                <a:srgbClr val="007780"/>
              </a:buClr>
              <a:buSzPts val="2200"/>
              <a:buChar char="●"/>
            </a:pPr>
            <a:r>
              <a:rPr lang="en" sz="2400">
                <a:latin typeface="Libre Franklin" pitchFamily="2" charset="0"/>
              </a:rPr>
              <a:t>Are the consequences acceptable? </a:t>
            </a:r>
            <a:endParaRPr sz="2400">
              <a:latin typeface="Libre Franklin" pitchFamily="2" charset="0"/>
            </a:endParaRPr>
          </a:p>
        </p:txBody>
      </p:sp>
      <p:pic>
        <p:nvPicPr>
          <p:cNvPr id="967" name="Google Shape;967;p16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69"/>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Medium"/>
                <a:ea typeface="Libre Franklin Medium"/>
                <a:cs typeface="Libre Franklin Medium"/>
                <a:sym typeface="Libre Franklin Medium"/>
              </a:rPr>
              <a:t>In this sample…</a:t>
            </a:r>
            <a:endParaRPr>
              <a:solidFill>
                <a:srgbClr val="007780"/>
              </a:solidFill>
              <a:latin typeface="Libre Franklin Medium"/>
              <a:ea typeface="Libre Franklin Medium"/>
              <a:cs typeface="Libre Franklin Medium"/>
              <a:sym typeface="Libre Franklin Medium"/>
            </a:endParaRPr>
          </a:p>
        </p:txBody>
      </p:sp>
      <p:sp>
        <p:nvSpPr>
          <p:cNvPr id="973" name="Google Shape;973;p169"/>
          <p:cNvSpPr txBox="1">
            <a:spLocks noGrp="1"/>
          </p:cNvSpPr>
          <p:nvPr>
            <p:ph type="body" idx="1"/>
          </p:nvPr>
        </p:nvSpPr>
        <p:spPr>
          <a:xfrm>
            <a:off x="416850" y="855975"/>
            <a:ext cx="8052000" cy="3808500"/>
          </a:xfrm>
          <a:prstGeom prst="rect">
            <a:avLst/>
          </a:prstGeom>
        </p:spPr>
        <p:txBody>
          <a:bodyPr spcFirstLastPara="1" wrap="square" lIns="25725" tIns="25725" rIns="25725" bIns="25725" anchor="t" anchorCtr="0">
            <a:noAutofit/>
          </a:bodyPr>
          <a:lstStyle/>
          <a:p>
            <a:pPr marL="0" lvl="0" indent="0" algn="l" rtl="0">
              <a:spcBef>
                <a:spcPts val="400"/>
              </a:spcBef>
              <a:spcAft>
                <a:spcPts val="0"/>
              </a:spcAft>
              <a:buNone/>
            </a:pPr>
            <a:r>
              <a:rPr lang="en" sz="2400">
                <a:latin typeface="Libre Franklin" pitchFamily="2" charset="0"/>
              </a:rPr>
              <a:t>What might it look like for students to consider </a:t>
            </a:r>
            <a:endParaRPr sz="2400">
              <a:latin typeface="Libre Franklin" pitchFamily="2" charset="0"/>
            </a:endParaRPr>
          </a:p>
          <a:p>
            <a:pPr marL="0" lvl="0" indent="0" algn="l" rtl="0">
              <a:spcBef>
                <a:spcPts val="400"/>
              </a:spcBef>
              <a:spcAft>
                <a:spcPts val="0"/>
              </a:spcAft>
              <a:buNone/>
            </a:pPr>
            <a:r>
              <a:rPr lang="en" sz="2400">
                <a:latin typeface="Libre Franklin" pitchFamily="2" charset="0"/>
              </a:rPr>
              <a:t>these questions in the context of the “fairness” task?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Does it address the problem?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Does it make sense when applied in the real world?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Are the results practical? </a:t>
            </a:r>
            <a:endParaRPr sz="2400">
              <a:latin typeface="Libre Franklin" pitchFamily="2" charset="0"/>
            </a:endParaRPr>
          </a:p>
          <a:p>
            <a:pPr marL="457200" lvl="0" indent="-368300" algn="l" rtl="0">
              <a:spcBef>
                <a:spcPts val="400"/>
              </a:spcBef>
              <a:spcAft>
                <a:spcPts val="0"/>
              </a:spcAft>
              <a:buClr>
                <a:srgbClr val="007780"/>
              </a:buClr>
              <a:buSzPts val="2200"/>
              <a:buChar char="●"/>
            </a:pPr>
            <a:r>
              <a:rPr lang="en" sz="2400">
                <a:latin typeface="Libre Franklin" pitchFamily="2" charset="0"/>
              </a:rPr>
              <a:t>Are the answers reasonable? </a:t>
            </a:r>
            <a:endParaRPr sz="2400">
              <a:latin typeface="Libre Franklin" pitchFamily="2" charset="0"/>
            </a:endParaRPr>
          </a:p>
          <a:p>
            <a:pPr marL="457200" lvl="0" indent="-368300" algn="l" rtl="0">
              <a:spcBef>
                <a:spcPts val="400"/>
              </a:spcBef>
              <a:spcAft>
                <a:spcPts val="800"/>
              </a:spcAft>
              <a:buClr>
                <a:srgbClr val="007780"/>
              </a:buClr>
              <a:buSzPts val="2200"/>
              <a:buChar char="●"/>
            </a:pPr>
            <a:r>
              <a:rPr lang="en" sz="2400">
                <a:latin typeface="Libre Franklin" pitchFamily="2" charset="0"/>
              </a:rPr>
              <a:t>Are the consequences acceptable? </a:t>
            </a:r>
            <a:endParaRPr sz="2400">
              <a:latin typeface="Libre Franklin" pitchFamily="2" charset="0"/>
            </a:endParaRPr>
          </a:p>
        </p:txBody>
      </p:sp>
      <p:pic>
        <p:nvPicPr>
          <p:cNvPr id="974" name="Google Shape;974;p1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70"/>
          <p:cNvSpPr txBox="1">
            <a:spLocks noGrp="1"/>
          </p:cNvSpPr>
          <p:nvPr>
            <p:ph type="title"/>
          </p:nvPr>
        </p:nvSpPr>
        <p:spPr>
          <a:xfrm>
            <a:off x="416850" y="338250"/>
            <a:ext cx="7447800" cy="7611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Iterating in this sample…</a:t>
            </a:r>
            <a:endParaRPr sz="3500">
              <a:solidFill>
                <a:srgbClr val="007780"/>
              </a:solidFill>
              <a:latin typeface="Libre Franklin Medium"/>
              <a:ea typeface="Libre Franklin Medium"/>
              <a:cs typeface="Libre Franklin Medium"/>
              <a:sym typeface="Libre Franklin Medium"/>
            </a:endParaRPr>
          </a:p>
        </p:txBody>
      </p:sp>
      <p:sp>
        <p:nvSpPr>
          <p:cNvPr id="980" name="Google Shape;980;p170"/>
          <p:cNvSpPr txBox="1">
            <a:spLocks noGrp="1"/>
          </p:cNvSpPr>
          <p:nvPr>
            <p:ph type="body" idx="1"/>
          </p:nvPr>
        </p:nvSpPr>
        <p:spPr>
          <a:xfrm>
            <a:off x="416850" y="1099475"/>
            <a:ext cx="7049100" cy="3033900"/>
          </a:xfrm>
          <a:prstGeom prst="rect">
            <a:avLst/>
          </a:prstGeom>
          <a:solidFill>
            <a:srgbClr val="FFFFFF"/>
          </a:solidFill>
        </p:spPr>
        <p:txBody>
          <a:bodyPr spcFirstLastPara="1" wrap="square" lIns="25725" tIns="25725" rIns="25725" bIns="25725" anchor="t" anchorCtr="0">
            <a:noAutofit/>
          </a:bodyPr>
          <a:lstStyle/>
          <a:p>
            <a:pPr marL="0" lvl="0" indent="0" algn="l" rtl="0">
              <a:spcBef>
                <a:spcPts val="800"/>
              </a:spcBef>
              <a:spcAft>
                <a:spcPts val="0"/>
              </a:spcAft>
              <a:buNone/>
            </a:pPr>
            <a:r>
              <a:rPr lang="en" sz="2400">
                <a:latin typeface="Libre Franklin" pitchFamily="2" charset="0"/>
              </a:rPr>
              <a:t>This problem, as presented here, has some characteristics of mathematical modeling and is something of a middle ground between an open-ended problem and a standard assignment. </a:t>
            </a:r>
            <a:endParaRPr sz="2400">
              <a:latin typeface="Libre Franklin" pitchFamily="2" charset="0"/>
            </a:endParaRPr>
          </a:p>
          <a:p>
            <a:pPr marL="0" lvl="0" indent="0" algn="l" rtl="0">
              <a:spcBef>
                <a:spcPts val="800"/>
              </a:spcBef>
              <a:spcAft>
                <a:spcPts val="0"/>
              </a:spcAft>
              <a:buNone/>
            </a:pPr>
            <a:r>
              <a:rPr lang="en" sz="2400">
                <a:latin typeface="Libre Franklin" pitchFamily="2" charset="0"/>
              </a:rPr>
              <a:t>Students need to try several methods based on different definitions of and assumptions about fairness. Small steps taken consistently can lead to large gains.</a:t>
            </a:r>
            <a:endParaRPr sz="2400">
              <a:latin typeface="Libre Franklin" pitchFamily="2" charset="0"/>
            </a:endParaRPr>
          </a:p>
        </p:txBody>
      </p:sp>
      <p:pic>
        <p:nvPicPr>
          <p:cNvPr id="981" name="Google Shape;981;p17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98" hidden="1"/>
          <p:cNvSpPr txBox="1">
            <a:spLocks noGrp="1"/>
          </p:cNvSpPr>
          <p:nvPr>
            <p:ph type="title"/>
          </p:nvPr>
        </p:nvSpPr>
        <p:spPr>
          <a:xfrm>
            <a:off x="628650" y="-1130413"/>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The Modeling Cycle</a:t>
            </a:r>
            <a:endParaRPr/>
          </a:p>
        </p:txBody>
      </p:sp>
      <p:pic>
        <p:nvPicPr>
          <p:cNvPr id="485" name="Google Shape;485;p98" descr="This image is of the modeling cycle as defined within the KAS for Mathematics on pages 8-9: https://www.education.ky.gov/curriculum/standards/kyacadstand/Documents/Kentucky_Academic_Standards_Mathematics.pdf&#10;"/>
          <p:cNvPicPr preferRelativeResize="0"/>
          <p:nvPr/>
        </p:nvPicPr>
        <p:blipFill>
          <a:blip r:embed="rId3">
            <a:alphaModFix/>
          </a:blip>
          <a:stretch>
            <a:fillRect/>
          </a:stretch>
        </p:blipFill>
        <p:spPr>
          <a:xfrm>
            <a:off x="1102824" y="152399"/>
            <a:ext cx="6938352" cy="483870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71"/>
          <p:cNvSpPr txBox="1">
            <a:spLocks noGrp="1"/>
          </p:cNvSpPr>
          <p:nvPr>
            <p:ph type="title"/>
          </p:nvPr>
        </p:nvSpPr>
        <p:spPr>
          <a:xfrm>
            <a:off x="416850" y="425424"/>
            <a:ext cx="6447600" cy="7581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500">
                <a:solidFill>
                  <a:srgbClr val="007780"/>
                </a:solidFill>
                <a:latin typeface="Libre Franklin Medium"/>
                <a:ea typeface="Libre Franklin Medium"/>
                <a:cs typeface="Libre Franklin Medium"/>
                <a:sym typeface="Libre Franklin Medium"/>
              </a:rPr>
              <a:t>Iterations for this sample…</a:t>
            </a:r>
            <a:endParaRPr sz="3500">
              <a:solidFill>
                <a:srgbClr val="007780"/>
              </a:solidFill>
              <a:latin typeface="Libre Franklin Medium"/>
              <a:ea typeface="Libre Franklin Medium"/>
              <a:cs typeface="Libre Franklin Medium"/>
              <a:sym typeface="Libre Franklin Medium"/>
            </a:endParaRPr>
          </a:p>
        </p:txBody>
      </p:sp>
      <p:sp>
        <p:nvSpPr>
          <p:cNvPr id="987" name="Google Shape;987;p171"/>
          <p:cNvSpPr txBox="1">
            <a:spLocks noGrp="1"/>
          </p:cNvSpPr>
          <p:nvPr>
            <p:ph type="body" idx="1"/>
          </p:nvPr>
        </p:nvSpPr>
        <p:spPr>
          <a:xfrm>
            <a:off x="416850" y="938463"/>
            <a:ext cx="7800718" cy="4067512"/>
          </a:xfrm>
          <a:prstGeom prst="rect">
            <a:avLst/>
          </a:prstGeom>
        </p:spPr>
        <p:txBody>
          <a:bodyPr spcFirstLastPara="1" wrap="square" lIns="25725" tIns="25725" rIns="25725" bIns="25725" anchor="t" anchorCtr="0">
            <a:noAutofit/>
          </a:bodyPr>
          <a:lstStyle/>
          <a:p>
            <a:pPr marL="0" lvl="0" indent="0" algn="l" rtl="0">
              <a:spcBef>
                <a:spcPts val="0"/>
              </a:spcBef>
              <a:spcAft>
                <a:spcPts val="1200"/>
              </a:spcAft>
              <a:buClr>
                <a:schemeClr val="dk1"/>
              </a:buClr>
              <a:buSzPts val="1100"/>
              <a:buFont typeface="Arial"/>
              <a:buNone/>
            </a:pPr>
            <a:r>
              <a:rPr lang="en" sz="2400">
                <a:solidFill>
                  <a:schemeClr val="dk1"/>
                </a:solidFill>
                <a:latin typeface="Libre Franklin" pitchFamily="2" charset="0"/>
              </a:rPr>
              <a:t>How would your method handle the following instances?</a:t>
            </a:r>
            <a:endParaRPr sz="2400">
              <a:solidFill>
                <a:schemeClr val="dk1"/>
              </a:solidFill>
              <a:latin typeface="Libre Franklin" pitchFamily="2" charset="0"/>
            </a:endParaRPr>
          </a:p>
          <a:p>
            <a:pPr marL="457200" lvl="0" indent="0" algn="l" rtl="0">
              <a:spcBef>
                <a:spcPts val="0"/>
              </a:spcBef>
              <a:buClr>
                <a:schemeClr val="dk1"/>
              </a:buClr>
              <a:buSzPts val="1100"/>
              <a:buFont typeface="Arial"/>
              <a:buNone/>
            </a:pPr>
            <a:r>
              <a:rPr lang="en" sz="2400">
                <a:solidFill>
                  <a:schemeClr val="dk1"/>
                </a:solidFill>
                <a:latin typeface="Libre Franklin" pitchFamily="2" charset="0"/>
              </a:rPr>
              <a:t>$1000 is available with claims of </a:t>
            </a:r>
          </a:p>
          <a:p>
            <a:pPr marL="457200" lvl="0" indent="0" algn="l" rtl="0">
              <a:spcBef>
                <a:spcPts val="0"/>
              </a:spcBef>
              <a:spcAft>
                <a:spcPts val="1200"/>
              </a:spcAft>
              <a:buClr>
                <a:schemeClr val="dk1"/>
              </a:buClr>
              <a:buSzPts val="1100"/>
              <a:buFont typeface="Arial"/>
              <a:buNone/>
            </a:pPr>
            <a:r>
              <a:rPr lang="en" sz="2400">
                <a:solidFill>
                  <a:schemeClr val="dk1"/>
                </a:solidFill>
                <a:latin typeface="Libre Franklin" pitchFamily="2" charset="0"/>
              </a:rPr>
              <a:t>A: 200 B: 400 C: 600 </a:t>
            </a:r>
            <a:endParaRPr sz="2400">
              <a:solidFill>
                <a:schemeClr val="dk1"/>
              </a:solidFill>
              <a:latin typeface="Libre Franklin" pitchFamily="2" charset="0"/>
            </a:endParaRPr>
          </a:p>
          <a:p>
            <a:pPr marL="457200" lvl="0" indent="0" algn="l" rtl="0">
              <a:spcBef>
                <a:spcPts val="0"/>
              </a:spcBef>
              <a:buClr>
                <a:schemeClr val="dk1"/>
              </a:buClr>
              <a:buSzPts val="1100"/>
              <a:buFont typeface="Arial"/>
              <a:buNone/>
            </a:pPr>
            <a:r>
              <a:rPr lang="en" sz="2400">
                <a:solidFill>
                  <a:schemeClr val="dk1"/>
                </a:solidFill>
                <a:latin typeface="Libre Franklin" pitchFamily="2" charset="0"/>
              </a:rPr>
              <a:t>$1000 is available with claims of </a:t>
            </a:r>
          </a:p>
          <a:p>
            <a:pPr marL="457200" lvl="0" indent="0" algn="l" rtl="0">
              <a:spcBef>
                <a:spcPts val="0"/>
              </a:spcBef>
              <a:spcAft>
                <a:spcPts val="1200"/>
              </a:spcAft>
              <a:buClr>
                <a:schemeClr val="dk1"/>
              </a:buClr>
              <a:buSzPts val="1100"/>
              <a:buFont typeface="Arial"/>
              <a:buNone/>
            </a:pPr>
            <a:r>
              <a:rPr lang="en" sz="2400">
                <a:solidFill>
                  <a:schemeClr val="dk1"/>
                </a:solidFill>
                <a:latin typeface="Libre Franklin" pitchFamily="2" charset="0"/>
              </a:rPr>
              <a:t>A: 1000 B: 1200 C: 1600 </a:t>
            </a:r>
            <a:endParaRPr sz="2400">
              <a:solidFill>
                <a:schemeClr val="dk1"/>
              </a:solidFill>
              <a:latin typeface="Libre Franklin" pitchFamily="2" charset="0"/>
            </a:endParaRPr>
          </a:p>
          <a:p>
            <a:pPr marL="457200" lvl="0" indent="0" algn="l" rtl="0">
              <a:spcBef>
                <a:spcPts val="0"/>
              </a:spcBef>
              <a:buNone/>
            </a:pPr>
            <a:r>
              <a:rPr lang="en" sz="2400">
                <a:solidFill>
                  <a:schemeClr val="dk1"/>
                </a:solidFill>
                <a:latin typeface="Libre Franklin" pitchFamily="2" charset="0"/>
              </a:rPr>
              <a:t>$1000 is available with claims of </a:t>
            </a:r>
          </a:p>
          <a:p>
            <a:pPr marL="457200" lvl="0" indent="0" algn="l" rtl="0">
              <a:spcBef>
                <a:spcPts val="0"/>
              </a:spcBef>
              <a:buNone/>
            </a:pPr>
            <a:r>
              <a:rPr lang="en" sz="2400">
                <a:solidFill>
                  <a:schemeClr val="dk1"/>
                </a:solidFill>
                <a:latin typeface="Libre Franklin" pitchFamily="2" charset="0"/>
              </a:rPr>
              <a:t>A: 800 B: 1000 C: 1200 </a:t>
            </a:r>
            <a:r>
              <a:rPr lang="en" sz="2400">
                <a:latin typeface="Libre Franklin" pitchFamily="2" charset="0"/>
              </a:rPr>
              <a:t> </a:t>
            </a:r>
            <a:endParaRPr sz="2400">
              <a:latin typeface="Libre Franklin" pitchFamily="2" charset="0"/>
            </a:endParaRPr>
          </a:p>
        </p:txBody>
      </p:sp>
      <p:pic>
        <p:nvPicPr>
          <p:cNvPr id="988" name="Google Shape;988;p1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72"/>
          <p:cNvSpPr txBox="1">
            <a:spLocks noGrp="1"/>
          </p:cNvSpPr>
          <p:nvPr>
            <p:ph type="title"/>
          </p:nvPr>
        </p:nvSpPr>
        <p:spPr>
          <a:xfrm>
            <a:off x="416839" y="192769"/>
            <a:ext cx="64476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a:solidFill>
                  <a:srgbClr val="007780"/>
                </a:solidFill>
                <a:latin typeface="Libre Franklin"/>
                <a:ea typeface="Libre Franklin"/>
                <a:cs typeface="Libre Franklin"/>
                <a:sym typeface="Libre Franklin"/>
              </a:rPr>
              <a:t>Iterations for this sample…</a:t>
            </a:r>
            <a:endParaRPr>
              <a:solidFill>
                <a:srgbClr val="007780"/>
              </a:solidFill>
              <a:latin typeface="Libre Franklin"/>
              <a:ea typeface="Libre Franklin"/>
              <a:cs typeface="Libre Franklin"/>
              <a:sym typeface="Libre Franklin"/>
            </a:endParaRPr>
          </a:p>
        </p:txBody>
      </p:sp>
      <p:sp>
        <p:nvSpPr>
          <p:cNvPr id="994" name="Google Shape;994;p172"/>
          <p:cNvSpPr txBox="1">
            <a:spLocks noGrp="1"/>
          </p:cNvSpPr>
          <p:nvPr>
            <p:ph type="body" idx="1"/>
          </p:nvPr>
        </p:nvSpPr>
        <p:spPr>
          <a:xfrm>
            <a:off x="416850" y="779775"/>
            <a:ext cx="8456700" cy="4149000"/>
          </a:xfrm>
          <a:prstGeom prst="rect">
            <a:avLst/>
          </a:prstGeom>
          <a:solidFill>
            <a:schemeClr val="lt1"/>
          </a:solidFill>
        </p:spPr>
        <p:txBody>
          <a:bodyPr spcFirstLastPara="1" wrap="square" lIns="25725" tIns="25725" rIns="25725" bIns="25725" anchor="t" anchorCtr="0">
            <a:noAutofit/>
          </a:bodyPr>
          <a:lstStyle/>
          <a:p>
            <a:pPr marL="0" lvl="0" indent="0" algn="l" rtl="0">
              <a:spcBef>
                <a:spcPts val="0"/>
              </a:spcBef>
              <a:spcAft>
                <a:spcPts val="0"/>
              </a:spcAft>
              <a:buNone/>
            </a:pPr>
            <a:r>
              <a:rPr lang="en" sz="2200">
                <a:latin typeface="Libre Franklin" pitchFamily="2" charset="0"/>
              </a:rPr>
              <a:t>Instance 1: Estate E = 210 with two claims:</a:t>
            </a:r>
            <a:endParaRPr sz="2200">
              <a:latin typeface="Libre Franklin" pitchFamily="2" charset="0"/>
            </a:endParaRPr>
          </a:p>
          <a:p>
            <a:pPr marL="0" lvl="0" indent="0" algn="l" rtl="0">
              <a:spcBef>
                <a:spcPts val="0"/>
              </a:spcBef>
              <a:spcAft>
                <a:spcPts val="0"/>
              </a:spcAft>
              <a:buNone/>
            </a:pPr>
            <a:r>
              <a:rPr lang="en" sz="2200">
                <a:latin typeface="Libre Franklin" pitchFamily="2" charset="0"/>
              </a:rPr>
              <a:t>	A claims 60, B claims 210</a:t>
            </a:r>
            <a:endParaRPr sz="2200">
              <a:latin typeface="Libre Franklin" pitchFamily="2" charset="0"/>
            </a:endParaRPr>
          </a:p>
          <a:p>
            <a:pPr marL="457200" lvl="0" indent="0" algn="l" rtl="0">
              <a:spcBef>
                <a:spcPts val="0"/>
              </a:spcBef>
              <a:spcAft>
                <a:spcPts val="0"/>
              </a:spcAft>
              <a:buNone/>
            </a:pPr>
            <a:r>
              <a:rPr lang="en" sz="2200">
                <a:latin typeface="Libre Franklin" pitchFamily="2" charset="0"/>
              </a:rPr>
              <a:t>Suppose, instead, E=40 and the claims remain the same. </a:t>
            </a:r>
            <a:endParaRPr sz="2200">
              <a:latin typeface="Libre Franklin" pitchFamily="2" charset="0"/>
            </a:endParaRPr>
          </a:p>
          <a:p>
            <a:pPr marL="0" lvl="0" indent="0" algn="l" rtl="0">
              <a:spcBef>
                <a:spcPts val="1000"/>
              </a:spcBef>
              <a:spcAft>
                <a:spcPts val="0"/>
              </a:spcAft>
              <a:buNone/>
            </a:pPr>
            <a:r>
              <a:rPr lang="en" sz="2200">
                <a:latin typeface="Libre Franklin" pitchFamily="2" charset="0"/>
              </a:rPr>
              <a:t>Instance 2: Estate E = 100 with four claims:</a:t>
            </a:r>
            <a:endParaRPr sz="2200">
              <a:latin typeface="Libre Franklin" pitchFamily="2" charset="0"/>
            </a:endParaRPr>
          </a:p>
          <a:p>
            <a:pPr marL="0" lvl="0" indent="0" algn="l" rtl="0">
              <a:spcBef>
                <a:spcPts val="0"/>
              </a:spcBef>
              <a:spcAft>
                <a:spcPts val="0"/>
              </a:spcAft>
              <a:buNone/>
            </a:pPr>
            <a:r>
              <a:rPr lang="en" sz="2200">
                <a:latin typeface="Libre Franklin" pitchFamily="2" charset="0"/>
              </a:rPr>
              <a:t>	A claims 40, B claims 40, C claims 60, D claims 160</a:t>
            </a:r>
            <a:endParaRPr sz="2200">
              <a:latin typeface="Libre Franklin" pitchFamily="2" charset="0"/>
            </a:endParaRPr>
          </a:p>
          <a:p>
            <a:pPr marL="457200" lvl="0" indent="0" algn="l" rtl="0">
              <a:spcBef>
                <a:spcPts val="0"/>
              </a:spcBef>
              <a:spcAft>
                <a:spcPts val="0"/>
              </a:spcAft>
              <a:buNone/>
            </a:pPr>
            <a:r>
              <a:rPr lang="en" sz="2200">
                <a:latin typeface="Libre Franklin" pitchFamily="2" charset="0"/>
              </a:rPr>
              <a:t>Suppose, instead, E = 150; E = 210; and E - 280 and the claims remain the same in each instance.</a:t>
            </a:r>
            <a:endParaRPr sz="2200">
              <a:latin typeface="Libre Franklin" pitchFamily="2" charset="0"/>
            </a:endParaRPr>
          </a:p>
          <a:p>
            <a:pPr marL="0" lvl="0" indent="0" algn="l" rtl="0">
              <a:spcBef>
                <a:spcPts val="1000"/>
              </a:spcBef>
              <a:spcAft>
                <a:spcPts val="0"/>
              </a:spcAft>
              <a:buNone/>
            </a:pPr>
            <a:r>
              <a:rPr lang="en" sz="2200">
                <a:latin typeface="Libre Franklin" pitchFamily="2" charset="0"/>
              </a:rPr>
              <a:t>Instance 3: Estate E = 300 with four claims:</a:t>
            </a:r>
            <a:endParaRPr sz="2200">
              <a:latin typeface="Libre Franklin" pitchFamily="2" charset="0"/>
            </a:endParaRPr>
          </a:p>
          <a:p>
            <a:pPr marL="0" lvl="0" indent="0" algn="l" rtl="0">
              <a:spcBef>
                <a:spcPts val="0"/>
              </a:spcBef>
              <a:spcAft>
                <a:spcPts val="0"/>
              </a:spcAft>
              <a:buNone/>
            </a:pPr>
            <a:r>
              <a:rPr lang="en" sz="2200">
                <a:latin typeface="Libre Franklin" pitchFamily="2" charset="0"/>
              </a:rPr>
              <a:t>	A claims 10, B claims 20, C claims 30, D claims 440</a:t>
            </a:r>
            <a:endParaRPr sz="2200">
              <a:latin typeface="Libre Franklin" pitchFamily="2" charset="0"/>
            </a:endParaRPr>
          </a:p>
          <a:p>
            <a:pPr marL="457200" lvl="0" indent="0" algn="l" rtl="0">
              <a:spcBef>
                <a:spcPts val="0"/>
              </a:spcBef>
              <a:spcAft>
                <a:spcPts val="0"/>
              </a:spcAft>
              <a:buNone/>
            </a:pPr>
            <a:r>
              <a:rPr lang="en" sz="2200">
                <a:latin typeface="Libre Franklin" pitchFamily="2" charset="0"/>
              </a:rPr>
              <a:t>Suppose, instead, E = 40; and E = 400, with the claims remaining the same. </a:t>
            </a:r>
            <a:endParaRPr sz="2200">
              <a:latin typeface="Libre Franklin" pitchFamily="2" charset="0"/>
            </a:endParaRPr>
          </a:p>
        </p:txBody>
      </p:sp>
      <p:pic>
        <p:nvPicPr>
          <p:cNvPr id="995" name="Google Shape;995;p17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73"/>
          <p:cNvSpPr txBox="1">
            <a:spLocks noGrp="1"/>
          </p:cNvSpPr>
          <p:nvPr>
            <p:ph type="title"/>
          </p:nvPr>
        </p:nvSpPr>
        <p:spPr>
          <a:xfrm>
            <a:off x="416850" y="192775"/>
            <a:ext cx="83151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3900">
                <a:solidFill>
                  <a:srgbClr val="007780"/>
                </a:solidFill>
                <a:latin typeface="Libre Franklin Medium" pitchFamily="2" charset="0"/>
                <a:ea typeface="Franklin Gothic"/>
                <a:cs typeface="Franklin Gothic"/>
                <a:sym typeface="Franklin Gothic"/>
              </a:rPr>
              <a:t>Implementing the Model</a:t>
            </a:r>
            <a:r>
              <a:rPr lang="en" sz="3900">
                <a:latin typeface="Libre Franklin Medium" pitchFamily="2" charset="0"/>
                <a:ea typeface="Franklin Gothic"/>
                <a:cs typeface="Franklin Gothic"/>
                <a:sym typeface="Franklin Gothic"/>
              </a:rPr>
              <a:t> </a:t>
            </a:r>
            <a:endParaRPr sz="3900">
              <a:latin typeface="Libre Franklin Medium" pitchFamily="2" charset="0"/>
              <a:ea typeface="Franklin Gothic"/>
              <a:cs typeface="Franklin Gothic"/>
              <a:sym typeface="Franklin Gothic"/>
            </a:endParaRPr>
          </a:p>
        </p:txBody>
      </p:sp>
      <p:sp>
        <p:nvSpPr>
          <p:cNvPr id="1001" name="Google Shape;1001;p173"/>
          <p:cNvSpPr txBox="1">
            <a:spLocks noGrp="1"/>
          </p:cNvSpPr>
          <p:nvPr>
            <p:ph type="body" idx="1"/>
          </p:nvPr>
        </p:nvSpPr>
        <p:spPr>
          <a:xfrm>
            <a:off x="416850" y="944875"/>
            <a:ext cx="7886100" cy="4061100"/>
          </a:xfrm>
          <a:prstGeom prst="rect">
            <a:avLst/>
          </a:prstGeom>
        </p:spPr>
        <p:txBody>
          <a:bodyPr spcFirstLastPara="1" wrap="square" lIns="25725" tIns="25725" rIns="25725" bIns="25725" anchor="t" anchorCtr="0">
            <a:noAutofit/>
          </a:bodyPr>
          <a:lstStyle/>
          <a:p>
            <a:pPr marL="457200" lvl="0" indent="-349250" algn="l" rtl="0">
              <a:spcBef>
                <a:spcPts val="800"/>
              </a:spcBef>
              <a:spcAft>
                <a:spcPts val="0"/>
              </a:spcAft>
              <a:buClr>
                <a:srgbClr val="007780"/>
              </a:buClr>
              <a:buSzPts val="1900"/>
              <a:buFont typeface="Source Sans Pro"/>
              <a:buChar char="●"/>
            </a:pPr>
            <a:r>
              <a:rPr lang="en" sz="2400">
                <a:latin typeface="Libre Franklin" pitchFamily="2" charset="0"/>
              </a:rPr>
              <a:t>Students report results to others and implement the solution as part of real-world, practical applications. </a:t>
            </a:r>
            <a:endParaRPr sz="2400">
              <a:latin typeface="Libre Franklin" pitchFamily="2" charset="0"/>
            </a:endParaRPr>
          </a:p>
          <a:p>
            <a:pPr marL="457200" lvl="0" indent="-349250" algn="l" rtl="0">
              <a:spcBef>
                <a:spcPts val="1000"/>
              </a:spcBef>
              <a:spcAft>
                <a:spcPts val="0"/>
              </a:spcAft>
              <a:buClr>
                <a:srgbClr val="007780"/>
              </a:buClr>
              <a:buSzPts val="1900"/>
              <a:buFont typeface="Source Sans Pro"/>
              <a:buChar char="●"/>
            </a:pPr>
            <a:r>
              <a:rPr lang="en" sz="2400">
                <a:latin typeface="Libre Franklin" pitchFamily="2" charset="0"/>
              </a:rPr>
              <a:t>List strengths and weaknesses of the model, including specific improvements that might have been made if more time were available. </a:t>
            </a:r>
            <a:endParaRPr sz="2400">
              <a:latin typeface="Libre Franklin" pitchFamily="2" charset="0"/>
            </a:endParaRPr>
          </a:p>
          <a:p>
            <a:pPr marL="457200" lvl="0" indent="0" algn="l" rtl="0">
              <a:spcBef>
                <a:spcPts val="800"/>
              </a:spcBef>
              <a:spcAft>
                <a:spcPts val="0"/>
              </a:spcAft>
              <a:buNone/>
            </a:pPr>
            <a:endParaRPr/>
          </a:p>
          <a:p>
            <a:pPr marL="0" lvl="0" indent="0" algn="l" rtl="0">
              <a:spcBef>
                <a:spcPts val="800"/>
              </a:spcBef>
              <a:spcAft>
                <a:spcPts val="0"/>
              </a:spcAft>
              <a:buNone/>
            </a:pPr>
            <a:r>
              <a:rPr lang="en"/>
              <a:t>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74"/>
          <p:cNvSpPr txBox="1">
            <a:spLocks noGrp="1"/>
          </p:cNvSpPr>
          <p:nvPr>
            <p:ph type="title"/>
          </p:nvPr>
        </p:nvSpPr>
        <p:spPr>
          <a:xfrm>
            <a:off x="416850" y="192775"/>
            <a:ext cx="7447800" cy="9906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kumimoji="0" lang="en" sz="3900" b="0" i="0" u="none" strike="noStrike" kern="0" cap="none" spc="0" normalizeH="0" baseline="0" noProof="0">
                <a:ln>
                  <a:noFill/>
                </a:ln>
                <a:solidFill>
                  <a:srgbClr val="007780"/>
                </a:solidFill>
                <a:effectLst/>
                <a:uLnTx/>
                <a:uFillTx/>
                <a:latin typeface="Libre Franklin Medium" pitchFamily="2" charset="0"/>
                <a:ea typeface="Franklin Gothic"/>
                <a:cs typeface="Franklin Gothic"/>
                <a:sym typeface="Franklin Gothic"/>
              </a:rPr>
              <a:t>Implementing the Model</a:t>
            </a:r>
            <a:r>
              <a:rPr kumimoji="0" lang="en" sz="3900" b="0" i="0" u="none" strike="noStrike" kern="0" cap="none" spc="0" normalizeH="0" baseline="0" noProof="0">
                <a:ln>
                  <a:noFill/>
                </a:ln>
                <a:solidFill>
                  <a:srgbClr val="072B62"/>
                </a:solidFill>
                <a:effectLst/>
                <a:uLnTx/>
                <a:uFillTx/>
                <a:latin typeface="Libre Franklin Medium" pitchFamily="2" charset="0"/>
                <a:ea typeface="Franklin Gothic"/>
                <a:cs typeface="Franklin Gothic"/>
                <a:sym typeface="Franklin Gothic"/>
              </a:rPr>
              <a:t> </a:t>
            </a:r>
            <a:endParaRPr>
              <a:latin typeface="Libre Franklin Medium" pitchFamily="2" charset="0"/>
              <a:ea typeface="Libre Franklin Medium"/>
              <a:cs typeface="Libre Franklin Medium"/>
              <a:sym typeface="Libre Franklin Medium"/>
            </a:endParaRPr>
          </a:p>
        </p:txBody>
      </p:sp>
      <p:sp>
        <p:nvSpPr>
          <p:cNvPr id="1007" name="Google Shape;1007;p174"/>
          <p:cNvSpPr txBox="1">
            <a:spLocks noGrp="1"/>
          </p:cNvSpPr>
          <p:nvPr>
            <p:ph type="body" idx="1"/>
          </p:nvPr>
        </p:nvSpPr>
        <p:spPr>
          <a:xfrm>
            <a:off x="416850" y="858600"/>
            <a:ext cx="7139100" cy="34071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Libre Franklin" pitchFamily="2" charset="0"/>
              </a:rPr>
              <a:t>Finally, have students create and defend their own method for “fairly” distributing the funds.</a:t>
            </a:r>
            <a:endParaRPr sz="2400">
              <a:solidFill>
                <a:schemeClr val="dk1"/>
              </a:solidFill>
              <a:latin typeface="Libre Franklin" pitchFamily="2" charset="0"/>
            </a:endParaRPr>
          </a:p>
          <a:p>
            <a:pPr marL="0" lvl="0" indent="0" algn="l" rtl="0">
              <a:spcBef>
                <a:spcPts val="0"/>
              </a:spcBef>
              <a:spcAft>
                <a:spcPts val="0"/>
              </a:spcAft>
              <a:buClr>
                <a:schemeClr val="dk1"/>
              </a:buClr>
              <a:buSzPts val="1100"/>
              <a:buFont typeface="Arial"/>
              <a:buNone/>
            </a:pPr>
            <a:endParaRPr sz="2400"/>
          </a:p>
          <a:p>
            <a:pPr marL="0" lvl="0" indent="0" algn="l" rtl="0">
              <a:spcBef>
                <a:spcPts val="800"/>
              </a:spcBef>
              <a:spcAft>
                <a:spcPts val="0"/>
              </a:spcAft>
              <a:buClr>
                <a:schemeClr val="dk1"/>
              </a:buClr>
              <a:buSzPts val="1100"/>
              <a:buFont typeface="Arial"/>
              <a:buNone/>
            </a:pPr>
            <a:endParaRPr sz="2400" b="1"/>
          </a:p>
          <a:p>
            <a:pPr marL="0" lvl="0" indent="0" algn="l" rtl="0">
              <a:spcBef>
                <a:spcPts val="0"/>
              </a:spcBef>
              <a:spcAft>
                <a:spcPts val="0"/>
              </a:spcAft>
              <a:buClr>
                <a:schemeClr val="dk1"/>
              </a:buClr>
              <a:buSzPts val="1100"/>
              <a:buFont typeface="Arial"/>
              <a:buNone/>
            </a:pPr>
            <a:endParaRPr/>
          </a:p>
        </p:txBody>
      </p:sp>
      <p:pic>
        <p:nvPicPr>
          <p:cNvPr id="1008" name="Google Shape;1008;p17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7900" y="108993"/>
            <a:ext cx="1188720" cy="1265137"/>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75"/>
          <p:cNvSpPr txBox="1">
            <a:spLocks noGrp="1"/>
          </p:cNvSpPr>
          <p:nvPr>
            <p:ph type="title"/>
          </p:nvPr>
        </p:nvSpPr>
        <p:spPr>
          <a:xfrm>
            <a:off x="416850" y="192772"/>
            <a:ext cx="6447600" cy="5397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kumimoji="0" lang="en" sz="3900" b="0" i="0" u="none" strike="noStrike" kern="0" cap="none" spc="0" normalizeH="0" baseline="0" noProof="0">
                <a:ln>
                  <a:noFill/>
                </a:ln>
                <a:solidFill>
                  <a:srgbClr val="007780"/>
                </a:solidFill>
                <a:effectLst/>
                <a:uLnTx/>
                <a:uFillTx/>
                <a:latin typeface="Libre Franklin Medium" pitchFamily="2" charset="0"/>
                <a:ea typeface="Franklin Gothic"/>
                <a:cs typeface="Franklin Gothic"/>
                <a:sym typeface="Franklin Gothic"/>
              </a:rPr>
              <a:t>Reflection</a:t>
            </a:r>
            <a:endParaRPr>
              <a:latin typeface="Libre Franklin Medium" pitchFamily="2" charset="0"/>
              <a:ea typeface="Libre Franklin Medium"/>
              <a:cs typeface="Libre Franklin Medium"/>
              <a:sym typeface="Libre Franklin Medium"/>
            </a:endParaRPr>
          </a:p>
        </p:txBody>
      </p:sp>
      <p:sp>
        <p:nvSpPr>
          <p:cNvPr id="1014" name="Google Shape;1014;p175"/>
          <p:cNvSpPr txBox="1">
            <a:spLocks noGrp="1"/>
          </p:cNvSpPr>
          <p:nvPr>
            <p:ph type="body" idx="1"/>
          </p:nvPr>
        </p:nvSpPr>
        <p:spPr>
          <a:xfrm>
            <a:off x="416849" y="825075"/>
            <a:ext cx="8522613" cy="4180800"/>
          </a:xfrm>
          <a:prstGeom prst="rect">
            <a:avLst/>
          </a:prstGeom>
        </p:spPr>
        <p:txBody>
          <a:bodyPr spcFirstLastPara="1" wrap="square" lIns="25725" tIns="25725" rIns="25725" bIns="25725" anchor="t" anchorCtr="0">
            <a:noAutofit/>
          </a:bodyPr>
          <a:lstStyle/>
          <a:p>
            <a:pPr marL="0" lvl="0" indent="0" algn="l" rtl="0">
              <a:spcBef>
                <a:spcPts val="800"/>
              </a:spcBef>
              <a:spcAft>
                <a:spcPts val="0"/>
              </a:spcAft>
              <a:buNone/>
            </a:pPr>
            <a:r>
              <a:rPr lang="en" sz="2300">
                <a:latin typeface="Libre Franklin" pitchFamily="2" charset="0"/>
              </a:rPr>
              <a:t>Draw a card from the deck. Based on the suit, share your reflection based on Session 1.</a:t>
            </a:r>
            <a:endParaRPr sz="2300">
              <a:latin typeface="Libre Franklin" pitchFamily="2" charset="0"/>
            </a:endParaRPr>
          </a:p>
          <a:p>
            <a:pPr marL="457200" lvl="0" indent="-381000" algn="l" rtl="0">
              <a:spcBef>
                <a:spcPts val="800"/>
              </a:spcBef>
              <a:spcAft>
                <a:spcPts val="0"/>
              </a:spcAft>
              <a:buClr>
                <a:srgbClr val="007780"/>
              </a:buClr>
              <a:buSzPts val="2400"/>
              <a:buChar char="●"/>
            </a:pPr>
            <a:r>
              <a:rPr lang="en" sz="2300" b="1">
                <a:latin typeface="Libre Franklin" pitchFamily="2" charset="0"/>
              </a:rPr>
              <a:t>Hearts:</a:t>
            </a:r>
            <a:r>
              <a:rPr lang="en" sz="2300">
                <a:latin typeface="Libre Franklin" pitchFamily="2" charset="0"/>
              </a:rPr>
              <a:t> What might be some ways in which this learning stretched you? </a:t>
            </a:r>
            <a:endParaRPr sz="2300">
              <a:latin typeface="Libre Franklin" pitchFamily="2" charset="0"/>
            </a:endParaRPr>
          </a:p>
          <a:p>
            <a:pPr marL="457200" lvl="0" indent="-381000" algn="l" rtl="0">
              <a:spcBef>
                <a:spcPts val="0"/>
              </a:spcBef>
              <a:spcAft>
                <a:spcPts val="0"/>
              </a:spcAft>
              <a:buClr>
                <a:srgbClr val="007780"/>
              </a:buClr>
              <a:buSzPts val="2400"/>
              <a:buChar char="●"/>
            </a:pPr>
            <a:r>
              <a:rPr lang="en" sz="2300" b="1">
                <a:latin typeface="Libre Franklin" pitchFamily="2" charset="0"/>
              </a:rPr>
              <a:t>Diamonds: </a:t>
            </a:r>
            <a:r>
              <a:rPr lang="en" sz="2300">
                <a:latin typeface="Libre Franklin" pitchFamily="2" charset="0"/>
              </a:rPr>
              <a:t>What might be some resources you found most helpful? How so?</a:t>
            </a:r>
            <a:endParaRPr sz="2300">
              <a:latin typeface="Libre Franklin" pitchFamily="2" charset="0"/>
            </a:endParaRPr>
          </a:p>
          <a:p>
            <a:pPr marL="457200" lvl="0" indent="-381000" algn="l" rtl="0">
              <a:spcBef>
                <a:spcPts val="0"/>
              </a:spcBef>
              <a:spcAft>
                <a:spcPts val="0"/>
              </a:spcAft>
              <a:buClr>
                <a:srgbClr val="007780"/>
              </a:buClr>
              <a:buSzPts val="2400"/>
              <a:buChar char="●"/>
            </a:pPr>
            <a:r>
              <a:rPr lang="en" sz="2300" b="1">
                <a:latin typeface="Libre Franklin" pitchFamily="2" charset="0"/>
              </a:rPr>
              <a:t>Spades: </a:t>
            </a:r>
            <a:r>
              <a:rPr lang="en" sz="2300">
                <a:latin typeface="Libre Franklin" pitchFamily="2" charset="0"/>
              </a:rPr>
              <a:t>What might be some reasons this learning is important to your work?</a:t>
            </a:r>
            <a:endParaRPr sz="2300">
              <a:latin typeface="Libre Franklin" pitchFamily="2" charset="0"/>
            </a:endParaRPr>
          </a:p>
          <a:p>
            <a:pPr marL="457200" lvl="0" indent="-381000" algn="l" rtl="0">
              <a:spcBef>
                <a:spcPts val="0"/>
              </a:spcBef>
              <a:spcAft>
                <a:spcPts val="0"/>
              </a:spcAft>
              <a:buClr>
                <a:srgbClr val="007780"/>
              </a:buClr>
              <a:buSzPts val="2400"/>
              <a:buChar char="●"/>
            </a:pPr>
            <a:r>
              <a:rPr lang="en" sz="2300" b="1">
                <a:latin typeface="Libre Franklin" pitchFamily="2" charset="0"/>
              </a:rPr>
              <a:t>Clubs:</a:t>
            </a:r>
            <a:r>
              <a:rPr lang="en" sz="2300">
                <a:latin typeface="Libre Franklin" pitchFamily="2" charset="0"/>
              </a:rPr>
              <a:t> How were the session conversations helpful to you?</a:t>
            </a:r>
            <a:endParaRPr sz="2300">
              <a:latin typeface="Libre Franklin" pitchFamily="2" charset="0"/>
            </a:endParaRPr>
          </a:p>
        </p:txBody>
      </p:sp>
      <p:pic>
        <p:nvPicPr>
          <p:cNvPr id="1015" name="Google Shape;1015;p175" descr="5 minute timer"/>
          <p:cNvPicPr preferRelativeResize="0"/>
          <p:nvPr/>
        </p:nvPicPr>
        <p:blipFill>
          <a:blip r:embed="rId3">
            <a:alphaModFix/>
          </a:blip>
          <a:stretch>
            <a:fillRect/>
          </a:stretch>
        </p:blipFill>
        <p:spPr>
          <a:xfrm>
            <a:off x="8117025" y="73675"/>
            <a:ext cx="942175" cy="9421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76"/>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Introduction to the Modeling Cycle</a:t>
            </a:r>
            <a:endParaRPr/>
          </a:p>
        </p:txBody>
      </p:sp>
      <p:sp>
        <p:nvSpPr>
          <p:cNvPr id="1021" name="Google Shape;1021;p176"/>
          <p:cNvSpPr txBox="1">
            <a:spLocks noGrp="1"/>
          </p:cNvSpPr>
          <p:nvPr>
            <p:ph type="subTitle" idx="1"/>
          </p:nvPr>
        </p:nvSpPr>
        <p:spPr>
          <a:xfrm>
            <a:off x="1143000" y="2701529"/>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Section 2</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77"/>
          <p:cNvSpPr txBox="1">
            <a:spLocks noGrp="1"/>
          </p:cNvSpPr>
          <p:nvPr>
            <p:ph type="title"/>
          </p:nvPr>
        </p:nvSpPr>
        <p:spPr>
          <a:xfrm>
            <a:off x="311700" y="2627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900"/>
              <a:t>During our session together, we will:</a:t>
            </a:r>
            <a:endParaRPr sz="3900"/>
          </a:p>
        </p:txBody>
      </p:sp>
      <p:sp>
        <p:nvSpPr>
          <p:cNvPr id="1027" name="Google Shape;1027;p177"/>
          <p:cNvSpPr txBox="1">
            <a:spLocks noGrp="1"/>
          </p:cNvSpPr>
          <p:nvPr>
            <p:ph type="body" idx="1"/>
          </p:nvPr>
        </p:nvSpPr>
        <p:spPr>
          <a:xfrm>
            <a:off x="311700" y="983750"/>
            <a:ext cx="8390400" cy="3585300"/>
          </a:xfrm>
          <a:prstGeom prst="rect">
            <a:avLst/>
          </a:prstGeom>
        </p:spPr>
        <p:txBody>
          <a:bodyPr spcFirstLastPara="1" wrap="square" lIns="68575" tIns="34275" rIns="68575" bIns="34275" anchor="t" anchorCtr="0">
            <a:noAutofit/>
          </a:bodyPr>
          <a:lstStyle/>
          <a:p>
            <a:pPr marL="457200" lvl="0" indent="-387350" algn="l" rtl="0">
              <a:lnSpc>
                <a:spcPct val="100000"/>
              </a:lnSpc>
              <a:spcBef>
                <a:spcPts val="800"/>
              </a:spcBef>
              <a:spcAft>
                <a:spcPts val="0"/>
              </a:spcAft>
              <a:buSzPts val="2500"/>
              <a:buChar char="•"/>
            </a:pPr>
            <a:r>
              <a:rPr lang="en" sz="2500"/>
              <a:t>use the </a:t>
            </a:r>
            <a:r>
              <a:rPr lang="en" sz="2500" i="1"/>
              <a:t>Kentucky Academic Standards (KAS) for Mathematics</a:t>
            </a:r>
            <a:r>
              <a:rPr lang="en" sz="2500"/>
              <a:t> and the GAIMME Report to:</a:t>
            </a:r>
            <a:endParaRPr sz="2500"/>
          </a:p>
          <a:p>
            <a:pPr marL="914400" lvl="1" indent="-368300" algn="l" rtl="0">
              <a:lnSpc>
                <a:spcPct val="100000"/>
              </a:lnSpc>
              <a:spcBef>
                <a:spcPts val="1000"/>
              </a:spcBef>
              <a:spcAft>
                <a:spcPts val="0"/>
              </a:spcAft>
              <a:buSzPts val="2200"/>
              <a:buChar char="•"/>
            </a:pPr>
            <a:r>
              <a:rPr lang="en" sz="2200"/>
              <a:t>Explore the components of the modeling cycle.</a:t>
            </a:r>
            <a:endParaRPr sz="2200"/>
          </a:p>
          <a:p>
            <a:pPr marL="914400" lvl="1" indent="-368300" algn="l" rtl="0">
              <a:lnSpc>
                <a:spcPct val="100000"/>
              </a:lnSpc>
              <a:spcBef>
                <a:spcPts val="1000"/>
              </a:spcBef>
              <a:spcAft>
                <a:spcPts val="0"/>
              </a:spcAft>
              <a:buSzPts val="2200"/>
              <a:buChar char="•"/>
            </a:pPr>
            <a:r>
              <a:rPr lang="en" sz="2200"/>
              <a:t>Engage in a modeling task through the lens of a student and a teacher.</a:t>
            </a:r>
            <a:endParaRPr sz="2200"/>
          </a:p>
          <a:p>
            <a:pPr marL="914400" lvl="1" indent="-368300" algn="l" rtl="0">
              <a:lnSpc>
                <a:spcPct val="100000"/>
              </a:lnSpc>
              <a:spcBef>
                <a:spcPts val="1000"/>
              </a:spcBef>
              <a:spcAft>
                <a:spcPts val="1000"/>
              </a:spcAft>
              <a:buSzPts val="2200"/>
              <a:buChar char="•"/>
            </a:pPr>
            <a:r>
              <a:rPr lang="en" sz="2200"/>
              <a:t>Look for opportunities to incorporate components of the modeling cycle within available instructional resources.</a:t>
            </a:r>
            <a:endParaRPr sz="22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7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 Existing State → → → Desired State</a:t>
            </a:r>
            <a:endParaRPr/>
          </a:p>
        </p:txBody>
      </p:sp>
      <p:sp>
        <p:nvSpPr>
          <p:cNvPr id="1033" name="Google Shape;1033;p178"/>
          <p:cNvSpPr txBox="1">
            <a:spLocks noGrp="1"/>
          </p:cNvSpPr>
          <p:nvPr>
            <p:ph type="body" idx="1"/>
          </p:nvPr>
        </p:nvSpPr>
        <p:spPr>
          <a:xfrm>
            <a:off x="628650" y="1369225"/>
            <a:ext cx="35820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A focus on the </a:t>
            </a:r>
            <a:r>
              <a:rPr lang="en" b="1"/>
              <a:t>PRESENT</a:t>
            </a:r>
            <a:r>
              <a:rPr lang="en"/>
              <a:t>: </a:t>
            </a:r>
            <a:endParaRPr/>
          </a:p>
          <a:p>
            <a:pPr marL="0" lvl="0" indent="0" algn="l" rtl="0">
              <a:spcBef>
                <a:spcPts val="800"/>
              </a:spcBef>
              <a:spcAft>
                <a:spcPts val="0"/>
              </a:spcAft>
              <a:buNone/>
            </a:pPr>
            <a:r>
              <a:rPr lang="en"/>
              <a:t>How would you (or your students) describe math teaching and learning in your school r</a:t>
            </a:r>
            <a:r>
              <a:rPr lang="en" b="1"/>
              <a:t>ight now</a:t>
            </a:r>
            <a:r>
              <a:rPr lang="en"/>
              <a:t>?</a:t>
            </a:r>
            <a:endParaRPr/>
          </a:p>
        </p:txBody>
      </p:sp>
      <p:sp>
        <p:nvSpPr>
          <p:cNvPr id="1034" name="Google Shape;1034;p178"/>
          <p:cNvSpPr txBox="1">
            <a:spLocks noGrp="1"/>
          </p:cNvSpPr>
          <p:nvPr>
            <p:ph type="body" idx="2"/>
          </p:nvPr>
        </p:nvSpPr>
        <p:spPr>
          <a:xfrm>
            <a:off x="4629150" y="1369225"/>
            <a:ext cx="40782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A focus on the </a:t>
            </a:r>
            <a:r>
              <a:rPr lang="en" b="1"/>
              <a:t>POSSIBILITIES</a:t>
            </a:r>
            <a:r>
              <a:rPr lang="en"/>
              <a:t>:</a:t>
            </a:r>
            <a:endParaRPr/>
          </a:p>
          <a:p>
            <a:pPr marL="0" lvl="0" indent="0" algn="l" rtl="0">
              <a:spcBef>
                <a:spcPts val="800"/>
              </a:spcBef>
              <a:spcAft>
                <a:spcPts val="0"/>
              </a:spcAft>
              <a:buNone/>
            </a:pPr>
            <a:r>
              <a:rPr lang="en"/>
              <a:t>How would you (or your students) describe </a:t>
            </a:r>
            <a:r>
              <a:rPr lang="en" b="1"/>
              <a:t>ideal </a:t>
            </a:r>
            <a:r>
              <a:rPr lang="en"/>
              <a:t>math teaching and learning in your school?</a:t>
            </a:r>
            <a:endParaRPr/>
          </a:p>
        </p:txBody>
      </p:sp>
      <p:pic>
        <p:nvPicPr>
          <p:cNvPr id="1035" name="Google Shape;1035;p178" descr="5 minute timer"/>
          <p:cNvPicPr preferRelativeResize="0"/>
          <p:nvPr/>
        </p:nvPicPr>
        <p:blipFill>
          <a:blip r:embed="rId3">
            <a:alphaModFix/>
          </a:blip>
          <a:stretch>
            <a:fillRect/>
          </a:stretch>
        </p:blipFill>
        <p:spPr>
          <a:xfrm>
            <a:off x="8320275" y="104225"/>
            <a:ext cx="731500" cy="7315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79"/>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Getting Started with </a:t>
            </a:r>
            <a:endParaRPr/>
          </a:p>
          <a:p>
            <a:pPr marL="0" lvl="0" indent="0" algn="l" rtl="0">
              <a:spcBef>
                <a:spcPts val="0"/>
              </a:spcBef>
              <a:spcAft>
                <a:spcPts val="0"/>
              </a:spcAft>
              <a:buNone/>
            </a:pPr>
            <a:r>
              <a:rPr lang="en"/>
              <a:t>The Modeling Cycle</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180"/>
          <p:cNvSpPr txBox="1">
            <a:spLocks noGrp="1"/>
          </p:cNvSpPr>
          <p:nvPr>
            <p:ph type="title"/>
          </p:nvPr>
        </p:nvSpPr>
        <p:spPr>
          <a:xfrm>
            <a:off x="416850" y="199475"/>
            <a:ext cx="6447600" cy="654000"/>
          </a:xfrm>
          <a:prstGeom prst="rect">
            <a:avLst/>
          </a:prstGeom>
        </p:spPr>
        <p:txBody>
          <a:bodyPr spcFirstLastPara="1" wrap="square" lIns="25725" tIns="25725" rIns="25725" bIns="25725" anchor="t" anchorCtr="0">
            <a:noAutofit/>
          </a:bodyPr>
          <a:lstStyle/>
          <a:p>
            <a:pPr marL="0" lvl="0" indent="0" algn="l" rtl="0">
              <a:spcBef>
                <a:spcPts val="0"/>
              </a:spcBef>
              <a:spcAft>
                <a:spcPts val="0"/>
              </a:spcAft>
              <a:buNone/>
            </a:pPr>
            <a:r>
              <a:rPr lang="en" sz="4000">
                <a:solidFill>
                  <a:srgbClr val="007780"/>
                </a:solidFill>
                <a:latin typeface="Libre Franklin Medium"/>
                <a:ea typeface="Libre Franklin Medium"/>
                <a:cs typeface="Libre Franklin Medium"/>
                <a:sym typeface="Libre Franklin Medium"/>
              </a:rPr>
              <a:t>Tips for Getting Started</a:t>
            </a:r>
            <a:endParaRPr sz="4000">
              <a:solidFill>
                <a:srgbClr val="007780"/>
              </a:solidFill>
              <a:latin typeface="Libre Franklin Medium"/>
              <a:ea typeface="Libre Franklin Medium"/>
              <a:cs typeface="Libre Franklin Medium"/>
              <a:sym typeface="Libre Franklin Medium"/>
            </a:endParaRPr>
          </a:p>
        </p:txBody>
      </p:sp>
      <p:sp>
        <p:nvSpPr>
          <p:cNvPr id="1046" name="Google Shape;1046;p180"/>
          <p:cNvSpPr txBox="1">
            <a:spLocks noGrp="1"/>
          </p:cNvSpPr>
          <p:nvPr>
            <p:ph type="body" idx="1"/>
          </p:nvPr>
        </p:nvSpPr>
        <p:spPr>
          <a:xfrm>
            <a:off x="416850" y="945900"/>
            <a:ext cx="8265000" cy="3444300"/>
          </a:xfrm>
          <a:prstGeom prst="rect">
            <a:avLst/>
          </a:prstGeom>
        </p:spPr>
        <p:txBody>
          <a:bodyPr spcFirstLastPara="1" wrap="square" lIns="25725" tIns="25725" rIns="25725" bIns="25725" anchor="t" anchorCtr="0">
            <a:noAutofit/>
          </a:bodyPr>
          <a:lstStyle/>
          <a:p>
            <a:pPr marL="457200" lvl="0" indent="-349250" algn="l" rtl="0">
              <a:spcBef>
                <a:spcPts val="400"/>
              </a:spcBef>
              <a:spcAft>
                <a:spcPts val="0"/>
              </a:spcAft>
              <a:buClr>
                <a:srgbClr val="007780"/>
              </a:buClr>
              <a:buSzPts val="1900"/>
              <a:buChar char="●"/>
            </a:pPr>
            <a:r>
              <a:rPr lang="en" sz="2200">
                <a:latin typeface="Libre Franklin" pitchFamily="2" charset="0"/>
              </a:rPr>
              <a:t>Start small </a:t>
            </a:r>
            <a:endParaRPr sz="2200">
              <a:latin typeface="Libre Franklin" pitchFamily="2" charset="0"/>
            </a:endParaRPr>
          </a:p>
          <a:p>
            <a:pPr marL="457200" lvl="0" indent="-349250" algn="l" rtl="0">
              <a:spcBef>
                <a:spcPts val="400"/>
              </a:spcBef>
              <a:spcAft>
                <a:spcPts val="0"/>
              </a:spcAft>
              <a:buClr>
                <a:srgbClr val="007780"/>
              </a:buClr>
              <a:buSzPts val="1900"/>
              <a:buChar char="●"/>
            </a:pPr>
            <a:r>
              <a:rPr lang="en" sz="2200">
                <a:latin typeface="Libre Franklin" pitchFamily="2" charset="0"/>
              </a:rPr>
              <a:t>Scaffold initial experiences with leading questions and class discussion </a:t>
            </a:r>
            <a:endParaRPr sz="2200">
              <a:latin typeface="Libre Franklin" pitchFamily="2" charset="0"/>
            </a:endParaRPr>
          </a:p>
          <a:p>
            <a:pPr marL="457200" lvl="0" indent="-349250" algn="l" rtl="0">
              <a:spcBef>
                <a:spcPts val="400"/>
              </a:spcBef>
              <a:spcAft>
                <a:spcPts val="0"/>
              </a:spcAft>
              <a:buClr>
                <a:srgbClr val="007780"/>
              </a:buClr>
              <a:buSzPts val="1900"/>
              <a:buChar char="●"/>
            </a:pPr>
            <a:r>
              <a:rPr lang="en" sz="2200">
                <a:latin typeface="Libre Franklin" pitchFamily="2" charset="0"/>
              </a:rPr>
              <a:t>Use common, everyday experiences to motivate the use of mathematics</a:t>
            </a:r>
            <a:endParaRPr sz="2200">
              <a:latin typeface="Libre Franklin" pitchFamily="2" charset="0"/>
            </a:endParaRPr>
          </a:p>
          <a:p>
            <a:pPr marL="457200" lvl="0" indent="-349250" algn="l" rtl="0">
              <a:spcBef>
                <a:spcPts val="400"/>
              </a:spcBef>
              <a:spcAft>
                <a:spcPts val="0"/>
              </a:spcAft>
              <a:buClr>
                <a:srgbClr val="007780"/>
              </a:buClr>
              <a:buSzPts val="1900"/>
              <a:buChar char="●"/>
            </a:pPr>
            <a:r>
              <a:rPr lang="en" sz="2200">
                <a:latin typeface="Libre Franklin" pitchFamily="2" charset="0"/>
              </a:rPr>
              <a:t>Use bite-sized modeling scenarios that require only one or two components of a full modeling cycle </a:t>
            </a:r>
            <a:endParaRPr sz="2200">
              <a:latin typeface="Libre Franklin" pitchFamily="2" charset="0"/>
            </a:endParaRPr>
          </a:p>
          <a:p>
            <a:pPr marL="457200" lvl="0" indent="-349250" algn="l" rtl="0">
              <a:spcBef>
                <a:spcPts val="400"/>
              </a:spcBef>
              <a:spcAft>
                <a:spcPts val="400"/>
              </a:spcAft>
              <a:buClr>
                <a:srgbClr val="007780"/>
              </a:buClr>
              <a:buSzPts val="1900"/>
              <a:buChar char="●"/>
            </a:pPr>
            <a:r>
              <a:rPr lang="en" sz="2200">
                <a:latin typeface="Libre Franklin" pitchFamily="2" charset="0"/>
              </a:rPr>
              <a:t>Share your goals and instructional practices with parents and administrators</a:t>
            </a:r>
            <a:endParaRPr sz="2200">
              <a:latin typeface="Libre Franklin"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99"/>
          <p:cNvSpPr txBox="1">
            <a:spLocks noGrp="1"/>
          </p:cNvSpPr>
          <p:nvPr>
            <p:ph type="title"/>
          </p:nvPr>
        </p:nvSpPr>
        <p:spPr>
          <a:xfrm>
            <a:off x="628638" y="2078953"/>
            <a:ext cx="7886700" cy="1464347"/>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3200"/>
              <a:t>What connections do you notice between The Modeling Cycle and vibrant student learning experiences?</a:t>
            </a:r>
            <a:endParaRPr sz="3200"/>
          </a:p>
        </p:txBody>
      </p:sp>
      <p:pic>
        <p:nvPicPr>
          <p:cNvPr id="491" name="Google Shape;491;p99" descr="5 minute timer"/>
          <p:cNvPicPr preferRelativeResize="0"/>
          <p:nvPr/>
        </p:nvPicPr>
        <p:blipFill>
          <a:blip r:embed="rId3">
            <a:alphaModFix/>
          </a:blip>
          <a:stretch>
            <a:fillRect/>
          </a:stretch>
        </p:blipFill>
        <p:spPr>
          <a:xfrm>
            <a:off x="8158049" y="4137724"/>
            <a:ext cx="909375" cy="9093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0"/>
        <p:cNvGrpSpPr/>
        <p:nvPr/>
      </p:nvGrpSpPr>
      <p:grpSpPr>
        <a:xfrm>
          <a:off x="0" y="0"/>
          <a:ext cx="0" cy="0"/>
          <a:chOff x="0" y="0"/>
          <a:chExt cx="0" cy="0"/>
        </a:xfrm>
      </p:grpSpPr>
      <p:sp>
        <p:nvSpPr>
          <p:cNvPr id="1051" name="Google Shape;1051;p181"/>
          <p:cNvSpPr txBox="1">
            <a:spLocks noGrp="1"/>
          </p:cNvSpPr>
          <p:nvPr>
            <p:ph type="title"/>
          </p:nvPr>
        </p:nvSpPr>
        <p:spPr>
          <a:xfrm>
            <a:off x="416849" y="146850"/>
            <a:ext cx="8353500" cy="990600"/>
          </a:xfrm>
          <a:prstGeom prst="rect">
            <a:avLst/>
          </a:prstGeom>
        </p:spPr>
        <p:txBody>
          <a:bodyPr spcFirstLastPara="1" wrap="square" lIns="25725" tIns="25725" rIns="25725" bIns="25725" anchor="t" anchorCtr="0">
            <a:noAutofit/>
          </a:bodyPr>
          <a:lstStyle/>
          <a:p>
            <a:r>
              <a:rPr lang="en" sz="3400">
                <a:solidFill>
                  <a:srgbClr val="007780"/>
                </a:solidFill>
                <a:latin typeface="Libre Franklin Medium"/>
                <a:ea typeface="Libre Franklin Medium"/>
                <a:cs typeface="Libre Franklin Medium"/>
                <a:sym typeface="Libre Franklin Medium"/>
              </a:rPr>
              <a:t>An Excerpt From the GAIMME Report</a:t>
            </a:r>
            <a:endParaRPr sz="3400">
              <a:solidFill>
                <a:srgbClr val="007780"/>
              </a:solidFill>
              <a:latin typeface="Libre Franklin Medium"/>
              <a:ea typeface="Libre Franklin Medium"/>
              <a:cs typeface="Libre Franklin Medium"/>
              <a:sym typeface="Libre Franklin Medium"/>
            </a:endParaRPr>
          </a:p>
        </p:txBody>
      </p:sp>
      <p:sp>
        <p:nvSpPr>
          <p:cNvPr id="1052" name="Google Shape;1052;p181"/>
          <p:cNvSpPr txBox="1">
            <a:spLocks noGrp="1"/>
          </p:cNvSpPr>
          <p:nvPr>
            <p:ph type="body" idx="1"/>
          </p:nvPr>
        </p:nvSpPr>
        <p:spPr>
          <a:xfrm>
            <a:off x="416849" y="810150"/>
            <a:ext cx="8523951" cy="4186500"/>
          </a:xfrm>
          <a:prstGeom prst="rect">
            <a:avLst/>
          </a:prstGeom>
        </p:spPr>
        <p:txBody>
          <a:bodyPr spcFirstLastPara="1" wrap="square" lIns="25725" tIns="25725" rIns="25725" bIns="25725" anchor="t" anchorCtr="0">
            <a:noAutofit/>
          </a:bodyPr>
          <a:lstStyle/>
          <a:p>
            <a:pPr marL="0" lvl="0" indent="0" algn="l" rtl="0">
              <a:spcBef>
                <a:spcPts val="400"/>
              </a:spcBef>
              <a:spcAft>
                <a:spcPts val="0"/>
              </a:spcAft>
              <a:buNone/>
            </a:pPr>
            <a:r>
              <a:rPr lang="en" sz="2400">
                <a:latin typeface="Libre Franklin" pitchFamily="2" charset="0"/>
              </a:rPr>
              <a:t>Access GAIMME Report excerpt for your grade band.</a:t>
            </a:r>
            <a:endParaRPr sz="2400">
              <a:latin typeface="Libre Franklin" pitchFamily="2" charset="0"/>
            </a:endParaRPr>
          </a:p>
          <a:p>
            <a:pPr marL="0" lvl="0" indent="0" algn="l" rtl="0">
              <a:spcBef>
                <a:spcPts val="800"/>
              </a:spcBef>
              <a:spcAft>
                <a:spcPts val="0"/>
              </a:spcAft>
              <a:buNone/>
            </a:pPr>
            <a:r>
              <a:rPr lang="en" sz="2400">
                <a:latin typeface="Libre Franklin" pitchFamily="2" charset="0"/>
              </a:rPr>
              <a:t>As you read, consider: </a:t>
            </a:r>
            <a:endParaRPr sz="2400">
              <a:latin typeface="Libre Franklin" pitchFamily="2" charset="0"/>
            </a:endParaRPr>
          </a:p>
          <a:p>
            <a:pPr indent="-381000">
              <a:lnSpc>
                <a:spcPct val="100000"/>
              </a:lnSpc>
              <a:buClr>
                <a:srgbClr val="007780"/>
              </a:buClr>
              <a:buSzPts val="2400"/>
              <a:buFont typeface="Arial" panose="020B0604020202020204" pitchFamily="34" charset="0"/>
              <a:buChar char="•"/>
            </a:pPr>
            <a:r>
              <a:rPr lang="en-US" sz="2200">
                <a:latin typeface="Libre Franklin" pitchFamily="2" charset="0"/>
              </a:rPr>
              <a:t>In what ways might engaging in the modeling process support teachers in implementing effective mathematics teaching practices?   </a:t>
            </a:r>
          </a:p>
          <a:p>
            <a:pPr marL="457200" lvl="0" indent="-381000" algn="l" rtl="0">
              <a:lnSpc>
                <a:spcPct val="100000"/>
              </a:lnSpc>
              <a:spcBef>
                <a:spcPts val="800"/>
              </a:spcBef>
              <a:spcAft>
                <a:spcPts val="0"/>
              </a:spcAft>
              <a:buClr>
                <a:srgbClr val="007780"/>
              </a:buClr>
              <a:buSzPts val="2400"/>
              <a:buChar char="•"/>
            </a:pPr>
            <a:r>
              <a:rPr lang="en-US" sz="2200">
                <a:latin typeface="Libre Franklin" pitchFamily="2" charset="0"/>
              </a:rPr>
              <a:t>In what ways might engaging in the modeling process support student engagement in the standards for mathematical practice?  </a:t>
            </a:r>
          </a:p>
          <a:p>
            <a:pPr marL="457200" lvl="0" indent="-381000" algn="l" rtl="0">
              <a:lnSpc>
                <a:spcPct val="100000"/>
              </a:lnSpc>
              <a:spcBef>
                <a:spcPts val="1000"/>
              </a:spcBef>
              <a:spcAft>
                <a:spcPts val="0"/>
              </a:spcAft>
              <a:buClr>
                <a:srgbClr val="007780"/>
              </a:buClr>
              <a:buSzPts val="2400"/>
              <a:buChar char="•"/>
            </a:pPr>
            <a:r>
              <a:rPr lang="en-US" sz="2200">
                <a:latin typeface="Libre Franklin" pitchFamily="2" charset="0"/>
              </a:rPr>
              <a:t>What aspects of this example of the modeling process are similar to or different from your own teaching of mathematics? </a:t>
            </a:r>
          </a:p>
        </p:txBody>
      </p:sp>
      <p:pic>
        <p:nvPicPr>
          <p:cNvPr id="1053" name="Google Shape;1053;p181" descr="5 minute timer"/>
          <p:cNvPicPr preferRelativeResize="0"/>
          <p:nvPr/>
        </p:nvPicPr>
        <p:blipFill>
          <a:blip r:embed="rId3">
            <a:alphaModFix/>
          </a:blip>
          <a:stretch>
            <a:fillRect/>
          </a:stretch>
        </p:blipFill>
        <p:spPr>
          <a:xfrm>
            <a:off x="8221050" y="73675"/>
            <a:ext cx="838150" cy="838133"/>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82"/>
          <p:cNvSpPr txBox="1">
            <a:spLocks noGrp="1"/>
          </p:cNvSpPr>
          <p:nvPr>
            <p:ph type="title"/>
          </p:nvPr>
        </p:nvSpPr>
        <p:spPr>
          <a:xfrm>
            <a:off x="628650" y="273847"/>
            <a:ext cx="7886700" cy="580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endParaRPr sz="2700"/>
          </a:p>
          <a:p>
            <a:pPr marL="0" lvl="0" indent="0" algn="l" rtl="0">
              <a:spcBef>
                <a:spcPts val="0"/>
              </a:spcBef>
              <a:spcAft>
                <a:spcPts val="0"/>
              </a:spcAft>
              <a:buSzPts val="990"/>
              <a:buNone/>
            </a:pPr>
            <a:endParaRPr sz="2700"/>
          </a:p>
          <a:p>
            <a:pPr marL="0" lvl="0" indent="0" algn="l" rtl="0">
              <a:spcBef>
                <a:spcPts val="0"/>
              </a:spcBef>
              <a:spcAft>
                <a:spcPts val="0"/>
              </a:spcAft>
              <a:buSzPts val="990"/>
              <a:buNone/>
            </a:pPr>
            <a:r>
              <a:rPr lang="en" sz="3000"/>
              <a:t>Whole-Group Discussion:</a:t>
            </a:r>
            <a:endParaRPr sz="3000"/>
          </a:p>
          <a:p>
            <a:pPr marL="0" lvl="0" indent="0" algn="l" rtl="0">
              <a:spcBef>
                <a:spcPts val="1000"/>
              </a:spcBef>
              <a:spcAft>
                <a:spcPts val="0"/>
              </a:spcAft>
              <a:buSzPts val="990"/>
              <a:buNone/>
            </a:pPr>
            <a:endParaRPr sz="2700">
              <a:solidFill>
                <a:srgbClr val="3F3F3F"/>
              </a:solidFill>
              <a:latin typeface="Source Sans Pro"/>
              <a:ea typeface="Source Sans Pro"/>
              <a:cs typeface="Source Sans Pro"/>
              <a:sym typeface="Source Sans Pro"/>
            </a:endParaRPr>
          </a:p>
        </p:txBody>
      </p:sp>
      <p:pic>
        <p:nvPicPr>
          <p:cNvPr id="1059" name="Google Shape;1059;p182" descr="5 minute timer"/>
          <p:cNvPicPr preferRelativeResize="0"/>
          <p:nvPr/>
        </p:nvPicPr>
        <p:blipFill>
          <a:blip r:embed="rId3">
            <a:alphaModFix/>
          </a:blip>
          <a:stretch>
            <a:fillRect/>
          </a:stretch>
        </p:blipFill>
        <p:spPr>
          <a:xfrm>
            <a:off x="8087274" y="185724"/>
            <a:ext cx="909375" cy="909375"/>
          </a:xfrm>
          <a:prstGeom prst="rect">
            <a:avLst/>
          </a:prstGeom>
          <a:noFill/>
          <a:ln>
            <a:noFill/>
          </a:ln>
        </p:spPr>
      </p:pic>
      <p:sp>
        <p:nvSpPr>
          <p:cNvPr id="1060" name="Google Shape;1060;p182"/>
          <p:cNvSpPr txBox="1">
            <a:spLocks noGrp="1"/>
          </p:cNvSpPr>
          <p:nvPr>
            <p:ph type="body" idx="1"/>
          </p:nvPr>
        </p:nvSpPr>
        <p:spPr>
          <a:xfrm>
            <a:off x="628650" y="1095100"/>
            <a:ext cx="7702550" cy="3263400"/>
          </a:xfrm>
          <a:prstGeom prst="rect">
            <a:avLst/>
          </a:prstGeom>
        </p:spPr>
        <p:txBody>
          <a:bodyPr spcFirstLastPara="1" wrap="square" lIns="68575" tIns="34275" rIns="68575" bIns="34275" anchor="t" anchorCtr="0">
            <a:normAutofit fontScale="92500" lnSpcReduction="10000"/>
          </a:bodyPr>
          <a:lstStyle/>
          <a:p>
            <a:pPr indent="-381000">
              <a:lnSpc>
                <a:spcPct val="100000"/>
              </a:lnSpc>
              <a:buClr>
                <a:srgbClr val="007780"/>
              </a:buClr>
              <a:buSzPts val="2400"/>
            </a:pPr>
            <a:r>
              <a:rPr lang="en-US" sz="2400">
                <a:latin typeface="Libre Franklin" pitchFamily="2" charset="0"/>
                <a:ea typeface="Source Sans Pro" panose="020B0503030403020204" pitchFamily="34" charset="0"/>
              </a:rPr>
              <a:t>In what ways might engaging in the modeling process support teachers in implementing effective mathematics teaching practices?   </a:t>
            </a:r>
          </a:p>
          <a:p>
            <a:pPr marL="457200" lvl="0" indent="-381000" algn="l" rtl="0">
              <a:lnSpc>
                <a:spcPct val="100000"/>
              </a:lnSpc>
              <a:spcBef>
                <a:spcPts val="800"/>
              </a:spcBef>
              <a:spcAft>
                <a:spcPts val="0"/>
              </a:spcAft>
              <a:buClr>
                <a:srgbClr val="007780"/>
              </a:buClr>
              <a:buSzPts val="2400"/>
              <a:buChar char="•"/>
            </a:pPr>
            <a:r>
              <a:rPr lang="en-US" sz="2400">
                <a:latin typeface="Libre Franklin" pitchFamily="2" charset="0"/>
                <a:ea typeface="Source Sans Pro" panose="020B0503030403020204" pitchFamily="34" charset="0"/>
              </a:rPr>
              <a:t>In what ways might engaging in the modeling process support student engagement in the standards for mathematical practice?  </a:t>
            </a:r>
          </a:p>
          <a:p>
            <a:pPr marL="457200" lvl="0" indent="-381000" algn="l" rtl="0">
              <a:lnSpc>
                <a:spcPct val="100000"/>
              </a:lnSpc>
              <a:spcBef>
                <a:spcPts val="1000"/>
              </a:spcBef>
              <a:spcAft>
                <a:spcPts val="0"/>
              </a:spcAft>
              <a:buClr>
                <a:srgbClr val="007780"/>
              </a:buClr>
              <a:buSzPts val="2400"/>
              <a:buChar char="•"/>
            </a:pPr>
            <a:r>
              <a:rPr lang="en" sz="2400">
                <a:latin typeface="Libre Franklin" pitchFamily="2" charset="0"/>
                <a:ea typeface="Source Sans Pro" panose="020B0503030403020204" pitchFamily="34" charset="0"/>
              </a:rPr>
              <a:t>What aspects of this example of the modeling process are similar to or different from your own teaching of mathematics? </a:t>
            </a:r>
            <a:endParaRPr sz="2400">
              <a:latin typeface="Libre Franklin" pitchFamily="2" charset="0"/>
              <a:ea typeface="Source Sans Pro" panose="020B0503030403020204" pitchFamily="34" charset="0"/>
            </a:endParaRPr>
          </a:p>
          <a:p>
            <a:pPr marL="0" lvl="0" indent="0" algn="l" rtl="0">
              <a:spcBef>
                <a:spcPts val="100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83"/>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The Modeling Cycle and Instructional Resources</a:t>
            </a:r>
            <a:endParaRPr/>
          </a:p>
        </p:txBody>
      </p:sp>
      <p:sp>
        <p:nvSpPr>
          <p:cNvPr id="1066" name="Google Shape;1066;p183"/>
          <p:cNvSpPr txBox="1">
            <a:spLocks noGrp="1"/>
          </p:cNvSpPr>
          <p:nvPr>
            <p:ph type="body" idx="1"/>
          </p:nvPr>
        </p:nvSpPr>
        <p:spPr>
          <a:xfrm>
            <a:off x="623888" y="3442097"/>
            <a:ext cx="7886700" cy="11253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1000"/>
              </a:spcAft>
              <a:buNone/>
            </a:pPr>
            <a:r>
              <a:rPr lang="en" sz="2200">
                <a:solidFill>
                  <a:srgbClr val="102649"/>
                </a:solidFill>
              </a:rPr>
              <a:t>Looking for opportunities to incorporate components of the modeling cycle within available instructional resources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84"/>
          <p:cNvSpPr txBox="1">
            <a:spLocks noGrp="1"/>
          </p:cNvSpPr>
          <p:nvPr>
            <p:ph type="title"/>
          </p:nvPr>
        </p:nvSpPr>
        <p:spPr>
          <a:xfrm>
            <a:off x="629850" y="273848"/>
            <a:ext cx="7886700" cy="6696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What might the modeling cycle look like using available instructional resources? </a:t>
            </a:r>
            <a:endParaRPr/>
          </a:p>
        </p:txBody>
      </p:sp>
      <p:sp>
        <p:nvSpPr>
          <p:cNvPr id="1072" name="Google Shape;1072;p184"/>
          <p:cNvSpPr txBox="1">
            <a:spLocks noGrp="1"/>
          </p:cNvSpPr>
          <p:nvPr>
            <p:ph type="body" idx="1"/>
          </p:nvPr>
        </p:nvSpPr>
        <p:spPr>
          <a:xfrm>
            <a:off x="629841" y="943447"/>
            <a:ext cx="3868500" cy="6180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None/>
            </a:pPr>
            <a:r>
              <a:rPr lang="en"/>
              <a:t>Part 1: Task Consideration</a:t>
            </a:r>
            <a:endParaRPr/>
          </a:p>
        </p:txBody>
      </p:sp>
      <p:sp>
        <p:nvSpPr>
          <p:cNvPr id="1073" name="Google Shape;1073;p184"/>
          <p:cNvSpPr txBox="1">
            <a:spLocks noGrp="1"/>
          </p:cNvSpPr>
          <p:nvPr>
            <p:ph type="body" idx="2"/>
          </p:nvPr>
        </p:nvSpPr>
        <p:spPr>
          <a:xfrm>
            <a:off x="629841" y="1561456"/>
            <a:ext cx="3868500" cy="2763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1074" name="Google Shape;1074;p184"/>
          <p:cNvSpPr txBox="1">
            <a:spLocks noGrp="1"/>
          </p:cNvSpPr>
          <p:nvPr>
            <p:ph type="body" idx="3"/>
          </p:nvPr>
        </p:nvSpPr>
        <p:spPr>
          <a:xfrm>
            <a:off x="4629150" y="943447"/>
            <a:ext cx="3887400" cy="6180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None/>
            </a:pPr>
            <a:r>
              <a:rPr lang="en"/>
              <a:t>Part 2: SWOT Analysis</a:t>
            </a:r>
            <a:endParaRPr/>
          </a:p>
        </p:txBody>
      </p:sp>
      <p:sp>
        <p:nvSpPr>
          <p:cNvPr id="1075" name="Google Shape;1075;p184"/>
          <p:cNvSpPr txBox="1">
            <a:spLocks noGrp="1"/>
          </p:cNvSpPr>
          <p:nvPr>
            <p:ph type="body" idx="4"/>
          </p:nvPr>
        </p:nvSpPr>
        <p:spPr>
          <a:xfrm>
            <a:off x="4629150" y="1561456"/>
            <a:ext cx="3887400" cy="2763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1076" name="Google Shape;1076;p184" descr="This is an image of page 1 of the resource found at: Modeling Task Consideration SWOT Analysis Template&#10;https://education-edit.ky.gov/curriculum/standards/kyacadstand/Documents/Modeling_Task_Consideration_SWOT_Analysis.pdf&#10;&#10;"/>
          <p:cNvPicPr preferRelativeResize="0"/>
          <p:nvPr/>
        </p:nvPicPr>
        <p:blipFill>
          <a:blip r:embed="rId3">
            <a:alphaModFix/>
          </a:blip>
          <a:stretch>
            <a:fillRect/>
          </a:stretch>
        </p:blipFill>
        <p:spPr>
          <a:xfrm>
            <a:off x="629844" y="1561460"/>
            <a:ext cx="3420151" cy="2571740"/>
          </a:xfrm>
          <a:prstGeom prst="rect">
            <a:avLst/>
          </a:prstGeom>
          <a:noFill/>
          <a:ln>
            <a:noFill/>
          </a:ln>
        </p:spPr>
      </p:pic>
      <p:pic>
        <p:nvPicPr>
          <p:cNvPr id="1077" name="Google Shape;1077;p184" descr="This is an image of page 2 of the resource found at: Modeling Task Consideration SWOT Analysis Template&#10;https://education-edit.ky.gov/curriculum/standards/kyacadstand/Documents/Modeling_Task_Consideration_SWOT_Analysis.pdf&#10;"/>
          <p:cNvPicPr preferRelativeResize="0"/>
          <p:nvPr/>
        </p:nvPicPr>
        <p:blipFill>
          <a:blip r:embed="rId4">
            <a:alphaModFix/>
          </a:blip>
          <a:stretch>
            <a:fillRect/>
          </a:stretch>
        </p:blipFill>
        <p:spPr>
          <a:xfrm>
            <a:off x="4629144" y="1561450"/>
            <a:ext cx="3447287" cy="265176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85"/>
          <p:cNvSpPr txBox="1">
            <a:spLocks noGrp="1"/>
          </p:cNvSpPr>
          <p:nvPr>
            <p:ph type="title"/>
          </p:nvPr>
        </p:nvSpPr>
        <p:spPr>
          <a:xfrm>
            <a:off x="628650" y="173410"/>
            <a:ext cx="7886700" cy="61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Part 1: Task Consideration</a:t>
            </a:r>
            <a:endParaRPr/>
          </a:p>
        </p:txBody>
      </p:sp>
      <p:sp>
        <p:nvSpPr>
          <p:cNvPr id="1083" name="Google Shape;1083;p185"/>
          <p:cNvSpPr txBox="1">
            <a:spLocks noGrp="1"/>
          </p:cNvSpPr>
          <p:nvPr>
            <p:ph type="body" idx="1"/>
          </p:nvPr>
        </p:nvSpPr>
        <p:spPr>
          <a:xfrm>
            <a:off x="628650" y="837550"/>
            <a:ext cx="38862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b="1"/>
              <a:t>What you’ll need: </a:t>
            </a:r>
            <a:endParaRPr b="1"/>
          </a:p>
          <a:p>
            <a:pPr marL="0" lvl="0" indent="0" algn="l" rtl="0">
              <a:lnSpc>
                <a:spcPct val="100000"/>
              </a:lnSpc>
              <a:spcBef>
                <a:spcPts val="800"/>
              </a:spcBef>
              <a:spcAft>
                <a:spcPts val="0"/>
              </a:spcAft>
              <a:buNone/>
            </a:pPr>
            <a:r>
              <a:rPr lang="en"/>
              <a:t>A copy of the task you envision engaging students in the modeling cycle. </a:t>
            </a:r>
            <a:endParaRPr/>
          </a:p>
          <a:p>
            <a:pPr marL="228600" lvl="1" indent="-317500" algn="l" rtl="0">
              <a:lnSpc>
                <a:spcPct val="100000"/>
              </a:lnSpc>
              <a:spcBef>
                <a:spcPts val="1000"/>
              </a:spcBef>
              <a:spcAft>
                <a:spcPts val="0"/>
              </a:spcAft>
              <a:buSzPts val="1400"/>
              <a:buChar char="○"/>
            </a:pPr>
            <a:r>
              <a:rPr lang="en"/>
              <a:t>A task labeled “modeling” within your instructional resource</a:t>
            </a:r>
            <a:endParaRPr/>
          </a:p>
          <a:p>
            <a:pPr marL="228600" lvl="1" indent="-317500" algn="l" rtl="0">
              <a:lnSpc>
                <a:spcPct val="100000"/>
              </a:lnSpc>
              <a:spcBef>
                <a:spcPts val="1000"/>
              </a:spcBef>
              <a:spcAft>
                <a:spcPts val="0"/>
              </a:spcAft>
              <a:buSzPts val="1400"/>
              <a:buChar char="○"/>
            </a:pPr>
            <a:r>
              <a:rPr lang="en"/>
              <a:t>A task with modeling “potential” based on your understanding of the modeling cycle </a:t>
            </a:r>
            <a:endParaRPr/>
          </a:p>
          <a:p>
            <a:pPr marL="0" lvl="0" indent="0" algn="l" rtl="0">
              <a:lnSpc>
                <a:spcPct val="100000"/>
              </a:lnSpc>
              <a:spcBef>
                <a:spcPts val="1000"/>
              </a:spcBef>
              <a:spcAft>
                <a:spcPts val="0"/>
              </a:spcAft>
              <a:buNone/>
            </a:pPr>
            <a:endParaRPr/>
          </a:p>
        </p:txBody>
      </p:sp>
      <p:pic>
        <p:nvPicPr>
          <p:cNvPr id="1084" name="Google Shape;1084;p185" descr="30 minute timer">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255523" y="72952"/>
            <a:ext cx="813816" cy="813816"/>
          </a:xfrm>
          <a:prstGeom prst="rect">
            <a:avLst/>
          </a:prstGeom>
          <a:noFill/>
          <a:ln>
            <a:noFill/>
          </a:ln>
        </p:spPr>
      </p:pic>
      <p:sp>
        <p:nvSpPr>
          <p:cNvPr id="1085" name="Google Shape;1085;p185"/>
          <p:cNvSpPr txBox="1">
            <a:spLocks noGrp="1"/>
          </p:cNvSpPr>
          <p:nvPr>
            <p:ph type="body" idx="2"/>
          </p:nvPr>
        </p:nvSpPr>
        <p:spPr>
          <a:xfrm>
            <a:off x="4629150" y="837550"/>
            <a:ext cx="4197350" cy="3212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b="1"/>
              <a:t>What you’ll do: </a:t>
            </a:r>
            <a:endParaRPr b="1"/>
          </a:p>
          <a:p>
            <a:pPr marL="457200" lvl="0" indent="-317500" algn="l" rtl="0">
              <a:lnSpc>
                <a:spcPct val="100000"/>
              </a:lnSpc>
              <a:spcBef>
                <a:spcPts val="200"/>
              </a:spcBef>
              <a:spcAft>
                <a:spcPts val="0"/>
              </a:spcAft>
              <a:buSzPts val="1400"/>
              <a:buChar char="•"/>
            </a:pPr>
            <a:r>
              <a:rPr lang="en"/>
              <a:t>Identify where the components of the modeling cycle shows up in the task as written. </a:t>
            </a:r>
            <a:endParaRPr/>
          </a:p>
          <a:p>
            <a:pPr marL="457200" lvl="0" indent="-317500" algn="l" rtl="0">
              <a:lnSpc>
                <a:spcPct val="100000"/>
              </a:lnSpc>
              <a:spcBef>
                <a:spcPts val="200"/>
              </a:spcBef>
              <a:spcAft>
                <a:spcPts val="0"/>
              </a:spcAft>
              <a:buSzPts val="1400"/>
              <a:buChar char="•"/>
            </a:pPr>
            <a:r>
              <a:rPr lang="en"/>
              <a:t>Capture your thoughts and questions about what teaching and learning might look like during each component. </a:t>
            </a:r>
            <a:endParaRPr/>
          </a:p>
          <a:p>
            <a:pPr marL="0" lvl="0" indent="0" algn="l" rtl="0">
              <a:lnSpc>
                <a:spcPct val="100000"/>
              </a:lnSpc>
              <a:spcBef>
                <a:spcPts val="1000"/>
              </a:spcBef>
              <a:spcAft>
                <a:spcPts val="0"/>
              </a:spcAft>
              <a:buNone/>
            </a:pPr>
            <a:endParaRPr/>
          </a:p>
          <a:p>
            <a:pPr marL="0" lvl="0" indent="0" algn="l" rtl="0">
              <a:lnSpc>
                <a:spcPct val="100000"/>
              </a:lnSpc>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86"/>
          <p:cNvSpPr txBox="1">
            <a:spLocks noGrp="1"/>
          </p:cNvSpPr>
          <p:nvPr>
            <p:ph type="title"/>
          </p:nvPr>
        </p:nvSpPr>
        <p:spPr>
          <a:xfrm>
            <a:off x="311700" y="2823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Part 2: SWOT Analysis</a:t>
            </a:r>
            <a:endParaRPr/>
          </a:p>
        </p:txBody>
      </p:sp>
      <p:sp>
        <p:nvSpPr>
          <p:cNvPr id="1091" name="Google Shape;1091;p186"/>
          <p:cNvSpPr txBox="1">
            <a:spLocks noGrp="1"/>
          </p:cNvSpPr>
          <p:nvPr>
            <p:ph type="body" idx="1"/>
          </p:nvPr>
        </p:nvSpPr>
        <p:spPr>
          <a:xfrm>
            <a:off x="311700" y="863550"/>
            <a:ext cx="8520600" cy="34164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a:t>As you review a modeling task from your instructional resource, consider the following questions: </a:t>
            </a:r>
            <a:endParaRPr/>
          </a:p>
          <a:p>
            <a:pPr marL="457200" lvl="0" indent="-361950" algn="l" rtl="0">
              <a:lnSpc>
                <a:spcPct val="100000"/>
              </a:lnSpc>
              <a:spcBef>
                <a:spcPts val="1000"/>
              </a:spcBef>
              <a:spcAft>
                <a:spcPts val="0"/>
              </a:spcAft>
              <a:buSzPts val="2100"/>
              <a:buChar char="•"/>
            </a:pPr>
            <a:r>
              <a:rPr lang="en"/>
              <a:t>What might you consider STRENGTHS related to how the task engages students with the modeling cycle? </a:t>
            </a:r>
            <a:endParaRPr/>
          </a:p>
          <a:p>
            <a:pPr marL="457200" lvl="0" indent="-361950" algn="l" rtl="0">
              <a:lnSpc>
                <a:spcPct val="100000"/>
              </a:lnSpc>
              <a:spcBef>
                <a:spcPts val="1000"/>
              </a:spcBef>
              <a:spcAft>
                <a:spcPts val="0"/>
              </a:spcAft>
              <a:buSzPts val="2100"/>
              <a:buChar char="•"/>
            </a:pPr>
            <a:r>
              <a:rPr lang="en"/>
              <a:t>What might you consider WEAKNESSES related to how the task engages students with the modeling cycle? </a:t>
            </a:r>
            <a:endParaRPr/>
          </a:p>
          <a:p>
            <a:pPr marL="457200" lvl="0" indent="-361950" algn="l" rtl="0">
              <a:lnSpc>
                <a:spcPct val="100000"/>
              </a:lnSpc>
              <a:spcBef>
                <a:spcPts val="1000"/>
              </a:spcBef>
              <a:spcAft>
                <a:spcPts val="0"/>
              </a:spcAft>
              <a:buSzPts val="2100"/>
              <a:buChar char="•"/>
            </a:pPr>
            <a:r>
              <a:rPr lang="en"/>
              <a:t>What OPPORTUNITIES might you see? </a:t>
            </a:r>
            <a:endParaRPr/>
          </a:p>
          <a:p>
            <a:pPr marL="457200" lvl="0" indent="-361950" algn="l" rtl="0">
              <a:lnSpc>
                <a:spcPct val="100000"/>
              </a:lnSpc>
              <a:spcBef>
                <a:spcPts val="1000"/>
              </a:spcBef>
              <a:spcAft>
                <a:spcPts val="1000"/>
              </a:spcAft>
              <a:buSzPts val="2100"/>
              <a:buChar char="•"/>
            </a:pPr>
            <a:r>
              <a:rPr lang="en"/>
              <a:t>How might you TAKE ACTION?</a:t>
            </a:r>
            <a:endParaRPr/>
          </a:p>
        </p:txBody>
      </p:sp>
      <p:pic>
        <p:nvPicPr>
          <p:cNvPr id="1092" name="Google Shape;1092;p186" descr="15 minute timer&#10;"/>
          <p:cNvPicPr preferRelativeResize="0"/>
          <p:nvPr/>
        </p:nvPicPr>
        <p:blipFill>
          <a:blip r:embed="rId3">
            <a:alphaModFix/>
          </a:blip>
          <a:stretch>
            <a:fillRect/>
          </a:stretch>
        </p:blipFill>
        <p:spPr>
          <a:xfrm>
            <a:off x="8265043" y="49743"/>
            <a:ext cx="813816" cy="813816"/>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6"/>
        <p:cNvGrpSpPr/>
        <p:nvPr/>
      </p:nvGrpSpPr>
      <p:grpSpPr>
        <a:xfrm>
          <a:off x="0" y="0"/>
          <a:ext cx="0" cy="0"/>
          <a:chOff x="0" y="0"/>
          <a:chExt cx="0" cy="0"/>
        </a:xfrm>
      </p:grpSpPr>
      <p:sp>
        <p:nvSpPr>
          <p:cNvPr id="1097" name="Google Shape;1097;p187"/>
          <p:cNvSpPr txBox="1">
            <a:spLocks noGrp="1"/>
          </p:cNvSpPr>
          <p:nvPr>
            <p:ph type="title"/>
          </p:nvPr>
        </p:nvSpPr>
        <p:spPr>
          <a:xfrm>
            <a:off x="629850" y="200651"/>
            <a:ext cx="7886700" cy="618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Choose Your Own Adventure</a:t>
            </a:r>
            <a:endParaRPr/>
          </a:p>
        </p:txBody>
      </p:sp>
      <p:sp>
        <p:nvSpPr>
          <p:cNvPr id="1098" name="Google Shape;1098;p187"/>
          <p:cNvSpPr txBox="1">
            <a:spLocks noGrp="1"/>
          </p:cNvSpPr>
          <p:nvPr>
            <p:ph type="body" idx="1"/>
          </p:nvPr>
        </p:nvSpPr>
        <p:spPr>
          <a:xfrm>
            <a:off x="629841" y="680435"/>
            <a:ext cx="3868500" cy="618000"/>
          </a:xfrm>
          <a:prstGeom prst="rect">
            <a:avLst/>
          </a:prstGeom>
        </p:spPr>
        <p:txBody>
          <a:bodyPr spcFirstLastPara="1" wrap="square" lIns="68575" tIns="34275" rIns="68575" bIns="34275" anchor="b" anchorCtr="0">
            <a:noAutofit/>
          </a:bodyPr>
          <a:lstStyle/>
          <a:p>
            <a:pPr marL="0" lvl="0" indent="0" algn="l" rtl="0">
              <a:lnSpc>
                <a:spcPct val="100000"/>
              </a:lnSpc>
              <a:spcBef>
                <a:spcPts val="800"/>
              </a:spcBef>
              <a:spcAft>
                <a:spcPts val="0"/>
              </a:spcAft>
              <a:buNone/>
            </a:pPr>
            <a:endParaRPr sz="2233">
              <a:solidFill>
                <a:schemeClr val="dk1"/>
              </a:solidFill>
              <a:highlight>
                <a:srgbClr val="FFFFFF"/>
              </a:highlight>
              <a:latin typeface="Source Sans Pro"/>
              <a:ea typeface="Source Sans Pro"/>
              <a:cs typeface="Source Sans Pro"/>
              <a:sym typeface="Source Sans Pro"/>
            </a:endParaRPr>
          </a:p>
          <a:p>
            <a:pPr marL="0" lvl="0" indent="0" algn="l" rtl="0">
              <a:spcBef>
                <a:spcPts val="1000"/>
              </a:spcBef>
              <a:spcAft>
                <a:spcPts val="0"/>
              </a:spcAft>
              <a:buNone/>
            </a:pPr>
            <a:r>
              <a:rPr lang="en" sz="2400"/>
              <a:t>From Your HQIR:</a:t>
            </a:r>
            <a:endParaRPr sz="2400"/>
          </a:p>
        </p:txBody>
      </p:sp>
      <p:sp>
        <p:nvSpPr>
          <p:cNvPr id="1099" name="Google Shape;1099;p187"/>
          <p:cNvSpPr txBox="1">
            <a:spLocks noGrp="1"/>
          </p:cNvSpPr>
          <p:nvPr>
            <p:ph type="body" idx="2"/>
          </p:nvPr>
        </p:nvSpPr>
        <p:spPr>
          <a:xfrm>
            <a:off x="629850" y="1298375"/>
            <a:ext cx="3599250" cy="3120000"/>
          </a:xfrm>
          <a:prstGeom prst="rect">
            <a:avLst/>
          </a:prstGeom>
          <a:solidFill>
            <a:schemeClr val="lt1"/>
          </a:solidFill>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a:t>Complete the graphic organizers based on:</a:t>
            </a:r>
            <a:endParaRPr/>
          </a:p>
          <a:p>
            <a:pPr marL="228600" lvl="1" indent="-317500" algn="l" rtl="0">
              <a:lnSpc>
                <a:spcPct val="100000"/>
              </a:lnSpc>
              <a:spcBef>
                <a:spcPts val="1000"/>
              </a:spcBef>
              <a:spcAft>
                <a:spcPts val="0"/>
              </a:spcAft>
              <a:buSzPts val="1400"/>
              <a:buChar char="○"/>
            </a:pPr>
            <a:r>
              <a:rPr lang="en"/>
              <a:t>A task labeled “modeling” within your instructional resource</a:t>
            </a:r>
            <a:endParaRPr/>
          </a:p>
          <a:p>
            <a:pPr marL="228600" lvl="1" indent="-317500" algn="l" rtl="0">
              <a:lnSpc>
                <a:spcPct val="100000"/>
              </a:lnSpc>
              <a:spcBef>
                <a:spcPts val="1000"/>
              </a:spcBef>
              <a:spcAft>
                <a:spcPts val="1000"/>
              </a:spcAft>
              <a:buSzPts val="1400"/>
              <a:buChar char="○"/>
            </a:pPr>
            <a:r>
              <a:rPr lang="en"/>
              <a:t>A task with modeling “potential” based on your understanding of the modeling cycle </a:t>
            </a:r>
            <a:endParaRPr/>
          </a:p>
        </p:txBody>
      </p:sp>
      <p:sp>
        <p:nvSpPr>
          <p:cNvPr id="1100" name="Google Shape;1100;p187"/>
          <p:cNvSpPr txBox="1">
            <a:spLocks noGrp="1"/>
          </p:cNvSpPr>
          <p:nvPr>
            <p:ph type="body" idx="3"/>
          </p:nvPr>
        </p:nvSpPr>
        <p:spPr>
          <a:xfrm>
            <a:off x="4498341" y="680435"/>
            <a:ext cx="4018209" cy="617939"/>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None/>
            </a:pPr>
            <a:r>
              <a:rPr lang="en" sz="2400"/>
              <a:t>KDE Samples: </a:t>
            </a:r>
            <a:endParaRPr sz="2400"/>
          </a:p>
        </p:txBody>
      </p:sp>
      <p:sp>
        <p:nvSpPr>
          <p:cNvPr id="1101" name="Google Shape;1101;p187"/>
          <p:cNvSpPr txBox="1">
            <a:spLocks noGrp="1"/>
          </p:cNvSpPr>
          <p:nvPr>
            <p:ph type="body" idx="4"/>
          </p:nvPr>
        </p:nvSpPr>
        <p:spPr>
          <a:xfrm>
            <a:off x="4498341" y="1298374"/>
            <a:ext cx="4645659" cy="3286325"/>
          </a:xfrm>
          <a:prstGeom prst="rect">
            <a:avLst/>
          </a:prstGeom>
          <a:solidFill>
            <a:schemeClr val="lt1"/>
          </a:solidFill>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a:t>Complete the graphic organizers based on:</a:t>
            </a:r>
            <a:endParaRPr sz="2400"/>
          </a:p>
          <a:p>
            <a:pPr marL="0" lvl="0" indent="0" algn="l" rtl="0">
              <a:lnSpc>
                <a:spcPct val="115000"/>
              </a:lnSpc>
              <a:spcBef>
                <a:spcPts val="1000"/>
              </a:spcBef>
              <a:spcAft>
                <a:spcPts val="0"/>
              </a:spcAft>
              <a:buNone/>
            </a:pPr>
            <a:r>
              <a:rPr lang="en" sz="1800"/>
              <a:t>Elementary Mathematics:</a:t>
            </a:r>
            <a:endParaRPr sz="1800"/>
          </a:p>
          <a:p>
            <a:pPr marL="457200" lvl="0" indent="-342900" algn="l" rtl="0">
              <a:lnSpc>
                <a:spcPct val="115000"/>
              </a:lnSpc>
              <a:spcBef>
                <a:spcPts val="0"/>
              </a:spcBef>
              <a:spcAft>
                <a:spcPts val="0"/>
              </a:spcAft>
              <a:buSzPts val="1800"/>
              <a:buChar char="•"/>
            </a:pPr>
            <a:r>
              <a:rPr lang="en-US" sz="1800" err="1"/>
              <a:t>enVision</a:t>
            </a:r>
            <a:r>
              <a:rPr lang="en-US" sz="1800"/>
              <a:t> Mathematics: </a:t>
            </a:r>
            <a:r>
              <a:rPr lang="en-US" sz="1800">
                <a:hlinkClick r:id="rId3"/>
              </a:rPr>
              <a:t>Piled Up</a:t>
            </a:r>
            <a:endParaRPr lang="en-US" sz="1800"/>
          </a:p>
          <a:p>
            <a:pPr marL="457200" lvl="0" indent="-342900" algn="l" rtl="0">
              <a:lnSpc>
                <a:spcPct val="115000"/>
              </a:lnSpc>
              <a:spcBef>
                <a:spcPts val="0"/>
              </a:spcBef>
              <a:spcAft>
                <a:spcPts val="0"/>
              </a:spcAft>
              <a:buSzPts val="1800"/>
              <a:buChar char="•"/>
            </a:pPr>
            <a:r>
              <a:rPr lang="en-US" sz="1800">
                <a:hlinkClick r:id="rId4"/>
              </a:rPr>
              <a:t>Annotated Sample Graphic Organizer </a:t>
            </a:r>
            <a:endParaRPr sz="1800"/>
          </a:p>
          <a:p>
            <a:pPr marL="0" lvl="0" indent="0" algn="l" rtl="0">
              <a:lnSpc>
                <a:spcPct val="115000"/>
              </a:lnSpc>
              <a:spcBef>
                <a:spcPts val="1000"/>
              </a:spcBef>
              <a:spcAft>
                <a:spcPts val="0"/>
              </a:spcAft>
              <a:buNone/>
            </a:pPr>
            <a:r>
              <a:rPr lang="en" sz="1800"/>
              <a:t>Secondary Mathematics:</a:t>
            </a:r>
            <a:endParaRPr sz="1800"/>
          </a:p>
          <a:p>
            <a:pPr marL="457200" lvl="0" indent="-342900" algn="l" rtl="0">
              <a:lnSpc>
                <a:spcPct val="115000"/>
              </a:lnSpc>
              <a:spcBef>
                <a:spcPts val="0"/>
              </a:spcBef>
              <a:spcAft>
                <a:spcPts val="0"/>
              </a:spcAft>
              <a:buSzPts val="1800"/>
              <a:buChar char="•"/>
            </a:pPr>
            <a:r>
              <a:rPr lang="en" sz="1800"/>
              <a:t>Illustrative Mathematics: </a:t>
            </a:r>
            <a:r>
              <a:rPr lang="en" sz="1800" u="sng">
                <a:solidFill>
                  <a:schemeClr val="hlink"/>
                </a:solidFill>
                <a:hlinkClick r:id="rId5"/>
              </a:rPr>
              <a:t>Planning a Vacation</a:t>
            </a:r>
            <a:endParaRPr sz="1500"/>
          </a:p>
          <a:p>
            <a:pPr marL="457200" lvl="0" indent="-342900" algn="l" rtl="0">
              <a:lnSpc>
                <a:spcPct val="115000"/>
              </a:lnSpc>
              <a:spcBef>
                <a:spcPts val="0"/>
              </a:spcBef>
              <a:spcAft>
                <a:spcPts val="0"/>
              </a:spcAft>
              <a:buSzPts val="1800"/>
              <a:buChar char="•"/>
            </a:pPr>
            <a:r>
              <a:rPr lang="en" sz="1800" u="sng">
                <a:solidFill>
                  <a:schemeClr val="hlink"/>
                </a:solidFill>
                <a:hlinkClick r:id="rId6"/>
              </a:rPr>
              <a:t>Annotated Sample Graphic Organizers</a:t>
            </a:r>
            <a:endParaRPr sz="1800"/>
          </a:p>
          <a:p>
            <a:pPr marL="0" lvl="0" indent="0" algn="l" rtl="0">
              <a:lnSpc>
                <a:spcPct val="115000"/>
              </a:lnSpc>
              <a:spcBef>
                <a:spcPts val="1000"/>
              </a:spcBef>
              <a:spcAft>
                <a:spcPts val="1000"/>
              </a:spcAft>
              <a:buNone/>
            </a:pPr>
            <a:endParaRPr sz="15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88"/>
          <p:cNvSpPr txBox="1">
            <a:spLocks noGrp="1"/>
          </p:cNvSpPr>
          <p:nvPr>
            <p:ph type="title"/>
          </p:nvPr>
        </p:nvSpPr>
        <p:spPr>
          <a:xfrm>
            <a:off x="628650" y="273847"/>
            <a:ext cx="7886700" cy="4779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  Existing State → → → Desired State</a:t>
            </a:r>
            <a:endParaRPr/>
          </a:p>
        </p:txBody>
      </p:sp>
      <p:sp>
        <p:nvSpPr>
          <p:cNvPr id="1107" name="Google Shape;1107;p188"/>
          <p:cNvSpPr txBox="1">
            <a:spLocks noGrp="1"/>
          </p:cNvSpPr>
          <p:nvPr>
            <p:ph type="body" idx="1"/>
          </p:nvPr>
        </p:nvSpPr>
        <p:spPr>
          <a:xfrm>
            <a:off x="628650" y="827826"/>
            <a:ext cx="3886200" cy="3804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A focus on the </a:t>
            </a:r>
            <a:r>
              <a:rPr lang="en" b="1"/>
              <a:t>PRESENT</a:t>
            </a:r>
            <a:r>
              <a:rPr lang="en"/>
              <a:t>: </a:t>
            </a:r>
            <a:endParaRPr/>
          </a:p>
          <a:p>
            <a:pPr marL="0" lvl="0" indent="0" algn="l" rtl="0">
              <a:spcBef>
                <a:spcPts val="800"/>
              </a:spcBef>
              <a:spcAft>
                <a:spcPts val="0"/>
              </a:spcAft>
              <a:buNone/>
            </a:pPr>
            <a:endParaRPr/>
          </a:p>
        </p:txBody>
      </p:sp>
      <p:sp>
        <p:nvSpPr>
          <p:cNvPr id="1108" name="Google Shape;1108;p188"/>
          <p:cNvSpPr txBox="1">
            <a:spLocks noGrp="1"/>
          </p:cNvSpPr>
          <p:nvPr>
            <p:ph type="body" idx="2"/>
          </p:nvPr>
        </p:nvSpPr>
        <p:spPr>
          <a:xfrm>
            <a:off x="4629150" y="827650"/>
            <a:ext cx="4078200" cy="3804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A focus on </a:t>
            </a:r>
            <a:r>
              <a:rPr lang="en" b="1"/>
              <a:t>POSSIBILITIES</a:t>
            </a:r>
            <a:r>
              <a:rPr lang="en"/>
              <a:t>:</a:t>
            </a:r>
            <a:endParaRPr/>
          </a:p>
          <a:p>
            <a:pPr marL="0" lvl="0" indent="0" algn="l" rtl="0">
              <a:spcBef>
                <a:spcPts val="800"/>
              </a:spcBef>
              <a:spcAft>
                <a:spcPts val="0"/>
              </a:spcAft>
              <a:buNone/>
            </a:pPr>
            <a:endParaRPr/>
          </a:p>
        </p:txBody>
      </p:sp>
      <p:sp>
        <p:nvSpPr>
          <p:cNvPr id="1109" name="Google Shape;1109;p188"/>
          <p:cNvSpPr txBox="1"/>
          <p:nvPr/>
        </p:nvSpPr>
        <p:spPr>
          <a:xfrm>
            <a:off x="711450" y="1483475"/>
            <a:ext cx="7721100" cy="2493600"/>
          </a:xfrm>
          <a:prstGeom prst="rect">
            <a:avLst/>
          </a:prstGeom>
          <a:solidFill>
            <a:srgbClr val="D0E0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102649"/>
                </a:solidFill>
                <a:latin typeface="Libre Franklin"/>
                <a:ea typeface="Libre Franklin"/>
                <a:cs typeface="Libre Franklin"/>
                <a:sym typeface="Libre Franklin"/>
              </a:rPr>
              <a:t>How might engaging in the modeling cycle support mathematics teaching and learning in your school? </a:t>
            </a:r>
            <a:endParaRPr sz="2500" b="1">
              <a:solidFill>
                <a:srgbClr val="102649"/>
              </a:solidFill>
              <a:latin typeface="Libre Franklin"/>
              <a:ea typeface="Libre Franklin"/>
              <a:cs typeface="Libre Franklin"/>
              <a:sym typeface="Libre Franklin"/>
            </a:endParaRPr>
          </a:p>
          <a:p>
            <a:pPr marL="0" lvl="0" indent="0" algn="ctr" rtl="0">
              <a:spcBef>
                <a:spcPts val="0"/>
              </a:spcBef>
              <a:spcAft>
                <a:spcPts val="0"/>
              </a:spcAft>
              <a:buNone/>
            </a:pPr>
            <a:endParaRPr sz="2500" b="1">
              <a:solidFill>
                <a:srgbClr val="102649"/>
              </a:solidFill>
              <a:latin typeface="Libre Franklin"/>
              <a:ea typeface="Libre Franklin"/>
              <a:cs typeface="Libre Franklin"/>
              <a:sym typeface="Libre Franklin"/>
            </a:endParaRPr>
          </a:p>
          <a:p>
            <a:pPr marL="0" lvl="0" indent="0" algn="ctr" rtl="0">
              <a:spcBef>
                <a:spcPts val="0"/>
              </a:spcBef>
              <a:spcAft>
                <a:spcPts val="0"/>
              </a:spcAft>
              <a:buNone/>
            </a:pPr>
            <a:r>
              <a:rPr lang="en" sz="2500" b="1">
                <a:solidFill>
                  <a:srgbClr val="102649"/>
                </a:solidFill>
                <a:latin typeface="Libre Franklin"/>
                <a:ea typeface="Libre Franklin"/>
                <a:cs typeface="Libre Franklin"/>
                <a:sym typeface="Libre Franklin"/>
              </a:rPr>
              <a:t>What assets did you notice from your instructional resource to support this shift? </a:t>
            </a:r>
            <a:endParaRPr sz="2500" b="1">
              <a:solidFill>
                <a:srgbClr val="102649"/>
              </a:solidFill>
              <a:latin typeface="Libre Franklin"/>
              <a:ea typeface="Libre Franklin"/>
              <a:cs typeface="Libre Franklin"/>
              <a:sym typeface="Libre Franklin"/>
            </a:endParaRPr>
          </a:p>
        </p:txBody>
      </p:sp>
      <p:pic>
        <p:nvPicPr>
          <p:cNvPr id="1110" name="Google Shape;1110;p188" descr="5 minute timer"/>
          <p:cNvPicPr preferRelativeResize="0"/>
          <p:nvPr/>
        </p:nvPicPr>
        <p:blipFill>
          <a:blip r:embed="rId3">
            <a:alphaModFix/>
          </a:blip>
          <a:stretch>
            <a:fillRect/>
          </a:stretch>
        </p:blipFill>
        <p:spPr>
          <a:xfrm>
            <a:off x="8432550" y="58103"/>
            <a:ext cx="711450" cy="7114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189"/>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Reflection</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90"/>
          <p:cNvSpPr txBox="1">
            <a:spLocks noGrp="1"/>
          </p:cNvSpPr>
          <p:nvPr>
            <p:ph type="title"/>
          </p:nvPr>
        </p:nvSpPr>
        <p:spPr>
          <a:xfrm>
            <a:off x="376658" y="183744"/>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900"/>
              <a:t>Stoplight Chat</a:t>
            </a:r>
            <a:endParaRPr sz="3900"/>
          </a:p>
        </p:txBody>
      </p:sp>
      <p:sp>
        <p:nvSpPr>
          <p:cNvPr id="1121" name="Google Shape;1121;p190"/>
          <p:cNvSpPr txBox="1">
            <a:spLocks noGrp="1"/>
          </p:cNvSpPr>
          <p:nvPr>
            <p:ph type="body" idx="1"/>
          </p:nvPr>
        </p:nvSpPr>
        <p:spPr>
          <a:xfrm>
            <a:off x="416850" y="787400"/>
            <a:ext cx="8403600" cy="4218575"/>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1000"/>
              </a:spcBef>
              <a:spcAft>
                <a:spcPts val="0"/>
              </a:spcAft>
              <a:buClr>
                <a:srgbClr val="007780"/>
              </a:buClr>
              <a:buSzPts val="1800"/>
              <a:buFont typeface="Source Sans Pro"/>
              <a:buChar char="▶"/>
            </a:pPr>
            <a:r>
              <a:rPr lang="en" sz="1800" b="1">
                <a:solidFill>
                  <a:srgbClr val="3F3F3F"/>
                </a:solidFill>
              </a:rPr>
              <a:t>PURPOSE AND INTENTIONS</a:t>
            </a:r>
            <a:endParaRPr sz="1800">
              <a:solidFill>
                <a:srgbClr val="3F3F3F"/>
              </a:solidFill>
            </a:endParaRPr>
          </a:p>
          <a:p>
            <a:pPr marL="457200" lvl="0" indent="0" algn="l" rtl="0">
              <a:lnSpc>
                <a:spcPct val="100000"/>
              </a:lnSpc>
              <a:spcBef>
                <a:spcPts val="0"/>
              </a:spcBef>
              <a:spcAft>
                <a:spcPts val="0"/>
              </a:spcAft>
              <a:buNone/>
            </a:pPr>
            <a:r>
              <a:rPr lang="en" sz="1800">
                <a:solidFill>
                  <a:srgbClr val="3F3F3F"/>
                </a:solidFill>
              </a:rPr>
              <a:t>R</a:t>
            </a:r>
            <a:r>
              <a:rPr lang="en" sz="1800"/>
              <a:t>eflect on content and connect to current work.. </a:t>
            </a:r>
            <a:endParaRPr sz="1800">
              <a:solidFill>
                <a:srgbClr val="434343"/>
              </a:solidFill>
            </a:endParaRPr>
          </a:p>
          <a:p>
            <a:pPr marL="457200" lvl="0" indent="-342900" algn="l" rtl="0">
              <a:lnSpc>
                <a:spcPct val="100000"/>
              </a:lnSpc>
              <a:spcBef>
                <a:spcPts val="1000"/>
              </a:spcBef>
              <a:spcAft>
                <a:spcPts val="0"/>
              </a:spcAft>
              <a:buClr>
                <a:srgbClr val="007780"/>
              </a:buClr>
              <a:buSzPts val="1800"/>
              <a:buFont typeface="Source Sans Pro"/>
              <a:buChar char="▶"/>
            </a:pPr>
            <a:r>
              <a:rPr lang="en" sz="2000"/>
              <a:t>Take a moment to consider: </a:t>
            </a:r>
            <a:endParaRPr sz="2000"/>
          </a:p>
          <a:p>
            <a:pPr marL="1028700" lvl="0" indent="0" algn="l" rtl="0">
              <a:lnSpc>
                <a:spcPct val="100000"/>
              </a:lnSpc>
              <a:spcBef>
                <a:spcPts val="1000"/>
              </a:spcBef>
              <a:spcAft>
                <a:spcPts val="0"/>
              </a:spcAft>
              <a:buNone/>
            </a:pPr>
            <a:r>
              <a:rPr lang="en" sz="2000"/>
              <a:t>What might be one thing you’ll START based on today’s session?</a:t>
            </a:r>
            <a:endParaRPr sz="2000"/>
          </a:p>
          <a:p>
            <a:pPr marL="1028700" lvl="0" indent="0" algn="l" rtl="0">
              <a:lnSpc>
                <a:spcPct val="100000"/>
              </a:lnSpc>
              <a:spcBef>
                <a:spcPts val="1000"/>
              </a:spcBef>
              <a:spcAft>
                <a:spcPts val="0"/>
              </a:spcAft>
              <a:buNone/>
            </a:pPr>
            <a:r>
              <a:rPr lang="en" sz="2000"/>
              <a:t>What might be one thing you’ll CONTINUE based on today’s session?</a:t>
            </a:r>
            <a:endParaRPr sz="2000"/>
          </a:p>
          <a:p>
            <a:pPr marL="1028700" lvl="0" indent="0" algn="l" rtl="0">
              <a:lnSpc>
                <a:spcPct val="100000"/>
              </a:lnSpc>
              <a:spcBef>
                <a:spcPts val="1000"/>
              </a:spcBef>
              <a:spcAft>
                <a:spcPts val="0"/>
              </a:spcAft>
              <a:buNone/>
            </a:pPr>
            <a:r>
              <a:rPr lang="en" sz="2000"/>
              <a:t>What might be one thing you’ll STOP based on today’s session?</a:t>
            </a:r>
            <a:endParaRPr sz="2000"/>
          </a:p>
          <a:p>
            <a:pPr marL="914400" lvl="0" indent="0" algn="l" rtl="0">
              <a:lnSpc>
                <a:spcPct val="100000"/>
              </a:lnSpc>
              <a:spcBef>
                <a:spcPts val="1000"/>
              </a:spcBef>
              <a:spcAft>
                <a:spcPts val="1000"/>
              </a:spcAft>
              <a:buNone/>
            </a:pPr>
            <a:endParaRPr sz="1800"/>
          </a:p>
        </p:txBody>
      </p:sp>
      <p:pic>
        <p:nvPicPr>
          <p:cNvPr id="1122" name="Google Shape;1122;p190" descr="ThSource: https://4deefe9b-2cd7-4227-9bfc-3ed4b9a356ea.filesusr.com/ugd/6a5cc9_ed28b325ab6a4362b834f4bbf295d408.pdf#page=265&#10;"/>
          <p:cNvPicPr preferRelativeResize="0"/>
          <p:nvPr/>
        </p:nvPicPr>
        <p:blipFill rotWithShape="1">
          <a:blip r:embed="rId3">
            <a:alphaModFix/>
          </a:blip>
          <a:srcRect/>
          <a:stretch/>
        </p:blipFill>
        <p:spPr>
          <a:xfrm>
            <a:off x="77944" y="4476325"/>
            <a:ext cx="5886450" cy="161925"/>
          </a:xfrm>
          <a:prstGeom prst="rect">
            <a:avLst/>
          </a:prstGeom>
          <a:noFill/>
          <a:ln>
            <a:noFill/>
          </a:ln>
        </p:spPr>
      </p:pic>
      <p:pic>
        <p:nvPicPr>
          <p:cNvPr id="1123" name="Google Shape;1123;p19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41506" y="114300"/>
            <a:ext cx="2588194" cy="1633688"/>
          </a:xfrm>
          <a:prstGeom prst="rect">
            <a:avLst/>
          </a:prstGeom>
          <a:noFill/>
          <a:ln>
            <a:noFill/>
          </a:ln>
        </p:spPr>
      </p:pic>
      <p:pic>
        <p:nvPicPr>
          <p:cNvPr id="1124" name="Google Shape;1124;p190">
            <a:extLst>
              <a:ext uri="{C183D7F6-B498-43B3-948B-1728B52AA6E4}">
                <adec:decorative xmlns:adec="http://schemas.microsoft.com/office/drawing/2017/decorative" val="1"/>
              </a:ext>
            </a:extLst>
          </p:cNvPr>
          <p:cNvPicPr preferRelativeResize="0"/>
          <p:nvPr/>
        </p:nvPicPr>
        <p:blipFill rotWithShape="1">
          <a:blip r:embed="rId4">
            <a:alphaModFix/>
          </a:blip>
          <a:srcRect r="68399"/>
          <a:stretch/>
        </p:blipFill>
        <p:spPr>
          <a:xfrm>
            <a:off x="1014618" y="3530331"/>
            <a:ext cx="360956" cy="721004"/>
          </a:xfrm>
          <a:prstGeom prst="rect">
            <a:avLst/>
          </a:prstGeom>
          <a:noFill/>
          <a:ln>
            <a:noFill/>
          </a:ln>
        </p:spPr>
      </p:pic>
      <p:pic>
        <p:nvPicPr>
          <p:cNvPr id="1125" name="Google Shape;1125;p190">
            <a:extLst>
              <a:ext uri="{C183D7F6-B498-43B3-948B-1728B52AA6E4}">
                <adec:decorative xmlns:adec="http://schemas.microsoft.com/office/drawing/2017/decorative" val="1"/>
              </a:ext>
            </a:extLst>
          </p:cNvPr>
          <p:cNvPicPr preferRelativeResize="0"/>
          <p:nvPr/>
        </p:nvPicPr>
        <p:blipFill rotWithShape="1">
          <a:blip r:embed="rId4">
            <a:alphaModFix/>
          </a:blip>
          <a:srcRect l="31294" r="34161"/>
          <a:stretch/>
        </p:blipFill>
        <p:spPr>
          <a:xfrm>
            <a:off x="997809" y="2761084"/>
            <a:ext cx="394583" cy="720994"/>
          </a:xfrm>
          <a:prstGeom prst="rect">
            <a:avLst/>
          </a:prstGeom>
          <a:noFill/>
          <a:ln>
            <a:noFill/>
          </a:ln>
        </p:spPr>
      </p:pic>
      <p:pic>
        <p:nvPicPr>
          <p:cNvPr id="1126" name="Google Shape;1126;p190">
            <a:extLst>
              <a:ext uri="{C183D7F6-B498-43B3-948B-1728B52AA6E4}">
                <adec:decorative xmlns:adec="http://schemas.microsoft.com/office/drawing/2017/decorative" val="1"/>
              </a:ext>
            </a:extLst>
          </p:cNvPr>
          <p:cNvPicPr preferRelativeResize="0"/>
          <p:nvPr/>
        </p:nvPicPr>
        <p:blipFill rotWithShape="1">
          <a:blip r:embed="rId4">
            <a:alphaModFix/>
          </a:blip>
          <a:srcRect l="68399"/>
          <a:stretch/>
        </p:blipFill>
        <p:spPr>
          <a:xfrm>
            <a:off x="1014615" y="1991841"/>
            <a:ext cx="360956" cy="7209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Clouse, Thomas - Division of Academic Program Standards</DisplayName>
        <AccountId>55573</AccountId>
        <AccountType/>
      </UserInfo>
      <UserInfo>
        <DisplayName>Rowland, Chrystal - KDE Division Director</DisplayName>
        <AccountId>64164</AccountId>
        <AccountType/>
      </UserInfo>
      <UserInfo>
        <DisplayName>Chavez, Erin - Division of Academic Program Standards</DisplayName>
        <AccountId>14186</AccountId>
        <AccountType/>
      </UserInfo>
      <UserInfo>
        <DisplayName>Ray, Micki - Office of Teaching and Learning</DisplayName>
        <AccountId>33783</AccountId>
        <AccountType/>
      </UserInfo>
    </SharedWithUsers>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2024-04-29T04:00:00+00:00</Publication_x0020_Date>
    <Audience1 xmlns="3a62de7d-ba57-4f43-9dae-9623ba637be0"/>
    <_dlc_DocId xmlns="3a62de7d-ba57-4f43-9dae-9623ba637be0">KYED-536-2008</_dlc_DocId>
    <_dlc_DocIdUrl xmlns="3a62de7d-ba57-4f43-9dae-9623ba637be0">
      <Url>https://www.education.ky.gov/curriculum/standards/kyacadstand/_layouts/15/DocIdRedir.aspx?ID=KYED-536-2008</Url>
      <Description>KYED-536-2008</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277F7B9-568D-48DE-ACA3-CDD73D7C83B7}"/>
</file>

<file path=customXml/itemProps2.xml><?xml version="1.0" encoding="utf-8"?>
<ds:datastoreItem xmlns:ds="http://schemas.openxmlformats.org/officeDocument/2006/customXml" ds:itemID="{CBFB3E01-21EC-4422-B568-01C8994DEB6C}">
  <ds:schemaRefs>
    <ds:schemaRef ds:uri="http://schemas.microsoft.com/sharepoint/v3/contenttype/forms"/>
  </ds:schemaRefs>
</ds:datastoreItem>
</file>

<file path=customXml/itemProps3.xml><?xml version="1.0" encoding="utf-8"?>
<ds:datastoreItem xmlns:ds="http://schemas.openxmlformats.org/officeDocument/2006/customXml" ds:itemID="{D3019DBD-8F9F-48CB-8DFC-71602428ECA6}">
  <ds:schemaRefs>
    <ds:schemaRef ds:uri="29be550e-5ac2-4cd5-b5b7-8a250a579b24"/>
    <ds:schemaRef ds:uri="cd1a358b-61e7-4e2c-963a-bbcfb053c0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203B1C2-B265-41E8-A75E-CAC6B608BC83}"/>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99</Slides>
  <Notes>99</Notes>
  <HiddenSlides>0</HiddenSlides>
  <ScaleCrop>false</ScaleCrop>
  <HeadingPairs>
    <vt:vector size="4" baseType="variant">
      <vt:variant>
        <vt:lpstr>Theme</vt:lpstr>
      </vt:variant>
      <vt:variant>
        <vt:i4>3</vt:i4>
      </vt:variant>
      <vt:variant>
        <vt:lpstr>Slide Titles</vt:lpstr>
      </vt:variant>
      <vt:variant>
        <vt:i4>99</vt:i4>
      </vt:variant>
    </vt:vector>
  </HeadingPairs>
  <TitlesOfParts>
    <vt:vector size="102" baseType="lpstr">
      <vt:lpstr>Office Theme</vt:lpstr>
      <vt:lpstr>Office Theme</vt:lpstr>
      <vt:lpstr>Office Theme</vt:lpstr>
      <vt:lpstr>Introduction to the Modeling Cycle</vt:lpstr>
      <vt:lpstr>Session Launch:</vt:lpstr>
      <vt:lpstr>“In the course of a student’s mathematics education, the word “model” is used in a variety of ways. Modeling with Mathematics might include utilizing manipulatives, demonstration, role modeling and conceptual models of mathematics, all valuable tools for teaching and learning; however, these examples are different from participating in The Modeling Cycle.”  GUIDELINES FOR ASSESSMENT &amp; INSTRUCTION IN MATHEMATICAL MODELING EDUCATION  (GAIMME, 2016)</vt:lpstr>
      <vt:lpstr>During our session together, we will:</vt:lpstr>
      <vt:lpstr>The Modeling Cycle in the KAS for Mathematics</vt:lpstr>
      <vt:lpstr>Capturing Initial Thinking</vt:lpstr>
      <vt:lpstr>“Learning that matters to students, in partnership with families and communities, students are agents of their own learning, engaged in relevant, authentic and joyful learning opportunities. Vibrant learning honors students’ cultural wealth, gifts and interests. Vibrant learning culminates in the application of knowledge and skills demonstrated through personalized products.”             ~Kentucky United We Learn Council</vt:lpstr>
      <vt:lpstr>The Modeling Cycle</vt:lpstr>
      <vt:lpstr>What connections do you notice between The Modeling Cycle and vibrant student learning experiences?</vt:lpstr>
      <vt:lpstr>Connecting with the  KAS for Mathematics</vt:lpstr>
      <vt:lpstr>The Modeling Cycle and the KAS for Mathematics </vt:lpstr>
      <vt:lpstr>Target of the Standard: Conceptual Understanding</vt:lpstr>
      <vt:lpstr>Target of the Standard:  Procedural Skill/Fluency </vt:lpstr>
      <vt:lpstr>Target of the Standard: Application</vt:lpstr>
      <vt:lpstr>Modeling Standards</vt:lpstr>
      <vt:lpstr>Task Exploration </vt:lpstr>
      <vt:lpstr>Grade Band Exploration </vt:lpstr>
      <vt:lpstr>Modeling to Support Teaching and Learning</vt:lpstr>
      <vt:lpstr>Primary Sample Task </vt:lpstr>
      <vt:lpstr>Sample Launch: </vt:lpstr>
      <vt:lpstr>Identifying the Problem Statement</vt:lpstr>
      <vt:lpstr>In this sample…</vt:lpstr>
      <vt:lpstr>Making Assumptions and Identifying Variables</vt:lpstr>
      <vt:lpstr>In this sample…</vt:lpstr>
      <vt:lpstr>In this sample…</vt:lpstr>
      <vt:lpstr>In this sample…</vt:lpstr>
      <vt:lpstr>Doing the Math </vt:lpstr>
      <vt:lpstr>In this sample…</vt:lpstr>
      <vt:lpstr>Analyze and Assess the Solution:</vt:lpstr>
      <vt:lpstr>In this sample…</vt:lpstr>
      <vt:lpstr>Iterating in this sample…</vt:lpstr>
      <vt:lpstr>Implementing the Model </vt:lpstr>
      <vt:lpstr>In this sample…</vt:lpstr>
      <vt:lpstr>Sample Launch: </vt:lpstr>
      <vt:lpstr>Identifying the Problem Statement</vt:lpstr>
      <vt:lpstr>In this sample…</vt:lpstr>
      <vt:lpstr>Making Assumptions and Identifying Variables</vt:lpstr>
      <vt:lpstr>In this sample…</vt:lpstr>
      <vt:lpstr>In this sample…</vt:lpstr>
      <vt:lpstr>In this sample…</vt:lpstr>
      <vt:lpstr>In this sample…</vt:lpstr>
      <vt:lpstr>In this sample…</vt:lpstr>
      <vt:lpstr>Doing the Math </vt:lpstr>
      <vt:lpstr>In this sample…</vt:lpstr>
      <vt:lpstr>Analyze and Assess the Solution:</vt:lpstr>
      <vt:lpstr>In this sample…</vt:lpstr>
      <vt:lpstr>Iterating in this sample…</vt:lpstr>
      <vt:lpstr>Implementing the Model </vt:lpstr>
      <vt:lpstr>In this sample…</vt:lpstr>
      <vt:lpstr>Middle School  Sample Task</vt:lpstr>
      <vt:lpstr>Sample Launch: </vt:lpstr>
      <vt:lpstr>Identifying the Problem Statement</vt:lpstr>
      <vt:lpstr>In this sample…</vt:lpstr>
      <vt:lpstr>Making Assumptions and Identifying Variables</vt:lpstr>
      <vt:lpstr>In this sample…</vt:lpstr>
      <vt:lpstr>In this sample…</vt:lpstr>
      <vt:lpstr>In this sample…</vt:lpstr>
      <vt:lpstr>In this sample…</vt:lpstr>
      <vt:lpstr>Doing the Math </vt:lpstr>
      <vt:lpstr>In this sample…</vt:lpstr>
      <vt:lpstr>Analyze and Assess the Solution:</vt:lpstr>
      <vt:lpstr>In this sample…</vt:lpstr>
      <vt:lpstr>Iterating in this sample…</vt:lpstr>
      <vt:lpstr>Implementing the Model </vt:lpstr>
      <vt:lpstr>In this sample…</vt:lpstr>
      <vt:lpstr>High School Sample Task: </vt:lpstr>
      <vt:lpstr>Sample Launch:</vt:lpstr>
      <vt:lpstr>Identifying the Problem Statement</vt:lpstr>
      <vt:lpstr>In this sample…</vt:lpstr>
      <vt:lpstr>Sample responses: Notice &amp; Wonder</vt:lpstr>
      <vt:lpstr>Making Assumptions and Identifying Variables</vt:lpstr>
      <vt:lpstr>In this sample…</vt:lpstr>
      <vt:lpstr> Sample Jamboard Responses to “What are some methods that might be used to distribute the funds?”</vt:lpstr>
      <vt:lpstr>From the GAIMME Report</vt:lpstr>
      <vt:lpstr>Doing the Math </vt:lpstr>
      <vt:lpstr>In this sample…</vt:lpstr>
      <vt:lpstr>Analyze and Assess the Solution:</vt:lpstr>
      <vt:lpstr>In this sample…</vt:lpstr>
      <vt:lpstr>Iterating in this sample…</vt:lpstr>
      <vt:lpstr>Iterations for this sample…</vt:lpstr>
      <vt:lpstr>Iterations for this sample…</vt:lpstr>
      <vt:lpstr>Implementing the Model </vt:lpstr>
      <vt:lpstr>Implementing the Model </vt:lpstr>
      <vt:lpstr>Reflection</vt:lpstr>
      <vt:lpstr>Introduction to the Modeling Cycle</vt:lpstr>
      <vt:lpstr>During our session together, we will:</vt:lpstr>
      <vt:lpstr> Existing State → → → Desired State</vt:lpstr>
      <vt:lpstr>Getting Started with  The Modeling Cycle</vt:lpstr>
      <vt:lpstr>Tips for Getting Started</vt:lpstr>
      <vt:lpstr>An Excerpt From the GAIMME Report</vt:lpstr>
      <vt:lpstr>  Whole-Group Discussion: </vt:lpstr>
      <vt:lpstr>The Modeling Cycle and Instructional Resources</vt:lpstr>
      <vt:lpstr>What might the modeling cycle look like using available instructional resources? </vt:lpstr>
      <vt:lpstr>Part 1: Task Consideration</vt:lpstr>
      <vt:lpstr>Part 2: SWOT Analysis</vt:lpstr>
      <vt:lpstr>Choose Your Own Adventure</vt:lpstr>
      <vt:lpstr>  Existing State → → → Desired State</vt:lpstr>
      <vt:lpstr>Reflection</vt:lpstr>
      <vt:lpstr>Stoplight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Modeling Cycle</dc:title>
  <cp:revision>3</cp:revision>
  <dcterms:modified xsi:type="dcterms:W3CDTF">2024-04-16T00:56:52Z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de345cc5-e1aa-4ed1-8590-2b4f8c9081be</vt:lpwstr>
  </property>
</Properties>
</file>