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4"/>
    <p:sldMasterId id="2147483713" r:id="rId5"/>
    <p:sldMasterId id="2147483714" r:id="rId6"/>
    <p:sldMasterId id="2147483715" r:id="rId7"/>
  </p:sldMasterIdLst>
  <p:notesMasterIdLst>
    <p:notesMasterId r:id="rId21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9144000" cy="5715000" type="screen16x10"/>
  <p:notesSz cx="6858000" cy="9144000"/>
  <p:embeddedFontLst>
    <p:embeddedFont>
      <p:font typeface="Bitter" panose="020B0604020202020204" charset="0"/>
      <p:regular r:id="rId22"/>
      <p:bold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Poppins ExtraBold" panose="020B0604020202020204" charset="0"/>
      <p:bold r:id="rId33"/>
      <p:boldItalic r:id="rId34"/>
    </p:embeddedFont>
    <p:embeddedFont>
      <p:font typeface="Poppins SemiBold" panose="020B0604020202020204" charset="0"/>
      <p:regular r:id="rId35"/>
      <p:bold r:id="rId36"/>
      <p:italic r:id="rId37"/>
      <p:boldItalic r:id="rId38"/>
    </p:embeddedFont>
    <p:embeddedFont>
      <p:font typeface="Rockwell" panose="02060603020205020403" pitchFamily="18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7F3BAA-855B-4205-868C-7270A36788F6}">
  <a:tblStyle styleId="{DA7F3BAA-855B-4205-868C-7270A36788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74121" autoAdjust="0"/>
  </p:normalViewPr>
  <p:slideViewPr>
    <p:cSldViewPr snapToGrid="0">
      <p:cViewPr varScale="1">
        <p:scale>
          <a:sx n="76" d="100"/>
          <a:sy n="76" d="100"/>
        </p:scale>
        <p:origin x="1642" y="53"/>
      </p:cViewPr>
      <p:guideLst/>
    </p:cSldViewPr>
  </p:slideViewPr>
  <p:outlineViewPr>
    <p:cViewPr>
      <p:scale>
        <a:sx n="33" d="100"/>
        <a:sy n="33" d="100"/>
      </p:scale>
      <p:origin x="0" y="-677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4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font" Target="fonts/font2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yle, Maggie - Division of Academic Program Standards" userId="ec05bd37-6ff4-4486-b69e-28175b6d77b4" providerId="ADAL" clId="{A42946C6-B761-4103-88FA-D001B6F17D5E}"/>
    <pc:docChg chg="custSel modSld">
      <pc:chgData name="Doyle, Maggie - Division of Academic Program Standards" userId="ec05bd37-6ff4-4486-b69e-28175b6d77b4" providerId="ADAL" clId="{A42946C6-B761-4103-88FA-D001B6F17D5E}" dt="2020-07-27T18:10:34.343" v="915" actId="1076"/>
      <pc:docMkLst>
        <pc:docMk/>
      </pc:docMkLst>
      <pc:sldChg chg="addSp modSp">
        <pc:chgData name="Doyle, Maggie - Division of Academic Program Standards" userId="ec05bd37-6ff4-4486-b69e-28175b6d77b4" providerId="ADAL" clId="{A42946C6-B761-4103-88FA-D001B6F17D5E}" dt="2020-07-27T18:07:35.146" v="874" actId="14100"/>
        <pc:sldMkLst>
          <pc:docMk/>
          <pc:sldMk cId="0" sldId="256"/>
        </pc:sldMkLst>
        <pc:spChg chg="add mod">
          <ac:chgData name="Doyle, Maggie - Division of Academic Program Standards" userId="ec05bd37-6ff4-4486-b69e-28175b6d77b4" providerId="ADAL" clId="{A42946C6-B761-4103-88FA-D001B6F17D5E}" dt="2020-07-20T13:08:35.721" v="804" actId="14430"/>
          <ac:spMkLst>
            <pc:docMk/>
            <pc:sldMk cId="0" sldId="256"/>
            <ac:spMk id="2" creationId="{12502442-6732-4E51-AC54-A9B4F9E523E3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0T13:01:59.468" v="1" actId="962"/>
          <ac:spMkLst>
            <pc:docMk/>
            <pc:sldMk cId="0" sldId="256"/>
            <ac:spMk id="363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07:35.146" v="874" actId="14100"/>
          <ac:picMkLst>
            <pc:docMk/>
            <pc:sldMk cId="0" sldId="256"/>
            <ac:picMk id="8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1:55.091" v="0" actId="962"/>
          <ac:picMkLst>
            <pc:docMk/>
            <pc:sldMk cId="0" sldId="256"/>
            <ac:picMk id="36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2:02.497" v="2" actId="962"/>
          <ac:picMkLst>
            <pc:docMk/>
            <pc:sldMk cId="0" sldId="256"/>
            <ac:picMk id="364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2:09.329" v="46" actId="962"/>
          <ac:picMkLst>
            <pc:docMk/>
            <pc:sldMk cId="0" sldId="256"/>
            <ac:picMk id="366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7:51.313" v="877" actId="1076"/>
        <pc:sldMkLst>
          <pc:docMk/>
          <pc:sldMk cId="0" sldId="257"/>
        </pc:sldMkLst>
        <pc:spChg chg="mod">
          <ac:chgData name="Doyle, Maggie - Division of Academic Program Standards" userId="ec05bd37-6ff4-4486-b69e-28175b6d77b4" providerId="ADAL" clId="{A42946C6-B761-4103-88FA-D001B6F17D5E}" dt="2020-07-20T13:05:47.256" v="596" actId="962"/>
          <ac:spMkLst>
            <pc:docMk/>
            <pc:sldMk cId="0" sldId="257"/>
            <ac:spMk id="375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0T13:03:19.522" v="292" actId="962"/>
          <ac:spMkLst>
            <pc:docMk/>
            <pc:sldMk cId="0" sldId="257"/>
            <ac:spMk id="376" creationId="{00000000-0000-0000-0000-000000000000}"/>
          </ac:spMkLst>
        </pc:spChg>
        <pc:graphicFrameChg chg="modGraphic">
          <ac:chgData name="Doyle, Maggie - Division of Academic Program Standards" userId="ec05bd37-6ff4-4486-b69e-28175b6d77b4" providerId="ADAL" clId="{A42946C6-B761-4103-88FA-D001B6F17D5E}" dt="2020-07-20T13:08:05.728" v="784" actId="13238"/>
          <ac:graphicFrameMkLst>
            <pc:docMk/>
            <pc:sldMk cId="0" sldId="257"/>
            <ac:graphicFrameMk id="374" creationId="{00000000-0000-0000-0000-000000000000}"/>
          </ac:graphicFrameMkLst>
        </pc:graphicFrameChg>
        <pc:picChg chg="add mod">
          <ac:chgData name="Doyle, Maggie - Division of Academic Program Standards" userId="ec05bd37-6ff4-4486-b69e-28175b6d77b4" providerId="ADAL" clId="{A42946C6-B761-4103-88FA-D001B6F17D5E}" dt="2020-07-27T18:07:51.313" v="877" actId="1076"/>
          <ac:picMkLst>
            <pc:docMk/>
            <pc:sldMk cId="0" sldId="257"/>
            <ac:picMk id="8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8:04.723" v="880" actId="14100"/>
        <pc:sldMkLst>
          <pc:docMk/>
          <pc:sldMk cId="0" sldId="258"/>
        </pc:sldMkLst>
        <pc:spChg chg="add mod">
          <ac:chgData name="Doyle, Maggie - Division of Academic Program Standards" userId="ec05bd37-6ff4-4486-b69e-28175b6d77b4" providerId="ADAL" clId="{A42946C6-B761-4103-88FA-D001B6F17D5E}" dt="2020-07-20T13:08:44.219" v="810" actId="14430"/>
          <ac:spMkLst>
            <pc:docMk/>
            <pc:sldMk cId="0" sldId="258"/>
            <ac:spMk id="2" creationId="{86638E2E-6D1B-4081-9CF2-297D16DA5652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0T13:06:24.636" v="598" actId="962"/>
          <ac:spMkLst>
            <pc:docMk/>
            <pc:sldMk cId="0" sldId="258"/>
            <ac:spMk id="383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08:04.723" v="880" actId="14100"/>
          <ac:picMkLst>
            <pc:docMk/>
            <pc:sldMk cId="0" sldId="258"/>
            <ac:picMk id="9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6:11.175" v="597" actId="962"/>
          <ac:picMkLst>
            <pc:docMk/>
            <pc:sldMk cId="0" sldId="258"/>
            <ac:picMk id="382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6:29.736" v="599" actId="962"/>
          <ac:picMkLst>
            <pc:docMk/>
            <pc:sldMk cId="0" sldId="258"/>
            <ac:picMk id="385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6:36.381" v="643" actId="962"/>
          <ac:picMkLst>
            <pc:docMk/>
            <pc:sldMk cId="0" sldId="258"/>
            <ac:picMk id="386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8:18.398" v="887" actId="20577"/>
        <pc:sldMkLst>
          <pc:docMk/>
          <pc:sldMk cId="0" sldId="259"/>
        </pc:sldMkLst>
        <pc:spChg chg="mod">
          <ac:chgData name="Doyle, Maggie - Division of Academic Program Standards" userId="ec05bd37-6ff4-4486-b69e-28175b6d77b4" providerId="ADAL" clId="{A42946C6-B761-4103-88FA-D001B6F17D5E}" dt="2020-07-27T18:08:18.398" v="887" actId="20577"/>
          <ac:spMkLst>
            <pc:docMk/>
            <pc:sldMk cId="0" sldId="259"/>
            <ac:spMk id="392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08:13.956" v="882" actId="1076"/>
          <ac:picMkLst>
            <pc:docMk/>
            <pc:sldMk cId="0" sldId="259"/>
            <ac:picMk id="7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8:31.447" v="889" actId="1076"/>
        <pc:sldMkLst>
          <pc:docMk/>
          <pc:sldMk cId="0" sldId="260"/>
        </pc:sldMkLst>
        <pc:picChg chg="add mod">
          <ac:chgData name="Doyle, Maggie - Division of Academic Program Standards" userId="ec05bd37-6ff4-4486-b69e-28175b6d77b4" providerId="ADAL" clId="{A42946C6-B761-4103-88FA-D001B6F17D5E}" dt="2020-07-27T18:08:31.447" v="889" actId="1076"/>
          <ac:picMkLst>
            <pc:docMk/>
            <pc:sldMk cId="0" sldId="260"/>
            <ac:picMk id="7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8:40.950" v="892" actId="1076"/>
        <pc:sldMkLst>
          <pc:docMk/>
          <pc:sldMk cId="0" sldId="261"/>
        </pc:sldMkLst>
        <pc:spChg chg="mod">
          <ac:chgData name="Doyle, Maggie - Division of Academic Program Standards" userId="ec05bd37-6ff4-4486-b69e-28175b6d77b4" providerId="ADAL" clId="{A42946C6-B761-4103-88FA-D001B6F17D5E}" dt="2020-07-20T13:10:10.586" v="869"/>
          <ac:spMkLst>
            <pc:docMk/>
            <pc:sldMk cId="0" sldId="261"/>
            <ac:spMk id="412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08:40.950" v="892" actId="1076"/>
          <ac:picMkLst>
            <pc:docMk/>
            <pc:sldMk cId="0" sldId="261"/>
            <ac:picMk id="7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8:48.872" v="894" actId="1076"/>
        <pc:sldMkLst>
          <pc:docMk/>
          <pc:sldMk cId="0" sldId="262"/>
        </pc:sldMkLst>
        <pc:picChg chg="add mod">
          <ac:chgData name="Doyle, Maggie - Division of Academic Program Standards" userId="ec05bd37-6ff4-4486-b69e-28175b6d77b4" providerId="ADAL" clId="{A42946C6-B761-4103-88FA-D001B6F17D5E}" dt="2020-07-27T18:08:48.872" v="894" actId="1076"/>
          <ac:picMkLst>
            <pc:docMk/>
            <pc:sldMk cId="0" sldId="262"/>
            <ac:picMk id="7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9:02.232" v="896" actId="1076"/>
        <pc:sldMkLst>
          <pc:docMk/>
          <pc:sldMk cId="0" sldId="263"/>
        </pc:sldMkLst>
        <pc:spChg chg="mod">
          <ac:chgData name="Doyle, Maggie - Division of Academic Program Standards" userId="ec05bd37-6ff4-4486-b69e-28175b6d77b4" providerId="ADAL" clId="{A42946C6-B761-4103-88FA-D001B6F17D5E}" dt="2020-07-20T13:10:50.999" v="870" actId="14100"/>
          <ac:spMkLst>
            <pc:docMk/>
            <pc:sldMk cId="0" sldId="263"/>
            <ac:spMk id="429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09:02.232" v="896" actId="1076"/>
          <ac:picMkLst>
            <pc:docMk/>
            <pc:sldMk cId="0" sldId="263"/>
            <ac:picMk id="6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9:08.695" v="898" actId="1076"/>
        <pc:sldMkLst>
          <pc:docMk/>
          <pc:sldMk cId="0" sldId="264"/>
        </pc:sldMkLst>
        <pc:picChg chg="add mod">
          <ac:chgData name="Doyle, Maggie - Division of Academic Program Standards" userId="ec05bd37-6ff4-4486-b69e-28175b6d77b4" providerId="ADAL" clId="{A42946C6-B761-4103-88FA-D001B6F17D5E}" dt="2020-07-27T18:09:08.695" v="898" actId="1076"/>
          <ac:picMkLst>
            <pc:docMk/>
            <pc:sldMk cId="0" sldId="264"/>
            <ac:picMk id="6" creationId="{148F8048-D7A8-4DB7-A2B9-D0F27CC26BC6}"/>
          </ac:picMkLst>
        </pc:picChg>
      </pc:sldChg>
      <pc:sldChg chg="addSp delSp modSp">
        <pc:chgData name="Doyle, Maggie - Division of Academic Program Standards" userId="ec05bd37-6ff4-4486-b69e-28175b6d77b4" providerId="ADAL" clId="{A42946C6-B761-4103-88FA-D001B6F17D5E}" dt="2020-07-27T18:09:33.326" v="902" actId="14100"/>
        <pc:sldMkLst>
          <pc:docMk/>
          <pc:sldMk cId="0" sldId="265"/>
        </pc:sldMkLst>
        <pc:spChg chg="add mod">
          <ac:chgData name="Doyle, Maggie - Division of Academic Program Standards" userId="ec05bd37-6ff4-4486-b69e-28175b6d77b4" providerId="ADAL" clId="{A42946C6-B761-4103-88FA-D001B6F17D5E}" dt="2020-07-20T13:08:58.631" v="831" actId="14430"/>
          <ac:spMkLst>
            <pc:docMk/>
            <pc:sldMk cId="0" sldId="265"/>
            <ac:spMk id="2" creationId="{2DC0046B-78BB-40DE-9169-4F4DA4CFE67D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0T13:06:48.983" v="645" actId="962"/>
          <ac:spMkLst>
            <pc:docMk/>
            <pc:sldMk cId="0" sldId="265"/>
            <ac:spMk id="446" creationId="{00000000-0000-0000-0000-000000000000}"/>
          </ac:spMkLst>
        </pc:spChg>
        <pc:spChg chg="del">
          <ac:chgData name="Doyle, Maggie - Division of Academic Program Standards" userId="ec05bd37-6ff4-4486-b69e-28175b6d77b4" providerId="ADAL" clId="{A42946C6-B761-4103-88FA-D001B6F17D5E}" dt="2020-07-20T13:06:56.616" v="646" actId="478"/>
          <ac:spMkLst>
            <pc:docMk/>
            <pc:sldMk cId="0" sldId="265"/>
            <ac:spMk id="447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09:33.326" v="902" actId="14100"/>
          <ac:picMkLst>
            <pc:docMk/>
            <pc:sldMk cId="0" sldId="265"/>
            <ac:picMk id="10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6:44.359" v="644" actId="962"/>
          <ac:picMkLst>
            <pc:docMk/>
            <pc:sldMk cId="0" sldId="265"/>
            <ac:picMk id="445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7:05.742" v="690" actId="962"/>
          <ac:picMkLst>
            <pc:docMk/>
            <pc:sldMk cId="0" sldId="265"/>
            <ac:picMk id="448" creationId="{00000000-0000-0000-0000-000000000000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09:44.156" v="904" actId="1076"/>
        <pc:sldMkLst>
          <pc:docMk/>
          <pc:sldMk cId="0" sldId="266"/>
        </pc:sldMkLst>
        <pc:picChg chg="add mod">
          <ac:chgData name="Doyle, Maggie - Division of Academic Program Standards" userId="ec05bd37-6ff4-4486-b69e-28175b6d77b4" providerId="ADAL" clId="{A42946C6-B761-4103-88FA-D001B6F17D5E}" dt="2020-07-27T18:09:44.156" v="904" actId="1076"/>
          <ac:picMkLst>
            <pc:docMk/>
            <pc:sldMk cId="0" sldId="266"/>
            <ac:picMk id="6" creationId="{148F8048-D7A8-4DB7-A2B9-D0F27CC26BC6}"/>
          </ac:picMkLst>
        </pc:picChg>
      </pc:sldChg>
      <pc:sldChg chg="addSp modSp">
        <pc:chgData name="Doyle, Maggie - Division of Academic Program Standards" userId="ec05bd37-6ff4-4486-b69e-28175b6d77b4" providerId="ADAL" clId="{A42946C6-B761-4103-88FA-D001B6F17D5E}" dt="2020-07-27T18:10:16.946" v="911" actId="14100"/>
        <pc:sldMkLst>
          <pc:docMk/>
          <pc:sldMk cId="0" sldId="267"/>
        </pc:sldMkLst>
        <pc:spChg chg="add mod">
          <ac:chgData name="Doyle, Maggie - Division of Academic Program Standards" userId="ec05bd37-6ff4-4486-b69e-28175b6d77b4" providerId="ADAL" clId="{A42946C6-B761-4103-88FA-D001B6F17D5E}" dt="2020-07-20T13:09:12.842" v="851" actId="14430"/>
          <ac:spMkLst>
            <pc:docMk/>
            <pc:sldMk cId="0" sldId="267"/>
            <ac:spMk id="2" creationId="{B3EDCBE4-58E4-4925-9A23-5FDDABF11BA6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7T18:09:59.393" v="907" actId="1076"/>
          <ac:spMkLst>
            <pc:docMk/>
            <pc:sldMk cId="0" sldId="267"/>
            <ac:spMk id="467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7T18:10:10.222" v="909" actId="1076"/>
          <ac:spMkLst>
            <pc:docMk/>
            <pc:sldMk cId="0" sldId="267"/>
            <ac:spMk id="46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7T18:10:04.109" v="908" actId="1076"/>
          <ac:spMkLst>
            <pc:docMk/>
            <pc:sldMk cId="0" sldId="267"/>
            <ac:spMk id="470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10:16.946" v="911" actId="14100"/>
          <ac:picMkLst>
            <pc:docMk/>
            <pc:sldMk cId="0" sldId="267"/>
            <ac:picMk id="9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7:17.962" v="691" actId="962"/>
          <ac:picMkLst>
            <pc:docMk/>
            <pc:sldMk cId="0" sldId="267"/>
            <ac:picMk id="466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7:28.362" v="736" actId="962"/>
          <ac:picMkLst>
            <pc:docMk/>
            <pc:sldMk cId="0" sldId="267"/>
            <ac:picMk id="468" creationId="{00000000-0000-0000-0000-000000000000}"/>
          </ac:picMkLst>
        </pc:picChg>
      </pc:sldChg>
      <pc:sldChg chg="addSp delSp modSp">
        <pc:chgData name="Doyle, Maggie - Division of Academic Program Standards" userId="ec05bd37-6ff4-4486-b69e-28175b6d77b4" providerId="ADAL" clId="{A42946C6-B761-4103-88FA-D001B6F17D5E}" dt="2020-07-27T18:10:34.343" v="915" actId="1076"/>
        <pc:sldMkLst>
          <pc:docMk/>
          <pc:sldMk cId="0" sldId="268"/>
        </pc:sldMkLst>
        <pc:spChg chg="add mod">
          <ac:chgData name="Doyle, Maggie - Division of Academic Program Standards" userId="ec05bd37-6ff4-4486-b69e-28175b6d77b4" providerId="ADAL" clId="{A42946C6-B761-4103-88FA-D001B6F17D5E}" dt="2020-07-20T13:09:22.158" v="868" actId="14430"/>
          <ac:spMkLst>
            <pc:docMk/>
            <pc:sldMk cId="0" sldId="268"/>
            <ac:spMk id="2" creationId="{B29576D9-A2BA-45FE-A242-B0882BA76AD6}"/>
          </ac:spMkLst>
        </pc:spChg>
        <pc:spChg chg="del">
          <ac:chgData name="Doyle, Maggie - Division of Academic Program Standards" userId="ec05bd37-6ff4-4486-b69e-28175b6d77b4" providerId="ADAL" clId="{A42946C6-B761-4103-88FA-D001B6F17D5E}" dt="2020-07-20T13:07:40.235" v="737" actId="478"/>
          <ac:spMkLst>
            <pc:docMk/>
            <pc:sldMk cId="0" sldId="268"/>
            <ac:spMk id="478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0T13:07:44.472" v="738" actId="962"/>
          <ac:spMkLst>
            <pc:docMk/>
            <pc:sldMk cId="0" sldId="268"/>
            <ac:spMk id="479" creationId="{00000000-0000-0000-0000-000000000000}"/>
          </ac:spMkLst>
        </pc:spChg>
        <pc:spChg chg="mod">
          <ac:chgData name="Doyle, Maggie - Division of Academic Program Standards" userId="ec05bd37-6ff4-4486-b69e-28175b6d77b4" providerId="ADAL" clId="{A42946C6-B761-4103-88FA-D001B6F17D5E}" dt="2020-07-27T18:10:31.035" v="914" actId="20577"/>
          <ac:spMkLst>
            <pc:docMk/>
            <pc:sldMk cId="0" sldId="268"/>
            <ac:spMk id="480" creationId="{00000000-0000-0000-0000-000000000000}"/>
          </ac:spMkLst>
        </pc:spChg>
        <pc:picChg chg="add mod">
          <ac:chgData name="Doyle, Maggie - Division of Academic Program Standards" userId="ec05bd37-6ff4-4486-b69e-28175b6d77b4" providerId="ADAL" clId="{A42946C6-B761-4103-88FA-D001B6F17D5E}" dt="2020-07-27T18:10:28.254" v="913" actId="1076"/>
          <ac:picMkLst>
            <pc:docMk/>
            <pc:sldMk cId="0" sldId="268"/>
            <ac:picMk id="10" creationId="{148F8048-D7A8-4DB7-A2B9-D0F27CC26BC6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0T13:07:50.836" v="782" actId="962"/>
          <ac:picMkLst>
            <pc:docMk/>
            <pc:sldMk cId="0" sldId="268"/>
            <ac:picMk id="481" creationId="{00000000-0000-0000-0000-000000000000}"/>
          </ac:picMkLst>
        </pc:picChg>
        <pc:picChg chg="mod">
          <ac:chgData name="Doyle, Maggie - Division of Academic Program Standards" userId="ec05bd37-6ff4-4486-b69e-28175b6d77b4" providerId="ADAL" clId="{A42946C6-B761-4103-88FA-D001B6F17D5E}" dt="2020-07-27T18:10:34.343" v="915" actId="1076"/>
          <ac:picMkLst>
            <pc:docMk/>
            <pc:sldMk cId="0" sldId="268"/>
            <ac:picMk id="482" creationId="{00000000-0000-0000-0000-000000000000}"/>
          </ac:picMkLst>
        </pc:picChg>
      </pc:sldChg>
    </pc:docChg>
  </pc:docChgLst>
  <pc:docChgLst>
    <pc:chgData name="Doyle, Maggie - Division of Academic Program Standards" userId="ec05bd37-6ff4-4486-b69e-28175b6d77b4" providerId="ADAL" clId="{3C02B096-7B9B-488B-9311-0755F9739FCF}"/>
    <pc:docChg chg="modSld">
      <pc:chgData name="Doyle, Maggie - Division of Academic Program Standards" userId="ec05bd37-6ff4-4486-b69e-28175b6d77b4" providerId="ADAL" clId="{3C02B096-7B9B-488B-9311-0755F9739FCF}" dt="2020-08-14T15:20:24.644" v="13" actId="6549"/>
      <pc:docMkLst>
        <pc:docMk/>
      </pc:docMkLst>
      <pc:sldChg chg="modNotesTx">
        <pc:chgData name="Doyle, Maggie - Division of Academic Program Standards" userId="ec05bd37-6ff4-4486-b69e-28175b6d77b4" providerId="ADAL" clId="{3C02B096-7B9B-488B-9311-0755F9739FCF}" dt="2020-08-14T15:19:15.508" v="0" actId="6549"/>
        <pc:sldMkLst>
          <pc:docMk/>
          <pc:sldMk cId="0" sldId="256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22.087" v="1" actId="6549"/>
        <pc:sldMkLst>
          <pc:docMk/>
          <pc:sldMk cId="0" sldId="257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27.323" v="2" actId="6549"/>
        <pc:sldMkLst>
          <pc:docMk/>
          <pc:sldMk cId="0" sldId="258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30.640" v="3" actId="6549"/>
        <pc:sldMkLst>
          <pc:docMk/>
          <pc:sldMk cId="0" sldId="259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33.693" v="4" actId="6549"/>
        <pc:sldMkLst>
          <pc:docMk/>
          <pc:sldMk cId="0" sldId="260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45.298" v="5" actId="6549"/>
        <pc:sldMkLst>
          <pc:docMk/>
          <pc:sldMk cId="0" sldId="261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51.819" v="7" actId="6549"/>
        <pc:sldMkLst>
          <pc:docMk/>
          <pc:sldMk cId="0" sldId="262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19:57.564" v="8" actId="6549"/>
        <pc:sldMkLst>
          <pc:docMk/>
          <pc:sldMk cId="0" sldId="263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20:00.560" v="9" actId="6549"/>
        <pc:sldMkLst>
          <pc:docMk/>
          <pc:sldMk cId="0" sldId="264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20:09.499" v="10" actId="6549"/>
        <pc:sldMkLst>
          <pc:docMk/>
          <pc:sldMk cId="0" sldId="265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20:15.089" v="11" actId="6549"/>
        <pc:sldMkLst>
          <pc:docMk/>
          <pc:sldMk cId="0" sldId="266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20:20.787" v="12" actId="6549"/>
        <pc:sldMkLst>
          <pc:docMk/>
          <pc:sldMk cId="0" sldId="267"/>
        </pc:sldMkLst>
      </pc:sldChg>
      <pc:sldChg chg="modNotesTx">
        <pc:chgData name="Doyle, Maggie - Division of Academic Program Standards" userId="ec05bd37-6ff4-4486-b69e-28175b6d77b4" providerId="ADAL" clId="{3C02B096-7B9B-488B-9311-0755F9739FCF}" dt="2020-08-14T15:20:24.644" v="13" actId="6549"/>
        <pc:sldMkLst>
          <pc:docMk/>
          <pc:sldMk cId="0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586982c0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g7586982c0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i="1" u="sng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60" name="Google Shape;360;g7586982c0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7f6a6d6dd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2" name="Google Shape;442;g7f6a6d6dd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3" name="Google Shape;443;g7f6a6d6dd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5ec95782e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5ec95782e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5d0e298df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g5d0e298df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4" name="Google Shape;464;g5d0e298df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5df58296c7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4" name="Google Shape;474;g5df58296c7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b="1" dirty="0"/>
          </a:p>
        </p:txBody>
      </p:sp>
      <p:sp>
        <p:nvSpPr>
          <p:cNvPr id="475" name="Google Shape;475;g5df58296c7_0_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5df58296c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5df58296c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fdbd0959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g5fdbd09593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g5fdbd0959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5b80eaabfb_0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5b80eaabfb_0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ba5b1183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ba5b1183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5cf991a5e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5cf991a5e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5d0e298df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5d0e298df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b="1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d0e298df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d0e298df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584805d6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584805d6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1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1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1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935302"/>
            <a:ext cx="7772400" cy="19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Char char="•"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3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6" name="Google Shape;146;p23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/>
          <p:cNvSpPr txBox="1">
            <a:spLocks noGrp="1"/>
          </p:cNvSpPr>
          <p:nvPr>
            <p:ph type="title"/>
          </p:nvPr>
        </p:nvSpPr>
        <p:spPr>
          <a:xfrm rot="5400000">
            <a:off x="5107800" y="1739921"/>
            <a:ext cx="4843200" cy="19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body" idx="1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Object">
  <p:cSld name="Large 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body" idx="1"/>
          </p:nvPr>
        </p:nvSpPr>
        <p:spPr>
          <a:xfrm>
            <a:off x="434340" y="1026160"/>
            <a:ext cx="8275200" cy="42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312718" y="190500"/>
            <a:ext cx="85185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2"/>
          </p:nvPr>
        </p:nvSpPr>
        <p:spPr>
          <a:xfrm>
            <a:off x="312718" y="5360428"/>
            <a:ext cx="6934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715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2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34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2" name="Google Shape;202;p34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5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06" name="Google Shape;206;p35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09" name="Google Shape;209;p36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212" name="Google Shape;21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897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15" name="Google Shape;215;p38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6" name="Google Shape;216;p38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9" name="Google Shape;219;p39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0" name="Google Shape;220;p39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1" name="Google Shape;221;p39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40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25" name="Google Shape;225;p40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9" name="Google Shape;229;p41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41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4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41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7" name="Google Shape;23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219456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42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42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2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623888" y="1424783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6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3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3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43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4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4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45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4" name="Google Shape;254;p45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6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57" name="Google Shape;257;p46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58" name="Google Shape;258;p4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1" name="Google Shape;261;p4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9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9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50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50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3">
  <p:cSld name="CUSTOM_1_1">
    <p:bg>
      <p:bgPr>
        <a:solidFill>
          <a:srgbClr val="FFFFFF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51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1"/>
          <p:cNvSpPr txBox="1">
            <a:spLocks noGrp="1"/>
          </p:cNvSpPr>
          <p:nvPr>
            <p:ph type="subTitle" idx="1"/>
          </p:nvPr>
        </p:nvSpPr>
        <p:spPr>
          <a:xfrm>
            <a:off x="2486850" y="3818250"/>
            <a:ext cx="4170300" cy="8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1"/>
          <p:cNvSpPr txBox="1">
            <a:spLocks noGrp="1"/>
          </p:cNvSpPr>
          <p:nvPr>
            <p:ph type="subTitle" idx="2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1"/>
          <p:cNvSpPr txBox="1">
            <a:spLocks noGrp="1"/>
          </p:cNvSpPr>
          <p:nvPr>
            <p:ph type="subTitle" idx="3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 4">
  <p:cSld name="CUSTOM_1_1_1">
    <p:bg>
      <p:bgPr>
        <a:solidFill>
          <a:srgbClr val="004B75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52"/>
          <p:cNvSpPr txBox="1">
            <a:spLocks noGrp="1"/>
          </p:cNvSpPr>
          <p:nvPr>
            <p:ph type="title"/>
          </p:nvPr>
        </p:nvSpPr>
        <p:spPr>
          <a:xfrm>
            <a:off x="1210350" y="1331450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52"/>
          <p:cNvSpPr txBox="1">
            <a:spLocks noGrp="1"/>
          </p:cNvSpPr>
          <p:nvPr>
            <p:ph type="subTitle" idx="1"/>
          </p:nvPr>
        </p:nvSpPr>
        <p:spPr>
          <a:xfrm>
            <a:off x="673950" y="4819575"/>
            <a:ext cx="32241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52"/>
          <p:cNvSpPr txBox="1">
            <a:spLocks noGrp="1"/>
          </p:cNvSpPr>
          <p:nvPr>
            <p:ph type="subTitle" idx="2"/>
          </p:nvPr>
        </p:nvSpPr>
        <p:spPr>
          <a:xfrm>
            <a:off x="5245950" y="4819575"/>
            <a:ext cx="3224100" cy="39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 2">
  <p:cSld name="CUSTOM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3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53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87" name="Google Shape;287;p53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Page">
  <p:cSld name="CUSTOM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6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4"/>
          <p:cNvSpPr txBox="1">
            <a:spLocks noGrp="1"/>
          </p:cNvSpPr>
          <p:nvPr>
            <p:ph type="title"/>
          </p:nvPr>
        </p:nvSpPr>
        <p:spPr>
          <a:xfrm>
            <a:off x="1210350" y="803275"/>
            <a:ext cx="6723300" cy="216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54"/>
          <p:cNvSpPr txBox="1">
            <a:spLocks noGrp="1"/>
          </p:cNvSpPr>
          <p:nvPr>
            <p:ph type="subTitle" idx="1"/>
          </p:nvPr>
        </p:nvSpPr>
        <p:spPr>
          <a:xfrm>
            <a:off x="2635350" y="3092013"/>
            <a:ext cx="3873300" cy="3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>
                <a:latin typeface="Bitter"/>
                <a:ea typeface="Bitter"/>
                <a:cs typeface="Bitter"/>
                <a:sym typeface="Bitter"/>
              </a:defRPr>
            </a:lvl9pPr>
          </a:lstStyle>
          <a:p>
            <a:endParaRPr/>
          </a:p>
        </p:txBody>
      </p:sp>
      <p:sp>
        <p:nvSpPr>
          <p:cNvPr id="292" name="Google Shape;292;p54"/>
          <p:cNvSpPr txBox="1">
            <a:spLocks noGrp="1"/>
          </p:cNvSpPr>
          <p:nvPr>
            <p:ph type="body" idx="2"/>
          </p:nvPr>
        </p:nvSpPr>
        <p:spPr>
          <a:xfrm>
            <a:off x="2151150" y="3532150"/>
            <a:ext cx="4841700" cy="119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algn="ctr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algn="ctr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Full Page">
  <p:cSld name="SECTION_TITLE_AND_DESCRIPTION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5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5" name="Google Shape;295;p55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96" name="Google Shape;296;p55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7" name="Google Shape;297;p55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Half Page ">
  <p:cSld name="SECTION_TITLE_AND_DESCRIPTION_4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>
            <a:spLocks noGrp="1"/>
          </p:cNvSpPr>
          <p:nvPr>
            <p:ph type="body" idx="1"/>
          </p:nvPr>
        </p:nvSpPr>
        <p:spPr>
          <a:xfrm>
            <a:off x="4598200" y="2321750"/>
            <a:ext cx="36435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0" name="Google Shape;300;p56"/>
          <p:cNvSpPr txBox="1">
            <a:spLocks noGrp="1"/>
          </p:cNvSpPr>
          <p:nvPr>
            <p:ph type="title"/>
          </p:nvPr>
        </p:nvSpPr>
        <p:spPr>
          <a:xfrm>
            <a:off x="45981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01" name="Google Shape;301;p56"/>
          <p:cNvSpPr txBox="1">
            <a:spLocks noGrp="1"/>
          </p:cNvSpPr>
          <p:nvPr>
            <p:ph type="title" idx="2"/>
          </p:nvPr>
        </p:nvSpPr>
        <p:spPr>
          <a:xfrm>
            <a:off x="4598200" y="1979013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CUSTOM_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7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04" name="Google Shape;304;p57"/>
          <p:cNvSpPr/>
          <p:nvPr/>
        </p:nvSpPr>
        <p:spPr>
          <a:xfrm>
            <a:off x="3603300" y="1656100"/>
            <a:ext cx="1937400" cy="113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Place Video Here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</a:rPr>
              <a:t>Make Video box much larger than this one </a:t>
            </a:r>
            <a:endParaRPr sz="100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sual anchor">
  <p:cSld name="CUSTOM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8"/>
          <p:cNvSpPr txBox="1">
            <a:spLocks noGrp="1"/>
          </p:cNvSpPr>
          <p:nvPr>
            <p:ph type="subTitle" idx="1"/>
          </p:nvPr>
        </p:nvSpPr>
        <p:spPr>
          <a:xfrm>
            <a:off x="1425450" y="4163925"/>
            <a:ext cx="6293100" cy="86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pic>
        <p:nvPicPr>
          <p:cNvPr id="307" name="Google Shape;3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229598" cy="807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SECTION_TITLE_AND_DESCRIPTION_4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 txBox="1">
            <a:spLocks noGrp="1"/>
          </p:cNvSpPr>
          <p:nvPr>
            <p:ph type="title"/>
          </p:nvPr>
        </p:nvSpPr>
        <p:spPr>
          <a:xfrm>
            <a:off x="1143000" y="579500"/>
            <a:ext cx="6827100" cy="367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Font typeface="Poppins"/>
              <a:buNone/>
              <a:defRPr sz="2200" b="1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0" name="Google Shape;310;p59"/>
          <p:cNvSpPr txBox="1">
            <a:spLocks noGrp="1"/>
          </p:cNvSpPr>
          <p:nvPr>
            <p:ph type="subTitle" idx="1"/>
          </p:nvPr>
        </p:nvSpPr>
        <p:spPr>
          <a:xfrm>
            <a:off x="2703900" y="4409150"/>
            <a:ext cx="3705300" cy="5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11" name="Google Shape;311;p59"/>
          <p:cNvSpPr/>
          <p:nvPr/>
        </p:nvSpPr>
        <p:spPr>
          <a:xfrm>
            <a:off x="1540100" y="4252050"/>
            <a:ext cx="633900" cy="6339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1">
  <p:cSld name="SECTION_TITLE_AND_DESCRIPTION_3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60"/>
          <p:cNvSpPr txBox="1">
            <a:spLocks noGrp="1"/>
          </p:cNvSpPr>
          <p:nvPr>
            <p:ph type="body" idx="1"/>
          </p:nvPr>
        </p:nvSpPr>
        <p:spPr>
          <a:xfrm>
            <a:off x="5513625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4" name="Google Shape;314;p60"/>
          <p:cNvSpPr txBox="1">
            <a:spLocks noGrp="1"/>
          </p:cNvSpPr>
          <p:nvPr>
            <p:ph type="title"/>
          </p:nvPr>
        </p:nvSpPr>
        <p:spPr>
          <a:xfrm>
            <a:off x="1143000" y="1152000"/>
            <a:ext cx="32529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5" name="Google Shape;315;p60"/>
          <p:cNvSpPr txBox="1">
            <a:spLocks noGrp="1"/>
          </p:cNvSpPr>
          <p:nvPr>
            <p:ph type="subTitle" idx="2"/>
          </p:nvPr>
        </p:nvSpPr>
        <p:spPr>
          <a:xfrm>
            <a:off x="551365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16" name="Google Shape;316;p60"/>
          <p:cNvCxnSpPr/>
          <p:nvPr/>
        </p:nvCxnSpPr>
        <p:spPr>
          <a:xfrm>
            <a:off x="5139500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ighlight 2">
  <p:cSld name="SECTION_TITLE_AND_DESCRIPTION_3_1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1"/>
          <p:cNvSpPr txBox="1">
            <a:spLocks noGrp="1"/>
          </p:cNvSpPr>
          <p:nvPr>
            <p:ph type="body" idx="1"/>
          </p:nvPr>
        </p:nvSpPr>
        <p:spPr>
          <a:xfrm>
            <a:off x="1143000" y="2365750"/>
            <a:ext cx="2497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9" name="Google Shape;319;p61"/>
          <p:cNvSpPr txBox="1">
            <a:spLocks noGrp="1"/>
          </p:cNvSpPr>
          <p:nvPr>
            <p:ph type="subTitle" idx="2"/>
          </p:nvPr>
        </p:nvSpPr>
        <p:spPr>
          <a:xfrm>
            <a:off x="1143000" y="14570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320" name="Google Shape;320;p61"/>
          <p:cNvCxnSpPr/>
          <p:nvPr/>
        </p:nvCxnSpPr>
        <p:spPr>
          <a:xfrm>
            <a:off x="3851225" y="1152000"/>
            <a:ext cx="0" cy="34110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61"/>
          <p:cNvSpPr txBox="1">
            <a:spLocks noGrp="1"/>
          </p:cNvSpPr>
          <p:nvPr>
            <p:ph type="title"/>
          </p:nvPr>
        </p:nvSpPr>
        <p:spPr>
          <a:xfrm>
            <a:off x="4416775" y="1152000"/>
            <a:ext cx="3568200" cy="34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Poppins ExtraBold"/>
              <a:buNone/>
              <a:defRPr sz="4800">
                <a:latin typeface="Poppins ExtraBold"/>
                <a:ea typeface="Poppins ExtraBold"/>
                <a:cs typeface="Poppins ExtraBold"/>
                <a:sym typeface="Poppi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&amp; Footer">
  <p:cSld name="SECTION_TITLE_AND_DESCRIPTION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2"/>
          <p:cNvSpPr txBox="1">
            <a:spLocks noGrp="1"/>
          </p:cNvSpPr>
          <p:nvPr>
            <p:ph type="title"/>
          </p:nvPr>
        </p:nvSpPr>
        <p:spPr>
          <a:xfrm>
            <a:off x="1142997" y="804525"/>
            <a:ext cx="3109800" cy="102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4" name="Google Shape;324;p62"/>
          <p:cNvSpPr txBox="1">
            <a:spLocks noGrp="1"/>
          </p:cNvSpPr>
          <p:nvPr>
            <p:ph type="title" idx="2"/>
          </p:nvPr>
        </p:nvSpPr>
        <p:spPr>
          <a:xfrm>
            <a:off x="1143000" y="1826625"/>
            <a:ext cx="3109800" cy="3597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25" name="Google Shape;325;p62"/>
          <p:cNvSpPr txBox="1">
            <a:spLocks noGrp="1"/>
          </p:cNvSpPr>
          <p:nvPr>
            <p:ph type="body" idx="1"/>
          </p:nvPr>
        </p:nvSpPr>
        <p:spPr>
          <a:xfrm>
            <a:off x="1143000" y="2321750"/>
            <a:ext cx="43038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6" name="Google Shape;326;p62"/>
          <p:cNvSpPr txBox="1">
            <a:spLocks noGrp="1"/>
          </p:cNvSpPr>
          <p:nvPr>
            <p:ph type="subTitle" idx="3"/>
          </p:nvPr>
        </p:nvSpPr>
        <p:spPr>
          <a:xfrm>
            <a:off x="5995600" y="2321750"/>
            <a:ext cx="22461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1100"/>
              <a:buFont typeface="Poppins SemiBold"/>
              <a:buNone/>
              <a:defRPr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62"/>
          <p:cNvSpPr txBox="1"/>
          <p:nvPr/>
        </p:nvSpPr>
        <p:spPr>
          <a:xfrm>
            <a:off x="1525" y="5241950"/>
            <a:ext cx="5956500" cy="2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CAPTIONS AND CREDITS</a:t>
            </a:r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8" name="Google Shape;328;p6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700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9" name="Google Shape;329;p62"/>
          <p:cNvSpPr txBox="1"/>
          <p:nvPr/>
        </p:nvSpPr>
        <p:spPr>
          <a:xfrm>
            <a:off x="11266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62"/>
          <p:cNvSpPr txBox="1"/>
          <p:nvPr/>
        </p:nvSpPr>
        <p:spPr>
          <a:xfrm>
            <a:off x="24802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7F80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1" name="Google Shape;331;p62"/>
          <p:cNvSpPr txBox="1"/>
          <p:nvPr/>
        </p:nvSpPr>
        <p:spPr>
          <a:xfrm>
            <a:off x="3833825" y="0"/>
            <a:ext cx="1353600" cy="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b="1">
                <a:solidFill>
                  <a:srgbClr val="397ED0"/>
                </a:solidFill>
                <a:latin typeface="Poppins"/>
                <a:ea typeface="Poppins"/>
                <a:cs typeface="Poppins"/>
                <a:sym typeface="Poppins"/>
              </a:rPr>
              <a:t>SECTION TITLE</a:t>
            </a:r>
            <a:endParaRPr sz="700" b="1">
              <a:solidFill>
                <a:srgbClr val="397ED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32" name="Google Shape;33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050" y="227788"/>
            <a:ext cx="197510" cy="148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Full Page">
  <p:cSld name="SECTION_TITLE_AND_DESCRIPTION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3"/>
          <p:cNvSpPr txBox="1">
            <a:spLocks noGrp="1"/>
          </p:cNvSpPr>
          <p:nvPr>
            <p:ph type="body" idx="1"/>
          </p:nvPr>
        </p:nvSpPr>
        <p:spPr>
          <a:xfrm>
            <a:off x="1143000" y="1998125"/>
            <a:ext cx="5043300" cy="253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1pPr>
            <a:lvl2pPr marL="914400" lvl="1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2pPr>
            <a:lvl3pPr marL="1371600" lvl="2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3pPr>
            <a:lvl4pPr marL="1828800" lvl="3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4pPr>
            <a:lvl5pPr marL="2286000" lvl="4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5pPr>
            <a:lvl6pPr marL="2743200" lvl="5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6pPr>
            <a:lvl7pPr marL="3200400" lvl="6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>
                <a:solidFill>
                  <a:srgbClr val="FFFFFF"/>
                </a:solidFill>
              </a:defRPr>
            </a:lvl7pPr>
            <a:lvl8pPr marL="3657600" lvl="7" indent="-29845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>
                <a:solidFill>
                  <a:srgbClr val="FFFFFF"/>
                </a:solidFill>
              </a:defRPr>
            </a:lvl8pPr>
            <a:lvl9pPr marL="4114800" lvl="8" indent="-298450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1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5" name="Google Shape;335;p63"/>
          <p:cNvSpPr txBox="1">
            <a:spLocks noGrp="1"/>
          </p:cNvSpPr>
          <p:nvPr>
            <p:ph type="title"/>
          </p:nvPr>
        </p:nvSpPr>
        <p:spPr>
          <a:xfrm>
            <a:off x="1143000" y="804525"/>
            <a:ext cx="3109800" cy="6780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 sz="22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6" name="Google Shape;336;p63"/>
          <p:cNvSpPr txBox="1">
            <a:spLocks noGrp="1"/>
          </p:cNvSpPr>
          <p:nvPr>
            <p:ph type="subTitle" idx="2"/>
          </p:nvPr>
        </p:nvSpPr>
        <p:spPr>
          <a:xfrm>
            <a:off x="6540025" y="1998125"/>
            <a:ext cx="1701600" cy="240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 SemiBold"/>
              <a:buNone/>
              <a:defRPr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sz="2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37" name="Google Shape;337;p63"/>
          <p:cNvSpPr txBox="1">
            <a:spLocks noGrp="1"/>
          </p:cNvSpPr>
          <p:nvPr>
            <p:ph type="title" idx="3"/>
          </p:nvPr>
        </p:nvSpPr>
        <p:spPr>
          <a:xfrm>
            <a:off x="1143000" y="1655388"/>
            <a:ext cx="3109800" cy="1821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0C1AC"/>
              </a:buClr>
              <a:buSzPts val="800"/>
              <a:buFont typeface="Bitter"/>
              <a:buNone/>
              <a:defRPr sz="800">
                <a:solidFill>
                  <a:srgbClr val="40C1AC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629841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629842" y="1400969"/>
            <a:ext cx="38682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629842" y="2087563"/>
            <a:ext cx="38682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29150" y="1400969"/>
            <a:ext cx="3887400" cy="6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6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6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6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5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65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65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66"/>
          <p:cNvSpPr txBox="1">
            <a:spLocks noGrp="1"/>
          </p:cNvSpPr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66"/>
          <p:cNvSpPr txBox="1">
            <a:spLocks noGrp="1"/>
          </p:cNvSpPr>
          <p:nvPr>
            <p:ph type="body" idx="1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66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7"/>
          <p:cNvSpPr txBox="1">
            <a:spLocks noGrp="1"/>
          </p:cNvSpPr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52" name="Google Shape;352;p67"/>
          <p:cNvSpPr txBox="1">
            <a:spLocks noGrp="1"/>
          </p:cNvSpPr>
          <p:nvPr>
            <p:ph type="subTitle" idx="1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3" name="Google Shape;353;p6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_3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6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56" name="Google Shape;356;p6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Clr>
                <a:srgbClr val="000000"/>
              </a:buClr>
              <a:buSzPts val="1100"/>
              <a:buFont typeface="Arial"/>
              <a:buNone/>
              <a:defRPr/>
            </a:lvl1pPr>
            <a:lvl2pPr lvl="1" rtl="0">
              <a:buClr>
                <a:srgbClr val="000000"/>
              </a:buClr>
              <a:buSzPts val="1100"/>
              <a:buFont typeface="Arial"/>
              <a:buNone/>
              <a:defRPr/>
            </a:lvl2pPr>
            <a:lvl3pPr lvl="2" rtl="0">
              <a:buClr>
                <a:srgbClr val="000000"/>
              </a:buClr>
              <a:buSzPts val="1100"/>
              <a:buFont typeface="Arial"/>
              <a:buNone/>
              <a:defRPr/>
            </a:lvl3pPr>
            <a:lvl4pPr lvl="3" rtl="0">
              <a:buClr>
                <a:srgbClr val="000000"/>
              </a:buClr>
              <a:buSzPts val="1100"/>
              <a:buFont typeface="Arial"/>
              <a:buNone/>
              <a:defRPr/>
            </a:lvl4pPr>
            <a:lvl5pPr lvl="4" rtl="0">
              <a:buClr>
                <a:srgbClr val="000000"/>
              </a:buClr>
              <a:buSzPts val="1100"/>
              <a:buFont typeface="Arial"/>
              <a:buNone/>
              <a:defRPr/>
            </a:lvl5pPr>
            <a:lvl6pPr lvl="5" rtl="0">
              <a:buClr>
                <a:srgbClr val="000000"/>
              </a:buClr>
              <a:buSzPts val="1100"/>
              <a:buFont typeface="Arial"/>
              <a:buNone/>
              <a:defRPr/>
            </a:lvl6pPr>
            <a:lvl7pPr lvl="6" rtl="0">
              <a:buClr>
                <a:srgbClr val="000000"/>
              </a:buClr>
              <a:buSzPts val="1100"/>
              <a:buFont typeface="Arial"/>
              <a:buNone/>
              <a:defRPr/>
            </a:lvl7pPr>
            <a:lvl8pPr lvl="7" rtl="0">
              <a:buClr>
                <a:srgbClr val="000000"/>
              </a:buClr>
              <a:buSzPts val="1100"/>
              <a:buFont typeface="Arial"/>
              <a:buNone/>
              <a:defRPr/>
            </a:lvl8pPr>
            <a:lvl9pPr lvl="8" rtl="0">
              <a:buClr>
                <a:srgbClr val="000000"/>
              </a:buClr>
              <a:buSzPts val="1100"/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81000"/>
            <a:ext cx="2949300" cy="13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822855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714500"/>
            <a:ext cx="2949300" cy="3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47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628650" y="304272"/>
            <a:ext cx="7886700" cy="1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None/>
              <a:defRPr sz="4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6286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3028950" y="5296959"/>
            <a:ext cx="30864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271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131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6457950" y="5296959"/>
            <a:ext cx="2057100" cy="3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8"/>
          <p:cNvSpPr txBox="1">
            <a:spLocks noGrp="1"/>
          </p:cNvSpPr>
          <p:nvPr>
            <p:ph type="title"/>
          </p:nvPr>
        </p:nvSpPr>
        <p:spPr>
          <a:xfrm>
            <a:off x="935325" y="967625"/>
            <a:ext cx="5149800" cy="15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D68C4"/>
              </a:buClr>
              <a:buSzPts val="4400"/>
              <a:buFont typeface="Poppins SemiBold"/>
              <a:buNone/>
              <a:defRPr sz="440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8"/>
          <p:cNvSpPr txBox="1">
            <a:spLocks noGrp="1"/>
          </p:cNvSpPr>
          <p:nvPr>
            <p:ph type="body" idx="1"/>
          </p:nvPr>
        </p:nvSpPr>
        <p:spPr>
          <a:xfrm>
            <a:off x="935325" y="2600950"/>
            <a:ext cx="5369700" cy="22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●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7F8080"/>
              </a:buClr>
              <a:buSzPts val="1100"/>
              <a:buFont typeface="Poppins"/>
              <a:buChar char="○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7F8080"/>
              </a:buClr>
              <a:buSzPts val="1100"/>
              <a:buFont typeface="Poppins"/>
              <a:buChar char="■"/>
              <a:defRPr sz="1100">
                <a:solidFill>
                  <a:srgbClr val="7F8080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5" name="Google Shape;265;p48"/>
          <p:cNvSpPr txBox="1">
            <a:spLocks noGrp="1"/>
          </p:cNvSpPr>
          <p:nvPr>
            <p:ph type="sldNum" idx="12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mathematics.org/classroom-videos/public-lessons/9th-grade-math-modeling-through-geometry-circumference-of-a-cup-s-roll/lesson-part-1b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Google Shape;362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225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p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803" t="15331" r="22260" b="15421"/>
          <a:stretch/>
        </p:blipFill>
        <p:spPr>
          <a:xfrm>
            <a:off x="60450" y="3039425"/>
            <a:ext cx="1722474" cy="217121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9"/>
          <p:cNvSpPr/>
          <p:nvPr/>
        </p:nvSpPr>
        <p:spPr>
          <a:xfrm>
            <a:off x="2475000" y="864850"/>
            <a:ext cx="6603300" cy="43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Building a Culture of Math Learning</a:t>
            </a: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Topic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Introduction to Standards for Mathematical Practice (SMPs)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Session 1:</a:t>
            </a:r>
            <a:r>
              <a:rPr lang="en-US" sz="2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Shared Learning</a:t>
            </a: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66" name="Google Shape;366;p69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502442-6732-4E51-AC54-A9B4F9E523E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9-12 BCML Session 1</a:t>
            </a:r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007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Google Shape;445;p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21148"/>
          <a:stretch/>
        </p:blipFill>
        <p:spPr>
          <a:xfrm>
            <a:off x="0" y="-21225"/>
            <a:ext cx="9144000" cy="57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3075"/>
            <a:ext cx="9144000" cy="57984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50" tIns="91450" rIns="91450" bIns="914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48" name="Google Shape;448;p78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8"/>
          <p:cNvSpPr txBox="1"/>
          <p:nvPr/>
        </p:nvSpPr>
        <p:spPr>
          <a:xfrm>
            <a:off x="342075" y="1210200"/>
            <a:ext cx="8001000" cy="7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91450" rIns="91450" bIns="91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Criteria for Success</a:t>
            </a:r>
            <a:endParaRPr sz="30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0" name="Google Shape;450;p78"/>
          <p:cNvSpPr txBox="1"/>
          <p:nvPr/>
        </p:nvSpPr>
        <p:spPr>
          <a:xfrm>
            <a:off x="401850" y="1763150"/>
            <a:ext cx="83403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Read the teacher and student look-fors found on your handout.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do these teacher and student look-fors connect to the focus for our learning this cycle? 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Are there any look-fors you would add to the list? </a:t>
            </a: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1" name="Google Shape;451;p78"/>
          <p:cNvSpPr/>
          <p:nvPr/>
        </p:nvSpPr>
        <p:spPr>
          <a:xfrm>
            <a:off x="63497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52" name="Google Shape;452;p78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10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C0046B-78BB-40DE-9169-4F4DA4CFE67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Criteria For Success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70" y="196075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9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11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8" name="Google Shape;458;p79"/>
          <p:cNvSpPr txBox="1">
            <a:spLocks noGrp="1"/>
          </p:cNvSpPr>
          <p:nvPr>
            <p:ph type="title"/>
          </p:nvPr>
        </p:nvSpPr>
        <p:spPr>
          <a:xfrm>
            <a:off x="577925" y="11574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1" u="sng" dirty="0">
                <a:latin typeface="Poppins"/>
                <a:ea typeface="Poppins"/>
                <a:cs typeface="Poppins"/>
                <a:sym typeface="Poppins"/>
              </a:rPr>
              <a:t>Reflection and Looking Ahead</a:t>
            </a:r>
            <a:endParaRPr sz="3000" b="1" i="1" u="sng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9" name="Google Shape;459;p79"/>
          <p:cNvSpPr txBox="1"/>
          <p:nvPr/>
        </p:nvSpPr>
        <p:spPr>
          <a:xfrm>
            <a:off x="923175" y="1848975"/>
            <a:ext cx="75189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Complete the reflection on today’s session learnings, including a possible application of this learning to upcoming planning and instruction.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0" name="Google Shape;460;p79"/>
          <p:cNvSpPr/>
          <p:nvPr/>
        </p:nvSpPr>
        <p:spPr>
          <a:xfrm>
            <a:off x="6326150" y="5213600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25" y="17244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279" r="10" b="3279"/>
          <a:stretch/>
        </p:blipFill>
        <p:spPr>
          <a:xfrm>
            <a:off x="-131225" y="0"/>
            <a:ext cx="9275225" cy="5714999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31100" y="0"/>
            <a:ext cx="92751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68" name="Google Shape;468;p80" descr="Leading Educator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0"/>
          <p:cNvSpPr/>
          <p:nvPr/>
        </p:nvSpPr>
        <p:spPr>
          <a:xfrm>
            <a:off x="386875" y="1600636"/>
            <a:ext cx="8389500" cy="7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Closing Whip Around</a:t>
            </a:r>
            <a:endParaRPr sz="3000" dirty="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70" name="Google Shape;470;p80"/>
          <p:cNvSpPr txBox="1"/>
          <p:nvPr/>
        </p:nvSpPr>
        <p:spPr>
          <a:xfrm>
            <a:off x="454525" y="2741737"/>
            <a:ext cx="8254200" cy="18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might explicitly teaching the SMPs support mathematical understanding for all students, </a:t>
            </a:r>
            <a:r>
              <a:rPr lang="en-US" sz="2600" b="1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especially those who face the most significant obstacles to success</a:t>
            </a:r>
            <a:r>
              <a:rPr lang="en-US" sz="2600" dirty="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8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EDCBE4-58E4-4925-9A23-5FDDABF11BA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Closing Whip Around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07" y="181381"/>
            <a:ext cx="1097280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1"/>
          <p:cNvSpPr txBox="1"/>
          <p:nvPr/>
        </p:nvSpPr>
        <p:spPr>
          <a:xfrm>
            <a:off x="7016911" y="5413797"/>
            <a:ext cx="20370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rgbClr val="FFFFFF"/>
                </a:solidFill>
                <a:latin typeface="Rockwell"/>
                <a:ea typeface="Rockwell"/>
                <a:cs typeface="Rockwell"/>
                <a:sym typeface="Rockwell"/>
              </a:rPr>
              <a:t>13</a:t>
            </a:fld>
            <a:endParaRPr sz="1100">
              <a:solidFill>
                <a:srgbClr val="FFFFFF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9" name="Google Shape;479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0800" y="622168"/>
            <a:ext cx="7922400" cy="4545900"/>
          </a:xfrm>
          <a:prstGeom prst="rect">
            <a:avLst/>
          </a:prstGeom>
          <a:solidFill>
            <a:srgbClr val="E8E8E3"/>
          </a:solidFill>
          <a:ln>
            <a:noFill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81"/>
          <p:cNvSpPr txBox="1"/>
          <p:nvPr/>
        </p:nvSpPr>
        <p:spPr>
          <a:xfrm>
            <a:off x="779350" y="716200"/>
            <a:ext cx="5185800" cy="15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73150" rIns="73150" bIns="731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2D68C4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2D68C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What's Next?</a:t>
            </a: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Session 2: Planning and Practice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1" name="Google Shape;481;p81" descr="Leading Educators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4608" y="-52483"/>
            <a:ext cx="1562243" cy="69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488" r="7668"/>
          <a:stretch/>
        </p:blipFill>
        <p:spPr>
          <a:xfrm>
            <a:off x="832868" y="2657985"/>
            <a:ext cx="4260197" cy="2308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81"/>
          <p:cNvSpPr txBox="1"/>
          <p:nvPr/>
        </p:nvSpPr>
        <p:spPr>
          <a:xfrm>
            <a:off x="5377175" y="823700"/>
            <a:ext cx="2937300" cy="39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Apply shared learning to planning and practice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Give and receive feedback from colleagues in order to revise plans and refine practices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81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13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9576D9-A2BA-45FE-A242-B0882BA76AD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pic>
        <p:nvPicPr>
          <p:cNvPr id="10" name="Picture 9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600" y="18218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70"/>
          <p:cNvSpPr txBox="1">
            <a:spLocks noGrp="1"/>
          </p:cNvSpPr>
          <p:nvPr>
            <p:ph type="title"/>
          </p:nvPr>
        </p:nvSpPr>
        <p:spPr>
          <a:xfrm>
            <a:off x="904725" y="690533"/>
            <a:ext cx="7681500" cy="6780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a Culture of Math Learning</a:t>
            </a:r>
            <a:endParaRPr dirty="0"/>
          </a:p>
        </p:txBody>
      </p:sp>
      <p:sp>
        <p:nvSpPr>
          <p:cNvPr id="372" name="Google Shape;372;p70"/>
          <p:cNvSpPr txBox="1">
            <a:spLocks noGrp="1"/>
          </p:cNvSpPr>
          <p:nvPr>
            <p:ph type="subTitle" idx="2"/>
          </p:nvPr>
        </p:nvSpPr>
        <p:spPr>
          <a:xfrm>
            <a:off x="689250" y="1098102"/>
            <a:ext cx="7765500" cy="1012500"/>
          </a:xfrm>
          <a:prstGeom prst="rect">
            <a:avLst/>
          </a:prstGeom>
          <a:solidFill>
            <a:srgbClr val="FFFF00"/>
          </a:solidFill>
          <a:ln w="19050" cap="flat" cmpd="sng">
            <a:solidFill>
              <a:srgbClr val="004B75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/>
              <a:t>The Standards for Mathematical Practice support a culture of math learning where students feel empowered to take academic risks, persevere in problem solving, make meaning of mathematics,  explain their thinking, and reflect on their own learning.</a:t>
            </a:r>
            <a:endParaRPr sz="1400"/>
          </a:p>
        </p:txBody>
      </p:sp>
      <p:sp>
        <p:nvSpPr>
          <p:cNvPr id="373" name="Google Shape;373;p70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2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4" name="Google Shape;374;p70"/>
          <p:cNvGraphicFramePr/>
          <p:nvPr>
            <p:extLst>
              <p:ext uri="{D42A27DB-BD31-4B8C-83A1-F6EECF244321}">
                <p14:modId xmlns:p14="http://schemas.microsoft.com/office/powerpoint/2010/main" val="532857084"/>
              </p:ext>
            </p:extLst>
          </p:nvPr>
        </p:nvGraphicFramePr>
        <p:xfrm>
          <a:off x="685625" y="2271200"/>
          <a:ext cx="7824400" cy="2631525"/>
        </p:xfrm>
        <a:graphic>
          <a:graphicData uri="http://schemas.openxmlformats.org/drawingml/2006/table">
            <a:tbl>
              <a:tblPr firstRow="1">
                <a:noFill/>
                <a:tableStyleId>{DA7F3BAA-855B-4205-868C-7270A36788F6}</a:tableStyleId>
              </a:tblPr>
              <a:tblGrid>
                <a:gridCol w="195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452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12-week Content Cycle</a:t>
                      </a:r>
                      <a:endParaRPr dirty="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225A7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Introduction to the Standards for Mathematical Practice</a:t>
                      </a:r>
                      <a:endParaRPr sz="1100">
                        <a:solidFill>
                          <a:schemeClr val="lt1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(SMPs)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1: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Make sense of problems and persevere in solving them.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4: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Model with mathematics.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SMP 3: 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Construct viable arguments and critique the reasoning of others.</a:t>
                      </a:r>
                      <a:endParaRPr sz="1100">
                        <a:solidFill>
                          <a:srgbClr val="FFFFFF"/>
                        </a:solidFill>
                        <a:latin typeface="Poppins SemiBold"/>
                        <a:ea typeface="Poppins SemiBold"/>
                        <a:cs typeface="Poppins SemiBold"/>
                        <a:sym typeface="Poppins SemiBold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BB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6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1: 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Shared Learning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2: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Planning &amp; Practice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  <a:cs typeface="Poppins SemiBold"/>
                          <a:sym typeface="Poppins SemiBold"/>
                        </a:rPr>
                        <a:t>Week 3:</a:t>
                      </a:r>
                      <a:r>
                        <a:rPr lang="en-US" sz="1000" dirty="0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Student Progress</a:t>
                      </a:r>
                      <a:endParaRPr sz="1000" dirty="0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>
                    <a:lnL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97E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5" name="Google Shape;375;p70" descr="This star serves to indicate where the participant is in the learning progression: Introduction to the Standards for Mathematical Practice (SMPs)."/>
          <p:cNvSpPr/>
          <p:nvPr/>
        </p:nvSpPr>
        <p:spPr>
          <a:xfrm>
            <a:off x="810525" y="3115117"/>
            <a:ext cx="175800" cy="17580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5758"/>
          </a:solidFill>
          <a:ln w="28575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70" descr="This box indicates where the participant is on the learning progression: Week 1: Shared Learning. "/>
          <p:cNvSpPr/>
          <p:nvPr/>
        </p:nvSpPr>
        <p:spPr>
          <a:xfrm>
            <a:off x="685625" y="4021283"/>
            <a:ext cx="1716916" cy="254881"/>
          </a:xfrm>
          <a:prstGeom prst="rect">
            <a:avLst/>
          </a:prstGeom>
          <a:noFill/>
          <a:ln w="38100" cap="flat" cmpd="sng">
            <a:solidFill>
              <a:srgbClr val="FF57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25" y="189569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1763" t="10034" r="14156" b="-13265"/>
          <a:stretch/>
        </p:blipFill>
        <p:spPr>
          <a:xfrm>
            <a:off x="225" y="0"/>
            <a:ext cx="9144000" cy="65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4B75">
              <a:alpha val="66540"/>
            </a:srgbClr>
          </a:solidFill>
          <a:ln w="9525" cap="flat" cmpd="sng">
            <a:solidFill>
              <a:srgbClr val="225A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3150" tIns="73150" rIns="73150" bIns="7315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4" name="Google Shape;384;p71"/>
          <p:cNvSpPr/>
          <p:nvPr/>
        </p:nvSpPr>
        <p:spPr>
          <a:xfrm>
            <a:off x="365760" y="1371600"/>
            <a:ext cx="8919300" cy="16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3150" tIns="36550" rIns="73150" bIns="36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Our Norms</a:t>
            </a:r>
            <a:endParaRPr sz="44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"/>
              <a:buChar char="●"/>
            </a:pPr>
            <a:r>
              <a:rPr lang="en-US" sz="30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Add your school or team norms here</a:t>
            </a:r>
            <a:endParaRPr sz="30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5" name="Google Shape;385;p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4464"/>
          <a:stretch/>
        </p:blipFill>
        <p:spPr>
          <a:xfrm>
            <a:off x="7394550" y="1001225"/>
            <a:ext cx="1749448" cy="443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71" descr="Leading Educators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3760" y="181381"/>
            <a:ext cx="1722470" cy="76303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71"/>
          <p:cNvSpPr txBox="1"/>
          <p:nvPr/>
        </p:nvSpPr>
        <p:spPr>
          <a:xfrm>
            <a:off x="7065454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6638E2E-6D1B-4081-9CF2-297D16DA5652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Norms</a:t>
            </a:r>
          </a:p>
        </p:txBody>
      </p:sp>
      <p:pic>
        <p:nvPicPr>
          <p:cNvPr id="9" name="Picture 8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70" y="181381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72"/>
          <p:cNvSpPr txBox="1">
            <a:spLocks noGrp="1"/>
          </p:cNvSpPr>
          <p:nvPr>
            <p:ph type="body" idx="1"/>
          </p:nvPr>
        </p:nvSpPr>
        <p:spPr>
          <a:xfrm>
            <a:off x="750775" y="1405125"/>
            <a:ext cx="4167600" cy="322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Internalize the </a:t>
            </a:r>
            <a:r>
              <a:rPr lang="en-US" sz="2200" b="1" dirty="0">
                <a:solidFill>
                  <a:srgbClr val="666666"/>
                </a:solidFill>
              </a:rPr>
              <a:t>Standards for Mathematical Practice</a:t>
            </a: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endParaRPr lang="en-US" sz="2200" b="1" dirty="0">
              <a:solidFill>
                <a:srgbClr val="666666"/>
              </a:solidFill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AutoNum type="arabicPeriod"/>
            </a:pPr>
            <a:r>
              <a:rPr lang="en-US" sz="2200" dirty="0">
                <a:solidFill>
                  <a:srgbClr val="666666"/>
                </a:solidFill>
              </a:rPr>
              <a:t>Analyze how the SMPs support mathematical understanding and productive struggle</a:t>
            </a:r>
            <a:endParaRPr sz="2200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200" b="1" dirty="0">
              <a:solidFill>
                <a:srgbClr val="666666"/>
              </a:solidFill>
            </a:endParaRPr>
          </a:p>
        </p:txBody>
      </p:sp>
      <p:sp>
        <p:nvSpPr>
          <p:cNvPr id="393" name="Google Shape;393;p72"/>
          <p:cNvSpPr txBox="1">
            <a:spLocks noGrp="1"/>
          </p:cNvSpPr>
          <p:nvPr>
            <p:ph type="body" idx="1"/>
          </p:nvPr>
        </p:nvSpPr>
        <p:spPr>
          <a:xfrm>
            <a:off x="5226075" y="1405125"/>
            <a:ext cx="3252900" cy="277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Break down the language</a:t>
            </a:r>
            <a:r>
              <a:rPr lang="en-US" sz="1600">
                <a:solidFill>
                  <a:srgbClr val="666666"/>
                </a:solidFill>
              </a:rPr>
              <a:t> of the Standards for Mathematical Practice</a:t>
            </a:r>
            <a:endParaRPr sz="1600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Poppins SemiBold"/>
              <a:buChar char="●"/>
            </a:pPr>
            <a:r>
              <a:rPr lang="en-US" sz="1600" b="1">
                <a:solidFill>
                  <a:srgbClr val="666666"/>
                </a:solidFill>
              </a:rPr>
              <a:t>Observe a lesson</a:t>
            </a:r>
            <a:r>
              <a:rPr lang="en-US" sz="1600">
                <a:solidFill>
                  <a:srgbClr val="666666"/>
                </a:solidFill>
              </a:rPr>
              <a:t> where a teacher explicitly incorporates the SMPs and </a:t>
            </a:r>
            <a:r>
              <a:rPr lang="en-US" sz="1600" b="1">
                <a:solidFill>
                  <a:srgbClr val="666666"/>
                </a:solidFill>
              </a:rPr>
              <a:t>analyze the impact on student learning</a:t>
            </a:r>
            <a:endParaRPr sz="1600" b="1">
              <a:solidFill>
                <a:srgbClr val="666666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Reflect on </a:t>
            </a:r>
            <a:r>
              <a:rPr lang="en-US" sz="1600" b="1">
                <a:solidFill>
                  <a:srgbClr val="666666"/>
                </a:solidFill>
              </a:rPr>
              <a:t>Criteria for Success </a:t>
            </a:r>
            <a:r>
              <a:rPr lang="en-US" sz="1600">
                <a:solidFill>
                  <a:srgbClr val="666666"/>
                </a:solidFill>
              </a:rPr>
              <a:t>and</a:t>
            </a:r>
            <a:r>
              <a:rPr lang="en-US" sz="1600" b="1">
                <a:solidFill>
                  <a:srgbClr val="666666"/>
                </a:solidFill>
              </a:rPr>
              <a:t> set goals</a:t>
            </a:r>
            <a:endParaRPr sz="1600" b="1">
              <a:solidFill>
                <a:srgbClr val="666666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666666"/>
              </a:solidFill>
            </a:endParaRPr>
          </a:p>
          <a:p>
            <a:pPr marL="45720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600"/>
              <a:buFont typeface="Arial"/>
              <a:buChar char="●"/>
            </a:pPr>
            <a:r>
              <a:rPr lang="en-US" sz="1600">
                <a:solidFill>
                  <a:srgbClr val="666666"/>
                </a:solidFill>
              </a:rPr>
              <a:t>Closing and next steps</a:t>
            </a:r>
            <a:endParaRPr sz="1600">
              <a:solidFill>
                <a:srgbClr val="666666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394" name="Google Shape;394;p72"/>
          <p:cNvSpPr txBox="1">
            <a:spLocks noGrp="1"/>
          </p:cNvSpPr>
          <p:nvPr>
            <p:ph type="title"/>
          </p:nvPr>
        </p:nvSpPr>
        <p:spPr>
          <a:xfrm>
            <a:off x="1008800" y="652825"/>
            <a:ext cx="3252900" cy="77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Objectives</a:t>
            </a:r>
            <a:endParaRPr sz="3000" dirty="0"/>
          </a:p>
        </p:txBody>
      </p:sp>
      <p:sp>
        <p:nvSpPr>
          <p:cNvPr id="395" name="Google Shape;395;p72"/>
          <p:cNvSpPr txBox="1">
            <a:spLocks noGrp="1"/>
          </p:cNvSpPr>
          <p:nvPr>
            <p:ph type="subTitle" idx="2"/>
          </p:nvPr>
        </p:nvSpPr>
        <p:spPr>
          <a:xfrm>
            <a:off x="6047025" y="652825"/>
            <a:ext cx="2497800" cy="864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Agenda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6" name="Google Shape;396;p72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4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75" y="17072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73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5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73"/>
          <p:cNvSpPr txBox="1">
            <a:spLocks noGrp="1"/>
          </p:cNvSpPr>
          <p:nvPr>
            <p:ph type="title"/>
          </p:nvPr>
        </p:nvSpPr>
        <p:spPr>
          <a:xfrm>
            <a:off x="639900" y="97287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The Standards for Mathematical Practice (SMP)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3" name="Google Shape;403;p73"/>
          <p:cNvSpPr txBox="1"/>
          <p:nvPr/>
        </p:nvSpPr>
        <p:spPr>
          <a:xfrm>
            <a:off x="916025" y="1828800"/>
            <a:ext cx="7598400" cy="32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Read aloud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the bold print of the standards.</a:t>
            </a:r>
            <a:b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endParaRPr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Using the </a:t>
            </a:r>
            <a:r>
              <a:rPr lang="en-US" sz="2400" i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KAS for Mathematics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“Engaging the SMPs: Look-fors &amp; Question stems” resource on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                     ,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jot down key takeaways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for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assigned SMP in the left-hand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column of </a:t>
            </a:r>
            <a:r>
              <a:rPr lang="en-US" sz="2400">
                <a:solidFill>
                  <a:srgbClr val="D9D9D9"/>
                </a:solidFill>
                <a:latin typeface="Poppins"/>
                <a:ea typeface="Poppins"/>
                <a:cs typeface="Poppins"/>
                <a:sym typeface="Poppins"/>
              </a:rPr>
              <a:t>…………….....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  ……  .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4" name="Google Shape;404;p73"/>
          <p:cNvSpPr/>
          <p:nvPr/>
        </p:nvSpPr>
        <p:spPr>
          <a:xfrm>
            <a:off x="1536993" y="33624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2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405" name="Google Shape;405;p73"/>
          <p:cNvSpPr/>
          <p:nvPr/>
        </p:nvSpPr>
        <p:spPr>
          <a:xfrm>
            <a:off x="4600193" y="41219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00" y="201600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4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6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1" name="Google Shape;411;p74"/>
          <p:cNvSpPr txBox="1">
            <a:spLocks noGrp="1"/>
          </p:cNvSpPr>
          <p:nvPr>
            <p:ph type="title"/>
          </p:nvPr>
        </p:nvSpPr>
        <p:spPr>
          <a:xfrm>
            <a:off x="916025" y="720440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Jigsaw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2" name="Google Shape;412;p74"/>
          <p:cNvSpPr txBox="1"/>
          <p:nvPr/>
        </p:nvSpPr>
        <p:spPr>
          <a:xfrm>
            <a:off x="916025" y="1493548"/>
            <a:ext cx="7598400" cy="16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Share out </a:t>
            </a: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your key takeaways.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does incorporating this SMP look like for teachers? For students?</a:t>
            </a: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3" name="Google Shape;413;p74"/>
          <p:cNvSpPr txBox="1"/>
          <p:nvPr/>
        </p:nvSpPr>
        <p:spPr>
          <a:xfrm>
            <a:off x="916025" y="2940525"/>
            <a:ext cx="7416600" cy="18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Where do we see connections between/among the SMP? How might SMPs build or amplify related student skills and habits?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200"/>
              <a:buFont typeface="Poppins"/>
              <a:buChar char="●"/>
            </a:pPr>
            <a:r>
              <a:rPr lang="en-US" sz="22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How might focusing on SMPs support equitable learning experiences for all students?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4" name="Google Shape;414;p74"/>
          <p:cNvSpPr/>
          <p:nvPr/>
        </p:nvSpPr>
        <p:spPr>
          <a:xfrm>
            <a:off x="5725193" y="156975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5823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75"/>
          <p:cNvSpPr txBox="1"/>
          <p:nvPr/>
        </p:nvSpPr>
        <p:spPr>
          <a:xfrm>
            <a:off x="1016225" y="3294763"/>
            <a:ext cx="7092300" cy="13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did Ms. McNinch take to incorporate these SMPs into his instruction? 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0" name="Google Shape;420;p75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7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latin typeface="Poppins"/>
                <a:ea typeface="Poppins"/>
                <a:cs typeface="Poppins"/>
                <a:sym typeface="Poppins"/>
              </a:rPr>
              <a:t>SMPs in Action (Grades 9 - 12)</a:t>
            </a:r>
            <a:endParaRPr sz="30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2" name="Google Shape;422;p75"/>
          <p:cNvSpPr txBox="1"/>
          <p:nvPr/>
        </p:nvSpPr>
        <p:spPr>
          <a:xfrm>
            <a:off x="916025" y="1493525"/>
            <a:ext cx="7292700" cy="15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2D68C4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Inside Mathematics Video:</a:t>
            </a:r>
            <a:endParaRPr sz="2400" b="1" dirty="0">
              <a:solidFill>
                <a:srgbClr val="2D68C4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Molly McNinch, Geometry 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Lesson 1B - Modeling through Geometry</a:t>
            </a:r>
            <a:endParaRPr sz="24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3" name="Google Shape;423;p75"/>
          <p:cNvSpPr/>
          <p:nvPr/>
        </p:nvSpPr>
        <p:spPr>
          <a:xfrm>
            <a:off x="64382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7" name="Picture 6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25" y="20323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6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8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29" name="Google Shape;429;p76"/>
          <p:cNvSpPr txBox="1">
            <a:spLocks noGrp="1"/>
          </p:cNvSpPr>
          <p:nvPr>
            <p:ph type="title"/>
          </p:nvPr>
        </p:nvSpPr>
        <p:spPr>
          <a:xfrm>
            <a:off x="916025" y="720415"/>
            <a:ext cx="72927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Share Out (Grades 9-12)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76"/>
          <p:cNvSpPr txBox="1"/>
          <p:nvPr/>
        </p:nvSpPr>
        <p:spPr>
          <a:xfrm>
            <a:off x="916025" y="1493525"/>
            <a:ext cx="7292700" cy="26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 instructional steps did Ms. McNinch take to incorporate SMPs into this lesson? What impact did this have on student learning?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</a:t>
            </a:r>
            <a:r>
              <a:rPr lang="en-US" sz="24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planning </a:t>
            </a: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steps were taken to explicitly connect the lesson objectives to the SMPs?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76"/>
          <p:cNvSpPr/>
          <p:nvPr/>
        </p:nvSpPr>
        <p:spPr>
          <a:xfrm>
            <a:off x="6141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" y="19256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7"/>
          <p:cNvSpPr txBox="1"/>
          <p:nvPr/>
        </p:nvSpPr>
        <p:spPr>
          <a:xfrm>
            <a:off x="7006279" y="5181350"/>
            <a:ext cx="2014800" cy="4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45720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rgbClr val="40C1AC"/>
                </a:solidFill>
                <a:latin typeface="Poppins"/>
                <a:ea typeface="Poppins"/>
                <a:cs typeface="Poppins"/>
                <a:sym typeface="Poppins"/>
              </a:rPr>
              <a:t>9</a:t>
            </a:fld>
            <a:endParaRPr sz="1200" b="1">
              <a:solidFill>
                <a:srgbClr val="40C1A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7" name="Google Shape;437;p77"/>
          <p:cNvSpPr txBox="1">
            <a:spLocks noGrp="1"/>
          </p:cNvSpPr>
          <p:nvPr>
            <p:ph type="title"/>
          </p:nvPr>
        </p:nvSpPr>
        <p:spPr>
          <a:xfrm>
            <a:off x="630275" y="720415"/>
            <a:ext cx="7864200" cy="773100"/>
          </a:xfrm>
          <a:prstGeom prst="rect">
            <a:avLst/>
          </a:prstGeom>
        </p:spPr>
        <p:txBody>
          <a:bodyPr spcFirstLastPara="1" wrap="square" lIns="0" tIns="0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latin typeface="Poppins"/>
                <a:ea typeface="Poppins"/>
                <a:cs typeface="Poppins"/>
                <a:sym typeface="Poppins"/>
              </a:rPr>
              <a:t>Share Out (Grades 9-12)</a:t>
            </a:r>
            <a:endParaRPr sz="3000" b="1" dirty="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77"/>
          <p:cNvSpPr txBox="1"/>
          <p:nvPr/>
        </p:nvSpPr>
        <p:spPr>
          <a:xfrm>
            <a:off x="630275" y="1493525"/>
            <a:ext cx="7688100" cy="3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What SMPs have you already incorporated into your instruction? What does this look like in terms of teacher and student actions?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 watching Ms. McNinch’s instruction and continuing to reflect on your own practice, what might you try next?</a:t>
            </a:r>
            <a:endParaRPr sz="24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77"/>
          <p:cNvSpPr/>
          <p:nvPr/>
        </p:nvSpPr>
        <p:spPr>
          <a:xfrm>
            <a:off x="6283868" y="5213607"/>
            <a:ext cx="1847700" cy="372900"/>
          </a:xfrm>
          <a:prstGeom prst="roundRect">
            <a:avLst>
              <a:gd name="adj" fmla="val 50000"/>
            </a:avLst>
          </a:prstGeom>
          <a:solidFill>
            <a:srgbClr val="FF575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Handout 1                                                                                  </a:t>
            </a:r>
            <a:endParaRPr sz="1800">
              <a:solidFill>
                <a:srgbClr val="FFFF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" name="Picture 5" descr="Kentucky Department of Education (KDE) logo">
            <a:extLst>
              <a:ext uri="{FF2B5EF4-FFF2-40B4-BE49-F238E27FC236}">
                <a16:creationId xmlns:a16="http://schemas.microsoft.com/office/drawing/2014/main" id="{148F8048-D7A8-4DB7-A2B9-D0F27CC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25" y="1909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eading Educators">
      <a:dk1>
        <a:srgbClr val="000000"/>
      </a:dk1>
      <a:lt1>
        <a:srgbClr val="FFFFFF"/>
      </a:lt1>
      <a:dk2>
        <a:srgbClr val="225A76"/>
      </a:dk2>
      <a:lt2>
        <a:srgbClr val="EEECE1"/>
      </a:lt2>
      <a:accent1>
        <a:srgbClr val="AEC26B"/>
      </a:accent1>
      <a:accent2>
        <a:srgbClr val="225A76"/>
      </a:accent2>
      <a:accent3>
        <a:srgbClr val="EE3424"/>
      </a:accent3>
      <a:accent4>
        <a:srgbClr val="FDB415"/>
      </a:accent4>
      <a:accent5>
        <a:srgbClr val="4F504F"/>
      </a:accent5>
      <a:accent6>
        <a:srgbClr val="2F766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1CB4B9AB93836842A61C86EAD5F20BA7" ma:contentTypeVersion="28" ma:contentTypeDescription="" ma:contentTypeScope="" ma:versionID="a5e9d2d4560c56b76a85f7f001e30a1a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d25af71d3efa376147e2b7ca02f84c5e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OTL - Office of Teaching and Learning</Accessibility_x0020_Office>
    <Accessibility_x0020_Audit_x0020_Status xmlns="3a62de7d-ba57-4f43-9dae-9623ba637be0" xsi:nil="true"/>
    <Accessibility_x0020_Audience xmlns="3a62de7d-ba57-4f43-9dae-9623ba637be0" xsi:nil="true"/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 xsi:nil="true"/>
    <PublishingExpirationDate xmlns="http://schemas.microsoft.com/sharepoint/v3" xsi:nil="true"/>
    <PublishingStartDate xmlns="http://schemas.microsoft.com/sharepoint/v3" xsi:nil="true"/>
    <Publication_x0020_Date xmlns="3a62de7d-ba57-4f43-9dae-9623ba637be0">2020-08-14T04:00:00+00:00</Publication_x0020_Date>
    <Audience1 xmlns="3a62de7d-ba57-4f43-9dae-9623ba637be0"/>
    <_dlc_DocId xmlns="3a62de7d-ba57-4f43-9dae-9623ba637be0">KYED-536-948</_dlc_DocId>
    <_dlc_DocIdUrl xmlns="3a62de7d-ba57-4f43-9dae-9623ba637be0">
      <Url>https://www.education.ky.gov/curriculum/standards/kyacadstand/_layouts/15/DocIdRedir.aspx?ID=KYED-536-948</Url>
      <Description>KYED-536-948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4EFE44D-D3DE-409E-AE21-24399209B0F6}"/>
</file>

<file path=customXml/itemProps2.xml><?xml version="1.0" encoding="utf-8"?>
<ds:datastoreItem xmlns:ds="http://schemas.openxmlformats.org/officeDocument/2006/customXml" ds:itemID="{3246892E-C148-42E0-BD93-E346E782E2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77312C-1724-4950-9AA5-1087FF71992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A7E00CB3-E88A-4804-B939-EFFE17F5854D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624</Words>
  <Application>Microsoft Office PowerPoint</Application>
  <PresentationFormat>On-screen Show (16:10)</PresentationFormat>
  <Paragraphs>118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Poppins</vt:lpstr>
      <vt:lpstr>Arial</vt:lpstr>
      <vt:lpstr>Bitter</vt:lpstr>
      <vt:lpstr>Rockwell</vt:lpstr>
      <vt:lpstr>Calibri</vt:lpstr>
      <vt:lpstr>Poppins SemiBold</vt:lpstr>
      <vt:lpstr>Poppins ExtraBold</vt:lpstr>
      <vt:lpstr>Office Theme</vt:lpstr>
      <vt:lpstr>Office Theme</vt:lpstr>
      <vt:lpstr>Simple Light</vt:lpstr>
      <vt:lpstr>Simple Light</vt:lpstr>
      <vt:lpstr>9-12 BCML Session 1</vt:lpstr>
      <vt:lpstr>Building a Culture of Math Learning</vt:lpstr>
      <vt:lpstr>Norms</vt:lpstr>
      <vt:lpstr>Objectives</vt:lpstr>
      <vt:lpstr>The Standards for Mathematical Practice (SMP)</vt:lpstr>
      <vt:lpstr>Jigsaw</vt:lpstr>
      <vt:lpstr>SMPs in Action (Grades 9 - 12)</vt:lpstr>
      <vt:lpstr>Share Out (Grades 9-12)</vt:lpstr>
      <vt:lpstr>Share Out (Grades 9-12)</vt:lpstr>
      <vt:lpstr>Criteria For Success</vt:lpstr>
      <vt:lpstr>Reflection and Looking Ahead</vt:lpstr>
      <vt:lpstr>Closing Whip Around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Doyle, Maggie - Division of Academic Program Standards</cp:lastModifiedBy>
  <cp:revision>1</cp:revision>
  <dcterms:modified xsi:type="dcterms:W3CDTF">2020-08-14T15:20:31Z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0x0101001BEB557DBE01834EAB47A683706DCD5B001CB4B9AB93836842A61C86EAD5F20BA7</vt:lpwstr>
  </property>
  <property fmtid="{D5CDD505-2E9C-101B-9397-08002B2CF9AE}" pid="3" name="_dlc_DocIdItemGuid">
    <vt:lpwstr>fc846447-6985-4ce2-bf1c-4d177bbf7e11</vt:lpwstr>
  </property>
</Properties>
</file>