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2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76.xml" ContentType="application/vnd.openxmlformats-officedocument.presentationml.slideLayou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ppt/revisionInfo.xml" ContentType="application/vnd.ms-powerpoint.revisioninfo+xml"/>
  <Override PartName="/docProps/custom.xml" ContentType="application/vnd.openxmlformats-officedocument.custom-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2" r:id="rId1"/>
    <p:sldMasterId id="2147483743" r:id="rId2"/>
    <p:sldMasterId id="2147483744" r:id="rId3"/>
    <p:sldMasterId id="2147483745" r:id="rId4"/>
    <p:sldMasterId id="2147483746" r:id="rId5"/>
  </p:sldMasterIdLst>
  <p:notesMasterIdLst>
    <p:notesMasterId r:id="rId39"/>
  </p:notesMasterIdLst>
  <p:sldIdLst>
    <p:sldId id="256" r:id="rId6"/>
    <p:sldId id="257" r:id="rId7"/>
    <p:sldId id="258" r:id="rId8"/>
    <p:sldId id="259"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3" r:id="rId31"/>
    <p:sldId id="284" r:id="rId32"/>
    <p:sldId id="285" r:id="rId33"/>
    <p:sldId id="286" r:id="rId34"/>
    <p:sldId id="287" r:id="rId35"/>
    <p:sldId id="288" r:id="rId36"/>
    <p:sldId id="289" r:id="rId37"/>
    <p:sldId id="290" r:id="rId38"/>
  </p:sldIdLst>
  <p:sldSz cx="9144000" cy="5143500" type="screen16x9"/>
  <p:notesSz cx="6858000" cy="9144000"/>
  <p:embeddedFontLst>
    <p:embeddedFont>
      <p:font typeface="Arial Narrow" panose="020B0606020202030204" pitchFamily="34" charset="0"/>
      <p:regular r:id="rId40"/>
      <p:bold r:id="rId41"/>
      <p:italic r:id="rId42"/>
      <p:boldItalic r:id="rId43"/>
    </p:embeddedFont>
    <p:embeddedFont>
      <p:font typeface="Franklin Gothic Book" panose="020B0503020102020204" pitchFamily="34" charset="0"/>
      <p:regular r:id="rId44"/>
      <p:italic r:id="rId45"/>
    </p:embeddedFont>
    <p:embeddedFont>
      <p:font typeface="Franklin Gothic Medium" panose="020B0603020102020204" pitchFamily="34" charset="0"/>
      <p:regular r:id="rId46"/>
      <p:italic r:id="rId47"/>
    </p:embeddedFont>
    <p:embeddedFont>
      <p:font typeface="Georgia" panose="02040502050405020303" pitchFamily="18" charset="0"/>
      <p:regular r:id="rId48"/>
      <p:bold r:id="rId49"/>
      <p:italic r:id="rId50"/>
      <p:boldItalic r:id="rId51"/>
    </p:embeddedFont>
    <p:embeddedFont>
      <p:font typeface="Lexend" panose="020B0604020202020204" charset="0"/>
      <p:regular r:id="rId52"/>
      <p:bold r:id="rId53"/>
    </p:embeddedFont>
    <p:embeddedFont>
      <p:font typeface="Libre Franklin" pitchFamily="2" charset="0"/>
      <p:regular r:id="rId54"/>
      <p:bold r:id="rId55"/>
      <p:italic r:id="rId56"/>
      <p:boldItalic r:id="rId57"/>
    </p:embeddedFont>
    <p:embeddedFont>
      <p:font typeface="Libre Franklin Medium" pitchFamily="2" charset="0"/>
      <p:regular r:id="rId58"/>
      <p:bold r:id="rId59"/>
      <p:italic r:id="rId60"/>
      <p:boldItalic r:id="rId61"/>
    </p:embeddedFont>
    <p:embeddedFont>
      <p:font typeface="Oswald" panose="00000500000000000000" pitchFamily="2" charset="0"/>
      <p:regular r:id="rId62"/>
      <p:bold r:id="rId63"/>
    </p:embeddedFont>
    <p:embeddedFont>
      <p:font typeface="Oswald Light" panose="00000400000000000000" pitchFamily="2" charset="0"/>
      <p:regular r:id="rId64"/>
    </p:embeddedFont>
    <p:embeddedFont>
      <p:font typeface="Oswald Medium" panose="00000600000000000000" pitchFamily="2" charset="0"/>
      <p:regular r:id="rId65"/>
      <p:bold r:id="rId66"/>
    </p:embeddedFont>
    <p:embeddedFont>
      <p:font typeface="Poppins" panose="00000500000000000000" pitchFamily="2" charset="0"/>
      <p:regular r:id="rId67"/>
      <p:bold r:id="rId68"/>
      <p:italic r:id="rId69"/>
      <p:boldItalic r:id="rId70"/>
    </p:embeddedFont>
    <p:embeddedFont>
      <p:font typeface="Roboto" panose="02000000000000000000" pitchFamily="2"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2C3E04-17D0-425E-9FEE-6DC4B8F8A25A}" v="4" dt="2025-05-28T18:11:57.007"/>
  </p1510:revLst>
</p1510:revInfo>
</file>

<file path=ppt/tableStyles.xml><?xml version="1.0" encoding="utf-8"?>
<a:tblStyleLst xmlns:a="http://schemas.openxmlformats.org/drawingml/2006/main" def="{11A1E19C-280B-4101-8981-493D14F4EEF0}">
  <a:tblStyle styleId="{11A1E19C-280B-4101-8981-493D14F4EEF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414" autoAdjust="0"/>
  </p:normalViewPr>
  <p:slideViewPr>
    <p:cSldViewPr snapToGrid="0">
      <p:cViewPr varScale="1">
        <p:scale>
          <a:sx n="83" d="100"/>
          <a:sy n="83" d="100"/>
        </p:scale>
        <p:origin x="427"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font" Target="fonts/font24.fntdata"/><Relationship Id="rId68" Type="http://schemas.openxmlformats.org/officeDocument/2006/relationships/font" Target="fonts/font29.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font" Target="fonts/font14.fntdata"/><Relationship Id="rId58" Type="http://schemas.openxmlformats.org/officeDocument/2006/relationships/font" Target="fonts/font19.fntdata"/><Relationship Id="rId74" Type="http://schemas.openxmlformats.org/officeDocument/2006/relationships/font" Target="fonts/font35.fntdata"/><Relationship Id="rId79"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font" Target="fonts/font22.fntdata"/><Relationship Id="rId82" Type="http://schemas.openxmlformats.org/officeDocument/2006/relationships/customXml" Target="../customXml/item3.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font" Target="fonts/font30.fntdata"/><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12.fntdata"/><Relationship Id="rId72" Type="http://schemas.openxmlformats.org/officeDocument/2006/relationships/font" Target="fonts/font33.fntdata"/><Relationship Id="rId80"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5.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font" Target="fonts/font31.fntdata"/><Relationship Id="rId75" Type="http://schemas.openxmlformats.org/officeDocument/2006/relationships/presProps" Target="presProps.xml"/><Relationship Id="rId83"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73" Type="http://schemas.openxmlformats.org/officeDocument/2006/relationships/font" Target="fonts/font34.fntdata"/><Relationship Id="rId78" Type="http://schemas.openxmlformats.org/officeDocument/2006/relationships/tableStyles" Target="tableStyles.xml"/><Relationship Id="rId81"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notesMaster" Target="notesMasters/notesMaster1.xml"/><Relationship Id="rId34" Type="http://schemas.openxmlformats.org/officeDocument/2006/relationships/slide" Target="slides/slide29.xml"/><Relationship Id="rId50" Type="http://schemas.openxmlformats.org/officeDocument/2006/relationships/font" Target="fonts/font11.fntdata"/><Relationship Id="rId55" Type="http://schemas.openxmlformats.org/officeDocument/2006/relationships/font" Target="fonts/font16.fntdata"/><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font" Target="fonts/font32.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font" Target="fonts/font1.fntdata"/><Relationship Id="rId45" Type="http://schemas.openxmlformats.org/officeDocument/2006/relationships/font" Target="fonts/font6.fntdata"/><Relationship Id="rId66" Type="http://schemas.openxmlformats.org/officeDocument/2006/relationships/font" Target="fonts/font2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newspapers.ushmm.or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ushmm.org/learn/holocaust/the-path-to-nazi-genocid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ushmm.org/teach/holocaust-lesson-plans/holocaust-timeline-activity"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ushmm.org/USHMMBelferLeader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ushmm.org/teach"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kystandards.org/standards-resources/ss-resources/social-studies-webinar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ducation.ky.gov/curriculum/standards/kyacadstand/Documents/KAS_for_Social_Studies_Glossary_of_Terms.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5064fdfd62_0_25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35064fdfd62_0_258: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p>
        </p:txBody>
      </p:sp>
      <p:sp>
        <p:nvSpPr>
          <p:cNvPr id="425" name="Google Shape;425;g35064fdfd62_0_258: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426" name="Google Shape;426;g35064fdfd62_0_258: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 sz="1200" b="0" i="0" u="none" strike="noStrike" cap="none">
                <a:solidFill>
                  <a:srgbClr val="000000"/>
                </a:solidFill>
                <a:latin typeface="Calibri"/>
                <a:ea typeface="Calibri"/>
                <a:cs typeface="Calibri"/>
                <a:sym typeface="Calibri"/>
              </a:rPr>
              <a:t>6/1/2018</a:t>
            </a:r>
            <a:endParaRPr sz="1200" b="0" i="0" u="none" strike="noStrike" cap="none">
              <a:solidFill>
                <a:srgbClr val="000000"/>
              </a:solidFill>
              <a:latin typeface="Calibri"/>
              <a:ea typeface="Calibri"/>
              <a:cs typeface="Calibri"/>
              <a:sym typeface="Calibri"/>
            </a:endParaRPr>
          </a:p>
        </p:txBody>
      </p:sp>
      <p:sp>
        <p:nvSpPr>
          <p:cNvPr id="427" name="Google Shape;427;g35064fdfd62_0_258: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428" name="Google Shape;428;g35064fdfd62_0_258: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35064fdfd62_0_46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35064fdfd62_0_465: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p:txBody>
      </p:sp>
      <p:sp>
        <p:nvSpPr>
          <p:cNvPr id="525" name="Google Shape;525;g35064fdfd62_0_465: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35064fdfd62_0_47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g35064fdfd62_0_475: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
        <p:nvSpPr>
          <p:cNvPr id="536" name="Google Shape;536;g35064fdfd62_0_475: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35064fdfd62_0_48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g35064fdfd62_0_485: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400"/>
              <a:buFont typeface="Libre Franklin"/>
              <a:buNone/>
            </a:pPr>
            <a:endParaRPr dirty="0"/>
          </a:p>
        </p:txBody>
      </p:sp>
      <p:sp>
        <p:nvSpPr>
          <p:cNvPr id="547" name="Google Shape;547;g35064fdfd62_0_485: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4a05ca3ead_1_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61" name="Google Shape;561;g34a05ca3ead_1_4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4a05ca3ead_1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Located in Washington, DC, the United States Holocaust Memorial Museum is America’s national institution for the documentation, study, and interpretation of Holocaust history, and serves as this country’s memorial to the millions of people murdered during the Holocaust.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As a nonpartisan, national educational institution, the Museum works to ensure educators are inspired and prepared to teach about the Holocaust and to prompt their students to think critically about the past. </a:t>
            </a:r>
            <a:endParaRPr>
              <a:solidFill>
                <a:schemeClr val="dk1"/>
              </a:solidFill>
            </a:endParaRPr>
          </a:p>
        </p:txBody>
      </p:sp>
      <p:sp>
        <p:nvSpPr>
          <p:cNvPr id="569" name="Google Shape;569;g34a05ca3ead_1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4a05ca3ead_1_1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577" name="Google Shape;577;g34a05ca3ead_1_1029:notes"/>
          <p:cNvSpPr txBox="1">
            <a:spLocks noGrp="1"/>
          </p:cNvSpPr>
          <p:nvPr>
            <p:ph type="body" idx="1"/>
          </p:nvPr>
        </p:nvSpPr>
        <p:spPr>
          <a:xfrm>
            <a:off x="686421" y="4344025"/>
            <a:ext cx="5485200" cy="41145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
        <p:nvSpPr>
          <p:cNvPr id="578" name="Google Shape;578;g34a05ca3ead_1_1029:notes"/>
          <p:cNvSpPr txBox="1">
            <a:spLocks noGrp="1"/>
          </p:cNvSpPr>
          <p:nvPr>
            <p:ph type="sldNum" idx="12"/>
          </p:nvPr>
        </p:nvSpPr>
        <p:spPr>
          <a:xfrm>
            <a:off x="3884025" y="8684926"/>
            <a:ext cx="2972400" cy="45750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49bf59d24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349bf59d24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To access History Unfolded, visit </a:t>
            </a:r>
            <a:r>
              <a:rPr lang="en" sz="1200" u="sng" dirty="0">
                <a:solidFill>
                  <a:schemeClr val="hlink"/>
                </a:solidFill>
                <a:latin typeface="Calibri"/>
                <a:ea typeface="Calibri"/>
                <a:cs typeface="Calibri"/>
                <a:sym typeface="Calibri"/>
                <a:hlinkClick r:id="rId3"/>
              </a:rPr>
              <a:t>https://newspapers.ushmm.org</a:t>
            </a:r>
            <a:r>
              <a:rPr lang="en" sz="1200" dirty="0">
                <a:solidFill>
                  <a:srgbClr val="FFAB40"/>
                </a:solidFill>
                <a:latin typeface="Calibri"/>
                <a:ea typeface="Calibri"/>
                <a:cs typeface="Calibri"/>
                <a:sym typeface="Calibri"/>
              </a:rPr>
              <a:t> </a:t>
            </a:r>
            <a:endParaRPr sz="1200" dirty="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4a2c740ed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4a2c740ed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4a05ca3ead_1_1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34a05ca3ead_1_1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349bf59d24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349bf59d24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5064fdfd62_0_387: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35064fdfd62_0_387: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Libre Franklin"/>
              <a:buNone/>
            </a:pPr>
            <a:endParaRPr dirty="0"/>
          </a:p>
        </p:txBody>
      </p:sp>
      <p:sp>
        <p:nvSpPr>
          <p:cNvPr id="438" name="Google Shape;438;g35064fdfd62_0_387: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34fe08a18f5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34fe08a18f5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49bf59d24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349bf59d24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To access the entire Path to Nazi video, visit </a:t>
            </a:r>
            <a:r>
              <a:rPr lang="en" u="sng" dirty="0">
                <a:solidFill>
                  <a:schemeClr val="hlink"/>
                </a:solidFill>
                <a:hlinkClick r:id="rId3"/>
              </a:rPr>
              <a:t>https://www.ushmm.org/learn/holocaust/the-path-to-nazi-genocide</a:t>
            </a:r>
            <a:r>
              <a:rPr lang="en" dirty="0">
                <a:solidFill>
                  <a:schemeClr val="dk1"/>
                </a:solidFill>
              </a:rPr>
              <a:t>  </a:t>
            </a:r>
            <a:endParaRPr dirty="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34a2c740ed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34a2c740ed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To access the newspaper articles visit: </a:t>
            </a:r>
          </a:p>
          <a:p>
            <a:pPr marL="171450" lvl="0" indent="-171450" algn="l" rtl="0">
              <a:spcBef>
                <a:spcPts val="0"/>
              </a:spcBef>
              <a:spcAft>
                <a:spcPts val="0"/>
              </a:spcAft>
              <a:buClr>
                <a:schemeClr val="dk1"/>
              </a:buClr>
              <a:buSzPts val="1100"/>
            </a:pPr>
            <a:r>
              <a:rPr lang="en-US" dirty="0"/>
              <a:t>The Courier-Journal: https://www.newspapers.com/article/the-courier-journal/41874072/ </a:t>
            </a:r>
          </a:p>
          <a:p>
            <a:pPr marL="171450" lvl="0" indent="-171450" algn="l" rtl="0">
              <a:spcBef>
                <a:spcPts val="0"/>
              </a:spcBef>
              <a:spcAft>
                <a:spcPts val="0"/>
              </a:spcAft>
              <a:buClr>
                <a:schemeClr val="dk1"/>
              </a:buClr>
              <a:buSzPts val="1100"/>
            </a:pPr>
            <a:r>
              <a:rPr lang="en-US" dirty="0"/>
              <a:t>The Owensboro Inquirer: https://www.newspapers.com/article/messenger-inquirer/63413193/ </a:t>
            </a:r>
          </a:p>
          <a:p>
            <a:pPr marL="171450" lvl="0" indent="-171450" algn="l" rtl="0">
              <a:spcBef>
                <a:spcPts val="0"/>
              </a:spcBef>
              <a:spcAft>
                <a:spcPts val="0"/>
              </a:spcAft>
              <a:buClr>
                <a:schemeClr val="dk1"/>
              </a:buClr>
              <a:buSzPts val="1100"/>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35064fdfd62_0_7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35064fdfd62_0_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35064fdfd62_0_7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35064fdfd62_0_78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To access the newspaper articles visit: </a:t>
            </a:r>
          </a:p>
          <a:p>
            <a:pPr marL="171450" lvl="0" indent="-171450" algn="l" rtl="0">
              <a:spcBef>
                <a:spcPts val="0"/>
              </a:spcBef>
              <a:spcAft>
                <a:spcPts val="0"/>
              </a:spcAft>
              <a:buClr>
                <a:schemeClr val="dk1"/>
              </a:buClr>
              <a:buSzPts val="1100"/>
            </a:pPr>
            <a:r>
              <a:rPr lang="en-US" dirty="0"/>
              <a:t>The Courier-Journal: https://www.newspapers.com/article/the-courier-journal/41874072/ </a:t>
            </a:r>
          </a:p>
          <a:p>
            <a:pPr marL="171450" lvl="0" indent="-171450" algn="l" rtl="0">
              <a:spcBef>
                <a:spcPts val="0"/>
              </a:spcBef>
              <a:spcAft>
                <a:spcPts val="0"/>
              </a:spcAft>
              <a:buClr>
                <a:schemeClr val="dk1"/>
              </a:buClr>
              <a:buSzPts val="1100"/>
            </a:pPr>
            <a:r>
              <a:rPr lang="en-US" dirty="0"/>
              <a:t>The Owensboro Inquirer: https://www.newspapers.com/article/messenger-inquirer/63413193/ </a:t>
            </a: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642" name="Google Shape;642;g35064fdfd62_0_7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5064fdfd62_0_7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35064fdfd62_0_79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 access the Article Analysis Worksheet, access </a:t>
            </a:r>
            <a:r>
              <a:rPr lang="en-US" sz="3200" b="0" i="0" dirty="0">
                <a:solidFill>
                  <a:srgbClr val="000000"/>
                </a:solidFill>
                <a:effectLst/>
                <a:latin typeface="Times New Roman" panose="02020603050405020304" pitchFamily="18" charset="0"/>
              </a:rPr>
              <a:t>https://vault.ushmm.org/adaptivemedia/rendition/id_27c4aa7b62e9a48188445cff82ecf1f92cdaef45 </a:t>
            </a:r>
            <a:endParaRPr dirty="0"/>
          </a:p>
        </p:txBody>
      </p:sp>
      <p:sp>
        <p:nvSpPr>
          <p:cNvPr id="652" name="Google Shape;652;g35064fdfd62_0_7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34b330029bc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34b330029bc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349bf59d24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349bf59d24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Resources:</a:t>
            </a:r>
          </a:p>
          <a:p>
            <a:pPr marL="171450" marR="0" lvl="0" indent="-171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US" dirty="0" err="1">
                <a:solidFill>
                  <a:schemeClr val="dk1"/>
                </a:solidFill>
              </a:rPr>
              <a:t>Warsinger</a:t>
            </a:r>
            <a:r>
              <a:rPr lang="en-US" dirty="0">
                <a:solidFill>
                  <a:schemeClr val="dk1"/>
                </a:solidFill>
              </a:rPr>
              <a:t>, Susan (2013). </a:t>
            </a:r>
            <a:r>
              <a:rPr lang="en-US" b="0" i="1" dirty="0">
                <a:solidFill>
                  <a:srgbClr val="0F0F0F"/>
                </a:solidFill>
                <a:effectLst/>
                <a:latin typeface="Roboto" panose="02000000000000000000" pitchFamily="2" charset="0"/>
              </a:rPr>
              <a:t>Survivors Remember Kristallnacht: Susan (</a:t>
            </a:r>
            <a:r>
              <a:rPr lang="en-US" b="0" i="1" dirty="0" err="1">
                <a:solidFill>
                  <a:srgbClr val="0F0F0F"/>
                </a:solidFill>
                <a:effectLst/>
                <a:latin typeface="Roboto" panose="02000000000000000000" pitchFamily="2" charset="0"/>
              </a:rPr>
              <a:t>Hilsenrath</a:t>
            </a:r>
            <a:r>
              <a:rPr lang="en-US" b="0" i="1" dirty="0">
                <a:solidFill>
                  <a:srgbClr val="0F0F0F"/>
                </a:solidFill>
                <a:effectLst/>
                <a:latin typeface="Roboto" panose="02000000000000000000" pitchFamily="2" charset="0"/>
              </a:rPr>
              <a:t>) </a:t>
            </a:r>
            <a:r>
              <a:rPr lang="en-US" b="0" i="1" dirty="0" err="1">
                <a:solidFill>
                  <a:srgbClr val="0F0F0F"/>
                </a:solidFill>
                <a:effectLst/>
                <a:latin typeface="Roboto" panose="02000000000000000000" pitchFamily="2" charset="0"/>
              </a:rPr>
              <a:t>Warsinger</a:t>
            </a:r>
            <a:r>
              <a:rPr lang="en-US" b="0" i="1" dirty="0">
                <a:solidFill>
                  <a:srgbClr val="0F0F0F"/>
                </a:solidFill>
                <a:effectLst/>
                <a:latin typeface="Roboto" panose="02000000000000000000" pitchFamily="2" charset="0"/>
              </a:rPr>
              <a:t>. </a:t>
            </a:r>
            <a:r>
              <a:rPr lang="en-US" b="0" i="0" dirty="0">
                <a:solidFill>
                  <a:srgbClr val="0F0F0F"/>
                </a:solidFill>
                <a:effectLst/>
                <a:latin typeface="Roboto" panose="02000000000000000000" pitchFamily="2" charset="0"/>
              </a:rPr>
              <a:t>United States Holocaust Memorial Museum. https://www.youtube.com/watch?v=Z01WmCcpZ0Q&amp;t=10s </a:t>
            </a:r>
          </a:p>
          <a:p>
            <a:pPr marL="171450" marR="0" lvl="0" indent="-171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US" b="0" i="0" dirty="0">
                <a:solidFill>
                  <a:srgbClr val="0F0F0F"/>
                </a:solidFill>
                <a:effectLst/>
                <a:latin typeface="Roboto" panose="02000000000000000000" pitchFamily="2" charset="0"/>
              </a:rPr>
              <a:t>Harlan, Robert (1938). </a:t>
            </a:r>
            <a:r>
              <a:rPr lang="en-US" b="0" i="1" dirty="0">
                <a:solidFill>
                  <a:srgbClr val="0F0F0F"/>
                </a:solidFill>
                <a:effectLst/>
                <a:latin typeface="Roboto" panose="02000000000000000000" pitchFamily="2" charset="0"/>
              </a:rPr>
              <a:t>Holocaust-era Diaries: Student Packet. </a:t>
            </a:r>
            <a:r>
              <a:rPr lang="en-US" b="0" i="0" dirty="0">
                <a:solidFill>
                  <a:srgbClr val="0F0F0F"/>
                </a:solidFill>
                <a:effectLst/>
                <a:latin typeface="Roboto" panose="02000000000000000000" pitchFamily="2" charset="0"/>
              </a:rPr>
              <a:t>Robert Harlan Excerpt. United States Holocaust Memorial Museum. https://vault.ushmm.org/adaptivemedia/rendition/id_ce2a3983bcf672661824705b40bb8047f8009618 </a:t>
            </a:r>
            <a:endParaRPr lang="en-US" b="0" i="1" dirty="0">
              <a:solidFill>
                <a:srgbClr val="0F0F0F"/>
              </a:solidFill>
              <a:effectLst/>
              <a:latin typeface="Roboto" panose="02000000000000000000" pitchFamily="2" charset="0"/>
            </a:endParaRPr>
          </a:p>
          <a:p>
            <a:pPr marL="171450" lvl="0" indent="-171450" algn="l" rtl="0">
              <a:spcBef>
                <a:spcPts val="0"/>
              </a:spcBef>
              <a:spcAft>
                <a:spcPts val="0"/>
              </a:spcAft>
              <a:buClr>
                <a:schemeClr val="dk1"/>
              </a:buClr>
              <a:buSzPts val="1100"/>
            </a:pPr>
            <a:endParaRPr lang="en-US"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35064fdfd62_0_9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35064fdfd62_0_9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LG</a:t>
            </a:r>
            <a:endParaRPr/>
          </a:p>
        </p:txBody>
      </p:sp>
      <p:sp>
        <p:nvSpPr>
          <p:cNvPr id="684" name="Google Shape;684;g35064fdfd62_0_9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35064fdfd62_0_9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35064fdfd62_0_9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95" name="Google Shape;695;g35064fdfd62_0_9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5064fdfd62_0_393: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444" name="Google Shape;444;g35064fdfd62_0_39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304f6d028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304f6d028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34df79470a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34df79470a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To access the Holocaust Timeline Activity, visit: </a:t>
            </a:r>
            <a:r>
              <a:rPr lang="en" u="sng" dirty="0">
                <a:solidFill>
                  <a:schemeClr val="hlink"/>
                </a:solidFill>
                <a:hlinkClick r:id="rId3"/>
              </a:rPr>
              <a:t>https://www.ushmm.org/teach/holocaust-lesson-plans/holocaust-timeline-activity</a:t>
            </a:r>
            <a:r>
              <a:rPr lang="en" dirty="0">
                <a:solidFill>
                  <a:schemeClr val="dk1"/>
                </a:solidFill>
              </a:rPr>
              <a:t> </a:t>
            </a:r>
            <a:endParaRPr dirty="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34fff13cf00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To learn more about the Belfer National Conference for Holocaust Education, visit </a:t>
            </a:r>
            <a:r>
              <a:rPr lang="en" sz="1200" u="sng" dirty="0">
                <a:solidFill>
                  <a:schemeClr val="hlink"/>
                </a:solidFill>
                <a:latin typeface="Calibri"/>
                <a:ea typeface="Calibri"/>
                <a:cs typeface="Calibri"/>
                <a:sym typeface="Calibri"/>
                <a:hlinkClick r:id="rId3"/>
              </a:rPr>
              <a:t>ushmm.org/USHMMBelferLeaders</a:t>
            </a:r>
            <a:r>
              <a:rPr lang="en" sz="1200" dirty="0">
                <a:solidFill>
                  <a:srgbClr val="EF8600"/>
                </a:solidFill>
                <a:latin typeface="Calibri"/>
                <a:ea typeface="Calibri"/>
                <a:cs typeface="Calibri"/>
                <a:sym typeface="Calibri"/>
              </a:rPr>
              <a:t> </a:t>
            </a:r>
            <a:endParaRPr sz="1200" dirty="0">
              <a:solidFill>
                <a:srgbClr val="EF8600"/>
              </a:solidFill>
              <a:latin typeface="Calibri"/>
              <a:ea typeface="Calibri"/>
              <a:cs typeface="Calibri"/>
              <a:sym typeface="Calibri"/>
            </a:endParaRPr>
          </a:p>
          <a:p>
            <a:pPr marL="0" lvl="0" indent="0" algn="l" rtl="0">
              <a:lnSpc>
                <a:spcPct val="115000"/>
              </a:lnSpc>
              <a:spcBef>
                <a:spcPts val="0"/>
              </a:spcBef>
              <a:spcAft>
                <a:spcPts val="0"/>
              </a:spcAft>
              <a:buNone/>
            </a:pPr>
            <a:endParaRPr dirty="0">
              <a:solidFill>
                <a:schemeClr val="dk1"/>
              </a:solidFill>
            </a:endParaRPr>
          </a:p>
        </p:txBody>
      </p:sp>
      <p:sp>
        <p:nvSpPr>
          <p:cNvPr id="720" name="Google Shape;720;g34fff13cf00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349bf59d24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349bf59d24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To learn more, visit </a:t>
            </a:r>
            <a:r>
              <a:rPr lang="en" sz="1200" u="sng" dirty="0">
                <a:solidFill>
                  <a:schemeClr val="hlink"/>
                </a:solidFill>
                <a:latin typeface="Calibri"/>
                <a:ea typeface="Calibri"/>
                <a:cs typeface="Calibri"/>
                <a:sym typeface="Calibri"/>
                <a:hlinkClick r:id="rId3"/>
              </a:rPr>
              <a:t>ushmm.org/teach</a:t>
            </a:r>
            <a:r>
              <a:rPr lang="en" sz="1200" dirty="0">
                <a:solidFill>
                  <a:srgbClr val="FFAB40"/>
                </a:solidFill>
                <a:latin typeface="Calibri"/>
                <a:ea typeface="Calibri"/>
                <a:cs typeface="Calibri"/>
                <a:sym typeface="Calibri"/>
              </a:rPr>
              <a:t>. </a:t>
            </a:r>
            <a:endParaRPr sz="1200" dirty="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5064fdfd62_0_399: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35064fdfd62_0_399: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Clr>
                <a:schemeClr val="dk1"/>
              </a:buClr>
              <a:buSzPts val="1100"/>
              <a:buFont typeface="Arial"/>
              <a:buNone/>
            </a:pPr>
            <a:endParaRPr dirty="0"/>
          </a:p>
        </p:txBody>
      </p:sp>
      <p:sp>
        <p:nvSpPr>
          <p:cNvPr id="452" name="Google Shape;452;g35064fdfd62_0_399: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5064fdfd62_0_41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35064fdfd62_0_416: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Libre Franklin"/>
              <a:buNone/>
            </a:pPr>
            <a:r>
              <a:rPr lang="en" dirty="0"/>
              <a:t>To access the social studies Breaking Down a Social Studies standard tool, access this link: </a:t>
            </a:r>
            <a:r>
              <a:rPr lang="en" u="sng" dirty="0">
                <a:solidFill>
                  <a:schemeClr val="hlink"/>
                </a:solidFill>
                <a:hlinkClick r:id="rId3"/>
              </a:rPr>
              <a:t>https://kystandards.org/standards-resources/ss-resources/social-studies-webinars/</a:t>
            </a:r>
            <a:r>
              <a:rPr lang="en" dirty="0"/>
              <a:t> </a:t>
            </a:r>
            <a:endParaRPr dirty="0"/>
          </a:p>
          <a:p>
            <a:pPr marL="0" lvl="0" indent="0" algn="l" rtl="0">
              <a:lnSpc>
                <a:spcPct val="100000"/>
              </a:lnSpc>
              <a:spcBef>
                <a:spcPts val="0"/>
              </a:spcBef>
              <a:spcAft>
                <a:spcPts val="0"/>
              </a:spcAft>
              <a:buClr>
                <a:schemeClr val="dk1"/>
              </a:buClr>
              <a:buSzPts val="1400"/>
              <a:buFont typeface="Libre Franklin"/>
              <a:buNone/>
            </a:pPr>
            <a:endParaRPr dirty="0"/>
          </a:p>
        </p:txBody>
      </p:sp>
      <p:sp>
        <p:nvSpPr>
          <p:cNvPr id="471" name="Google Shape;471;g35064fdfd62_0_416: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5064fdfd62_0_432: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Libre Franklin"/>
              <a:buNone/>
            </a:pPr>
            <a:endParaRPr dirty="0"/>
          </a:p>
        </p:txBody>
      </p:sp>
      <p:sp>
        <p:nvSpPr>
          <p:cNvPr id="487" name="Google Shape;487;g35064fdfd62_0_432: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5064fdfd62_0_44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g35064fdfd62_0_440: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endParaRPr dirty="0">
              <a:solidFill>
                <a:srgbClr val="000000"/>
              </a:solidFill>
            </a:endParaRPr>
          </a:p>
        </p:txBody>
      </p:sp>
      <p:sp>
        <p:nvSpPr>
          <p:cNvPr id="497" name="Google Shape;497;g35064fdfd62_0_440: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5064fdfd62_0_449: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Libre Franklin"/>
              <a:buNone/>
            </a:pPr>
            <a:r>
              <a:rPr lang="en" dirty="0"/>
              <a:t>To access the </a:t>
            </a:r>
            <a:r>
              <a:rPr lang="en" i="1" dirty="0"/>
              <a:t>Glossary of Terms for the Kentucky Academic Standards (KAS) for Social Studies</a:t>
            </a:r>
            <a:r>
              <a:rPr lang="en" dirty="0"/>
              <a:t>, visit: </a:t>
            </a:r>
            <a:r>
              <a:rPr lang="en" u="sng" dirty="0">
                <a:solidFill>
                  <a:schemeClr val="hlink"/>
                </a:solidFill>
                <a:hlinkClick r:id="rId3"/>
              </a:rPr>
              <a:t>https://education.ky.gov/curriculum/standards/kyacadstand/Documents/KAS_for_Social_Studies_Glossary_of_Terms.pdf</a:t>
            </a:r>
            <a:r>
              <a:rPr lang="en" dirty="0"/>
              <a:t> </a:t>
            </a:r>
            <a:endParaRPr dirty="0"/>
          </a:p>
        </p:txBody>
      </p:sp>
      <p:sp>
        <p:nvSpPr>
          <p:cNvPr id="506" name="Google Shape;506;g35064fdfd62_0_449: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35064fdfd62_0_45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g35064fdfd62_0_456: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
        <p:nvSpPr>
          <p:cNvPr id="515" name="Google Shape;515;g35064fdfd62_0_456: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50"/>
        <p:cNvGrpSpPr/>
        <p:nvPr/>
      </p:nvGrpSpPr>
      <p:grpSpPr>
        <a:xfrm>
          <a:off x="0" y="0"/>
          <a:ext cx="0" cy="0"/>
          <a:chOff x="0" y="0"/>
          <a:chExt cx="0" cy="0"/>
        </a:xfrm>
      </p:grpSpPr>
      <p:sp>
        <p:nvSpPr>
          <p:cNvPr id="51" name="Google Shape;51;p13"/>
          <p:cNvSpPr/>
          <p:nvPr/>
        </p:nvSpPr>
        <p:spPr>
          <a:xfrm>
            <a:off x="7904825" y="4467075"/>
            <a:ext cx="1239000" cy="676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52"/>
        <p:cNvGrpSpPr/>
        <p:nvPr/>
      </p:nvGrpSpPr>
      <p:grpSpPr>
        <a:xfrm>
          <a:off x="0" y="0"/>
          <a:ext cx="0" cy="0"/>
          <a:chOff x="0" y="0"/>
          <a:chExt cx="0" cy="0"/>
        </a:xfrm>
      </p:grpSpPr>
      <p:sp>
        <p:nvSpPr>
          <p:cNvPr id="53" name="Google Shape;53;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4" name="Google Shape;54;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5" name="Google Shape;55;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6"/>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1"/>
        <p:cNvGrpSpPr/>
        <p:nvPr/>
      </p:nvGrpSpPr>
      <p:grpSpPr>
        <a:xfrm>
          <a:off x="0" y="0"/>
          <a:ext cx="0" cy="0"/>
          <a:chOff x="0" y="0"/>
          <a:chExt cx="0" cy="0"/>
        </a:xfrm>
      </p:grpSpPr>
      <p:sp>
        <p:nvSpPr>
          <p:cNvPr id="62" name="Google Shape;62;p1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3" name="Google Shape;63;p1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4" name="Google Shape;6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5"/>
        <p:cNvGrpSpPr/>
        <p:nvPr/>
      </p:nvGrpSpPr>
      <p:grpSpPr>
        <a:xfrm>
          <a:off x="0" y="0"/>
          <a:ext cx="0" cy="0"/>
          <a:chOff x="0" y="0"/>
          <a:chExt cx="0" cy="0"/>
        </a:xfrm>
      </p:grpSpPr>
      <p:sp>
        <p:nvSpPr>
          <p:cNvPr id="66" name="Google Shape;66;p1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7" name="Google Shape;67;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 name="Google Shape;70;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1" name="Google Shape;7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2"/>
        <p:cNvGrpSpPr/>
        <p:nvPr/>
      </p:nvGrpSpPr>
      <p:grpSpPr>
        <a:xfrm>
          <a:off x="0" y="0"/>
          <a:ext cx="0" cy="0"/>
          <a:chOff x="0" y="0"/>
          <a:chExt cx="0" cy="0"/>
        </a:xfrm>
      </p:grpSpPr>
      <p:sp>
        <p:nvSpPr>
          <p:cNvPr id="73" name="Google Shape;73;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4" name="Google Shape;74;p2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5" name="Google Shape;75;p2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6" name="Google Shape;76;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9" name="Google Shape;7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0"/>
        <p:cNvGrpSpPr/>
        <p:nvPr/>
      </p:nvGrpSpPr>
      <p:grpSpPr>
        <a:xfrm>
          <a:off x="0" y="0"/>
          <a:ext cx="0" cy="0"/>
          <a:chOff x="0" y="0"/>
          <a:chExt cx="0" cy="0"/>
        </a:xfrm>
      </p:grpSpPr>
      <p:sp>
        <p:nvSpPr>
          <p:cNvPr id="81" name="Google Shape;81;p2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2" name="Google Shape;82;p2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83" name="Google Shape;8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4"/>
        <p:cNvGrpSpPr/>
        <p:nvPr/>
      </p:nvGrpSpPr>
      <p:grpSpPr>
        <a:xfrm>
          <a:off x="0" y="0"/>
          <a:ext cx="0" cy="0"/>
          <a:chOff x="0" y="0"/>
          <a:chExt cx="0" cy="0"/>
        </a:xfrm>
      </p:grpSpPr>
      <p:sp>
        <p:nvSpPr>
          <p:cNvPr id="85" name="Google Shape;85;p2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86" name="Google Shape;86;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7"/>
        <p:cNvGrpSpPr/>
        <p:nvPr/>
      </p:nvGrpSpPr>
      <p:grpSpPr>
        <a:xfrm>
          <a:off x="0" y="0"/>
          <a:ext cx="0" cy="0"/>
          <a:chOff x="0" y="0"/>
          <a:chExt cx="0" cy="0"/>
        </a:xfrm>
      </p:grpSpPr>
      <p:sp>
        <p:nvSpPr>
          <p:cNvPr id="88" name="Google Shape;88;p2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0" name="Google Shape;90;p2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1" name="Google Shape;91;p2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92" name="Google Shape;92;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3"/>
        <p:cNvGrpSpPr/>
        <p:nvPr/>
      </p:nvGrpSpPr>
      <p:grpSpPr>
        <a:xfrm>
          <a:off x="0" y="0"/>
          <a:ext cx="0" cy="0"/>
          <a:chOff x="0" y="0"/>
          <a:chExt cx="0" cy="0"/>
        </a:xfrm>
      </p:grpSpPr>
      <p:sp>
        <p:nvSpPr>
          <p:cNvPr id="94" name="Google Shape;94;p2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95" name="Google Shape;95;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6"/>
        <p:cNvGrpSpPr/>
        <p:nvPr/>
      </p:nvGrpSpPr>
      <p:grpSpPr>
        <a:xfrm>
          <a:off x="0" y="0"/>
          <a:ext cx="0" cy="0"/>
          <a:chOff x="0" y="0"/>
          <a:chExt cx="0" cy="0"/>
        </a:xfrm>
      </p:grpSpPr>
      <p:sp>
        <p:nvSpPr>
          <p:cNvPr id="97" name="Google Shape;97;p2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8" name="Google Shape;98;p2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99" name="Google Shape;99;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0"/>
        <p:cNvGrpSpPr/>
        <p:nvPr/>
      </p:nvGrpSpPr>
      <p:grpSpPr>
        <a:xfrm>
          <a:off x="0" y="0"/>
          <a:ext cx="0" cy="0"/>
          <a:chOff x="0" y="0"/>
          <a:chExt cx="0" cy="0"/>
        </a:xfrm>
      </p:grpSpPr>
      <p:sp>
        <p:nvSpPr>
          <p:cNvPr id="101" name="Google Shape;101;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
        <p:cNvGrpSpPr/>
        <p:nvPr/>
      </p:nvGrpSpPr>
      <p:grpSpPr>
        <a:xfrm>
          <a:off x="0" y="0"/>
          <a:ext cx="0" cy="0"/>
          <a:chOff x="0" y="0"/>
          <a:chExt cx="0" cy="0"/>
        </a:xfrm>
      </p:grpSpPr>
      <p:sp>
        <p:nvSpPr>
          <p:cNvPr id="103" name="Google Shape;103;p2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28"/>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05" name="Google Shape;105;p28"/>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06" name="Google Shape;106;p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chemeClr val="dk1"/>
        </a:solidFill>
        <a:effectLst/>
      </p:bgPr>
    </p:bg>
    <p:spTree>
      <p:nvGrpSpPr>
        <p:cNvPr id="1" name="Shape 109"/>
        <p:cNvGrpSpPr/>
        <p:nvPr/>
      </p:nvGrpSpPr>
      <p:grpSpPr>
        <a:xfrm>
          <a:off x="0" y="0"/>
          <a:ext cx="0" cy="0"/>
          <a:chOff x="0" y="0"/>
          <a:chExt cx="0" cy="0"/>
        </a:xfrm>
      </p:grpSpPr>
      <p:sp>
        <p:nvSpPr>
          <p:cNvPr id="110" name="Google Shape;110;p2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1pPr>
            <a:lvl2pPr marL="0" lvl="1"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2pPr>
            <a:lvl3pPr marL="0" lvl="2"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3pPr>
            <a:lvl4pPr marL="0" lvl="3"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4pPr>
            <a:lvl5pPr marL="0" lvl="4"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5pPr>
            <a:lvl6pPr marL="0" lvl="5"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6pPr>
            <a:lvl7pPr marL="0" lvl="6"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7pPr>
            <a:lvl8pPr marL="0" lvl="7"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8pPr>
            <a:lvl9pPr marL="0" lvl="8"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1 1">
  <p:cSld name="Custom layout 1_1">
    <p:bg>
      <p:bgPr>
        <a:solidFill>
          <a:schemeClr val="dk1"/>
        </a:solidFill>
        <a:effectLst/>
      </p:bgPr>
    </p:bg>
    <p:spTree>
      <p:nvGrpSpPr>
        <p:cNvPr id="1" name="Shape 111"/>
        <p:cNvGrpSpPr/>
        <p:nvPr/>
      </p:nvGrpSpPr>
      <p:grpSpPr>
        <a:xfrm>
          <a:off x="0" y="0"/>
          <a:ext cx="0" cy="0"/>
          <a:chOff x="0" y="0"/>
          <a:chExt cx="0" cy="0"/>
        </a:xfrm>
      </p:grpSpPr>
      <p:sp>
        <p:nvSpPr>
          <p:cNvPr id="112" name="Google Shape;112;p30"/>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1pPr>
            <a:lvl2pPr marL="0" lvl="1"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2pPr>
            <a:lvl3pPr marL="0" lvl="2"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3pPr>
            <a:lvl4pPr marL="0" lvl="3"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4pPr>
            <a:lvl5pPr marL="0" lvl="4"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5pPr>
            <a:lvl6pPr marL="0" lvl="5"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6pPr>
            <a:lvl7pPr marL="0" lvl="6"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7pPr>
            <a:lvl8pPr marL="0" lvl="7"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8pPr>
            <a:lvl9pPr marL="0" lvl="8"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1 1 1">
  <p:cSld name="Custom layout 1_1_1">
    <p:bg>
      <p:bgPr>
        <a:solidFill>
          <a:schemeClr val="dk1"/>
        </a:solidFill>
        <a:effectLst/>
      </p:bgPr>
    </p:bg>
    <p:spTree>
      <p:nvGrpSpPr>
        <p:cNvPr id="1" name="Shape 113"/>
        <p:cNvGrpSpPr/>
        <p:nvPr/>
      </p:nvGrpSpPr>
      <p:grpSpPr>
        <a:xfrm>
          <a:off x="0" y="0"/>
          <a:ext cx="0" cy="0"/>
          <a:chOff x="0" y="0"/>
          <a:chExt cx="0" cy="0"/>
        </a:xfrm>
      </p:grpSpPr>
      <p:sp>
        <p:nvSpPr>
          <p:cNvPr id="114" name="Google Shape;114;p3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1pPr>
            <a:lvl2pPr marL="0" lvl="1"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2pPr>
            <a:lvl3pPr marL="0" lvl="2"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3pPr>
            <a:lvl4pPr marL="0" lvl="3"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4pPr>
            <a:lvl5pPr marL="0" lvl="4"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5pPr>
            <a:lvl6pPr marL="0" lvl="5"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6pPr>
            <a:lvl7pPr marL="0" lvl="6"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7pPr>
            <a:lvl8pPr marL="0" lvl="7"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8pPr>
            <a:lvl9pPr marL="0" lvl="8" indent="0" algn="r">
              <a:lnSpc>
                <a:spcPct val="100000"/>
              </a:lnSpc>
              <a:spcBef>
                <a:spcPts val="0"/>
              </a:spcBef>
              <a:spcAft>
                <a:spcPts val="0"/>
              </a:spcAft>
              <a:buSzPts val="800"/>
              <a:buNone/>
              <a:defRPr sz="1000" b="0" i="0" u="none" strike="noStrike" cap="none">
                <a:solidFill>
                  <a:schemeClr val="dk2"/>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15"/>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p:cSld name="TITLE_1_3">
    <p:spTree>
      <p:nvGrpSpPr>
        <p:cNvPr id="1" name="Shape 116"/>
        <p:cNvGrpSpPr/>
        <p:nvPr/>
      </p:nvGrpSpPr>
      <p:grpSpPr>
        <a:xfrm>
          <a:off x="0" y="0"/>
          <a:ext cx="0" cy="0"/>
          <a:chOff x="0" y="0"/>
          <a:chExt cx="0" cy="0"/>
        </a:xfrm>
      </p:grpSpPr>
      <p:sp>
        <p:nvSpPr>
          <p:cNvPr id="117" name="Google Shape;117;p33"/>
          <p:cNvSpPr txBox="1">
            <a:spLocks noGrp="1"/>
          </p:cNvSpPr>
          <p:nvPr>
            <p:ph type="ctrTitle"/>
          </p:nvPr>
        </p:nvSpPr>
        <p:spPr>
          <a:xfrm>
            <a:off x="571500" y="816100"/>
            <a:ext cx="8001000" cy="1752600"/>
          </a:xfrm>
          <a:prstGeom prst="rect">
            <a:avLst/>
          </a:prstGeom>
        </p:spPr>
        <p:txBody>
          <a:bodyPr spcFirstLastPara="1" wrap="square" lIns="91425" tIns="91425" rIns="91425" bIns="91425" anchor="b" anchorCtr="0">
            <a:noAutofit/>
          </a:bodyPr>
          <a:lstStyle>
            <a:lvl1pPr lvl="0">
              <a:spcBef>
                <a:spcPts val="0"/>
              </a:spcBef>
              <a:spcAft>
                <a:spcPts val="0"/>
              </a:spcAft>
              <a:buSzPts val="5000"/>
              <a:buNone/>
              <a:defRPr sz="50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f Presentation">
  <p:cSld name="TITLE_1">
    <p:spTree>
      <p:nvGrpSpPr>
        <p:cNvPr id="1" name="Shape 123"/>
        <p:cNvGrpSpPr/>
        <p:nvPr/>
      </p:nvGrpSpPr>
      <p:grpSpPr>
        <a:xfrm>
          <a:off x="0" y="0"/>
          <a:ext cx="0" cy="0"/>
          <a:chOff x="0" y="0"/>
          <a:chExt cx="0" cy="0"/>
        </a:xfrm>
      </p:grpSpPr>
      <p:sp>
        <p:nvSpPr>
          <p:cNvPr id="124" name="Google Shape;124;p35"/>
          <p:cNvSpPr txBox="1">
            <a:spLocks noGrp="1"/>
          </p:cNvSpPr>
          <p:nvPr>
            <p:ph type="ctrTitle"/>
          </p:nvPr>
        </p:nvSpPr>
        <p:spPr>
          <a:xfrm>
            <a:off x="571500" y="322325"/>
            <a:ext cx="8001000" cy="2246400"/>
          </a:xfrm>
          <a:prstGeom prst="rect">
            <a:avLst/>
          </a:prstGeom>
        </p:spPr>
        <p:txBody>
          <a:bodyPr spcFirstLastPara="1" wrap="square" lIns="0" tIns="0" rIns="0" bIns="0" anchor="b" anchorCtr="0">
            <a:noAutofit/>
          </a:bodyPr>
          <a:lstStyle>
            <a:lvl1pPr lvl="0">
              <a:spcBef>
                <a:spcPts val="0"/>
              </a:spcBef>
              <a:spcAft>
                <a:spcPts val="0"/>
              </a:spcAft>
              <a:buClr>
                <a:srgbClr val="FFFFFF"/>
              </a:buClr>
              <a:buSzPts val="5000"/>
              <a:buNone/>
              <a:defRPr sz="5000">
                <a:solidFill>
                  <a:srgbClr val="FFFFFF"/>
                </a:solidFill>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25" name="Google Shape;125;p35"/>
          <p:cNvSpPr txBox="1">
            <a:spLocks noGrp="1"/>
          </p:cNvSpPr>
          <p:nvPr>
            <p:ph type="subTitle" idx="1"/>
          </p:nvPr>
        </p:nvSpPr>
        <p:spPr>
          <a:xfrm>
            <a:off x="571500" y="2993975"/>
            <a:ext cx="8001000" cy="1223700"/>
          </a:xfrm>
          <a:prstGeom prst="rect">
            <a:avLst/>
          </a:prstGeom>
        </p:spPr>
        <p:txBody>
          <a:bodyPr spcFirstLastPara="1" wrap="square" lIns="0" tIns="0" rIns="0" bIns="0" anchor="t" anchorCtr="0">
            <a:noAutofit/>
          </a:bodyPr>
          <a:lstStyle>
            <a:lvl1pPr lvl="0">
              <a:lnSpc>
                <a:spcPct val="115000"/>
              </a:lnSpc>
              <a:spcBef>
                <a:spcPts val="0"/>
              </a:spcBef>
              <a:spcAft>
                <a:spcPts val="0"/>
              </a:spcAft>
              <a:buSzPts val="1900"/>
              <a:buNone/>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irtual Meeting Instructions">
  <p:cSld name="TITLE_1_4">
    <p:spTree>
      <p:nvGrpSpPr>
        <p:cNvPr id="1" name="Shape 126"/>
        <p:cNvGrpSpPr/>
        <p:nvPr/>
      </p:nvGrpSpPr>
      <p:grpSpPr>
        <a:xfrm>
          <a:off x="0" y="0"/>
          <a:ext cx="0" cy="0"/>
          <a:chOff x="0" y="0"/>
          <a:chExt cx="0" cy="0"/>
        </a:xfrm>
      </p:grpSpPr>
      <p:sp>
        <p:nvSpPr>
          <p:cNvPr id="127" name="Google Shape;127;p36"/>
          <p:cNvSpPr txBox="1">
            <a:spLocks noGrp="1"/>
          </p:cNvSpPr>
          <p:nvPr>
            <p:ph type="ctrTitle"/>
          </p:nvPr>
        </p:nvSpPr>
        <p:spPr>
          <a:xfrm>
            <a:off x="3002825" y="562325"/>
            <a:ext cx="5569800" cy="8232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2700"/>
              <a:buNone/>
              <a:defRPr sz="2700"/>
            </a:lvl1pPr>
            <a:lvl2pPr lvl="1">
              <a:lnSpc>
                <a:spcPct val="90000"/>
              </a:lnSpc>
              <a:spcBef>
                <a:spcPts val="0"/>
              </a:spcBef>
              <a:spcAft>
                <a:spcPts val="0"/>
              </a:spcAft>
              <a:buSzPts val="3000"/>
              <a:buNone/>
              <a:defRPr sz="3000"/>
            </a:lvl2pPr>
            <a:lvl3pPr lvl="2">
              <a:lnSpc>
                <a:spcPct val="90000"/>
              </a:lnSpc>
              <a:spcBef>
                <a:spcPts val="0"/>
              </a:spcBef>
              <a:spcAft>
                <a:spcPts val="0"/>
              </a:spcAft>
              <a:buSzPts val="3000"/>
              <a:buNone/>
              <a:defRPr sz="3000"/>
            </a:lvl3pPr>
            <a:lvl4pPr lvl="3">
              <a:lnSpc>
                <a:spcPct val="90000"/>
              </a:lnSpc>
              <a:spcBef>
                <a:spcPts val="0"/>
              </a:spcBef>
              <a:spcAft>
                <a:spcPts val="0"/>
              </a:spcAft>
              <a:buSzPts val="3000"/>
              <a:buNone/>
              <a:defRPr sz="3000"/>
            </a:lvl4pPr>
            <a:lvl5pPr lvl="4">
              <a:lnSpc>
                <a:spcPct val="90000"/>
              </a:lnSpc>
              <a:spcBef>
                <a:spcPts val="0"/>
              </a:spcBef>
              <a:spcAft>
                <a:spcPts val="0"/>
              </a:spcAft>
              <a:buSzPts val="3000"/>
              <a:buNone/>
              <a:defRPr sz="3000"/>
            </a:lvl5pPr>
            <a:lvl6pPr lvl="5">
              <a:lnSpc>
                <a:spcPct val="90000"/>
              </a:lnSpc>
              <a:spcBef>
                <a:spcPts val="0"/>
              </a:spcBef>
              <a:spcAft>
                <a:spcPts val="0"/>
              </a:spcAft>
              <a:buSzPts val="3000"/>
              <a:buNone/>
              <a:defRPr sz="3000"/>
            </a:lvl6pPr>
            <a:lvl7pPr lvl="6">
              <a:lnSpc>
                <a:spcPct val="90000"/>
              </a:lnSpc>
              <a:spcBef>
                <a:spcPts val="0"/>
              </a:spcBef>
              <a:spcAft>
                <a:spcPts val="0"/>
              </a:spcAft>
              <a:buSzPts val="3000"/>
              <a:buNone/>
              <a:defRPr sz="3000"/>
            </a:lvl7pPr>
            <a:lvl8pPr lvl="7">
              <a:lnSpc>
                <a:spcPct val="90000"/>
              </a:lnSpc>
              <a:spcBef>
                <a:spcPts val="0"/>
              </a:spcBef>
              <a:spcAft>
                <a:spcPts val="0"/>
              </a:spcAft>
              <a:buSzPts val="3000"/>
              <a:buNone/>
              <a:defRPr sz="3000"/>
            </a:lvl8pPr>
            <a:lvl9pPr lvl="8">
              <a:lnSpc>
                <a:spcPct val="90000"/>
              </a:lnSpc>
              <a:spcBef>
                <a:spcPts val="0"/>
              </a:spcBef>
              <a:spcAft>
                <a:spcPts val="0"/>
              </a:spcAft>
              <a:buSzPts val="3000"/>
              <a:buNone/>
              <a:defRPr sz="3000"/>
            </a:lvl9pPr>
          </a:lstStyle>
          <a:p>
            <a:endParaRPr/>
          </a:p>
        </p:txBody>
      </p:sp>
      <p:sp>
        <p:nvSpPr>
          <p:cNvPr id="128" name="Google Shape;128;p36"/>
          <p:cNvSpPr txBox="1">
            <a:spLocks noGrp="1"/>
          </p:cNvSpPr>
          <p:nvPr>
            <p:ph type="body" idx="1"/>
          </p:nvPr>
        </p:nvSpPr>
        <p:spPr>
          <a:xfrm>
            <a:off x="1255625" y="1887375"/>
            <a:ext cx="6142200" cy="2427300"/>
          </a:xfrm>
          <a:prstGeom prst="rect">
            <a:avLst/>
          </a:prstGeom>
        </p:spPr>
        <p:txBody>
          <a:bodyPr spcFirstLastPara="1" wrap="square" lIns="0" tIns="0" rIns="0" bIns="0" anchor="t" anchorCtr="0">
            <a:noAutofit/>
          </a:bodyPr>
          <a:lstStyle>
            <a:lvl1pPr marL="457200" lvl="0" indent="-330200">
              <a:lnSpc>
                <a:spcPct val="115000"/>
              </a:lnSpc>
              <a:spcBef>
                <a:spcPts val="0"/>
              </a:spcBef>
              <a:spcAft>
                <a:spcPts val="0"/>
              </a:spcAft>
              <a:buSzPts val="1600"/>
              <a:buFont typeface="Oswald Light"/>
              <a:buChar char="●"/>
              <a:defRPr sz="1600">
                <a:latin typeface="Oswald Light"/>
                <a:ea typeface="Oswald Light"/>
                <a:cs typeface="Oswald Light"/>
                <a:sym typeface="Oswald Light"/>
              </a:defRPr>
            </a:lvl1pPr>
            <a:lvl2pPr marL="914400" lvl="1" indent="-330200">
              <a:lnSpc>
                <a:spcPct val="115000"/>
              </a:lnSpc>
              <a:spcBef>
                <a:spcPts val="1000"/>
              </a:spcBef>
              <a:spcAft>
                <a:spcPts val="0"/>
              </a:spcAft>
              <a:buSzPts val="1600"/>
              <a:buFont typeface="Oswald Light"/>
              <a:buChar char="○"/>
              <a:defRPr sz="1600">
                <a:latin typeface="Oswald Light"/>
                <a:ea typeface="Oswald Light"/>
                <a:cs typeface="Oswald Light"/>
                <a:sym typeface="Oswald Light"/>
              </a:defRPr>
            </a:lvl2pPr>
            <a:lvl3pPr marL="1371600" lvl="2" indent="-330200">
              <a:lnSpc>
                <a:spcPct val="115000"/>
              </a:lnSpc>
              <a:spcBef>
                <a:spcPts val="1000"/>
              </a:spcBef>
              <a:spcAft>
                <a:spcPts val="0"/>
              </a:spcAft>
              <a:buSzPts val="1600"/>
              <a:buFont typeface="Oswald Light"/>
              <a:buChar char="■"/>
              <a:defRPr sz="1600">
                <a:latin typeface="Oswald Light"/>
                <a:ea typeface="Oswald Light"/>
                <a:cs typeface="Oswald Light"/>
                <a:sym typeface="Oswald Light"/>
              </a:defRPr>
            </a:lvl3pPr>
            <a:lvl4pPr marL="1828800" lvl="3" indent="-330200">
              <a:lnSpc>
                <a:spcPct val="115000"/>
              </a:lnSpc>
              <a:spcBef>
                <a:spcPts val="1000"/>
              </a:spcBef>
              <a:spcAft>
                <a:spcPts val="0"/>
              </a:spcAft>
              <a:buSzPts val="1600"/>
              <a:buFont typeface="Oswald Light"/>
              <a:buChar char="●"/>
              <a:defRPr sz="1600">
                <a:latin typeface="Oswald Light"/>
                <a:ea typeface="Oswald Light"/>
                <a:cs typeface="Oswald Light"/>
                <a:sym typeface="Oswald Light"/>
              </a:defRPr>
            </a:lvl4pPr>
            <a:lvl5pPr marL="2286000" lvl="4" indent="-330200">
              <a:lnSpc>
                <a:spcPct val="115000"/>
              </a:lnSpc>
              <a:spcBef>
                <a:spcPts val="1000"/>
              </a:spcBef>
              <a:spcAft>
                <a:spcPts val="0"/>
              </a:spcAft>
              <a:buSzPts val="1600"/>
              <a:buFont typeface="Oswald Light"/>
              <a:buChar char="○"/>
              <a:defRPr sz="1600">
                <a:latin typeface="Oswald Light"/>
                <a:ea typeface="Oswald Light"/>
                <a:cs typeface="Oswald Light"/>
                <a:sym typeface="Oswald Light"/>
              </a:defRPr>
            </a:lvl5pPr>
            <a:lvl6pPr marL="2743200" lvl="5" indent="-330200">
              <a:lnSpc>
                <a:spcPct val="115000"/>
              </a:lnSpc>
              <a:spcBef>
                <a:spcPts val="1000"/>
              </a:spcBef>
              <a:spcAft>
                <a:spcPts val="0"/>
              </a:spcAft>
              <a:buSzPts val="1600"/>
              <a:buFont typeface="Oswald Light"/>
              <a:buChar char="■"/>
              <a:defRPr sz="1600">
                <a:latin typeface="Oswald Light"/>
                <a:ea typeface="Oswald Light"/>
                <a:cs typeface="Oswald Light"/>
                <a:sym typeface="Oswald Light"/>
              </a:defRPr>
            </a:lvl6pPr>
            <a:lvl7pPr marL="3200400" lvl="6" indent="-330200">
              <a:lnSpc>
                <a:spcPct val="115000"/>
              </a:lnSpc>
              <a:spcBef>
                <a:spcPts val="1000"/>
              </a:spcBef>
              <a:spcAft>
                <a:spcPts val="0"/>
              </a:spcAft>
              <a:buSzPts val="1600"/>
              <a:buFont typeface="Oswald Light"/>
              <a:buChar char="●"/>
              <a:defRPr sz="1600">
                <a:latin typeface="Oswald Light"/>
                <a:ea typeface="Oswald Light"/>
                <a:cs typeface="Oswald Light"/>
                <a:sym typeface="Oswald Light"/>
              </a:defRPr>
            </a:lvl7pPr>
            <a:lvl8pPr marL="3657600" lvl="7" indent="-330200">
              <a:lnSpc>
                <a:spcPct val="115000"/>
              </a:lnSpc>
              <a:spcBef>
                <a:spcPts val="1000"/>
              </a:spcBef>
              <a:spcAft>
                <a:spcPts val="0"/>
              </a:spcAft>
              <a:buSzPts val="1600"/>
              <a:buFont typeface="Oswald Light"/>
              <a:buChar char="○"/>
              <a:defRPr sz="1600">
                <a:latin typeface="Oswald Light"/>
                <a:ea typeface="Oswald Light"/>
                <a:cs typeface="Oswald Light"/>
                <a:sym typeface="Oswald Light"/>
              </a:defRPr>
            </a:lvl8pPr>
            <a:lvl9pPr marL="4114800" lvl="8" indent="-330200">
              <a:lnSpc>
                <a:spcPct val="115000"/>
              </a:lnSpc>
              <a:spcBef>
                <a:spcPts val="1000"/>
              </a:spcBef>
              <a:spcAft>
                <a:spcPts val="1000"/>
              </a:spcAft>
              <a:buSzPts val="1600"/>
              <a:buFont typeface="Oswald Light"/>
              <a:buChar char="■"/>
              <a:defRPr sz="1600">
                <a:latin typeface="Oswald Light"/>
                <a:ea typeface="Oswald Light"/>
                <a:cs typeface="Oswald Light"/>
                <a:sym typeface="Oswald Light"/>
              </a:defRPr>
            </a:lvl9pPr>
          </a:lstStyle>
          <a:p>
            <a:endParaRPr/>
          </a:p>
        </p:txBody>
      </p:sp>
      <p:pic>
        <p:nvPicPr>
          <p:cNvPr id="129" name="Google Shape;129;p36"/>
          <p:cNvPicPr preferRelativeResize="0"/>
          <p:nvPr/>
        </p:nvPicPr>
        <p:blipFill rotWithShape="1">
          <a:blip r:embed="rId2">
            <a:alphaModFix/>
          </a:blip>
          <a:srcRect l="9" r="19"/>
          <a:stretch/>
        </p:blipFill>
        <p:spPr>
          <a:xfrm>
            <a:off x="571510" y="322323"/>
            <a:ext cx="2102052" cy="994850"/>
          </a:xfrm>
          <a:prstGeom prst="rect">
            <a:avLst/>
          </a:prstGeom>
          <a:noFill/>
          <a:ln>
            <a:noFill/>
          </a:ln>
        </p:spPr>
      </p:pic>
      <p:sp>
        <p:nvSpPr>
          <p:cNvPr id="130" name="Google Shape;130;p36"/>
          <p:cNvSpPr/>
          <p:nvPr/>
        </p:nvSpPr>
        <p:spPr>
          <a:xfrm>
            <a:off x="7904825" y="4467075"/>
            <a:ext cx="1239000" cy="676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850">
          <p15:clr>
            <a:srgbClr val="FA7B17"/>
          </p15:clr>
        </p15:guide>
        <p15:guide id="2" orient="horz" pos="830">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p:cSld name="TITLE_1_3">
    <p:spTree>
      <p:nvGrpSpPr>
        <p:cNvPr id="1" name="Shape 131"/>
        <p:cNvGrpSpPr/>
        <p:nvPr/>
      </p:nvGrpSpPr>
      <p:grpSpPr>
        <a:xfrm>
          <a:off x="0" y="0"/>
          <a:ext cx="0" cy="0"/>
          <a:chOff x="0" y="0"/>
          <a:chExt cx="0" cy="0"/>
        </a:xfrm>
      </p:grpSpPr>
      <p:sp>
        <p:nvSpPr>
          <p:cNvPr id="132" name="Google Shape;132;p37"/>
          <p:cNvSpPr txBox="1">
            <a:spLocks noGrp="1"/>
          </p:cNvSpPr>
          <p:nvPr>
            <p:ph type="ctrTitle"/>
          </p:nvPr>
        </p:nvSpPr>
        <p:spPr>
          <a:xfrm>
            <a:off x="571500" y="816100"/>
            <a:ext cx="8001000" cy="1752600"/>
          </a:xfrm>
          <a:prstGeom prst="rect">
            <a:avLst/>
          </a:prstGeom>
        </p:spPr>
        <p:txBody>
          <a:bodyPr spcFirstLastPara="1" wrap="square" lIns="0" tIns="0" rIns="0" bIns="0" anchor="b" anchorCtr="0">
            <a:noAutofit/>
          </a:bodyPr>
          <a:lstStyle>
            <a:lvl1pPr lvl="0">
              <a:spcBef>
                <a:spcPts val="0"/>
              </a:spcBef>
              <a:spcAft>
                <a:spcPts val="0"/>
              </a:spcAft>
              <a:buClr>
                <a:srgbClr val="FFFFFF"/>
              </a:buClr>
              <a:buSzPts val="5000"/>
              <a:buNone/>
              <a:defRPr sz="5000">
                <a:solidFill>
                  <a:srgbClr val="FFFFFF"/>
                </a:solidFill>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estions and Answers">
  <p:cSld name="TITLE_1_2">
    <p:spTree>
      <p:nvGrpSpPr>
        <p:cNvPr id="1" name="Shape 133"/>
        <p:cNvGrpSpPr/>
        <p:nvPr/>
      </p:nvGrpSpPr>
      <p:grpSpPr>
        <a:xfrm>
          <a:off x="0" y="0"/>
          <a:ext cx="0" cy="0"/>
          <a:chOff x="0" y="0"/>
          <a:chExt cx="0" cy="0"/>
        </a:xfrm>
      </p:grpSpPr>
      <p:sp>
        <p:nvSpPr>
          <p:cNvPr id="134" name="Google Shape;134;p38"/>
          <p:cNvSpPr txBox="1"/>
          <p:nvPr/>
        </p:nvSpPr>
        <p:spPr>
          <a:xfrm>
            <a:off x="571500" y="322325"/>
            <a:ext cx="8001000" cy="22386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FFFFFF"/>
              </a:buClr>
              <a:buSzPts val="5000"/>
              <a:buFont typeface="Oswald Medium"/>
              <a:buNone/>
            </a:pPr>
            <a:r>
              <a:rPr lang="en" sz="5000">
                <a:solidFill>
                  <a:srgbClr val="FFFFFF"/>
                </a:solidFill>
                <a:latin typeface="Oswald Medium"/>
                <a:ea typeface="Oswald Medium"/>
                <a:cs typeface="Oswald Medium"/>
                <a:sym typeface="Oswald Medium"/>
              </a:rPr>
              <a:t>QUESTIONS AND ANSWERS</a:t>
            </a:r>
            <a:endParaRPr sz="5000">
              <a:solidFill>
                <a:srgbClr val="FFFFFF"/>
              </a:solidFill>
              <a:latin typeface="Oswald Medium"/>
              <a:ea typeface="Oswald Medium"/>
              <a:cs typeface="Oswald Medium"/>
              <a:sym typeface="Oswald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Heading, single line with body">
  <p:cSld name="TITLE_1_1">
    <p:spTree>
      <p:nvGrpSpPr>
        <p:cNvPr id="1" name="Shape 135"/>
        <p:cNvGrpSpPr/>
        <p:nvPr/>
      </p:nvGrpSpPr>
      <p:grpSpPr>
        <a:xfrm>
          <a:off x="0" y="0"/>
          <a:ext cx="0" cy="0"/>
          <a:chOff x="0" y="0"/>
          <a:chExt cx="0" cy="0"/>
        </a:xfrm>
      </p:grpSpPr>
      <p:sp>
        <p:nvSpPr>
          <p:cNvPr id="136" name="Google Shape;136;p39"/>
          <p:cNvSpPr txBox="1">
            <a:spLocks noGrp="1"/>
          </p:cNvSpPr>
          <p:nvPr>
            <p:ph type="ctrTitle"/>
          </p:nvPr>
        </p:nvSpPr>
        <p:spPr>
          <a:xfrm>
            <a:off x="571500" y="319175"/>
            <a:ext cx="8001000" cy="809100"/>
          </a:xfrm>
          <a:prstGeom prst="rect">
            <a:avLst/>
          </a:prstGeom>
        </p:spPr>
        <p:txBody>
          <a:bodyPr spcFirstLastPara="1" wrap="square" lIns="0" tIns="0" rIns="0" bIns="0" anchor="b" anchorCtr="0">
            <a:noAutofit/>
          </a:bodyPr>
          <a:lstStyle>
            <a:lvl1pPr lvl="0">
              <a:spcBef>
                <a:spcPts val="0"/>
              </a:spcBef>
              <a:spcAft>
                <a:spcPts val="0"/>
              </a:spcAft>
              <a:buSzPts val="4700"/>
              <a:buNone/>
              <a:defRPr sz="47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37" name="Google Shape;137;p39"/>
          <p:cNvSpPr txBox="1">
            <a:spLocks noGrp="1"/>
          </p:cNvSpPr>
          <p:nvPr>
            <p:ph type="body" idx="1"/>
          </p:nvPr>
        </p:nvSpPr>
        <p:spPr>
          <a:xfrm>
            <a:off x="571500" y="1243775"/>
            <a:ext cx="8001000" cy="2973900"/>
          </a:xfrm>
          <a:prstGeom prst="rect">
            <a:avLst/>
          </a:prstGeom>
        </p:spPr>
        <p:txBody>
          <a:bodyPr spcFirstLastPara="1" wrap="square" lIns="0" tIns="0" rIns="0" bIns="0" anchor="t" anchorCtr="0">
            <a:noAutofit/>
          </a:bodyPr>
          <a:lstStyle>
            <a:lvl1pPr marL="457200" lvl="0" indent="-349250">
              <a:spcBef>
                <a:spcPts val="0"/>
              </a:spcBef>
              <a:spcAft>
                <a:spcPts val="0"/>
              </a:spcAft>
              <a:buSzPts val="19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INSTRUCTIONS fo USE">
  <p:cSld name="TITLE_1_1_3">
    <p:spTree>
      <p:nvGrpSpPr>
        <p:cNvPr id="1" name="Shape 138"/>
        <p:cNvGrpSpPr/>
        <p:nvPr/>
      </p:nvGrpSpPr>
      <p:grpSpPr>
        <a:xfrm>
          <a:off x="0" y="0"/>
          <a:ext cx="0" cy="0"/>
          <a:chOff x="0" y="0"/>
          <a:chExt cx="0" cy="0"/>
        </a:xfrm>
      </p:grpSpPr>
      <p:sp>
        <p:nvSpPr>
          <p:cNvPr id="139" name="Google Shape;139;p40"/>
          <p:cNvSpPr txBox="1">
            <a:spLocks noGrp="1"/>
          </p:cNvSpPr>
          <p:nvPr>
            <p:ph type="ctrTitle"/>
          </p:nvPr>
        </p:nvSpPr>
        <p:spPr>
          <a:xfrm>
            <a:off x="571500" y="319175"/>
            <a:ext cx="8001000" cy="496800"/>
          </a:xfrm>
          <a:prstGeom prst="rect">
            <a:avLst/>
          </a:prstGeom>
        </p:spPr>
        <p:txBody>
          <a:bodyPr spcFirstLastPara="1" wrap="square" lIns="0" tIns="0" rIns="0" bIns="0" anchor="t" anchorCtr="0">
            <a:noAutofit/>
          </a:bodyPr>
          <a:lstStyle>
            <a:lvl1pPr lvl="0">
              <a:spcBef>
                <a:spcPts val="0"/>
              </a:spcBef>
              <a:spcAft>
                <a:spcPts val="0"/>
              </a:spcAft>
              <a:buClr>
                <a:srgbClr val="CC0000"/>
              </a:buClr>
              <a:buSzPts val="4000"/>
              <a:buNone/>
              <a:defRPr sz="4000">
                <a:solidFill>
                  <a:srgbClr val="CC0000"/>
                </a:solidFill>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40" name="Google Shape;140;p40"/>
          <p:cNvSpPr txBox="1">
            <a:spLocks noGrp="1"/>
          </p:cNvSpPr>
          <p:nvPr>
            <p:ph type="body" idx="1"/>
          </p:nvPr>
        </p:nvSpPr>
        <p:spPr>
          <a:xfrm>
            <a:off x="571500" y="1018250"/>
            <a:ext cx="8001000" cy="3571500"/>
          </a:xfrm>
          <a:prstGeom prst="rect">
            <a:avLst/>
          </a:prstGeom>
        </p:spPr>
        <p:txBody>
          <a:bodyPr spcFirstLastPara="1" wrap="square" lIns="0" tIns="0" rIns="0" bIns="0" anchor="t" anchorCtr="0">
            <a:noAutofit/>
          </a:bodyPr>
          <a:lstStyle>
            <a:lvl1pPr marL="457200" lvl="0" indent="-323850">
              <a:lnSpc>
                <a:spcPct val="115000"/>
              </a:lnSpc>
              <a:spcBef>
                <a:spcPts val="0"/>
              </a:spcBef>
              <a:spcAft>
                <a:spcPts val="0"/>
              </a:spcAft>
              <a:buSzPts val="1500"/>
              <a:buChar char="●"/>
              <a:defRPr sz="1500"/>
            </a:lvl1pPr>
            <a:lvl2pPr marL="914400" lvl="1" indent="-323850">
              <a:lnSpc>
                <a:spcPct val="115000"/>
              </a:lnSpc>
              <a:spcBef>
                <a:spcPts val="800"/>
              </a:spcBef>
              <a:spcAft>
                <a:spcPts val="0"/>
              </a:spcAft>
              <a:buSzPts val="1500"/>
              <a:buChar char="○"/>
              <a:defRPr sz="1500"/>
            </a:lvl2pPr>
            <a:lvl3pPr marL="1371600" lvl="2" indent="-323850">
              <a:lnSpc>
                <a:spcPct val="115000"/>
              </a:lnSpc>
              <a:spcBef>
                <a:spcPts val="800"/>
              </a:spcBef>
              <a:spcAft>
                <a:spcPts val="0"/>
              </a:spcAft>
              <a:buSzPts val="1500"/>
              <a:buChar char="■"/>
              <a:defRPr sz="1500"/>
            </a:lvl3pPr>
            <a:lvl4pPr marL="1828800" lvl="3" indent="-323850">
              <a:lnSpc>
                <a:spcPct val="115000"/>
              </a:lnSpc>
              <a:spcBef>
                <a:spcPts val="800"/>
              </a:spcBef>
              <a:spcAft>
                <a:spcPts val="0"/>
              </a:spcAft>
              <a:buSzPts val="1500"/>
              <a:buChar char="●"/>
              <a:defRPr sz="1500"/>
            </a:lvl4pPr>
            <a:lvl5pPr marL="2286000" lvl="4" indent="-323850">
              <a:lnSpc>
                <a:spcPct val="115000"/>
              </a:lnSpc>
              <a:spcBef>
                <a:spcPts val="800"/>
              </a:spcBef>
              <a:spcAft>
                <a:spcPts val="0"/>
              </a:spcAft>
              <a:buSzPts val="1500"/>
              <a:buChar char="○"/>
              <a:defRPr sz="1500"/>
            </a:lvl5pPr>
            <a:lvl6pPr marL="2743200" lvl="5" indent="-323850">
              <a:lnSpc>
                <a:spcPct val="115000"/>
              </a:lnSpc>
              <a:spcBef>
                <a:spcPts val="800"/>
              </a:spcBef>
              <a:spcAft>
                <a:spcPts val="0"/>
              </a:spcAft>
              <a:buSzPts val="1500"/>
              <a:buChar char="■"/>
              <a:defRPr sz="1500"/>
            </a:lvl6pPr>
            <a:lvl7pPr marL="3200400" lvl="6" indent="-323850">
              <a:lnSpc>
                <a:spcPct val="115000"/>
              </a:lnSpc>
              <a:spcBef>
                <a:spcPts val="800"/>
              </a:spcBef>
              <a:spcAft>
                <a:spcPts val="0"/>
              </a:spcAft>
              <a:buSzPts val="1500"/>
              <a:buChar char="●"/>
              <a:defRPr sz="1500"/>
            </a:lvl7pPr>
            <a:lvl8pPr marL="3657600" lvl="7" indent="-323850">
              <a:lnSpc>
                <a:spcPct val="115000"/>
              </a:lnSpc>
              <a:spcBef>
                <a:spcPts val="800"/>
              </a:spcBef>
              <a:spcAft>
                <a:spcPts val="0"/>
              </a:spcAft>
              <a:buSzPts val="1500"/>
              <a:buChar char="○"/>
              <a:defRPr sz="1500"/>
            </a:lvl8pPr>
            <a:lvl9pPr marL="4114800" lvl="8" indent="-323850">
              <a:lnSpc>
                <a:spcPct val="115000"/>
              </a:lnSpc>
              <a:spcBef>
                <a:spcPts val="800"/>
              </a:spcBef>
              <a:spcAft>
                <a:spcPts val="800"/>
              </a:spcAft>
              <a:buSzPts val="1500"/>
              <a:buChar char="■"/>
              <a:defRPr sz="1500"/>
            </a:lvl9pPr>
          </a:lstStyle>
          <a:p>
            <a:endParaRPr/>
          </a:p>
        </p:txBody>
      </p:sp>
      <p:sp>
        <p:nvSpPr>
          <p:cNvPr id="141" name="Google Shape;141;p40"/>
          <p:cNvSpPr/>
          <p:nvPr/>
        </p:nvSpPr>
        <p:spPr>
          <a:xfrm>
            <a:off x="7790125" y="4437750"/>
            <a:ext cx="1241100" cy="6207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0"/>
          <p:cNvSpPr txBox="1"/>
          <p:nvPr/>
        </p:nvSpPr>
        <p:spPr>
          <a:xfrm>
            <a:off x="571500" y="4713750"/>
            <a:ext cx="8001000" cy="344700"/>
          </a:xfrm>
          <a:prstGeom prst="rect">
            <a:avLst/>
          </a:prstGeom>
          <a:solidFill>
            <a:srgbClr val="CC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900"/>
              <a:buFont typeface="Oswald Medium"/>
              <a:buNone/>
            </a:pPr>
            <a:r>
              <a:rPr lang="en" sz="1900">
                <a:solidFill>
                  <a:srgbClr val="FFFFFF"/>
                </a:solidFill>
                <a:latin typeface="Oswald Medium"/>
                <a:ea typeface="Oswald Medium"/>
                <a:cs typeface="Oswald Medium"/>
                <a:sym typeface="Oswald Medium"/>
              </a:rPr>
              <a:t>DELETE OR HIDE THIS SLIDE BEFORE PRESENTING</a:t>
            </a:r>
            <a:endParaRPr sz="1900">
              <a:solidFill>
                <a:srgbClr val="FFFFFF"/>
              </a:solidFill>
              <a:latin typeface="Oswald Medium"/>
              <a:ea typeface="Oswald Medium"/>
              <a:cs typeface="Oswald Medium"/>
              <a:sym typeface="Oswald Medium"/>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Heading, single line, two column body">
  <p:cSld name="TITLE_1_1_2">
    <p:spTree>
      <p:nvGrpSpPr>
        <p:cNvPr id="1" name="Shape 143"/>
        <p:cNvGrpSpPr/>
        <p:nvPr/>
      </p:nvGrpSpPr>
      <p:grpSpPr>
        <a:xfrm>
          <a:off x="0" y="0"/>
          <a:ext cx="0" cy="0"/>
          <a:chOff x="0" y="0"/>
          <a:chExt cx="0" cy="0"/>
        </a:xfrm>
      </p:grpSpPr>
      <p:sp>
        <p:nvSpPr>
          <p:cNvPr id="144" name="Google Shape;144;p41"/>
          <p:cNvSpPr txBox="1">
            <a:spLocks noGrp="1"/>
          </p:cNvSpPr>
          <p:nvPr>
            <p:ph type="ctrTitle"/>
          </p:nvPr>
        </p:nvSpPr>
        <p:spPr>
          <a:xfrm>
            <a:off x="571500" y="319175"/>
            <a:ext cx="8001000" cy="809100"/>
          </a:xfrm>
          <a:prstGeom prst="rect">
            <a:avLst/>
          </a:prstGeom>
        </p:spPr>
        <p:txBody>
          <a:bodyPr spcFirstLastPara="1" wrap="square" lIns="0" tIns="0" rIns="0" bIns="0" anchor="b" anchorCtr="0">
            <a:noAutofit/>
          </a:bodyPr>
          <a:lstStyle>
            <a:lvl1pPr lvl="0">
              <a:spcBef>
                <a:spcPts val="0"/>
              </a:spcBef>
              <a:spcAft>
                <a:spcPts val="0"/>
              </a:spcAft>
              <a:buSzPts val="4700"/>
              <a:buNone/>
              <a:defRPr sz="47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45" name="Google Shape;145;p41"/>
          <p:cNvSpPr txBox="1">
            <a:spLocks noGrp="1"/>
          </p:cNvSpPr>
          <p:nvPr>
            <p:ph type="body" idx="1"/>
          </p:nvPr>
        </p:nvSpPr>
        <p:spPr>
          <a:xfrm>
            <a:off x="571500" y="1244025"/>
            <a:ext cx="3840600" cy="2973600"/>
          </a:xfrm>
          <a:prstGeom prst="rect">
            <a:avLst/>
          </a:prstGeom>
        </p:spPr>
        <p:txBody>
          <a:bodyPr spcFirstLastPara="1" wrap="square" lIns="0" tIns="0" rIns="0" bIns="0" anchor="t" anchorCtr="0">
            <a:noAutofit/>
          </a:bodyPr>
          <a:lstStyle>
            <a:lvl1pPr marL="457200" lvl="0" indent="-349250">
              <a:spcBef>
                <a:spcPts val="0"/>
              </a:spcBef>
              <a:spcAft>
                <a:spcPts val="0"/>
              </a:spcAft>
              <a:buSzPts val="19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146" name="Google Shape;146;p41"/>
          <p:cNvSpPr txBox="1">
            <a:spLocks noGrp="1"/>
          </p:cNvSpPr>
          <p:nvPr>
            <p:ph type="body" idx="2"/>
          </p:nvPr>
        </p:nvSpPr>
        <p:spPr>
          <a:xfrm>
            <a:off x="4731850" y="1244025"/>
            <a:ext cx="3840600" cy="2973600"/>
          </a:xfrm>
          <a:prstGeom prst="rect">
            <a:avLst/>
          </a:prstGeom>
        </p:spPr>
        <p:txBody>
          <a:bodyPr spcFirstLastPara="1" wrap="square" lIns="0" tIns="0" rIns="0" bIns="0" anchor="t" anchorCtr="0">
            <a:noAutofit/>
          </a:bodyPr>
          <a:lstStyle>
            <a:lvl1pPr marL="457200" lvl="0" indent="-349250">
              <a:spcBef>
                <a:spcPts val="0"/>
              </a:spcBef>
              <a:spcAft>
                <a:spcPts val="0"/>
              </a:spcAft>
              <a:buSzPts val="19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act information">
  <p:cSld name="TITLE_1_1_2_1">
    <p:spTree>
      <p:nvGrpSpPr>
        <p:cNvPr id="1" name="Shape 147"/>
        <p:cNvGrpSpPr/>
        <p:nvPr/>
      </p:nvGrpSpPr>
      <p:grpSpPr>
        <a:xfrm>
          <a:off x="0" y="0"/>
          <a:ext cx="0" cy="0"/>
          <a:chOff x="0" y="0"/>
          <a:chExt cx="0" cy="0"/>
        </a:xfrm>
      </p:grpSpPr>
      <p:sp>
        <p:nvSpPr>
          <p:cNvPr id="148" name="Google Shape;148;p42"/>
          <p:cNvSpPr txBox="1">
            <a:spLocks noGrp="1"/>
          </p:cNvSpPr>
          <p:nvPr>
            <p:ph type="subTitle" idx="1"/>
          </p:nvPr>
        </p:nvSpPr>
        <p:spPr>
          <a:xfrm>
            <a:off x="571500" y="2653175"/>
            <a:ext cx="3826200" cy="1347000"/>
          </a:xfrm>
          <a:prstGeom prst="rect">
            <a:avLst/>
          </a:prstGeom>
        </p:spPr>
        <p:txBody>
          <a:bodyPr spcFirstLastPara="1" wrap="square" lIns="27425" tIns="0" rIns="0" bIns="0" anchor="t" anchorCtr="0">
            <a:noAutofit/>
          </a:bodyPr>
          <a:lstStyle>
            <a:lvl1pPr lvl="0">
              <a:lnSpc>
                <a:spcPct val="115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49" name="Google Shape;149;p42"/>
          <p:cNvSpPr txBox="1">
            <a:spLocks noGrp="1"/>
          </p:cNvSpPr>
          <p:nvPr>
            <p:ph type="subTitle" idx="2"/>
          </p:nvPr>
        </p:nvSpPr>
        <p:spPr>
          <a:xfrm>
            <a:off x="4731850" y="2653400"/>
            <a:ext cx="3840600" cy="1347000"/>
          </a:xfrm>
          <a:prstGeom prst="rect">
            <a:avLst/>
          </a:prstGeom>
        </p:spPr>
        <p:txBody>
          <a:bodyPr spcFirstLastPara="1" wrap="square" lIns="0" tIns="0" rIns="0" bIns="0" anchor="t" anchorCtr="0">
            <a:noAutofit/>
          </a:bodyPr>
          <a:lstStyle>
            <a:lvl1pPr lvl="0">
              <a:lnSpc>
                <a:spcPct val="115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50" name="Google Shape;150;p42"/>
          <p:cNvSpPr txBox="1"/>
          <p:nvPr/>
        </p:nvSpPr>
        <p:spPr>
          <a:xfrm>
            <a:off x="571500" y="322325"/>
            <a:ext cx="8001000" cy="22386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FFFFFF"/>
              </a:buClr>
              <a:buSzPts val="5000"/>
              <a:buFont typeface="Oswald Medium"/>
              <a:buNone/>
            </a:pPr>
            <a:r>
              <a:rPr lang="en" sz="5000">
                <a:solidFill>
                  <a:srgbClr val="FFFFFF"/>
                </a:solidFill>
                <a:latin typeface="Oswald Medium"/>
                <a:ea typeface="Oswald Medium"/>
                <a:cs typeface="Oswald Medium"/>
                <a:sym typeface="Oswald Medium"/>
              </a:rPr>
              <a:t>CONTACT INFORMATION</a:t>
            </a:r>
            <a:endParaRPr sz="5000">
              <a:solidFill>
                <a:srgbClr val="FFFFFF"/>
              </a:solidFill>
              <a:latin typeface="Oswald Medium"/>
              <a:ea typeface="Oswald Medium"/>
              <a:cs typeface="Oswald Medium"/>
              <a:sym typeface="Oswald Medium"/>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Agenda">
  <p:cSld name="TITLE_1_1_2_1_1">
    <p:spTree>
      <p:nvGrpSpPr>
        <p:cNvPr id="1" name="Shape 151"/>
        <p:cNvGrpSpPr/>
        <p:nvPr/>
      </p:nvGrpSpPr>
      <p:grpSpPr>
        <a:xfrm>
          <a:off x="0" y="0"/>
          <a:ext cx="0" cy="0"/>
          <a:chOff x="0" y="0"/>
          <a:chExt cx="0" cy="0"/>
        </a:xfrm>
      </p:grpSpPr>
      <p:sp>
        <p:nvSpPr>
          <p:cNvPr id="152" name="Google Shape;152;p43"/>
          <p:cNvSpPr txBox="1"/>
          <p:nvPr/>
        </p:nvSpPr>
        <p:spPr>
          <a:xfrm>
            <a:off x="571500" y="322325"/>
            <a:ext cx="8001000" cy="8091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FFFFFF"/>
              </a:buClr>
              <a:buSzPts val="4700"/>
              <a:buFont typeface="Oswald Medium"/>
              <a:buNone/>
            </a:pPr>
            <a:r>
              <a:rPr lang="en" sz="4700">
                <a:solidFill>
                  <a:srgbClr val="FFFFFF"/>
                </a:solidFill>
                <a:latin typeface="Oswald Medium"/>
                <a:ea typeface="Oswald Medium"/>
                <a:cs typeface="Oswald Medium"/>
                <a:sym typeface="Oswald Medium"/>
              </a:rPr>
              <a:t>AGENDA</a:t>
            </a:r>
            <a:endParaRPr sz="4700">
              <a:solidFill>
                <a:srgbClr val="FFFFFF"/>
              </a:solidFill>
              <a:latin typeface="Oswald Medium"/>
              <a:ea typeface="Oswald Medium"/>
              <a:cs typeface="Oswald Medium"/>
              <a:sym typeface="Oswald Medium"/>
            </a:endParaRPr>
          </a:p>
        </p:txBody>
      </p:sp>
      <p:sp>
        <p:nvSpPr>
          <p:cNvPr id="153" name="Google Shape;153;p43"/>
          <p:cNvSpPr txBox="1">
            <a:spLocks noGrp="1"/>
          </p:cNvSpPr>
          <p:nvPr>
            <p:ph type="body" idx="1"/>
          </p:nvPr>
        </p:nvSpPr>
        <p:spPr>
          <a:xfrm>
            <a:off x="1700775" y="1371600"/>
            <a:ext cx="5681100" cy="2846100"/>
          </a:xfrm>
          <a:prstGeom prst="rect">
            <a:avLst/>
          </a:prstGeom>
        </p:spPr>
        <p:txBody>
          <a:bodyPr spcFirstLastPara="1" wrap="square" lIns="0" tIns="0" rIns="0" bIns="0" anchor="t" anchorCtr="0">
            <a:noAutofit/>
          </a:bodyPr>
          <a:lstStyle>
            <a:lvl1pPr marL="457200" lvl="0" indent="-330200">
              <a:lnSpc>
                <a:spcPct val="175000"/>
              </a:lnSpc>
              <a:spcBef>
                <a:spcPts val="0"/>
              </a:spcBef>
              <a:spcAft>
                <a:spcPts val="0"/>
              </a:spcAft>
              <a:buSzPts val="1600"/>
              <a:buFont typeface="Oswald"/>
              <a:buChar char="●"/>
              <a:defRPr sz="1600">
                <a:latin typeface="Oswald"/>
                <a:ea typeface="Oswald"/>
                <a:cs typeface="Oswald"/>
                <a:sym typeface="Oswald"/>
              </a:defRPr>
            </a:lvl1pPr>
            <a:lvl2pPr marL="914400" lvl="1" indent="-330200">
              <a:lnSpc>
                <a:spcPct val="175000"/>
              </a:lnSpc>
              <a:spcBef>
                <a:spcPts val="0"/>
              </a:spcBef>
              <a:spcAft>
                <a:spcPts val="0"/>
              </a:spcAft>
              <a:buSzPts val="1600"/>
              <a:buFont typeface="Oswald"/>
              <a:buChar char="○"/>
              <a:defRPr sz="1600">
                <a:latin typeface="Oswald"/>
                <a:ea typeface="Oswald"/>
                <a:cs typeface="Oswald"/>
                <a:sym typeface="Oswald"/>
              </a:defRPr>
            </a:lvl2pPr>
            <a:lvl3pPr marL="1371600" lvl="2" indent="-330200">
              <a:lnSpc>
                <a:spcPct val="175000"/>
              </a:lnSpc>
              <a:spcBef>
                <a:spcPts val="0"/>
              </a:spcBef>
              <a:spcAft>
                <a:spcPts val="0"/>
              </a:spcAft>
              <a:buSzPts val="1600"/>
              <a:buFont typeface="Oswald"/>
              <a:buChar char="■"/>
              <a:defRPr sz="1600">
                <a:latin typeface="Oswald"/>
                <a:ea typeface="Oswald"/>
                <a:cs typeface="Oswald"/>
                <a:sym typeface="Oswald"/>
              </a:defRPr>
            </a:lvl3pPr>
            <a:lvl4pPr marL="1828800" lvl="3" indent="-330200">
              <a:lnSpc>
                <a:spcPct val="175000"/>
              </a:lnSpc>
              <a:spcBef>
                <a:spcPts val="0"/>
              </a:spcBef>
              <a:spcAft>
                <a:spcPts val="0"/>
              </a:spcAft>
              <a:buSzPts val="1600"/>
              <a:buFont typeface="Oswald"/>
              <a:buChar char="●"/>
              <a:defRPr sz="1600">
                <a:latin typeface="Oswald"/>
                <a:ea typeface="Oswald"/>
                <a:cs typeface="Oswald"/>
                <a:sym typeface="Oswald"/>
              </a:defRPr>
            </a:lvl4pPr>
            <a:lvl5pPr marL="2286000" lvl="4" indent="-330200">
              <a:lnSpc>
                <a:spcPct val="175000"/>
              </a:lnSpc>
              <a:spcBef>
                <a:spcPts val="0"/>
              </a:spcBef>
              <a:spcAft>
                <a:spcPts val="0"/>
              </a:spcAft>
              <a:buSzPts val="1600"/>
              <a:buFont typeface="Oswald"/>
              <a:buChar char="○"/>
              <a:defRPr sz="1600">
                <a:latin typeface="Oswald"/>
                <a:ea typeface="Oswald"/>
                <a:cs typeface="Oswald"/>
                <a:sym typeface="Oswald"/>
              </a:defRPr>
            </a:lvl5pPr>
            <a:lvl6pPr marL="2743200" lvl="5" indent="-330200">
              <a:lnSpc>
                <a:spcPct val="175000"/>
              </a:lnSpc>
              <a:spcBef>
                <a:spcPts val="0"/>
              </a:spcBef>
              <a:spcAft>
                <a:spcPts val="0"/>
              </a:spcAft>
              <a:buSzPts val="1600"/>
              <a:buFont typeface="Oswald"/>
              <a:buChar char="■"/>
              <a:defRPr sz="1600">
                <a:latin typeface="Oswald"/>
                <a:ea typeface="Oswald"/>
                <a:cs typeface="Oswald"/>
                <a:sym typeface="Oswald"/>
              </a:defRPr>
            </a:lvl6pPr>
            <a:lvl7pPr marL="3200400" lvl="6" indent="-330200">
              <a:lnSpc>
                <a:spcPct val="175000"/>
              </a:lnSpc>
              <a:spcBef>
                <a:spcPts val="0"/>
              </a:spcBef>
              <a:spcAft>
                <a:spcPts val="0"/>
              </a:spcAft>
              <a:buSzPts val="1600"/>
              <a:buFont typeface="Oswald"/>
              <a:buChar char="●"/>
              <a:defRPr sz="1600">
                <a:latin typeface="Oswald"/>
                <a:ea typeface="Oswald"/>
                <a:cs typeface="Oswald"/>
                <a:sym typeface="Oswald"/>
              </a:defRPr>
            </a:lvl7pPr>
            <a:lvl8pPr marL="3657600" lvl="7" indent="-330200">
              <a:lnSpc>
                <a:spcPct val="175000"/>
              </a:lnSpc>
              <a:spcBef>
                <a:spcPts val="0"/>
              </a:spcBef>
              <a:spcAft>
                <a:spcPts val="0"/>
              </a:spcAft>
              <a:buSzPts val="1600"/>
              <a:buFont typeface="Oswald"/>
              <a:buChar char="○"/>
              <a:defRPr sz="1600">
                <a:latin typeface="Oswald"/>
                <a:ea typeface="Oswald"/>
                <a:cs typeface="Oswald"/>
                <a:sym typeface="Oswald"/>
              </a:defRPr>
            </a:lvl8pPr>
            <a:lvl9pPr marL="4114800" lvl="8" indent="-330200">
              <a:lnSpc>
                <a:spcPct val="175000"/>
              </a:lnSpc>
              <a:spcBef>
                <a:spcPts val="0"/>
              </a:spcBef>
              <a:spcAft>
                <a:spcPts val="0"/>
              </a:spcAft>
              <a:buSzPts val="1600"/>
              <a:buFont typeface="Oswald"/>
              <a:buChar char="■"/>
              <a:defRPr sz="1600">
                <a:latin typeface="Oswald"/>
                <a:ea typeface="Oswald"/>
                <a:cs typeface="Oswald"/>
                <a:sym typeface="Oswald"/>
              </a:defRPr>
            </a:lvl9pPr>
          </a:lstStyle>
          <a:p>
            <a:endParaRPr/>
          </a:p>
        </p:txBody>
      </p:sp>
    </p:spTree>
  </p:cSld>
  <p:clrMapOvr>
    <a:masterClrMapping/>
  </p:clrMapOvr>
  <p:extLst>
    <p:ext uri="{DCECCB84-F9BA-43D5-87BE-67443E8EF086}">
      <p15:sldGuideLst xmlns:p15="http://schemas.microsoft.com/office/powerpoint/2012/main">
        <p15:guide id="1" orient="horz" pos="864">
          <p15:clr>
            <a:srgbClr val="FA7B17"/>
          </p15:clr>
        </p15:guide>
        <p15:guide id="2" pos="1071">
          <p15:clr>
            <a:srgbClr val="FA7B17"/>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Agenda with times">
  <p:cSld name="TITLE_1_1_2_1_1_1">
    <p:spTree>
      <p:nvGrpSpPr>
        <p:cNvPr id="1" name="Shape 154"/>
        <p:cNvGrpSpPr/>
        <p:nvPr/>
      </p:nvGrpSpPr>
      <p:grpSpPr>
        <a:xfrm>
          <a:off x="0" y="0"/>
          <a:ext cx="0" cy="0"/>
          <a:chOff x="0" y="0"/>
          <a:chExt cx="0" cy="0"/>
        </a:xfrm>
      </p:grpSpPr>
      <p:sp>
        <p:nvSpPr>
          <p:cNvPr id="155" name="Google Shape;155;p44"/>
          <p:cNvSpPr txBox="1"/>
          <p:nvPr/>
        </p:nvSpPr>
        <p:spPr>
          <a:xfrm>
            <a:off x="571500" y="322325"/>
            <a:ext cx="8001000" cy="8091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FFFFFF"/>
              </a:buClr>
              <a:buSzPts val="4700"/>
              <a:buFont typeface="Oswald Medium"/>
              <a:buNone/>
            </a:pPr>
            <a:r>
              <a:rPr lang="en" sz="4700">
                <a:solidFill>
                  <a:srgbClr val="FFFFFF"/>
                </a:solidFill>
                <a:latin typeface="Oswald Medium"/>
                <a:ea typeface="Oswald Medium"/>
                <a:cs typeface="Oswald Medium"/>
                <a:sym typeface="Oswald Medium"/>
              </a:rPr>
              <a:t>AGENDA</a:t>
            </a:r>
            <a:endParaRPr sz="4700">
              <a:solidFill>
                <a:srgbClr val="FFFFFF"/>
              </a:solidFill>
              <a:latin typeface="Oswald Medium"/>
              <a:ea typeface="Oswald Medium"/>
              <a:cs typeface="Oswald Medium"/>
              <a:sym typeface="Oswald Medium"/>
            </a:endParaRPr>
          </a:p>
        </p:txBody>
      </p:sp>
    </p:spTree>
  </p:cSld>
  <p:clrMapOvr>
    <a:masterClrMapping/>
  </p:clrMapOvr>
  <p:extLst>
    <p:ext uri="{DCECCB84-F9BA-43D5-87BE-67443E8EF086}">
      <p15:sldGuideLst xmlns:p15="http://schemas.microsoft.com/office/powerpoint/2012/main">
        <p15:guide id="1" orient="horz" pos="864">
          <p15:clr>
            <a:srgbClr val="FA7B17"/>
          </p15:clr>
        </p15:guide>
        <p15:guide id="2" pos="1152">
          <p15:clr>
            <a:srgbClr val="FA7B17"/>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Heading, two lines with body">
  <p:cSld name="TITLE_1_1_1">
    <p:spTree>
      <p:nvGrpSpPr>
        <p:cNvPr id="1" name="Shape 156"/>
        <p:cNvGrpSpPr/>
        <p:nvPr/>
      </p:nvGrpSpPr>
      <p:grpSpPr>
        <a:xfrm>
          <a:off x="0" y="0"/>
          <a:ext cx="0" cy="0"/>
          <a:chOff x="0" y="0"/>
          <a:chExt cx="0" cy="0"/>
        </a:xfrm>
      </p:grpSpPr>
      <p:sp>
        <p:nvSpPr>
          <p:cNvPr id="157" name="Google Shape;157;p45"/>
          <p:cNvSpPr txBox="1">
            <a:spLocks noGrp="1"/>
          </p:cNvSpPr>
          <p:nvPr>
            <p:ph type="body" idx="1"/>
          </p:nvPr>
        </p:nvSpPr>
        <p:spPr>
          <a:xfrm>
            <a:off x="571500" y="1783775"/>
            <a:ext cx="8001000" cy="2216700"/>
          </a:xfrm>
          <a:prstGeom prst="rect">
            <a:avLst/>
          </a:prstGeom>
        </p:spPr>
        <p:txBody>
          <a:bodyPr spcFirstLastPara="1" wrap="square" lIns="0" tIns="0" rIns="0" bIns="0" anchor="t" anchorCtr="0">
            <a:noAutofit/>
          </a:bodyPr>
          <a:lstStyle>
            <a:lvl1pPr marL="457200" lvl="0" indent="-349250">
              <a:spcBef>
                <a:spcPts val="0"/>
              </a:spcBef>
              <a:spcAft>
                <a:spcPts val="0"/>
              </a:spcAft>
              <a:buSzPts val="19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158" name="Google Shape;158;p45"/>
          <p:cNvSpPr txBox="1">
            <a:spLocks noGrp="1"/>
          </p:cNvSpPr>
          <p:nvPr>
            <p:ph type="ctrTitle"/>
          </p:nvPr>
        </p:nvSpPr>
        <p:spPr>
          <a:xfrm>
            <a:off x="571500" y="322325"/>
            <a:ext cx="8001000" cy="1345800"/>
          </a:xfrm>
          <a:prstGeom prst="rect">
            <a:avLst/>
          </a:prstGeom>
        </p:spPr>
        <p:txBody>
          <a:bodyPr spcFirstLastPara="1" wrap="square" lIns="0" tIns="0" rIns="0" bIns="0" anchor="b" anchorCtr="0">
            <a:noAutofit/>
          </a:bodyPr>
          <a:lstStyle>
            <a:lvl1pPr lvl="0">
              <a:spcBef>
                <a:spcPts val="0"/>
              </a:spcBef>
              <a:spcAft>
                <a:spcPts val="0"/>
              </a:spcAft>
              <a:buSzPts val="4700"/>
              <a:buNone/>
              <a:defRPr sz="47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Heading, two lines with two column body">
  <p:cSld name="TITLE_1_1_1_2">
    <p:spTree>
      <p:nvGrpSpPr>
        <p:cNvPr id="1" name="Shape 159"/>
        <p:cNvGrpSpPr/>
        <p:nvPr/>
      </p:nvGrpSpPr>
      <p:grpSpPr>
        <a:xfrm>
          <a:off x="0" y="0"/>
          <a:ext cx="0" cy="0"/>
          <a:chOff x="0" y="0"/>
          <a:chExt cx="0" cy="0"/>
        </a:xfrm>
      </p:grpSpPr>
      <p:sp>
        <p:nvSpPr>
          <p:cNvPr id="160" name="Google Shape;160;p46"/>
          <p:cNvSpPr txBox="1">
            <a:spLocks noGrp="1"/>
          </p:cNvSpPr>
          <p:nvPr>
            <p:ph type="ctrTitle"/>
          </p:nvPr>
        </p:nvSpPr>
        <p:spPr>
          <a:xfrm>
            <a:off x="571500" y="322325"/>
            <a:ext cx="8001000" cy="1345800"/>
          </a:xfrm>
          <a:prstGeom prst="rect">
            <a:avLst/>
          </a:prstGeom>
        </p:spPr>
        <p:txBody>
          <a:bodyPr spcFirstLastPara="1" wrap="square" lIns="0" tIns="0" rIns="0" bIns="0" anchor="b" anchorCtr="0">
            <a:noAutofit/>
          </a:bodyPr>
          <a:lstStyle>
            <a:lvl1pPr lvl="0">
              <a:spcBef>
                <a:spcPts val="0"/>
              </a:spcBef>
              <a:spcAft>
                <a:spcPts val="0"/>
              </a:spcAft>
              <a:buSzPts val="4700"/>
              <a:buNone/>
              <a:defRPr sz="47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61" name="Google Shape;161;p46"/>
          <p:cNvSpPr txBox="1">
            <a:spLocks noGrp="1"/>
          </p:cNvSpPr>
          <p:nvPr>
            <p:ph type="body" idx="1"/>
          </p:nvPr>
        </p:nvSpPr>
        <p:spPr>
          <a:xfrm>
            <a:off x="571500" y="1783075"/>
            <a:ext cx="3840600" cy="2217300"/>
          </a:xfrm>
          <a:prstGeom prst="rect">
            <a:avLst/>
          </a:prstGeom>
        </p:spPr>
        <p:txBody>
          <a:bodyPr spcFirstLastPara="1" wrap="square" lIns="0" tIns="0" rIns="0" bIns="0" anchor="t" anchorCtr="0">
            <a:noAutofit/>
          </a:bodyPr>
          <a:lstStyle>
            <a:lvl1pPr marL="457200" lvl="0" indent="-349250">
              <a:spcBef>
                <a:spcPts val="0"/>
              </a:spcBef>
              <a:spcAft>
                <a:spcPts val="0"/>
              </a:spcAft>
              <a:buSzPts val="19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162" name="Google Shape;162;p46"/>
          <p:cNvSpPr txBox="1">
            <a:spLocks noGrp="1"/>
          </p:cNvSpPr>
          <p:nvPr>
            <p:ph type="body" idx="2"/>
          </p:nvPr>
        </p:nvSpPr>
        <p:spPr>
          <a:xfrm>
            <a:off x="4731850" y="1783075"/>
            <a:ext cx="3840600" cy="2217300"/>
          </a:xfrm>
          <a:prstGeom prst="rect">
            <a:avLst/>
          </a:prstGeom>
        </p:spPr>
        <p:txBody>
          <a:bodyPr spcFirstLastPara="1" wrap="square" lIns="0" tIns="0" rIns="0" bIns="0" anchor="t" anchorCtr="0">
            <a:noAutofit/>
          </a:bodyPr>
          <a:lstStyle>
            <a:lvl1pPr marL="457200" lvl="0" indent="-349250">
              <a:spcBef>
                <a:spcPts val="0"/>
              </a:spcBef>
              <a:spcAft>
                <a:spcPts val="0"/>
              </a:spcAft>
              <a:buSzPts val="19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ody with orange heading">
  <p:cSld name="TITLE_1_1_1_1">
    <p:spTree>
      <p:nvGrpSpPr>
        <p:cNvPr id="1" name="Shape 163"/>
        <p:cNvGrpSpPr/>
        <p:nvPr/>
      </p:nvGrpSpPr>
      <p:grpSpPr>
        <a:xfrm>
          <a:off x="0" y="0"/>
          <a:ext cx="0" cy="0"/>
          <a:chOff x="0" y="0"/>
          <a:chExt cx="0" cy="0"/>
        </a:xfrm>
      </p:grpSpPr>
      <p:sp>
        <p:nvSpPr>
          <p:cNvPr id="164" name="Google Shape;164;p47"/>
          <p:cNvSpPr txBox="1">
            <a:spLocks noGrp="1"/>
          </p:cNvSpPr>
          <p:nvPr>
            <p:ph type="body" idx="1"/>
          </p:nvPr>
        </p:nvSpPr>
        <p:spPr>
          <a:xfrm>
            <a:off x="571500" y="816100"/>
            <a:ext cx="8001000" cy="3401700"/>
          </a:xfrm>
          <a:prstGeom prst="rect">
            <a:avLst/>
          </a:prstGeom>
        </p:spPr>
        <p:txBody>
          <a:bodyPr spcFirstLastPara="1" wrap="square" lIns="0" tIns="0" rIns="0" bIns="0" anchor="t" anchorCtr="0">
            <a:noAutofit/>
          </a:bodyPr>
          <a:lstStyle>
            <a:lvl1pPr marL="457200" lvl="0" indent="-349250">
              <a:lnSpc>
                <a:spcPct val="150000"/>
              </a:lnSpc>
              <a:spcBef>
                <a:spcPts val="0"/>
              </a:spcBef>
              <a:spcAft>
                <a:spcPts val="0"/>
              </a:spcAft>
              <a:buSzPts val="1900"/>
              <a:buChar char="●"/>
              <a:defRPr sz="1900"/>
            </a:lvl1pPr>
            <a:lvl2pPr marL="914400" lvl="1" indent="-349250">
              <a:lnSpc>
                <a:spcPct val="150000"/>
              </a:lnSpc>
              <a:spcBef>
                <a:spcPts val="0"/>
              </a:spcBef>
              <a:spcAft>
                <a:spcPts val="0"/>
              </a:spcAft>
              <a:buSzPts val="1900"/>
              <a:buChar char="○"/>
              <a:defRPr sz="1900"/>
            </a:lvl2pPr>
            <a:lvl3pPr marL="1371600" lvl="2" indent="-349250">
              <a:lnSpc>
                <a:spcPct val="150000"/>
              </a:lnSpc>
              <a:spcBef>
                <a:spcPts val="0"/>
              </a:spcBef>
              <a:spcAft>
                <a:spcPts val="0"/>
              </a:spcAft>
              <a:buSzPts val="1900"/>
              <a:buChar char="■"/>
              <a:defRPr sz="1900"/>
            </a:lvl3pPr>
            <a:lvl4pPr marL="1828800" lvl="3" indent="-349250">
              <a:lnSpc>
                <a:spcPct val="150000"/>
              </a:lnSpc>
              <a:spcBef>
                <a:spcPts val="0"/>
              </a:spcBef>
              <a:spcAft>
                <a:spcPts val="0"/>
              </a:spcAft>
              <a:buSzPts val="1900"/>
              <a:buChar char="●"/>
              <a:defRPr sz="1900"/>
            </a:lvl4pPr>
            <a:lvl5pPr marL="2286000" lvl="4" indent="-349250">
              <a:lnSpc>
                <a:spcPct val="150000"/>
              </a:lnSpc>
              <a:spcBef>
                <a:spcPts val="0"/>
              </a:spcBef>
              <a:spcAft>
                <a:spcPts val="0"/>
              </a:spcAft>
              <a:buSzPts val="1900"/>
              <a:buChar char="○"/>
              <a:defRPr sz="1900"/>
            </a:lvl5pPr>
            <a:lvl6pPr marL="2743200" lvl="5" indent="-349250">
              <a:lnSpc>
                <a:spcPct val="150000"/>
              </a:lnSpc>
              <a:spcBef>
                <a:spcPts val="0"/>
              </a:spcBef>
              <a:spcAft>
                <a:spcPts val="0"/>
              </a:spcAft>
              <a:buSzPts val="1900"/>
              <a:buChar char="■"/>
              <a:defRPr sz="1900"/>
            </a:lvl6pPr>
            <a:lvl7pPr marL="3200400" lvl="6" indent="-349250">
              <a:lnSpc>
                <a:spcPct val="150000"/>
              </a:lnSpc>
              <a:spcBef>
                <a:spcPts val="0"/>
              </a:spcBef>
              <a:spcAft>
                <a:spcPts val="0"/>
              </a:spcAft>
              <a:buSzPts val="1900"/>
              <a:buChar char="●"/>
              <a:defRPr sz="1900"/>
            </a:lvl7pPr>
            <a:lvl8pPr marL="3657600" lvl="7" indent="-349250">
              <a:lnSpc>
                <a:spcPct val="150000"/>
              </a:lnSpc>
              <a:spcBef>
                <a:spcPts val="0"/>
              </a:spcBef>
              <a:spcAft>
                <a:spcPts val="0"/>
              </a:spcAft>
              <a:buSzPts val="1900"/>
              <a:buChar char="○"/>
              <a:defRPr sz="1900"/>
            </a:lvl8pPr>
            <a:lvl9pPr marL="4114800" lvl="8" indent="-349250">
              <a:lnSpc>
                <a:spcPct val="150000"/>
              </a:lnSpc>
              <a:spcBef>
                <a:spcPts val="0"/>
              </a:spcBef>
              <a:spcAft>
                <a:spcPts val="0"/>
              </a:spcAft>
              <a:buSzPts val="1900"/>
              <a:buChar char="■"/>
              <a:defRPr sz="1900"/>
            </a:lvl9pPr>
          </a:lstStyle>
          <a:p>
            <a:endParaRPr/>
          </a:p>
        </p:txBody>
      </p:sp>
      <p:sp>
        <p:nvSpPr>
          <p:cNvPr id="165" name="Google Shape;165;p47"/>
          <p:cNvSpPr txBox="1">
            <a:spLocks noGrp="1"/>
          </p:cNvSpPr>
          <p:nvPr>
            <p:ph type="title"/>
          </p:nvPr>
        </p:nvSpPr>
        <p:spPr>
          <a:xfrm>
            <a:off x="571500" y="322325"/>
            <a:ext cx="8001000" cy="377100"/>
          </a:xfrm>
          <a:prstGeom prst="rect">
            <a:avLst/>
          </a:prstGeom>
        </p:spPr>
        <p:txBody>
          <a:bodyPr spcFirstLastPara="1" wrap="square" lIns="0" tIns="0" rIns="0" bIns="0" anchor="t" anchorCtr="0">
            <a:noAutofit/>
          </a:bodyPr>
          <a:lstStyle>
            <a:lvl1pPr lvl="0">
              <a:spcBef>
                <a:spcPts val="0"/>
              </a:spcBef>
              <a:spcAft>
                <a:spcPts val="0"/>
              </a:spcAft>
              <a:buClr>
                <a:srgbClr val="E69138"/>
              </a:buClr>
              <a:buSzPts val="2800"/>
              <a:buFont typeface="Oswald Medium"/>
              <a:buNone/>
              <a:defRPr sz="2800">
                <a:solidFill>
                  <a:srgbClr val="E69138"/>
                </a:solidFill>
                <a:latin typeface="Oswald Medium"/>
                <a:ea typeface="Oswald Medium"/>
                <a:cs typeface="Oswald Medium"/>
                <a:sym typeface="Oswald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ody without heading">
  <p:cSld name="TITLE_1_1_1_1_3">
    <p:spTree>
      <p:nvGrpSpPr>
        <p:cNvPr id="1" name="Shape 166"/>
        <p:cNvGrpSpPr/>
        <p:nvPr/>
      </p:nvGrpSpPr>
      <p:grpSpPr>
        <a:xfrm>
          <a:off x="0" y="0"/>
          <a:ext cx="0" cy="0"/>
          <a:chOff x="0" y="0"/>
          <a:chExt cx="0" cy="0"/>
        </a:xfrm>
      </p:grpSpPr>
      <p:sp>
        <p:nvSpPr>
          <p:cNvPr id="167" name="Google Shape;167;p48"/>
          <p:cNvSpPr txBox="1">
            <a:spLocks noGrp="1"/>
          </p:cNvSpPr>
          <p:nvPr>
            <p:ph type="body" idx="1"/>
          </p:nvPr>
        </p:nvSpPr>
        <p:spPr>
          <a:xfrm>
            <a:off x="571500" y="816100"/>
            <a:ext cx="8001000" cy="3401700"/>
          </a:xfrm>
          <a:prstGeom prst="rect">
            <a:avLst/>
          </a:prstGeom>
        </p:spPr>
        <p:txBody>
          <a:bodyPr spcFirstLastPara="1" wrap="square" lIns="0" tIns="0" rIns="0" bIns="0" anchor="t" anchorCtr="0">
            <a:noAutofit/>
          </a:bodyPr>
          <a:lstStyle>
            <a:lvl1pPr marL="457200" lvl="0" indent="-349250">
              <a:spcBef>
                <a:spcPts val="0"/>
              </a:spcBef>
              <a:spcAft>
                <a:spcPts val="0"/>
              </a:spcAft>
              <a:buSzPts val="19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List Bulleted: single column">
  <p:cSld name="TITLE_1_1_1_1_2">
    <p:spTree>
      <p:nvGrpSpPr>
        <p:cNvPr id="1" name="Shape 168"/>
        <p:cNvGrpSpPr/>
        <p:nvPr/>
      </p:nvGrpSpPr>
      <p:grpSpPr>
        <a:xfrm>
          <a:off x="0" y="0"/>
          <a:ext cx="0" cy="0"/>
          <a:chOff x="0" y="0"/>
          <a:chExt cx="0" cy="0"/>
        </a:xfrm>
      </p:grpSpPr>
      <p:sp>
        <p:nvSpPr>
          <p:cNvPr id="169" name="Google Shape;169;p49"/>
          <p:cNvSpPr txBox="1">
            <a:spLocks noGrp="1"/>
          </p:cNvSpPr>
          <p:nvPr>
            <p:ph type="title"/>
          </p:nvPr>
        </p:nvSpPr>
        <p:spPr>
          <a:xfrm>
            <a:off x="571500" y="322325"/>
            <a:ext cx="8028900" cy="377100"/>
          </a:xfrm>
          <a:prstGeom prst="rect">
            <a:avLst/>
          </a:prstGeom>
        </p:spPr>
        <p:txBody>
          <a:bodyPr spcFirstLastPara="1" wrap="square" lIns="0" tIns="0" rIns="0" bIns="0" anchor="t" anchorCtr="0">
            <a:noAutofit/>
          </a:bodyPr>
          <a:lstStyle>
            <a:lvl1pPr lvl="0">
              <a:spcBef>
                <a:spcPts val="0"/>
              </a:spcBef>
              <a:spcAft>
                <a:spcPts val="0"/>
              </a:spcAft>
              <a:buClr>
                <a:srgbClr val="E69138"/>
              </a:buClr>
              <a:buSzPts val="2800"/>
              <a:buFont typeface="Oswald Medium"/>
              <a:buNone/>
              <a:defRPr sz="2800">
                <a:solidFill>
                  <a:srgbClr val="E69138"/>
                </a:solidFill>
                <a:latin typeface="Oswald Medium"/>
                <a:ea typeface="Oswald Medium"/>
                <a:cs typeface="Oswald Medium"/>
                <a:sym typeface="Oswald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70" name="Google Shape;170;p49"/>
          <p:cNvSpPr txBox="1">
            <a:spLocks noGrp="1"/>
          </p:cNvSpPr>
          <p:nvPr>
            <p:ph type="body" idx="1"/>
          </p:nvPr>
        </p:nvSpPr>
        <p:spPr>
          <a:xfrm>
            <a:off x="482425" y="816100"/>
            <a:ext cx="8090100" cy="3184500"/>
          </a:xfrm>
          <a:prstGeom prst="rect">
            <a:avLst/>
          </a:prstGeom>
        </p:spPr>
        <p:txBody>
          <a:bodyPr spcFirstLastPara="1" wrap="square" lIns="0" tIns="0" rIns="0" bIns="0" anchor="t" anchorCtr="0">
            <a:noAutofit/>
          </a:bodyPr>
          <a:lstStyle>
            <a:lvl1pPr marL="457200" lvl="0" indent="-349250">
              <a:lnSpc>
                <a:spcPct val="150000"/>
              </a:lnSpc>
              <a:spcBef>
                <a:spcPts val="0"/>
              </a:spcBef>
              <a:spcAft>
                <a:spcPts val="0"/>
              </a:spcAft>
              <a:buSzPts val="1900"/>
              <a:buChar char="●"/>
              <a:defRPr/>
            </a:lvl1pPr>
            <a:lvl2pPr marL="914400" lvl="1" indent="-349250">
              <a:lnSpc>
                <a:spcPct val="150000"/>
              </a:lnSpc>
              <a:spcBef>
                <a:spcPts val="0"/>
              </a:spcBef>
              <a:spcAft>
                <a:spcPts val="0"/>
              </a:spcAft>
              <a:buSzPts val="1900"/>
              <a:buChar char="○"/>
              <a:defRPr/>
            </a:lvl2pPr>
            <a:lvl3pPr marL="1371600" lvl="2" indent="-349250">
              <a:lnSpc>
                <a:spcPct val="150000"/>
              </a:lnSpc>
              <a:spcBef>
                <a:spcPts val="0"/>
              </a:spcBef>
              <a:spcAft>
                <a:spcPts val="0"/>
              </a:spcAft>
              <a:buSzPts val="1900"/>
              <a:buChar char="■"/>
              <a:defRPr/>
            </a:lvl3pPr>
            <a:lvl4pPr marL="1828800" lvl="3" indent="-349250">
              <a:lnSpc>
                <a:spcPct val="150000"/>
              </a:lnSpc>
              <a:spcBef>
                <a:spcPts val="0"/>
              </a:spcBef>
              <a:spcAft>
                <a:spcPts val="0"/>
              </a:spcAft>
              <a:buSzPts val="1900"/>
              <a:buChar char="●"/>
              <a:defRPr/>
            </a:lvl4pPr>
            <a:lvl5pPr marL="2286000" lvl="4" indent="-349250">
              <a:lnSpc>
                <a:spcPct val="150000"/>
              </a:lnSpc>
              <a:spcBef>
                <a:spcPts val="0"/>
              </a:spcBef>
              <a:spcAft>
                <a:spcPts val="0"/>
              </a:spcAft>
              <a:buSzPts val="1900"/>
              <a:buChar char="○"/>
              <a:defRPr/>
            </a:lvl5pPr>
            <a:lvl6pPr marL="2743200" lvl="5" indent="-349250">
              <a:lnSpc>
                <a:spcPct val="150000"/>
              </a:lnSpc>
              <a:spcBef>
                <a:spcPts val="0"/>
              </a:spcBef>
              <a:spcAft>
                <a:spcPts val="0"/>
              </a:spcAft>
              <a:buSzPts val="1900"/>
              <a:buChar char="■"/>
              <a:defRPr/>
            </a:lvl6pPr>
            <a:lvl7pPr marL="3200400" lvl="6" indent="-349250">
              <a:lnSpc>
                <a:spcPct val="150000"/>
              </a:lnSpc>
              <a:spcBef>
                <a:spcPts val="0"/>
              </a:spcBef>
              <a:spcAft>
                <a:spcPts val="0"/>
              </a:spcAft>
              <a:buSzPts val="1900"/>
              <a:buChar char="●"/>
              <a:defRPr/>
            </a:lvl7pPr>
            <a:lvl8pPr marL="3657600" lvl="7" indent="-349250">
              <a:lnSpc>
                <a:spcPct val="150000"/>
              </a:lnSpc>
              <a:spcBef>
                <a:spcPts val="0"/>
              </a:spcBef>
              <a:spcAft>
                <a:spcPts val="0"/>
              </a:spcAft>
              <a:buSzPts val="1900"/>
              <a:buChar char="○"/>
              <a:defRPr/>
            </a:lvl8pPr>
            <a:lvl9pPr marL="4114800" lvl="8" indent="-349250">
              <a:lnSpc>
                <a:spcPct val="150000"/>
              </a:lnSpc>
              <a:spcBef>
                <a:spcPts val="0"/>
              </a:spcBef>
              <a:spcAft>
                <a:spcPts val="0"/>
              </a:spcAft>
              <a:buSzPts val="19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p:cSld name="TITLE_1_1_1_1_2_1_3">
    <p:spTree>
      <p:nvGrpSpPr>
        <p:cNvPr id="1" name="Shape 171"/>
        <p:cNvGrpSpPr/>
        <p:nvPr/>
      </p:nvGrpSpPr>
      <p:grpSpPr>
        <a:xfrm>
          <a:off x="0" y="0"/>
          <a:ext cx="0" cy="0"/>
          <a:chOff x="0" y="0"/>
          <a:chExt cx="0" cy="0"/>
        </a:xfrm>
      </p:grpSpPr>
      <p:sp>
        <p:nvSpPr>
          <p:cNvPr id="172" name="Google Shape;172;p50"/>
          <p:cNvSpPr txBox="1">
            <a:spLocks noGrp="1"/>
          </p:cNvSpPr>
          <p:nvPr>
            <p:ph type="title"/>
          </p:nvPr>
        </p:nvSpPr>
        <p:spPr>
          <a:xfrm>
            <a:off x="571500" y="322325"/>
            <a:ext cx="8001000" cy="377100"/>
          </a:xfrm>
          <a:prstGeom prst="rect">
            <a:avLst/>
          </a:prstGeom>
        </p:spPr>
        <p:txBody>
          <a:bodyPr spcFirstLastPara="1" wrap="square" lIns="0" tIns="0" rIns="0" bIns="0" anchor="t" anchorCtr="0">
            <a:noAutofit/>
          </a:bodyPr>
          <a:lstStyle>
            <a:lvl1pPr lvl="0">
              <a:spcBef>
                <a:spcPts val="0"/>
              </a:spcBef>
              <a:spcAft>
                <a:spcPts val="0"/>
              </a:spcAft>
              <a:buClr>
                <a:srgbClr val="E69138"/>
              </a:buClr>
              <a:buSzPts val="2800"/>
              <a:buFont typeface="Oswald Medium"/>
              <a:buNone/>
              <a:defRPr sz="2800">
                <a:solidFill>
                  <a:srgbClr val="E69138"/>
                </a:solidFill>
                <a:latin typeface="Oswald Medium"/>
                <a:ea typeface="Oswald Medium"/>
                <a:cs typeface="Oswald Medium"/>
                <a:sym typeface="Oswald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73" name="Google Shape;173;p50"/>
          <p:cNvSpPr txBox="1">
            <a:spLocks noGrp="1"/>
          </p:cNvSpPr>
          <p:nvPr>
            <p:ph type="subTitle" idx="1"/>
          </p:nvPr>
        </p:nvSpPr>
        <p:spPr>
          <a:xfrm>
            <a:off x="571500" y="3983150"/>
            <a:ext cx="8001000" cy="234600"/>
          </a:xfrm>
          <a:prstGeom prst="rect">
            <a:avLst/>
          </a:prstGeom>
        </p:spPr>
        <p:txBody>
          <a:bodyPr spcFirstLastPara="1" wrap="square" lIns="0" tIns="0" rIns="0" bIns="0" anchor="b" anchorCtr="0">
            <a:noAutofit/>
          </a:bodyPr>
          <a:lstStyle>
            <a:lvl1pPr lvl="0">
              <a:lnSpc>
                <a:spcPct val="100000"/>
              </a:lnSpc>
              <a:spcBef>
                <a:spcPts val="0"/>
              </a:spcBef>
              <a:spcAft>
                <a:spcPts val="0"/>
              </a:spcAft>
              <a:buSzPts val="1100"/>
              <a:buNone/>
              <a:defRPr sz="1100"/>
            </a:lvl1pPr>
            <a:lvl2pPr lvl="1">
              <a:lnSpc>
                <a:spcPct val="100000"/>
              </a:lnSpc>
              <a:spcBef>
                <a:spcPts val="0"/>
              </a:spcBef>
              <a:spcAft>
                <a:spcPts val="0"/>
              </a:spcAft>
              <a:buSzPts val="1900"/>
              <a:buNone/>
              <a:defRPr/>
            </a:lvl2pPr>
            <a:lvl3pPr lvl="2">
              <a:lnSpc>
                <a:spcPct val="100000"/>
              </a:lnSpc>
              <a:spcBef>
                <a:spcPts val="0"/>
              </a:spcBef>
              <a:spcAft>
                <a:spcPts val="0"/>
              </a:spcAft>
              <a:buSzPts val="1900"/>
              <a:buNone/>
              <a:defRPr/>
            </a:lvl3pPr>
            <a:lvl4pPr lvl="3">
              <a:lnSpc>
                <a:spcPct val="100000"/>
              </a:lnSpc>
              <a:spcBef>
                <a:spcPts val="0"/>
              </a:spcBef>
              <a:spcAft>
                <a:spcPts val="0"/>
              </a:spcAft>
              <a:buSzPts val="1900"/>
              <a:buNone/>
              <a:defRPr/>
            </a:lvl4pPr>
            <a:lvl5pPr lvl="4">
              <a:lnSpc>
                <a:spcPct val="100000"/>
              </a:lnSpc>
              <a:spcBef>
                <a:spcPts val="0"/>
              </a:spcBef>
              <a:spcAft>
                <a:spcPts val="0"/>
              </a:spcAft>
              <a:buSzPts val="1900"/>
              <a:buNone/>
              <a:defRPr/>
            </a:lvl5pPr>
            <a:lvl6pPr lvl="5">
              <a:lnSpc>
                <a:spcPct val="100000"/>
              </a:lnSpc>
              <a:spcBef>
                <a:spcPts val="0"/>
              </a:spcBef>
              <a:spcAft>
                <a:spcPts val="0"/>
              </a:spcAft>
              <a:buSzPts val="1900"/>
              <a:buNone/>
              <a:defRPr/>
            </a:lvl6pPr>
            <a:lvl7pPr lvl="6">
              <a:lnSpc>
                <a:spcPct val="100000"/>
              </a:lnSpc>
              <a:spcBef>
                <a:spcPts val="0"/>
              </a:spcBef>
              <a:spcAft>
                <a:spcPts val="0"/>
              </a:spcAft>
              <a:buSzPts val="1900"/>
              <a:buNone/>
              <a:defRPr/>
            </a:lvl7pPr>
            <a:lvl8pPr lvl="7">
              <a:lnSpc>
                <a:spcPct val="100000"/>
              </a:lnSpc>
              <a:spcBef>
                <a:spcPts val="0"/>
              </a:spcBef>
              <a:spcAft>
                <a:spcPts val="0"/>
              </a:spcAft>
              <a:buSzPts val="1900"/>
              <a:buNone/>
              <a:defRPr/>
            </a:lvl8pPr>
            <a:lvl9pPr lvl="8">
              <a:lnSpc>
                <a:spcPct val="100000"/>
              </a:lnSpc>
              <a:spcBef>
                <a:spcPts val="0"/>
              </a:spcBef>
              <a:spcAft>
                <a:spcPts val="0"/>
              </a:spcAft>
              <a:buSzPts val="19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hoto with body">
  <p:cSld name="TITLE_1_1_1_1_2_1_2">
    <p:spTree>
      <p:nvGrpSpPr>
        <p:cNvPr id="1" name="Shape 174"/>
        <p:cNvGrpSpPr/>
        <p:nvPr/>
      </p:nvGrpSpPr>
      <p:grpSpPr>
        <a:xfrm>
          <a:off x="0" y="0"/>
          <a:ext cx="0" cy="0"/>
          <a:chOff x="0" y="0"/>
          <a:chExt cx="0" cy="0"/>
        </a:xfrm>
      </p:grpSpPr>
      <p:sp>
        <p:nvSpPr>
          <p:cNvPr id="175" name="Google Shape;175;p51"/>
          <p:cNvSpPr txBox="1">
            <a:spLocks noGrp="1"/>
          </p:cNvSpPr>
          <p:nvPr>
            <p:ph type="title"/>
          </p:nvPr>
        </p:nvSpPr>
        <p:spPr>
          <a:xfrm>
            <a:off x="571500" y="322325"/>
            <a:ext cx="8001000" cy="377100"/>
          </a:xfrm>
          <a:prstGeom prst="rect">
            <a:avLst/>
          </a:prstGeom>
        </p:spPr>
        <p:txBody>
          <a:bodyPr spcFirstLastPara="1" wrap="square" lIns="0" tIns="0" rIns="0" bIns="0" anchor="t" anchorCtr="0">
            <a:noAutofit/>
          </a:bodyPr>
          <a:lstStyle>
            <a:lvl1pPr lvl="0">
              <a:spcBef>
                <a:spcPts val="0"/>
              </a:spcBef>
              <a:spcAft>
                <a:spcPts val="0"/>
              </a:spcAft>
              <a:buClr>
                <a:srgbClr val="E69138"/>
              </a:buClr>
              <a:buSzPts val="2800"/>
              <a:buFont typeface="Oswald Medium"/>
              <a:buNone/>
              <a:defRPr sz="2800">
                <a:solidFill>
                  <a:srgbClr val="E69138"/>
                </a:solidFill>
                <a:latin typeface="Oswald Medium"/>
                <a:ea typeface="Oswald Medium"/>
                <a:cs typeface="Oswald Medium"/>
                <a:sym typeface="Oswald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76" name="Google Shape;176;p51"/>
          <p:cNvSpPr txBox="1">
            <a:spLocks noGrp="1"/>
          </p:cNvSpPr>
          <p:nvPr>
            <p:ph type="body" idx="1"/>
          </p:nvPr>
        </p:nvSpPr>
        <p:spPr>
          <a:xfrm>
            <a:off x="4731850" y="817900"/>
            <a:ext cx="3840600" cy="2628300"/>
          </a:xfrm>
          <a:prstGeom prst="rect">
            <a:avLst/>
          </a:prstGeom>
        </p:spPr>
        <p:txBody>
          <a:bodyPr spcFirstLastPara="1" wrap="square" lIns="0" tIns="0" rIns="0" bIns="0" anchor="t" anchorCtr="0">
            <a:noAutofit/>
          </a:bodyPr>
          <a:lstStyle>
            <a:lvl1pPr marL="457200" lvl="0" indent="-342900">
              <a:lnSpc>
                <a:spcPct val="150000"/>
              </a:lnSpc>
              <a:spcBef>
                <a:spcPts val="0"/>
              </a:spcBef>
              <a:spcAft>
                <a:spcPts val="0"/>
              </a:spcAft>
              <a:buSzPts val="1800"/>
              <a:buFont typeface="Times New Roman"/>
              <a:buChar char="●"/>
              <a:defRPr sz="1800">
                <a:latin typeface="Times New Roman"/>
                <a:ea typeface="Times New Roman"/>
                <a:cs typeface="Times New Roman"/>
                <a:sym typeface="Times New Roman"/>
              </a:defRPr>
            </a:lvl1pPr>
            <a:lvl2pPr marL="914400" lvl="1" indent="-342900">
              <a:lnSpc>
                <a:spcPct val="150000"/>
              </a:lnSpc>
              <a:spcBef>
                <a:spcPts val="0"/>
              </a:spcBef>
              <a:spcAft>
                <a:spcPts val="0"/>
              </a:spcAft>
              <a:buSzPts val="1800"/>
              <a:buFont typeface="Times New Roman"/>
              <a:buChar char="○"/>
              <a:defRPr sz="1800">
                <a:latin typeface="Times New Roman"/>
                <a:ea typeface="Times New Roman"/>
                <a:cs typeface="Times New Roman"/>
                <a:sym typeface="Times New Roman"/>
              </a:defRPr>
            </a:lvl2pPr>
            <a:lvl3pPr marL="1371600" lvl="2" indent="-342900">
              <a:lnSpc>
                <a:spcPct val="150000"/>
              </a:lnSpc>
              <a:spcBef>
                <a:spcPts val="0"/>
              </a:spcBef>
              <a:spcAft>
                <a:spcPts val="0"/>
              </a:spcAft>
              <a:buSzPts val="1800"/>
              <a:buFont typeface="Times New Roman"/>
              <a:buChar char="■"/>
              <a:defRPr sz="1800">
                <a:latin typeface="Times New Roman"/>
                <a:ea typeface="Times New Roman"/>
                <a:cs typeface="Times New Roman"/>
                <a:sym typeface="Times New Roman"/>
              </a:defRPr>
            </a:lvl3pPr>
            <a:lvl4pPr marL="1828800" lvl="3" indent="-342900">
              <a:lnSpc>
                <a:spcPct val="150000"/>
              </a:lnSpc>
              <a:spcBef>
                <a:spcPts val="0"/>
              </a:spcBef>
              <a:spcAft>
                <a:spcPts val="0"/>
              </a:spcAft>
              <a:buSzPts val="1800"/>
              <a:buFont typeface="Times New Roman"/>
              <a:buChar char="●"/>
              <a:defRPr sz="1800">
                <a:latin typeface="Times New Roman"/>
                <a:ea typeface="Times New Roman"/>
                <a:cs typeface="Times New Roman"/>
                <a:sym typeface="Times New Roman"/>
              </a:defRPr>
            </a:lvl4pPr>
            <a:lvl5pPr marL="2286000" lvl="4" indent="-342900">
              <a:lnSpc>
                <a:spcPct val="150000"/>
              </a:lnSpc>
              <a:spcBef>
                <a:spcPts val="0"/>
              </a:spcBef>
              <a:spcAft>
                <a:spcPts val="0"/>
              </a:spcAft>
              <a:buSzPts val="1800"/>
              <a:buFont typeface="Times New Roman"/>
              <a:buChar char="○"/>
              <a:defRPr sz="1800">
                <a:latin typeface="Times New Roman"/>
                <a:ea typeface="Times New Roman"/>
                <a:cs typeface="Times New Roman"/>
                <a:sym typeface="Times New Roman"/>
              </a:defRPr>
            </a:lvl5pPr>
            <a:lvl6pPr marL="2743200" lvl="5" indent="-342900">
              <a:lnSpc>
                <a:spcPct val="150000"/>
              </a:lnSpc>
              <a:spcBef>
                <a:spcPts val="0"/>
              </a:spcBef>
              <a:spcAft>
                <a:spcPts val="0"/>
              </a:spcAft>
              <a:buSzPts val="1800"/>
              <a:buFont typeface="Times New Roman"/>
              <a:buChar char="■"/>
              <a:defRPr sz="1800">
                <a:latin typeface="Times New Roman"/>
                <a:ea typeface="Times New Roman"/>
                <a:cs typeface="Times New Roman"/>
                <a:sym typeface="Times New Roman"/>
              </a:defRPr>
            </a:lvl6pPr>
            <a:lvl7pPr marL="3200400" lvl="6" indent="-342900">
              <a:lnSpc>
                <a:spcPct val="150000"/>
              </a:lnSpc>
              <a:spcBef>
                <a:spcPts val="0"/>
              </a:spcBef>
              <a:spcAft>
                <a:spcPts val="0"/>
              </a:spcAft>
              <a:buSzPts val="1800"/>
              <a:buFont typeface="Times New Roman"/>
              <a:buChar char="●"/>
              <a:defRPr sz="1800">
                <a:latin typeface="Times New Roman"/>
                <a:ea typeface="Times New Roman"/>
                <a:cs typeface="Times New Roman"/>
                <a:sym typeface="Times New Roman"/>
              </a:defRPr>
            </a:lvl7pPr>
            <a:lvl8pPr marL="3657600" lvl="7" indent="-342900">
              <a:lnSpc>
                <a:spcPct val="150000"/>
              </a:lnSpc>
              <a:spcBef>
                <a:spcPts val="0"/>
              </a:spcBef>
              <a:spcAft>
                <a:spcPts val="0"/>
              </a:spcAft>
              <a:buSzPts val="1800"/>
              <a:buFont typeface="Times New Roman"/>
              <a:buChar char="○"/>
              <a:defRPr sz="1800">
                <a:latin typeface="Times New Roman"/>
                <a:ea typeface="Times New Roman"/>
                <a:cs typeface="Times New Roman"/>
                <a:sym typeface="Times New Roman"/>
              </a:defRPr>
            </a:lvl8pPr>
            <a:lvl9pPr marL="4114800" lvl="8" indent="-342900">
              <a:lnSpc>
                <a:spcPct val="150000"/>
              </a:lnSpc>
              <a:spcBef>
                <a:spcPts val="0"/>
              </a:spcBef>
              <a:spcAft>
                <a:spcPts val="0"/>
              </a:spcAft>
              <a:buSzPts val="1800"/>
              <a:buFont typeface="Times New Roman"/>
              <a:buChar char="■"/>
              <a:defRPr sz="1800">
                <a:latin typeface="Times New Roman"/>
                <a:ea typeface="Times New Roman"/>
                <a:cs typeface="Times New Roman"/>
                <a:sym typeface="Times New Roman"/>
              </a:defRPr>
            </a:lvl9pPr>
          </a:lstStyle>
          <a:p>
            <a:endParaRPr/>
          </a:p>
        </p:txBody>
      </p:sp>
      <p:sp>
        <p:nvSpPr>
          <p:cNvPr id="177" name="Google Shape;177;p51"/>
          <p:cNvSpPr txBox="1">
            <a:spLocks noGrp="1"/>
          </p:cNvSpPr>
          <p:nvPr>
            <p:ph type="body" idx="2"/>
          </p:nvPr>
        </p:nvSpPr>
        <p:spPr>
          <a:xfrm>
            <a:off x="4731850" y="3603875"/>
            <a:ext cx="3840600" cy="613800"/>
          </a:xfrm>
          <a:prstGeom prst="rect">
            <a:avLst/>
          </a:prstGeom>
        </p:spPr>
        <p:txBody>
          <a:bodyPr spcFirstLastPara="1" wrap="square" lIns="0" tIns="0" rIns="0" bIns="0" anchor="t" anchorCtr="0">
            <a:noAutofit/>
          </a:bodyPr>
          <a:lstStyle>
            <a:lvl1pPr marL="457200" lvl="0" indent="-292100">
              <a:lnSpc>
                <a:spcPct val="100000"/>
              </a:lnSpc>
              <a:spcBef>
                <a:spcPts val="0"/>
              </a:spcBef>
              <a:spcAft>
                <a:spcPts val="0"/>
              </a:spcAft>
              <a:buSzPts val="1000"/>
              <a:buChar char="●"/>
              <a:defRPr sz="1000"/>
            </a:lvl1pPr>
            <a:lvl2pPr marL="914400" lvl="1" indent="-292100">
              <a:lnSpc>
                <a:spcPct val="100000"/>
              </a:lnSpc>
              <a:spcBef>
                <a:spcPts val="0"/>
              </a:spcBef>
              <a:spcAft>
                <a:spcPts val="0"/>
              </a:spcAft>
              <a:buSzPts val="1000"/>
              <a:buChar char="○"/>
              <a:defRPr sz="1000"/>
            </a:lvl2pPr>
            <a:lvl3pPr marL="1371600" lvl="2" indent="-292100">
              <a:lnSpc>
                <a:spcPct val="100000"/>
              </a:lnSpc>
              <a:spcBef>
                <a:spcPts val="0"/>
              </a:spcBef>
              <a:spcAft>
                <a:spcPts val="0"/>
              </a:spcAft>
              <a:buSzPts val="1000"/>
              <a:buChar char="■"/>
              <a:defRPr sz="1000"/>
            </a:lvl3pPr>
            <a:lvl4pPr marL="1828800" lvl="3" indent="-292100">
              <a:lnSpc>
                <a:spcPct val="100000"/>
              </a:lnSpc>
              <a:spcBef>
                <a:spcPts val="0"/>
              </a:spcBef>
              <a:spcAft>
                <a:spcPts val="0"/>
              </a:spcAft>
              <a:buSzPts val="1000"/>
              <a:buChar char="●"/>
              <a:defRPr sz="1000"/>
            </a:lvl4pPr>
            <a:lvl5pPr marL="2286000" lvl="4" indent="-292100">
              <a:lnSpc>
                <a:spcPct val="100000"/>
              </a:lnSpc>
              <a:spcBef>
                <a:spcPts val="0"/>
              </a:spcBef>
              <a:spcAft>
                <a:spcPts val="0"/>
              </a:spcAft>
              <a:buSzPts val="1000"/>
              <a:buChar char="○"/>
              <a:defRPr sz="1000"/>
            </a:lvl5pPr>
            <a:lvl6pPr marL="2743200" lvl="5" indent="-292100">
              <a:lnSpc>
                <a:spcPct val="100000"/>
              </a:lnSpc>
              <a:spcBef>
                <a:spcPts val="0"/>
              </a:spcBef>
              <a:spcAft>
                <a:spcPts val="0"/>
              </a:spcAft>
              <a:buSzPts val="1000"/>
              <a:buChar char="■"/>
              <a:defRPr sz="1000"/>
            </a:lvl6pPr>
            <a:lvl7pPr marL="3200400" lvl="6" indent="-292100">
              <a:lnSpc>
                <a:spcPct val="100000"/>
              </a:lnSpc>
              <a:spcBef>
                <a:spcPts val="0"/>
              </a:spcBef>
              <a:spcAft>
                <a:spcPts val="0"/>
              </a:spcAft>
              <a:buSzPts val="1000"/>
              <a:buChar char="●"/>
              <a:defRPr sz="1000"/>
            </a:lvl7pPr>
            <a:lvl8pPr marL="3657600" lvl="7" indent="-292100">
              <a:lnSpc>
                <a:spcPct val="100000"/>
              </a:lnSpc>
              <a:spcBef>
                <a:spcPts val="0"/>
              </a:spcBef>
              <a:spcAft>
                <a:spcPts val="0"/>
              </a:spcAft>
              <a:buSzPts val="1000"/>
              <a:buChar char="○"/>
              <a:defRPr sz="1000"/>
            </a:lvl8pPr>
            <a:lvl9pPr marL="4114800" lvl="8" indent="-292100">
              <a:lnSpc>
                <a:spcPct val="100000"/>
              </a:lnSpc>
              <a:spcBef>
                <a:spcPts val="0"/>
              </a:spcBef>
              <a:spcAft>
                <a:spcPts val="0"/>
              </a:spcAft>
              <a:buSzPts val="1000"/>
              <a:buChar char="■"/>
              <a:defRPr sz="1000"/>
            </a:lvl9pPr>
          </a:lstStyle>
          <a:p>
            <a:endParaRPr/>
          </a:p>
        </p:txBody>
      </p:sp>
      <p:sp>
        <p:nvSpPr>
          <p:cNvPr id="178" name="Google Shape;178;p51"/>
          <p:cNvSpPr txBox="1">
            <a:spLocks noGrp="1"/>
          </p:cNvSpPr>
          <p:nvPr>
            <p:ph type="subTitle" idx="3"/>
          </p:nvPr>
        </p:nvSpPr>
        <p:spPr>
          <a:xfrm rot="-5400000">
            <a:off x="-699750" y="2530038"/>
            <a:ext cx="2741700" cy="199200"/>
          </a:xfrm>
          <a:prstGeom prst="rect">
            <a:avLst/>
          </a:prstGeom>
        </p:spPr>
        <p:txBody>
          <a:bodyPr spcFirstLastPara="1" wrap="square" lIns="64000" tIns="91425" rIns="91425" bIns="91425" anchor="ctr" anchorCtr="0">
            <a:noAutofit/>
          </a:bodyPr>
          <a:lstStyle>
            <a:lvl1pPr lvl="0">
              <a:lnSpc>
                <a:spcPct val="100000"/>
              </a:lnSpc>
              <a:spcBef>
                <a:spcPts val="0"/>
              </a:spcBef>
              <a:spcAft>
                <a:spcPts val="0"/>
              </a:spcAft>
              <a:buClr>
                <a:srgbClr val="FFFFFF"/>
              </a:buClr>
              <a:buSzPts val="650"/>
              <a:buFont typeface="Oswald"/>
              <a:buNone/>
              <a:defRPr sz="650">
                <a:solidFill>
                  <a:srgbClr val="FFFFFF"/>
                </a:solidFill>
                <a:latin typeface="Oswald"/>
                <a:ea typeface="Oswald"/>
                <a:cs typeface="Oswald"/>
                <a:sym typeface="Oswald"/>
              </a:defRPr>
            </a:lvl1pPr>
            <a:lvl2pPr lvl="1">
              <a:lnSpc>
                <a:spcPct val="100000"/>
              </a:lnSpc>
              <a:spcBef>
                <a:spcPts val="0"/>
              </a:spcBef>
              <a:spcAft>
                <a:spcPts val="0"/>
              </a:spcAft>
              <a:buSzPts val="1900"/>
              <a:buNone/>
              <a:defRPr/>
            </a:lvl2pPr>
            <a:lvl3pPr lvl="2">
              <a:lnSpc>
                <a:spcPct val="100000"/>
              </a:lnSpc>
              <a:spcBef>
                <a:spcPts val="0"/>
              </a:spcBef>
              <a:spcAft>
                <a:spcPts val="0"/>
              </a:spcAft>
              <a:buSzPts val="1900"/>
              <a:buNone/>
              <a:defRPr/>
            </a:lvl3pPr>
            <a:lvl4pPr lvl="3">
              <a:lnSpc>
                <a:spcPct val="100000"/>
              </a:lnSpc>
              <a:spcBef>
                <a:spcPts val="0"/>
              </a:spcBef>
              <a:spcAft>
                <a:spcPts val="0"/>
              </a:spcAft>
              <a:buSzPts val="1900"/>
              <a:buNone/>
              <a:defRPr/>
            </a:lvl4pPr>
            <a:lvl5pPr lvl="4">
              <a:lnSpc>
                <a:spcPct val="100000"/>
              </a:lnSpc>
              <a:spcBef>
                <a:spcPts val="0"/>
              </a:spcBef>
              <a:spcAft>
                <a:spcPts val="0"/>
              </a:spcAft>
              <a:buSzPts val="1900"/>
              <a:buNone/>
              <a:defRPr/>
            </a:lvl5pPr>
            <a:lvl6pPr lvl="5">
              <a:lnSpc>
                <a:spcPct val="100000"/>
              </a:lnSpc>
              <a:spcBef>
                <a:spcPts val="0"/>
              </a:spcBef>
              <a:spcAft>
                <a:spcPts val="0"/>
              </a:spcAft>
              <a:buSzPts val="1900"/>
              <a:buNone/>
              <a:defRPr/>
            </a:lvl6pPr>
            <a:lvl7pPr lvl="6">
              <a:lnSpc>
                <a:spcPct val="100000"/>
              </a:lnSpc>
              <a:spcBef>
                <a:spcPts val="0"/>
              </a:spcBef>
              <a:spcAft>
                <a:spcPts val="0"/>
              </a:spcAft>
              <a:buSzPts val="1900"/>
              <a:buNone/>
              <a:defRPr/>
            </a:lvl7pPr>
            <a:lvl8pPr lvl="7">
              <a:lnSpc>
                <a:spcPct val="100000"/>
              </a:lnSpc>
              <a:spcBef>
                <a:spcPts val="0"/>
              </a:spcBef>
              <a:spcAft>
                <a:spcPts val="0"/>
              </a:spcAft>
              <a:buSzPts val="1900"/>
              <a:buNone/>
              <a:defRPr/>
            </a:lvl8pPr>
            <a:lvl9pPr lvl="8">
              <a:lnSpc>
                <a:spcPct val="100000"/>
              </a:lnSpc>
              <a:spcBef>
                <a:spcPts val="0"/>
              </a:spcBef>
              <a:spcAft>
                <a:spcPts val="0"/>
              </a:spcAft>
              <a:buSzPts val="19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hoto with body, no heading">
  <p:cSld name="TITLE_1_1_1_1_2_1_2_3">
    <p:spTree>
      <p:nvGrpSpPr>
        <p:cNvPr id="1" name="Shape 179"/>
        <p:cNvGrpSpPr/>
        <p:nvPr/>
      </p:nvGrpSpPr>
      <p:grpSpPr>
        <a:xfrm>
          <a:off x="0" y="0"/>
          <a:ext cx="0" cy="0"/>
          <a:chOff x="0" y="0"/>
          <a:chExt cx="0" cy="0"/>
        </a:xfrm>
      </p:grpSpPr>
      <p:sp>
        <p:nvSpPr>
          <p:cNvPr id="180" name="Google Shape;180;p52"/>
          <p:cNvSpPr txBox="1">
            <a:spLocks noGrp="1"/>
          </p:cNvSpPr>
          <p:nvPr>
            <p:ph type="body" idx="1"/>
          </p:nvPr>
        </p:nvSpPr>
        <p:spPr>
          <a:xfrm>
            <a:off x="4731850" y="322325"/>
            <a:ext cx="3840600" cy="3123900"/>
          </a:xfrm>
          <a:prstGeom prst="rect">
            <a:avLst/>
          </a:prstGeom>
        </p:spPr>
        <p:txBody>
          <a:bodyPr spcFirstLastPara="1" wrap="square" lIns="0" tIns="0" rIns="0" bIns="0" anchor="t" anchorCtr="0">
            <a:noAutofit/>
          </a:bodyPr>
          <a:lstStyle>
            <a:lvl1pPr marL="457200" lvl="0" indent="-342900">
              <a:lnSpc>
                <a:spcPct val="150000"/>
              </a:lnSpc>
              <a:spcBef>
                <a:spcPts val="0"/>
              </a:spcBef>
              <a:spcAft>
                <a:spcPts val="0"/>
              </a:spcAft>
              <a:buSzPts val="1800"/>
              <a:buFont typeface="Times New Roman"/>
              <a:buChar char="●"/>
              <a:defRPr sz="1800">
                <a:latin typeface="Times New Roman"/>
                <a:ea typeface="Times New Roman"/>
                <a:cs typeface="Times New Roman"/>
                <a:sym typeface="Times New Roman"/>
              </a:defRPr>
            </a:lvl1pPr>
            <a:lvl2pPr marL="914400" lvl="1" indent="-342900">
              <a:lnSpc>
                <a:spcPct val="150000"/>
              </a:lnSpc>
              <a:spcBef>
                <a:spcPts val="0"/>
              </a:spcBef>
              <a:spcAft>
                <a:spcPts val="0"/>
              </a:spcAft>
              <a:buSzPts val="1800"/>
              <a:buFont typeface="Times New Roman"/>
              <a:buChar char="○"/>
              <a:defRPr sz="1800">
                <a:latin typeface="Times New Roman"/>
                <a:ea typeface="Times New Roman"/>
                <a:cs typeface="Times New Roman"/>
                <a:sym typeface="Times New Roman"/>
              </a:defRPr>
            </a:lvl2pPr>
            <a:lvl3pPr marL="1371600" lvl="2" indent="-342900">
              <a:lnSpc>
                <a:spcPct val="150000"/>
              </a:lnSpc>
              <a:spcBef>
                <a:spcPts val="0"/>
              </a:spcBef>
              <a:spcAft>
                <a:spcPts val="0"/>
              </a:spcAft>
              <a:buSzPts val="1800"/>
              <a:buFont typeface="Times New Roman"/>
              <a:buChar char="■"/>
              <a:defRPr sz="1800">
                <a:latin typeface="Times New Roman"/>
                <a:ea typeface="Times New Roman"/>
                <a:cs typeface="Times New Roman"/>
                <a:sym typeface="Times New Roman"/>
              </a:defRPr>
            </a:lvl3pPr>
            <a:lvl4pPr marL="1828800" lvl="3" indent="-342900">
              <a:lnSpc>
                <a:spcPct val="150000"/>
              </a:lnSpc>
              <a:spcBef>
                <a:spcPts val="0"/>
              </a:spcBef>
              <a:spcAft>
                <a:spcPts val="0"/>
              </a:spcAft>
              <a:buSzPts val="1800"/>
              <a:buFont typeface="Times New Roman"/>
              <a:buChar char="●"/>
              <a:defRPr sz="1800">
                <a:latin typeface="Times New Roman"/>
                <a:ea typeface="Times New Roman"/>
                <a:cs typeface="Times New Roman"/>
                <a:sym typeface="Times New Roman"/>
              </a:defRPr>
            </a:lvl4pPr>
            <a:lvl5pPr marL="2286000" lvl="4" indent="-342900">
              <a:lnSpc>
                <a:spcPct val="150000"/>
              </a:lnSpc>
              <a:spcBef>
                <a:spcPts val="0"/>
              </a:spcBef>
              <a:spcAft>
                <a:spcPts val="0"/>
              </a:spcAft>
              <a:buSzPts val="1800"/>
              <a:buFont typeface="Times New Roman"/>
              <a:buChar char="○"/>
              <a:defRPr sz="1800">
                <a:latin typeface="Times New Roman"/>
                <a:ea typeface="Times New Roman"/>
                <a:cs typeface="Times New Roman"/>
                <a:sym typeface="Times New Roman"/>
              </a:defRPr>
            </a:lvl5pPr>
            <a:lvl6pPr marL="2743200" lvl="5" indent="-342900">
              <a:lnSpc>
                <a:spcPct val="150000"/>
              </a:lnSpc>
              <a:spcBef>
                <a:spcPts val="0"/>
              </a:spcBef>
              <a:spcAft>
                <a:spcPts val="0"/>
              </a:spcAft>
              <a:buSzPts val="1800"/>
              <a:buFont typeface="Times New Roman"/>
              <a:buChar char="■"/>
              <a:defRPr sz="1800">
                <a:latin typeface="Times New Roman"/>
                <a:ea typeface="Times New Roman"/>
                <a:cs typeface="Times New Roman"/>
                <a:sym typeface="Times New Roman"/>
              </a:defRPr>
            </a:lvl6pPr>
            <a:lvl7pPr marL="3200400" lvl="6" indent="-342900">
              <a:lnSpc>
                <a:spcPct val="150000"/>
              </a:lnSpc>
              <a:spcBef>
                <a:spcPts val="0"/>
              </a:spcBef>
              <a:spcAft>
                <a:spcPts val="0"/>
              </a:spcAft>
              <a:buSzPts val="1800"/>
              <a:buFont typeface="Times New Roman"/>
              <a:buChar char="●"/>
              <a:defRPr sz="1800">
                <a:latin typeface="Times New Roman"/>
                <a:ea typeface="Times New Roman"/>
                <a:cs typeface="Times New Roman"/>
                <a:sym typeface="Times New Roman"/>
              </a:defRPr>
            </a:lvl7pPr>
            <a:lvl8pPr marL="3657600" lvl="7" indent="-342900">
              <a:lnSpc>
                <a:spcPct val="150000"/>
              </a:lnSpc>
              <a:spcBef>
                <a:spcPts val="0"/>
              </a:spcBef>
              <a:spcAft>
                <a:spcPts val="0"/>
              </a:spcAft>
              <a:buSzPts val="1800"/>
              <a:buFont typeface="Times New Roman"/>
              <a:buChar char="○"/>
              <a:defRPr sz="1800">
                <a:latin typeface="Times New Roman"/>
                <a:ea typeface="Times New Roman"/>
                <a:cs typeface="Times New Roman"/>
                <a:sym typeface="Times New Roman"/>
              </a:defRPr>
            </a:lvl8pPr>
            <a:lvl9pPr marL="4114800" lvl="8" indent="-342900">
              <a:lnSpc>
                <a:spcPct val="150000"/>
              </a:lnSpc>
              <a:spcBef>
                <a:spcPts val="0"/>
              </a:spcBef>
              <a:spcAft>
                <a:spcPts val="0"/>
              </a:spcAft>
              <a:buSzPts val="1800"/>
              <a:buFont typeface="Times New Roman"/>
              <a:buChar char="■"/>
              <a:defRPr sz="1800">
                <a:latin typeface="Times New Roman"/>
                <a:ea typeface="Times New Roman"/>
                <a:cs typeface="Times New Roman"/>
                <a:sym typeface="Times New Roman"/>
              </a:defRPr>
            </a:lvl9pPr>
          </a:lstStyle>
          <a:p>
            <a:endParaRPr/>
          </a:p>
        </p:txBody>
      </p:sp>
      <p:sp>
        <p:nvSpPr>
          <p:cNvPr id="181" name="Google Shape;181;p52"/>
          <p:cNvSpPr txBox="1">
            <a:spLocks noGrp="1"/>
          </p:cNvSpPr>
          <p:nvPr>
            <p:ph type="body" idx="2"/>
          </p:nvPr>
        </p:nvSpPr>
        <p:spPr>
          <a:xfrm>
            <a:off x="4731850" y="3603875"/>
            <a:ext cx="3840600" cy="613800"/>
          </a:xfrm>
          <a:prstGeom prst="rect">
            <a:avLst/>
          </a:prstGeom>
        </p:spPr>
        <p:txBody>
          <a:bodyPr spcFirstLastPara="1" wrap="square" lIns="0" tIns="0" rIns="0" bIns="0" anchor="t" anchorCtr="0">
            <a:noAutofit/>
          </a:bodyPr>
          <a:lstStyle>
            <a:lvl1pPr marL="457200" lvl="0" indent="-292100">
              <a:lnSpc>
                <a:spcPct val="100000"/>
              </a:lnSpc>
              <a:spcBef>
                <a:spcPts val="0"/>
              </a:spcBef>
              <a:spcAft>
                <a:spcPts val="0"/>
              </a:spcAft>
              <a:buSzPts val="1000"/>
              <a:buChar char="●"/>
              <a:defRPr sz="1000"/>
            </a:lvl1pPr>
            <a:lvl2pPr marL="914400" lvl="1" indent="-292100">
              <a:lnSpc>
                <a:spcPct val="100000"/>
              </a:lnSpc>
              <a:spcBef>
                <a:spcPts val="0"/>
              </a:spcBef>
              <a:spcAft>
                <a:spcPts val="0"/>
              </a:spcAft>
              <a:buSzPts val="1000"/>
              <a:buChar char="○"/>
              <a:defRPr sz="1000"/>
            </a:lvl2pPr>
            <a:lvl3pPr marL="1371600" lvl="2" indent="-292100">
              <a:lnSpc>
                <a:spcPct val="100000"/>
              </a:lnSpc>
              <a:spcBef>
                <a:spcPts val="0"/>
              </a:spcBef>
              <a:spcAft>
                <a:spcPts val="0"/>
              </a:spcAft>
              <a:buSzPts val="1000"/>
              <a:buChar char="■"/>
              <a:defRPr sz="1000"/>
            </a:lvl3pPr>
            <a:lvl4pPr marL="1828800" lvl="3" indent="-292100">
              <a:lnSpc>
                <a:spcPct val="100000"/>
              </a:lnSpc>
              <a:spcBef>
                <a:spcPts val="0"/>
              </a:spcBef>
              <a:spcAft>
                <a:spcPts val="0"/>
              </a:spcAft>
              <a:buSzPts val="1000"/>
              <a:buChar char="●"/>
              <a:defRPr sz="1000"/>
            </a:lvl4pPr>
            <a:lvl5pPr marL="2286000" lvl="4" indent="-292100">
              <a:lnSpc>
                <a:spcPct val="100000"/>
              </a:lnSpc>
              <a:spcBef>
                <a:spcPts val="0"/>
              </a:spcBef>
              <a:spcAft>
                <a:spcPts val="0"/>
              </a:spcAft>
              <a:buSzPts val="1000"/>
              <a:buChar char="○"/>
              <a:defRPr sz="1000"/>
            </a:lvl5pPr>
            <a:lvl6pPr marL="2743200" lvl="5" indent="-292100">
              <a:lnSpc>
                <a:spcPct val="100000"/>
              </a:lnSpc>
              <a:spcBef>
                <a:spcPts val="0"/>
              </a:spcBef>
              <a:spcAft>
                <a:spcPts val="0"/>
              </a:spcAft>
              <a:buSzPts val="1000"/>
              <a:buChar char="■"/>
              <a:defRPr sz="1000"/>
            </a:lvl6pPr>
            <a:lvl7pPr marL="3200400" lvl="6" indent="-292100">
              <a:lnSpc>
                <a:spcPct val="100000"/>
              </a:lnSpc>
              <a:spcBef>
                <a:spcPts val="0"/>
              </a:spcBef>
              <a:spcAft>
                <a:spcPts val="0"/>
              </a:spcAft>
              <a:buSzPts val="1000"/>
              <a:buChar char="●"/>
              <a:defRPr sz="1000"/>
            </a:lvl7pPr>
            <a:lvl8pPr marL="3657600" lvl="7" indent="-292100">
              <a:lnSpc>
                <a:spcPct val="100000"/>
              </a:lnSpc>
              <a:spcBef>
                <a:spcPts val="0"/>
              </a:spcBef>
              <a:spcAft>
                <a:spcPts val="0"/>
              </a:spcAft>
              <a:buSzPts val="1000"/>
              <a:buChar char="○"/>
              <a:defRPr sz="1000"/>
            </a:lvl8pPr>
            <a:lvl9pPr marL="4114800" lvl="8" indent="-292100">
              <a:lnSpc>
                <a:spcPct val="100000"/>
              </a:lnSpc>
              <a:spcBef>
                <a:spcPts val="0"/>
              </a:spcBef>
              <a:spcAft>
                <a:spcPts val="0"/>
              </a:spcAft>
              <a:buSzPts val="1000"/>
              <a:buChar char="■"/>
              <a:defRPr sz="1000"/>
            </a:lvl9pPr>
          </a:lstStyle>
          <a:p>
            <a:endParaRPr/>
          </a:p>
        </p:txBody>
      </p:sp>
      <p:sp>
        <p:nvSpPr>
          <p:cNvPr id="182" name="Google Shape;182;p52"/>
          <p:cNvSpPr txBox="1">
            <a:spLocks noGrp="1"/>
          </p:cNvSpPr>
          <p:nvPr>
            <p:ph type="subTitle" idx="3"/>
          </p:nvPr>
        </p:nvSpPr>
        <p:spPr>
          <a:xfrm rot="-5400000">
            <a:off x="-699750" y="1920438"/>
            <a:ext cx="2741700" cy="199200"/>
          </a:xfrm>
          <a:prstGeom prst="rect">
            <a:avLst/>
          </a:prstGeom>
        </p:spPr>
        <p:txBody>
          <a:bodyPr spcFirstLastPara="1" wrap="square" lIns="64000" tIns="91425" rIns="91425" bIns="91425" anchor="ctr" anchorCtr="0">
            <a:noAutofit/>
          </a:bodyPr>
          <a:lstStyle>
            <a:lvl1pPr lvl="0">
              <a:lnSpc>
                <a:spcPct val="100000"/>
              </a:lnSpc>
              <a:spcBef>
                <a:spcPts val="0"/>
              </a:spcBef>
              <a:spcAft>
                <a:spcPts val="0"/>
              </a:spcAft>
              <a:buClr>
                <a:srgbClr val="FFFFFF"/>
              </a:buClr>
              <a:buSzPts val="650"/>
              <a:buFont typeface="Oswald"/>
              <a:buNone/>
              <a:defRPr sz="650">
                <a:solidFill>
                  <a:srgbClr val="FFFFFF"/>
                </a:solidFill>
                <a:latin typeface="Oswald"/>
                <a:ea typeface="Oswald"/>
                <a:cs typeface="Oswald"/>
                <a:sym typeface="Oswald"/>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183" name="Google Shape;183;p52"/>
          <p:cNvSpPr txBox="1">
            <a:spLocks noGrp="1"/>
          </p:cNvSpPr>
          <p:nvPr>
            <p:ph type="sldNum" idx="12"/>
          </p:nvPr>
        </p:nvSpPr>
        <p:spPr>
          <a:xfrm>
            <a:off x="47173" y="4718304"/>
            <a:ext cx="714600" cy="393600"/>
          </a:xfrm>
          <a:prstGeom prst="rect">
            <a:avLst/>
          </a:prstGeom>
        </p:spPr>
        <p:txBody>
          <a:bodyPr spcFirstLastPara="1" wrap="square" lIns="91425" tIns="91425" rIns="91425" bIns="91425" anchor="b" anchorCtr="0">
            <a:noAutofit/>
          </a:bodyPr>
          <a:lstStyle>
            <a:lvl1pPr lvl="0">
              <a:buNone/>
              <a:defRPr sz="1000">
                <a:solidFill>
                  <a:srgbClr val="FFFFFF"/>
                </a:solidFill>
              </a:defRPr>
            </a:lvl1pPr>
            <a:lvl2pPr lvl="1">
              <a:buNone/>
              <a:defRPr sz="1000">
                <a:solidFill>
                  <a:srgbClr val="FFFFFF"/>
                </a:solidFill>
              </a:defRPr>
            </a:lvl2pPr>
            <a:lvl3pPr lvl="2">
              <a:buNone/>
              <a:defRPr sz="1000">
                <a:solidFill>
                  <a:srgbClr val="FFFFFF"/>
                </a:solidFill>
              </a:defRPr>
            </a:lvl3pPr>
            <a:lvl4pPr lvl="3">
              <a:buNone/>
              <a:defRPr sz="1000">
                <a:solidFill>
                  <a:srgbClr val="FFFFFF"/>
                </a:solidFill>
              </a:defRPr>
            </a:lvl4pPr>
            <a:lvl5pPr lvl="4">
              <a:buNone/>
              <a:defRPr sz="1000">
                <a:solidFill>
                  <a:srgbClr val="FFFFFF"/>
                </a:solidFill>
              </a:defRPr>
            </a:lvl5pPr>
            <a:lvl6pPr lvl="5">
              <a:buNone/>
              <a:defRPr sz="1000">
                <a:solidFill>
                  <a:srgbClr val="FFFFFF"/>
                </a:solidFill>
              </a:defRPr>
            </a:lvl6pPr>
            <a:lvl7pPr lvl="6">
              <a:buNone/>
              <a:defRPr sz="1000">
                <a:solidFill>
                  <a:srgbClr val="FFFFFF"/>
                </a:solidFill>
              </a:defRPr>
            </a:lvl7pPr>
            <a:lvl8pPr lvl="7">
              <a:buNone/>
              <a:defRPr sz="1000">
                <a:solidFill>
                  <a:srgbClr val="FFFFFF"/>
                </a:solidFill>
              </a:defRPr>
            </a:lvl8pPr>
            <a:lvl9pPr lvl="8">
              <a:buNone/>
              <a:defRPr sz="1000">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photos">
  <p:cSld name="TITLE_1_1_1_1_2_1_2_2">
    <p:spTree>
      <p:nvGrpSpPr>
        <p:cNvPr id="1" name="Shape 184"/>
        <p:cNvGrpSpPr/>
        <p:nvPr/>
      </p:nvGrpSpPr>
      <p:grpSpPr>
        <a:xfrm>
          <a:off x="0" y="0"/>
          <a:ext cx="0" cy="0"/>
          <a:chOff x="0" y="0"/>
          <a:chExt cx="0" cy="0"/>
        </a:xfrm>
      </p:grpSpPr>
      <p:sp>
        <p:nvSpPr>
          <p:cNvPr id="185" name="Google Shape;185;p53"/>
          <p:cNvSpPr txBox="1">
            <a:spLocks noGrp="1"/>
          </p:cNvSpPr>
          <p:nvPr>
            <p:ph type="body" idx="1"/>
          </p:nvPr>
        </p:nvSpPr>
        <p:spPr>
          <a:xfrm>
            <a:off x="4731850" y="3774150"/>
            <a:ext cx="3840600" cy="452700"/>
          </a:xfrm>
          <a:prstGeom prst="rect">
            <a:avLst/>
          </a:prstGeom>
        </p:spPr>
        <p:txBody>
          <a:bodyPr spcFirstLastPara="1" wrap="square" lIns="0" tIns="0" rIns="0" bIns="0" anchor="t" anchorCtr="0">
            <a:noAutofit/>
          </a:bodyPr>
          <a:lstStyle>
            <a:lvl1pPr marL="457200" lvl="0" indent="-292100">
              <a:lnSpc>
                <a:spcPct val="100000"/>
              </a:lnSpc>
              <a:spcBef>
                <a:spcPts val="0"/>
              </a:spcBef>
              <a:spcAft>
                <a:spcPts val="0"/>
              </a:spcAft>
              <a:buSzPts val="1000"/>
              <a:buChar char="●"/>
              <a:defRPr sz="1000"/>
            </a:lvl1pPr>
            <a:lvl2pPr marL="914400" lvl="1" indent="-292100">
              <a:lnSpc>
                <a:spcPct val="100000"/>
              </a:lnSpc>
              <a:spcBef>
                <a:spcPts val="0"/>
              </a:spcBef>
              <a:spcAft>
                <a:spcPts val="0"/>
              </a:spcAft>
              <a:buSzPts val="1000"/>
              <a:buChar char="○"/>
              <a:defRPr sz="1000"/>
            </a:lvl2pPr>
            <a:lvl3pPr marL="1371600" lvl="2" indent="-292100">
              <a:lnSpc>
                <a:spcPct val="100000"/>
              </a:lnSpc>
              <a:spcBef>
                <a:spcPts val="0"/>
              </a:spcBef>
              <a:spcAft>
                <a:spcPts val="0"/>
              </a:spcAft>
              <a:buSzPts val="1000"/>
              <a:buChar char="■"/>
              <a:defRPr sz="1000"/>
            </a:lvl3pPr>
            <a:lvl4pPr marL="1828800" lvl="3" indent="-292100">
              <a:lnSpc>
                <a:spcPct val="100000"/>
              </a:lnSpc>
              <a:spcBef>
                <a:spcPts val="0"/>
              </a:spcBef>
              <a:spcAft>
                <a:spcPts val="0"/>
              </a:spcAft>
              <a:buSzPts val="1000"/>
              <a:buChar char="●"/>
              <a:defRPr sz="1000"/>
            </a:lvl4pPr>
            <a:lvl5pPr marL="2286000" lvl="4" indent="-292100">
              <a:lnSpc>
                <a:spcPct val="100000"/>
              </a:lnSpc>
              <a:spcBef>
                <a:spcPts val="0"/>
              </a:spcBef>
              <a:spcAft>
                <a:spcPts val="0"/>
              </a:spcAft>
              <a:buSzPts val="1000"/>
              <a:buChar char="○"/>
              <a:defRPr sz="1000"/>
            </a:lvl5pPr>
            <a:lvl6pPr marL="2743200" lvl="5" indent="-292100">
              <a:lnSpc>
                <a:spcPct val="100000"/>
              </a:lnSpc>
              <a:spcBef>
                <a:spcPts val="0"/>
              </a:spcBef>
              <a:spcAft>
                <a:spcPts val="0"/>
              </a:spcAft>
              <a:buSzPts val="1000"/>
              <a:buChar char="■"/>
              <a:defRPr sz="1000"/>
            </a:lvl6pPr>
            <a:lvl7pPr marL="3200400" lvl="6" indent="-292100">
              <a:lnSpc>
                <a:spcPct val="100000"/>
              </a:lnSpc>
              <a:spcBef>
                <a:spcPts val="0"/>
              </a:spcBef>
              <a:spcAft>
                <a:spcPts val="0"/>
              </a:spcAft>
              <a:buSzPts val="1000"/>
              <a:buChar char="●"/>
              <a:defRPr sz="1000"/>
            </a:lvl7pPr>
            <a:lvl8pPr marL="3657600" lvl="7" indent="-292100">
              <a:lnSpc>
                <a:spcPct val="100000"/>
              </a:lnSpc>
              <a:spcBef>
                <a:spcPts val="0"/>
              </a:spcBef>
              <a:spcAft>
                <a:spcPts val="0"/>
              </a:spcAft>
              <a:buSzPts val="1000"/>
              <a:buChar char="○"/>
              <a:defRPr sz="1000"/>
            </a:lvl8pPr>
            <a:lvl9pPr marL="4114800" lvl="8" indent="-292100">
              <a:lnSpc>
                <a:spcPct val="100000"/>
              </a:lnSpc>
              <a:spcBef>
                <a:spcPts val="0"/>
              </a:spcBef>
              <a:spcAft>
                <a:spcPts val="0"/>
              </a:spcAft>
              <a:buSzPts val="1000"/>
              <a:buChar char="■"/>
              <a:defRPr sz="1000"/>
            </a:lvl9pPr>
          </a:lstStyle>
          <a:p>
            <a:endParaRPr/>
          </a:p>
        </p:txBody>
      </p:sp>
      <p:sp>
        <p:nvSpPr>
          <p:cNvPr id="186" name="Google Shape;186;p53"/>
          <p:cNvSpPr txBox="1">
            <a:spLocks noGrp="1"/>
          </p:cNvSpPr>
          <p:nvPr>
            <p:ph type="subTitle" idx="2"/>
          </p:nvPr>
        </p:nvSpPr>
        <p:spPr>
          <a:xfrm rot="-5400000">
            <a:off x="-699750" y="1844274"/>
            <a:ext cx="2741700" cy="199200"/>
          </a:xfrm>
          <a:prstGeom prst="rect">
            <a:avLst/>
          </a:prstGeom>
        </p:spPr>
        <p:txBody>
          <a:bodyPr spcFirstLastPara="1" wrap="square" lIns="64000" tIns="91425" rIns="91425" bIns="91425" anchor="ctr" anchorCtr="0">
            <a:noAutofit/>
          </a:bodyPr>
          <a:lstStyle>
            <a:lvl1pPr lvl="0">
              <a:lnSpc>
                <a:spcPct val="100000"/>
              </a:lnSpc>
              <a:spcBef>
                <a:spcPts val="0"/>
              </a:spcBef>
              <a:spcAft>
                <a:spcPts val="0"/>
              </a:spcAft>
              <a:buClr>
                <a:srgbClr val="FFFFFF"/>
              </a:buClr>
              <a:buSzPts val="650"/>
              <a:buFont typeface="Oswald"/>
              <a:buNone/>
              <a:defRPr sz="650">
                <a:solidFill>
                  <a:srgbClr val="FFFFFF"/>
                </a:solidFill>
                <a:latin typeface="Oswald"/>
                <a:ea typeface="Oswald"/>
                <a:cs typeface="Oswald"/>
                <a:sym typeface="Oswald"/>
              </a:defRPr>
            </a:lvl1pPr>
            <a:lvl2pPr lvl="1">
              <a:lnSpc>
                <a:spcPct val="100000"/>
              </a:lnSpc>
              <a:spcBef>
                <a:spcPts val="0"/>
              </a:spcBef>
              <a:spcAft>
                <a:spcPts val="0"/>
              </a:spcAft>
              <a:buSzPts val="1900"/>
              <a:buNone/>
              <a:defRPr/>
            </a:lvl2pPr>
            <a:lvl3pPr lvl="2">
              <a:lnSpc>
                <a:spcPct val="100000"/>
              </a:lnSpc>
              <a:spcBef>
                <a:spcPts val="0"/>
              </a:spcBef>
              <a:spcAft>
                <a:spcPts val="0"/>
              </a:spcAft>
              <a:buSzPts val="1900"/>
              <a:buNone/>
              <a:defRPr/>
            </a:lvl3pPr>
            <a:lvl4pPr lvl="3">
              <a:lnSpc>
                <a:spcPct val="100000"/>
              </a:lnSpc>
              <a:spcBef>
                <a:spcPts val="0"/>
              </a:spcBef>
              <a:spcAft>
                <a:spcPts val="0"/>
              </a:spcAft>
              <a:buSzPts val="1900"/>
              <a:buNone/>
              <a:defRPr/>
            </a:lvl4pPr>
            <a:lvl5pPr lvl="4">
              <a:lnSpc>
                <a:spcPct val="100000"/>
              </a:lnSpc>
              <a:spcBef>
                <a:spcPts val="0"/>
              </a:spcBef>
              <a:spcAft>
                <a:spcPts val="0"/>
              </a:spcAft>
              <a:buSzPts val="1900"/>
              <a:buNone/>
              <a:defRPr/>
            </a:lvl5pPr>
            <a:lvl6pPr lvl="5">
              <a:lnSpc>
                <a:spcPct val="100000"/>
              </a:lnSpc>
              <a:spcBef>
                <a:spcPts val="0"/>
              </a:spcBef>
              <a:spcAft>
                <a:spcPts val="0"/>
              </a:spcAft>
              <a:buSzPts val="1900"/>
              <a:buNone/>
              <a:defRPr/>
            </a:lvl6pPr>
            <a:lvl7pPr lvl="6">
              <a:lnSpc>
                <a:spcPct val="100000"/>
              </a:lnSpc>
              <a:spcBef>
                <a:spcPts val="0"/>
              </a:spcBef>
              <a:spcAft>
                <a:spcPts val="0"/>
              </a:spcAft>
              <a:buSzPts val="1900"/>
              <a:buNone/>
              <a:defRPr/>
            </a:lvl7pPr>
            <a:lvl8pPr lvl="7">
              <a:lnSpc>
                <a:spcPct val="100000"/>
              </a:lnSpc>
              <a:spcBef>
                <a:spcPts val="0"/>
              </a:spcBef>
              <a:spcAft>
                <a:spcPts val="0"/>
              </a:spcAft>
              <a:buSzPts val="1900"/>
              <a:buNone/>
              <a:defRPr/>
            </a:lvl8pPr>
            <a:lvl9pPr lvl="8">
              <a:lnSpc>
                <a:spcPct val="100000"/>
              </a:lnSpc>
              <a:spcBef>
                <a:spcPts val="0"/>
              </a:spcBef>
              <a:spcAft>
                <a:spcPts val="0"/>
              </a:spcAft>
              <a:buSzPts val="1900"/>
              <a:buNone/>
              <a:defRPr/>
            </a:lvl9pPr>
          </a:lstStyle>
          <a:p>
            <a:endParaRPr/>
          </a:p>
        </p:txBody>
      </p:sp>
      <p:sp>
        <p:nvSpPr>
          <p:cNvPr id="187" name="Google Shape;187;p53"/>
          <p:cNvSpPr txBox="1">
            <a:spLocks noGrp="1"/>
          </p:cNvSpPr>
          <p:nvPr>
            <p:ph type="body" idx="3"/>
          </p:nvPr>
        </p:nvSpPr>
        <p:spPr>
          <a:xfrm>
            <a:off x="571500" y="3774150"/>
            <a:ext cx="3840600" cy="452700"/>
          </a:xfrm>
          <a:prstGeom prst="rect">
            <a:avLst/>
          </a:prstGeom>
        </p:spPr>
        <p:txBody>
          <a:bodyPr spcFirstLastPara="1" wrap="square" lIns="0" tIns="0" rIns="0" bIns="0" anchor="t" anchorCtr="0">
            <a:noAutofit/>
          </a:bodyPr>
          <a:lstStyle>
            <a:lvl1pPr marL="457200" lvl="0" indent="-292100">
              <a:lnSpc>
                <a:spcPct val="100000"/>
              </a:lnSpc>
              <a:spcBef>
                <a:spcPts val="0"/>
              </a:spcBef>
              <a:spcAft>
                <a:spcPts val="0"/>
              </a:spcAft>
              <a:buSzPts val="1000"/>
              <a:buChar char="●"/>
              <a:defRPr sz="1000"/>
            </a:lvl1pPr>
            <a:lvl2pPr marL="914400" lvl="1" indent="-292100">
              <a:lnSpc>
                <a:spcPct val="100000"/>
              </a:lnSpc>
              <a:spcBef>
                <a:spcPts val="0"/>
              </a:spcBef>
              <a:spcAft>
                <a:spcPts val="0"/>
              </a:spcAft>
              <a:buSzPts val="1000"/>
              <a:buChar char="○"/>
              <a:defRPr sz="1000"/>
            </a:lvl2pPr>
            <a:lvl3pPr marL="1371600" lvl="2" indent="-292100">
              <a:lnSpc>
                <a:spcPct val="100000"/>
              </a:lnSpc>
              <a:spcBef>
                <a:spcPts val="0"/>
              </a:spcBef>
              <a:spcAft>
                <a:spcPts val="0"/>
              </a:spcAft>
              <a:buSzPts val="1000"/>
              <a:buChar char="■"/>
              <a:defRPr sz="1000"/>
            </a:lvl3pPr>
            <a:lvl4pPr marL="1828800" lvl="3" indent="-292100">
              <a:lnSpc>
                <a:spcPct val="100000"/>
              </a:lnSpc>
              <a:spcBef>
                <a:spcPts val="0"/>
              </a:spcBef>
              <a:spcAft>
                <a:spcPts val="0"/>
              </a:spcAft>
              <a:buSzPts val="1000"/>
              <a:buChar char="●"/>
              <a:defRPr sz="1000"/>
            </a:lvl4pPr>
            <a:lvl5pPr marL="2286000" lvl="4" indent="-292100">
              <a:lnSpc>
                <a:spcPct val="100000"/>
              </a:lnSpc>
              <a:spcBef>
                <a:spcPts val="0"/>
              </a:spcBef>
              <a:spcAft>
                <a:spcPts val="0"/>
              </a:spcAft>
              <a:buSzPts val="1000"/>
              <a:buChar char="○"/>
              <a:defRPr sz="1000"/>
            </a:lvl5pPr>
            <a:lvl6pPr marL="2743200" lvl="5" indent="-292100">
              <a:lnSpc>
                <a:spcPct val="100000"/>
              </a:lnSpc>
              <a:spcBef>
                <a:spcPts val="0"/>
              </a:spcBef>
              <a:spcAft>
                <a:spcPts val="0"/>
              </a:spcAft>
              <a:buSzPts val="1000"/>
              <a:buChar char="■"/>
              <a:defRPr sz="1000"/>
            </a:lvl6pPr>
            <a:lvl7pPr marL="3200400" lvl="6" indent="-292100">
              <a:lnSpc>
                <a:spcPct val="100000"/>
              </a:lnSpc>
              <a:spcBef>
                <a:spcPts val="0"/>
              </a:spcBef>
              <a:spcAft>
                <a:spcPts val="0"/>
              </a:spcAft>
              <a:buSzPts val="1000"/>
              <a:buChar char="●"/>
              <a:defRPr sz="1000"/>
            </a:lvl7pPr>
            <a:lvl8pPr marL="3657600" lvl="7" indent="-292100">
              <a:lnSpc>
                <a:spcPct val="100000"/>
              </a:lnSpc>
              <a:spcBef>
                <a:spcPts val="0"/>
              </a:spcBef>
              <a:spcAft>
                <a:spcPts val="0"/>
              </a:spcAft>
              <a:buSzPts val="1000"/>
              <a:buChar char="○"/>
              <a:defRPr sz="1000"/>
            </a:lvl8pPr>
            <a:lvl9pPr marL="4114800" lvl="8" indent="-292100">
              <a:lnSpc>
                <a:spcPct val="100000"/>
              </a:lnSpc>
              <a:spcBef>
                <a:spcPts val="0"/>
              </a:spcBef>
              <a:spcAft>
                <a:spcPts val="0"/>
              </a:spcAft>
              <a:buSzPts val="1000"/>
              <a:buChar char="■"/>
              <a:defRPr sz="1000"/>
            </a:lvl9pPr>
          </a:lstStyle>
          <a:p>
            <a:endParaRPr/>
          </a:p>
        </p:txBody>
      </p:sp>
      <p:sp>
        <p:nvSpPr>
          <p:cNvPr id="188" name="Google Shape;188;p53"/>
          <p:cNvSpPr txBox="1">
            <a:spLocks noGrp="1"/>
          </p:cNvSpPr>
          <p:nvPr>
            <p:ph type="subTitle" idx="4"/>
          </p:nvPr>
        </p:nvSpPr>
        <p:spPr>
          <a:xfrm rot="-5400000">
            <a:off x="3456198" y="1844274"/>
            <a:ext cx="2741700" cy="199200"/>
          </a:xfrm>
          <a:prstGeom prst="rect">
            <a:avLst/>
          </a:prstGeom>
        </p:spPr>
        <p:txBody>
          <a:bodyPr spcFirstLastPara="1" wrap="square" lIns="64000" tIns="91425" rIns="91425" bIns="91425" anchor="ctr" anchorCtr="0">
            <a:noAutofit/>
          </a:bodyPr>
          <a:lstStyle>
            <a:lvl1pPr lvl="0">
              <a:lnSpc>
                <a:spcPct val="100000"/>
              </a:lnSpc>
              <a:spcBef>
                <a:spcPts val="0"/>
              </a:spcBef>
              <a:spcAft>
                <a:spcPts val="0"/>
              </a:spcAft>
              <a:buClr>
                <a:srgbClr val="FFFFFF"/>
              </a:buClr>
              <a:buSzPts val="650"/>
              <a:buFont typeface="Oswald"/>
              <a:buNone/>
              <a:defRPr sz="650">
                <a:solidFill>
                  <a:srgbClr val="FFFFFF"/>
                </a:solidFill>
                <a:latin typeface="Oswald"/>
                <a:ea typeface="Oswald"/>
                <a:cs typeface="Oswald"/>
                <a:sym typeface="Oswald"/>
              </a:defRPr>
            </a:lvl1pPr>
            <a:lvl2pPr lvl="1">
              <a:lnSpc>
                <a:spcPct val="100000"/>
              </a:lnSpc>
              <a:spcBef>
                <a:spcPts val="0"/>
              </a:spcBef>
              <a:spcAft>
                <a:spcPts val="0"/>
              </a:spcAft>
              <a:buSzPts val="1900"/>
              <a:buNone/>
              <a:defRPr/>
            </a:lvl2pPr>
            <a:lvl3pPr lvl="2">
              <a:lnSpc>
                <a:spcPct val="100000"/>
              </a:lnSpc>
              <a:spcBef>
                <a:spcPts val="0"/>
              </a:spcBef>
              <a:spcAft>
                <a:spcPts val="0"/>
              </a:spcAft>
              <a:buSzPts val="1900"/>
              <a:buNone/>
              <a:defRPr/>
            </a:lvl3pPr>
            <a:lvl4pPr lvl="3">
              <a:lnSpc>
                <a:spcPct val="100000"/>
              </a:lnSpc>
              <a:spcBef>
                <a:spcPts val="0"/>
              </a:spcBef>
              <a:spcAft>
                <a:spcPts val="0"/>
              </a:spcAft>
              <a:buSzPts val="1900"/>
              <a:buNone/>
              <a:defRPr/>
            </a:lvl4pPr>
            <a:lvl5pPr lvl="4">
              <a:lnSpc>
                <a:spcPct val="100000"/>
              </a:lnSpc>
              <a:spcBef>
                <a:spcPts val="0"/>
              </a:spcBef>
              <a:spcAft>
                <a:spcPts val="0"/>
              </a:spcAft>
              <a:buSzPts val="1900"/>
              <a:buNone/>
              <a:defRPr/>
            </a:lvl5pPr>
            <a:lvl6pPr lvl="5">
              <a:lnSpc>
                <a:spcPct val="100000"/>
              </a:lnSpc>
              <a:spcBef>
                <a:spcPts val="0"/>
              </a:spcBef>
              <a:spcAft>
                <a:spcPts val="0"/>
              </a:spcAft>
              <a:buSzPts val="1900"/>
              <a:buNone/>
              <a:defRPr/>
            </a:lvl6pPr>
            <a:lvl7pPr lvl="6">
              <a:lnSpc>
                <a:spcPct val="100000"/>
              </a:lnSpc>
              <a:spcBef>
                <a:spcPts val="0"/>
              </a:spcBef>
              <a:spcAft>
                <a:spcPts val="0"/>
              </a:spcAft>
              <a:buSzPts val="1900"/>
              <a:buNone/>
              <a:defRPr/>
            </a:lvl7pPr>
            <a:lvl8pPr lvl="7">
              <a:lnSpc>
                <a:spcPct val="100000"/>
              </a:lnSpc>
              <a:spcBef>
                <a:spcPts val="0"/>
              </a:spcBef>
              <a:spcAft>
                <a:spcPts val="0"/>
              </a:spcAft>
              <a:buSzPts val="1900"/>
              <a:buNone/>
              <a:defRPr/>
            </a:lvl8pPr>
            <a:lvl9pPr lvl="8">
              <a:lnSpc>
                <a:spcPct val="100000"/>
              </a:lnSpc>
              <a:spcBef>
                <a:spcPts val="0"/>
              </a:spcBef>
              <a:spcAft>
                <a:spcPts val="0"/>
              </a:spcAft>
              <a:buSzPts val="19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hoto without body">
  <p:cSld name="TITLE_1_1_1_1_2_1_2_1">
    <p:spTree>
      <p:nvGrpSpPr>
        <p:cNvPr id="1" name="Shape 189"/>
        <p:cNvGrpSpPr/>
        <p:nvPr/>
      </p:nvGrpSpPr>
      <p:grpSpPr>
        <a:xfrm>
          <a:off x="0" y="0"/>
          <a:ext cx="0" cy="0"/>
          <a:chOff x="0" y="0"/>
          <a:chExt cx="0" cy="0"/>
        </a:xfrm>
      </p:grpSpPr>
      <p:sp>
        <p:nvSpPr>
          <p:cNvPr id="190" name="Google Shape;190;p54"/>
          <p:cNvSpPr txBox="1">
            <a:spLocks noGrp="1"/>
          </p:cNvSpPr>
          <p:nvPr>
            <p:ph type="body" idx="1"/>
          </p:nvPr>
        </p:nvSpPr>
        <p:spPr>
          <a:xfrm>
            <a:off x="571500" y="3931150"/>
            <a:ext cx="8001000" cy="306000"/>
          </a:xfrm>
          <a:prstGeom prst="rect">
            <a:avLst/>
          </a:prstGeom>
        </p:spPr>
        <p:txBody>
          <a:bodyPr spcFirstLastPara="1" wrap="square" lIns="0" tIns="0" rIns="0" bIns="0" anchor="t" anchorCtr="0">
            <a:noAutofit/>
          </a:bodyPr>
          <a:lstStyle>
            <a:lvl1pPr marL="457200" lvl="0" indent="-292100">
              <a:lnSpc>
                <a:spcPct val="100000"/>
              </a:lnSpc>
              <a:spcBef>
                <a:spcPts val="0"/>
              </a:spcBef>
              <a:spcAft>
                <a:spcPts val="0"/>
              </a:spcAft>
              <a:buSzPts val="1000"/>
              <a:buChar char="●"/>
              <a:defRPr sz="1000"/>
            </a:lvl1pPr>
            <a:lvl2pPr marL="914400" lvl="1" indent="-292100">
              <a:lnSpc>
                <a:spcPct val="100000"/>
              </a:lnSpc>
              <a:spcBef>
                <a:spcPts val="0"/>
              </a:spcBef>
              <a:spcAft>
                <a:spcPts val="0"/>
              </a:spcAft>
              <a:buSzPts val="1000"/>
              <a:buChar char="○"/>
              <a:defRPr sz="1000"/>
            </a:lvl2pPr>
            <a:lvl3pPr marL="1371600" lvl="2" indent="-292100">
              <a:lnSpc>
                <a:spcPct val="100000"/>
              </a:lnSpc>
              <a:spcBef>
                <a:spcPts val="0"/>
              </a:spcBef>
              <a:spcAft>
                <a:spcPts val="0"/>
              </a:spcAft>
              <a:buSzPts val="1000"/>
              <a:buChar char="■"/>
              <a:defRPr sz="1000"/>
            </a:lvl3pPr>
            <a:lvl4pPr marL="1828800" lvl="3" indent="-292100">
              <a:lnSpc>
                <a:spcPct val="100000"/>
              </a:lnSpc>
              <a:spcBef>
                <a:spcPts val="0"/>
              </a:spcBef>
              <a:spcAft>
                <a:spcPts val="0"/>
              </a:spcAft>
              <a:buSzPts val="1000"/>
              <a:buChar char="●"/>
              <a:defRPr sz="1000"/>
            </a:lvl4pPr>
            <a:lvl5pPr marL="2286000" lvl="4" indent="-292100">
              <a:lnSpc>
                <a:spcPct val="100000"/>
              </a:lnSpc>
              <a:spcBef>
                <a:spcPts val="0"/>
              </a:spcBef>
              <a:spcAft>
                <a:spcPts val="0"/>
              </a:spcAft>
              <a:buSzPts val="1000"/>
              <a:buChar char="○"/>
              <a:defRPr sz="1000"/>
            </a:lvl5pPr>
            <a:lvl6pPr marL="2743200" lvl="5" indent="-292100">
              <a:lnSpc>
                <a:spcPct val="100000"/>
              </a:lnSpc>
              <a:spcBef>
                <a:spcPts val="0"/>
              </a:spcBef>
              <a:spcAft>
                <a:spcPts val="0"/>
              </a:spcAft>
              <a:buSzPts val="1000"/>
              <a:buChar char="■"/>
              <a:defRPr sz="1000"/>
            </a:lvl6pPr>
            <a:lvl7pPr marL="3200400" lvl="6" indent="-292100">
              <a:lnSpc>
                <a:spcPct val="100000"/>
              </a:lnSpc>
              <a:spcBef>
                <a:spcPts val="0"/>
              </a:spcBef>
              <a:spcAft>
                <a:spcPts val="0"/>
              </a:spcAft>
              <a:buSzPts val="1000"/>
              <a:buChar char="●"/>
              <a:defRPr sz="1000"/>
            </a:lvl7pPr>
            <a:lvl8pPr marL="3657600" lvl="7" indent="-292100">
              <a:lnSpc>
                <a:spcPct val="100000"/>
              </a:lnSpc>
              <a:spcBef>
                <a:spcPts val="0"/>
              </a:spcBef>
              <a:spcAft>
                <a:spcPts val="0"/>
              </a:spcAft>
              <a:buSzPts val="1000"/>
              <a:buChar char="○"/>
              <a:defRPr sz="1000"/>
            </a:lvl8pPr>
            <a:lvl9pPr marL="4114800" lvl="8" indent="-292100">
              <a:lnSpc>
                <a:spcPct val="100000"/>
              </a:lnSpc>
              <a:spcBef>
                <a:spcPts val="0"/>
              </a:spcBef>
              <a:spcAft>
                <a:spcPts val="0"/>
              </a:spcAft>
              <a:buSzPts val="1000"/>
              <a:buChar char="■"/>
              <a:defRPr sz="1000"/>
            </a:lvl9pPr>
          </a:lstStyle>
          <a:p>
            <a:endParaRPr/>
          </a:p>
        </p:txBody>
      </p:sp>
      <p:sp>
        <p:nvSpPr>
          <p:cNvPr id="191" name="Google Shape;191;p54"/>
          <p:cNvSpPr txBox="1">
            <a:spLocks noGrp="1"/>
          </p:cNvSpPr>
          <p:nvPr>
            <p:ph type="subTitle" idx="2"/>
          </p:nvPr>
        </p:nvSpPr>
        <p:spPr>
          <a:xfrm rot="-5400000">
            <a:off x="-1166700" y="1982675"/>
            <a:ext cx="2532600" cy="199200"/>
          </a:xfrm>
          <a:prstGeom prst="rect">
            <a:avLst/>
          </a:prstGeom>
        </p:spPr>
        <p:txBody>
          <a:bodyPr spcFirstLastPara="1" wrap="square" lIns="64000" tIns="91425" rIns="91425" bIns="91425" anchor="ctr" anchorCtr="0">
            <a:noAutofit/>
          </a:bodyPr>
          <a:lstStyle>
            <a:lvl1pPr lvl="0">
              <a:lnSpc>
                <a:spcPct val="100000"/>
              </a:lnSpc>
              <a:spcBef>
                <a:spcPts val="0"/>
              </a:spcBef>
              <a:spcAft>
                <a:spcPts val="0"/>
              </a:spcAft>
              <a:buClr>
                <a:srgbClr val="FFFFFF"/>
              </a:buClr>
              <a:buSzPts val="650"/>
              <a:buFont typeface="Oswald"/>
              <a:buNone/>
              <a:defRPr sz="650">
                <a:solidFill>
                  <a:srgbClr val="FFFFFF"/>
                </a:solidFill>
                <a:latin typeface="Oswald"/>
                <a:ea typeface="Oswald"/>
                <a:cs typeface="Oswald"/>
                <a:sym typeface="Oswald"/>
              </a:defRPr>
            </a:lvl1pPr>
            <a:lvl2pPr lvl="1">
              <a:lnSpc>
                <a:spcPct val="100000"/>
              </a:lnSpc>
              <a:spcBef>
                <a:spcPts val="0"/>
              </a:spcBef>
              <a:spcAft>
                <a:spcPts val="0"/>
              </a:spcAft>
              <a:buSzPts val="1900"/>
              <a:buNone/>
              <a:defRPr/>
            </a:lvl2pPr>
            <a:lvl3pPr lvl="2">
              <a:lnSpc>
                <a:spcPct val="100000"/>
              </a:lnSpc>
              <a:spcBef>
                <a:spcPts val="0"/>
              </a:spcBef>
              <a:spcAft>
                <a:spcPts val="0"/>
              </a:spcAft>
              <a:buSzPts val="1900"/>
              <a:buNone/>
              <a:defRPr/>
            </a:lvl3pPr>
            <a:lvl4pPr lvl="3">
              <a:lnSpc>
                <a:spcPct val="100000"/>
              </a:lnSpc>
              <a:spcBef>
                <a:spcPts val="0"/>
              </a:spcBef>
              <a:spcAft>
                <a:spcPts val="0"/>
              </a:spcAft>
              <a:buSzPts val="1900"/>
              <a:buNone/>
              <a:defRPr/>
            </a:lvl4pPr>
            <a:lvl5pPr lvl="4">
              <a:lnSpc>
                <a:spcPct val="100000"/>
              </a:lnSpc>
              <a:spcBef>
                <a:spcPts val="0"/>
              </a:spcBef>
              <a:spcAft>
                <a:spcPts val="0"/>
              </a:spcAft>
              <a:buSzPts val="1900"/>
              <a:buNone/>
              <a:defRPr/>
            </a:lvl5pPr>
            <a:lvl6pPr lvl="5">
              <a:lnSpc>
                <a:spcPct val="100000"/>
              </a:lnSpc>
              <a:spcBef>
                <a:spcPts val="0"/>
              </a:spcBef>
              <a:spcAft>
                <a:spcPts val="0"/>
              </a:spcAft>
              <a:buSzPts val="1900"/>
              <a:buNone/>
              <a:defRPr/>
            </a:lvl6pPr>
            <a:lvl7pPr lvl="6">
              <a:lnSpc>
                <a:spcPct val="100000"/>
              </a:lnSpc>
              <a:spcBef>
                <a:spcPts val="0"/>
              </a:spcBef>
              <a:spcAft>
                <a:spcPts val="0"/>
              </a:spcAft>
              <a:buSzPts val="1900"/>
              <a:buNone/>
              <a:defRPr/>
            </a:lvl7pPr>
            <a:lvl8pPr lvl="7">
              <a:lnSpc>
                <a:spcPct val="100000"/>
              </a:lnSpc>
              <a:spcBef>
                <a:spcPts val="0"/>
              </a:spcBef>
              <a:spcAft>
                <a:spcPts val="0"/>
              </a:spcAft>
              <a:buSzPts val="1900"/>
              <a:buNone/>
              <a:defRPr/>
            </a:lvl8pPr>
            <a:lvl9pPr lvl="8">
              <a:lnSpc>
                <a:spcPct val="100000"/>
              </a:lnSpc>
              <a:spcBef>
                <a:spcPts val="0"/>
              </a:spcBef>
              <a:spcAft>
                <a:spcPts val="0"/>
              </a:spcAft>
              <a:buSzPts val="1900"/>
              <a:buNone/>
              <a:defRPr/>
            </a:lvl9pPr>
          </a:lstStyle>
          <a:p>
            <a:endParaRPr/>
          </a:p>
        </p:txBody>
      </p:sp>
      <p:sp>
        <p:nvSpPr>
          <p:cNvPr id="192" name="Google Shape;192;p54"/>
          <p:cNvSpPr txBox="1">
            <a:spLocks noGrp="1"/>
          </p:cNvSpPr>
          <p:nvPr>
            <p:ph type="subTitle" idx="3"/>
          </p:nvPr>
        </p:nvSpPr>
        <p:spPr>
          <a:xfrm>
            <a:off x="571500" y="3416100"/>
            <a:ext cx="8001000" cy="3936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500"/>
              <a:buNone/>
              <a:defRPr sz="1500"/>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Tree>
  </p:cSld>
  <p:clrMapOvr>
    <a:masterClrMapping/>
  </p:clrMapOvr>
  <p:extLst>
    <p:ext uri="{DCECCB84-F9BA-43D5-87BE-67443E8EF086}">
      <p15:sldGuideLst xmlns:p15="http://schemas.microsoft.com/office/powerpoint/2012/main">
        <p15:guide id="1" orient="horz" pos="2109">
          <p15:clr>
            <a:srgbClr val="0000FF"/>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Fullscreen photo without caption">
  <p:cSld name="TITLE_1_1_1_1_2_1_2_1_1">
    <p:spTree>
      <p:nvGrpSpPr>
        <p:cNvPr id="1" name="Shape 193"/>
        <p:cNvGrpSpPr/>
        <p:nvPr/>
      </p:nvGrpSpPr>
      <p:grpSpPr>
        <a:xfrm>
          <a:off x="0" y="0"/>
          <a:ext cx="0" cy="0"/>
          <a:chOff x="0" y="0"/>
          <a:chExt cx="0" cy="0"/>
        </a:xfrm>
      </p:grpSpPr>
      <p:sp>
        <p:nvSpPr>
          <p:cNvPr id="194" name="Google Shape;194;p55"/>
          <p:cNvSpPr txBox="1">
            <a:spLocks noGrp="1"/>
          </p:cNvSpPr>
          <p:nvPr>
            <p:ph type="subTitle" idx="1"/>
          </p:nvPr>
        </p:nvSpPr>
        <p:spPr>
          <a:xfrm rot="-5400000">
            <a:off x="-1182000" y="3423675"/>
            <a:ext cx="2563200" cy="199200"/>
          </a:xfrm>
          <a:prstGeom prst="rect">
            <a:avLst/>
          </a:prstGeom>
        </p:spPr>
        <p:txBody>
          <a:bodyPr spcFirstLastPara="1" wrap="square" lIns="64000" tIns="91425" rIns="91425" bIns="91425" anchor="ctr" anchorCtr="0">
            <a:noAutofit/>
          </a:bodyPr>
          <a:lstStyle>
            <a:lvl1pPr lvl="0">
              <a:lnSpc>
                <a:spcPct val="100000"/>
              </a:lnSpc>
              <a:spcBef>
                <a:spcPts val="0"/>
              </a:spcBef>
              <a:spcAft>
                <a:spcPts val="0"/>
              </a:spcAft>
              <a:buClr>
                <a:srgbClr val="FFFFFF"/>
              </a:buClr>
              <a:buSzPts val="650"/>
              <a:buFont typeface="Oswald"/>
              <a:buNone/>
              <a:defRPr sz="650">
                <a:solidFill>
                  <a:srgbClr val="FFFFFF"/>
                </a:solidFill>
                <a:latin typeface="Oswald"/>
                <a:ea typeface="Oswald"/>
                <a:cs typeface="Oswald"/>
                <a:sym typeface="Oswald"/>
              </a:defRPr>
            </a:lvl1pPr>
            <a:lvl2pPr lvl="1">
              <a:lnSpc>
                <a:spcPct val="100000"/>
              </a:lnSpc>
              <a:spcBef>
                <a:spcPts val="0"/>
              </a:spcBef>
              <a:spcAft>
                <a:spcPts val="0"/>
              </a:spcAft>
              <a:buSzPts val="1900"/>
              <a:buNone/>
              <a:defRPr/>
            </a:lvl2pPr>
            <a:lvl3pPr lvl="2">
              <a:lnSpc>
                <a:spcPct val="100000"/>
              </a:lnSpc>
              <a:spcBef>
                <a:spcPts val="0"/>
              </a:spcBef>
              <a:spcAft>
                <a:spcPts val="0"/>
              </a:spcAft>
              <a:buSzPts val="1900"/>
              <a:buNone/>
              <a:defRPr/>
            </a:lvl3pPr>
            <a:lvl4pPr lvl="3">
              <a:lnSpc>
                <a:spcPct val="100000"/>
              </a:lnSpc>
              <a:spcBef>
                <a:spcPts val="0"/>
              </a:spcBef>
              <a:spcAft>
                <a:spcPts val="0"/>
              </a:spcAft>
              <a:buSzPts val="1900"/>
              <a:buNone/>
              <a:defRPr/>
            </a:lvl4pPr>
            <a:lvl5pPr lvl="4">
              <a:lnSpc>
                <a:spcPct val="100000"/>
              </a:lnSpc>
              <a:spcBef>
                <a:spcPts val="0"/>
              </a:spcBef>
              <a:spcAft>
                <a:spcPts val="0"/>
              </a:spcAft>
              <a:buSzPts val="1900"/>
              <a:buNone/>
              <a:defRPr/>
            </a:lvl5pPr>
            <a:lvl6pPr lvl="5">
              <a:lnSpc>
                <a:spcPct val="100000"/>
              </a:lnSpc>
              <a:spcBef>
                <a:spcPts val="0"/>
              </a:spcBef>
              <a:spcAft>
                <a:spcPts val="0"/>
              </a:spcAft>
              <a:buSzPts val="1900"/>
              <a:buNone/>
              <a:defRPr/>
            </a:lvl6pPr>
            <a:lvl7pPr lvl="6">
              <a:lnSpc>
                <a:spcPct val="100000"/>
              </a:lnSpc>
              <a:spcBef>
                <a:spcPts val="0"/>
              </a:spcBef>
              <a:spcAft>
                <a:spcPts val="0"/>
              </a:spcAft>
              <a:buSzPts val="1900"/>
              <a:buNone/>
              <a:defRPr/>
            </a:lvl7pPr>
            <a:lvl8pPr lvl="7">
              <a:lnSpc>
                <a:spcPct val="100000"/>
              </a:lnSpc>
              <a:spcBef>
                <a:spcPts val="0"/>
              </a:spcBef>
              <a:spcAft>
                <a:spcPts val="0"/>
              </a:spcAft>
              <a:buSzPts val="1900"/>
              <a:buNone/>
              <a:defRPr/>
            </a:lvl8pPr>
            <a:lvl9pPr lvl="8">
              <a:lnSpc>
                <a:spcPct val="100000"/>
              </a:lnSpc>
              <a:spcBef>
                <a:spcPts val="0"/>
              </a:spcBef>
              <a:spcAft>
                <a:spcPts val="0"/>
              </a:spcAft>
              <a:buSzPts val="1900"/>
              <a:buNone/>
              <a:defRPr/>
            </a:lvl9pPr>
          </a:lstStyle>
          <a:p>
            <a:endParaRPr/>
          </a:p>
        </p:txBody>
      </p:sp>
      <p:sp>
        <p:nvSpPr>
          <p:cNvPr id="195" name="Google Shape;195;p55"/>
          <p:cNvSpPr/>
          <p:nvPr/>
        </p:nvSpPr>
        <p:spPr>
          <a:xfrm>
            <a:off x="7904825" y="4467075"/>
            <a:ext cx="1239000" cy="676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aper / Floating Items">
  <p:cSld name="TITLE_1_1_1_1_2_1_2_1_1_1">
    <p:spTree>
      <p:nvGrpSpPr>
        <p:cNvPr id="1" name="Shape 196"/>
        <p:cNvGrpSpPr/>
        <p:nvPr/>
      </p:nvGrpSpPr>
      <p:grpSpPr>
        <a:xfrm>
          <a:off x="0" y="0"/>
          <a:ext cx="0" cy="0"/>
          <a:chOff x="0" y="0"/>
          <a:chExt cx="0" cy="0"/>
        </a:xfrm>
      </p:grpSpPr>
      <p:sp>
        <p:nvSpPr>
          <p:cNvPr id="197" name="Google Shape;197;p56"/>
          <p:cNvSpPr txBox="1">
            <a:spLocks noGrp="1"/>
          </p:cNvSpPr>
          <p:nvPr>
            <p:ph type="subTitle" idx="1"/>
          </p:nvPr>
        </p:nvSpPr>
        <p:spPr>
          <a:xfrm rot="-5400000">
            <a:off x="-2057400" y="2057400"/>
            <a:ext cx="4343400" cy="228600"/>
          </a:xfrm>
          <a:prstGeom prst="rect">
            <a:avLst/>
          </a:prstGeom>
        </p:spPr>
        <p:txBody>
          <a:bodyPr spcFirstLastPara="1" wrap="square" lIns="0" tIns="64000" rIns="82275" bIns="0" anchor="t" anchorCtr="0">
            <a:noAutofit/>
          </a:bodyPr>
          <a:lstStyle>
            <a:lvl1pPr lvl="0" algn="r">
              <a:lnSpc>
                <a:spcPct val="100000"/>
              </a:lnSpc>
              <a:spcBef>
                <a:spcPts val="0"/>
              </a:spcBef>
              <a:spcAft>
                <a:spcPts val="0"/>
              </a:spcAft>
              <a:buClr>
                <a:srgbClr val="999999"/>
              </a:buClr>
              <a:buSzPts val="650"/>
              <a:buFont typeface="Oswald"/>
              <a:buNone/>
              <a:defRPr sz="650">
                <a:solidFill>
                  <a:srgbClr val="999999"/>
                </a:solidFill>
                <a:latin typeface="Oswald"/>
                <a:ea typeface="Oswald"/>
                <a:cs typeface="Oswald"/>
                <a:sym typeface="Oswald"/>
              </a:defRPr>
            </a:lvl1pPr>
            <a:lvl2pPr lvl="1" algn="r">
              <a:lnSpc>
                <a:spcPct val="100000"/>
              </a:lnSpc>
              <a:spcBef>
                <a:spcPts val="0"/>
              </a:spcBef>
              <a:spcAft>
                <a:spcPts val="0"/>
              </a:spcAft>
              <a:buClr>
                <a:srgbClr val="999999"/>
              </a:buClr>
              <a:buSzPts val="1900"/>
              <a:buNone/>
              <a:defRPr>
                <a:solidFill>
                  <a:srgbClr val="999999"/>
                </a:solidFill>
              </a:defRPr>
            </a:lvl2pPr>
            <a:lvl3pPr lvl="2" algn="r">
              <a:lnSpc>
                <a:spcPct val="100000"/>
              </a:lnSpc>
              <a:spcBef>
                <a:spcPts val="0"/>
              </a:spcBef>
              <a:spcAft>
                <a:spcPts val="0"/>
              </a:spcAft>
              <a:buClr>
                <a:srgbClr val="999999"/>
              </a:buClr>
              <a:buSzPts val="1900"/>
              <a:buNone/>
              <a:defRPr>
                <a:solidFill>
                  <a:srgbClr val="999999"/>
                </a:solidFill>
              </a:defRPr>
            </a:lvl3pPr>
            <a:lvl4pPr lvl="3" algn="r">
              <a:lnSpc>
                <a:spcPct val="100000"/>
              </a:lnSpc>
              <a:spcBef>
                <a:spcPts val="0"/>
              </a:spcBef>
              <a:spcAft>
                <a:spcPts val="0"/>
              </a:spcAft>
              <a:buClr>
                <a:srgbClr val="999999"/>
              </a:buClr>
              <a:buSzPts val="1900"/>
              <a:buNone/>
              <a:defRPr>
                <a:solidFill>
                  <a:srgbClr val="999999"/>
                </a:solidFill>
              </a:defRPr>
            </a:lvl4pPr>
            <a:lvl5pPr lvl="4" algn="r">
              <a:lnSpc>
                <a:spcPct val="100000"/>
              </a:lnSpc>
              <a:spcBef>
                <a:spcPts val="0"/>
              </a:spcBef>
              <a:spcAft>
                <a:spcPts val="0"/>
              </a:spcAft>
              <a:buClr>
                <a:srgbClr val="999999"/>
              </a:buClr>
              <a:buSzPts val="1900"/>
              <a:buNone/>
              <a:defRPr>
                <a:solidFill>
                  <a:srgbClr val="999999"/>
                </a:solidFill>
              </a:defRPr>
            </a:lvl5pPr>
            <a:lvl6pPr lvl="5" algn="r">
              <a:lnSpc>
                <a:spcPct val="100000"/>
              </a:lnSpc>
              <a:spcBef>
                <a:spcPts val="0"/>
              </a:spcBef>
              <a:spcAft>
                <a:spcPts val="0"/>
              </a:spcAft>
              <a:buClr>
                <a:srgbClr val="999999"/>
              </a:buClr>
              <a:buSzPts val="1900"/>
              <a:buNone/>
              <a:defRPr>
                <a:solidFill>
                  <a:srgbClr val="999999"/>
                </a:solidFill>
              </a:defRPr>
            </a:lvl6pPr>
            <a:lvl7pPr lvl="6" algn="r">
              <a:lnSpc>
                <a:spcPct val="100000"/>
              </a:lnSpc>
              <a:spcBef>
                <a:spcPts val="0"/>
              </a:spcBef>
              <a:spcAft>
                <a:spcPts val="0"/>
              </a:spcAft>
              <a:buClr>
                <a:srgbClr val="999999"/>
              </a:buClr>
              <a:buSzPts val="1900"/>
              <a:buNone/>
              <a:defRPr>
                <a:solidFill>
                  <a:srgbClr val="999999"/>
                </a:solidFill>
              </a:defRPr>
            </a:lvl7pPr>
            <a:lvl8pPr lvl="7" algn="r">
              <a:lnSpc>
                <a:spcPct val="100000"/>
              </a:lnSpc>
              <a:spcBef>
                <a:spcPts val="0"/>
              </a:spcBef>
              <a:spcAft>
                <a:spcPts val="0"/>
              </a:spcAft>
              <a:buClr>
                <a:srgbClr val="999999"/>
              </a:buClr>
              <a:buSzPts val="1900"/>
              <a:buNone/>
              <a:defRPr>
                <a:solidFill>
                  <a:srgbClr val="999999"/>
                </a:solidFill>
              </a:defRPr>
            </a:lvl8pPr>
            <a:lvl9pPr lvl="8" algn="r">
              <a:lnSpc>
                <a:spcPct val="100000"/>
              </a:lnSpc>
              <a:spcBef>
                <a:spcPts val="0"/>
              </a:spcBef>
              <a:spcAft>
                <a:spcPts val="0"/>
              </a:spcAft>
              <a:buClr>
                <a:srgbClr val="999999"/>
              </a:buClr>
              <a:buSzPts val="1900"/>
              <a:buNone/>
              <a:defRPr>
                <a:solidFill>
                  <a:srgbClr val="999999"/>
                </a:solidFill>
              </a:defRPr>
            </a:lvl9pPr>
          </a:lstStyle>
          <a:p>
            <a:endParaRPr/>
          </a:p>
        </p:txBody>
      </p:sp>
      <p:sp>
        <p:nvSpPr>
          <p:cNvPr id="198" name="Google Shape;198;p56"/>
          <p:cNvSpPr txBox="1">
            <a:spLocks noGrp="1"/>
          </p:cNvSpPr>
          <p:nvPr>
            <p:ph type="sldNum" idx="12"/>
          </p:nvPr>
        </p:nvSpPr>
        <p:spPr>
          <a:xfrm>
            <a:off x="47173" y="4718304"/>
            <a:ext cx="714600" cy="393600"/>
          </a:xfrm>
          <a:prstGeom prst="rect">
            <a:avLst/>
          </a:prstGeom>
        </p:spPr>
        <p:txBody>
          <a:bodyPr spcFirstLastPara="1" wrap="square" lIns="91425" tIns="91425" rIns="91425" bIns="91425" anchor="b" anchorCtr="0">
            <a:noAutofit/>
          </a:bodyPr>
          <a:lstStyle>
            <a:lvl1pPr lvl="0">
              <a:buNone/>
              <a:defRPr sz="1000">
                <a:solidFill>
                  <a:srgbClr val="FFFFFF"/>
                </a:solidFill>
              </a:defRPr>
            </a:lvl1pPr>
            <a:lvl2pPr lvl="1">
              <a:buNone/>
              <a:defRPr sz="1000">
                <a:solidFill>
                  <a:srgbClr val="FFFFFF"/>
                </a:solidFill>
              </a:defRPr>
            </a:lvl2pPr>
            <a:lvl3pPr lvl="2">
              <a:buNone/>
              <a:defRPr sz="1000">
                <a:solidFill>
                  <a:srgbClr val="FFFFFF"/>
                </a:solidFill>
              </a:defRPr>
            </a:lvl3pPr>
            <a:lvl4pPr lvl="3">
              <a:buNone/>
              <a:defRPr sz="1000">
                <a:solidFill>
                  <a:srgbClr val="FFFFFF"/>
                </a:solidFill>
              </a:defRPr>
            </a:lvl4pPr>
            <a:lvl5pPr lvl="4">
              <a:buNone/>
              <a:defRPr sz="1000">
                <a:solidFill>
                  <a:srgbClr val="FFFFFF"/>
                </a:solidFill>
              </a:defRPr>
            </a:lvl5pPr>
            <a:lvl6pPr lvl="5">
              <a:buNone/>
              <a:defRPr sz="1000">
                <a:solidFill>
                  <a:srgbClr val="FFFFFF"/>
                </a:solidFill>
              </a:defRPr>
            </a:lvl6pPr>
            <a:lvl7pPr lvl="6">
              <a:buNone/>
              <a:defRPr sz="1000">
                <a:solidFill>
                  <a:srgbClr val="FFFFFF"/>
                </a:solidFill>
              </a:defRPr>
            </a:lvl7pPr>
            <a:lvl8pPr lvl="7">
              <a:buNone/>
              <a:defRPr sz="1000">
                <a:solidFill>
                  <a:srgbClr val="FFFFFF"/>
                </a:solidFill>
              </a:defRPr>
            </a:lvl8pPr>
            <a:lvl9pPr lvl="8">
              <a:buNone/>
              <a:defRPr sz="1000">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2939">
          <p15:clr>
            <a:srgbClr val="FA7B17"/>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List Numbered: single column">
  <p:cSld name="TITLE_1_1_1_1_2_2">
    <p:spTree>
      <p:nvGrpSpPr>
        <p:cNvPr id="1" name="Shape 199"/>
        <p:cNvGrpSpPr/>
        <p:nvPr/>
      </p:nvGrpSpPr>
      <p:grpSpPr>
        <a:xfrm>
          <a:off x="0" y="0"/>
          <a:ext cx="0" cy="0"/>
          <a:chOff x="0" y="0"/>
          <a:chExt cx="0" cy="0"/>
        </a:xfrm>
      </p:grpSpPr>
      <p:sp>
        <p:nvSpPr>
          <p:cNvPr id="200" name="Google Shape;200;p57"/>
          <p:cNvSpPr txBox="1">
            <a:spLocks noGrp="1"/>
          </p:cNvSpPr>
          <p:nvPr>
            <p:ph type="title"/>
          </p:nvPr>
        </p:nvSpPr>
        <p:spPr>
          <a:xfrm>
            <a:off x="571500" y="322325"/>
            <a:ext cx="8001000" cy="377100"/>
          </a:xfrm>
          <a:prstGeom prst="rect">
            <a:avLst/>
          </a:prstGeom>
        </p:spPr>
        <p:txBody>
          <a:bodyPr spcFirstLastPara="1" wrap="square" lIns="0" tIns="0" rIns="0" bIns="0" anchor="t" anchorCtr="0">
            <a:noAutofit/>
          </a:bodyPr>
          <a:lstStyle>
            <a:lvl1pPr lvl="0">
              <a:spcBef>
                <a:spcPts val="0"/>
              </a:spcBef>
              <a:spcAft>
                <a:spcPts val="0"/>
              </a:spcAft>
              <a:buClr>
                <a:srgbClr val="E69138"/>
              </a:buClr>
              <a:buSzPts val="2800"/>
              <a:buFont typeface="Oswald Medium"/>
              <a:buNone/>
              <a:defRPr sz="2800">
                <a:solidFill>
                  <a:srgbClr val="E69138"/>
                </a:solidFill>
                <a:latin typeface="Oswald Medium"/>
                <a:ea typeface="Oswald Medium"/>
                <a:cs typeface="Oswald Medium"/>
                <a:sym typeface="Oswald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201" name="Google Shape;201;p57"/>
          <p:cNvSpPr txBox="1">
            <a:spLocks noGrp="1"/>
          </p:cNvSpPr>
          <p:nvPr>
            <p:ph type="body" idx="1"/>
          </p:nvPr>
        </p:nvSpPr>
        <p:spPr>
          <a:xfrm>
            <a:off x="507850" y="816100"/>
            <a:ext cx="8064900" cy="3184500"/>
          </a:xfrm>
          <a:prstGeom prst="rect">
            <a:avLst/>
          </a:prstGeom>
        </p:spPr>
        <p:txBody>
          <a:bodyPr spcFirstLastPara="1" wrap="square" lIns="0" tIns="0" rIns="0" bIns="0" anchor="t" anchorCtr="0">
            <a:noAutofit/>
          </a:bodyPr>
          <a:lstStyle>
            <a:lvl1pPr marL="457200" lvl="0" indent="-349250">
              <a:lnSpc>
                <a:spcPct val="150000"/>
              </a:lnSpc>
              <a:spcBef>
                <a:spcPts val="0"/>
              </a:spcBef>
              <a:spcAft>
                <a:spcPts val="0"/>
              </a:spcAft>
              <a:buSzPts val="1900"/>
              <a:buChar char="●"/>
              <a:defRPr/>
            </a:lvl1pPr>
            <a:lvl2pPr marL="914400" lvl="1" indent="-349250">
              <a:lnSpc>
                <a:spcPct val="150000"/>
              </a:lnSpc>
              <a:spcBef>
                <a:spcPts val="0"/>
              </a:spcBef>
              <a:spcAft>
                <a:spcPts val="0"/>
              </a:spcAft>
              <a:buSzPts val="1900"/>
              <a:buChar char="○"/>
              <a:defRPr/>
            </a:lvl2pPr>
            <a:lvl3pPr marL="1371600" lvl="2" indent="-349250">
              <a:lnSpc>
                <a:spcPct val="150000"/>
              </a:lnSpc>
              <a:spcBef>
                <a:spcPts val="0"/>
              </a:spcBef>
              <a:spcAft>
                <a:spcPts val="0"/>
              </a:spcAft>
              <a:buSzPts val="1900"/>
              <a:buChar char="■"/>
              <a:defRPr/>
            </a:lvl3pPr>
            <a:lvl4pPr marL="1828800" lvl="3" indent="-349250">
              <a:lnSpc>
                <a:spcPct val="150000"/>
              </a:lnSpc>
              <a:spcBef>
                <a:spcPts val="0"/>
              </a:spcBef>
              <a:spcAft>
                <a:spcPts val="0"/>
              </a:spcAft>
              <a:buSzPts val="1900"/>
              <a:buChar char="●"/>
              <a:defRPr/>
            </a:lvl4pPr>
            <a:lvl5pPr marL="2286000" lvl="4" indent="-349250">
              <a:lnSpc>
                <a:spcPct val="150000"/>
              </a:lnSpc>
              <a:spcBef>
                <a:spcPts val="0"/>
              </a:spcBef>
              <a:spcAft>
                <a:spcPts val="0"/>
              </a:spcAft>
              <a:buSzPts val="1900"/>
              <a:buChar char="○"/>
              <a:defRPr/>
            </a:lvl5pPr>
            <a:lvl6pPr marL="2743200" lvl="5" indent="-349250">
              <a:lnSpc>
                <a:spcPct val="150000"/>
              </a:lnSpc>
              <a:spcBef>
                <a:spcPts val="0"/>
              </a:spcBef>
              <a:spcAft>
                <a:spcPts val="0"/>
              </a:spcAft>
              <a:buSzPts val="1900"/>
              <a:buChar char="■"/>
              <a:defRPr/>
            </a:lvl6pPr>
            <a:lvl7pPr marL="3200400" lvl="6" indent="-349250">
              <a:lnSpc>
                <a:spcPct val="150000"/>
              </a:lnSpc>
              <a:spcBef>
                <a:spcPts val="0"/>
              </a:spcBef>
              <a:spcAft>
                <a:spcPts val="0"/>
              </a:spcAft>
              <a:buSzPts val="1900"/>
              <a:buChar char="●"/>
              <a:defRPr/>
            </a:lvl7pPr>
            <a:lvl8pPr marL="3657600" lvl="7" indent="-349250">
              <a:lnSpc>
                <a:spcPct val="150000"/>
              </a:lnSpc>
              <a:spcBef>
                <a:spcPts val="0"/>
              </a:spcBef>
              <a:spcAft>
                <a:spcPts val="0"/>
              </a:spcAft>
              <a:buSzPts val="1900"/>
              <a:buChar char="○"/>
              <a:defRPr/>
            </a:lvl8pPr>
            <a:lvl9pPr marL="4114800" lvl="8" indent="-349250">
              <a:lnSpc>
                <a:spcPct val="150000"/>
              </a:lnSpc>
              <a:spcBef>
                <a:spcPts val="0"/>
              </a:spcBef>
              <a:spcAft>
                <a:spcPts val="0"/>
              </a:spcAft>
              <a:buSzPts val="19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Quotation">
  <p:cSld name="TITLE_1_1_1_1_1">
    <p:spTree>
      <p:nvGrpSpPr>
        <p:cNvPr id="1" name="Shape 202"/>
        <p:cNvGrpSpPr/>
        <p:nvPr/>
      </p:nvGrpSpPr>
      <p:grpSpPr>
        <a:xfrm>
          <a:off x="0" y="0"/>
          <a:ext cx="0" cy="0"/>
          <a:chOff x="0" y="0"/>
          <a:chExt cx="0" cy="0"/>
        </a:xfrm>
      </p:grpSpPr>
      <p:sp>
        <p:nvSpPr>
          <p:cNvPr id="203" name="Google Shape;203;p58"/>
          <p:cNvSpPr txBox="1">
            <a:spLocks noGrp="1"/>
          </p:cNvSpPr>
          <p:nvPr>
            <p:ph type="subTitle" idx="1"/>
          </p:nvPr>
        </p:nvSpPr>
        <p:spPr>
          <a:xfrm>
            <a:off x="571375" y="3529185"/>
            <a:ext cx="8001000" cy="511200"/>
          </a:xfrm>
          <a:prstGeom prst="rect">
            <a:avLst/>
          </a:prstGeom>
        </p:spPr>
        <p:txBody>
          <a:bodyPr spcFirstLastPara="1" wrap="square" lIns="0" tIns="0" rIns="0" bIns="0" anchor="t" anchorCtr="0">
            <a:noAutofit/>
          </a:bodyPr>
          <a:lstStyle>
            <a:lvl1pPr lvl="0" algn="r">
              <a:lnSpc>
                <a:spcPct val="115000"/>
              </a:lnSpc>
              <a:spcBef>
                <a:spcPts val="0"/>
              </a:spcBef>
              <a:spcAft>
                <a:spcPts val="0"/>
              </a:spcAft>
              <a:buClr>
                <a:srgbClr val="999999"/>
              </a:buClr>
              <a:buSzPts val="1900"/>
              <a:buFont typeface="Oswald"/>
              <a:buNone/>
              <a:defRPr>
                <a:solidFill>
                  <a:srgbClr val="999999"/>
                </a:solidFill>
                <a:latin typeface="Oswald"/>
                <a:ea typeface="Oswald"/>
                <a:cs typeface="Oswald"/>
                <a:sym typeface="Oswald"/>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sp>
        <p:nvSpPr>
          <p:cNvPr id="204" name="Google Shape;204;p58"/>
          <p:cNvSpPr txBox="1">
            <a:spLocks noGrp="1"/>
          </p:cNvSpPr>
          <p:nvPr>
            <p:ph type="body" idx="2"/>
          </p:nvPr>
        </p:nvSpPr>
        <p:spPr>
          <a:xfrm>
            <a:off x="571500" y="816100"/>
            <a:ext cx="8001000" cy="2507100"/>
          </a:xfrm>
          <a:prstGeom prst="rect">
            <a:avLst/>
          </a:prstGeom>
        </p:spPr>
        <p:txBody>
          <a:bodyPr spcFirstLastPara="1" wrap="square" lIns="0" tIns="0" rIns="0" bIns="0" anchor="b" anchorCtr="0">
            <a:noAutofit/>
          </a:bodyPr>
          <a:lstStyle>
            <a:lvl1pPr marL="457200" lvl="0" indent="-349250">
              <a:lnSpc>
                <a:spcPct val="185000"/>
              </a:lnSpc>
              <a:spcBef>
                <a:spcPts val="0"/>
              </a:spcBef>
              <a:spcAft>
                <a:spcPts val="0"/>
              </a:spcAft>
              <a:buSzPts val="1900"/>
              <a:buFont typeface="Oswald"/>
              <a:buChar char="●"/>
              <a:defRPr>
                <a:latin typeface="Oswald"/>
                <a:ea typeface="Oswald"/>
                <a:cs typeface="Oswald"/>
                <a:sym typeface="Oswald"/>
              </a:defRPr>
            </a:lvl1pPr>
            <a:lvl2pPr marL="914400" lvl="1" indent="-349250">
              <a:lnSpc>
                <a:spcPct val="185000"/>
              </a:lnSpc>
              <a:spcBef>
                <a:spcPts val="0"/>
              </a:spcBef>
              <a:spcAft>
                <a:spcPts val="0"/>
              </a:spcAft>
              <a:buSzPts val="1900"/>
              <a:buFont typeface="Oswald"/>
              <a:buChar char="○"/>
              <a:defRPr>
                <a:latin typeface="Oswald"/>
                <a:ea typeface="Oswald"/>
                <a:cs typeface="Oswald"/>
                <a:sym typeface="Oswald"/>
              </a:defRPr>
            </a:lvl2pPr>
            <a:lvl3pPr marL="1371600" lvl="2" indent="-349250">
              <a:lnSpc>
                <a:spcPct val="185000"/>
              </a:lnSpc>
              <a:spcBef>
                <a:spcPts val="0"/>
              </a:spcBef>
              <a:spcAft>
                <a:spcPts val="0"/>
              </a:spcAft>
              <a:buSzPts val="1900"/>
              <a:buFont typeface="Oswald"/>
              <a:buChar char="■"/>
              <a:defRPr>
                <a:latin typeface="Oswald"/>
                <a:ea typeface="Oswald"/>
                <a:cs typeface="Oswald"/>
                <a:sym typeface="Oswald"/>
              </a:defRPr>
            </a:lvl3pPr>
            <a:lvl4pPr marL="1828800" lvl="3" indent="-349250">
              <a:lnSpc>
                <a:spcPct val="185000"/>
              </a:lnSpc>
              <a:spcBef>
                <a:spcPts val="0"/>
              </a:spcBef>
              <a:spcAft>
                <a:spcPts val="0"/>
              </a:spcAft>
              <a:buSzPts val="1900"/>
              <a:buFont typeface="Oswald"/>
              <a:buChar char="●"/>
              <a:defRPr>
                <a:latin typeface="Oswald"/>
                <a:ea typeface="Oswald"/>
                <a:cs typeface="Oswald"/>
                <a:sym typeface="Oswald"/>
              </a:defRPr>
            </a:lvl4pPr>
            <a:lvl5pPr marL="2286000" lvl="4" indent="-349250">
              <a:lnSpc>
                <a:spcPct val="185000"/>
              </a:lnSpc>
              <a:spcBef>
                <a:spcPts val="0"/>
              </a:spcBef>
              <a:spcAft>
                <a:spcPts val="0"/>
              </a:spcAft>
              <a:buSzPts val="1900"/>
              <a:buFont typeface="Oswald"/>
              <a:buChar char="○"/>
              <a:defRPr>
                <a:latin typeface="Oswald"/>
                <a:ea typeface="Oswald"/>
                <a:cs typeface="Oswald"/>
                <a:sym typeface="Oswald"/>
              </a:defRPr>
            </a:lvl5pPr>
            <a:lvl6pPr marL="2743200" lvl="5" indent="-349250">
              <a:lnSpc>
                <a:spcPct val="185000"/>
              </a:lnSpc>
              <a:spcBef>
                <a:spcPts val="0"/>
              </a:spcBef>
              <a:spcAft>
                <a:spcPts val="0"/>
              </a:spcAft>
              <a:buSzPts val="1900"/>
              <a:buFont typeface="Oswald"/>
              <a:buChar char="■"/>
              <a:defRPr>
                <a:latin typeface="Oswald"/>
                <a:ea typeface="Oswald"/>
                <a:cs typeface="Oswald"/>
                <a:sym typeface="Oswald"/>
              </a:defRPr>
            </a:lvl6pPr>
            <a:lvl7pPr marL="3200400" lvl="6" indent="-349250">
              <a:lnSpc>
                <a:spcPct val="185000"/>
              </a:lnSpc>
              <a:spcBef>
                <a:spcPts val="0"/>
              </a:spcBef>
              <a:spcAft>
                <a:spcPts val="0"/>
              </a:spcAft>
              <a:buSzPts val="1900"/>
              <a:buFont typeface="Oswald"/>
              <a:buChar char="●"/>
              <a:defRPr>
                <a:latin typeface="Oswald"/>
                <a:ea typeface="Oswald"/>
                <a:cs typeface="Oswald"/>
                <a:sym typeface="Oswald"/>
              </a:defRPr>
            </a:lvl7pPr>
            <a:lvl8pPr marL="3657600" lvl="7" indent="-349250">
              <a:lnSpc>
                <a:spcPct val="185000"/>
              </a:lnSpc>
              <a:spcBef>
                <a:spcPts val="0"/>
              </a:spcBef>
              <a:spcAft>
                <a:spcPts val="0"/>
              </a:spcAft>
              <a:buSzPts val="1900"/>
              <a:buFont typeface="Oswald"/>
              <a:buChar char="○"/>
              <a:defRPr>
                <a:latin typeface="Oswald"/>
                <a:ea typeface="Oswald"/>
                <a:cs typeface="Oswald"/>
                <a:sym typeface="Oswald"/>
              </a:defRPr>
            </a:lvl8pPr>
            <a:lvl9pPr marL="4114800" lvl="8" indent="-349250">
              <a:lnSpc>
                <a:spcPct val="185000"/>
              </a:lnSpc>
              <a:spcBef>
                <a:spcPts val="0"/>
              </a:spcBef>
              <a:spcAft>
                <a:spcPts val="0"/>
              </a:spcAft>
              <a:buSzPts val="1900"/>
              <a:buFont typeface="Oswald"/>
              <a:buChar char="■"/>
              <a:defRPr>
                <a:latin typeface="Oswald"/>
                <a:ea typeface="Oswald"/>
                <a:cs typeface="Oswald"/>
                <a:sym typeface="Oswald"/>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with slide number" type="blank">
  <p:cSld name="BLANK">
    <p:spTree>
      <p:nvGrpSpPr>
        <p:cNvPr id="1" name="Shape 205"/>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p:cSld name="BLANK_1">
    <p:spTree>
      <p:nvGrpSpPr>
        <p:cNvPr id="1" name="Shape 206"/>
        <p:cNvGrpSpPr/>
        <p:nvPr/>
      </p:nvGrpSpPr>
      <p:grpSpPr>
        <a:xfrm>
          <a:off x="0" y="0"/>
          <a:ext cx="0" cy="0"/>
          <a:chOff x="0" y="0"/>
          <a:chExt cx="0" cy="0"/>
        </a:xfrm>
      </p:grpSpPr>
      <p:sp>
        <p:nvSpPr>
          <p:cNvPr id="207" name="Google Shape;207;p60"/>
          <p:cNvSpPr/>
          <p:nvPr/>
        </p:nvSpPr>
        <p:spPr>
          <a:xfrm>
            <a:off x="7904825" y="4467075"/>
            <a:ext cx="1239000" cy="676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8"/>
        <p:cNvGrpSpPr/>
        <p:nvPr/>
      </p:nvGrpSpPr>
      <p:grpSpPr>
        <a:xfrm>
          <a:off x="0" y="0"/>
          <a:ext cx="0" cy="0"/>
          <a:chOff x="0" y="0"/>
          <a:chExt cx="0" cy="0"/>
        </a:xfrm>
      </p:grpSpPr>
      <p:sp>
        <p:nvSpPr>
          <p:cNvPr id="209" name="Google Shape;209;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p:cSld name="TITLE_2">
    <p:spTree>
      <p:nvGrpSpPr>
        <p:cNvPr id="1" name="Shape 211"/>
        <p:cNvGrpSpPr/>
        <p:nvPr/>
      </p:nvGrpSpPr>
      <p:grpSpPr>
        <a:xfrm>
          <a:off x="0" y="0"/>
          <a:ext cx="0" cy="0"/>
          <a:chOff x="0" y="0"/>
          <a:chExt cx="0" cy="0"/>
        </a:xfrm>
      </p:grpSpPr>
      <p:sp>
        <p:nvSpPr>
          <p:cNvPr id="212" name="Google Shape;212;p6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13" name="Google Shape;213;p6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14" name="Google Shape;214;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1">
  <p:cSld name="TITLE_3">
    <p:spTree>
      <p:nvGrpSpPr>
        <p:cNvPr id="1" name="Shape 215"/>
        <p:cNvGrpSpPr/>
        <p:nvPr/>
      </p:nvGrpSpPr>
      <p:grpSpPr>
        <a:xfrm>
          <a:off x="0" y="0"/>
          <a:ext cx="0" cy="0"/>
          <a:chOff x="0" y="0"/>
          <a:chExt cx="0" cy="0"/>
        </a:xfrm>
      </p:grpSpPr>
      <p:sp>
        <p:nvSpPr>
          <p:cNvPr id="216" name="Google Shape;216;p64"/>
          <p:cNvSpPr txBox="1">
            <a:spLocks noGrp="1"/>
          </p:cNvSpPr>
          <p:nvPr>
            <p:ph type="ctrTitle"/>
          </p:nvPr>
        </p:nvSpPr>
        <p:spPr>
          <a:xfrm>
            <a:off x="311708" y="744575"/>
            <a:ext cx="8520600" cy="20526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17" name="Google Shape;217;p64"/>
          <p:cNvSpPr txBox="1">
            <a:spLocks noGrp="1"/>
          </p:cNvSpPr>
          <p:nvPr>
            <p:ph type="subTitle" idx="1"/>
          </p:nvPr>
        </p:nvSpPr>
        <p:spPr>
          <a:xfrm>
            <a:off x="311700" y="2834125"/>
            <a:ext cx="8520600" cy="79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SzPts val="2800"/>
              <a:buNone/>
              <a:defRPr sz="2800"/>
            </a:lvl1pPr>
            <a:lvl2pPr lvl="1" algn="ctr">
              <a:lnSpc>
                <a:spcPct val="100000"/>
              </a:lnSpc>
              <a:spcBef>
                <a:spcPts val="560"/>
              </a:spcBef>
              <a:spcAft>
                <a:spcPts val="0"/>
              </a:spcAft>
              <a:buSzPts val="2800"/>
              <a:buNone/>
              <a:defRPr sz="2800"/>
            </a:lvl2pPr>
            <a:lvl3pPr lvl="2" algn="ctr">
              <a:lnSpc>
                <a:spcPct val="100000"/>
              </a:lnSpc>
              <a:spcBef>
                <a:spcPts val="48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a:endParaRPr/>
          </a:p>
        </p:txBody>
      </p:sp>
      <p:sp>
        <p:nvSpPr>
          <p:cNvPr id="218" name="Google Shape;218;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9"/>
        <p:cNvGrpSpPr/>
        <p:nvPr/>
      </p:nvGrpSpPr>
      <p:grpSpPr>
        <a:xfrm>
          <a:off x="0" y="0"/>
          <a:ext cx="0" cy="0"/>
          <a:chOff x="0" y="0"/>
          <a:chExt cx="0" cy="0"/>
        </a:xfrm>
      </p:grpSpPr>
      <p:sp>
        <p:nvSpPr>
          <p:cNvPr id="220" name="Google Shape;220;p6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1" name="Google Shape;221;p65"/>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222" name="Google Shape;222;p65"/>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223" name="Google Shape;223;p6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6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6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p:cSld name="TITLE_4">
    <p:spTree>
      <p:nvGrpSpPr>
        <p:cNvPr id="1" name="Shape 226"/>
        <p:cNvGrpSpPr/>
        <p:nvPr/>
      </p:nvGrpSpPr>
      <p:grpSpPr>
        <a:xfrm>
          <a:off x="0" y="0"/>
          <a:ext cx="0" cy="0"/>
          <a:chOff x="0" y="0"/>
          <a:chExt cx="0" cy="0"/>
        </a:xfrm>
      </p:grpSpPr>
      <p:sp>
        <p:nvSpPr>
          <p:cNvPr id="227" name="Google Shape;227;p6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8" name="Google Shape;228;p66"/>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1200"/>
              </a:spcBef>
              <a:spcAft>
                <a:spcPts val="0"/>
              </a:spcAft>
              <a:buClr>
                <a:schemeClr val="dk1"/>
              </a:buClr>
              <a:buSzPts val="1500"/>
              <a:buNone/>
              <a:defRPr sz="1500"/>
            </a:lvl2pPr>
            <a:lvl3pPr lvl="2" algn="ctr">
              <a:lnSpc>
                <a:spcPct val="90000"/>
              </a:lnSpc>
              <a:spcBef>
                <a:spcPts val="1200"/>
              </a:spcBef>
              <a:spcAft>
                <a:spcPts val="0"/>
              </a:spcAft>
              <a:buClr>
                <a:schemeClr val="dk1"/>
              </a:buClr>
              <a:buSzPts val="1400"/>
              <a:buNone/>
              <a:defRPr sz="1400"/>
            </a:lvl3pPr>
            <a:lvl4pPr lvl="3" algn="ctr">
              <a:lnSpc>
                <a:spcPct val="90000"/>
              </a:lnSpc>
              <a:spcBef>
                <a:spcPts val="1200"/>
              </a:spcBef>
              <a:spcAft>
                <a:spcPts val="0"/>
              </a:spcAft>
              <a:buClr>
                <a:schemeClr val="dk1"/>
              </a:buClr>
              <a:buSzPts val="1200"/>
              <a:buNone/>
              <a:defRPr sz="1200"/>
            </a:lvl4pPr>
            <a:lvl5pPr lvl="4" algn="ctr">
              <a:lnSpc>
                <a:spcPct val="90000"/>
              </a:lnSpc>
              <a:spcBef>
                <a:spcPts val="1200"/>
              </a:spcBef>
              <a:spcAft>
                <a:spcPts val="0"/>
              </a:spcAft>
              <a:buClr>
                <a:schemeClr val="dk1"/>
              </a:buClr>
              <a:buSzPts val="1200"/>
              <a:buNone/>
              <a:defRPr sz="1200"/>
            </a:lvl5pPr>
            <a:lvl6pPr lvl="5" algn="ctr">
              <a:lnSpc>
                <a:spcPct val="90000"/>
              </a:lnSpc>
              <a:spcBef>
                <a:spcPts val="1200"/>
              </a:spcBef>
              <a:spcAft>
                <a:spcPts val="0"/>
              </a:spcAft>
              <a:buClr>
                <a:schemeClr val="dk1"/>
              </a:buClr>
              <a:buSzPts val="1200"/>
              <a:buNone/>
              <a:defRPr sz="1200"/>
            </a:lvl6pPr>
            <a:lvl7pPr lvl="6" algn="ctr">
              <a:lnSpc>
                <a:spcPct val="90000"/>
              </a:lnSpc>
              <a:spcBef>
                <a:spcPts val="1200"/>
              </a:spcBef>
              <a:spcAft>
                <a:spcPts val="0"/>
              </a:spcAft>
              <a:buClr>
                <a:schemeClr val="dk1"/>
              </a:buClr>
              <a:buSzPts val="1200"/>
              <a:buNone/>
              <a:defRPr sz="1200"/>
            </a:lvl7pPr>
            <a:lvl8pPr lvl="7" algn="ctr">
              <a:lnSpc>
                <a:spcPct val="90000"/>
              </a:lnSpc>
              <a:spcBef>
                <a:spcPts val="1200"/>
              </a:spcBef>
              <a:spcAft>
                <a:spcPts val="0"/>
              </a:spcAft>
              <a:buClr>
                <a:schemeClr val="dk1"/>
              </a:buClr>
              <a:buSzPts val="1200"/>
              <a:buNone/>
              <a:defRPr sz="1200"/>
            </a:lvl8pPr>
            <a:lvl9pPr lvl="8" algn="ctr">
              <a:lnSpc>
                <a:spcPct val="90000"/>
              </a:lnSpc>
              <a:spcBef>
                <a:spcPts val="1200"/>
              </a:spcBef>
              <a:spcAft>
                <a:spcPts val="1200"/>
              </a:spcAft>
              <a:buClr>
                <a:schemeClr val="dk1"/>
              </a:buClr>
              <a:buSzPts val="1200"/>
              <a:buNone/>
              <a:defRPr sz="1200"/>
            </a:lvl9pPr>
          </a:lstStyle>
          <a:p>
            <a:endParaRPr/>
          </a:p>
        </p:txBody>
      </p:sp>
      <p:sp>
        <p:nvSpPr>
          <p:cNvPr id="229" name="Google Shape;229;p6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6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6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238"/>
        <p:cNvGrpSpPr/>
        <p:nvPr/>
      </p:nvGrpSpPr>
      <p:grpSpPr>
        <a:xfrm>
          <a:off x="0" y="0"/>
          <a:ext cx="0" cy="0"/>
          <a:chOff x="0" y="0"/>
          <a:chExt cx="0" cy="0"/>
        </a:xfrm>
      </p:grpSpPr>
      <p:sp>
        <p:nvSpPr>
          <p:cNvPr id="239" name="Google Shape;239;p68"/>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rgbClr val="102649"/>
              </a:buClr>
              <a:buSzPts val="4500"/>
              <a:buFont typeface="Libre Franklin Medium"/>
              <a:buNone/>
              <a:defRPr sz="4500">
                <a:solidFill>
                  <a:srgbClr val="102649"/>
                </a:solidFill>
                <a:latin typeface="Franklin Gothic Medium" panose="020B0603020102020204" pitchFamily="34" charset="0"/>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40" name="Google Shape;240;p68"/>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rgbClr val="007780"/>
              </a:buClr>
              <a:buSzPts val="1800"/>
              <a:buNone/>
              <a:defRPr sz="1800">
                <a:solidFill>
                  <a:srgbClr val="007780"/>
                </a:solidFill>
                <a:latin typeface="Franklin Gothic Book" panose="020B0503020102020204" pitchFamily="34" charset="0"/>
              </a:defRPr>
            </a:lvl1pPr>
            <a:lvl2pPr lvl="1" algn="ctr">
              <a:lnSpc>
                <a:spcPct val="90000"/>
              </a:lnSpc>
              <a:spcBef>
                <a:spcPts val="400"/>
              </a:spcBef>
              <a:spcAft>
                <a:spcPts val="0"/>
              </a:spcAft>
              <a:buClr>
                <a:srgbClr val="102649"/>
              </a:buClr>
              <a:buSzPts val="1500"/>
              <a:buNone/>
              <a:defRPr sz="1500"/>
            </a:lvl2pPr>
            <a:lvl3pPr lvl="2" algn="ctr">
              <a:lnSpc>
                <a:spcPct val="90000"/>
              </a:lnSpc>
              <a:spcBef>
                <a:spcPts val="400"/>
              </a:spcBef>
              <a:spcAft>
                <a:spcPts val="0"/>
              </a:spcAft>
              <a:buClr>
                <a:srgbClr val="102649"/>
              </a:buClr>
              <a:buSzPts val="1400"/>
              <a:buNone/>
              <a:defRPr sz="1400"/>
            </a:lvl3pPr>
            <a:lvl4pPr lvl="3" algn="ctr">
              <a:lnSpc>
                <a:spcPct val="90000"/>
              </a:lnSpc>
              <a:spcBef>
                <a:spcPts val="400"/>
              </a:spcBef>
              <a:spcAft>
                <a:spcPts val="0"/>
              </a:spcAft>
              <a:buClr>
                <a:srgbClr val="102649"/>
              </a:buClr>
              <a:buSzPts val="1200"/>
              <a:buNone/>
              <a:defRPr sz="1200"/>
            </a:lvl4pPr>
            <a:lvl5pPr lvl="4" algn="ctr">
              <a:lnSpc>
                <a:spcPct val="90000"/>
              </a:lnSpc>
              <a:spcBef>
                <a:spcPts val="400"/>
              </a:spcBef>
              <a:spcAft>
                <a:spcPts val="0"/>
              </a:spcAft>
              <a:buClr>
                <a:srgbClr val="102649"/>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dirty="0"/>
          </a:p>
        </p:txBody>
      </p:sp>
      <p:sp>
        <p:nvSpPr>
          <p:cNvPr id="241" name="Google Shape;241;p6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2" name="Google Shape;242;p68"/>
          <p:cNvSpPr txBox="1">
            <a:spLocks noGrp="1"/>
          </p:cNvSpPr>
          <p:nvPr>
            <p:ph type="ftr" idx="11"/>
          </p:nvPr>
        </p:nvSpPr>
        <p:spPr>
          <a:xfrm>
            <a:off x="3028950" y="4767263"/>
            <a:ext cx="26733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solidFill>
                  <a:srgbClr val="00778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3" name="Google Shape;243;p6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7780"/>
                </a:solidFill>
                <a:latin typeface="Libre Franklin"/>
                <a:ea typeface="Libre Franklin"/>
                <a:cs typeface="Libre Franklin"/>
                <a:sym typeface="Libre Franklin"/>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7780"/>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7780"/>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7780"/>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7780"/>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7780"/>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7780"/>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7780"/>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44"/>
        <p:cNvGrpSpPr/>
        <p:nvPr/>
      </p:nvGrpSpPr>
      <p:grpSpPr>
        <a:xfrm>
          <a:off x="0" y="0"/>
          <a:ext cx="0" cy="0"/>
          <a:chOff x="0" y="0"/>
          <a:chExt cx="0" cy="0"/>
        </a:xfrm>
      </p:grpSpPr>
      <p:sp>
        <p:nvSpPr>
          <p:cNvPr id="245" name="Google Shape;245;p69"/>
          <p:cNvSpPr txBox="1">
            <a:spLocks noGrp="1"/>
          </p:cNvSpPr>
          <p:nvPr>
            <p:ph type="title"/>
          </p:nvPr>
        </p:nvSpPr>
        <p:spPr>
          <a:xfrm>
            <a:off x="416840" y="192912"/>
            <a:ext cx="6744300" cy="9906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rgbClr val="072B62"/>
              </a:buClr>
              <a:buSzPts val="1400"/>
              <a:buNone/>
              <a:defRPr>
                <a:latin typeface="Franklin Gothic Medium" panose="020B0603020102020204" pitchFamily="34" charset="0"/>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46" name="Google Shape;246;p69"/>
          <p:cNvSpPr txBox="1">
            <a:spLocks noGrp="1"/>
          </p:cNvSpPr>
          <p:nvPr>
            <p:ph type="sldNum" idx="12"/>
          </p:nvPr>
        </p:nvSpPr>
        <p:spPr>
          <a:xfrm>
            <a:off x="8262575" y="4732238"/>
            <a:ext cx="5127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
              <a:t>‹#›</a:t>
            </a:fld>
            <a:endParaRPr/>
          </a:p>
        </p:txBody>
      </p:sp>
      <p:sp>
        <p:nvSpPr>
          <p:cNvPr id="247" name="Google Shape;247;p69"/>
          <p:cNvSpPr txBox="1">
            <a:spLocks noGrp="1"/>
          </p:cNvSpPr>
          <p:nvPr>
            <p:ph type="body" idx="1"/>
          </p:nvPr>
        </p:nvSpPr>
        <p:spPr>
          <a:xfrm>
            <a:off x="436225" y="1347290"/>
            <a:ext cx="6817500" cy="36588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700"/>
              <a:buNone/>
              <a:defRPr>
                <a:latin typeface="Franklin Gothic Book" panose="020B0503020102020204" pitchFamily="34" charset="0"/>
              </a:defRPr>
            </a:lvl1pPr>
            <a:lvl2pPr marL="914400" lvl="1" indent="-298450" algn="l">
              <a:lnSpc>
                <a:spcPct val="90000"/>
              </a:lnSpc>
              <a:spcBef>
                <a:spcPts val="800"/>
              </a:spcBef>
              <a:spcAft>
                <a:spcPts val="0"/>
              </a:spcAft>
              <a:buSzPts val="1100"/>
              <a:buChar char="●"/>
              <a:defRPr/>
            </a:lvl2pPr>
            <a:lvl3pPr marL="1371600" lvl="2" indent="-317500" algn="l">
              <a:lnSpc>
                <a:spcPct val="90000"/>
              </a:lnSpc>
              <a:spcBef>
                <a:spcPts val="800"/>
              </a:spcBef>
              <a:spcAft>
                <a:spcPts val="0"/>
              </a:spcAft>
              <a:buSzPts val="1400"/>
              <a:buChar char="✓"/>
              <a:defRPr/>
            </a:lvl3pPr>
            <a:lvl4pPr marL="1828800" lvl="3" indent="-317500" algn="l">
              <a:lnSpc>
                <a:spcPct val="90000"/>
              </a:lnSpc>
              <a:spcBef>
                <a:spcPts val="800"/>
              </a:spcBef>
              <a:spcAft>
                <a:spcPts val="0"/>
              </a:spcAft>
              <a:buSzPts val="1400"/>
              <a:buChar char="?"/>
              <a:defRPr/>
            </a:lvl4pPr>
            <a:lvl5pPr marL="2286000" lvl="4" indent="-317500" algn="l">
              <a:lnSpc>
                <a:spcPct val="90000"/>
              </a:lnSpc>
              <a:spcBef>
                <a:spcPts val="800"/>
              </a:spcBef>
              <a:spcAft>
                <a:spcPts val="0"/>
              </a:spcAft>
              <a:buSzPts val="1400"/>
              <a:buChar char="?"/>
              <a:defRPr/>
            </a:lvl5pPr>
            <a:lvl6pPr marL="2743200" lvl="5" indent="-298450" algn="l">
              <a:lnSpc>
                <a:spcPct val="90000"/>
              </a:lnSpc>
              <a:spcBef>
                <a:spcPts val="800"/>
              </a:spcBef>
              <a:spcAft>
                <a:spcPts val="0"/>
              </a:spcAft>
              <a:buSzPts val="1100"/>
              <a:buChar char="►"/>
              <a:defRPr/>
            </a:lvl6pPr>
            <a:lvl7pPr marL="3200400" lvl="6" indent="-298450" algn="l">
              <a:lnSpc>
                <a:spcPct val="90000"/>
              </a:lnSpc>
              <a:spcBef>
                <a:spcPts val="800"/>
              </a:spcBef>
              <a:spcAft>
                <a:spcPts val="0"/>
              </a:spcAft>
              <a:buSzPts val="1100"/>
              <a:buChar char="►"/>
              <a:defRPr/>
            </a:lvl7pPr>
            <a:lvl8pPr marL="3657600" lvl="7" indent="-298450" algn="l">
              <a:lnSpc>
                <a:spcPct val="90000"/>
              </a:lnSpc>
              <a:spcBef>
                <a:spcPts val="800"/>
              </a:spcBef>
              <a:spcAft>
                <a:spcPts val="0"/>
              </a:spcAft>
              <a:buSzPts val="1100"/>
              <a:buChar char="►"/>
              <a:defRPr/>
            </a:lvl8pPr>
            <a:lvl9pPr marL="4114800" lvl="8" indent="-298450" algn="l">
              <a:lnSpc>
                <a:spcPct val="90000"/>
              </a:lnSpc>
              <a:spcBef>
                <a:spcPts val="800"/>
              </a:spcBef>
              <a:spcAft>
                <a:spcPts val="0"/>
              </a:spcAft>
              <a:buSzPts val="1100"/>
              <a:buChar char="►"/>
              <a:defRPr/>
            </a:lvl9pPr>
          </a:lstStyle>
          <a:p>
            <a:endParaRPr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8"/>
        <p:cNvGrpSpPr/>
        <p:nvPr/>
      </p:nvGrpSpPr>
      <p:grpSpPr>
        <a:xfrm>
          <a:off x="0" y="0"/>
          <a:ext cx="0" cy="0"/>
          <a:chOff x="0" y="0"/>
          <a:chExt cx="0" cy="0"/>
        </a:xfrm>
      </p:grpSpPr>
      <p:sp>
        <p:nvSpPr>
          <p:cNvPr id="249" name="Google Shape;249;p7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atin typeface="Libre Franklin Medium"/>
                <a:ea typeface="Libre Franklin Medium"/>
                <a:cs typeface="Libre Franklin Medium"/>
                <a:sym typeface="Libre Franklin Medium"/>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0" name="Google Shape;250;p7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atin typeface="Libre Franklin"/>
                <a:ea typeface="Libre Franklin"/>
                <a:cs typeface="Libre Franklin"/>
                <a:sym typeface="Libre Franklin"/>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51" name="Google Shape;251;p7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2" name="Google Shape;252;p70"/>
          <p:cNvSpPr txBox="1">
            <a:spLocks noGrp="1"/>
          </p:cNvSpPr>
          <p:nvPr>
            <p:ph type="ftr" idx="11"/>
          </p:nvPr>
        </p:nvSpPr>
        <p:spPr>
          <a:xfrm>
            <a:off x="3028950" y="4767263"/>
            <a:ext cx="26733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3" name="Google Shape;253;p70"/>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3"/>
        <p:cNvGrpSpPr/>
        <p:nvPr/>
      </p:nvGrpSpPr>
      <p:grpSpPr>
        <a:xfrm>
          <a:off x="0" y="0"/>
          <a:ext cx="0" cy="0"/>
          <a:chOff x="0" y="0"/>
          <a:chExt cx="0" cy="0"/>
        </a:xfrm>
      </p:grpSpPr>
      <p:sp>
        <p:nvSpPr>
          <p:cNvPr id="264" name="Google Shape;264;p7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5" name="Google Shape;265;p72"/>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6" name="Google Shape;266;p72"/>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7" name="Google Shape;267;p7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8" name="Google Shape;268;p72"/>
          <p:cNvSpPr txBox="1">
            <a:spLocks noGrp="1"/>
          </p:cNvSpPr>
          <p:nvPr>
            <p:ph type="ftr" idx="11"/>
          </p:nvPr>
        </p:nvSpPr>
        <p:spPr>
          <a:xfrm>
            <a:off x="3028950" y="4767263"/>
            <a:ext cx="26733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9" name="Google Shape;269;p72"/>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270"/>
        <p:cNvGrpSpPr/>
        <p:nvPr/>
      </p:nvGrpSpPr>
      <p:grpSpPr>
        <a:xfrm>
          <a:off x="0" y="0"/>
          <a:ext cx="0" cy="0"/>
          <a:chOff x="0" y="0"/>
          <a:chExt cx="0" cy="0"/>
        </a:xfrm>
      </p:grpSpPr>
      <p:sp>
        <p:nvSpPr>
          <p:cNvPr id="271" name="Google Shape;271;p73"/>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7780"/>
              </a:buClr>
              <a:buSzPts val="4500"/>
              <a:buFont typeface="Libre Franklin Medium"/>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2" name="Google Shape;272;p73"/>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73" name="Google Shape;273;p7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rgbClr val="10264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4" name="Google Shape;274;p73"/>
          <p:cNvSpPr txBox="1">
            <a:spLocks noGrp="1"/>
          </p:cNvSpPr>
          <p:nvPr>
            <p:ph type="ftr" idx="11"/>
          </p:nvPr>
        </p:nvSpPr>
        <p:spPr>
          <a:xfrm>
            <a:off x="3028950" y="4767263"/>
            <a:ext cx="30588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solidFill>
                  <a:srgbClr val="10264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5" name="Google Shape;275;p7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276"/>
        <p:cNvGrpSpPr/>
        <p:nvPr/>
      </p:nvGrpSpPr>
      <p:grpSpPr>
        <a:xfrm>
          <a:off x="0" y="0"/>
          <a:ext cx="0" cy="0"/>
          <a:chOff x="0" y="0"/>
          <a:chExt cx="0" cy="0"/>
        </a:xfrm>
      </p:grpSpPr>
      <p:sp>
        <p:nvSpPr>
          <p:cNvPr id="277" name="Google Shape;277;p7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rgbClr val="10264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8" name="Google Shape;278;p74"/>
          <p:cNvSpPr txBox="1">
            <a:spLocks noGrp="1"/>
          </p:cNvSpPr>
          <p:nvPr>
            <p:ph type="ftr" idx="11"/>
          </p:nvPr>
        </p:nvSpPr>
        <p:spPr>
          <a:xfrm>
            <a:off x="3028950" y="4767263"/>
            <a:ext cx="26733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solidFill>
                  <a:srgbClr val="10264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9" name="Google Shape;279;p74"/>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80"/>
        <p:cNvGrpSpPr/>
        <p:nvPr/>
      </p:nvGrpSpPr>
      <p:grpSpPr>
        <a:xfrm>
          <a:off x="0" y="0"/>
          <a:ext cx="0" cy="0"/>
          <a:chOff x="0" y="0"/>
          <a:chExt cx="0" cy="0"/>
        </a:xfrm>
      </p:grpSpPr>
      <p:sp>
        <p:nvSpPr>
          <p:cNvPr id="281" name="Google Shape;281;p7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2" name="Google Shape;282;p7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rgbClr val="10264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3" name="Google Shape;283;p75"/>
          <p:cNvSpPr txBox="1">
            <a:spLocks noGrp="1"/>
          </p:cNvSpPr>
          <p:nvPr>
            <p:ph type="ftr" idx="11"/>
          </p:nvPr>
        </p:nvSpPr>
        <p:spPr>
          <a:xfrm>
            <a:off x="3028950" y="4767263"/>
            <a:ext cx="26733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solidFill>
                  <a:srgbClr val="10264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4" name="Google Shape;284;p75"/>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5"/>
        <p:cNvGrpSpPr/>
        <p:nvPr/>
      </p:nvGrpSpPr>
      <p:grpSpPr>
        <a:xfrm>
          <a:off x="0" y="0"/>
          <a:ext cx="0" cy="0"/>
          <a:chOff x="0" y="0"/>
          <a:chExt cx="0" cy="0"/>
        </a:xfrm>
      </p:grpSpPr>
      <p:sp>
        <p:nvSpPr>
          <p:cNvPr id="286" name="Google Shape;286;p7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7780"/>
              </a:buClr>
              <a:buSzPts val="2400"/>
              <a:buFont typeface="Libre Franklin Medium"/>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7" name="Google Shape;287;p76"/>
          <p:cNvSpPr>
            <a:spLocks noGrp="1"/>
          </p:cNvSpPr>
          <p:nvPr>
            <p:ph type="pic" idx="2"/>
          </p:nvPr>
        </p:nvSpPr>
        <p:spPr>
          <a:xfrm>
            <a:off x="3887391" y="740569"/>
            <a:ext cx="4629300" cy="3655200"/>
          </a:xfrm>
          <a:prstGeom prst="rect">
            <a:avLst/>
          </a:prstGeom>
          <a:noFill/>
          <a:ln>
            <a:noFill/>
          </a:ln>
        </p:spPr>
      </p:sp>
      <p:sp>
        <p:nvSpPr>
          <p:cNvPr id="288" name="Google Shape;288;p76"/>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102649"/>
              </a:buClr>
              <a:buSzPts val="1200"/>
              <a:buNone/>
              <a:defRPr sz="1200"/>
            </a:lvl1pPr>
            <a:lvl2pPr marL="914400" lvl="1" indent="-228600" algn="l">
              <a:lnSpc>
                <a:spcPct val="90000"/>
              </a:lnSpc>
              <a:spcBef>
                <a:spcPts val="400"/>
              </a:spcBef>
              <a:spcAft>
                <a:spcPts val="0"/>
              </a:spcAft>
              <a:buClr>
                <a:srgbClr val="102649"/>
              </a:buClr>
              <a:buSzPts val="1100"/>
              <a:buNone/>
              <a:defRPr sz="1100"/>
            </a:lvl2pPr>
            <a:lvl3pPr marL="1371600" lvl="2" indent="-228600" algn="l">
              <a:lnSpc>
                <a:spcPct val="90000"/>
              </a:lnSpc>
              <a:spcBef>
                <a:spcPts val="400"/>
              </a:spcBef>
              <a:spcAft>
                <a:spcPts val="0"/>
              </a:spcAft>
              <a:buClr>
                <a:srgbClr val="102649"/>
              </a:buClr>
              <a:buSzPts val="900"/>
              <a:buNone/>
              <a:defRPr sz="900"/>
            </a:lvl3pPr>
            <a:lvl4pPr marL="1828800" lvl="3" indent="-228600" algn="l">
              <a:lnSpc>
                <a:spcPct val="90000"/>
              </a:lnSpc>
              <a:spcBef>
                <a:spcPts val="400"/>
              </a:spcBef>
              <a:spcAft>
                <a:spcPts val="0"/>
              </a:spcAft>
              <a:buClr>
                <a:srgbClr val="102649"/>
              </a:buClr>
              <a:buSzPts val="800"/>
              <a:buNone/>
              <a:defRPr sz="800"/>
            </a:lvl4pPr>
            <a:lvl5pPr marL="2286000" lvl="4" indent="-228600" algn="l">
              <a:lnSpc>
                <a:spcPct val="90000"/>
              </a:lnSpc>
              <a:spcBef>
                <a:spcPts val="400"/>
              </a:spcBef>
              <a:spcAft>
                <a:spcPts val="0"/>
              </a:spcAft>
              <a:buClr>
                <a:srgbClr val="10264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89" name="Google Shape;289;p7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0" name="Google Shape;290;p76"/>
          <p:cNvSpPr txBox="1">
            <a:spLocks noGrp="1"/>
          </p:cNvSpPr>
          <p:nvPr>
            <p:ph type="ftr" idx="11"/>
          </p:nvPr>
        </p:nvSpPr>
        <p:spPr>
          <a:xfrm>
            <a:off x="3028950" y="4767263"/>
            <a:ext cx="26733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1" name="Google Shape;291;p76"/>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2"/>
        <p:cNvGrpSpPr/>
        <p:nvPr/>
      </p:nvGrpSpPr>
      <p:grpSpPr>
        <a:xfrm>
          <a:off x="0" y="0"/>
          <a:ext cx="0" cy="0"/>
          <a:chOff x="0" y="0"/>
          <a:chExt cx="0" cy="0"/>
        </a:xfrm>
      </p:grpSpPr>
      <p:sp>
        <p:nvSpPr>
          <p:cNvPr id="293" name="Google Shape;293;p7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4" name="Google Shape;294;p77"/>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5" name="Google Shape;295;p7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6" name="Google Shape;296;p77"/>
          <p:cNvSpPr txBox="1">
            <a:spLocks noGrp="1"/>
          </p:cNvSpPr>
          <p:nvPr>
            <p:ph type="ftr" idx="11"/>
          </p:nvPr>
        </p:nvSpPr>
        <p:spPr>
          <a:xfrm>
            <a:off x="3028950" y="4767263"/>
            <a:ext cx="26733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7" name="Google Shape;297;p77"/>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8"/>
        <p:cNvGrpSpPr/>
        <p:nvPr/>
      </p:nvGrpSpPr>
      <p:grpSpPr>
        <a:xfrm>
          <a:off x="0" y="0"/>
          <a:ext cx="0" cy="0"/>
          <a:chOff x="0" y="0"/>
          <a:chExt cx="0" cy="0"/>
        </a:xfrm>
      </p:grpSpPr>
      <p:sp>
        <p:nvSpPr>
          <p:cNvPr id="299" name="Google Shape;299;p78"/>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0" name="Google Shape;300;p78"/>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01" name="Google Shape;301;p7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2" name="Google Shape;302;p78"/>
          <p:cNvSpPr txBox="1">
            <a:spLocks noGrp="1"/>
          </p:cNvSpPr>
          <p:nvPr>
            <p:ph type="ftr" idx="11"/>
          </p:nvPr>
        </p:nvSpPr>
        <p:spPr>
          <a:xfrm>
            <a:off x="3028950" y="4767263"/>
            <a:ext cx="26733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3" name="Google Shape;303;p78"/>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4"/>
        <p:cNvGrpSpPr/>
        <p:nvPr/>
      </p:nvGrpSpPr>
      <p:grpSpPr>
        <a:xfrm>
          <a:off x="0" y="0"/>
          <a:ext cx="0" cy="0"/>
          <a:chOff x="0" y="0"/>
          <a:chExt cx="0" cy="0"/>
        </a:xfrm>
      </p:grpSpPr>
      <p:sp>
        <p:nvSpPr>
          <p:cNvPr id="305" name="Google Shape;305;p79"/>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6" name="Google Shape;306;p79"/>
          <p:cNvSpPr txBox="1">
            <a:spLocks noGrp="1"/>
          </p:cNvSpPr>
          <p:nvPr>
            <p:ph type="body" idx="1"/>
          </p:nvPr>
        </p:nvSpPr>
        <p:spPr>
          <a:xfrm>
            <a:off x="311700" y="1152475"/>
            <a:ext cx="3999900" cy="3416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sz="1400"/>
            </a:lvl1pPr>
            <a:lvl2pPr marL="914400" lvl="1" indent="-304800" algn="l">
              <a:lnSpc>
                <a:spcPct val="90000"/>
              </a:lnSpc>
              <a:spcBef>
                <a:spcPts val="400"/>
              </a:spcBef>
              <a:spcAft>
                <a:spcPts val="0"/>
              </a:spcAft>
              <a:buSzPts val="1200"/>
              <a:buChar char="•"/>
              <a:defRPr sz="1200"/>
            </a:lvl2pPr>
            <a:lvl3pPr marL="1371600" lvl="2" indent="-304800" algn="l">
              <a:lnSpc>
                <a:spcPct val="90000"/>
              </a:lnSpc>
              <a:spcBef>
                <a:spcPts val="400"/>
              </a:spcBef>
              <a:spcAft>
                <a:spcPts val="0"/>
              </a:spcAft>
              <a:buSzPts val="1200"/>
              <a:buChar char="•"/>
              <a:defRPr sz="120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04800" algn="l">
              <a:lnSpc>
                <a:spcPct val="90000"/>
              </a:lnSpc>
              <a:spcBef>
                <a:spcPts val="400"/>
              </a:spcBef>
              <a:spcAft>
                <a:spcPts val="0"/>
              </a:spcAft>
              <a:buSzPts val="1200"/>
              <a:buChar char="•"/>
              <a:defRPr sz="1200"/>
            </a:lvl6pPr>
            <a:lvl7pPr marL="3200400" lvl="6" indent="-304800" algn="l">
              <a:lnSpc>
                <a:spcPct val="90000"/>
              </a:lnSpc>
              <a:spcBef>
                <a:spcPts val="400"/>
              </a:spcBef>
              <a:spcAft>
                <a:spcPts val="0"/>
              </a:spcAft>
              <a:buSzPts val="1200"/>
              <a:buChar char="•"/>
              <a:defRPr sz="1200"/>
            </a:lvl7pPr>
            <a:lvl8pPr marL="3657600" lvl="7" indent="-304800" algn="l">
              <a:lnSpc>
                <a:spcPct val="90000"/>
              </a:lnSpc>
              <a:spcBef>
                <a:spcPts val="400"/>
              </a:spcBef>
              <a:spcAft>
                <a:spcPts val="0"/>
              </a:spcAft>
              <a:buSzPts val="1200"/>
              <a:buChar char="•"/>
              <a:defRPr sz="1200"/>
            </a:lvl8pPr>
            <a:lvl9pPr marL="4114800" lvl="8" indent="-304800" algn="l">
              <a:lnSpc>
                <a:spcPct val="90000"/>
              </a:lnSpc>
              <a:spcBef>
                <a:spcPts val="400"/>
              </a:spcBef>
              <a:spcAft>
                <a:spcPts val="0"/>
              </a:spcAft>
              <a:buSzPts val="1200"/>
              <a:buChar char="•"/>
              <a:defRPr sz="1200"/>
            </a:lvl9pPr>
          </a:lstStyle>
          <a:p>
            <a:endParaRPr/>
          </a:p>
        </p:txBody>
      </p:sp>
      <p:sp>
        <p:nvSpPr>
          <p:cNvPr id="307" name="Google Shape;307;p79"/>
          <p:cNvSpPr txBox="1">
            <a:spLocks noGrp="1"/>
          </p:cNvSpPr>
          <p:nvPr>
            <p:ph type="body" idx="2"/>
          </p:nvPr>
        </p:nvSpPr>
        <p:spPr>
          <a:xfrm>
            <a:off x="4832400" y="1152475"/>
            <a:ext cx="3999900" cy="3416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sz="1400"/>
            </a:lvl1pPr>
            <a:lvl2pPr marL="914400" lvl="1" indent="-304800" algn="l">
              <a:lnSpc>
                <a:spcPct val="90000"/>
              </a:lnSpc>
              <a:spcBef>
                <a:spcPts val="400"/>
              </a:spcBef>
              <a:spcAft>
                <a:spcPts val="0"/>
              </a:spcAft>
              <a:buSzPts val="1200"/>
              <a:buChar char="•"/>
              <a:defRPr sz="1200"/>
            </a:lvl2pPr>
            <a:lvl3pPr marL="1371600" lvl="2" indent="-304800" algn="l">
              <a:lnSpc>
                <a:spcPct val="90000"/>
              </a:lnSpc>
              <a:spcBef>
                <a:spcPts val="400"/>
              </a:spcBef>
              <a:spcAft>
                <a:spcPts val="0"/>
              </a:spcAft>
              <a:buSzPts val="1200"/>
              <a:buChar char="•"/>
              <a:defRPr sz="120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04800" algn="l">
              <a:lnSpc>
                <a:spcPct val="90000"/>
              </a:lnSpc>
              <a:spcBef>
                <a:spcPts val="400"/>
              </a:spcBef>
              <a:spcAft>
                <a:spcPts val="0"/>
              </a:spcAft>
              <a:buSzPts val="1200"/>
              <a:buChar char="•"/>
              <a:defRPr sz="1200"/>
            </a:lvl6pPr>
            <a:lvl7pPr marL="3200400" lvl="6" indent="-304800" algn="l">
              <a:lnSpc>
                <a:spcPct val="90000"/>
              </a:lnSpc>
              <a:spcBef>
                <a:spcPts val="400"/>
              </a:spcBef>
              <a:spcAft>
                <a:spcPts val="0"/>
              </a:spcAft>
              <a:buSzPts val="1200"/>
              <a:buChar char="•"/>
              <a:defRPr sz="1200"/>
            </a:lvl7pPr>
            <a:lvl8pPr marL="3657600" lvl="7" indent="-304800" algn="l">
              <a:lnSpc>
                <a:spcPct val="90000"/>
              </a:lnSpc>
              <a:spcBef>
                <a:spcPts val="400"/>
              </a:spcBef>
              <a:spcAft>
                <a:spcPts val="0"/>
              </a:spcAft>
              <a:buSzPts val="1200"/>
              <a:buChar char="•"/>
              <a:defRPr sz="1200"/>
            </a:lvl8pPr>
            <a:lvl9pPr marL="4114800" lvl="8" indent="-304800" algn="l">
              <a:lnSpc>
                <a:spcPct val="90000"/>
              </a:lnSpc>
              <a:spcBef>
                <a:spcPts val="400"/>
              </a:spcBef>
              <a:spcAft>
                <a:spcPts val="0"/>
              </a:spcAft>
              <a:buSzPts val="1200"/>
              <a:buChar char="•"/>
              <a:defRPr sz="1200"/>
            </a:lvl9pPr>
          </a:lstStyle>
          <a:p>
            <a:endParaRPr/>
          </a:p>
        </p:txBody>
      </p:sp>
      <p:sp>
        <p:nvSpPr>
          <p:cNvPr id="308" name="Google Shape;308;p7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09"/>
        <p:cNvGrpSpPr/>
        <p:nvPr/>
      </p:nvGrpSpPr>
      <p:grpSpPr>
        <a:xfrm>
          <a:off x="0" y="0"/>
          <a:ext cx="0" cy="0"/>
          <a:chOff x="0" y="0"/>
          <a:chExt cx="0" cy="0"/>
        </a:xfrm>
      </p:grpSpPr>
      <p:sp>
        <p:nvSpPr>
          <p:cNvPr id="310" name="Google Shape;310;p80"/>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1" name="Google Shape;311;p80"/>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312" name="Google Shape;312;p80"/>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13"/>
        <p:cNvGrpSpPr/>
        <p:nvPr/>
      </p:nvGrpSpPr>
      <p:grpSpPr>
        <a:xfrm>
          <a:off x="0" y="0"/>
          <a:ext cx="0" cy="0"/>
          <a:chOff x="0" y="0"/>
          <a:chExt cx="0" cy="0"/>
        </a:xfrm>
      </p:grpSpPr>
      <p:sp>
        <p:nvSpPr>
          <p:cNvPr id="314" name="Google Shape;314;p81"/>
          <p:cNvSpPr txBox="1">
            <a:spLocks noGrp="1"/>
          </p:cNvSpPr>
          <p:nvPr>
            <p:ph type="title"/>
          </p:nvPr>
        </p:nvSpPr>
        <p:spPr>
          <a:xfrm>
            <a:off x="853258" y="219632"/>
            <a:ext cx="6744300" cy="990600"/>
          </a:xfrm>
          <a:prstGeom prst="rect">
            <a:avLst/>
          </a:prstGeom>
          <a:noFill/>
          <a:ln>
            <a:noFill/>
          </a:ln>
        </p:spPr>
        <p:txBody>
          <a:bodyPr spcFirstLastPara="1" wrap="square" lIns="68575" tIns="34275" rIns="68575" bIns="34275" anchor="t" anchorCtr="0">
            <a:normAutofit/>
          </a:bodyPr>
          <a:lstStyle>
            <a:lvl1pPr marR="0" lvl="0" algn="l">
              <a:lnSpc>
                <a:spcPct val="90000"/>
              </a:lnSpc>
              <a:spcBef>
                <a:spcPts val="0"/>
              </a:spcBef>
              <a:spcAft>
                <a:spcPts val="0"/>
              </a:spcAft>
              <a:buClr>
                <a:srgbClr val="072B62"/>
              </a:buClr>
              <a:buSzPts val="4100"/>
              <a:buFont typeface="Georgia"/>
              <a:buNone/>
              <a:defRPr sz="41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100"/>
              <a:buNone/>
              <a:defRPr sz="1400" b="0" i="0" u="none" strike="noStrike" cap="none">
                <a:solidFill>
                  <a:schemeClr val="dk2"/>
                </a:solidFill>
              </a:defRPr>
            </a:lvl2pPr>
            <a:lvl3pPr marR="0" lvl="2" algn="l">
              <a:lnSpc>
                <a:spcPct val="100000"/>
              </a:lnSpc>
              <a:spcBef>
                <a:spcPts val="0"/>
              </a:spcBef>
              <a:spcAft>
                <a:spcPts val="0"/>
              </a:spcAft>
              <a:buSzPts val="1100"/>
              <a:buNone/>
              <a:defRPr sz="1400" b="0" i="0" u="none" strike="noStrike" cap="none">
                <a:solidFill>
                  <a:schemeClr val="dk2"/>
                </a:solidFill>
              </a:defRPr>
            </a:lvl3pPr>
            <a:lvl4pPr marR="0" lvl="3" algn="l">
              <a:lnSpc>
                <a:spcPct val="100000"/>
              </a:lnSpc>
              <a:spcBef>
                <a:spcPts val="0"/>
              </a:spcBef>
              <a:spcAft>
                <a:spcPts val="0"/>
              </a:spcAft>
              <a:buSzPts val="1100"/>
              <a:buNone/>
              <a:defRPr sz="1400" b="0" i="0" u="none" strike="noStrike" cap="none">
                <a:solidFill>
                  <a:schemeClr val="dk2"/>
                </a:solidFill>
              </a:defRPr>
            </a:lvl4pPr>
            <a:lvl5pPr marR="0" lvl="4" algn="l">
              <a:lnSpc>
                <a:spcPct val="100000"/>
              </a:lnSpc>
              <a:spcBef>
                <a:spcPts val="0"/>
              </a:spcBef>
              <a:spcAft>
                <a:spcPts val="0"/>
              </a:spcAft>
              <a:buSzPts val="1100"/>
              <a:buNone/>
              <a:defRPr sz="1400" b="0" i="0" u="none" strike="noStrike" cap="none">
                <a:solidFill>
                  <a:schemeClr val="dk2"/>
                </a:solidFill>
              </a:defRPr>
            </a:lvl5pPr>
            <a:lvl6pPr marR="0" lvl="5" algn="l">
              <a:lnSpc>
                <a:spcPct val="100000"/>
              </a:lnSpc>
              <a:spcBef>
                <a:spcPts val="0"/>
              </a:spcBef>
              <a:spcAft>
                <a:spcPts val="0"/>
              </a:spcAft>
              <a:buSzPts val="1100"/>
              <a:buNone/>
              <a:defRPr sz="1400" b="0" i="0" u="none" strike="noStrike" cap="none">
                <a:solidFill>
                  <a:schemeClr val="dk2"/>
                </a:solidFill>
              </a:defRPr>
            </a:lvl6pPr>
            <a:lvl7pPr marR="0" lvl="6" algn="l">
              <a:lnSpc>
                <a:spcPct val="100000"/>
              </a:lnSpc>
              <a:spcBef>
                <a:spcPts val="0"/>
              </a:spcBef>
              <a:spcAft>
                <a:spcPts val="0"/>
              </a:spcAft>
              <a:buSzPts val="1100"/>
              <a:buNone/>
              <a:defRPr sz="1400" b="0" i="0" u="none" strike="noStrike" cap="none">
                <a:solidFill>
                  <a:schemeClr val="dk2"/>
                </a:solidFill>
              </a:defRPr>
            </a:lvl7pPr>
            <a:lvl8pPr marR="0" lvl="7" algn="l">
              <a:lnSpc>
                <a:spcPct val="100000"/>
              </a:lnSpc>
              <a:spcBef>
                <a:spcPts val="0"/>
              </a:spcBef>
              <a:spcAft>
                <a:spcPts val="0"/>
              </a:spcAft>
              <a:buSzPts val="1100"/>
              <a:buNone/>
              <a:defRPr sz="1400" b="0" i="0" u="none" strike="noStrike" cap="none">
                <a:solidFill>
                  <a:schemeClr val="dk2"/>
                </a:solidFill>
              </a:defRPr>
            </a:lvl8pPr>
            <a:lvl9pPr marR="0" lvl="8" algn="l">
              <a:lnSpc>
                <a:spcPct val="100000"/>
              </a:lnSpc>
              <a:spcBef>
                <a:spcPts val="0"/>
              </a:spcBef>
              <a:spcAft>
                <a:spcPts val="0"/>
              </a:spcAft>
              <a:buSzPts val="1100"/>
              <a:buNone/>
              <a:defRPr sz="1400" b="0" i="0" u="none" strike="noStrike" cap="none">
                <a:solidFill>
                  <a:schemeClr val="dk2"/>
                </a:solidFill>
              </a:defRPr>
            </a:lvl9pPr>
          </a:lstStyle>
          <a:p>
            <a:endParaRPr/>
          </a:p>
        </p:txBody>
      </p:sp>
      <p:sp>
        <p:nvSpPr>
          <p:cNvPr id="315" name="Google Shape;315;p81"/>
          <p:cNvSpPr txBox="1">
            <a:spLocks noGrp="1"/>
          </p:cNvSpPr>
          <p:nvPr>
            <p:ph type="sldNum" idx="12"/>
          </p:nvPr>
        </p:nvSpPr>
        <p:spPr>
          <a:xfrm>
            <a:off x="8262575" y="4732238"/>
            <a:ext cx="512700" cy="273900"/>
          </a:xfrm>
          <a:prstGeom prst="rect">
            <a:avLst/>
          </a:prstGeom>
          <a:noFill/>
          <a:ln>
            <a:noFill/>
          </a:ln>
        </p:spPr>
        <p:txBody>
          <a:bodyPr spcFirstLastPara="1" wrap="square" lIns="68575" tIns="34275" rIns="68575" bIns="342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
              <a:t>‹#›</a:t>
            </a:fld>
            <a:endParaRPr/>
          </a:p>
        </p:txBody>
      </p:sp>
      <p:sp>
        <p:nvSpPr>
          <p:cNvPr id="316" name="Google Shape;316;p81"/>
          <p:cNvSpPr txBox="1">
            <a:spLocks noGrp="1"/>
          </p:cNvSpPr>
          <p:nvPr>
            <p:ph type="body" idx="1"/>
          </p:nvPr>
        </p:nvSpPr>
        <p:spPr>
          <a:xfrm>
            <a:off x="853258" y="1347290"/>
            <a:ext cx="6817500" cy="36588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rgbClr val="D2BD24"/>
              </a:buClr>
              <a:buSzPts val="2700"/>
              <a:buFont typeface="Noto Sans Symbols"/>
              <a:buNone/>
              <a:defRPr sz="2700" b="0" i="0" u="none" strike="noStrike" cap="none">
                <a:solidFill>
                  <a:srgbClr val="3F3F3F"/>
                </a:solidFill>
                <a:latin typeface="Libre Franklin Medium"/>
                <a:ea typeface="Libre Franklin Medium"/>
                <a:cs typeface="Libre Franklin Medium"/>
                <a:sym typeface="Libre Franklin Medium"/>
              </a:defRPr>
            </a:lvl1pPr>
            <a:lvl2pPr marL="914400" marR="0" lvl="1" indent="-349250" algn="l">
              <a:lnSpc>
                <a:spcPct val="90000"/>
              </a:lnSpc>
              <a:spcBef>
                <a:spcPts val="800"/>
              </a:spcBef>
              <a:spcAft>
                <a:spcPts val="0"/>
              </a:spcAft>
              <a:buClr>
                <a:srgbClr val="D2BD24"/>
              </a:buClr>
              <a:buSzPts val="19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2pPr>
            <a:lvl3pPr marL="1371600" marR="0" lvl="2" indent="-361950" algn="l">
              <a:lnSpc>
                <a:spcPct val="90000"/>
              </a:lnSpc>
              <a:spcBef>
                <a:spcPts val="800"/>
              </a:spcBef>
              <a:spcAft>
                <a:spcPts val="0"/>
              </a:spcAft>
              <a:buClr>
                <a:srgbClr val="D2BD24"/>
              </a:buClr>
              <a:buSzPts val="2100"/>
              <a:buFont typeface="Noto Sans Symbols"/>
              <a:buChar char="✓"/>
              <a:defRPr sz="2100" b="0" i="0" u="none" strike="noStrike" cap="none">
                <a:solidFill>
                  <a:srgbClr val="3F3F3F"/>
                </a:solidFill>
                <a:latin typeface="Libre Franklin Medium"/>
                <a:ea typeface="Libre Franklin Medium"/>
                <a:cs typeface="Libre Franklin Medium"/>
                <a:sym typeface="Libre Franklin Medium"/>
              </a:defRPr>
            </a:lvl3pPr>
            <a:lvl4pPr marL="1828800" marR="0" lvl="3"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4pPr>
            <a:lvl5pPr marL="2286000" marR="0" lvl="4"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5pPr>
            <a:lvl6pPr marL="2743200" marR="0" lvl="5"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6pPr>
            <a:lvl7pPr marL="3200400" marR="0" lvl="6"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7pPr>
            <a:lvl8pPr marL="3657600" marR="0" lvl="7"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8pPr>
            <a:lvl9pPr marL="4114800" marR="0" lvl="8"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317"/>
        <p:cNvGrpSpPr/>
        <p:nvPr/>
      </p:nvGrpSpPr>
      <p:grpSpPr>
        <a:xfrm>
          <a:off x="0" y="0"/>
          <a:ext cx="0" cy="0"/>
          <a:chOff x="0" y="0"/>
          <a:chExt cx="0" cy="0"/>
        </a:xfrm>
      </p:grpSpPr>
      <p:sp>
        <p:nvSpPr>
          <p:cNvPr id="318" name="Google Shape;318;p82"/>
          <p:cNvSpPr txBox="1">
            <a:spLocks noGrp="1"/>
          </p:cNvSpPr>
          <p:nvPr>
            <p:ph type="title"/>
          </p:nvPr>
        </p:nvSpPr>
        <p:spPr>
          <a:xfrm>
            <a:off x="532624" y="2455162"/>
            <a:ext cx="6744300" cy="990600"/>
          </a:xfrm>
          <a:prstGeom prst="rect">
            <a:avLst/>
          </a:prstGeom>
          <a:noFill/>
          <a:ln>
            <a:noFill/>
          </a:ln>
        </p:spPr>
        <p:txBody>
          <a:bodyPr spcFirstLastPara="1" wrap="square" lIns="68575" tIns="34275" rIns="68575" bIns="34275" anchor="t" anchorCtr="0">
            <a:normAutofit/>
          </a:bodyPr>
          <a:lstStyle>
            <a:lvl1pPr marR="0" lvl="0" algn="l">
              <a:lnSpc>
                <a:spcPct val="90000"/>
              </a:lnSpc>
              <a:spcBef>
                <a:spcPts val="0"/>
              </a:spcBef>
              <a:spcAft>
                <a:spcPts val="0"/>
              </a:spcAft>
              <a:buClr>
                <a:srgbClr val="072B62"/>
              </a:buClr>
              <a:buSzPts val="3300"/>
              <a:buFont typeface="Georgia"/>
              <a:buNone/>
              <a:defRPr sz="33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100"/>
              <a:buNone/>
              <a:defRPr sz="1400" b="0" i="0" u="none" strike="noStrike" cap="none">
                <a:solidFill>
                  <a:schemeClr val="dk2"/>
                </a:solidFill>
              </a:defRPr>
            </a:lvl2pPr>
            <a:lvl3pPr marR="0" lvl="2" algn="l">
              <a:lnSpc>
                <a:spcPct val="100000"/>
              </a:lnSpc>
              <a:spcBef>
                <a:spcPts val="0"/>
              </a:spcBef>
              <a:spcAft>
                <a:spcPts val="0"/>
              </a:spcAft>
              <a:buSzPts val="1100"/>
              <a:buNone/>
              <a:defRPr sz="1400" b="0" i="0" u="none" strike="noStrike" cap="none">
                <a:solidFill>
                  <a:schemeClr val="dk2"/>
                </a:solidFill>
              </a:defRPr>
            </a:lvl3pPr>
            <a:lvl4pPr marR="0" lvl="3" algn="l">
              <a:lnSpc>
                <a:spcPct val="100000"/>
              </a:lnSpc>
              <a:spcBef>
                <a:spcPts val="0"/>
              </a:spcBef>
              <a:spcAft>
                <a:spcPts val="0"/>
              </a:spcAft>
              <a:buSzPts val="1100"/>
              <a:buNone/>
              <a:defRPr sz="1400" b="0" i="0" u="none" strike="noStrike" cap="none">
                <a:solidFill>
                  <a:schemeClr val="dk2"/>
                </a:solidFill>
              </a:defRPr>
            </a:lvl4pPr>
            <a:lvl5pPr marR="0" lvl="4" algn="l">
              <a:lnSpc>
                <a:spcPct val="100000"/>
              </a:lnSpc>
              <a:spcBef>
                <a:spcPts val="0"/>
              </a:spcBef>
              <a:spcAft>
                <a:spcPts val="0"/>
              </a:spcAft>
              <a:buSzPts val="1100"/>
              <a:buNone/>
              <a:defRPr sz="1400" b="0" i="0" u="none" strike="noStrike" cap="none">
                <a:solidFill>
                  <a:schemeClr val="dk2"/>
                </a:solidFill>
              </a:defRPr>
            </a:lvl5pPr>
            <a:lvl6pPr marR="0" lvl="5" algn="l">
              <a:lnSpc>
                <a:spcPct val="100000"/>
              </a:lnSpc>
              <a:spcBef>
                <a:spcPts val="0"/>
              </a:spcBef>
              <a:spcAft>
                <a:spcPts val="0"/>
              </a:spcAft>
              <a:buSzPts val="1100"/>
              <a:buNone/>
              <a:defRPr sz="1400" b="0" i="0" u="none" strike="noStrike" cap="none">
                <a:solidFill>
                  <a:schemeClr val="dk2"/>
                </a:solidFill>
              </a:defRPr>
            </a:lvl6pPr>
            <a:lvl7pPr marR="0" lvl="6" algn="l">
              <a:lnSpc>
                <a:spcPct val="100000"/>
              </a:lnSpc>
              <a:spcBef>
                <a:spcPts val="0"/>
              </a:spcBef>
              <a:spcAft>
                <a:spcPts val="0"/>
              </a:spcAft>
              <a:buSzPts val="1100"/>
              <a:buNone/>
              <a:defRPr sz="1400" b="0" i="0" u="none" strike="noStrike" cap="none">
                <a:solidFill>
                  <a:schemeClr val="dk2"/>
                </a:solidFill>
              </a:defRPr>
            </a:lvl7pPr>
            <a:lvl8pPr marR="0" lvl="7" algn="l">
              <a:lnSpc>
                <a:spcPct val="100000"/>
              </a:lnSpc>
              <a:spcBef>
                <a:spcPts val="0"/>
              </a:spcBef>
              <a:spcAft>
                <a:spcPts val="0"/>
              </a:spcAft>
              <a:buSzPts val="1100"/>
              <a:buNone/>
              <a:defRPr sz="1400" b="0" i="0" u="none" strike="noStrike" cap="none">
                <a:solidFill>
                  <a:schemeClr val="dk2"/>
                </a:solidFill>
              </a:defRPr>
            </a:lvl8pPr>
            <a:lvl9pPr marR="0" lvl="8" algn="l">
              <a:lnSpc>
                <a:spcPct val="100000"/>
              </a:lnSpc>
              <a:spcBef>
                <a:spcPts val="0"/>
              </a:spcBef>
              <a:spcAft>
                <a:spcPts val="0"/>
              </a:spcAft>
              <a:buSzPts val="1100"/>
              <a:buNone/>
              <a:defRPr sz="1400" b="0" i="0" u="none" strike="noStrike" cap="none">
                <a:solidFill>
                  <a:schemeClr val="dk2"/>
                </a:solidFill>
              </a:defRPr>
            </a:lvl9pPr>
          </a:lstStyle>
          <a:p>
            <a:endParaRPr/>
          </a:p>
        </p:txBody>
      </p:sp>
      <p:sp>
        <p:nvSpPr>
          <p:cNvPr id="319" name="Google Shape;319;p82"/>
          <p:cNvSpPr txBox="1">
            <a:spLocks noGrp="1"/>
          </p:cNvSpPr>
          <p:nvPr>
            <p:ph type="sldNum" idx="12"/>
          </p:nvPr>
        </p:nvSpPr>
        <p:spPr>
          <a:xfrm>
            <a:off x="8262575" y="4732238"/>
            <a:ext cx="512700" cy="273900"/>
          </a:xfrm>
          <a:prstGeom prst="rect">
            <a:avLst/>
          </a:prstGeom>
          <a:noFill/>
          <a:ln>
            <a:noFill/>
          </a:ln>
        </p:spPr>
        <p:txBody>
          <a:bodyPr spcFirstLastPara="1" wrap="square" lIns="68575" tIns="34275" rIns="68575" bIns="342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20"/>
        <p:cNvGrpSpPr/>
        <p:nvPr/>
      </p:nvGrpSpPr>
      <p:grpSpPr>
        <a:xfrm>
          <a:off x="0" y="0"/>
          <a:ext cx="0" cy="0"/>
          <a:chOff x="0" y="0"/>
          <a:chExt cx="0" cy="0"/>
        </a:xfrm>
      </p:grpSpPr>
      <p:sp>
        <p:nvSpPr>
          <p:cNvPr id="321" name="Google Shape;321;p83"/>
          <p:cNvSpPr txBox="1">
            <a:spLocks noGrp="1"/>
          </p:cNvSpPr>
          <p:nvPr>
            <p:ph type="title"/>
          </p:nvPr>
        </p:nvSpPr>
        <p:spPr>
          <a:xfrm>
            <a:off x="862164" y="184005"/>
            <a:ext cx="6744300" cy="990600"/>
          </a:xfrm>
          <a:prstGeom prst="rect">
            <a:avLst/>
          </a:prstGeom>
          <a:noFill/>
          <a:ln>
            <a:noFill/>
          </a:ln>
        </p:spPr>
        <p:txBody>
          <a:bodyPr spcFirstLastPara="1" wrap="square" lIns="68575" tIns="34275" rIns="68575" bIns="34275" anchor="t" anchorCtr="0">
            <a:normAutofit/>
          </a:bodyPr>
          <a:lstStyle>
            <a:lvl1pPr marR="0" lvl="0" algn="l">
              <a:lnSpc>
                <a:spcPct val="90000"/>
              </a:lnSpc>
              <a:spcBef>
                <a:spcPts val="0"/>
              </a:spcBef>
              <a:spcAft>
                <a:spcPts val="0"/>
              </a:spcAft>
              <a:buClr>
                <a:srgbClr val="072B62"/>
              </a:buClr>
              <a:buSzPts val="4100"/>
              <a:buFont typeface="Georgia"/>
              <a:buNone/>
              <a:defRPr sz="41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100"/>
              <a:buNone/>
              <a:defRPr sz="1400" b="0" i="0" u="none" strike="noStrike" cap="none">
                <a:solidFill>
                  <a:schemeClr val="dk2"/>
                </a:solidFill>
              </a:defRPr>
            </a:lvl2pPr>
            <a:lvl3pPr marR="0" lvl="2" algn="l">
              <a:lnSpc>
                <a:spcPct val="100000"/>
              </a:lnSpc>
              <a:spcBef>
                <a:spcPts val="0"/>
              </a:spcBef>
              <a:spcAft>
                <a:spcPts val="0"/>
              </a:spcAft>
              <a:buSzPts val="1100"/>
              <a:buNone/>
              <a:defRPr sz="1400" b="0" i="0" u="none" strike="noStrike" cap="none">
                <a:solidFill>
                  <a:schemeClr val="dk2"/>
                </a:solidFill>
              </a:defRPr>
            </a:lvl3pPr>
            <a:lvl4pPr marR="0" lvl="3" algn="l">
              <a:lnSpc>
                <a:spcPct val="100000"/>
              </a:lnSpc>
              <a:spcBef>
                <a:spcPts val="0"/>
              </a:spcBef>
              <a:spcAft>
                <a:spcPts val="0"/>
              </a:spcAft>
              <a:buSzPts val="1100"/>
              <a:buNone/>
              <a:defRPr sz="1400" b="0" i="0" u="none" strike="noStrike" cap="none">
                <a:solidFill>
                  <a:schemeClr val="dk2"/>
                </a:solidFill>
              </a:defRPr>
            </a:lvl4pPr>
            <a:lvl5pPr marR="0" lvl="4" algn="l">
              <a:lnSpc>
                <a:spcPct val="100000"/>
              </a:lnSpc>
              <a:spcBef>
                <a:spcPts val="0"/>
              </a:spcBef>
              <a:spcAft>
                <a:spcPts val="0"/>
              </a:spcAft>
              <a:buSzPts val="1100"/>
              <a:buNone/>
              <a:defRPr sz="1400" b="0" i="0" u="none" strike="noStrike" cap="none">
                <a:solidFill>
                  <a:schemeClr val="dk2"/>
                </a:solidFill>
              </a:defRPr>
            </a:lvl5pPr>
            <a:lvl6pPr marR="0" lvl="5" algn="l">
              <a:lnSpc>
                <a:spcPct val="100000"/>
              </a:lnSpc>
              <a:spcBef>
                <a:spcPts val="0"/>
              </a:spcBef>
              <a:spcAft>
                <a:spcPts val="0"/>
              </a:spcAft>
              <a:buSzPts val="1100"/>
              <a:buNone/>
              <a:defRPr sz="1400" b="0" i="0" u="none" strike="noStrike" cap="none">
                <a:solidFill>
                  <a:schemeClr val="dk2"/>
                </a:solidFill>
              </a:defRPr>
            </a:lvl6pPr>
            <a:lvl7pPr marR="0" lvl="6" algn="l">
              <a:lnSpc>
                <a:spcPct val="100000"/>
              </a:lnSpc>
              <a:spcBef>
                <a:spcPts val="0"/>
              </a:spcBef>
              <a:spcAft>
                <a:spcPts val="0"/>
              </a:spcAft>
              <a:buSzPts val="1100"/>
              <a:buNone/>
              <a:defRPr sz="1400" b="0" i="0" u="none" strike="noStrike" cap="none">
                <a:solidFill>
                  <a:schemeClr val="dk2"/>
                </a:solidFill>
              </a:defRPr>
            </a:lvl7pPr>
            <a:lvl8pPr marR="0" lvl="7" algn="l">
              <a:lnSpc>
                <a:spcPct val="100000"/>
              </a:lnSpc>
              <a:spcBef>
                <a:spcPts val="0"/>
              </a:spcBef>
              <a:spcAft>
                <a:spcPts val="0"/>
              </a:spcAft>
              <a:buSzPts val="1100"/>
              <a:buNone/>
              <a:defRPr sz="1400" b="0" i="0" u="none" strike="noStrike" cap="none">
                <a:solidFill>
                  <a:schemeClr val="dk2"/>
                </a:solidFill>
              </a:defRPr>
            </a:lvl8pPr>
            <a:lvl9pPr marR="0" lvl="8" algn="l">
              <a:lnSpc>
                <a:spcPct val="100000"/>
              </a:lnSpc>
              <a:spcBef>
                <a:spcPts val="0"/>
              </a:spcBef>
              <a:spcAft>
                <a:spcPts val="0"/>
              </a:spcAft>
              <a:buSzPts val="1100"/>
              <a:buNone/>
              <a:defRPr sz="1400" b="0" i="0" u="none" strike="noStrike" cap="none">
                <a:solidFill>
                  <a:schemeClr val="dk2"/>
                </a:solidFill>
              </a:defRPr>
            </a:lvl9pPr>
          </a:lstStyle>
          <a:p>
            <a:endParaRPr/>
          </a:p>
        </p:txBody>
      </p:sp>
      <p:sp>
        <p:nvSpPr>
          <p:cNvPr id="322" name="Google Shape;322;p83"/>
          <p:cNvSpPr txBox="1">
            <a:spLocks noGrp="1"/>
          </p:cNvSpPr>
          <p:nvPr>
            <p:ph type="sldNum" idx="12"/>
          </p:nvPr>
        </p:nvSpPr>
        <p:spPr>
          <a:xfrm>
            <a:off x="8262575" y="4732238"/>
            <a:ext cx="512700" cy="273900"/>
          </a:xfrm>
          <a:prstGeom prst="rect">
            <a:avLst/>
          </a:prstGeom>
          <a:noFill/>
          <a:ln>
            <a:noFill/>
          </a:ln>
        </p:spPr>
        <p:txBody>
          <a:bodyPr spcFirstLastPara="1" wrap="square" lIns="68575" tIns="34275" rIns="68575" bIns="342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
              <a:t>‹#›</a:t>
            </a:fld>
            <a:endParaRPr/>
          </a:p>
        </p:txBody>
      </p:sp>
      <p:sp>
        <p:nvSpPr>
          <p:cNvPr id="323" name="Google Shape;323;p83"/>
          <p:cNvSpPr txBox="1">
            <a:spLocks noGrp="1"/>
          </p:cNvSpPr>
          <p:nvPr>
            <p:ph type="body" idx="1"/>
          </p:nvPr>
        </p:nvSpPr>
        <p:spPr>
          <a:xfrm>
            <a:off x="862164" y="1348128"/>
            <a:ext cx="3223500" cy="35211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rgbClr val="D2BD24"/>
              </a:buClr>
              <a:buSzPts val="2700"/>
              <a:buFont typeface="Noto Sans Symbols"/>
              <a:buNone/>
              <a:defRPr sz="2700" b="0" i="0" u="none" strike="noStrike" cap="none">
                <a:solidFill>
                  <a:srgbClr val="3F3F3F"/>
                </a:solidFill>
                <a:latin typeface="Libre Franklin Medium"/>
                <a:ea typeface="Libre Franklin Medium"/>
                <a:cs typeface="Libre Franklin Medium"/>
                <a:sym typeface="Libre Franklin Medium"/>
              </a:defRPr>
            </a:lvl1pPr>
            <a:lvl2pPr marL="914400" marR="0" lvl="1" indent="-349250" algn="l">
              <a:lnSpc>
                <a:spcPct val="90000"/>
              </a:lnSpc>
              <a:spcBef>
                <a:spcPts val="800"/>
              </a:spcBef>
              <a:spcAft>
                <a:spcPts val="0"/>
              </a:spcAft>
              <a:buClr>
                <a:srgbClr val="D2BD24"/>
              </a:buClr>
              <a:buSzPts val="19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2pPr>
            <a:lvl3pPr marL="1371600" marR="0" lvl="2" indent="-361950" algn="l">
              <a:lnSpc>
                <a:spcPct val="90000"/>
              </a:lnSpc>
              <a:spcBef>
                <a:spcPts val="800"/>
              </a:spcBef>
              <a:spcAft>
                <a:spcPts val="0"/>
              </a:spcAft>
              <a:buClr>
                <a:srgbClr val="D2BD24"/>
              </a:buClr>
              <a:buSzPts val="2100"/>
              <a:buFont typeface="Noto Sans Symbols"/>
              <a:buChar char="✓"/>
              <a:defRPr sz="2100" b="0" i="0" u="none" strike="noStrike" cap="none">
                <a:solidFill>
                  <a:srgbClr val="3F3F3F"/>
                </a:solidFill>
                <a:latin typeface="Libre Franklin Medium"/>
                <a:ea typeface="Libre Franklin Medium"/>
                <a:cs typeface="Libre Franklin Medium"/>
                <a:sym typeface="Libre Franklin Medium"/>
              </a:defRPr>
            </a:lvl3pPr>
            <a:lvl4pPr marL="1828800" marR="0" lvl="3"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4pPr>
            <a:lvl5pPr marL="2286000" marR="0" lvl="4"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5pPr>
            <a:lvl6pPr marL="2743200" marR="0" lvl="5"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6pPr>
            <a:lvl7pPr marL="3200400" marR="0" lvl="6"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7pPr>
            <a:lvl8pPr marL="3657600" marR="0" lvl="7"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8pPr>
            <a:lvl9pPr marL="4114800" marR="0" lvl="8"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324" name="Google Shape;324;p83"/>
          <p:cNvSpPr txBox="1">
            <a:spLocks noGrp="1"/>
          </p:cNvSpPr>
          <p:nvPr>
            <p:ph type="body" idx="2"/>
          </p:nvPr>
        </p:nvSpPr>
        <p:spPr>
          <a:xfrm>
            <a:off x="4383333" y="1351219"/>
            <a:ext cx="3223500" cy="35211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rgbClr val="D2BD24"/>
              </a:buClr>
              <a:buSzPts val="2700"/>
              <a:buFont typeface="Noto Sans Symbols"/>
              <a:buNone/>
              <a:defRPr sz="2700" b="0" i="0" u="none" strike="noStrike" cap="none">
                <a:solidFill>
                  <a:srgbClr val="3F3F3F"/>
                </a:solidFill>
                <a:latin typeface="Libre Franklin Medium"/>
                <a:ea typeface="Libre Franklin Medium"/>
                <a:cs typeface="Libre Franklin Medium"/>
                <a:sym typeface="Libre Franklin Medium"/>
              </a:defRPr>
            </a:lvl1pPr>
            <a:lvl2pPr marL="914400" marR="0" lvl="1" indent="-349250" algn="l">
              <a:lnSpc>
                <a:spcPct val="90000"/>
              </a:lnSpc>
              <a:spcBef>
                <a:spcPts val="800"/>
              </a:spcBef>
              <a:spcAft>
                <a:spcPts val="0"/>
              </a:spcAft>
              <a:buClr>
                <a:srgbClr val="D2BD24"/>
              </a:buClr>
              <a:buSzPts val="19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2pPr>
            <a:lvl3pPr marL="1371600" marR="0" lvl="2" indent="-361950" algn="l">
              <a:lnSpc>
                <a:spcPct val="90000"/>
              </a:lnSpc>
              <a:spcBef>
                <a:spcPts val="800"/>
              </a:spcBef>
              <a:spcAft>
                <a:spcPts val="0"/>
              </a:spcAft>
              <a:buClr>
                <a:srgbClr val="D2BD24"/>
              </a:buClr>
              <a:buSzPts val="2100"/>
              <a:buFont typeface="Noto Sans Symbols"/>
              <a:buChar char="✓"/>
              <a:defRPr sz="2100" b="0" i="0" u="none" strike="noStrike" cap="none">
                <a:solidFill>
                  <a:srgbClr val="3F3F3F"/>
                </a:solidFill>
                <a:latin typeface="Libre Franklin Medium"/>
                <a:ea typeface="Libre Franklin Medium"/>
                <a:cs typeface="Libre Franklin Medium"/>
                <a:sym typeface="Libre Franklin Medium"/>
              </a:defRPr>
            </a:lvl3pPr>
            <a:lvl4pPr marL="1828800" marR="0" lvl="3"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4pPr>
            <a:lvl5pPr marL="2286000" marR="0" lvl="4"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5pPr>
            <a:lvl6pPr marL="2743200" marR="0" lvl="5"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6pPr>
            <a:lvl7pPr marL="3200400" marR="0" lvl="6"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7pPr>
            <a:lvl8pPr marL="3657600" marR="0" lvl="7"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8pPr>
            <a:lvl9pPr marL="4114800" marR="0" lvl="8"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ustom Layout11 box">
  <p:cSld name="Custom Layout11 box">
    <p:spTree>
      <p:nvGrpSpPr>
        <p:cNvPr id="1" name="Shape 325"/>
        <p:cNvGrpSpPr/>
        <p:nvPr/>
      </p:nvGrpSpPr>
      <p:grpSpPr>
        <a:xfrm>
          <a:off x="0" y="0"/>
          <a:ext cx="0" cy="0"/>
          <a:chOff x="0" y="0"/>
          <a:chExt cx="0" cy="0"/>
        </a:xfrm>
      </p:grpSpPr>
      <p:sp>
        <p:nvSpPr>
          <p:cNvPr id="326" name="Google Shape;326;p84"/>
          <p:cNvSpPr txBox="1">
            <a:spLocks noGrp="1"/>
          </p:cNvSpPr>
          <p:nvPr>
            <p:ph type="title"/>
          </p:nvPr>
        </p:nvSpPr>
        <p:spPr>
          <a:xfrm>
            <a:off x="862164" y="184005"/>
            <a:ext cx="6744300" cy="990600"/>
          </a:xfrm>
          <a:prstGeom prst="rect">
            <a:avLst/>
          </a:prstGeom>
          <a:noFill/>
          <a:ln>
            <a:noFill/>
          </a:ln>
        </p:spPr>
        <p:txBody>
          <a:bodyPr spcFirstLastPara="1" wrap="square" lIns="68575" tIns="34275" rIns="68575" bIns="34275" anchor="t" anchorCtr="0">
            <a:normAutofit/>
          </a:bodyPr>
          <a:lstStyle>
            <a:lvl1pPr marR="0" lvl="0" algn="l">
              <a:lnSpc>
                <a:spcPct val="90000"/>
              </a:lnSpc>
              <a:spcBef>
                <a:spcPts val="0"/>
              </a:spcBef>
              <a:spcAft>
                <a:spcPts val="0"/>
              </a:spcAft>
              <a:buClr>
                <a:srgbClr val="072B62"/>
              </a:buClr>
              <a:buSzPts val="4100"/>
              <a:buFont typeface="Georgia"/>
              <a:buNone/>
              <a:defRPr sz="41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100"/>
              <a:buNone/>
              <a:defRPr sz="1400" b="0" i="0" u="none" strike="noStrike" cap="none">
                <a:solidFill>
                  <a:schemeClr val="dk2"/>
                </a:solidFill>
              </a:defRPr>
            </a:lvl2pPr>
            <a:lvl3pPr marR="0" lvl="2" algn="l">
              <a:lnSpc>
                <a:spcPct val="100000"/>
              </a:lnSpc>
              <a:spcBef>
                <a:spcPts val="0"/>
              </a:spcBef>
              <a:spcAft>
                <a:spcPts val="0"/>
              </a:spcAft>
              <a:buSzPts val="1100"/>
              <a:buNone/>
              <a:defRPr sz="1400" b="0" i="0" u="none" strike="noStrike" cap="none">
                <a:solidFill>
                  <a:schemeClr val="dk2"/>
                </a:solidFill>
              </a:defRPr>
            </a:lvl3pPr>
            <a:lvl4pPr marR="0" lvl="3" algn="l">
              <a:lnSpc>
                <a:spcPct val="100000"/>
              </a:lnSpc>
              <a:spcBef>
                <a:spcPts val="0"/>
              </a:spcBef>
              <a:spcAft>
                <a:spcPts val="0"/>
              </a:spcAft>
              <a:buSzPts val="1100"/>
              <a:buNone/>
              <a:defRPr sz="1400" b="0" i="0" u="none" strike="noStrike" cap="none">
                <a:solidFill>
                  <a:schemeClr val="dk2"/>
                </a:solidFill>
              </a:defRPr>
            </a:lvl4pPr>
            <a:lvl5pPr marR="0" lvl="4" algn="l">
              <a:lnSpc>
                <a:spcPct val="100000"/>
              </a:lnSpc>
              <a:spcBef>
                <a:spcPts val="0"/>
              </a:spcBef>
              <a:spcAft>
                <a:spcPts val="0"/>
              </a:spcAft>
              <a:buSzPts val="1100"/>
              <a:buNone/>
              <a:defRPr sz="1400" b="0" i="0" u="none" strike="noStrike" cap="none">
                <a:solidFill>
                  <a:schemeClr val="dk2"/>
                </a:solidFill>
              </a:defRPr>
            </a:lvl5pPr>
            <a:lvl6pPr marR="0" lvl="5" algn="l">
              <a:lnSpc>
                <a:spcPct val="100000"/>
              </a:lnSpc>
              <a:spcBef>
                <a:spcPts val="0"/>
              </a:spcBef>
              <a:spcAft>
                <a:spcPts val="0"/>
              </a:spcAft>
              <a:buSzPts val="1100"/>
              <a:buNone/>
              <a:defRPr sz="1400" b="0" i="0" u="none" strike="noStrike" cap="none">
                <a:solidFill>
                  <a:schemeClr val="dk2"/>
                </a:solidFill>
              </a:defRPr>
            </a:lvl6pPr>
            <a:lvl7pPr marR="0" lvl="6" algn="l">
              <a:lnSpc>
                <a:spcPct val="100000"/>
              </a:lnSpc>
              <a:spcBef>
                <a:spcPts val="0"/>
              </a:spcBef>
              <a:spcAft>
                <a:spcPts val="0"/>
              </a:spcAft>
              <a:buSzPts val="1100"/>
              <a:buNone/>
              <a:defRPr sz="1400" b="0" i="0" u="none" strike="noStrike" cap="none">
                <a:solidFill>
                  <a:schemeClr val="dk2"/>
                </a:solidFill>
              </a:defRPr>
            </a:lvl7pPr>
            <a:lvl8pPr marR="0" lvl="7" algn="l">
              <a:lnSpc>
                <a:spcPct val="100000"/>
              </a:lnSpc>
              <a:spcBef>
                <a:spcPts val="0"/>
              </a:spcBef>
              <a:spcAft>
                <a:spcPts val="0"/>
              </a:spcAft>
              <a:buSzPts val="1100"/>
              <a:buNone/>
              <a:defRPr sz="1400" b="0" i="0" u="none" strike="noStrike" cap="none">
                <a:solidFill>
                  <a:schemeClr val="dk2"/>
                </a:solidFill>
              </a:defRPr>
            </a:lvl8pPr>
            <a:lvl9pPr marR="0" lvl="8" algn="l">
              <a:lnSpc>
                <a:spcPct val="100000"/>
              </a:lnSpc>
              <a:spcBef>
                <a:spcPts val="0"/>
              </a:spcBef>
              <a:spcAft>
                <a:spcPts val="0"/>
              </a:spcAft>
              <a:buSzPts val="1100"/>
              <a:buNone/>
              <a:defRPr sz="1400" b="0" i="0" u="none" strike="noStrike" cap="none">
                <a:solidFill>
                  <a:schemeClr val="dk2"/>
                </a:solidFill>
              </a:defRPr>
            </a:lvl9pPr>
          </a:lstStyle>
          <a:p>
            <a:endParaRPr/>
          </a:p>
        </p:txBody>
      </p:sp>
      <p:sp>
        <p:nvSpPr>
          <p:cNvPr id="327" name="Google Shape;327;p84"/>
          <p:cNvSpPr txBox="1">
            <a:spLocks noGrp="1"/>
          </p:cNvSpPr>
          <p:nvPr>
            <p:ph type="sldNum" idx="12"/>
          </p:nvPr>
        </p:nvSpPr>
        <p:spPr>
          <a:xfrm>
            <a:off x="8262575" y="4732238"/>
            <a:ext cx="512700" cy="273900"/>
          </a:xfrm>
          <a:prstGeom prst="rect">
            <a:avLst/>
          </a:prstGeom>
          <a:noFill/>
          <a:ln>
            <a:noFill/>
          </a:ln>
        </p:spPr>
        <p:txBody>
          <a:bodyPr spcFirstLastPara="1" wrap="square" lIns="68575" tIns="34275" rIns="68575" bIns="342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
              <a:t>‹#›</a:t>
            </a:fld>
            <a:endParaRPr/>
          </a:p>
        </p:txBody>
      </p:sp>
      <p:sp>
        <p:nvSpPr>
          <p:cNvPr id="328" name="Google Shape;328;p84"/>
          <p:cNvSpPr txBox="1">
            <a:spLocks noGrp="1"/>
          </p:cNvSpPr>
          <p:nvPr>
            <p:ph type="body" idx="1"/>
          </p:nvPr>
        </p:nvSpPr>
        <p:spPr>
          <a:xfrm>
            <a:off x="862164" y="1348129"/>
            <a:ext cx="6744300" cy="4572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rgbClr val="D2BD24"/>
              </a:buClr>
              <a:buSzPts val="2700"/>
              <a:buFont typeface="Noto Sans Symbols"/>
              <a:buNone/>
              <a:defRPr sz="2700" b="0" i="0" u="none" strike="noStrike" cap="none">
                <a:solidFill>
                  <a:srgbClr val="3F3F3F"/>
                </a:solidFill>
                <a:latin typeface="Libre Franklin Medium"/>
                <a:ea typeface="Libre Franklin Medium"/>
                <a:cs typeface="Libre Franklin Medium"/>
                <a:sym typeface="Libre Franklin Medium"/>
              </a:defRPr>
            </a:lvl1pPr>
            <a:lvl2pPr marL="914400" marR="0" lvl="1" indent="-349250" algn="l">
              <a:lnSpc>
                <a:spcPct val="90000"/>
              </a:lnSpc>
              <a:spcBef>
                <a:spcPts val="800"/>
              </a:spcBef>
              <a:spcAft>
                <a:spcPts val="0"/>
              </a:spcAft>
              <a:buClr>
                <a:srgbClr val="D2BD24"/>
              </a:buClr>
              <a:buSzPts val="19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2pPr>
            <a:lvl3pPr marL="1371600" marR="0" lvl="2" indent="-361950" algn="l">
              <a:lnSpc>
                <a:spcPct val="90000"/>
              </a:lnSpc>
              <a:spcBef>
                <a:spcPts val="800"/>
              </a:spcBef>
              <a:spcAft>
                <a:spcPts val="0"/>
              </a:spcAft>
              <a:buClr>
                <a:srgbClr val="D2BD24"/>
              </a:buClr>
              <a:buSzPts val="2100"/>
              <a:buFont typeface="Noto Sans Symbols"/>
              <a:buChar char="✓"/>
              <a:defRPr sz="2100" b="0" i="0" u="none" strike="noStrike" cap="none">
                <a:solidFill>
                  <a:srgbClr val="3F3F3F"/>
                </a:solidFill>
                <a:latin typeface="Libre Franklin Medium"/>
                <a:ea typeface="Libre Franklin Medium"/>
                <a:cs typeface="Libre Franklin Medium"/>
                <a:sym typeface="Libre Franklin Medium"/>
              </a:defRPr>
            </a:lvl3pPr>
            <a:lvl4pPr marL="1828800" marR="0" lvl="3"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4pPr>
            <a:lvl5pPr marL="2286000" marR="0" lvl="4"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5pPr>
            <a:lvl6pPr marL="2743200" marR="0" lvl="5"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6pPr>
            <a:lvl7pPr marL="3200400" marR="0" lvl="6"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7pPr>
            <a:lvl8pPr marL="3657600" marR="0" lvl="7"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8pPr>
            <a:lvl9pPr marL="4114800" marR="0" lvl="8"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329" name="Google Shape;329;p84"/>
          <p:cNvSpPr txBox="1">
            <a:spLocks noGrp="1"/>
          </p:cNvSpPr>
          <p:nvPr>
            <p:ph type="body" idx="2"/>
          </p:nvPr>
        </p:nvSpPr>
        <p:spPr>
          <a:xfrm>
            <a:off x="3448862" y="3286025"/>
            <a:ext cx="1498500" cy="4866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rgbClr val="D2BD24"/>
              </a:buClr>
              <a:buSzPts val="2700"/>
              <a:buFont typeface="Noto Sans Symbols"/>
              <a:buNone/>
              <a:defRPr sz="2700" b="0" i="0" u="none" strike="noStrike" cap="none">
                <a:solidFill>
                  <a:srgbClr val="3F3F3F"/>
                </a:solidFill>
                <a:latin typeface="Libre Franklin Medium"/>
                <a:ea typeface="Libre Franklin Medium"/>
                <a:cs typeface="Libre Franklin Medium"/>
                <a:sym typeface="Libre Franklin Medium"/>
              </a:defRPr>
            </a:lvl1pPr>
            <a:lvl2pPr marL="914400" marR="0" lvl="1" indent="-349250" algn="l">
              <a:lnSpc>
                <a:spcPct val="90000"/>
              </a:lnSpc>
              <a:spcBef>
                <a:spcPts val="800"/>
              </a:spcBef>
              <a:spcAft>
                <a:spcPts val="0"/>
              </a:spcAft>
              <a:buClr>
                <a:srgbClr val="D2BD24"/>
              </a:buClr>
              <a:buSzPts val="19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2pPr>
            <a:lvl3pPr marL="1371600" marR="0" lvl="2" indent="-361950" algn="l">
              <a:lnSpc>
                <a:spcPct val="90000"/>
              </a:lnSpc>
              <a:spcBef>
                <a:spcPts val="800"/>
              </a:spcBef>
              <a:spcAft>
                <a:spcPts val="0"/>
              </a:spcAft>
              <a:buClr>
                <a:srgbClr val="D2BD24"/>
              </a:buClr>
              <a:buSzPts val="2100"/>
              <a:buFont typeface="Noto Sans Symbols"/>
              <a:buChar char="✓"/>
              <a:defRPr sz="2100" b="0" i="0" u="none" strike="noStrike" cap="none">
                <a:solidFill>
                  <a:srgbClr val="3F3F3F"/>
                </a:solidFill>
                <a:latin typeface="Libre Franklin Medium"/>
                <a:ea typeface="Libre Franklin Medium"/>
                <a:cs typeface="Libre Franklin Medium"/>
                <a:sym typeface="Libre Franklin Medium"/>
              </a:defRPr>
            </a:lvl3pPr>
            <a:lvl4pPr marL="1828800" marR="0" lvl="3"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4pPr>
            <a:lvl5pPr marL="2286000" marR="0" lvl="4"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5pPr>
            <a:lvl6pPr marL="2743200" marR="0" lvl="5"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6pPr>
            <a:lvl7pPr marL="3200400" marR="0" lvl="6"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7pPr>
            <a:lvl8pPr marL="3657600" marR="0" lvl="7"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8pPr>
            <a:lvl9pPr marL="4114800" marR="0" lvl="8"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330" name="Google Shape;330;p84"/>
          <p:cNvSpPr txBox="1">
            <a:spLocks noGrp="1"/>
          </p:cNvSpPr>
          <p:nvPr>
            <p:ph type="body" idx="3"/>
          </p:nvPr>
        </p:nvSpPr>
        <p:spPr>
          <a:xfrm>
            <a:off x="6033983" y="3239601"/>
            <a:ext cx="1498500" cy="4866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rgbClr val="D2BD24"/>
              </a:buClr>
              <a:buSzPts val="2700"/>
              <a:buFont typeface="Noto Sans Symbols"/>
              <a:buNone/>
              <a:defRPr sz="2700" b="0" i="0" u="none" strike="noStrike" cap="none">
                <a:solidFill>
                  <a:srgbClr val="3F3F3F"/>
                </a:solidFill>
                <a:latin typeface="Libre Franklin Medium"/>
                <a:ea typeface="Libre Franklin Medium"/>
                <a:cs typeface="Libre Franklin Medium"/>
                <a:sym typeface="Libre Franklin Medium"/>
              </a:defRPr>
            </a:lvl1pPr>
            <a:lvl2pPr marL="914400" marR="0" lvl="1" indent="-349250" algn="l">
              <a:lnSpc>
                <a:spcPct val="90000"/>
              </a:lnSpc>
              <a:spcBef>
                <a:spcPts val="800"/>
              </a:spcBef>
              <a:spcAft>
                <a:spcPts val="0"/>
              </a:spcAft>
              <a:buClr>
                <a:srgbClr val="D2BD24"/>
              </a:buClr>
              <a:buSzPts val="19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2pPr>
            <a:lvl3pPr marL="1371600" marR="0" lvl="2" indent="-361950" algn="l">
              <a:lnSpc>
                <a:spcPct val="90000"/>
              </a:lnSpc>
              <a:spcBef>
                <a:spcPts val="800"/>
              </a:spcBef>
              <a:spcAft>
                <a:spcPts val="0"/>
              </a:spcAft>
              <a:buClr>
                <a:srgbClr val="D2BD24"/>
              </a:buClr>
              <a:buSzPts val="2100"/>
              <a:buFont typeface="Noto Sans Symbols"/>
              <a:buChar char="✓"/>
              <a:defRPr sz="2100" b="0" i="0" u="none" strike="noStrike" cap="none">
                <a:solidFill>
                  <a:srgbClr val="3F3F3F"/>
                </a:solidFill>
                <a:latin typeface="Libre Franklin Medium"/>
                <a:ea typeface="Libre Franklin Medium"/>
                <a:cs typeface="Libre Franklin Medium"/>
                <a:sym typeface="Libre Franklin Medium"/>
              </a:defRPr>
            </a:lvl3pPr>
            <a:lvl4pPr marL="1828800" marR="0" lvl="3"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4pPr>
            <a:lvl5pPr marL="2286000" marR="0" lvl="4"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5pPr>
            <a:lvl6pPr marL="2743200" marR="0" lvl="5"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6pPr>
            <a:lvl7pPr marL="3200400" marR="0" lvl="6"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7pPr>
            <a:lvl8pPr marL="3657600" marR="0" lvl="7"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8pPr>
            <a:lvl9pPr marL="4114800" marR="0" lvl="8"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331" name="Google Shape;331;p84"/>
          <p:cNvSpPr txBox="1">
            <a:spLocks noGrp="1"/>
          </p:cNvSpPr>
          <p:nvPr>
            <p:ph type="body" idx="4"/>
          </p:nvPr>
        </p:nvSpPr>
        <p:spPr>
          <a:xfrm>
            <a:off x="3448861" y="1921022"/>
            <a:ext cx="1498500" cy="4866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rgbClr val="D2BD24"/>
              </a:buClr>
              <a:buSzPts val="2700"/>
              <a:buFont typeface="Noto Sans Symbols"/>
              <a:buNone/>
              <a:defRPr sz="2700" b="0" i="0" u="none" strike="noStrike" cap="none">
                <a:solidFill>
                  <a:srgbClr val="3F3F3F"/>
                </a:solidFill>
                <a:latin typeface="Libre Franklin Medium"/>
                <a:ea typeface="Libre Franklin Medium"/>
                <a:cs typeface="Libre Franklin Medium"/>
                <a:sym typeface="Libre Franklin Medium"/>
              </a:defRPr>
            </a:lvl1pPr>
            <a:lvl2pPr marL="914400" marR="0" lvl="1" indent="-349250" algn="l">
              <a:lnSpc>
                <a:spcPct val="90000"/>
              </a:lnSpc>
              <a:spcBef>
                <a:spcPts val="800"/>
              </a:spcBef>
              <a:spcAft>
                <a:spcPts val="0"/>
              </a:spcAft>
              <a:buClr>
                <a:srgbClr val="D2BD24"/>
              </a:buClr>
              <a:buSzPts val="19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2pPr>
            <a:lvl3pPr marL="1371600" marR="0" lvl="2" indent="-361950" algn="l">
              <a:lnSpc>
                <a:spcPct val="90000"/>
              </a:lnSpc>
              <a:spcBef>
                <a:spcPts val="800"/>
              </a:spcBef>
              <a:spcAft>
                <a:spcPts val="0"/>
              </a:spcAft>
              <a:buClr>
                <a:srgbClr val="D2BD24"/>
              </a:buClr>
              <a:buSzPts val="2100"/>
              <a:buFont typeface="Noto Sans Symbols"/>
              <a:buChar char="✓"/>
              <a:defRPr sz="2100" b="0" i="0" u="none" strike="noStrike" cap="none">
                <a:solidFill>
                  <a:srgbClr val="3F3F3F"/>
                </a:solidFill>
                <a:latin typeface="Libre Franklin Medium"/>
                <a:ea typeface="Libre Franklin Medium"/>
                <a:cs typeface="Libre Franklin Medium"/>
                <a:sym typeface="Libre Franklin Medium"/>
              </a:defRPr>
            </a:lvl3pPr>
            <a:lvl4pPr marL="1828800" marR="0" lvl="3"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4pPr>
            <a:lvl5pPr marL="2286000" marR="0" lvl="4"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5pPr>
            <a:lvl6pPr marL="2743200" marR="0" lvl="5"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6pPr>
            <a:lvl7pPr marL="3200400" marR="0" lvl="6"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7pPr>
            <a:lvl8pPr marL="3657600" marR="0" lvl="7"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8pPr>
            <a:lvl9pPr marL="4114800" marR="0" lvl="8"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332" name="Google Shape;332;p84"/>
          <p:cNvSpPr txBox="1">
            <a:spLocks noGrp="1"/>
          </p:cNvSpPr>
          <p:nvPr>
            <p:ph type="body" idx="5"/>
          </p:nvPr>
        </p:nvSpPr>
        <p:spPr>
          <a:xfrm>
            <a:off x="6033983" y="1919466"/>
            <a:ext cx="1498500" cy="4884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rgbClr val="D2BD24"/>
              </a:buClr>
              <a:buSzPts val="2700"/>
              <a:buFont typeface="Noto Sans Symbols"/>
              <a:buNone/>
              <a:defRPr sz="2700" b="0" i="0" u="none" strike="noStrike" cap="none">
                <a:solidFill>
                  <a:srgbClr val="3F3F3F"/>
                </a:solidFill>
                <a:latin typeface="Libre Franklin Medium"/>
                <a:ea typeface="Libre Franklin Medium"/>
                <a:cs typeface="Libre Franklin Medium"/>
                <a:sym typeface="Libre Franklin Medium"/>
              </a:defRPr>
            </a:lvl1pPr>
            <a:lvl2pPr marL="914400" marR="0" lvl="1" indent="-349250" algn="l">
              <a:lnSpc>
                <a:spcPct val="90000"/>
              </a:lnSpc>
              <a:spcBef>
                <a:spcPts val="800"/>
              </a:spcBef>
              <a:spcAft>
                <a:spcPts val="0"/>
              </a:spcAft>
              <a:buClr>
                <a:srgbClr val="D2BD24"/>
              </a:buClr>
              <a:buSzPts val="19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2pPr>
            <a:lvl3pPr marL="1371600" marR="0" lvl="2" indent="-361950" algn="l">
              <a:lnSpc>
                <a:spcPct val="90000"/>
              </a:lnSpc>
              <a:spcBef>
                <a:spcPts val="800"/>
              </a:spcBef>
              <a:spcAft>
                <a:spcPts val="0"/>
              </a:spcAft>
              <a:buClr>
                <a:srgbClr val="D2BD24"/>
              </a:buClr>
              <a:buSzPts val="2100"/>
              <a:buFont typeface="Noto Sans Symbols"/>
              <a:buChar char="✓"/>
              <a:defRPr sz="2100" b="0" i="0" u="none" strike="noStrike" cap="none">
                <a:solidFill>
                  <a:srgbClr val="3F3F3F"/>
                </a:solidFill>
                <a:latin typeface="Libre Franklin Medium"/>
                <a:ea typeface="Libre Franklin Medium"/>
                <a:cs typeface="Libre Franklin Medium"/>
                <a:sym typeface="Libre Franklin Medium"/>
              </a:defRPr>
            </a:lvl3pPr>
            <a:lvl4pPr marL="1828800" marR="0" lvl="3"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4pPr>
            <a:lvl5pPr marL="2286000" marR="0" lvl="4"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5pPr>
            <a:lvl6pPr marL="2743200" marR="0" lvl="5"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6pPr>
            <a:lvl7pPr marL="3200400" marR="0" lvl="6"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7pPr>
            <a:lvl8pPr marL="3657600" marR="0" lvl="7"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8pPr>
            <a:lvl9pPr marL="4114800" marR="0" lvl="8"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333" name="Google Shape;333;p84"/>
          <p:cNvSpPr txBox="1">
            <a:spLocks noGrp="1"/>
          </p:cNvSpPr>
          <p:nvPr>
            <p:ph type="body" idx="6"/>
          </p:nvPr>
        </p:nvSpPr>
        <p:spPr>
          <a:xfrm>
            <a:off x="3448862" y="2568098"/>
            <a:ext cx="1498500" cy="4866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rgbClr val="D2BD24"/>
              </a:buClr>
              <a:buSzPts val="2700"/>
              <a:buFont typeface="Noto Sans Symbols"/>
              <a:buNone/>
              <a:defRPr sz="2700" b="0" i="0" u="none" strike="noStrike" cap="none">
                <a:solidFill>
                  <a:srgbClr val="3F3F3F"/>
                </a:solidFill>
                <a:latin typeface="Libre Franklin Medium"/>
                <a:ea typeface="Libre Franklin Medium"/>
                <a:cs typeface="Libre Franklin Medium"/>
                <a:sym typeface="Libre Franklin Medium"/>
              </a:defRPr>
            </a:lvl1pPr>
            <a:lvl2pPr marL="914400" marR="0" lvl="1" indent="-349250" algn="l">
              <a:lnSpc>
                <a:spcPct val="90000"/>
              </a:lnSpc>
              <a:spcBef>
                <a:spcPts val="800"/>
              </a:spcBef>
              <a:spcAft>
                <a:spcPts val="0"/>
              </a:spcAft>
              <a:buClr>
                <a:srgbClr val="D2BD24"/>
              </a:buClr>
              <a:buSzPts val="19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2pPr>
            <a:lvl3pPr marL="1371600" marR="0" lvl="2" indent="-361950" algn="l">
              <a:lnSpc>
                <a:spcPct val="90000"/>
              </a:lnSpc>
              <a:spcBef>
                <a:spcPts val="800"/>
              </a:spcBef>
              <a:spcAft>
                <a:spcPts val="0"/>
              </a:spcAft>
              <a:buClr>
                <a:srgbClr val="D2BD24"/>
              </a:buClr>
              <a:buSzPts val="2100"/>
              <a:buFont typeface="Noto Sans Symbols"/>
              <a:buChar char="✓"/>
              <a:defRPr sz="2100" b="0" i="0" u="none" strike="noStrike" cap="none">
                <a:solidFill>
                  <a:srgbClr val="3F3F3F"/>
                </a:solidFill>
                <a:latin typeface="Libre Franklin Medium"/>
                <a:ea typeface="Libre Franklin Medium"/>
                <a:cs typeface="Libre Franklin Medium"/>
                <a:sym typeface="Libre Franklin Medium"/>
              </a:defRPr>
            </a:lvl3pPr>
            <a:lvl4pPr marL="1828800" marR="0" lvl="3"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4pPr>
            <a:lvl5pPr marL="2286000" marR="0" lvl="4"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5pPr>
            <a:lvl6pPr marL="2743200" marR="0" lvl="5"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6pPr>
            <a:lvl7pPr marL="3200400" marR="0" lvl="6"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7pPr>
            <a:lvl8pPr marL="3657600" marR="0" lvl="7"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8pPr>
            <a:lvl9pPr marL="4114800" marR="0" lvl="8"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334" name="Google Shape;334;p84"/>
          <p:cNvSpPr txBox="1">
            <a:spLocks noGrp="1"/>
          </p:cNvSpPr>
          <p:nvPr>
            <p:ph type="body" idx="7"/>
          </p:nvPr>
        </p:nvSpPr>
        <p:spPr>
          <a:xfrm>
            <a:off x="862163" y="4630056"/>
            <a:ext cx="6912900" cy="4572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rgbClr val="D2BD24"/>
              </a:buClr>
              <a:buSzPts val="2700"/>
              <a:buFont typeface="Noto Sans Symbols"/>
              <a:buNone/>
              <a:defRPr sz="2700" b="0" i="0" u="none" strike="noStrike" cap="none">
                <a:solidFill>
                  <a:srgbClr val="3F3F3F"/>
                </a:solidFill>
                <a:latin typeface="Libre Franklin Medium"/>
                <a:ea typeface="Libre Franklin Medium"/>
                <a:cs typeface="Libre Franklin Medium"/>
                <a:sym typeface="Libre Franklin Medium"/>
              </a:defRPr>
            </a:lvl1pPr>
            <a:lvl2pPr marL="914400" marR="0" lvl="1" indent="-349250" algn="l">
              <a:lnSpc>
                <a:spcPct val="90000"/>
              </a:lnSpc>
              <a:spcBef>
                <a:spcPts val="800"/>
              </a:spcBef>
              <a:spcAft>
                <a:spcPts val="0"/>
              </a:spcAft>
              <a:buClr>
                <a:srgbClr val="D2BD24"/>
              </a:buClr>
              <a:buSzPts val="19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2pPr>
            <a:lvl3pPr marL="1371600" marR="0" lvl="2" indent="-361950" algn="l">
              <a:lnSpc>
                <a:spcPct val="90000"/>
              </a:lnSpc>
              <a:spcBef>
                <a:spcPts val="800"/>
              </a:spcBef>
              <a:spcAft>
                <a:spcPts val="0"/>
              </a:spcAft>
              <a:buClr>
                <a:srgbClr val="D2BD24"/>
              </a:buClr>
              <a:buSzPts val="2100"/>
              <a:buFont typeface="Noto Sans Symbols"/>
              <a:buChar char="✓"/>
              <a:defRPr sz="2100" b="0" i="0" u="none" strike="noStrike" cap="none">
                <a:solidFill>
                  <a:srgbClr val="3F3F3F"/>
                </a:solidFill>
                <a:latin typeface="Libre Franklin Medium"/>
                <a:ea typeface="Libre Franklin Medium"/>
                <a:cs typeface="Libre Franklin Medium"/>
                <a:sym typeface="Libre Franklin Medium"/>
              </a:defRPr>
            </a:lvl3pPr>
            <a:lvl4pPr marL="1828800" marR="0" lvl="3"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4pPr>
            <a:lvl5pPr marL="2286000" marR="0" lvl="4"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5pPr>
            <a:lvl6pPr marL="2743200" marR="0" lvl="5"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6pPr>
            <a:lvl7pPr marL="3200400" marR="0" lvl="6"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7pPr>
            <a:lvl8pPr marL="3657600" marR="0" lvl="7"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8pPr>
            <a:lvl9pPr marL="4114800" marR="0" lvl="8"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335" name="Google Shape;335;p84"/>
          <p:cNvSpPr txBox="1">
            <a:spLocks noGrp="1"/>
          </p:cNvSpPr>
          <p:nvPr>
            <p:ph type="body" idx="8"/>
          </p:nvPr>
        </p:nvSpPr>
        <p:spPr>
          <a:xfrm>
            <a:off x="6033983" y="2561607"/>
            <a:ext cx="1498500" cy="4884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rgbClr val="D2BD24"/>
              </a:buClr>
              <a:buSzPts val="2700"/>
              <a:buFont typeface="Noto Sans Symbols"/>
              <a:buNone/>
              <a:defRPr sz="2700" b="0" i="0" u="none" strike="noStrike" cap="none">
                <a:solidFill>
                  <a:srgbClr val="3F3F3F"/>
                </a:solidFill>
                <a:latin typeface="Libre Franklin Medium"/>
                <a:ea typeface="Libre Franklin Medium"/>
                <a:cs typeface="Libre Franklin Medium"/>
                <a:sym typeface="Libre Franklin Medium"/>
              </a:defRPr>
            </a:lvl1pPr>
            <a:lvl2pPr marL="914400" marR="0" lvl="1" indent="-349250" algn="l">
              <a:lnSpc>
                <a:spcPct val="90000"/>
              </a:lnSpc>
              <a:spcBef>
                <a:spcPts val="800"/>
              </a:spcBef>
              <a:spcAft>
                <a:spcPts val="0"/>
              </a:spcAft>
              <a:buClr>
                <a:srgbClr val="D2BD24"/>
              </a:buClr>
              <a:buSzPts val="19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2pPr>
            <a:lvl3pPr marL="1371600" marR="0" lvl="2" indent="-361950" algn="l">
              <a:lnSpc>
                <a:spcPct val="90000"/>
              </a:lnSpc>
              <a:spcBef>
                <a:spcPts val="800"/>
              </a:spcBef>
              <a:spcAft>
                <a:spcPts val="0"/>
              </a:spcAft>
              <a:buClr>
                <a:srgbClr val="D2BD24"/>
              </a:buClr>
              <a:buSzPts val="2100"/>
              <a:buFont typeface="Noto Sans Symbols"/>
              <a:buChar char="✓"/>
              <a:defRPr sz="2100" b="0" i="0" u="none" strike="noStrike" cap="none">
                <a:solidFill>
                  <a:srgbClr val="3F3F3F"/>
                </a:solidFill>
                <a:latin typeface="Libre Franklin Medium"/>
                <a:ea typeface="Libre Franklin Medium"/>
                <a:cs typeface="Libre Franklin Medium"/>
                <a:sym typeface="Libre Franklin Medium"/>
              </a:defRPr>
            </a:lvl3pPr>
            <a:lvl4pPr marL="1828800" marR="0" lvl="3"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4pPr>
            <a:lvl5pPr marL="2286000" marR="0" lvl="4"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5pPr>
            <a:lvl6pPr marL="2743200" marR="0" lvl="5"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6pPr>
            <a:lvl7pPr marL="3200400" marR="0" lvl="6"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7pPr>
            <a:lvl8pPr marL="3657600" marR="0" lvl="7"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8pPr>
            <a:lvl9pPr marL="4114800" marR="0" lvl="8"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336" name="Google Shape;336;p84"/>
          <p:cNvSpPr txBox="1">
            <a:spLocks noGrp="1"/>
          </p:cNvSpPr>
          <p:nvPr>
            <p:ph type="body" idx="9"/>
          </p:nvPr>
        </p:nvSpPr>
        <p:spPr>
          <a:xfrm>
            <a:off x="862163" y="1922576"/>
            <a:ext cx="1498500" cy="4866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rgbClr val="D2BD24"/>
              </a:buClr>
              <a:buSzPts val="2700"/>
              <a:buFont typeface="Noto Sans Symbols"/>
              <a:buNone/>
              <a:defRPr sz="2700" b="0" i="0" u="none" strike="noStrike" cap="none">
                <a:solidFill>
                  <a:srgbClr val="3F3F3F"/>
                </a:solidFill>
                <a:latin typeface="Libre Franklin Medium"/>
                <a:ea typeface="Libre Franklin Medium"/>
                <a:cs typeface="Libre Franklin Medium"/>
                <a:sym typeface="Libre Franklin Medium"/>
              </a:defRPr>
            </a:lvl1pPr>
            <a:lvl2pPr marL="914400" marR="0" lvl="1" indent="-349250" algn="l">
              <a:lnSpc>
                <a:spcPct val="90000"/>
              </a:lnSpc>
              <a:spcBef>
                <a:spcPts val="800"/>
              </a:spcBef>
              <a:spcAft>
                <a:spcPts val="0"/>
              </a:spcAft>
              <a:buClr>
                <a:srgbClr val="D2BD24"/>
              </a:buClr>
              <a:buSzPts val="19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2pPr>
            <a:lvl3pPr marL="1371600" marR="0" lvl="2" indent="-361950" algn="l">
              <a:lnSpc>
                <a:spcPct val="90000"/>
              </a:lnSpc>
              <a:spcBef>
                <a:spcPts val="800"/>
              </a:spcBef>
              <a:spcAft>
                <a:spcPts val="0"/>
              </a:spcAft>
              <a:buClr>
                <a:srgbClr val="D2BD24"/>
              </a:buClr>
              <a:buSzPts val="2100"/>
              <a:buFont typeface="Noto Sans Symbols"/>
              <a:buChar char="✓"/>
              <a:defRPr sz="2100" b="0" i="0" u="none" strike="noStrike" cap="none">
                <a:solidFill>
                  <a:srgbClr val="3F3F3F"/>
                </a:solidFill>
                <a:latin typeface="Libre Franklin Medium"/>
                <a:ea typeface="Libre Franklin Medium"/>
                <a:cs typeface="Libre Franklin Medium"/>
                <a:sym typeface="Libre Franklin Medium"/>
              </a:defRPr>
            </a:lvl3pPr>
            <a:lvl4pPr marL="1828800" marR="0" lvl="3"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4pPr>
            <a:lvl5pPr marL="2286000" marR="0" lvl="4"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5pPr>
            <a:lvl6pPr marL="2743200" marR="0" lvl="5"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6pPr>
            <a:lvl7pPr marL="3200400" marR="0" lvl="6"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7pPr>
            <a:lvl8pPr marL="3657600" marR="0" lvl="7"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8pPr>
            <a:lvl9pPr marL="4114800" marR="0" lvl="8"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337" name="Google Shape;337;p84"/>
          <p:cNvSpPr txBox="1">
            <a:spLocks noGrp="1"/>
          </p:cNvSpPr>
          <p:nvPr>
            <p:ph type="body" idx="13"/>
          </p:nvPr>
        </p:nvSpPr>
        <p:spPr>
          <a:xfrm>
            <a:off x="862163" y="2605961"/>
            <a:ext cx="1498500" cy="4866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rgbClr val="D2BD24"/>
              </a:buClr>
              <a:buSzPts val="2700"/>
              <a:buFont typeface="Noto Sans Symbols"/>
              <a:buNone/>
              <a:defRPr sz="2700" b="0" i="0" u="none" strike="noStrike" cap="none">
                <a:solidFill>
                  <a:srgbClr val="3F3F3F"/>
                </a:solidFill>
                <a:latin typeface="Libre Franklin Medium"/>
                <a:ea typeface="Libre Franklin Medium"/>
                <a:cs typeface="Libre Franklin Medium"/>
                <a:sym typeface="Libre Franklin Medium"/>
              </a:defRPr>
            </a:lvl1pPr>
            <a:lvl2pPr marL="914400" marR="0" lvl="1" indent="-349250" algn="l">
              <a:lnSpc>
                <a:spcPct val="90000"/>
              </a:lnSpc>
              <a:spcBef>
                <a:spcPts val="800"/>
              </a:spcBef>
              <a:spcAft>
                <a:spcPts val="0"/>
              </a:spcAft>
              <a:buClr>
                <a:srgbClr val="D2BD24"/>
              </a:buClr>
              <a:buSzPts val="19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2pPr>
            <a:lvl3pPr marL="1371600" marR="0" lvl="2" indent="-361950" algn="l">
              <a:lnSpc>
                <a:spcPct val="90000"/>
              </a:lnSpc>
              <a:spcBef>
                <a:spcPts val="800"/>
              </a:spcBef>
              <a:spcAft>
                <a:spcPts val="0"/>
              </a:spcAft>
              <a:buClr>
                <a:srgbClr val="D2BD24"/>
              </a:buClr>
              <a:buSzPts val="2100"/>
              <a:buFont typeface="Noto Sans Symbols"/>
              <a:buChar char="✓"/>
              <a:defRPr sz="2100" b="0" i="0" u="none" strike="noStrike" cap="none">
                <a:solidFill>
                  <a:srgbClr val="3F3F3F"/>
                </a:solidFill>
                <a:latin typeface="Libre Franklin Medium"/>
                <a:ea typeface="Libre Franklin Medium"/>
                <a:cs typeface="Libre Franklin Medium"/>
                <a:sym typeface="Libre Franklin Medium"/>
              </a:defRPr>
            </a:lvl3pPr>
            <a:lvl4pPr marL="1828800" marR="0" lvl="3"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4pPr>
            <a:lvl5pPr marL="2286000" marR="0" lvl="4"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5pPr>
            <a:lvl6pPr marL="2743200" marR="0" lvl="5"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6pPr>
            <a:lvl7pPr marL="3200400" marR="0" lvl="6"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7pPr>
            <a:lvl8pPr marL="3657600" marR="0" lvl="7"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8pPr>
            <a:lvl9pPr marL="4114800" marR="0" lvl="8"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338" name="Google Shape;338;p84"/>
          <p:cNvSpPr txBox="1">
            <a:spLocks noGrp="1"/>
          </p:cNvSpPr>
          <p:nvPr>
            <p:ph type="body" idx="14"/>
          </p:nvPr>
        </p:nvSpPr>
        <p:spPr>
          <a:xfrm>
            <a:off x="861979" y="3290277"/>
            <a:ext cx="1498500" cy="4866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rgbClr val="D2BD24"/>
              </a:buClr>
              <a:buSzPts val="2700"/>
              <a:buFont typeface="Noto Sans Symbols"/>
              <a:buNone/>
              <a:defRPr sz="2700" b="0" i="0" u="none" strike="noStrike" cap="none">
                <a:solidFill>
                  <a:srgbClr val="3F3F3F"/>
                </a:solidFill>
                <a:latin typeface="Libre Franklin Medium"/>
                <a:ea typeface="Libre Franklin Medium"/>
                <a:cs typeface="Libre Franklin Medium"/>
                <a:sym typeface="Libre Franklin Medium"/>
              </a:defRPr>
            </a:lvl1pPr>
            <a:lvl2pPr marL="914400" marR="0" lvl="1" indent="-349250" algn="l">
              <a:lnSpc>
                <a:spcPct val="90000"/>
              </a:lnSpc>
              <a:spcBef>
                <a:spcPts val="800"/>
              </a:spcBef>
              <a:spcAft>
                <a:spcPts val="0"/>
              </a:spcAft>
              <a:buClr>
                <a:srgbClr val="D2BD24"/>
              </a:buClr>
              <a:buSzPts val="19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2pPr>
            <a:lvl3pPr marL="1371600" marR="0" lvl="2" indent="-361950" algn="l">
              <a:lnSpc>
                <a:spcPct val="90000"/>
              </a:lnSpc>
              <a:spcBef>
                <a:spcPts val="800"/>
              </a:spcBef>
              <a:spcAft>
                <a:spcPts val="0"/>
              </a:spcAft>
              <a:buClr>
                <a:srgbClr val="D2BD24"/>
              </a:buClr>
              <a:buSzPts val="2100"/>
              <a:buFont typeface="Noto Sans Symbols"/>
              <a:buChar char="✓"/>
              <a:defRPr sz="2100" b="0" i="0" u="none" strike="noStrike" cap="none">
                <a:solidFill>
                  <a:srgbClr val="3F3F3F"/>
                </a:solidFill>
                <a:latin typeface="Libre Franklin Medium"/>
                <a:ea typeface="Libre Franklin Medium"/>
                <a:cs typeface="Libre Franklin Medium"/>
                <a:sym typeface="Libre Franklin Medium"/>
              </a:defRPr>
            </a:lvl3pPr>
            <a:lvl4pPr marL="1828800" marR="0" lvl="3"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4pPr>
            <a:lvl5pPr marL="2286000" marR="0" lvl="4"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5pPr>
            <a:lvl6pPr marL="2743200" marR="0" lvl="5"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6pPr>
            <a:lvl7pPr marL="3200400" marR="0" lvl="6"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7pPr>
            <a:lvl8pPr marL="3657600" marR="0" lvl="7"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8pPr>
            <a:lvl9pPr marL="4114800" marR="0" lvl="8"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339" name="Google Shape;339;p84"/>
          <p:cNvSpPr txBox="1">
            <a:spLocks noGrp="1"/>
          </p:cNvSpPr>
          <p:nvPr>
            <p:ph type="body" idx="15"/>
          </p:nvPr>
        </p:nvSpPr>
        <p:spPr>
          <a:xfrm>
            <a:off x="861979" y="3973661"/>
            <a:ext cx="1498500" cy="4866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rgbClr val="D2BD24"/>
              </a:buClr>
              <a:buSzPts val="2700"/>
              <a:buFont typeface="Noto Sans Symbols"/>
              <a:buNone/>
              <a:defRPr sz="2700" b="0" i="0" u="none" strike="noStrike" cap="none">
                <a:solidFill>
                  <a:srgbClr val="3F3F3F"/>
                </a:solidFill>
                <a:latin typeface="Libre Franklin Medium"/>
                <a:ea typeface="Libre Franklin Medium"/>
                <a:cs typeface="Libre Franklin Medium"/>
                <a:sym typeface="Libre Franklin Medium"/>
              </a:defRPr>
            </a:lvl1pPr>
            <a:lvl2pPr marL="914400" marR="0" lvl="1" indent="-349250" algn="l">
              <a:lnSpc>
                <a:spcPct val="90000"/>
              </a:lnSpc>
              <a:spcBef>
                <a:spcPts val="800"/>
              </a:spcBef>
              <a:spcAft>
                <a:spcPts val="0"/>
              </a:spcAft>
              <a:buClr>
                <a:srgbClr val="D2BD24"/>
              </a:buClr>
              <a:buSzPts val="19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2pPr>
            <a:lvl3pPr marL="1371600" marR="0" lvl="2" indent="-361950" algn="l">
              <a:lnSpc>
                <a:spcPct val="90000"/>
              </a:lnSpc>
              <a:spcBef>
                <a:spcPts val="800"/>
              </a:spcBef>
              <a:spcAft>
                <a:spcPts val="0"/>
              </a:spcAft>
              <a:buClr>
                <a:srgbClr val="D2BD24"/>
              </a:buClr>
              <a:buSzPts val="2100"/>
              <a:buFont typeface="Noto Sans Symbols"/>
              <a:buChar char="✓"/>
              <a:defRPr sz="2100" b="0" i="0" u="none" strike="noStrike" cap="none">
                <a:solidFill>
                  <a:srgbClr val="3F3F3F"/>
                </a:solidFill>
                <a:latin typeface="Libre Franklin Medium"/>
                <a:ea typeface="Libre Franklin Medium"/>
                <a:cs typeface="Libre Franklin Medium"/>
                <a:sym typeface="Libre Franklin Medium"/>
              </a:defRPr>
            </a:lvl3pPr>
            <a:lvl4pPr marL="1828800" marR="0" lvl="3"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4pPr>
            <a:lvl5pPr marL="2286000" marR="0" lvl="4"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5pPr>
            <a:lvl6pPr marL="2743200" marR="0" lvl="5"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6pPr>
            <a:lvl7pPr marL="3200400" marR="0" lvl="6"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7pPr>
            <a:lvl8pPr marL="3657600" marR="0" lvl="7"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8pPr>
            <a:lvl9pPr marL="4114800" marR="0" lvl="8"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340" name="Google Shape;340;p84"/>
          <p:cNvSpPr txBox="1">
            <a:spLocks noGrp="1"/>
          </p:cNvSpPr>
          <p:nvPr>
            <p:ph type="body" idx="16"/>
          </p:nvPr>
        </p:nvSpPr>
        <p:spPr>
          <a:xfrm>
            <a:off x="3447100" y="3934043"/>
            <a:ext cx="1498500" cy="4866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rgbClr val="D2BD24"/>
              </a:buClr>
              <a:buSzPts val="2700"/>
              <a:buFont typeface="Noto Sans Symbols"/>
              <a:buNone/>
              <a:defRPr sz="2700" b="0" i="0" u="none" strike="noStrike" cap="none">
                <a:solidFill>
                  <a:srgbClr val="3F3F3F"/>
                </a:solidFill>
                <a:latin typeface="Libre Franklin Medium"/>
                <a:ea typeface="Libre Franklin Medium"/>
                <a:cs typeface="Libre Franklin Medium"/>
                <a:sym typeface="Libre Franklin Medium"/>
              </a:defRPr>
            </a:lvl1pPr>
            <a:lvl2pPr marL="914400" marR="0" lvl="1" indent="-349250" algn="l">
              <a:lnSpc>
                <a:spcPct val="90000"/>
              </a:lnSpc>
              <a:spcBef>
                <a:spcPts val="800"/>
              </a:spcBef>
              <a:spcAft>
                <a:spcPts val="0"/>
              </a:spcAft>
              <a:buClr>
                <a:srgbClr val="D2BD24"/>
              </a:buClr>
              <a:buSzPts val="19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2pPr>
            <a:lvl3pPr marL="1371600" marR="0" lvl="2" indent="-361950" algn="l">
              <a:lnSpc>
                <a:spcPct val="90000"/>
              </a:lnSpc>
              <a:spcBef>
                <a:spcPts val="800"/>
              </a:spcBef>
              <a:spcAft>
                <a:spcPts val="0"/>
              </a:spcAft>
              <a:buClr>
                <a:srgbClr val="D2BD24"/>
              </a:buClr>
              <a:buSzPts val="2100"/>
              <a:buFont typeface="Noto Sans Symbols"/>
              <a:buChar char="✓"/>
              <a:defRPr sz="2100" b="0" i="0" u="none" strike="noStrike" cap="none">
                <a:solidFill>
                  <a:srgbClr val="3F3F3F"/>
                </a:solidFill>
                <a:latin typeface="Libre Franklin Medium"/>
                <a:ea typeface="Libre Franklin Medium"/>
                <a:cs typeface="Libre Franklin Medium"/>
                <a:sym typeface="Libre Franklin Medium"/>
              </a:defRPr>
            </a:lvl3pPr>
            <a:lvl4pPr marL="1828800" marR="0" lvl="3"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4pPr>
            <a:lvl5pPr marL="2286000" marR="0" lvl="4"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5pPr>
            <a:lvl6pPr marL="2743200" marR="0" lvl="5"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6pPr>
            <a:lvl7pPr marL="3200400" marR="0" lvl="6"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7pPr>
            <a:lvl8pPr marL="3657600" marR="0" lvl="7"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8pPr>
            <a:lvl9pPr marL="4114800" marR="0" lvl="8"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341" name="Google Shape;341;p84"/>
          <p:cNvSpPr txBox="1">
            <a:spLocks noGrp="1"/>
          </p:cNvSpPr>
          <p:nvPr>
            <p:ph type="body" idx="17"/>
          </p:nvPr>
        </p:nvSpPr>
        <p:spPr>
          <a:xfrm>
            <a:off x="6033983" y="3938324"/>
            <a:ext cx="1498500" cy="4866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rgbClr val="D2BD24"/>
              </a:buClr>
              <a:buSzPts val="2700"/>
              <a:buFont typeface="Noto Sans Symbols"/>
              <a:buNone/>
              <a:defRPr sz="2700" b="0" i="0" u="none" strike="noStrike" cap="none">
                <a:solidFill>
                  <a:srgbClr val="3F3F3F"/>
                </a:solidFill>
                <a:latin typeface="Libre Franklin Medium"/>
                <a:ea typeface="Libre Franklin Medium"/>
                <a:cs typeface="Libre Franklin Medium"/>
                <a:sym typeface="Libre Franklin Medium"/>
              </a:defRPr>
            </a:lvl1pPr>
            <a:lvl2pPr marL="914400" marR="0" lvl="1" indent="-349250" algn="l">
              <a:lnSpc>
                <a:spcPct val="90000"/>
              </a:lnSpc>
              <a:spcBef>
                <a:spcPts val="800"/>
              </a:spcBef>
              <a:spcAft>
                <a:spcPts val="0"/>
              </a:spcAft>
              <a:buClr>
                <a:srgbClr val="D2BD24"/>
              </a:buClr>
              <a:buSzPts val="19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2pPr>
            <a:lvl3pPr marL="1371600" marR="0" lvl="2" indent="-361950" algn="l">
              <a:lnSpc>
                <a:spcPct val="90000"/>
              </a:lnSpc>
              <a:spcBef>
                <a:spcPts val="800"/>
              </a:spcBef>
              <a:spcAft>
                <a:spcPts val="0"/>
              </a:spcAft>
              <a:buClr>
                <a:srgbClr val="D2BD24"/>
              </a:buClr>
              <a:buSzPts val="2100"/>
              <a:buFont typeface="Noto Sans Symbols"/>
              <a:buChar char="✓"/>
              <a:defRPr sz="2100" b="0" i="0" u="none" strike="noStrike" cap="none">
                <a:solidFill>
                  <a:srgbClr val="3F3F3F"/>
                </a:solidFill>
                <a:latin typeface="Libre Franklin Medium"/>
                <a:ea typeface="Libre Franklin Medium"/>
                <a:cs typeface="Libre Franklin Medium"/>
                <a:sym typeface="Libre Franklin Medium"/>
              </a:defRPr>
            </a:lvl3pPr>
            <a:lvl4pPr marL="1828800" marR="0" lvl="3"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4pPr>
            <a:lvl5pPr marL="2286000" marR="0" lvl="4"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5pPr>
            <a:lvl6pPr marL="2743200" marR="0" lvl="5"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6pPr>
            <a:lvl7pPr marL="3200400" marR="0" lvl="6"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7pPr>
            <a:lvl8pPr marL="3657600" marR="0" lvl="7"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8pPr>
            <a:lvl9pPr marL="4114800" marR="0" lvl="8"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ustom Layout 4 box">
  <p:cSld name="Custom Layout 4 box">
    <p:spTree>
      <p:nvGrpSpPr>
        <p:cNvPr id="1" name="Shape 342"/>
        <p:cNvGrpSpPr/>
        <p:nvPr/>
      </p:nvGrpSpPr>
      <p:grpSpPr>
        <a:xfrm>
          <a:off x="0" y="0"/>
          <a:ext cx="0" cy="0"/>
          <a:chOff x="0" y="0"/>
          <a:chExt cx="0" cy="0"/>
        </a:xfrm>
      </p:grpSpPr>
      <p:sp>
        <p:nvSpPr>
          <p:cNvPr id="343" name="Google Shape;343;p85"/>
          <p:cNvSpPr txBox="1">
            <a:spLocks noGrp="1"/>
          </p:cNvSpPr>
          <p:nvPr>
            <p:ph type="title"/>
          </p:nvPr>
        </p:nvSpPr>
        <p:spPr>
          <a:xfrm>
            <a:off x="862164" y="184005"/>
            <a:ext cx="6744300" cy="990600"/>
          </a:xfrm>
          <a:prstGeom prst="rect">
            <a:avLst/>
          </a:prstGeom>
          <a:noFill/>
          <a:ln>
            <a:noFill/>
          </a:ln>
        </p:spPr>
        <p:txBody>
          <a:bodyPr spcFirstLastPara="1" wrap="square" lIns="68575" tIns="34275" rIns="68575" bIns="34275" anchor="t" anchorCtr="0">
            <a:normAutofit/>
          </a:bodyPr>
          <a:lstStyle>
            <a:lvl1pPr marR="0" lvl="0" algn="l">
              <a:lnSpc>
                <a:spcPct val="90000"/>
              </a:lnSpc>
              <a:spcBef>
                <a:spcPts val="0"/>
              </a:spcBef>
              <a:spcAft>
                <a:spcPts val="0"/>
              </a:spcAft>
              <a:buClr>
                <a:srgbClr val="072B62"/>
              </a:buClr>
              <a:buSzPts val="4100"/>
              <a:buFont typeface="Georgia"/>
              <a:buNone/>
              <a:defRPr sz="41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100"/>
              <a:buNone/>
              <a:defRPr sz="1400" b="0" i="0" u="none" strike="noStrike" cap="none">
                <a:solidFill>
                  <a:schemeClr val="dk2"/>
                </a:solidFill>
              </a:defRPr>
            </a:lvl2pPr>
            <a:lvl3pPr marR="0" lvl="2" algn="l">
              <a:lnSpc>
                <a:spcPct val="100000"/>
              </a:lnSpc>
              <a:spcBef>
                <a:spcPts val="0"/>
              </a:spcBef>
              <a:spcAft>
                <a:spcPts val="0"/>
              </a:spcAft>
              <a:buSzPts val="1100"/>
              <a:buNone/>
              <a:defRPr sz="1400" b="0" i="0" u="none" strike="noStrike" cap="none">
                <a:solidFill>
                  <a:schemeClr val="dk2"/>
                </a:solidFill>
              </a:defRPr>
            </a:lvl3pPr>
            <a:lvl4pPr marR="0" lvl="3" algn="l">
              <a:lnSpc>
                <a:spcPct val="100000"/>
              </a:lnSpc>
              <a:spcBef>
                <a:spcPts val="0"/>
              </a:spcBef>
              <a:spcAft>
                <a:spcPts val="0"/>
              </a:spcAft>
              <a:buSzPts val="1100"/>
              <a:buNone/>
              <a:defRPr sz="1400" b="0" i="0" u="none" strike="noStrike" cap="none">
                <a:solidFill>
                  <a:schemeClr val="dk2"/>
                </a:solidFill>
              </a:defRPr>
            </a:lvl4pPr>
            <a:lvl5pPr marR="0" lvl="4" algn="l">
              <a:lnSpc>
                <a:spcPct val="100000"/>
              </a:lnSpc>
              <a:spcBef>
                <a:spcPts val="0"/>
              </a:spcBef>
              <a:spcAft>
                <a:spcPts val="0"/>
              </a:spcAft>
              <a:buSzPts val="1100"/>
              <a:buNone/>
              <a:defRPr sz="1400" b="0" i="0" u="none" strike="noStrike" cap="none">
                <a:solidFill>
                  <a:schemeClr val="dk2"/>
                </a:solidFill>
              </a:defRPr>
            </a:lvl5pPr>
            <a:lvl6pPr marR="0" lvl="5" algn="l">
              <a:lnSpc>
                <a:spcPct val="100000"/>
              </a:lnSpc>
              <a:spcBef>
                <a:spcPts val="0"/>
              </a:spcBef>
              <a:spcAft>
                <a:spcPts val="0"/>
              </a:spcAft>
              <a:buSzPts val="1100"/>
              <a:buNone/>
              <a:defRPr sz="1400" b="0" i="0" u="none" strike="noStrike" cap="none">
                <a:solidFill>
                  <a:schemeClr val="dk2"/>
                </a:solidFill>
              </a:defRPr>
            </a:lvl6pPr>
            <a:lvl7pPr marR="0" lvl="6" algn="l">
              <a:lnSpc>
                <a:spcPct val="100000"/>
              </a:lnSpc>
              <a:spcBef>
                <a:spcPts val="0"/>
              </a:spcBef>
              <a:spcAft>
                <a:spcPts val="0"/>
              </a:spcAft>
              <a:buSzPts val="1100"/>
              <a:buNone/>
              <a:defRPr sz="1400" b="0" i="0" u="none" strike="noStrike" cap="none">
                <a:solidFill>
                  <a:schemeClr val="dk2"/>
                </a:solidFill>
              </a:defRPr>
            </a:lvl7pPr>
            <a:lvl8pPr marR="0" lvl="7" algn="l">
              <a:lnSpc>
                <a:spcPct val="100000"/>
              </a:lnSpc>
              <a:spcBef>
                <a:spcPts val="0"/>
              </a:spcBef>
              <a:spcAft>
                <a:spcPts val="0"/>
              </a:spcAft>
              <a:buSzPts val="1100"/>
              <a:buNone/>
              <a:defRPr sz="1400" b="0" i="0" u="none" strike="noStrike" cap="none">
                <a:solidFill>
                  <a:schemeClr val="dk2"/>
                </a:solidFill>
              </a:defRPr>
            </a:lvl8pPr>
            <a:lvl9pPr marR="0" lvl="8" algn="l">
              <a:lnSpc>
                <a:spcPct val="100000"/>
              </a:lnSpc>
              <a:spcBef>
                <a:spcPts val="0"/>
              </a:spcBef>
              <a:spcAft>
                <a:spcPts val="0"/>
              </a:spcAft>
              <a:buSzPts val="1100"/>
              <a:buNone/>
              <a:defRPr sz="1400" b="0" i="0" u="none" strike="noStrike" cap="none">
                <a:solidFill>
                  <a:schemeClr val="dk2"/>
                </a:solidFill>
              </a:defRPr>
            </a:lvl9pPr>
          </a:lstStyle>
          <a:p>
            <a:endParaRPr/>
          </a:p>
        </p:txBody>
      </p:sp>
      <p:sp>
        <p:nvSpPr>
          <p:cNvPr id="344" name="Google Shape;344;p85"/>
          <p:cNvSpPr txBox="1">
            <a:spLocks noGrp="1"/>
          </p:cNvSpPr>
          <p:nvPr>
            <p:ph type="sldNum" idx="12"/>
          </p:nvPr>
        </p:nvSpPr>
        <p:spPr>
          <a:xfrm>
            <a:off x="8262575" y="4732238"/>
            <a:ext cx="512700" cy="273900"/>
          </a:xfrm>
          <a:prstGeom prst="rect">
            <a:avLst/>
          </a:prstGeom>
          <a:noFill/>
          <a:ln>
            <a:noFill/>
          </a:ln>
        </p:spPr>
        <p:txBody>
          <a:bodyPr spcFirstLastPara="1" wrap="square" lIns="68575" tIns="34275" rIns="68575" bIns="342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
              <a:t>‹#›</a:t>
            </a:fld>
            <a:endParaRPr/>
          </a:p>
        </p:txBody>
      </p:sp>
      <p:sp>
        <p:nvSpPr>
          <p:cNvPr id="345" name="Google Shape;345;p85"/>
          <p:cNvSpPr txBox="1">
            <a:spLocks noGrp="1"/>
          </p:cNvSpPr>
          <p:nvPr>
            <p:ph type="body" idx="1"/>
          </p:nvPr>
        </p:nvSpPr>
        <p:spPr>
          <a:xfrm>
            <a:off x="862164" y="1348128"/>
            <a:ext cx="3223500" cy="14205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rgbClr val="D2BD24"/>
              </a:buClr>
              <a:buSzPts val="2700"/>
              <a:buFont typeface="Noto Sans Symbols"/>
              <a:buNone/>
              <a:defRPr sz="2700" b="0" i="0" u="none" strike="noStrike" cap="none">
                <a:solidFill>
                  <a:srgbClr val="3F3F3F"/>
                </a:solidFill>
                <a:latin typeface="Libre Franklin Medium"/>
                <a:ea typeface="Libre Franklin Medium"/>
                <a:cs typeface="Libre Franklin Medium"/>
                <a:sym typeface="Libre Franklin Medium"/>
              </a:defRPr>
            </a:lvl1pPr>
            <a:lvl2pPr marL="914400" marR="0" lvl="1" indent="-349250" algn="l">
              <a:lnSpc>
                <a:spcPct val="90000"/>
              </a:lnSpc>
              <a:spcBef>
                <a:spcPts val="800"/>
              </a:spcBef>
              <a:spcAft>
                <a:spcPts val="0"/>
              </a:spcAft>
              <a:buClr>
                <a:srgbClr val="D2BD24"/>
              </a:buClr>
              <a:buSzPts val="19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2pPr>
            <a:lvl3pPr marL="1371600" marR="0" lvl="2" indent="-361950" algn="l">
              <a:lnSpc>
                <a:spcPct val="90000"/>
              </a:lnSpc>
              <a:spcBef>
                <a:spcPts val="800"/>
              </a:spcBef>
              <a:spcAft>
                <a:spcPts val="0"/>
              </a:spcAft>
              <a:buClr>
                <a:srgbClr val="D2BD24"/>
              </a:buClr>
              <a:buSzPts val="2100"/>
              <a:buFont typeface="Noto Sans Symbols"/>
              <a:buChar char="✓"/>
              <a:defRPr sz="2100" b="0" i="0" u="none" strike="noStrike" cap="none">
                <a:solidFill>
                  <a:srgbClr val="3F3F3F"/>
                </a:solidFill>
                <a:latin typeface="Libre Franklin Medium"/>
                <a:ea typeface="Libre Franklin Medium"/>
                <a:cs typeface="Libre Franklin Medium"/>
                <a:sym typeface="Libre Franklin Medium"/>
              </a:defRPr>
            </a:lvl3pPr>
            <a:lvl4pPr marL="1828800" marR="0" lvl="3"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4pPr>
            <a:lvl5pPr marL="2286000" marR="0" lvl="4"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5pPr>
            <a:lvl6pPr marL="2743200" marR="0" lvl="5"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6pPr>
            <a:lvl7pPr marL="3200400" marR="0" lvl="6"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7pPr>
            <a:lvl8pPr marL="3657600" marR="0" lvl="7"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8pPr>
            <a:lvl9pPr marL="4114800" marR="0" lvl="8"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346" name="Google Shape;346;p85"/>
          <p:cNvSpPr txBox="1">
            <a:spLocks noGrp="1"/>
          </p:cNvSpPr>
          <p:nvPr>
            <p:ph type="body" idx="2"/>
          </p:nvPr>
        </p:nvSpPr>
        <p:spPr>
          <a:xfrm>
            <a:off x="4383333" y="1351219"/>
            <a:ext cx="3223500" cy="14172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rgbClr val="D2BD24"/>
              </a:buClr>
              <a:buSzPts val="2700"/>
              <a:buFont typeface="Noto Sans Symbols"/>
              <a:buNone/>
              <a:defRPr sz="2700" b="0" i="0" u="none" strike="noStrike" cap="none">
                <a:solidFill>
                  <a:srgbClr val="3F3F3F"/>
                </a:solidFill>
                <a:latin typeface="Libre Franklin Medium"/>
                <a:ea typeface="Libre Franklin Medium"/>
                <a:cs typeface="Libre Franklin Medium"/>
                <a:sym typeface="Libre Franklin Medium"/>
              </a:defRPr>
            </a:lvl1pPr>
            <a:lvl2pPr marL="914400" marR="0" lvl="1" indent="-349250" algn="l">
              <a:lnSpc>
                <a:spcPct val="90000"/>
              </a:lnSpc>
              <a:spcBef>
                <a:spcPts val="800"/>
              </a:spcBef>
              <a:spcAft>
                <a:spcPts val="0"/>
              </a:spcAft>
              <a:buClr>
                <a:srgbClr val="D2BD24"/>
              </a:buClr>
              <a:buSzPts val="19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2pPr>
            <a:lvl3pPr marL="1371600" marR="0" lvl="2" indent="-361950" algn="l">
              <a:lnSpc>
                <a:spcPct val="90000"/>
              </a:lnSpc>
              <a:spcBef>
                <a:spcPts val="800"/>
              </a:spcBef>
              <a:spcAft>
                <a:spcPts val="0"/>
              </a:spcAft>
              <a:buClr>
                <a:srgbClr val="D2BD24"/>
              </a:buClr>
              <a:buSzPts val="2100"/>
              <a:buFont typeface="Noto Sans Symbols"/>
              <a:buChar char="✓"/>
              <a:defRPr sz="2100" b="0" i="0" u="none" strike="noStrike" cap="none">
                <a:solidFill>
                  <a:srgbClr val="3F3F3F"/>
                </a:solidFill>
                <a:latin typeface="Libre Franklin Medium"/>
                <a:ea typeface="Libre Franklin Medium"/>
                <a:cs typeface="Libre Franklin Medium"/>
                <a:sym typeface="Libre Franklin Medium"/>
              </a:defRPr>
            </a:lvl3pPr>
            <a:lvl4pPr marL="1828800" marR="0" lvl="3"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4pPr>
            <a:lvl5pPr marL="2286000" marR="0" lvl="4"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5pPr>
            <a:lvl6pPr marL="2743200" marR="0" lvl="5"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6pPr>
            <a:lvl7pPr marL="3200400" marR="0" lvl="6"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7pPr>
            <a:lvl8pPr marL="3657600" marR="0" lvl="7"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8pPr>
            <a:lvl9pPr marL="4114800" marR="0" lvl="8"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347" name="Google Shape;347;p85"/>
          <p:cNvSpPr txBox="1">
            <a:spLocks noGrp="1"/>
          </p:cNvSpPr>
          <p:nvPr>
            <p:ph type="body" idx="3"/>
          </p:nvPr>
        </p:nvSpPr>
        <p:spPr>
          <a:xfrm>
            <a:off x="862164" y="3062628"/>
            <a:ext cx="3223500" cy="14205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rgbClr val="D2BD24"/>
              </a:buClr>
              <a:buSzPts val="2700"/>
              <a:buFont typeface="Noto Sans Symbols"/>
              <a:buNone/>
              <a:defRPr sz="2700" b="0" i="0" u="none" strike="noStrike" cap="none">
                <a:solidFill>
                  <a:srgbClr val="3F3F3F"/>
                </a:solidFill>
                <a:latin typeface="Libre Franklin Medium"/>
                <a:ea typeface="Libre Franklin Medium"/>
                <a:cs typeface="Libre Franklin Medium"/>
                <a:sym typeface="Libre Franklin Medium"/>
              </a:defRPr>
            </a:lvl1pPr>
            <a:lvl2pPr marL="914400" marR="0" lvl="1" indent="-349250" algn="l">
              <a:lnSpc>
                <a:spcPct val="90000"/>
              </a:lnSpc>
              <a:spcBef>
                <a:spcPts val="800"/>
              </a:spcBef>
              <a:spcAft>
                <a:spcPts val="0"/>
              </a:spcAft>
              <a:buClr>
                <a:srgbClr val="D2BD24"/>
              </a:buClr>
              <a:buSzPts val="19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2pPr>
            <a:lvl3pPr marL="1371600" marR="0" lvl="2" indent="-361950" algn="l">
              <a:lnSpc>
                <a:spcPct val="90000"/>
              </a:lnSpc>
              <a:spcBef>
                <a:spcPts val="800"/>
              </a:spcBef>
              <a:spcAft>
                <a:spcPts val="0"/>
              </a:spcAft>
              <a:buClr>
                <a:srgbClr val="D2BD24"/>
              </a:buClr>
              <a:buSzPts val="2100"/>
              <a:buFont typeface="Noto Sans Symbols"/>
              <a:buChar char="✓"/>
              <a:defRPr sz="2100" b="0" i="0" u="none" strike="noStrike" cap="none">
                <a:solidFill>
                  <a:srgbClr val="3F3F3F"/>
                </a:solidFill>
                <a:latin typeface="Libre Franklin Medium"/>
                <a:ea typeface="Libre Franklin Medium"/>
                <a:cs typeface="Libre Franklin Medium"/>
                <a:sym typeface="Libre Franklin Medium"/>
              </a:defRPr>
            </a:lvl3pPr>
            <a:lvl4pPr marL="1828800" marR="0" lvl="3"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4pPr>
            <a:lvl5pPr marL="2286000" marR="0" lvl="4"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5pPr>
            <a:lvl6pPr marL="2743200" marR="0" lvl="5"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6pPr>
            <a:lvl7pPr marL="3200400" marR="0" lvl="6"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7pPr>
            <a:lvl8pPr marL="3657600" marR="0" lvl="7"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8pPr>
            <a:lvl9pPr marL="4114800" marR="0" lvl="8"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348" name="Google Shape;348;p85"/>
          <p:cNvSpPr txBox="1">
            <a:spLocks noGrp="1"/>
          </p:cNvSpPr>
          <p:nvPr>
            <p:ph type="body" idx="4"/>
          </p:nvPr>
        </p:nvSpPr>
        <p:spPr>
          <a:xfrm>
            <a:off x="4383333" y="3062628"/>
            <a:ext cx="3223500" cy="14205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rgbClr val="D2BD24"/>
              </a:buClr>
              <a:buSzPts val="2700"/>
              <a:buFont typeface="Noto Sans Symbols"/>
              <a:buNone/>
              <a:defRPr sz="2700" b="0" i="0" u="none" strike="noStrike" cap="none">
                <a:solidFill>
                  <a:srgbClr val="3F3F3F"/>
                </a:solidFill>
                <a:latin typeface="Libre Franklin Medium"/>
                <a:ea typeface="Libre Franklin Medium"/>
                <a:cs typeface="Libre Franklin Medium"/>
                <a:sym typeface="Libre Franklin Medium"/>
              </a:defRPr>
            </a:lvl1pPr>
            <a:lvl2pPr marL="914400" marR="0" lvl="1" indent="-349250" algn="l">
              <a:lnSpc>
                <a:spcPct val="90000"/>
              </a:lnSpc>
              <a:spcBef>
                <a:spcPts val="800"/>
              </a:spcBef>
              <a:spcAft>
                <a:spcPts val="0"/>
              </a:spcAft>
              <a:buClr>
                <a:srgbClr val="D2BD24"/>
              </a:buClr>
              <a:buSzPts val="19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2pPr>
            <a:lvl3pPr marL="1371600" marR="0" lvl="2" indent="-361950" algn="l">
              <a:lnSpc>
                <a:spcPct val="90000"/>
              </a:lnSpc>
              <a:spcBef>
                <a:spcPts val="800"/>
              </a:spcBef>
              <a:spcAft>
                <a:spcPts val="0"/>
              </a:spcAft>
              <a:buClr>
                <a:srgbClr val="D2BD24"/>
              </a:buClr>
              <a:buSzPts val="2100"/>
              <a:buFont typeface="Noto Sans Symbols"/>
              <a:buChar char="✓"/>
              <a:defRPr sz="2100" b="0" i="0" u="none" strike="noStrike" cap="none">
                <a:solidFill>
                  <a:srgbClr val="3F3F3F"/>
                </a:solidFill>
                <a:latin typeface="Libre Franklin Medium"/>
                <a:ea typeface="Libre Franklin Medium"/>
                <a:cs typeface="Libre Franklin Medium"/>
                <a:sym typeface="Libre Franklin Medium"/>
              </a:defRPr>
            </a:lvl3pPr>
            <a:lvl4pPr marL="1828800" marR="0" lvl="3"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4pPr>
            <a:lvl5pPr marL="2286000" marR="0" lvl="4" indent="-342900" algn="l">
              <a:lnSpc>
                <a:spcPct val="90000"/>
              </a:lnSpc>
              <a:spcBef>
                <a:spcPts val="800"/>
              </a:spcBef>
              <a:spcAft>
                <a:spcPts val="0"/>
              </a:spcAft>
              <a:buClr>
                <a:srgbClr val="D2BD24"/>
              </a:buClr>
              <a:buSzPts val="18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5pPr>
            <a:lvl6pPr marL="2743200" marR="0" lvl="5"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6pPr>
            <a:lvl7pPr marL="3200400" marR="0" lvl="6"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7pPr>
            <a:lvl8pPr marL="3657600" marR="0" lvl="7"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8pPr>
            <a:lvl9pPr marL="4114800" marR="0" lvl="8" indent="-273050" algn="l">
              <a:lnSpc>
                <a:spcPct val="90000"/>
              </a:lnSpc>
              <a:spcBef>
                <a:spcPts val="800"/>
              </a:spcBef>
              <a:spcAft>
                <a:spcPts val="0"/>
              </a:spcAft>
              <a:buClr>
                <a:schemeClr val="accent1"/>
              </a:buClr>
              <a:buSzPts val="700"/>
              <a:buFont typeface="Noto Sans Symbols"/>
              <a:buChar char="►"/>
              <a:defRPr sz="9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0"/>
        <p:cNvGrpSpPr/>
        <p:nvPr/>
      </p:nvGrpSpPr>
      <p:grpSpPr>
        <a:xfrm>
          <a:off x="0" y="0"/>
          <a:ext cx="0" cy="0"/>
          <a:chOff x="0" y="0"/>
          <a:chExt cx="0" cy="0"/>
        </a:xfrm>
      </p:grpSpPr>
      <p:sp>
        <p:nvSpPr>
          <p:cNvPr id="361" name="Google Shape;361;p8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2" name="Google Shape;362;p8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63" name="Google Shape;363;p8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4" name="Google Shape;364;p88"/>
          <p:cNvSpPr txBox="1">
            <a:spLocks noGrp="1"/>
          </p:cNvSpPr>
          <p:nvPr>
            <p:ph type="ftr" idx="11"/>
          </p:nvPr>
        </p:nvSpPr>
        <p:spPr>
          <a:xfrm>
            <a:off x="3028950" y="4767263"/>
            <a:ext cx="26733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365"/>
        <p:cNvGrpSpPr/>
        <p:nvPr/>
      </p:nvGrpSpPr>
      <p:grpSpPr>
        <a:xfrm>
          <a:off x="0" y="0"/>
          <a:ext cx="0" cy="0"/>
          <a:chOff x="0" y="0"/>
          <a:chExt cx="0" cy="0"/>
        </a:xfrm>
      </p:grpSpPr>
      <p:sp>
        <p:nvSpPr>
          <p:cNvPr id="366" name="Google Shape;366;p89"/>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7780"/>
              </a:buClr>
              <a:buSzPts val="4500"/>
              <a:buFont typeface="Libre Franklin Medium"/>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7" name="Google Shape;367;p89"/>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368" name="Google Shape;368;p8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rgbClr val="10264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9" name="Google Shape;369;p89"/>
          <p:cNvSpPr txBox="1">
            <a:spLocks noGrp="1"/>
          </p:cNvSpPr>
          <p:nvPr>
            <p:ph type="ftr" idx="11"/>
          </p:nvPr>
        </p:nvSpPr>
        <p:spPr>
          <a:xfrm>
            <a:off x="3028950" y="4767263"/>
            <a:ext cx="30588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solidFill>
                  <a:srgbClr val="10264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0" name="Google Shape;370;p8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1"/>
        <p:cNvGrpSpPr/>
        <p:nvPr/>
      </p:nvGrpSpPr>
      <p:grpSpPr>
        <a:xfrm>
          <a:off x="0" y="0"/>
          <a:ext cx="0" cy="0"/>
          <a:chOff x="0" y="0"/>
          <a:chExt cx="0" cy="0"/>
        </a:xfrm>
      </p:grpSpPr>
      <p:sp>
        <p:nvSpPr>
          <p:cNvPr id="372" name="Google Shape;372;p9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3" name="Google Shape;373;p90"/>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rgbClr val="102649"/>
              </a:buClr>
              <a:buSzPts val="1800"/>
              <a:buNone/>
              <a:defRPr sz="1800" b="1"/>
            </a:lvl1pPr>
            <a:lvl2pPr marL="914400" lvl="1" indent="-228600" algn="l">
              <a:lnSpc>
                <a:spcPct val="90000"/>
              </a:lnSpc>
              <a:spcBef>
                <a:spcPts val="400"/>
              </a:spcBef>
              <a:spcAft>
                <a:spcPts val="0"/>
              </a:spcAft>
              <a:buClr>
                <a:srgbClr val="102649"/>
              </a:buClr>
              <a:buSzPts val="1500"/>
              <a:buNone/>
              <a:defRPr sz="1500" b="1"/>
            </a:lvl2pPr>
            <a:lvl3pPr marL="1371600" lvl="2" indent="-228600" algn="l">
              <a:lnSpc>
                <a:spcPct val="90000"/>
              </a:lnSpc>
              <a:spcBef>
                <a:spcPts val="400"/>
              </a:spcBef>
              <a:spcAft>
                <a:spcPts val="0"/>
              </a:spcAft>
              <a:buClr>
                <a:srgbClr val="102649"/>
              </a:buClr>
              <a:buSzPts val="1400"/>
              <a:buNone/>
              <a:defRPr sz="1400" b="1"/>
            </a:lvl3pPr>
            <a:lvl4pPr marL="1828800" lvl="3" indent="-228600" algn="l">
              <a:lnSpc>
                <a:spcPct val="90000"/>
              </a:lnSpc>
              <a:spcBef>
                <a:spcPts val="400"/>
              </a:spcBef>
              <a:spcAft>
                <a:spcPts val="0"/>
              </a:spcAft>
              <a:buClr>
                <a:srgbClr val="102649"/>
              </a:buClr>
              <a:buSzPts val="1200"/>
              <a:buNone/>
              <a:defRPr sz="1200" b="1"/>
            </a:lvl4pPr>
            <a:lvl5pPr marL="2286000" lvl="4" indent="-228600" algn="l">
              <a:lnSpc>
                <a:spcPct val="90000"/>
              </a:lnSpc>
              <a:spcBef>
                <a:spcPts val="400"/>
              </a:spcBef>
              <a:spcAft>
                <a:spcPts val="0"/>
              </a:spcAft>
              <a:buClr>
                <a:srgbClr val="102649"/>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74" name="Google Shape;374;p90"/>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75" name="Google Shape;375;p90"/>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rgbClr val="102649"/>
              </a:buClr>
              <a:buSzPts val="1800"/>
              <a:buNone/>
              <a:defRPr sz="1800" b="1"/>
            </a:lvl1pPr>
            <a:lvl2pPr marL="914400" lvl="1" indent="-228600" algn="l">
              <a:lnSpc>
                <a:spcPct val="90000"/>
              </a:lnSpc>
              <a:spcBef>
                <a:spcPts val="400"/>
              </a:spcBef>
              <a:spcAft>
                <a:spcPts val="0"/>
              </a:spcAft>
              <a:buClr>
                <a:srgbClr val="102649"/>
              </a:buClr>
              <a:buSzPts val="1500"/>
              <a:buNone/>
              <a:defRPr sz="1500" b="1"/>
            </a:lvl2pPr>
            <a:lvl3pPr marL="1371600" lvl="2" indent="-228600" algn="l">
              <a:lnSpc>
                <a:spcPct val="90000"/>
              </a:lnSpc>
              <a:spcBef>
                <a:spcPts val="400"/>
              </a:spcBef>
              <a:spcAft>
                <a:spcPts val="0"/>
              </a:spcAft>
              <a:buClr>
                <a:srgbClr val="102649"/>
              </a:buClr>
              <a:buSzPts val="1400"/>
              <a:buNone/>
              <a:defRPr sz="1400" b="1"/>
            </a:lvl3pPr>
            <a:lvl4pPr marL="1828800" lvl="3" indent="-228600" algn="l">
              <a:lnSpc>
                <a:spcPct val="90000"/>
              </a:lnSpc>
              <a:spcBef>
                <a:spcPts val="400"/>
              </a:spcBef>
              <a:spcAft>
                <a:spcPts val="0"/>
              </a:spcAft>
              <a:buClr>
                <a:srgbClr val="102649"/>
              </a:buClr>
              <a:buSzPts val="1200"/>
              <a:buNone/>
              <a:defRPr sz="1200" b="1"/>
            </a:lvl4pPr>
            <a:lvl5pPr marL="2286000" lvl="4" indent="-228600" algn="l">
              <a:lnSpc>
                <a:spcPct val="90000"/>
              </a:lnSpc>
              <a:spcBef>
                <a:spcPts val="400"/>
              </a:spcBef>
              <a:spcAft>
                <a:spcPts val="0"/>
              </a:spcAft>
              <a:buClr>
                <a:srgbClr val="102649"/>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76" name="Google Shape;376;p90"/>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77" name="Google Shape;377;p9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8" name="Google Shape;378;p90"/>
          <p:cNvSpPr txBox="1">
            <a:spLocks noGrp="1"/>
          </p:cNvSpPr>
          <p:nvPr>
            <p:ph type="ftr" idx="11"/>
          </p:nvPr>
        </p:nvSpPr>
        <p:spPr>
          <a:xfrm>
            <a:off x="3028950" y="4767263"/>
            <a:ext cx="26733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79"/>
        <p:cNvGrpSpPr/>
        <p:nvPr/>
      </p:nvGrpSpPr>
      <p:grpSpPr>
        <a:xfrm>
          <a:off x="0" y="0"/>
          <a:ext cx="0" cy="0"/>
          <a:chOff x="0" y="0"/>
          <a:chExt cx="0" cy="0"/>
        </a:xfrm>
      </p:grpSpPr>
      <p:sp>
        <p:nvSpPr>
          <p:cNvPr id="380" name="Google Shape;380;p9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1" name="Google Shape;381;p9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rgbClr val="10264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2" name="Google Shape;382;p91"/>
          <p:cNvSpPr txBox="1">
            <a:spLocks noGrp="1"/>
          </p:cNvSpPr>
          <p:nvPr>
            <p:ph type="ftr" idx="11"/>
          </p:nvPr>
        </p:nvSpPr>
        <p:spPr>
          <a:xfrm>
            <a:off x="3028950" y="4767263"/>
            <a:ext cx="26733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solidFill>
                  <a:srgbClr val="10264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383"/>
        <p:cNvGrpSpPr/>
        <p:nvPr/>
      </p:nvGrpSpPr>
      <p:grpSpPr>
        <a:xfrm>
          <a:off x="0" y="0"/>
          <a:ext cx="0" cy="0"/>
          <a:chOff x="0" y="0"/>
          <a:chExt cx="0" cy="0"/>
        </a:xfrm>
      </p:grpSpPr>
      <p:sp>
        <p:nvSpPr>
          <p:cNvPr id="384" name="Google Shape;384;p9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rgbClr val="10264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5" name="Google Shape;385;p92"/>
          <p:cNvSpPr txBox="1">
            <a:spLocks noGrp="1"/>
          </p:cNvSpPr>
          <p:nvPr>
            <p:ph type="ftr" idx="11"/>
          </p:nvPr>
        </p:nvSpPr>
        <p:spPr>
          <a:xfrm>
            <a:off x="3028950" y="4767263"/>
            <a:ext cx="26733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solidFill>
                  <a:srgbClr val="10264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386"/>
        <p:cNvGrpSpPr/>
        <p:nvPr/>
      </p:nvGrpSpPr>
      <p:grpSpPr>
        <a:xfrm>
          <a:off x="0" y="0"/>
          <a:ext cx="0" cy="0"/>
          <a:chOff x="0" y="0"/>
          <a:chExt cx="0" cy="0"/>
        </a:xfrm>
      </p:grpSpPr>
      <p:sp>
        <p:nvSpPr>
          <p:cNvPr id="387" name="Google Shape;387;p9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7780"/>
              </a:buClr>
              <a:buSzPts val="2400"/>
              <a:buFont typeface="Libre Franklin Medium"/>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8" name="Google Shape;388;p93"/>
          <p:cNvSpPr txBox="1">
            <a:spLocks noGrp="1"/>
          </p:cNvSpPr>
          <p:nvPr>
            <p:ph type="body" idx="1"/>
          </p:nvPr>
        </p:nvSpPr>
        <p:spPr>
          <a:xfrm>
            <a:off x="3887391" y="1418572"/>
            <a:ext cx="4629300" cy="2977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rgbClr val="102649"/>
              </a:buClr>
              <a:buSzPts val="2400"/>
              <a:buChar char="•"/>
              <a:defRPr sz="2400"/>
            </a:lvl1pPr>
            <a:lvl2pPr marL="914400" lvl="1" indent="-361950" algn="l">
              <a:lnSpc>
                <a:spcPct val="90000"/>
              </a:lnSpc>
              <a:spcBef>
                <a:spcPts val="400"/>
              </a:spcBef>
              <a:spcAft>
                <a:spcPts val="0"/>
              </a:spcAft>
              <a:buClr>
                <a:srgbClr val="102649"/>
              </a:buClr>
              <a:buSzPts val="2100"/>
              <a:buChar char="•"/>
              <a:defRPr sz="2100"/>
            </a:lvl2pPr>
            <a:lvl3pPr marL="1371600" lvl="2" indent="-342900" algn="l">
              <a:lnSpc>
                <a:spcPct val="90000"/>
              </a:lnSpc>
              <a:spcBef>
                <a:spcPts val="400"/>
              </a:spcBef>
              <a:spcAft>
                <a:spcPts val="0"/>
              </a:spcAft>
              <a:buClr>
                <a:srgbClr val="102649"/>
              </a:buClr>
              <a:buSzPts val="1800"/>
              <a:buChar char="•"/>
              <a:defRPr sz="1800"/>
            </a:lvl3pPr>
            <a:lvl4pPr marL="1828800" lvl="3" indent="-323850" algn="l">
              <a:lnSpc>
                <a:spcPct val="90000"/>
              </a:lnSpc>
              <a:spcBef>
                <a:spcPts val="400"/>
              </a:spcBef>
              <a:spcAft>
                <a:spcPts val="0"/>
              </a:spcAft>
              <a:buClr>
                <a:srgbClr val="102649"/>
              </a:buClr>
              <a:buSzPts val="1500"/>
              <a:buChar char="•"/>
              <a:defRPr sz="1500"/>
            </a:lvl4pPr>
            <a:lvl5pPr marL="2286000" lvl="4" indent="-323850" algn="l">
              <a:lnSpc>
                <a:spcPct val="90000"/>
              </a:lnSpc>
              <a:spcBef>
                <a:spcPts val="400"/>
              </a:spcBef>
              <a:spcAft>
                <a:spcPts val="0"/>
              </a:spcAft>
              <a:buClr>
                <a:srgbClr val="102649"/>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389" name="Google Shape;389;p9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102649"/>
              </a:buClr>
              <a:buSzPts val="1200"/>
              <a:buNone/>
              <a:defRPr sz="1200"/>
            </a:lvl1pPr>
            <a:lvl2pPr marL="914400" lvl="1" indent="-228600" algn="l">
              <a:lnSpc>
                <a:spcPct val="90000"/>
              </a:lnSpc>
              <a:spcBef>
                <a:spcPts val="400"/>
              </a:spcBef>
              <a:spcAft>
                <a:spcPts val="0"/>
              </a:spcAft>
              <a:buClr>
                <a:srgbClr val="102649"/>
              </a:buClr>
              <a:buSzPts val="1100"/>
              <a:buNone/>
              <a:defRPr sz="1100"/>
            </a:lvl2pPr>
            <a:lvl3pPr marL="1371600" lvl="2" indent="-228600" algn="l">
              <a:lnSpc>
                <a:spcPct val="90000"/>
              </a:lnSpc>
              <a:spcBef>
                <a:spcPts val="400"/>
              </a:spcBef>
              <a:spcAft>
                <a:spcPts val="0"/>
              </a:spcAft>
              <a:buClr>
                <a:srgbClr val="102649"/>
              </a:buClr>
              <a:buSzPts val="900"/>
              <a:buNone/>
              <a:defRPr sz="900"/>
            </a:lvl3pPr>
            <a:lvl4pPr marL="1828800" lvl="3" indent="-228600" algn="l">
              <a:lnSpc>
                <a:spcPct val="90000"/>
              </a:lnSpc>
              <a:spcBef>
                <a:spcPts val="400"/>
              </a:spcBef>
              <a:spcAft>
                <a:spcPts val="0"/>
              </a:spcAft>
              <a:buClr>
                <a:srgbClr val="102649"/>
              </a:buClr>
              <a:buSzPts val="800"/>
              <a:buNone/>
              <a:defRPr sz="800"/>
            </a:lvl4pPr>
            <a:lvl5pPr marL="2286000" lvl="4" indent="-228600" algn="l">
              <a:lnSpc>
                <a:spcPct val="90000"/>
              </a:lnSpc>
              <a:spcBef>
                <a:spcPts val="400"/>
              </a:spcBef>
              <a:spcAft>
                <a:spcPts val="0"/>
              </a:spcAft>
              <a:buClr>
                <a:srgbClr val="10264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390" name="Google Shape;390;p9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rgbClr val="10264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1" name="Google Shape;391;p93"/>
          <p:cNvSpPr txBox="1">
            <a:spLocks noGrp="1"/>
          </p:cNvSpPr>
          <p:nvPr>
            <p:ph type="ftr" idx="11"/>
          </p:nvPr>
        </p:nvSpPr>
        <p:spPr>
          <a:xfrm>
            <a:off x="3028950" y="4767263"/>
            <a:ext cx="30306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solidFill>
                  <a:srgbClr val="10264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2" name="Google Shape;392;p9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93"/>
        <p:cNvGrpSpPr/>
        <p:nvPr/>
      </p:nvGrpSpPr>
      <p:grpSpPr>
        <a:xfrm>
          <a:off x="0" y="0"/>
          <a:ext cx="0" cy="0"/>
          <a:chOff x="0" y="0"/>
          <a:chExt cx="0" cy="0"/>
        </a:xfrm>
      </p:grpSpPr>
      <p:sp>
        <p:nvSpPr>
          <p:cNvPr id="394" name="Google Shape;394;p9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7780"/>
              </a:buClr>
              <a:buSzPts val="2400"/>
              <a:buFont typeface="Libre Franklin Medium"/>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5" name="Google Shape;395;p94"/>
          <p:cNvSpPr>
            <a:spLocks noGrp="1"/>
          </p:cNvSpPr>
          <p:nvPr>
            <p:ph type="pic" idx="2"/>
          </p:nvPr>
        </p:nvSpPr>
        <p:spPr>
          <a:xfrm>
            <a:off x="3887391" y="740569"/>
            <a:ext cx="4629300" cy="3655200"/>
          </a:xfrm>
          <a:prstGeom prst="rect">
            <a:avLst/>
          </a:prstGeom>
          <a:noFill/>
          <a:ln>
            <a:noFill/>
          </a:ln>
        </p:spPr>
      </p:sp>
      <p:sp>
        <p:nvSpPr>
          <p:cNvPr id="396" name="Google Shape;396;p9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102649"/>
              </a:buClr>
              <a:buSzPts val="1200"/>
              <a:buNone/>
              <a:defRPr sz="1200"/>
            </a:lvl1pPr>
            <a:lvl2pPr marL="914400" lvl="1" indent="-228600" algn="l">
              <a:lnSpc>
                <a:spcPct val="90000"/>
              </a:lnSpc>
              <a:spcBef>
                <a:spcPts val="400"/>
              </a:spcBef>
              <a:spcAft>
                <a:spcPts val="0"/>
              </a:spcAft>
              <a:buClr>
                <a:srgbClr val="102649"/>
              </a:buClr>
              <a:buSzPts val="1100"/>
              <a:buNone/>
              <a:defRPr sz="1100"/>
            </a:lvl2pPr>
            <a:lvl3pPr marL="1371600" lvl="2" indent="-228600" algn="l">
              <a:lnSpc>
                <a:spcPct val="90000"/>
              </a:lnSpc>
              <a:spcBef>
                <a:spcPts val="400"/>
              </a:spcBef>
              <a:spcAft>
                <a:spcPts val="0"/>
              </a:spcAft>
              <a:buClr>
                <a:srgbClr val="102649"/>
              </a:buClr>
              <a:buSzPts val="900"/>
              <a:buNone/>
              <a:defRPr sz="900"/>
            </a:lvl3pPr>
            <a:lvl4pPr marL="1828800" lvl="3" indent="-228600" algn="l">
              <a:lnSpc>
                <a:spcPct val="90000"/>
              </a:lnSpc>
              <a:spcBef>
                <a:spcPts val="400"/>
              </a:spcBef>
              <a:spcAft>
                <a:spcPts val="0"/>
              </a:spcAft>
              <a:buClr>
                <a:srgbClr val="102649"/>
              </a:buClr>
              <a:buSzPts val="800"/>
              <a:buNone/>
              <a:defRPr sz="800"/>
            </a:lvl4pPr>
            <a:lvl5pPr marL="2286000" lvl="4" indent="-228600" algn="l">
              <a:lnSpc>
                <a:spcPct val="90000"/>
              </a:lnSpc>
              <a:spcBef>
                <a:spcPts val="400"/>
              </a:spcBef>
              <a:spcAft>
                <a:spcPts val="0"/>
              </a:spcAft>
              <a:buClr>
                <a:srgbClr val="10264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397" name="Google Shape;397;p9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8" name="Google Shape;398;p94"/>
          <p:cNvSpPr txBox="1">
            <a:spLocks noGrp="1"/>
          </p:cNvSpPr>
          <p:nvPr>
            <p:ph type="ftr" idx="11"/>
          </p:nvPr>
        </p:nvSpPr>
        <p:spPr>
          <a:xfrm>
            <a:off x="3028950" y="4767263"/>
            <a:ext cx="26733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99"/>
        <p:cNvGrpSpPr/>
        <p:nvPr/>
      </p:nvGrpSpPr>
      <p:grpSpPr>
        <a:xfrm>
          <a:off x="0" y="0"/>
          <a:ext cx="0" cy="0"/>
          <a:chOff x="0" y="0"/>
          <a:chExt cx="0" cy="0"/>
        </a:xfrm>
      </p:grpSpPr>
      <p:sp>
        <p:nvSpPr>
          <p:cNvPr id="400" name="Google Shape;400;p9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1" name="Google Shape;401;p95"/>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02" name="Google Shape;402;p9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3" name="Google Shape;403;p95"/>
          <p:cNvSpPr txBox="1">
            <a:spLocks noGrp="1"/>
          </p:cNvSpPr>
          <p:nvPr>
            <p:ph type="ftr" idx="11"/>
          </p:nvPr>
        </p:nvSpPr>
        <p:spPr>
          <a:xfrm>
            <a:off x="3028950" y="4767263"/>
            <a:ext cx="26733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4"/>
        <p:cNvGrpSpPr/>
        <p:nvPr/>
      </p:nvGrpSpPr>
      <p:grpSpPr>
        <a:xfrm>
          <a:off x="0" y="0"/>
          <a:ext cx="0" cy="0"/>
          <a:chOff x="0" y="0"/>
          <a:chExt cx="0" cy="0"/>
        </a:xfrm>
      </p:grpSpPr>
      <p:sp>
        <p:nvSpPr>
          <p:cNvPr id="405" name="Google Shape;405;p96"/>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6" name="Google Shape;406;p96"/>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07" name="Google Shape;407;p9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8" name="Google Shape;408;p96"/>
          <p:cNvSpPr txBox="1">
            <a:spLocks noGrp="1"/>
          </p:cNvSpPr>
          <p:nvPr>
            <p:ph type="ftr" idx="11"/>
          </p:nvPr>
        </p:nvSpPr>
        <p:spPr>
          <a:xfrm>
            <a:off x="3028950" y="4767263"/>
            <a:ext cx="26733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409"/>
        <p:cNvGrpSpPr/>
        <p:nvPr/>
      </p:nvGrpSpPr>
      <p:grpSpPr>
        <a:xfrm>
          <a:off x="0" y="0"/>
          <a:ext cx="0" cy="0"/>
          <a:chOff x="0" y="0"/>
          <a:chExt cx="0" cy="0"/>
        </a:xfrm>
      </p:grpSpPr>
      <p:sp>
        <p:nvSpPr>
          <p:cNvPr id="410" name="Google Shape;410;p9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rgbClr val="10264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1" name="Google Shape;411;p97"/>
          <p:cNvSpPr txBox="1">
            <a:spLocks noGrp="1"/>
          </p:cNvSpPr>
          <p:nvPr>
            <p:ph type="ftr" idx="11"/>
          </p:nvPr>
        </p:nvSpPr>
        <p:spPr>
          <a:xfrm>
            <a:off x="3028950" y="4767263"/>
            <a:ext cx="26733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solidFill>
                  <a:srgbClr val="10264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2"/>
        <p:cNvGrpSpPr/>
        <p:nvPr/>
      </p:nvGrpSpPr>
      <p:grpSpPr>
        <a:xfrm>
          <a:off x="0" y="0"/>
          <a:ext cx="0" cy="0"/>
          <a:chOff x="0" y="0"/>
          <a:chExt cx="0" cy="0"/>
        </a:xfrm>
      </p:grpSpPr>
      <p:sp>
        <p:nvSpPr>
          <p:cNvPr id="413" name="Google Shape;413;p9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4" name="Google Shape;414;p98"/>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15" name="Google Shape;415;p98"/>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16" name="Google Shape;416;p9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7" name="Google Shape;417;p98"/>
          <p:cNvSpPr txBox="1">
            <a:spLocks noGrp="1"/>
          </p:cNvSpPr>
          <p:nvPr>
            <p:ph type="ftr" idx="11"/>
          </p:nvPr>
        </p:nvSpPr>
        <p:spPr>
          <a:xfrm>
            <a:off x="3028950" y="4767263"/>
            <a:ext cx="26733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8"/>
        <p:cNvGrpSpPr/>
        <p:nvPr/>
      </p:nvGrpSpPr>
      <p:grpSpPr>
        <a:xfrm>
          <a:off x="0" y="0"/>
          <a:ext cx="0" cy="0"/>
          <a:chOff x="0" y="0"/>
          <a:chExt cx="0" cy="0"/>
        </a:xfrm>
      </p:grpSpPr>
      <p:sp>
        <p:nvSpPr>
          <p:cNvPr id="419" name="Google Shape;419;p99"/>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0" name="Google Shape;420;p99"/>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421" name="Google Shape;421;p9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image" Target="../media/image1.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theme" Target="../theme/theme3.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8"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theme" Target="../theme/theme4.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image" Target="../media/image2.png"/><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5.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7"/>
        <p:cNvGrpSpPr/>
        <p:nvPr/>
      </p:nvGrpSpPr>
      <p:grpSpPr>
        <a:xfrm>
          <a:off x="0" y="0"/>
          <a:ext cx="0" cy="0"/>
          <a:chOff x="0" y="0"/>
          <a:chExt cx="0" cy="0"/>
        </a:xfrm>
      </p:grpSpPr>
      <p:sp>
        <p:nvSpPr>
          <p:cNvPr id="58" name="Google Shape;58;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59" name="Google Shape;59;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60" name="Google Shape;60;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118"/>
        <p:cNvGrpSpPr/>
        <p:nvPr/>
      </p:nvGrpSpPr>
      <p:grpSpPr>
        <a:xfrm>
          <a:off x="0" y="0"/>
          <a:ext cx="0" cy="0"/>
          <a:chOff x="0" y="0"/>
          <a:chExt cx="0" cy="0"/>
        </a:xfrm>
      </p:grpSpPr>
      <p:sp>
        <p:nvSpPr>
          <p:cNvPr id="119" name="Google Shape;119;p34"/>
          <p:cNvSpPr txBox="1">
            <a:spLocks noGrp="1"/>
          </p:cNvSpPr>
          <p:nvPr>
            <p:ph type="title"/>
          </p:nvPr>
        </p:nvSpPr>
        <p:spPr>
          <a:xfrm>
            <a:off x="571500" y="322325"/>
            <a:ext cx="8001000" cy="499200"/>
          </a:xfrm>
          <a:prstGeom prst="rect">
            <a:avLst/>
          </a:prstGeom>
          <a:noFill/>
          <a:ln>
            <a:noFill/>
          </a:ln>
        </p:spPr>
        <p:txBody>
          <a:bodyPr spcFirstLastPara="1" wrap="square" lIns="0" tIns="0" rIns="0" bIns="0" anchor="t" anchorCtr="0">
            <a:noAutofit/>
          </a:bodyPr>
          <a:lstStyle>
            <a:lvl1pPr lvl="0">
              <a:spcBef>
                <a:spcPts val="0"/>
              </a:spcBef>
              <a:spcAft>
                <a:spcPts val="0"/>
              </a:spcAft>
              <a:buClr>
                <a:srgbClr val="999999"/>
              </a:buClr>
              <a:buSzPts val="2800"/>
              <a:buFont typeface="Oswald Medium"/>
              <a:buNone/>
              <a:defRPr sz="2800">
                <a:solidFill>
                  <a:srgbClr val="999999"/>
                </a:solidFill>
                <a:latin typeface="Oswald Medium"/>
                <a:ea typeface="Oswald Medium"/>
                <a:cs typeface="Oswald Medium"/>
                <a:sym typeface="Oswald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20" name="Google Shape;120;p34"/>
          <p:cNvSpPr txBox="1">
            <a:spLocks noGrp="1"/>
          </p:cNvSpPr>
          <p:nvPr>
            <p:ph type="body" idx="1"/>
          </p:nvPr>
        </p:nvSpPr>
        <p:spPr>
          <a:xfrm>
            <a:off x="571500" y="932200"/>
            <a:ext cx="8001000" cy="3068400"/>
          </a:xfrm>
          <a:prstGeom prst="rect">
            <a:avLst/>
          </a:prstGeom>
          <a:noFill/>
          <a:ln>
            <a:noFill/>
          </a:ln>
        </p:spPr>
        <p:txBody>
          <a:bodyPr spcFirstLastPara="1" wrap="square" lIns="0" tIns="0" rIns="0" bIns="0" anchor="t" anchorCtr="0">
            <a:noAutofit/>
          </a:bodyPr>
          <a:lstStyle>
            <a:lvl1pPr marL="457200" lvl="0" indent="-349250">
              <a:lnSpc>
                <a:spcPct val="150000"/>
              </a:lnSpc>
              <a:spcBef>
                <a:spcPts val="0"/>
              </a:spcBef>
              <a:spcAft>
                <a:spcPts val="0"/>
              </a:spcAft>
              <a:buClr>
                <a:srgbClr val="FFFFFF"/>
              </a:buClr>
              <a:buSzPts val="1900"/>
              <a:buFont typeface="Times New Roman"/>
              <a:buChar char="●"/>
              <a:defRPr sz="1900">
                <a:solidFill>
                  <a:srgbClr val="FFFFFF"/>
                </a:solidFill>
                <a:latin typeface="Times New Roman"/>
                <a:ea typeface="Times New Roman"/>
                <a:cs typeface="Times New Roman"/>
                <a:sym typeface="Times New Roman"/>
              </a:defRPr>
            </a:lvl1pPr>
            <a:lvl2pPr marL="914400" lvl="1" indent="-349250">
              <a:lnSpc>
                <a:spcPct val="150000"/>
              </a:lnSpc>
              <a:spcBef>
                <a:spcPts val="0"/>
              </a:spcBef>
              <a:spcAft>
                <a:spcPts val="0"/>
              </a:spcAft>
              <a:buClr>
                <a:srgbClr val="FFFFFF"/>
              </a:buClr>
              <a:buSzPts val="1900"/>
              <a:buFont typeface="Times New Roman"/>
              <a:buChar char="○"/>
              <a:defRPr sz="1900">
                <a:solidFill>
                  <a:srgbClr val="FFFFFF"/>
                </a:solidFill>
                <a:latin typeface="Times New Roman"/>
                <a:ea typeface="Times New Roman"/>
                <a:cs typeface="Times New Roman"/>
                <a:sym typeface="Times New Roman"/>
              </a:defRPr>
            </a:lvl2pPr>
            <a:lvl3pPr marL="1371600" lvl="2" indent="-349250">
              <a:lnSpc>
                <a:spcPct val="150000"/>
              </a:lnSpc>
              <a:spcBef>
                <a:spcPts val="0"/>
              </a:spcBef>
              <a:spcAft>
                <a:spcPts val="0"/>
              </a:spcAft>
              <a:buClr>
                <a:srgbClr val="FFFFFF"/>
              </a:buClr>
              <a:buSzPts val="1900"/>
              <a:buFont typeface="Times New Roman"/>
              <a:buChar char="■"/>
              <a:defRPr sz="1900">
                <a:solidFill>
                  <a:srgbClr val="FFFFFF"/>
                </a:solidFill>
                <a:latin typeface="Times New Roman"/>
                <a:ea typeface="Times New Roman"/>
                <a:cs typeface="Times New Roman"/>
                <a:sym typeface="Times New Roman"/>
              </a:defRPr>
            </a:lvl3pPr>
            <a:lvl4pPr marL="1828800" lvl="3" indent="-349250">
              <a:lnSpc>
                <a:spcPct val="150000"/>
              </a:lnSpc>
              <a:spcBef>
                <a:spcPts val="0"/>
              </a:spcBef>
              <a:spcAft>
                <a:spcPts val="0"/>
              </a:spcAft>
              <a:buClr>
                <a:srgbClr val="FFFFFF"/>
              </a:buClr>
              <a:buSzPts val="1900"/>
              <a:buFont typeface="Times New Roman"/>
              <a:buChar char="●"/>
              <a:defRPr sz="1900">
                <a:solidFill>
                  <a:srgbClr val="FFFFFF"/>
                </a:solidFill>
                <a:latin typeface="Times New Roman"/>
                <a:ea typeface="Times New Roman"/>
                <a:cs typeface="Times New Roman"/>
                <a:sym typeface="Times New Roman"/>
              </a:defRPr>
            </a:lvl4pPr>
            <a:lvl5pPr marL="2286000" lvl="4" indent="-349250">
              <a:lnSpc>
                <a:spcPct val="150000"/>
              </a:lnSpc>
              <a:spcBef>
                <a:spcPts val="0"/>
              </a:spcBef>
              <a:spcAft>
                <a:spcPts val="0"/>
              </a:spcAft>
              <a:buClr>
                <a:srgbClr val="FFFFFF"/>
              </a:buClr>
              <a:buSzPts val="1900"/>
              <a:buFont typeface="Times New Roman"/>
              <a:buChar char="○"/>
              <a:defRPr sz="1900">
                <a:solidFill>
                  <a:srgbClr val="FFFFFF"/>
                </a:solidFill>
                <a:latin typeface="Times New Roman"/>
                <a:ea typeface="Times New Roman"/>
                <a:cs typeface="Times New Roman"/>
                <a:sym typeface="Times New Roman"/>
              </a:defRPr>
            </a:lvl5pPr>
            <a:lvl6pPr marL="2743200" lvl="5" indent="-349250">
              <a:lnSpc>
                <a:spcPct val="150000"/>
              </a:lnSpc>
              <a:spcBef>
                <a:spcPts val="0"/>
              </a:spcBef>
              <a:spcAft>
                <a:spcPts val="0"/>
              </a:spcAft>
              <a:buClr>
                <a:srgbClr val="FFFFFF"/>
              </a:buClr>
              <a:buSzPts val="1900"/>
              <a:buFont typeface="Times New Roman"/>
              <a:buChar char="■"/>
              <a:defRPr sz="1900">
                <a:solidFill>
                  <a:srgbClr val="FFFFFF"/>
                </a:solidFill>
                <a:latin typeface="Times New Roman"/>
                <a:ea typeface="Times New Roman"/>
                <a:cs typeface="Times New Roman"/>
                <a:sym typeface="Times New Roman"/>
              </a:defRPr>
            </a:lvl6pPr>
            <a:lvl7pPr marL="3200400" lvl="6" indent="-349250">
              <a:lnSpc>
                <a:spcPct val="150000"/>
              </a:lnSpc>
              <a:spcBef>
                <a:spcPts val="0"/>
              </a:spcBef>
              <a:spcAft>
                <a:spcPts val="0"/>
              </a:spcAft>
              <a:buClr>
                <a:srgbClr val="FFFFFF"/>
              </a:buClr>
              <a:buSzPts val="1900"/>
              <a:buFont typeface="Times New Roman"/>
              <a:buChar char="●"/>
              <a:defRPr sz="1900">
                <a:solidFill>
                  <a:srgbClr val="FFFFFF"/>
                </a:solidFill>
                <a:latin typeface="Times New Roman"/>
                <a:ea typeface="Times New Roman"/>
                <a:cs typeface="Times New Roman"/>
                <a:sym typeface="Times New Roman"/>
              </a:defRPr>
            </a:lvl7pPr>
            <a:lvl8pPr marL="3657600" lvl="7" indent="-349250">
              <a:lnSpc>
                <a:spcPct val="150000"/>
              </a:lnSpc>
              <a:spcBef>
                <a:spcPts val="0"/>
              </a:spcBef>
              <a:spcAft>
                <a:spcPts val="0"/>
              </a:spcAft>
              <a:buClr>
                <a:srgbClr val="FFFFFF"/>
              </a:buClr>
              <a:buSzPts val="1900"/>
              <a:buFont typeface="Times New Roman"/>
              <a:buChar char="○"/>
              <a:defRPr sz="1900">
                <a:solidFill>
                  <a:srgbClr val="FFFFFF"/>
                </a:solidFill>
                <a:latin typeface="Times New Roman"/>
                <a:ea typeface="Times New Roman"/>
                <a:cs typeface="Times New Roman"/>
                <a:sym typeface="Times New Roman"/>
              </a:defRPr>
            </a:lvl8pPr>
            <a:lvl9pPr marL="4114800" lvl="8" indent="-349250">
              <a:lnSpc>
                <a:spcPct val="150000"/>
              </a:lnSpc>
              <a:spcBef>
                <a:spcPts val="0"/>
              </a:spcBef>
              <a:spcAft>
                <a:spcPts val="0"/>
              </a:spcAft>
              <a:buClr>
                <a:srgbClr val="FFFFFF"/>
              </a:buClr>
              <a:buSzPts val="1900"/>
              <a:buFont typeface="Times New Roman"/>
              <a:buChar char="■"/>
              <a:defRPr sz="1900">
                <a:solidFill>
                  <a:srgbClr val="FFFFFF"/>
                </a:solidFill>
                <a:latin typeface="Times New Roman"/>
                <a:ea typeface="Times New Roman"/>
                <a:cs typeface="Times New Roman"/>
                <a:sym typeface="Times New Roman"/>
              </a:defRPr>
            </a:lvl9pPr>
          </a:lstStyle>
          <a:p>
            <a:endParaRPr/>
          </a:p>
        </p:txBody>
      </p:sp>
      <p:pic>
        <p:nvPicPr>
          <p:cNvPr id="121" name="Google Shape;121;p34"/>
          <p:cNvPicPr preferRelativeResize="0"/>
          <p:nvPr/>
        </p:nvPicPr>
        <p:blipFill rotWithShape="1">
          <a:blip r:embed="rId34">
            <a:alphaModFix/>
          </a:blip>
          <a:srcRect l="9" r="19"/>
          <a:stretch/>
        </p:blipFill>
        <p:spPr>
          <a:xfrm>
            <a:off x="7913540" y="4491252"/>
            <a:ext cx="1054787" cy="499200"/>
          </a:xfrm>
          <a:prstGeom prst="rect">
            <a:avLst/>
          </a:prstGeom>
          <a:noFill/>
          <a:ln>
            <a:noFill/>
          </a:ln>
        </p:spPr>
      </p:pic>
      <p:sp>
        <p:nvSpPr>
          <p:cNvPr id="122" name="Google Shape;122;p34"/>
          <p:cNvSpPr txBox="1">
            <a:spLocks noGrp="1"/>
          </p:cNvSpPr>
          <p:nvPr>
            <p:ph type="sldNum" idx="12"/>
          </p:nvPr>
        </p:nvSpPr>
        <p:spPr>
          <a:xfrm>
            <a:off x="47173" y="4718304"/>
            <a:ext cx="714600" cy="393600"/>
          </a:xfrm>
          <a:prstGeom prst="rect">
            <a:avLst/>
          </a:prstGeom>
          <a:noFill/>
          <a:ln>
            <a:noFill/>
          </a:ln>
        </p:spPr>
        <p:txBody>
          <a:bodyPr spcFirstLastPara="1" wrap="square" lIns="91425" tIns="91425" rIns="91425" bIns="91425" anchor="b" anchorCtr="0">
            <a:noAutofit/>
          </a:bodyPr>
          <a:lstStyle>
            <a:lvl1pPr lvl="0">
              <a:buNone/>
              <a:defRPr sz="1000">
                <a:solidFill>
                  <a:srgbClr val="FFFFFF"/>
                </a:solidFill>
              </a:defRPr>
            </a:lvl1pPr>
            <a:lvl2pPr lvl="1">
              <a:buNone/>
              <a:defRPr sz="1000">
                <a:solidFill>
                  <a:srgbClr val="FFFFFF"/>
                </a:solidFill>
              </a:defRPr>
            </a:lvl2pPr>
            <a:lvl3pPr lvl="2">
              <a:buNone/>
              <a:defRPr sz="1000">
                <a:solidFill>
                  <a:srgbClr val="FFFFFF"/>
                </a:solidFill>
              </a:defRPr>
            </a:lvl3pPr>
            <a:lvl4pPr lvl="3">
              <a:buNone/>
              <a:defRPr sz="1000">
                <a:solidFill>
                  <a:srgbClr val="FFFFFF"/>
                </a:solidFill>
              </a:defRPr>
            </a:lvl4pPr>
            <a:lvl5pPr lvl="4">
              <a:buNone/>
              <a:defRPr sz="1000">
                <a:solidFill>
                  <a:srgbClr val="FFFFFF"/>
                </a:solidFill>
              </a:defRPr>
            </a:lvl5pPr>
            <a:lvl6pPr lvl="5">
              <a:buNone/>
              <a:defRPr sz="1000">
                <a:solidFill>
                  <a:srgbClr val="FFFFFF"/>
                </a:solidFill>
              </a:defRPr>
            </a:lvl6pPr>
            <a:lvl7pPr lvl="6">
              <a:buNone/>
              <a:defRPr sz="1000">
                <a:solidFill>
                  <a:srgbClr val="FFFFFF"/>
                </a:solidFill>
              </a:defRPr>
            </a:lvl7pPr>
            <a:lvl8pPr lvl="7">
              <a:buNone/>
              <a:defRPr sz="1000">
                <a:solidFill>
                  <a:srgbClr val="FFFFFF"/>
                </a:solidFill>
              </a:defRPr>
            </a:lvl8pPr>
            <a:lvl9pPr lvl="8">
              <a:buNone/>
              <a:defRPr sz="1000">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657">
          <p15:clr>
            <a:srgbClr val="EA4335"/>
          </p15:clr>
        </p15:guide>
        <p15:guide id="2" pos="360">
          <p15:clr>
            <a:srgbClr val="EA4335"/>
          </p15:clr>
        </p15:guide>
        <p15:guide id="3" pos="2981">
          <p15:clr>
            <a:srgbClr val="EA4335"/>
          </p15:clr>
        </p15:guide>
        <p15:guide id="4" pos="2779">
          <p15:clr>
            <a:srgbClr val="EA4335"/>
          </p15:clr>
        </p15:guide>
        <p15:guide id="5" pos="5400">
          <p15:clr>
            <a:srgbClr val="EA4335"/>
          </p15:clr>
        </p15:guide>
        <p15:guide id="6" orient="horz" pos="203">
          <p15:clr>
            <a:srgbClr val="EA4335"/>
          </p15:clr>
        </p15:guide>
        <p15:guide id="7" orient="horz" pos="514">
          <p15:clr>
            <a:srgbClr val="0000FF"/>
          </p15:clr>
        </p15:guide>
        <p15:guide id="8" orient="horz" pos="252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232"/>
        <p:cNvGrpSpPr/>
        <p:nvPr/>
      </p:nvGrpSpPr>
      <p:grpSpPr>
        <a:xfrm>
          <a:off x="0" y="0"/>
          <a:ext cx="0" cy="0"/>
          <a:chOff x="0" y="0"/>
          <a:chExt cx="0" cy="0"/>
        </a:xfrm>
      </p:grpSpPr>
      <p:sp>
        <p:nvSpPr>
          <p:cNvPr id="233" name="Google Shape;233;p6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rgbClr val="007780"/>
              </a:buClr>
              <a:buSzPts val="3300"/>
              <a:buFont typeface="Libre Franklin Medium"/>
              <a:buNone/>
              <a:defRPr sz="3300" b="0" i="0" u="none" strike="noStrike" cap="none">
                <a:solidFill>
                  <a:srgbClr val="007780"/>
                </a:solidFill>
                <a:latin typeface="Libre Franklin Medium"/>
                <a:ea typeface="Libre Franklin Medium"/>
                <a:cs typeface="Libre Franklin Medium"/>
                <a:sym typeface="Libre Franklin Medium"/>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4" name="Google Shape;234;p6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rgbClr val="102649"/>
              </a:buClr>
              <a:buSzPts val="2100"/>
              <a:buFont typeface="Arial"/>
              <a:buChar char="•"/>
              <a:defRPr sz="2100" b="0" i="0" u="none" strike="noStrike" cap="none">
                <a:solidFill>
                  <a:srgbClr val="102649"/>
                </a:solidFill>
                <a:latin typeface="Libre Franklin"/>
                <a:ea typeface="Libre Franklin"/>
                <a:cs typeface="Libre Franklin"/>
                <a:sym typeface="Libre Franklin"/>
              </a:defRPr>
            </a:lvl1pPr>
            <a:lvl2pPr marL="914400" marR="0" lvl="1" indent="-342900" algn="l">
              <a:lnSpc>
                <a:spcPct val="90000"/>
              </a:lnSpc>
              <a:spcBef>
                <a:spcPts val="4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2pPr>
            <a:lvl3pPr marL="1371600" marR="0" lvl="2" indent="-323850" algn="l">
              <a:lnSpc>
                <a:spcPct val="90000"/>
              </a:lnSpc>
              <a:spcBef>
                <a:spcPts val="400"/>
              </a:spcBef>
              <a:spcAft>
                <a:spcPts val="0"/>
              </a:spcAft>
              <a:buClr>
                <a:srgbClr val="102649"/>
              </a:buClr>
              <a:buSzPts val="1500"/>
              <a:buFont typeface="Arial"/>
              <a:buChar char="•"/>
              <a:defRPr sz="1500" b="0" i="0" u="none" strike="noStrike" cap="none">
                <a:solidFill>
                  <a:srgbClr val="102649"/>
                </a:solidFill>
                <a:latin typeface="Libre Franklin"/>
                <a:ea typeface="Libre Franklin"/>
                <a:cs typeface="Libre Franklin"/>
                <a:sym typeface="Libre Franklin"/>
              </a:defRPr>
            </a:lvl3pPr>
            <a:lvl4pPr marL="1828800" marR="0" lvl="3" indent="-317500" algn="l">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4pPr>
            <a:lvl5pPr marL="2286000" marR="0" lvl="4" indent="-317500" algn="l">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235" name="Google Shape;235;p6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900" b="0" i="0" u="none" strike="noStrike" cap="none">
                <a:solidFill>
                  <a:schemeClr val="lt1"/>
                </a:solidFill>
                <a:latin typeface="Libre Franklin"/>
                <a:ea typeface="Libre Franklin"/>
                <a:cs typeface="Libre Franklin"/>
                <a:sym typeface="Libre Franklin"/>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236" name="Google Shape;236;p67"/>
          <p:cNvSpPr txBox="1">
            <a:spLocks noGrp="1"/>
          </p:cNvSpPr>
          <p:nvPr>
            <p:ph type="ftr" idx="11"/>
          </p:nvPr>
        </p:nvSpPr>
        <p:spPr>
          <a:xfrm>
            <a:off x="3028950" y="4767263"/>
            <a:ext cx="26733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900" b="0" i="0" u="none" strike="noStrike" cap="none">
                <a:solidFill>
                  <a:schemeClr val="lt1"/>
                </a:solidFill>
                <a:latin typeface="Libre Franklin"/>
                <a:ea typeface="Libre Franklin"/>
                <a:cs typeface="Libre Franklin"/>
                <a:sym typeface="Libre Franklin"/>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237" name="Google Shape;237;p67"/>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349"/>
        <p:cNvGrpSpPr/>
        <p:nvPr/>
      </p:nvGrpSpPr>
      <p:grpSpPr>
        <a:xfrm>
          <a:off x="0" y="0"/>
          <a:ext cx="0" cy="0"/>
          <a:chOff x="0" y="0"/>
          <a:chExt cx="0" cy="0"/>
        </a:xfrm>
      </p:grpSpPr>
      <p:sp>
        <p:nvSpPr>
          <p:cNvPr id="350" name="Google Shape;350;p8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rgbClr val="007780"/>
              </a:buClr>
              <a:buSzPts val="3300"/>
              <a:buFont typeface="Libre Franklin Medium"/>
              <a:buNone/>
              <a:defRPr sz="3300" b="0" i="0" u="none" strike="noStrike" cap="none">
                <a:solidFill>
                  <a:srgbClr val="007780"/>
                </a:solidFill>
                <a:latin typeface="Libre Franklin Medium"/>
                <a:ea typeface="Libre Franklin Medium"/>
                <a:cs typeface="Libre Franklin Medium"/>
                <a:sym typeface="Libre Franklin Medium"/>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1" name="Google Shape;351;p8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rgbClr val="102649"/>
              </a:buClr>
              <a:buSzPts val="2100"/>
              <a:buFont typeface="Arial"/>
              <a:buChar char="•"/>
              <a:defRPr sz="2100" b="0" i="0" u="none" strike="noStrike" cap="none">
                <a:solidFill>
                  <a:srgbClr val="102649"/>
                </a:solidFill>
                <a:latin typeface="Libre Franklin"/>
                <a:ea typeface="Libre Franklin"/>
                <a:cs typeface="Libre Franklin"/>
                <a:sym typeface="Libre Franklin"/>
              </a:defRPr>
            </a:lvl1pPr>
            <a:lvl2pPr marL="914400" marR="0" lvl="1" indent="-342900" algn="l">
              <a:lnSpc>
                <a:spcPct val="90000"/>
              </a:lnSpc>
              <a:spcBef>
                <a:spcPts val="4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2pPr>
            <a:lvl3pPr marL="1371600" marR="0" lvl="2" indent="-323850" algn="l">
              <a:lnSpc>
                <a:spcPct val="90000"/>
              </a:lnSpc>
              <a:spcBef>
                <a:spcPts val="400"/>
              </a:spcBef>
              <a:spcAft>
                <a:spcPts val="0"/>
              </a:spcAft>
              <a:buClr>
                <a:srgbClr val="102649"/>
              </a:buClr>
              <a:buSzPts val="1500"/>
              <a:buFont typeface="Arial"/>
              <a:buChar char="•"/>
              <a:defRPr sz="1500" b="0" i="0" u="none" strike="noStrike" cap="none">
                <a:solidFill>
                  <a:srgbClr val="102649"/>
                </a:solidFill>
                <a:latin typeface="Libre Franklin"/>
                <a:ea typeface="Libre Franklin"/>
                <a:cs typeface="Libre Franklin"/>
                <a:sym typeface="Libre Franklin"/>
              </a:defRPr>
            </a:lvl3pPr>
            <a:lvl4pPr marL="1828800" marR="0" lvl="3" indent="-317500" algn="l">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4pPr>
            <a:lvl5pPr marL="2286000" marR="0" lvl="4" indent="-317500" algn="l">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352" name="Google Shape;352;p8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900" b="0" i="0" u="none" strike="noStrike" cap="none">
                <a:solidFill>
                  <a:schemeClr val="lt1"/>
                </a:solidFill>
                <a:latin typeface="Libre Franklin"/>
                <a:ea typeface="Libre Franklin"/>
                <a:cs typeface="Libre Franklin"/>
                <a:sym typeface="Libre Franklin"/>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353" name="Google Shape;353;p86"/>
          <p:cNvSpPr txBox="1">
            <a:spLocks noGrp="1"/>
          </p:cNvSpPr>
          <p:nvPr>
            <p:ph type="ftr" idx="11"/>
          </p:nvPr>
        </p:nvSpPr>
        <p:spPr>
          <a:xfrm>
            <a:off x="3028950" y="4767263"/>
            <a:ext cx="26733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900" b="0" i="0" u="none" strike="noStrike" cap="none">
                <a:solidFill>
                  <a:schemeClr val="lt1"/>
                </a:solidFill>
                <a:latin typeface="Libre Franklin"/>
                <a:ea typeface="Libre Franklin"/>
                <a:cs typeface="Libre Franklin"/>
                <a:sym typeface="Libre Franklin"/>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3" Type="http://schemas.openxmlformats.org/officeDocument/2006/relationships/hyperlink" Target="https://static.pdesas.org/content/documents/m1-slide_19_dok_wheel_slide.pdf" TargetMode="External"/><Relationship Id="rId2" Type="http://schemas.openxmlformats.org/officeDocument/2006/relationships/notesSlide" Target="../notesSlides/notesSlide11.xml"/><Relationship Id="rId1" Type="http://schemas.openxmlformats.org/officeDocument/2006/relationships/slideLayout" Target="../slideLayouts/slideLayout66.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66.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SfcvdqsT_n4"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5ubZv0YqrnE"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8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83.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83.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83.xml"/><Relationship Id="rId6" Type="http://schemas.openxmlformats.org/officeDocument/2006/relationships/image" Target="../media/image36.png"/><Relationship Id="rId5" Type="http://schemas.openxmlformats.org/officeDocument/2006/relationships/image" Target="../media/image28.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56.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3" Type="http://schemas.openxmlformats.org/officeDocument/2006/relationships/hyperlink" Target="http://education.ky.gov/curriculum/standards/kyacadstand/Documents/Tool_to_Unpack_Standards_and_Identify_Gaps.xlsx" TargetMode="External"/><Relationship Id="rId2" Type="http://schemas.openxmlformats.org/officeDocument/2006/relationships/notesSlide" Target="../notesSlides/notesSlide5.xml"/><Relationship Id="rId1" Type="http://schemas.openxmlformats.org/officeDocument/2006/relationships/slideLayout" Target="../slideLayouts/slideLayout6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hyperlink" Target="https://education.ky.gov/curriculum/standards/kyacadstand/Documents/KAS_for_Social_Studies_Glossary_of_Terms.pdf" TargetMode="External"/><Relationship Id="rId2" Type="http://schemas.openxmlformats.org/officeDocument/2006/relationships/notesSlide" Target="../notesSlides/notesSlide8.xml"/><Relationship Id="rId1" Type="http://schemas.openxmlformats.org/officeDocument/2006/relationships/slideLayout" Target="../slideLayouts/slideLayout6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100"/>
          <p:cNvSpPr txBox="1">
            <a:spLocks noGrp="1"/>
          </p:cNvSpPr>
          <p:nvPr>
            <p:ph type="ctrTitle"/>
          </p:nvPr>
        </p:nvSpPr>
        <p:spPr>
          <a:xfrm>
            <a:off x="1973118" y="743138"/>
            <a:ext cx="7008600" cy="12348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072B62"/>
              </a:buClr>
              <a:buSzPts val="4100"/>
              <a:buFont typeface="Georgia"/>
              <a:buNone/>
            </a:pPr>
            <a:r>
              <a:rPr lang="en" sz="3200" dirty="0">
                <a:solidFill>
                  <a:schemeClr val="dk1"/>
                </a:solidFill>
              </a:rPr>
              <a:t>Using Historical Newspapers as Primary Sources in</a:t>
            </a:r>
            <a:endParaRPr sz="3200" dirty="0">
              <a:solidFill>
                <a:schemeClr val="dk1"/>
              </a:solidFill>
            </a:endParaRPr>
          </a:p>
          <a:p>
            <a:pPr marL="0" lvl="0" indent="0" algn="ctr" rtl="0">
              <a:lnSpc>
                <a:spcPct val="90000"/>
              </a:lnSpc>
              <a:spcBef>
                <a:spcPts val="0"/>
              </a:spcBef>
              <a:spcAft>
                <a:spcPts val="0"/>
              </a:spcAft>
              <a:buClr>
                <a:srgbClr val="072B62"/>
              </a:buClr>
              <a:buSzPts val="4100"/>
              <a:buFont typeface="Georgia"/>
              <a:buNone/>
            </a:pPr>
            <a:r>
              <a:rPr lang="en" sz="3200" dirty="0">
                <a:solidFill>
                  <a:schemeClr val="dk1"/>
                </a:solidFill>
              </a:rPr>
              <a:t> Social Studies and English Language Arts</a:t>
            </a:r>
            <a:endParaRPr sz="3200" dirty="0">
              <a:solidFill>
                <a:schemeClr val="dk1"/>
              </a:solidFill>
              <a:latin typeface="Libre Franklin Medium"/>
              <a:ea typeface="Libre Franklin Medium"/>
              <a:cs typeface="Libre Franklin Medium"/>
              <a:sym typeface="Libre Franklin Medium"/>
            </a:endParaRPr>
          </a:p>
        </p:txBody>
      </p:sp>
      <p:sp>
        <p:nvSpPr>
          <p:cNvPr id="431" name="Google Shape;431;p100">
            <a:extLst>
              <a:ext uri="{C183D7F6-B498-43B3-948B-1728B52AA6E4}">
                <adec:decorative xmlns:adec="http://schemas.microsoft.com/office/drawing/2017/decorative" val="1"/>
              </a:ext>
            </a:extLst>
          </p:cNvPr>
          <p:cNvSpPr txBox="1"/>
          <p:nvPr/>
        </p:nvSpPr>
        <p:spPr>
          <a:xfrm>
            <a:off x="2178356" y="2123513"/>
            <a:ext cx="6965700" cy="1377600"/>
          </a:xfrm>
          <a:prstGeom prst="rect">
            <a:avLst/>
          </a:prstGeom>
          <a:noFill/>
          <a:ln>
            <a:noFill/>
          </a:ln>
        </p:spPr>
        <p:txBody>
          <a:bodyPr spcFirstLastPara="1" wrap="square" lIns="68575" tIns="34275" rIns="68575" bIns="34275" anchor="t" anchorCtr="0">
            <a:spAutoFit/>
          </a:bodyPr>
          <a:lstStyle/>
          <a:p>
            <a:pPr marL="0" lvl="0" indent="0" algn="ctr" rtl="0">
              <a:spcBef>
                <a:spcPts val="0"/>
              </a:spcBef>
              <a:spcAft>
                <a:spcPts val="0"/>
              </a:spcAft>
              <a:buClr>
                <a:schemeClr val="dk1"/>
              </a:buClr>
              <a:buSzPts val="800"/>
              <a:buFont typeface="Arial"/>
              <a:buNone/>
            </a:pPr>
            <a:r>
              <a:rPr lang="en" sz="1700" b="1" dirty="0">
                <a:solidFill>
                  <a:srgbClr val="007780"/>
                </a:solidFill>
                <a:latin typeface="Libre Franklin"/>
                <a:ea typeface="Libre Franklin"/>
                <a:cs typeface="Libre Franklin"/>
                <a:sym typeface="Libre Franklin"/>
              </a:rPr>
              <a:t>As you enter the room, please do the following:</a:t>
            </a:r>
            <a:endParaRPr sz="1700" b="1" dirty="0">
              <a:solidFill>
                <a:srgbClr val="007780"/>
              </a:solidFill>
              <a:latin typeface="Libre Franklin"/>
              <a:ea typeface="Libre Franklin"/>
              <a:cs typeface="Libre Franklin"/>
              <a:sym typeface="Libre Franklin"/>
            </a:endParaRPr>
          </a:p>
          <a:p>
            <a:pPr marL="254000" lvl="0" indent="-222250" algn="ctr" rtl="0">
              <a:spcBef>
                <a:spcPts val="0"/>
              </a:spcBef>
              <a:spcAft>
                <a:spcPts val="0"/>
              </a:spcAft>
              <a:buClr>
                <a:srgbClr val="007780"/>
              </a:buClr>
              <a:buSzPts val="1700"/>
              <a:buChar char="●"/>
            </a:pPr>
            <a:r>
              <a:rPr lang="en" sz="1700" dirty="0">
                <a:solidFill>
                  <a:srgbClr val="007780"/>
                </a:solidFill>
                <a:latin typeface="Libre Franklin"/>
                <a:ea typeface="Libre Franklin"/>
                <a:cs typeface="Libre Franklin"/>
                <a:sym typeface="Libre Franklin"/>
              </a:rPr>
              <a:t>Turn your </a:t>
            </a:r>
            <a:r>
              <a:rPr lang="en" sz="1700" b="1" dirty="0">
                <a:solidFill>
                  <a:srgbClr val="007780"/>
                </a:solidFill>
                <a:latin typeface="Libre Franklin"/>
                <a:ea typeface="Libre Franklin"/>
                <a:cs typeface="Libre Franklin"/>
                <a:sym typeface="Libre Franklin"/>
              </a:rPr>
              <a:t>camera on.</a:t>
            </a:r>
            <a:endParaRPr sz="1700" b="1" dirty="0">
              <a:solidFill>
                <a:srgbClr val="007780"/>
              </a:solidFill>
              <a:latin typeface="Libre Franklin"/>
              <a:ea typeface="Libre Franklin"/>
              <a:cs typeface="Libre Franklin"/>
              <a:sym typeface="Libre Franklin"/>
            </a:endParaRPr>
          </a:p>
          <a:p>
            <a:pPr marL="254000" lvl="0" indent="-222250" algn="ctr" rtl="0">
              <a:spcBef>
                <a:spcPts val="0"/>
              </a:spcBef>
              <a:spcAft>
                <a:spcPts val="0"/>
              </a:spcAft>
              <a:buClr>
                <a:srgbClr val="007780"/>
              </a:buClr>
              <a:buSzPts val="1700"/>
              <a:buFont typeface="Libre Franklin"/>
              <a:buChar char="●"/>
            </a:pPr>
            <a:r>
              <a:rPr lang="en" sz="1700" dirty="0">
                <a:solidFill>
                  <a:srgbClr val="007780"/>
                </a:solidFill>
                <a:latin typeface="Libre Franklin"/>
                <a:ea typeface="Libre Franklin"/>
                <a:cs typeface="Libre Franklin"/>
                <a:sym typeface="Libre Franklin"/>
              </a:rPr>
              <a:t>Add your </a:t>
            </a:r>
            <a:r>
              <a:rPr lang="en" sz="1700" b="1" dirty="0">
                <a:solidFill>
                  <a:srgbClr val="007780"/>
                </a:solidFill>
                <a:latin typeface="Libre Franklin"/>
                <a:ea typeface="Libre Franklin"/>
                <a:cs typeface="Libre Franklin"/>
                <a:sym typeface="Libre Franklin"/>
              </a:rPr>
              <a:t>content area (social studies </a:t>
            </a:r>
            <a:r>
              <a:rPr lang="en" sz="1700" dirty="0">
                <a:solidFill>
                  <a:srgbClr val="007780"/>
                </a:solidFill>
                <a:latin typeface="Libre Franklin"/>
                <a:ea typeface="Libre Franklin"/>
                <a:cs typeface="Libre Franklin"/>
                <a:sym typeface="Libre Franklin"/>
              </a:rPr>
              <a:t>or </a:t>
            </a:r>
            <a:r>
              <a:rPr lang="en" sz="1700" b="1" dirty="0">
                <a:solidFill>
                  <a:srgbClr val="007780"/>
                </a:solidFill>
                <a:latin typeface="Libre Franklin"/>
                <a:ea typeface="Libre Franklin"/>
                <a:cs typeface="Libre Franklin"/>
                <a:sym typeface="Libre Franklin"/>
              </a:rPr>
              <a:t>ELA</a:t>
            </a:r>
            <a:r>
              <a:rPr lang="en" sz="1700" dirty="0">
                <a:solidFill>
                  <a:srgbClr val="007780"/>
                </a:solidFill>
                <a:latin typeface="Libre Franklin"/>
                <a:ea typeface="Libre Franklin"/>
                <a:cs typeface="Libre Franklin"/>
                <a:sym typeface="Libre Franklin"/>
              </a:rPr>
              <a:t>) to the end of your screen name.</a:t>
            </a:r>
            <a:endParaRPr sz="1700" dirty="0">
              <a:solidFill>
                <a:srgbClr val="007780"/>
              </a:solidFill>
              <a:latin typeface="Libre Franklin"/>
              <a:ea typeface="Libre Franklin"/>
              <a:cs typeface="Libre Franklin"/>
              <a:sym typeface="Libre Franklin"/>
            </a:endParaRPr>
          </a:p>
          <a:p>
            <a:pPr marL="254000" lvl="0" indent="-222250" algn="ctr" rtl="0">
              <a:spcBef>
                <a:spcPts val="0"/>
              </a:spcBef>
              <a:spcAft>
                <a:spcPts val="0"/>
              </a:spcAft>
              <a:buClr>
                <a:srgbClr val="007780"/>
              </a:buClr>
              <a:buSzPts val="1700"/>
              <a:buFont typeface="Libre Franklin"/>
              <a:buChar char="●"/>
            </a:pPr>
            <a:r>
              <a:rPr lang="en" sz="1700" dirty="0">
                <a:solidFill>
                  <a:srgbClr val="007780"/>
                </a:solidFill>
                <a:latin typeface="Libre Franklin"/>
                <a:ea typeface="Libre Franklin"/>
                <a:cs typeface="Libre Franklin"/>
                <a:sym typeface="Libre Franklin"/>
              </a:rPr>
              <a:t>Be </a:t>
            </a:r>
            <a:r>
              <a:rPr lang="en" sz="1700" b="1" dirty="0">
                <a:solidFill>
                  <a:srgbClr val="007780"/>
                </a:solidFill>
                <a:latin typeface="Libre Franklin"/>
                <a:ea typeface="Libre Franklin"/>
                <a:cs typeface="Libre Franklin"/>
                <a:sym typeface="Libre Franklin"/>
              </a:rPr>
              <a:t>prepared </a:t>
            </a:r>
            <a:r>
              <a:rPr lang="en" sz="1700" dirty="0">
                <a:solidFill>
                  <a:srgbClr val="007780"/>
                </a:solidFill>
                <a:latin typeface="Libre Franklin"/>
                <a:ea typeface="Libre Franklin"/>
                <a:cs typeface="Libre Franklin"/>
                <a:sym typeface="Libre Franklin"/>
              </a:rPr>
              <a:t>to engage in </a:t>
            </a:r>
            <a:r>
              <a:rPr lang="en" sz="1700" b="1" dirty="0">
                <a:solidFill>
                  <a:srgbClr val="007780"/>
                </a:solidFill>
                <a:latin typeface="Libre Franklin"/>
                <a:ea typeface="Libre Franklin"/>
                <a:cs typeface="Libre Franklin"/>
                <a:sym typeface="Libre Franklin"/>
              </a:rPr>
              <a:t>discussions </a:t>
            </a:r>
            <a:r>
              <a:rPr lang="en" sz="1700" dirty="0">
                <a:solidFill>
                  <a:srgbClr val="007780"/>
                </a:solidFill>
                <a:latin typeface="Libre Franklin"/>
                <a:ea typeface="Libre Franklin"/>
                <a:cs typeface="Libre Franklin"/>
                <a:sym typeface="Libre Franklin"/>
              </a:rPr>
              <a:t>throughout this session.</a:t>
            </a:r>
            <a:endParaRPr sz="2600" b="0" i="0" u="none" strike="noStrike" cap="none" dirty="0">
              <a:solidFill>
                <a:srgbClr val="3A757A"/>
              </a:solidFill>
              <a:latin typeface="Libre Franklin Medium"/>
              <a:ea typeface="Libre Franklin Medium"/>
              <a:cs typeface="Libre Franklin Medium"/>
              <a:sym typeface="Libre Franklin Medium"/>
            </a:endParaRPr>
          </a:p>
        </p:txBody>
      </p:sp>
      <p:cxnSp>
        <p:nvCxnSpPr>
          <p:cNvPr id="432" name="Google Shape;432;p100">
            <a:extLst>
              <a:ext uri="{C183D7F6-B498-43B3-948B-1728B52AA6E4}">
                <adec:decorative xmlns:adec="http://schemas.microsoft.com/office/drawing/2017/decorative" val="1"/>
              </a:ext>
            </a:extLst>
          </p:cNvPr>
          <p:cNvCxnSpPr/>
          <p:nvPr/>
        </p:nvCxnSpPr>
        <p:spPr>
          <a:xfrm>
            <a:off x="1739455" y="2125533"/>
            <a:ext cx="7278000" cy="24900"/>
          </a:xfrm>
          <a:prstGeom prst="straightConnector1">
            <a:avLst/>
          </a:prstGeom>
          <a:noFill/>
          <a:ln w="19050" cap="flat" cmpd="sng">
            <a:solidFill>
              <a:srgbClr val="000000"/>
            </a:solidFill>
            <a:prstDash val="solid"/>
            <a:miter lim="800000"/>
            <a:headEnd type="none" w="sm" len="sm"/>
            <a:tailEnd type="none" w="sm" len="sm"/>
          </a:ln>
        </p:spPr>
      </p:cxnSp>
      <p:sp>
        <p:nvSpPr>
          <p:cNvPr id="433" name="Google Shape;433;p100"/>
          <p:cNvSpPr txBox="1"/>
          <p:nvPr/>
        </p:nvSpPr>
        <p:spPr>
          <a:xfrm>
            <a:off x="2337263" y="3555581"/>
            <a:ext cx="6651000" cy="715800"/>
          </a:xfrm>
          <a:prstGeom prst="rect">
            <a:avLst/>
          </a:prstGeom>
          <a:noFill/>
          <a:ln>
            <a:noFill/>
          </a:ln>
        </p:spPr>
        <p:txBody>
          <a:bodyPr spcFirstLastPara="1" wrap="square" lIns="68575" tIns="34275" rIns="68575" bIns="34275" anchor="t" anchorCtr="0">
            <a:spAutoFit/>
          </a:bodyPr>
          <a:lstStyle/>
          <a:p>
            <a:pPr marL="0" marR="0" lvl="0" indent="342900" algn="ctr" rtl="0">
              <a:lnSpc>
                <a:spcPct val="100000"/>
              </a:lnSpc>
              <a:spcBef>
                <a:spcPts val="0"/>
              </a:spcBef>
              <a:spcAft>
                <a:spcPts val="0"/>
              </a:spcAft>
              <a:buClr>
                <a:srgbClr val="000000"/>
              </a:buClr>
              <a:buSzPts val="2100"/>
              <a:buFont typeface="Arial"/>
              <a:buNone/>
            </a:pPr>
            <a:r>
              <a:rPr lang="en" sz="2100" b="1" i="0" u="none" strike="noStrike" cap="none" dirty="0">
                <a:solidFill>
                  <a:srgbClr val="3A757A"/>
                </a:solidFill>
                <a:latin typeface="Franklin Gothic Book" panose="020B0503020102020204" pitchFamily="34" charset="0"/>
                <a:ea typeface="Libre Franklin Medium"/>
                <a:cs typeface="Libre Franklin Medium"/>
                <a:sym typeface="Libre Franklin Medium"/>
              </a:rPr>
              <a:t>Topic Focus:</a:t>
            </a:r>
            <a:r>
              <a:rPr lang="en" sz="2100" b="0" i="0" u="none" strike="noStrike" cap="none" dirty="0">
                <a:solidFill>
                  <a:srgbClr val="3A757A"/>
                </a:solidFill>
                <a:latin typeface="Franklin Gothic Book" panose="020B0503020102020204" pitchFamily="34" charset="0"/>
                <a:ea typeface="Libre Franklin Medium"/>
                <a:cs typeface="Libre Franklin Medium"/>
                <a:sym typeface="Libre Franklin Medium"/>
              </a:rPr>
              <a:t> </a:t>
            </a:r>
            <a:r>
              <a:rPr lang="en" sz="2100" dirty="0">
                <a:solidFill>
                  <a:srgbClr val="3A757A"/>
                </a:solidFill>
                <a:latin typeface="Franklin Gothic Book" panose="020B0503020102020204" pitchFamily="34" charset="0"/>
                <a:ea typeface="Libre Franklin Medium"/>
                <a:cs typeface="Libre Franklin Medium"/>
                <a:sym typeface="Libre Franklin Medium"/>
              </a:rPr>
              <a:t>Holocaust Education</a:t>
            </a:r>
            <a:endParaRPr sz="2100" dirty="0">
              <a:solidFill>
                <a:srgbClr val="3A757A"/>
              </a:solidFill>
              <a:latin typeface="Franklin Gothic Book" panose="020B05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3A757A"/>
              </a:solidFill>
              <a:latin typeface="Libre Franklin Medium"/>
              <a:ea typeface="Libre Franklin Medium"/>
              <a:cs typeface="Libre Franklin Medium"/>
              <a:sym typeface="Libre Franklin Medium"/>
            </a:endParaRPr>
          </a:p>
        </p:txBody>
      </p:sp>
      <p:cxnSp>
        <p:nvCxnSpPr>
          <p:cNvPr id="434" name="Google Shape;434;p100">
            <a:extLst>
              <a:ext uri="{C183D7F6-B498-43B3-948B-1728B52AA6E4}">
                <adec:decorative xmlns:adec="http://schemas.microsoft.com/office/drawing/2017/decorative" val="1"/>
              </a:ext>
            </a:extLst>
          </p:cNvPr>
          <p:cNvCxnSpPr/>
          <p:nvPr/>
        </p:nvCxnSpPr>
        <p:spPr>
          <a:xfrm>
            <a:off x="2330624" y="3531962"/>
            <a:ext cx="6664200" cy="23700"/>
          </a:xfrm>
          <a:prstGeom prst="straightConnector1">
            <a:avLst/>
          </a:prstGeom>
          <a:noFill/>
          <a:ln w="19050" cap="flat" cmpd="sng">
            <a:solidFill>
              <a:srgbClr val="000000"/>
            </a:solidFill>
            <a:prstDash val="solid"/>
            <a:miter lim="800000"/>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110">
            <a:extLst>
              <a:ext uri="{C183D7F6-B498-43B3-948B-1728B52AA6E4}">
                <adec:decorative xmlns:adec="http://schemas.microsoft.com/office/drawing/2017/decorative" val="1"/>
              </a:ext>
            </a:extLst>
          </p:cNvPr>
          <p:cNvSpPr/>
          <p:nvPr/>
        </p:nvSpPr>
        <p:spPr>
          <a:xfrm>
            <a:off x="0" y="-19"/>
            <a:ext cx="9144000" cy="5143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highlight>
                <a:srgbClr val="FFFFFF"/>
              </a:highlight>
              <a:latin typeface="Libre Franklin"/>
              <a:ea typeface="Libre Franklin"/>
              <a:cs typeface="Libre Franklin"/>
              <a:sym typeface="Libre Franklin"/>
            </a:endParaRPr>
          </a:p>
        </p:txBody>
      </p:sp>
      <p:sp>
        <p:nvSpPr>
          <p:cNvPr id="528" name="Google Shape;528;p110"/>
          <p:cNvSpPr txBox="1">
            <a:spLocks noGrp="1"/>
          </p:cNvSpPr>
          <p:nvPr>
            <p:ph type="title"/>
          </p:nvPr>
        </p:nvSpPr>
        <p:spPr>
          <a:xfrm>
            <a:off x="-1" y="2"/>
            <a:ext cx="9363900" cy="9942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072B62"/>
              </a:buClr>
              <a:buSzPts val="3300"/>
              <a:buFont typeface="Georgia"/>
              <a:buNone/>
            </a:pPr>
            <a:r>
              <a:rPr lang="en" sz="2700" dirty="0">
                <a:latin typeface="Franklin Gothic Medium" panose="020B0603020102020204" pitchFamily="34" charset="0"/>
                <a:sym typeface="Libre Franklin Medium"/>
              </a:rPr>
              <a:t>Step 3: What </a:t>
            </a:r>
            <a:r>
              <a:rPr lang="en" sz="2700" dirty="0">
                <a:latin typeface="Franklin Gothic Medium" panose="020B0603020102020204" pitchFamily="34" charset="0"/>
              </a:rPr>
              <a:t>s</a:t>
            </a:r>
            <a:r>
              <a:rPr lang="en" sz="2700" dirty="0">
                <a:latin typeface="Franklin Gothic Medium" panose="020B0603020102020204" pitchFamily="34" charset="0"/>
                <a:sym typeface="Libre Franklin Medium"/>
              </a:rPr>
              <a:t>kills will they need to </a:t>
            </a:r>
            <a:r>
              <a:rPr lang="en" sz="2700" dirty="0">
                <a:latin typeface="Franklin Gothic Medium" panose="020B0603020102020204" pitchFamily="34" charset="0"/>
              </a:rPr>
              <a:t>m</a:t>
            </a:r>
            <a:r>
              <a:rPr lang="en" sz="2700" dirty="0">
                <a:latin typeface="Franklin Gothic Medium" panose="020B0603020102020204" pitchFamily="34" charset="0"/>
                <a:sym typeface="Libre Franklin Medium"/>
              </a:rPr>
              <a:t>aster?</a:t>
            </a:r>
            <a:endParaRPr sz="2700" dirty="0">
              <a:latin typeface="Franklin Gothic Medium" panose="020B0603020102020204" pitchFamily="34" charset="0"/>
              <a:sym typeface="Libre Franklin Medium"/>
            </a:endParaRPr>
          </a:p>
        </p:txBody>
      </p:sp>
      <p:sp>
        <p:nvSpPr>
          <p:cNvPr id="529" name="Google Shape;529;p110"/>
          <p:cNvSpPr txBox="1">
            <a:spLocks noGrp="1"/>
          </p:cNvSpPr>
          <p:nvPr>
            <p:ph type="body" idx="1"/>
          </p:nvPr>
        </p:nvSpPr>
        <p:spPr>
          <a:xfrm>
            <a:off x="197775" y="697163"/>
            <a:ext cx="7808100" cy="3021900"/>
          </a:xfrm>
          <a:prstGeom prst="rect">
            <a:avLst/>
          </a:prstGeom>
          <a:noFill/>
          <a:ln>
            <a:noFill/>
          </a:ln>
        </p:spPr>
        <p:txBody>
          <a:bodyPr spcFirstLastPara="1" wrap="square" lIns="68575" tIns="34275" rIns="68575" bIns="34275" anchor="t" anchorCtr="0">
            <a:normAutofit/>
          </a:bodyPr>
          <a:lstStyle/>
          <a:p>
            <a:pPr marL="254000" lvl="0" indent="-241300" algn="l" rtl="0">
              <a:lnSpc>
                <a:spcPct val="90000"/>
              </a:lnSpc>
              <a:spcBef>
                <a:spcPts val="0"/>
              </a:spcBef>
              <a:spcAft>
                <a:spcPts val="0"/>
              </a:spcAft>
              <a:buSzPts val="1600"/>
              <a:buFont typeface="Arial"/>
              <a:buChar char="•"/>
            </a:pPr>
            <a:r>
              <a:rPr lang="en" sz="1900">
                <a:latin typeface="Libre Franklin"/>
                <a:ea typeface="Libre Franklin"/>
                <a:cs typeface="Libre Franklin"/>
                <a:sym typeface="Libre Franklin"/>
              </a:rPr>
              <a:t>Closely look at the standard and identify the skills </a:t>
            </a:r>
            <a:endParaRPr sz="2200">
              <a:latin typeface="Libre Franklin"/>
              <a:ea typeface="Libre Franklin"/>
              <a:cs typeface="Libre Franklin"/>
              <a:sym typeface="Libre Franklin"/>
            </a:endParaRPr>
          </a:p>
          <a:p>
            <a:pPr marL="254000" lvl="0" indent="-241300" algn="l" rtl="0">
              <a:lnSpc>
                <a:spcPct val="90000"/>
              </a:lnSpc>
              <a:spcBef>
                <a:spcPts val="500"/>
              </a:spcBef>
              <a:spcAft>
                <a:spcPts val="0"/>
              </a:spcAft>
              <a:buSzPts val="1600"/>
              <a:buFont typeface="Arial"/>
              <a:buChar char="•"/>
            </a:pPr>
            <a:r>
              <a:rPr lang="en" sz="1900" b="1" i="1">
                <a:latin typeface="Libre Franklin"/>
                <a:ea typeface="Libre Franklin"/>
                <a:cs typeface="Libre Franklin"/>
                <a:sym typeface="Libre Franklin"/>
              </a:rPr>
              <a:t>Skills</a:t>
            </a:r>
            <a:r>
              <a:rPr lang="en" sz="1900">
                <a:latin typeface="Libre Franklin"/>
                <a:ea typeface="Libre Franklin"/>
                <a:cs typeface="Libre Franklin"/>
                <a:sym typeface="Libre Franklin"/>
              </a:rPr>
              <a:t> include the thinking skills and mental processes that require skillful application of the knowledge to solve problems, make a decision, etc. </a:t>
            </a:r>
            <a:endParaRPr sz="2200">
              <a:latin typeface="Libre Franklin"/>
              <a:ea typeface="Libre Franklin"/>
              <a:cs typeface="Libre Franklin"/>
              <a:sym typeface="Libre Franklin"/>
            </a:endParaRPr>
          </a:p>
          <a:p>
            <a:pPr marL="0" lvl="0" indent="0" algn="l" rtl="0">
              <a:lnSpc>
                <a:spcPct val="90000"/>
              </a:lnSpc>
              <a:spcBef>
                <a:spcPts val="800"/>
              </a:spcBef>
              <a:spcAft>
                <a:spcPts val="0"/>
              </a:spcAft>
              <a:buSzPts val="2700"/>
              <a:buNone/>
            </a:pPr>
            <a:endParaRPr sz="1900">
              <a:solidFill>
                <a:schemeClr val="dk1"/>
              </a:solidFill>
            </a:endParaRPr>
          </a:p>
          <a:p>
            <a:pPr marL="0" lvl="0" indent="0" algn="l" rtl="0">
              <a:lnSpc>
                <a:spcPct val="90000"/>
              </a:lnSpc>
              <a:spcBef>
                <a:spcPts val="800"/>
              </a:spcBef>
              <a:spcAft>
                <a:spcPts val="0"/>
              </a:spcAft>
              <a:buSzPts val="2700"/>
              <a:buNone/>
            </a:pPr>
            <a:endParaRPr sz="1900">
              <a:solidFill>
                <a:schemeClr val="dk1"/>
              </a:solidFill>
              <a:latin typeface="Arial"/>
              <a:ea typeface="Arial"/>
              <a:cs typeface="Arial"/>
              <a:sym typeface="Arial"/>
            </a:endParaRPr>
          </a:p>
          <a:p>
            <a:pPr marL="0" lvl="0" indent="0" algn="l" rtl="0">
              <a:lnSpc>
                <a:spcPct val="90000"/>
              </a:lnSpc>
              <a:spcBef>
                <a:spcPts val="800"/>
              </a:spcBef>
              <a:spcAft>
                <a:spcPts val="0"/>
              </a:spcAft>
              <a:buSzPts val="2700"/>
              <a:buNone/>
            </a:pPr>
            <a:endParaRPr sz="1900">
              <a:latin typeface="Arial"/>
              <a:ea typeface="Arial"/>
              <a:cs typeface="Arial"/>
              <a:sym typeface="Arial"/>
            </a:endParaRPr>
          </a:p>
        </p:txBody>
      </p:sp>
      <p:sp>
        <p:nvSpPr>
          <p:cNvPr id="530" name="Google Shape;530;p110"/>
          <p:cNvSpPr txBox="1"/>
          <p:nvPr/>
        </p:nvSpPr>
        <p:spPr>
          <a:xfrm>
            <a:off x="2512406" y="1723875"/>
            <a:ext cx="6238200" cy="408000"/>
          </a:xfrm>
          <a:prstGeom prst="rect">
            <a:avLst/>
          </a:prstGeom>
          <a:solidFill>
            <a:srgbClr val="44546A"/>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Libre Franklin Medium"/>
                <a:ea typeface="Libre Franklin Medium"/>
                <a:cs typeface="Libre Franklin Medium"/>
                <a:sym typeface="Libre Franklin Medium"/>
              </a:rPr>
              <a:t>Unpacking the Standard</a:t>
            </a:r>
            <a:endParaRPr sz="1100" b="1" i="0" u="none" strike="noStrike" cap="none">
              <a:solidFill>
                <a:srgbClr val="FFFFFF"/>
              </a:solidFill>
              <a:latin typeface="Libre Franklin Medium"/>
              <a:ea typeface="Libre Franklin Medium"/>
              <a:cs typeface="Libre Franklin Medium"/>
              <a:sym typeface="Libre Franklin Medium"/>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aphicFrame>
        <p:nvGraphicFramePr>
          <p:cNvPr id="531" name="Google Shape;531;p110"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1027526502"/>
              </p:ext>
            </p:extLst>
          </p:nvPr>
        </p:nvGraphicFramePr>
        <p:xfrm>
          <a:off x="194776" y="2116282"/>
          <a:ext cx="8558700" cy="2895640"/>
        </p:xfrm>
        <a:graphic>
          <a:graphicData uri="http://schemas.openxmlformats.org/drawingml/2006/table">
            <a:tbl>
              <a:tblPr firstRow="1">
                <a:noFill/>
                <a:tableStyleId>{11A1E19C-280B-4101-8981-493D14F4EEF0}</a:tableStyleId>
              </a:tblPr>
              <a:tblGrid>
                <a:gridCol w="2317625">
                  <a:extLst>
                    <a:ext uri="{9D8B030D-6E8A-4147-A177-3AD203B41FA5}">
                      <a16:colId xmlns:a16="http://schemas.microsoft.com/office/drawing/2014/main" val="20000"/>
                    </a:ext>
                  </a:extLst>
                </a:gridCol>
                <a:gridCol w="3011775">
                  <a:extLst>
                    <a:ext uri="{9D8B030D-6E8A-4147-A177-3AD203B41FA5}">
                      <a16:colId xmlns:a16="http://schemas.microsoft.com/office/drawing/2014/main" val="20001"/>
                    </a:ext>
                  </a:extLst>
                </a:gridCol>
                <a:gridCol w="1089625">
                  <a:extLst>
                    <a:ext uri="{9D8B030D-6E8A-4147-A177-3AD203B41FA5}">
                      <a16:colId xmlns:a16="http://schemas.microsoft.com/office/drawing/2014/main" val="20002"/>
                    </a:ext>
                  </a:extLst>
                </a:gridCol>
                <a:gridCol w="2139675">
                  <a:extLst>
                    <a:ext uri="{9D8B030D-6E8A-4147-A177-3AD203B41FA5}">
                      <a16:colId xmlns:a16="http://schemas.microsoft.com/office/drawing/2014/main" val="20003"/>
                    </a:ext>
                  </a:extLst>
                </a:gridCol>
              </a:tblGrid>
              <a:tr h="609500">
                <a:tc>
                  <a:txBody>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lt1"/>
                          </a:solidFill>
                          <a:latin typeface="Libre Franklin Medium"/>
                          <a:ea typeface="Libre Franklin Medium"/>
                          <a:cs typeface="Libre Franklin Medium"/>
                          <a:sym typeface="Libre Franklin Medium"/>
                        </a:rPr>
                        <a:t>Standard</a:t>
                      </a:r>
                      <a:endParaRPr sz="1100" b="1" i="0" u="none" strike="noStrike" cap="none">
                        <a:solidFill>
                          <a:schemeClr val="lt1"/>
                        </a:solidFill>
                        <a:latin typeface="Libre Franklin Medium"/>
                        <a:ea typeface="Libre Franklin Medium"/>
                        <a:cs typeface="Libre Franklin Medium"/>
                        <a:sym typeface="Libre Franklin Medium"/>
                      </a:endParaRPr>
                    </a:p>
                  </a:txBody>
                  <a:tcPr marL="34300" marR="34300" marT="34300" marB="34300"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chemeClr val="lt1"/>
                          </a:solidFill>
                        </a:rPr>
                        <a:t>What Knowledge/Concepts/ Vocabulary do students need to know to reach this standard?</a:t>
                      </a:r>
                      <a:endParaRPr sz="1100" b="1" i="0" u="none" strike="noStrike" cap="none">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chemeClr val="lt1"/>
                          </a:solidFill>
                        </a:rPr>
                        <a:t>What skills do students need to be able to do to reach this standard?   </a:t>
                      </a:r>
                      <a:endParaRPr sz="1100" b="1" i="0" u="none" strike="noStrike" cap="none">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chemeClr val="lt1"/>
                          </a:solidFill>
                        </a:rPr>
                        <a:t>What level of proficiency do students need to be at in order to reach this standard? </a:t>
                      </a:r>
                      <a:endParaRPr sz="900" b="0" i="0" u="none" strike="noStrike" cap="none">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430925">
                <a:tc>
                  <a:txBody>
                    <a:bodyPr/>
                    <a:lstStyle/>
                    <a:p>
                      <a:pPr marL="0" lvl="0" indent="0" algn="l" rtl="0">
                        <a:spcBef>
                          <a:spcPts val="0"/>
                        </a:spcBef>
                        <a:spcAft>
                          <a:spcPts val="0"/>
                        </a:spcAft>
                        <a:buClr>
                          <a:schemeClr val="dk1"/>
                        </a:buClr>
                        <a:buFont typeface="Arial"/>
                        <a:buNone/>
                      </a:pPr>
                      <a:r>
                        <a:rPr lang="en" sz="1400">
                          <a:solidFill>
                            <a:schemeClr val="dk1"/>
                          </a:solidFill>
                          <a:latin typeface="Calibri"/>
                          <a:ea typeface="Calibri"/>
                          <a:cs typeface="Calibri"/>
                          <a:sym typeface="Calibri"/>
                        </a:rPr>
                        <a:t>HS.UH.I.UE.2 Gather information and evidence from credible sources representing a variety of perspectives relevant to compelling and/or supporting questions in U.S. history. </a:t>
                      </a:r>
                      <a:endParaRPr sz="1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3F3F3F"/>
                        </a:buClr>
                        <a:buSzPts val="1100"/>
                        <a:buFont typeface="Libre Franklin Medium"/>
                        <a:buNone/>
                      </a:pPr>
                      <a:endParaRPr sz="1400" b="1" u="none" strike="noStrike" cap="none">
                        <a:solidFill>
                          <a:srgbClr val="3F3F3F"/>
                        </a:solidFill>
                        <a:latin typeface="Calibri"/>
                        <a:ea typeface="Calibri"/>
                        <a:cs typeface="Calibri"/>
                        <a:sym typeface="Calibri"/>
                      </a:endParaRPr>
                    </a:p>
                  </a:txBody>
                  <a:tcPr marL="34300" marR="34300" marT="34300" marB="34300"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Information</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Evidence</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Credible sources (text based (fundamental documents), in addition to symbols, objects, photos, etc.)</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Variety of perspectives</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Compelling questions</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Supporting Questions </a:t>
                      </a:r>
                      <a:endParaRPr sz="1400">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400" b="1">
                          <a:latin typeface="Calibri"/>
                          <a:ea typeface="Calibri"/>
                          <a:cs typeface="Calibri"/>
                          <a:sym typeface="Calibri"/>
                        </a:rPr>
                        <a:t>Gather</a:t>
                      </a:r>
                      <a:endParaRPr sz="1400" b="1" i="0" u="none" strike="noStrike" cap="none">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1400" i="0" u="none" strike="noStrike" cap="none" dirty="0">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pic>
        <p:nvPicPr>
          <p:cNvPr id="532" name="Google Shape;532;p11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005628" y="90545"/>
            <a:ext cx="990900" cy="10419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111">
            <a:extLst>
              <a:ext uri="{C183D7F6-B498-43B3-948B-1728B52AA6E4}">
                <adec:decorative xmlns:adec="http://schemas.microsoft.com/office/drawing/2017/decorative" val="1"/>
              </a:ext>
            </a:extLst>
          </p:cNvPr>
          <p:cNvSpPr/>
          <p:nvPr/>
        </p:nvSpPr>
        <p:spPr>
          <a:xfrm>
            <a:off x="0" y="-19"/>
            <a:ext cx="9144000" cy="5143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highlight>
                <a:srgbClr val="FFFFFF"/>
              </a:highlight>
              <a:latin typeface="Libre Franklin"/>
              <a:ea typeface="Libre Franklin"/>
              <a:cs typeface="Libre Franklin"/>
              <a:sym typeface="Libre Franklin"/>
            </a:endParaRPr>
          </a:p>
        </p:txBody>
      </p:sp>
      <p:sp>
        <p:nvSpPr>
          <p:cNvPr id="539" name="Google Shape;539;p111"/>
          <p:cNvSpPr txBox="1">
            <a:spLocks noGrp="1"/>
          </p:cNvSpPr>
          <p:nvPr>
            <p:ph type="title"/>
          </p:nvPr>
        </p:nvSpPr>
        <p:spPr>
          <a:xfrm>
            <a:off x="48282" y="115500"/>
            <a:ext cx="7845300" cy="9906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072B62"/>
              </a:buClr>
              <a:buSzPts val="2400"/>
              <a:buFont typeface="Georgia"/>
              <a:buNone/>
            </a:pPr>
            <a:r>
              <a:rPr lang="en" sz="2400" dirty="0">
                <a:latin typeface="Franklin Gothic Medium" panose="020B0603020102020204" pitchFamily="34" charset="0"/>
                <a:sym typeface="Libre Franklin Medium"/>
              </a:rPr>
              <a:t>Step 4: What </a:t>
            </a:r>
            <a:r>
              <a:rPr lang="en" sz="2400" dirty="0">
                <a:latin typeface="Franklin Gothic Medium" panose="020B0603020102020204" pitchFamily="34" charset="0"/>
              </a:rPr>
              <a:t>l</a:t>
            </a:r>
            <a:r>
              <a:rPr lang="en" sz="2400" dirty="0">
                <a:latin typeface="Franklin Gothic Medium" panose="020B0603020102020204" pitchFamily="34" charset="0"/>
                <a:sym typeface="Libre Franklin Medium"/>
              </a:rPr>
              <a:t>evel of </a:t>
            </a:r>
            <a:r>
              <a:rPr lang="en" sz="2400" dirty="0">
                <a:latin typeface="Franklin Gothic Medium" panose="020B0603020102020204" pitchFamily="34" charset="0"/>
              </a:rPr>
              <a:t>p</a:t>
            </a:r>
            <a:r>
              <a:rPr lang="en" sz="2400" dirty="0">
                <a:latin typeface="Franklin Gothic Medium" panose="020B0603020102020204" pitchFamily="34" charset="0"/>
                <a:sym typeface="Libre Franklin Medium"/>
              </a:rPr>
              <a:t>roficiency do </a:t>
            </a:r>
            <a:r>
              <a:rPr lang="en" sz="2400" dirty="0">
                <a:latin typeface="Franklin Gothic Medium" panose="020B0603020102020204" pitchFamily="34" charset="0"/>
              </a:rPr>
              <a:t>s</a:t>
            </a:r>
            <a:r>
              <a:rPr lang="en" sz="2400" dirty="0">
                <a:latin typeface="Franklin Gothic Medium" panose="020B0603020102020204" pitchFamily="34" charset="0"/>
                <a:sym typeface="Libre Franklin Medium"/>
              </a:rPr>
              <a:t>tudents need to be in order to </a:t>
            </a:r>
            <a:r>
              <a:rPr lang="en" sz="2400" dirty="0">
                <a:latin typeface="Franklin Gothic Medium" panose="020B0603020102020204" pitchFamily="34" charset="0"/>
              </a:rPr>
              <a:t>r</a:t>
            </a:r>
            <a:r>
              <a:rPr lang="en" sz="2400" dirty="0">
                <a:latin typeface="Franklin Gothic Medium" panose="020B0603020102020204" pitchFamily="34" charset="0"/>
                <a:sym typeface="Libre Franklin Medium"/>
              </a:rPr>
              <a:t>each this </a:t>
            </a:r>
            <a:r>
              <a:rPr lang="en" sz="2400" dirty="0">
                <a:latin typeface="Franklin Gothic Medium" panose="020B0603020102020204" pitchFamily="34" charset="0"/>
              </a:rPr>
              <a:t>s</a:t>
            </a:r>
            <a:r>
              <a:rPr lang="en" sz="2400" dirty="0">
                <a:latin typeface="Franklin Gothic Medium" panose="020B0603020102020204" pitchFamily="34" charset="0"/>
                <a:sym typeface="Libre Franklin Medium"/>
              </a:rPr>
              <a:t>tandard? </a:t>
            </a:r>
            <a:endParaRPr dirty="0">
              <a:latin typeface="Franklin Gothic Medium" panose="020B0603020102020204" pitchFamily="34" charset="0"/>
              <a:sym typeface="Libre Franklin Medium"/>
            </a:endParaRPr>
          </a:p>
        </p:txBody>
      </p:sp>
      <p:sp>
        <p:nvSpPr>
          <p:cNvPr id="540" name="Google Shape;540;p111"/>
          <p:cNvSpPr txBox="1">
            <a:spLocks noGrp="1"/>
          </p:cNvSpPr>
          <p:nvPr>
            <p:ph type="body" idx="1"/>
          </p:nvPr>
        </p:nvSpPr>
        <p:spPr>
          <a:xfrm>
            <a:off x="120825" y="981019"/>
            <a:ext cx="8641500" cy="3070800"/>
          </a:xfrm>
          <a:prstGeom prst="rect">
            <a:avLst/>
          </a:prstGeom>
          <a:noFill/>
          <a:ln>
            <a:noFill/>
          </a:ln>
        </p:spPr>
        <p:txBody>
          <a:bodyPr spcFirstLastPara="1" wrap="square" lIns="0" tIns="0" rIns="0" bIns="0" anchor="t" anchorCtr="0">
            <a:noAutofit/>
          </a:bodyPr>
          <a:lstStyle/>
          <a:p>
            <a:pPr marL="254000" lvl="0" indent="-247650" algn="l" rtl="0">
              <a:lnSpc>
                <a:spcPct val="90000"/>
              </a:lnSpc>
              <a:spcBef>
                <a:spcPts val="500"/>
              </a:spcBef>
              <a:spcAft>
                <a:spcPts val="0"/>
              </a:spcAft>
              <a:buSzPts val="1700"/>
              <a:buFont typeface="Arial"/>
              <a:buChar char="•"/>
            </a:pPr>
            <a:r>
              <a:rPr lang="en" sz="1700">
                <a:latin typeface="Libre Franklin"/>
                <a:ea typeface="Libre Franklin"/>
                <a:cs typeface="Libre Franklin"/>
                <a:sym typeface="Libre Franklin"/>
              </a:rPr>
              <a:t>Look at the standard and identify what level of proficiency students will need to be in order to reach this standard.</a:t>
            </a:r>
            <a:endParaRPr sz="2000">
              <a:latin typeface="Libre Franklin"/>
              <a:ea typeface="Libre Franklin"/>
              <a:cs typeface="Libre Franklin"/>
              <a:sym typeface="Libre Franklin"/>
            </a:endParaRPr>
          </a:p>
          <a:p>
            <a:pPr marL="254000" lvl="0" indent="-247650" algn="l" rtl="0">
              <a:lnSpc>
                <a:spcPct val="90000"/>
              </a:lnSpc>
              <a:spcBef>
                <a:spcPts val="500"/>
              </a:spcBef>
              <a:spcAft>
                <a:spcPts val="0"/>
              </a:spcAft>
              <a:buSzPts val="1700"/>
              <a:buFont typeface="Arial"/>
              <a:buChar char="•"/>
            </a:pPr>
            <a:r>
              <a:rPr lang="en" sz="1700">
                <a:latin typeface="Libre Franklin"/>
                <a:ea typeface="Libre Franklin"/>
                <a:cs typeface="Libre Franklin"/>
                <a:sym typeface="Libre Franklin"/>
              </a:rPr>
              <a:t>One way to determine answers to this question is to look at the </a:t>
            </a:r>
            <a:r>
              <a:rPr lang="en" sz="1700" b="1" u="sng">
                <a:solidFill>
                  <a:schemeClr val="hlink"/>
                </a:solidFill>
                <a:latin typeface="Libre Franklin"/>
                <a:ea typeface="Libre Franklin"/>
                <a:cs typeface="Libre Franklin"/>
                <a:sym typeface="Libre Franklin"/>
                <a:hlinkClick r:id="rId3"/>
              </a:rPr>
              <a:t>Depth of Knowledge</a:t>
            </a:r>
            <a:r>
              <a:rPr lang="en" sz="1700" b="1">
                <a:latin typeface="Libre Franklin"/>
                <a:ea typeface="Libre Franklin"/>
                <a:cs typeface="Libre Franklin"/>
                <a:sym typeface="Libre Franklin"/>
              </a:rPr>
              <a:t>.</a:t>
            </a:r>
            <a:endParaRPr sz="1700" b="1">
              <a:latin typeface="Libre Franklin"/>
              <a:ea typeface="Libre Franklin"/>
              <a:cs typeface="Libre Franklin"/>
              <a:sym typeface="Libre Franklin"/>
            </a:endParaRPr>
          </a:p>
        </p:txBody>
      </p:sp>
      <p:sp>
        <p:nvSpPr>
          <p:cNvPr id="541" name="Google Shape;541;p111"/>
          <p:cNvSpPr txBox="1"/>
          <p:nvPr/>
        </p:nvSpPr>
        <p:spPr>
          <a:xfrm>
            <a:off x="2343319" y="1979419"/>
            <a:ext cx="6419100" cy="408000"/>
          </a:xfrm>
          <a:prstGeom prst="rect">
            <a:avLst/>
          </a:prstGeom>
          <a:solidFill>
            <a:srgbClr val="44546A"/>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Libre Franklin Medium"/>
                <a:ea typeface="Libre Franklin Medium"/>
                <a:cs typeface="Libre Franklin Medium"/>
                <a:sym typeface="Libre Franklin Medium"/>
              </a:rPr>
              <a:t>Unpacking the Standard</a:t>
            </a:r>
            <a:endParaRPr sz="1100" b="1" i="0" u="none" strike="noStrike" cap="none">
              <a:solidFill>
                <a:srgbClr val="FFFFFF"/>
              </a:solidFill>
              <a:latin typeface="Libre Franklin Medium"/>
              <a:ea typeface="Libre Franklin Medium"/>
              <a:cs typeface="Libre Franklin Medium"/>
              <a:sym typeface="Libre Franklin Medium"/>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aphicFrame>
        <p:nvGraphicFramePr>
          <p:cNvPr id="542" name="Google Shape;542;p111"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936902014"/>
              </p:ext>
            </p:extLst>
          </p:nvPr>
        </p:nvGraphicFramePr>
        <p:xfrm>
          <a:off x="203644" y="2371826"/>
          <a:ext cx="8558700" cy="2514640"/>
        </p:xfrm>
        <a:graphic>
          <a:graphicData uri="http://schemas.openxmlformats.org/drawingml/2006/table">
            <a:tbl>
              <a:tblPr firstRow="1">
                <a:noFill/>
                <a:tableStyleId>{11A1E19C-280B-4101-8981-493D14F4EEF0}</a:tableStyleId>
              </a:tblPr>
              <a:tblGrid>
                <a:gridCol w="2139675">
                  <a:extLst>
                    <a:ext uri="{9D8B030D-6E8A-4147-A177-3AD203B41FA5}">
                      <a16:colId xmlns:a16="http://schemas.microsoft.com/office/drawing/2014/main" val="20000"/>
                    </a:ext>
                  </a:extLst>
                </a:gridCol>
                <a:gridCol w="3305425">
                  <a:extLst>
                    <a:ext uri="{9D8B030D-6E8A-4147-A177-3AD203B41FA5}">
                      <a16:colId xmlns:a16="http://schemas.microsoft.com/office/drawing/2014/main" val="20001"/>
                    </a:ext>
                  </a:extLst>
                </a:gridCol>
                <a:gridCol w="1481150">
                  <a:extLst>
                    <a:ext uri="{9D8B030D-6E8A-4147-A177-3AD203B41FA5}">
                      <a16:colId xmlns:a16="http://schemas.microsoft.com/office/drawing/2014/main" val="20002"/>
                    </a:ext>
                  </a:extLst>
                </a:gridCol>
                <a:gridCol w="1632450">
                  <a:extLst>
                    <a:ext uri="{9D8B030D-6E8A-4147-A177-3AD203B41FA5}">
                      <a16:colId xmlns:a16="http://schemas.microsoft.com/office/drawing/2014/main" val="20003"/>
                    </a:ext>
                  </a:extLst>
                </a:gridCol>
              </a:tblGrid>
              <a:tr h="609500">
                <a:tc>
                  <a:txBody>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lt1"/>
                          </a:solidFill>
                          <a:latin typeface="Libre Franklin Medium"/>
                          <a:ea typeface="Libre Franklin Medium"/>
                          <a:cs typeface="Libre Franklin Medium"/>
                          <a:sym typeface="Libre Franklin Medium"/>
                        </a:rPr>
                        <a:t>Standard</a:t>
                      </a:r>
                      <a:endParaRPr sz="1100" b="1" i="0" u="none" strike="noStrike" cap="none">
                        <a:solidFill>
                          <a:schemeClr val="lt1"/>
                        </a:solidFill>
                        <a:latin typeface="Libre Franklin Medium"/>
                        <a:ea typeface="Libre Franklin Medium"/>
                        <a:cs typeface="Libre Franklin Medium"/>
                        <a:sym typeface="Libre Franklin Medium"/>
                      </a:endParaRPr>
                    </a:p>
                  </a:txBody>
                  <a:tcPr marL="34300" marR="34300" marT="34300" marB="34300"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chemeClr val="lt1"/>
                          </a:solidFill>
                        </a:rPr>
                        <a:t>What Knowledge/Concepts/ Vocabulary do students need to know to reach this standard?</a:t>
                      </a:r>
                      <a:endParaRPr sz="1100" b="1" i="0" u="none" strike="noStrike" cap="none">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chemeClr val="lt1"/>
                          </a:solidFill>
                        </a:rPr>
                        <a:t>What skills do students need to be able to do to reach this standard?   </a:t>
                      </a:r>
                      <a:endParaRPr sz="1100" b="1" i="0" u="none" strike="noStrike" cap="none">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chemeClr val="lt1"/>
                          </a:solidFill>
                        </a:rPr>
                        <a:t>What level of proficiency do students need to be at in order to reach this standard? </a:t>
                      </a:r>
                      <a:endParaRPr sz="900" b="0" i="0" u="none" strike="noStrike" cap="none">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430925">
                <a:tc>
                  <a:txBody>
                    <a:bodyPr/>
                    <a:lstStyle/>
                    <a:p>
                      <a:pPr marL="0" lvl="0" indent="0" algn="l" rtl="0">
                        <a:spcBef>
                          <a:spcPts val="0"/>
                        </a:spcBef>
                        <a:spcAft>
                          <a:spcPts val="0"/>
                        </a:spcAft>
                        <a:buClr>
                          <a:schemeClr val="dk1"/>
                        </a:buClr>
                        <a:buFont typeface="Arial"/>
                        <a:buNone/>
                      </a:pPr>
                      <a:r>
                        <a:rPr lang="en" sz="1400">
                          <a:solidFill>
                            <a:schemeClr val="dk1"/>
                          </a:solidFill>
                          <a:latin typeface="Calibri"/>
                          <a:ea typeface="Calibri"/>
                          <a:cs typeface="Calibri"/>
                          <a:sym typeface="Calibri"/>
                        </a:rPr>
                        <a:t>HS.UH.I.UE.2 Gather information and evidence from credible sources representing a variety of perspectives relevant to compelling and/or supporting questions in U.S. history. </a:t>
                      </a:r>
                      <a:endParaRPr sz="1400" u="none" strike="noStrike" cap="none">
                        <a:solidFill>
                          <a:srgbClr val="3F3F3F"/>
                        </a:solidFill>
                        <a:latin typeface="Calibri"/>
                        <a:ea typeface="Calibri"/>
                        <a:cs typeface="Calibri"/>
                        <a:sym typeface="Calibri"/>
                      </a:endParaRPr>
                    </a:p>
                  </a:txBody>
                  <a:tcPr marL="34300" marR="34300" marT="34300" marB="34300"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Information</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Evidence</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Credible sources (text based in addition to symbols, objects, photos, etc.)</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Variety of perspectives</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Compelling questions</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Supporting Questions </a:t>
                      </a:r>
                      <a:endParaRPr sz="1400">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400">
                          <a:latin typeface="Calibri"/>
                          <a:ea typeface="Calibri"/>
                          <a:cs typeface="Calibri"/>
                          <a:sym typeface="Calibri"/>
                        </a:rPr>
                        <a:t>Gather</a:t>
                      </a:r>
                      <a:endParaRPr sz="1400" i="0" u="none" strike="noStrike" cap="none">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1400" b="1" dirty="0">
                          <a:latin typeface="Calibri"/>
                          <a:ea typeface="Calibri"/>
                          <a:cs typeface="Calibri"/>
                          <a:sym typeface="Calibri"/>
                        </a:rPr>
                        <a:t>4</a:t>
                      </a:r>
                      <a:endParaRPr sz="1400" b="1" i="0" u="none" strike="noStrike" cap="none" dirty="0">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pic>
        <p:nvPicPr>
          <p:cNvPr id="543" name="Google Shape;543;p11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009212" y="84713"/>
            <a:ext cx="818194" cy="860362"/>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112"/>
          <p:cNvSpPr txBox="1">
            <a:spLocks noGrp="1"/>
          </p:cNvSpPr>
          <p:nvPr>
            <p:ph type="title"/>
          </p:nvPr>
        </p:nvSpPr>
        <p:spPr>
          <a:xfrm>
            <a:off x="124425" y="213919"/>
            <a:ext cx="8481600" cy="994200"/>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800"/>
              <a:buFont typeface="Arial"/>
              <a:buNone/>
            </a:pPr>
            <a:r>
              <a:rPr lang="en" sz="2800" dirty="0">
                <a:latin typeface="Franklin Gothic Medium" panose="020B0603020102020204" pitchFamily="34" charset="0"/>
              </a:rPr>
              <a:t>Analyzing a Standard for Curriculum Alignment</a:t>
            </a:r>
            <a:endParaRPr sz="2800" dirty="0">
              <a:latin typeface="Franklin Gothic Medium" panose="020B0603020102020204" pitchFamily="34" charset="0"/>
            </a:endParaRPr>
          </a:p>
          <a:p>
            <a:pPr marL="0" lvl="0" indent="0" algn="l" rtl="0">
              <a:spcBef>
                <a:spcPts val="0"/>
              </a:spcBef>
              <a:spcAft>
                <a:spcPts val="0"/>
              </a:spcAft>
              <a:buClr>
                <a:schemeClr val="dk1"/>
              </a:buClr>
              <a:buSzPts val="800"/>
              <a:buFont typeface="Arial"/>
              <a:buNone/>
            </a:pPr>
            <a:r>
              <a:rPr lang="en" sz="2800" dirty="0">
                <a:latin typeface="Franklin Gothic Medium" panose="020B0603020102020204" pitchFamily="34" charset="0"/>
              </a:rPr>
              <a:t>Sample for RI.8.9</a:t>
            </a:r>
            <a:endParaRPr sz="2800" dirty="0">
              <a:latin typeface="Franklin Gothic Medium" panose="020B0603020102020204" pitchFamily="34" charset="0"/>
            </a:endParaRPr>
          </a:p>
        </p:txBody>
      </p:sp>
      <p:pic>
        <p:nvPicPr>
          <p:cNvPr id="550" name="Google Shape;550;p112" descr="The red social studies icon from KyStandards.org"/>
          <p:cNvPicPr preferRelativeResize="0"/>
          <p:nvPr/>
        </p:nvPicPr>
        <p:blipFill>
          <a:blip r:embed="rId3">
            <a:alphaModFix/>
          </a:blip>
          <a:stretch>
            <a:fillRect/>
          </a:stretch>
        </p:blipFill>
        <p:spPr>
          <a:xfrm>
            <a:off x="8165737" y="137500"/>
            <a:ext cx="852963" cy="769500"/>
          </a:xfrm>
          <a:prstGeom prst="rect">
            <a:avLst/>
          </a:prstGeom>
          <a:noFill/>
          <a:ln>
            <a:noFill/>
          </a:ln>
          <a:effectLst>
            <a:outerShdw blurRad="57150" dist="19050" dir="5400000" algn="bl" rotWithShape="0">
              <a:srgbClr val="000000">
                <a:alpha val="50000"/>
              </a:srgbClr>
            </a:outerShdw>
          </a:effectLst>
        </p:spPr>
      </p:pic>
      <p:sp>
        <p:nvSpPr>
          <p:cNvPr id="551" name="Google Shape;551;p112"/>
          <p:cNvSpPr txBox="1"/>
          <p:nvPr/>
        </p:nvSpPr>
        <p:spPr>
          <a:xfrm>
            <a:off x="633291" y="1305788"/>
            <a:ext cx="7828200" cy="6909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300" b="1">
                <a:solidFill>
                  <a:srgbClr val="102649"/>
                </a:solidFill>
                <a:latin typeface="Calibri"/>
                <a:ea typeface="Calibri"/>
                <a:cs typeface="Calibri"/>
                <a:sym typeface="Calibri"/>
              </a:rPr>
              <a:t>Reading Informational Text (RI) Guiding Principle 9</a:t>
            </a:r>
            <a:r>
              <a:rPr lang="en" sz="1300">
                <a:solidFill>
                  <a:srgbClr val="102649"/>
                </a:solidFill>
                <a:latin typeface="Calibri"/>
                <a:ea typeface="Calibri"/>
                <a:cs typeface="Calibri"/>
                <a:sym typeface="Calibri"/>
              </a:rPr>
              <a:t> Students will analyze how two or more texts address similar themes or topics in order to build knowledge or to compare the approaches the authors take.</a:t>
            </a:r>
            <a:endParaRPr sz="1300">
              <a:solidFill>
                <a:srgbClr val="102649"/>
              </a:solidFill>
              <a:latin typeface="Calibri"/>
              <a:ea typeface="Calibri"/>
              <a:cs typeface="Calibri"/>
              <a:sym typeface="Calibri"/>
            </a:endParaRPr>
          </a:p>
        </p:txBody>
      </p:sp>
      <p:sp>
        <p:nvSpPr>
          <p:cNvPr id="552" name="Google Shape;552;p112"/>
          <p:cNvSpPr txBox="1"/>
          <p:nvPr/>
        </p:nvSpPr>
        <p:spPr>
          <a:xfrm>
            <a:off x="124425" y="1996538"/>
            <a:ext cx="2870400" cy="6909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300" b="1">
                <a:solidFill>
                  <a:schemeClr val="dk1"/>
                </a:solidFill>
                <a:latin typeface="Calibri"/>
                <a:ea typeface="Calibri"/>
                <a:cs typeface="Calibri"/>
                <a:sym typeface="Calibri"/>
              </a:rPr>
              <a:t>RI.7.9</a:t>
            </a:r>
            <a:r>
              <a:rPr lang="en" sz="1300">
                <a:solidFill>
                  <a:schemeClr val="dk1"/>
                </a:solidFill>
                <a:latin typeface="Calibri"/>
                <a:ea typeface="Calibri"/>
                <a:cs typeface="Calibri"/>
                <a:sym typeface="Calibri"/>
              </a:rPr>
              <a:t> requires students to analyze texts by two or more authors writing about the same topic and to emphasize different evidence and interpretations.</a:t>
            </a:r>
            <a:endParaRPr sz="1300">
              <a:solidFill>
                <a:schemeClr val="dk1"/>
              </a:solidFill>
              <a:latin typeface="Calibri"/>
              <a:ea typeface="Calibri"/>
              <a:cs typeface="Calibri"/>
              <a:sym typeface="Calibri"/>
            </a:endParaRPr>
          </a:p>
        </p:txBody>
      </p:sp>
      <p:sp>
        <p:nvSpPr>
          <p:cNvPr id="553" name="Google Shape;553;p112"/>
          <p:cNvSpPr txBox="1"/>
          <p:nvPr/>
        </p:nvSpPr>
        <p:spPr>
          <a:xfrm>
            <a:off x="3031556" y="1996538"/>
            <a:ext cx="2870400" cy="6909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300" b="1">
                <a:latin typeface="Calibri"/>
                <a:ea typeface="Calibri"/>
                <a:cs typeface="Calibri"/>
                <a:sym typeface="Calibri"/>
              </a:rPr>
              <a:t>RI.8.9 </a:t>
            </a:r>
            <a:r>
              <a:rPr lang="en" sz="1300" b="1" i="1">
                <a:latin typeface="Calibri"/>
                <a:ea typeface="Calibri"/>
                <a:cs typeface="Calibri"/>
                <a:sym typeface="Calibri"/>
              </a:rPr>
              <a:t>also</a:t>
            </a:r>
            <a:r>
              <a:rPr lang="en" sz="1300" b="1">
                <a:latin typeface="Calibri"/>
                <a:ea typeface="Calibri"/>
                <a:cs typeface="Calibri"/>
                <a:sym typeface="Calibri"/>
              </a:rPr>
              <a:t> requires students to analyze two or more texts, but the information is conflicting. Students should be able to identify how the texts disagree. </a:t>
            </a:r>
            <a:endParaRPr sz="1300" b="1">
              <a:latin typeface="Calibri"/>
              <a:ea typeface="Calibri"/>
              <a:cs typeface="Calibri"/>
              <a:sym typeface="Calibri"/>
            </a:endParaRPr>
          </a:p>
        </p:txBody>
      </p:sp>
      <p:sp>
        <p:nvSpPr>
          <p:cNvPr id="554" name="Google Shape;554;p112"/>
          <p:cNvSpPr txBox="1"/>
          <p:nvPr/>
        </p:nvSpPr>
        <p:spPr>
          <a:xfrm>
            <a:off x="5938688" y="2053688"/>
            <a:ext cx="2870400" cy="6909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300" b="1">
                <a:solidFill>
                  <a:schemeClr val="dk1"/>
                </a:solidFill>
                <a:latin typeface="Calibri"/>
                <a:ea typeface="Calibri"/>
                <a:cs typeface="Calibri"/>
                <a:sym typeface="Calibri"/>
              </a:rPr>
              <a:t>RI.9-10.9</a:t>
            </a:r>
            <a:r>
              <a:rPr lang="en" sz="1300">
                <a:solidFill>
                  <a:schemeClr val="dk1"/>
                </a:solidFill>
                <a:latin typeface="Calibri"/>
                <a:ea typeface="Calibri"/>
                <a:cs typeface="Calibri"/>
                <a:sym typeface="Calibri"/>
              </a:rPr>
              <a:t> requires students to analyze documents of literary/historical significance, including how the address related themes and concepts.</a:t>
            </a:r>
            <a:endParaRPr sz="1300">
              <a:solidFill>
                <a:schemeClr val="dk1"/>
              </a:solidFill>
              <a:latin typeface="Calibri"/>
              <a:ea typeface="Calibri"/>
              <a:cs typeface="Calibri"/>
              <a:sym typeface="Calibri"/>
            </a:endParaRPr>
          </a:p>
        </p:txBody>
      </p:sp>
      <p:pic>
        <p:nvPicPr>
          <p:cNvPr id="555" name="Google Shape;555;p11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68959" y="1407956"/>
            <a:ext cx="364331" cy="335756"/>
          </a:xfrm>
          <a:prstGeom prst="rect">
            <a:avLst/>
          </a:prstGeom>
          <a:noFill/>
          <a:ln>
            <a:noFill/>
          </a:ln>
          <a:effectLst>
            <a:outerShdw blurRad="57150" dist="19050" dir="5400000" algn="bl" rotWithShape="0">
              <a:srgbClr val="000000">
                <a:alpha val="50000"/>
              </a:srgbClr>
            </a:outerShdw>
          </a:effectLst>
        </p:spPr>
      </p:pic>
      <p:sp>
        <p:nvSpPr>
          <p:cNvPr id="556" name="Google Shape;556;p112"/>
          <p:cNvSpPr txBox="1"/>
          <p:nvPr/>
        </p:nvSpPr>
        <p:spPr>
          <a:xfrm>
            <a:off x="176475" y="3315038"/>
            <a:ext cx="8560500" cy="769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500">
                <a:solidFill>
                  <a:srgbClr val="007780"/>
                </a:solidFill>
                <a:latin typeface="Libre Franklin Medium"/>
                <a:ea typeface="Libre Franklin Medium"/>
                <a:cs typeface="Libre Franklin Medium"/>
                <a:sym typeface="Libre Franklin Medium"/>
              </a:rPr>
              <a:t>Multidimensionality:</a:t>
            </a:r>
            <a:endParaRPr sz="1500" b="1">
              <a:solidFill>
                <a:schemeClr val="dk1"/>
              </a:solidFill>
            </a:endParaRPr>
          </a:p>
          <a:p>
            <a:pPr marL="0" lvl="0" indent="0" algn="l" rtl="0">
              <a:spcBef>
                <a:spcPts val="0"/>
              </a:spcBef>
              <a:spcAft>
                <a:spcPts val="0"/>
              </a:spcAft>
              <a:buNone/>
            </a:pPr>
            <a:r>
              <a:rPr lang="en" sz="1300" b="1">
                <a:solidFill>
                  <a:srgbClr val="674EA7"/>
                </a:solidFill>
                <a:latin typeface="Calibri"/>
                <a:ea typeface="Calibri"/>
                <a:cs typeface="Calibri"/>
                <a:sym typeface="Calibri"/>
              </a:rPr>
              <a:t>Analyze </a:t>
            </a:r>
            <a:r>
              <a:rPr lang="en" sz="1300">
                <a:solidFill>
                  <a:srgbClr val="990000"/>
                </a:solidFill>
                <a:latin typeface="Calibri"/>
                <a:ea typeface="Calibri"/>
                <a:cs typeface="Calibri"/>
                <a:sym typeface="Calibri"/>
              </a:rPr>
              <a:t>TWO OR MORE TEXTS WITH CONFLICTING INFORMATION ON THE SAME TOPIC</a:t>
            </a:r>
            <a:r>
              <a:rPr lang="en" sz="1300" b="1">
                <a:solidFill>
                  <a:schemeClr val="dk1"/>
                </a:solidFill>
                <a:latin typeface="Calibri"/>
                <a:ea typeface="Calibri"/>
                <a:cs typeface="Calibri"/>
                <a:sym typeface="Calibri"/>
              </a:rPr>
              <a:t>, </a:t>
            </a:r>
            <a:r>
              <a:rPr lang="en" sz="1300">
                <a:solidFill>
                  <a:schemeClr val="dk1"/>
                </a:solidFill>
                <a:latin typeface="Calibri"/>
                <a:ea typeface="Calibri"/>
                <a:cs typeface="Calibri"/>
                <a:sym typeface="Calibri"/>
              </a:rPr>
              <a:t>and </a:t>
            </a:r>
            <a:r>
              <a:rPr lang="en" sz="1300" i="1">
                <a:solidFill>
                  <a:srgbClr val="38761D"/>
                </a:solidFill>
                <a:latin typeface="Calibri"/>
                <a:ea typeface="Calibri"/>
                <a:cs typeface="Calibri"/>
                <a:sym typeface="Calibri"/>
              </a:rPr>
              <a:t>identify where the texts disagree in fact or interpretation.</a:t>
            </a:r>
            <a:r>
              <a:rPr lang="en" sz="1300" i="1">
                <a:solidFill>
                  <a:srgbClr val="38761D"/>
                </a:solidFill>
              </a:rPr>
              <a:t> </a:t>
            </a:r>
            <a:endParaRPr sz="1100" i="1">
              <a:solidFill>
                <a:srgbClr val="38761D"/>
              </a:solidFill>
            </a:endParaRPr>
          </a:p>
        </p:txBody>
      </p:sp>
      <p:pic>
        <p:nvPicPr>
          <p:cNvPr id="557" name="Google Shape;557;p112" descr="Green (italic)=Comprehension Purple (bold)=Analysis Maroon (Caps)=Content"/>
          <p:cNvPicPr preferRelativeResize="0"/>
          <p:nvPr/>
        </p:nvPicPr>
        <p:blipFill>
          <a:blip r:embed="rId5">
            <a:alphaModFix/>
          </a:blip>
          <a:stretch>
            <a:fillRect/>
          </a:stretch>
        </p:blipFill>
        <p:spPr>
          <a:xfrm>
            <a:off x="4300219" y="3430088"/>
            <a:ext cx="4371975" cy="157163"/>
          </a:xfrm>
          <a:prstGeom prst="rect">
            <a:avLst/>
          </a:prstGeom>
          <a:noFill/>
          <a:ln>
            <a:noFill/>
          </a:ln>
        </p:spPr>
      </p:pic>
      <p:sp>
        <p:nvSpPr>
          <p:cNvPr id="558" name="Google Shape;558;p112">
            <a:extLst>
              <a:ext uri="{C183D7F6-B498-43B3-948B-1728B52AA6E4}">
                <adec:decorative xmlns:adec="http://schemas.microsoft.com/office/drawing/2017/decorative" val="1"/>
              </a:ext>
            </a:extLst>
          </p:cNvPr>
          <p:cNvSpPr/>
          <p:nvPr/>
        </p:nvSpPr>
        <p:spPr>
          <a:xfrm rot="-5403072" flipH="1">
            <a:off x="2275723" y="2782406"/>
            <a:ext cx="671400" cy="765900"/>
          </a:xfrm>
          <a:prstGeom prst="bentArrow">
            <a:avLst>
              <a:gd name="adj1" fmla="val 17033"/>
              <a:gd name="adj2" fmla="val 32089"/>
              <a:gd name="adj3" fmla="val 31601"/>
              <a:gd name="adj4" fmla="val 76428"/>
            </a:avLst>
          </a:prstGeom>
          <a:solidFill>
            <a:srgbClr val="3A757A"/>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4" name="Google Shape;564;p113"/>
          <p:cNvSpPr txBox="1"/>
          <p:nvPr/>
        </p:nvSpPr>
        <p:spPr>
          <a:xfrm>
            <a:off x="5207794" y="1596629"/>
            <a:ext cx="3343200" cy="145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Font typeface="Arial"/>
              <a:buNone/>
            </a:pPr>
            <a:r>
              <a:rPr lang="en" sz="3000">
                <a:solidFill>
                  <a:schemeClr val="dk1"/>
                </a:solidFill>
                <a:latin typeface="Oswald Medium"/>
                <a:ea typeface="Oswald Medium"/>
                <a:cs typeface="Oswald Medium"/>
                <a:sym typeface="Oswald Medium"/>
              </a:rPr>
              <a:t>History Unfolded: Kentucky Newspapers and the Holocaust</a:t>
            </a:r>
            <a:endParaRPr sz="1400" i="0" u="none" strike="noStrike" cap="none">
              <a:solidFill>
                <a:schemeClr val="dk1"/>
              </a:solidFill>
              <a:latin typeface="Oswald Medium"/>
              <a:ea typeface="Oswald Medium"/>
              <a:cs typeface="Oswald Medium"/>
              <a:sym typeface="Oswald Medium"/>
            </a:endParaRPr>
          </a:p>
        </p:txBody>
      </p:sp>
      <p:sp>
        <p:nvSpPr>
          <p:cNvPr id="565" name="Google Shape;565;p113">
            <a:extLst>
              <a:ext uri="{C183D7F6-B498-43B3-948B-1728B52AA6E4}">
                <adec:decorative xmlns:adec="http://schemas.microsoft.com/office/drawing/2017/decorative" val="0"/>
              </a:ext>
            </a:extLst>
          </p:cNvPr>
          <p:cNvSpPr txBox="1"/>
          <p:nvPr/>
        </p:nvSpPr>
        <p:spPr>
          <a:xfrm>
            <a:off x="5207794" y="3739516"/>
            <a:ext cx="3343200" cy="715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100" dirty="0">
                <a:solidFill>
                  <a:srgbClr val="BFBFBF"/>
                </a:solidFill>
                <a:latin typeface="Oswald"/>
                <a:ea typeface="Oswald"/>
                <a:cs typeface="Oswald"/>
                <a:sym typeface="Oswald"/>
              </a:rPr>
              <a:t>United States </a:t>
            </a:r>
            <a:endParaRPr sz="2100" dirty="0">
              <a:solidFill>
                <a:srgbClr val="BFBFBF"/>
              </a:solidFill>
              <a:latin typeface="Oswald"/>
              <a:ea typeface="Oswald"/>
              <a:cs typeface="Oswald"/>
              <a:sym typeface="Oswald"/>
            </a:endParaRPr>
          </a:p>
          <a:p>
            <a:pPr marL="0" marR="0" lvl="0" indent="0" algn="l" rtl="0">
              <a:spcBef>
                <a:spcPts val="0"/>
              </a:spcBef>
              <a:spcAft>
                <a:spcPts val="0"/>
              </a:spcAft>
              <a:buNone/>
            </a:pPr>
            <a:r>
              <a:rPr lang="en" sz="2100" dirty="0">
                <a:solidFill>
                  <a:srgbClr val="BFBFBF"/>
                </a:solidFill>
                <a:latin typeface="Oswald"/>
                <a:ea typeface="Oswald"/>
                <a:cs typeface="Oswald"/>
                <a:sym typeface="Oswald"/>
              </a:rPr>
              <a:t>Holocaust Memorial Museum</a:t>
            </a:r>
            <a:endParaRPr sz="1400" dirty="0">
              <a:solidFill>
                <a:srgbClr val="BFBFBF"/>
              </a:solidFill>
              <a:latin typeface="Oswald"/>
              <a:ea typeface="Oswald"/>
              <a:cs typeface="Oswald"/>
              <a:sym typeface="Oswald"/>
            </a:endParaRPr>
          </a:p>
        </p:txBody>
      </p:sp>
      <p:sp>
        <p:nvSpPr>
          <p:cNvPr id="566" name="Google Shape;566;p113">
            <a:extLst>
              <a:ext uri="{C183D7F6-B498-43B3-948B-1728B52AA6E4}">
                <adec:decorative xmlns:adec="http://schemas.microsoft.com/office/drawing/2017/decorative" val="1"/>
              </a:ext>
            </a:extLst>
          </p:cNvPr>
          <p:cNvSpPr txBox="1"/>
          <p:nvPr/>
        </p:nvSpPr>
        <p:spPr>
          <a:xfrm rot="-5400000">
            <a:off x="-1271250" y="-737012"/>
            <a:ext cx="2741700" cy="199200"/>
          </a:xfrm>
          <a:prstGeom prst="rect">
            <a:avLst/>
          </a:prstGeom>
          <a:noFill/>
          <a:ln>
            <a:noFill/>
          </a:ln>
        </p:spPr>
        <p:txBody>
          <a:bodyPr spcFirstLastPara="1" wrap="square" lIns="64000" tIns="91425" rIns="91425" bIns="91425" anchor="ctr" anchorCtr="0">
            <a:noAutofit/>
          </a:bodyPr>
          <a:lstStyle/>
          <a:p>
            <a:pPr marL="0" lvl="0" indent="0" algn="l" rtl="0">
              <a:spcBef>
                <a:spcPts val="0"/>
              </a:spcBef>
              <a:spcAft>
                <a:spcPts val="0"/>
              </a:spcAft>
              <a:buNone/>
            </a:pPr>
            <a:r>
              <a:rPr lang="en" sz="650">
                <a:solidFill>
                  <a:srgbClr val="FFFFFF"/>
                </a:solidFill>
                <a:latin typeface="Oswald"/>
                <a:ea typeface="Oswald"/>
                <a:cs typeface="Oswald"/>
                <a:sym typeface="Oswald"/>
              </a:rPr>
              <a:t>TIMOTHY HURSLEY</a:t>
            </a:r>
            <a:endParaRPr sz="650">
              <a:solidFill>
                <a:srgbClr val="FFFFFF"/>
              </a:solidFill>
              <a:latin typeface="Oswald"/>
              <a:ea typeface="Oswald"/>
              <a:cs typeface="Oswald"/>
              <a:sym typeface="Oswald"/>
            </a:endParaRPr>
          </a:p>
        </p:txBody>
      </p:sp>
      <p:pic>
        <p:nvPicPr>
          <p:cNvPr id="563" name="Google Shape;563;p1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9143999" cy="5143503"/>
          </a:xfrm>
          <a:prstGeom prst="rect">
            <a:avLst/>
          </a:prstGeom>
          <a:noFill/>
          <a:ln>
            <a:noFill/>
          </a:ln>
        </p:spPr>
      </p:pic>
      <p:sp>
        <p:nvSpPr>
          <p:cNvPr id="3" name="Title 2">
            <a:extLst>
              <a:ext uri="{FF2B5EF4-FFF2-40B4-BE49-F238E27FC236}">
                <a16:creationId xmlns:a16="http://schemas.microsoft.com/office/drawing/2014/main" id="{C7F91A0B-EFF3-6335-55A1-9CE1BF749DBB}"/>
              </a:ext>
              <a:ext uri="{C183D7F6-B498-43B3-948B-1728B52AA6E4}">
                <adec:decorative xmlns:adec="http://schemas.microsoft.com/office/drawing/2017/decorative" val="1"/>
              </a:ext>
            </a:extLst>
          </p:cNvPr>
          <p:cNvSpPr>
            <a:spLocks noGrp="1"/>
          </p:cNvSpPr>
          <p:nvPr>
            <p:ph type="ctrTitle"/>
          </p:nvPr>
        </p:nvSpPr>
        <p:spPr>
          <a:xfrm>
            <a:off x="3134807" y="626244"/>
            <a:ext cx="5148059" cy="1386066"/>
          </a:xfrm>
        </p:spPr>
        <p:txBody>
          <a:bodyPr>
            <a:normAutofit/>
          </a:bodyPr>
          <a:lstStyle/>
          <a:p>
            <a:r>
              <a:rPr lang="en-US" sz="100" dirty="0">
                <a:solidFill>
                  <a:schemeClr val="bg1"/>
                </a:solidFill>
              </a:rPr>
              <a:t>History Unfolded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114">
            <a:extLst>
              <a:ext uri="{C183D7F6-B498-43B3-948B-1728B52AA6E4}">
                <adec:decorative xmlns:adec="http://schemas.microsoft.com/office/drawing/2017/decorative" val="1"/>
              </a:ext>
            </a:extLst>
          </p:cNvPr>
          <p:cNvPicPr preferRelativeResize="0"/>
          <p:nvPr/>
        </p:nvPicPr>
        <p:blipFill rotWithShape="1">
          <a:blip r:embed="rId3">
            <a:alphaModFix/>
          </a:blip>
          <a:srcRect t="14592" b="9718"/>
          <a:stretch/>
        </p:blipFill>
        <p:spPr>
          <a:xfrm>
            <a:off x="4800" y="-720132"/>
            <a:ext cx="9134403" cy="5435006"/>
          </a:xfrm>
          <a:prstGeom prst="rect">
            <a:avLst/>
          </a:prstGeom>
          <a:noFill/>
          <a:ln>
            <a:noFill/>
          </a:ln>
        </p:spPr>
      </p:pic>
      <p:sp>
        <p:nvSpPr>
          <p:cNvPr id="572" name="Google Shape;572;p114">
            <a:extLst>
              <a:ext uri="{C183D7F6-B498-43B3-948B-1728B52AA6E4}">
                <adec:decorative xmlns:adec="http://schemas.microsoft.com/office/drawing/2017/decorative" val="1"/>
              </a:ext>
            </a:extLst>
          </p:cNvPr>
          <p:cNvSpPr/>
          <p:nvPr/>
        </p:nvSpPr>
        <p:spPr>
          <a:xfrm rot="-5400000">
            <a:off x="3371850" y="-1011100"/>
            <a:ext cx="2400300" cy="9153600"/>
          </a:xfrm>
          <a:prstGeom prst="rect">
            <a:avLst/>
          </a:prstGeom>
          <a:gradFill>
            <a:gsLst>
              <a:gs pos="0">
                <a:schemeClr val="dk1"/>
              </a:gs>
              <a:gs pos="100000">
                <a:srgbClr val="FFFFFF">
                  <a:alpha val="0"/>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114">
            <a:extLst>
              <a:ext uri="{C183D7F6-B498-43B3-948B-1728B52AA6E4}">
                <adec:decorative xmlns:adec="http://schemas.microsoft.com/office/drawing/2017/decorative" val="1"/>
              </a:ext>
            </a:extLst>
          </p:cNvPr>
          <p:cNvSpPr/>
          <p:nvPr/>
        </p:nvSpPr>
        <p:spPr>
          <a:xfrm>
            <a:off x="4800" y="4638675"/>
            <a:ext cx="9134400" cy="504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114">
            <a:extLst>
              <a:ext uri="{C183D7F6-B498-43B3-948B-1728B52AA6E4}">
                <adec:decorative xmlns:adec="http://schemas.microsoft.com/office/drawing/2017/decorative" val="0"/>
              </a:ext>
            </a:extLst>
          </p:cNvPr>
          <p:cNvSpPr txBox="1"/>
          <p:nvPr/>
        </p:nvSpPr>
        <p:spPr>
          <a:xfrm>
            <a:off x="4800" y="4527900"/>
            <a:ext cx="94464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2900">
                <a:solidFill>
                  <a:schemeClr val="lt1"/>
                </a:solidFill>
                <a:latin typeface="Oswald"/>
                <a:ea typeface="Oswald"/>
                <a:cs typeface="Oswald"/>
                <a:sym typeface="Oswald"/>
              </a:rPr>
              <a:t>   The nation’s </a:t>
            </a:r>
            <a:r>
              <a:rPr lang="en" sz="2900">
                <a:solidFill>
                  <a:srgbClr val="E46C0A"/>
                </a:solidFill>
                <a:latin typeface="Oswald"/>
                <a:ea typeface="Oswald"/>
                <a:cs typeface="Oswald"/>
                <a:sym typeface="Oswald"/>
              </a:rPr>
              <a:t>living memorial</a:t>
            </a:r>
            <a:r>
              <a:rPr lang="en" sz="2900">
                <a:solidFill>
                  <a:schemeClr val="lt1"/>
                </a:solidFill>
                <a:latin typeface="Oswald"/>
                <a:ea typeface="Oswald"/>
                <a:cs typeface="Oswald"/>
                <a:sym typeface="Oswald"/>
              </a:rPr>
              <a:t> to the Holocaust in Washington, DC</a:t>
            </a:r>
            <a:endParaRPr sz="1500">
              <a:solidFill>
                <a:schemeClr val="lt1"/>
              </a:solidFill>
              <a:latin typeface="Oswald"/>
              <a:ea typeface="Oswald"/>
              <a:cs typeface="Oswald"/>
              <a:sym typeface="Oswald"/>
            </a:endParaRPr>
          </a:p>
        </p:txBody>
      </p:sp>
      <p:sp>
        <p:nvSpPr>
          <p:cNvPr id="2" name="Title 1">
            <a:extLst>
              <a:ext uri="{FF2B5EF4-FFF2-40B4-BE49-F238E27FC236}">
                <a16:creationId xmlns:a16="http://schemas.microsoft.com/office/drawing/2014/main" id="{51943746-B462-4533-A8D9-F37CA6B32567}"/>
              </a:ext>
              <a:ext uri="{C183D7F6-B498-43B3-948B-1728B52AA6E4}">
                <adec:decorative xmlns:adec="http://schemas.microsoft.com/office/drawing/2017/decorative" val="1"/>
              </a:ext>
            </a:extLst>
          </p:cNvPr>
          <p:cNvSpPr>
            <a:spLocks noGrp="1"/>
          </p:cNvSpPr>
          <p:nvPr>
            <p:ph type="title" idx="4294967295"/>
          </p:nvPr>
        </p:nvSpPr>
        <p:spPr>
          <a:xfrm>
            <a:off x="1678861" y="4983525"/>
            <a:ext cx="8520600" cy="572700"/>
          </a:xfrm>
        </p:spPr>
        <p:txBody>
          <a:bodyPr>
            <a:normAutofit/>
          </a:bodyPr>
          <a:lstStyle/>
          <a:p>
            <a:r>
              <a:rPr lang="en-US" sz="100" dirty="0"/>
              <a:t>National Holocaust Museum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79"/>
        <p:cNvGrpSpPr/>
        <p:nvPr/>
      </p:nvGrpSpPr>
      <p:grpSpPr>
        <a:xfrm>
          <a:off x="0" y="0"/>
          <a:ext cx="0" cy="0"/>
          <a:chOff x="0" y="0"/>
          <a:chExt cx="0" cy="0"/>
        </a:xfrm>
      </p:grpSpPr>
      <p:sp>
        <p:nvSpPr>
          <p:cNvPr id="580" name="Google Shape;580;p115"/>
          <p:cNvSpPr txBox="1"/>
          <p:nvPr/>
        </p:nvSpPr>
        <p:spPr>
          <a:xfrm>
            <a:off x="3989275" y="466900"/>
            <a:ext cx="5044500" cy="1362300"/>
          </a:xfrm>
          <a:prstGeom prst="rect">
            <a:avLst/>
          </a:prstGeom>
          <a:noFill/>
          <a:ln>
            <a:noFill/>
          </a:ln>
        </p:spPr>
        <p:txBody>
          <a:bodyPr spcFirstLastPara="1" wrap="square" lIns="91425" tIns="91425" rIns="91425" bIns="91425" anchor="t" anchorCtr="0">
            <a:spAutoFit/>
          </a:bodyPr>
          <a:lstStyle/>
          <a:p>
            <a:pPr marL="0" marR="0" lvl="0" indent="0" algn="l" rtl="0">
              <a:lnSpc>
                <a:spcPct val="85000"/>
              </a:lnSpc>
              <a:spcBef>
                <a:spcPts val="0"/>
              </a:spcBef>
              <a:spcAft>
                <a:spcPts val="0"/>
              </a:spcAft>
              <a:buClr>
                <a:srgbClr val="000000"/>
              </a:buClr>
              <a:buSzPts val="2500"/>
              <a:buFont typeface="Arial"/>
              <a:buNone/>
            </a:pPr>
            <a:r>
              <a:rPr lang="en" sz="3000">
                <a:solidFill>
                  <a:schemeClr val="lt1"/>
                </a:solidFill>
                <a:latin typeface="Oswald"/>
                <a:ea typeface="Oswald"/>
                <a:cs typeface="Oswald"/>
                <a:sym typeface="Oswald"/>
              </a:rPr>
              <a:t>CLASSROOM READY RESOURCES</a:t>
            </a:r>
            <a:r>
              <a:rPr lang="en" sz="3000">
                <a:solidFill>
                  <a:srgbClr val="E36C09"/>
                </a:solidFill>
                <a:latin typeface="Oswald"/>
                <a:ea typeface="Oswald"/>
                <a:cs typeface="Oswald"/>
                <a:sym typeface="Oswald"/>
              </a:rPr>
              <a:t> </a:t>
            </a:r>
            <a:endParaRPr sz="3000">
              <a:solidFill>
                <a:srgbClr val="E36C09"/>
              </a:solidFill>
              <a:latin typeface="Oswald"/>
              <a:ea typeface="Oswald"/>
              <a:cs typeface="Oswald"/>
              <a:sym typeface="Oswald"/>
            </a:endParaRPr>
          </a:p>
          <a:p>
            <a:pPr marL="0" marR="0" lvl="0" indent="0" algn="l" rtl="0">
              <a:lnSpc>
                <a:spcPct val="85000"/>
              </a:lnSpc>
              <a:spcBef>
                <a:spcPts val="0"/>
              </a:spcBef>
              <a:spcAft>
                <a:spcPts val="0"/>
              </a:spcAft>
              <a:buClr>
                <a:srgbClr val="000000"/>
              </a:buClr>
              <a:buSzPts val="2500"/>
              <a:buFont typeface="Arial"/>
              <a:buNone/>
            </a:pPr>
            <a:r>
              <a:rPr lang="en" sz="3000">
                <a:solidFill>
                  <a:srgbClr val="F99645"/>
                </a:solidFill>
                <a:latin typeface="Oswald"/>
                <a:ea typeface="Oswald"/>
                <a:cs typeface="Oswald"/>
                <a:sym typeface="Oswald"/>
              </a:rPr>
              <a:t>+ PROFESSIONAL DEVELOPMENT</a:t>
            </a:r>
            <a:endParaRPr sz="3000">
              <a:solidFill>
                <a:srgbClr val="F99645"/>
              </a:solidFill>
              <a:latin typeface="Oswald"/>
              <a:ea typeface="Oswald"/>
              <a:cs typeface="Oswald"/>
              <a:sym typeface="Oswald"/>
            </a:endParaRPr>
          </a:p>
          <a:p>
            <a:pPr marL="0" lvl="0" indent="0" algn="l" rtl="0">
              <a:lnSpc>
                <a:spcPct val="85000"/>
              </a:lnSpc>
              <a:spcBef>
                <a:spcPts val="0"/>
              </a:spcBef>
              <a:spcAft>
                <a:spcPts val="0"/>
              </a:spcAft>
              <a:buClr>
                <a:schemeClr val="dk1"/>
              </a:buClr>
              <a:buSzPts val="2500"/>
              <a:buFont typeface="Arial"/>
              <a:buNone/>
            </a:pPr>
            <a:endParaRPr sz="3000">
              <a:solidFill>
                <a:srgbClr val="F99645"/>
              </a:solidFill>
              <a:latin typeface="Oswald"/>
              <a:ea typeface="Oswald"/>
              <a:cs typeface="Oswald"/>
              <a:sym typeface="Oswald"/>
            </a:endParaRPr>
          </a:p>
        </p:txBody>
      </p:sp>
      <p:pic>
        <p:nvPicPr>
          <p:cNvPr id="581" name="Google Shape;581;p11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867975" y="0"/>
            <a:ext cx="7240838" cy="5143500"/>
          </a:xfrm>
          <a:prstGeom prst="rect">
            <a:avLst/>
          </a:prstGeom>
          <a:noFill/>
          <a:ln>
            <a:noFill/>
          </a:ln>
        </p:spPr>
      </p:pic>
      <p:sp>
        <p:nvSpPr>
          <p:cNvPr id="582" name="Google Shape;582;p115"/>
          <p:cNvSpPr txBox="1">
            <a:spLocks noGrp="1"/>
          </p:cNvSpPr>
          <p:nvPr>
            <p:ph type="body" idx="4294967295"/>
          </p:nvPr>
        </p:nvSpPr>
        <p:spPr>
          <a:xfrm>
            <a:off x="3832750" y="1829200"/>
            <a:ext cx="5283300" cy="4064700"/>
          </a:xfrm>
          <a:prstGeom prst="rect">
            <a:avLst/>
          </a:prstGeom>
        </p:spPr>
        <p:txBody>
          <a:bodyPr spcFirstLastPara="1" wrap="square" lIns="91425" tIns="91425" rIns="91425" bIns="91425" anchor="t" anchorCtr="0">
            <a:noAutofit/>
          </a:bodyPr>
          <a:lstStyle/>
          <a:p>
            <a:pPr marL="457200" lvl="0" indent="-304800" algn="l" rtl="0">
              <a:lnSpc>
                <a:spcPct val="130000"/>
              </a:lnSpc>
              <a:spcBef>
                <a:spcPts val="1000"/>
              </a:spcBef>
              <a:spcAft>
                <a:spcPts val="0"/>
              </a:spcAft>
              <a:buClr>
                <a:srgbClr val="F99645"/>
              </a:buClr>
              <a:buSzPts val="1200"/>
              <a:buFont typeface="Oswald"/>
              <a:buChar char="■"/>
            </a:pPr>
            <a:r>
              <a:rPr lang="en">
                <a:solidFill>
                  <a:schemeClr val="lt1"/>
                </a:solidFill>
                <a:latin typeface="Oswald"/>
                <a:ea typeface="Oswald"/>
                <a:cs typeface="Oswald"/>
                <a:sym typeface="Oswald"/>
              </a:rPr>
              <a:t>Free </a:t>
            </a:r>
            <a:endParaRPr>
              <a:solidFill>
                <a:schemeClr val="lt1"/>
              </a:solidFill>
              <a:latin typeface="Oswald"/>
              <a:ea typeface="Oswald"/>
              <a:cs typeface="Oswald"/>
              <a:sym typeface="Oswald"/>
            </a:endParaRPr>
          </a:p>
          <a:p>
            <a:pPr marL="457200" lvl="0" indent="-304800" algn="l" rtl="0">
              <a:lnSpc>
                <a:spcPct val="130000"/>
              </a:lnSpc>
              <a:spcBef>
                <a:spcPts val="0"/>
              </a:spcBef>
              <a:spcAft>
                <a:spcPts val="0"/>
              </a:spcAft>
              <a:buClr>
                <a:srgbClr val="F99645"/>
              </a:buClr>
              <a:buSzPts val="1200"/>
              <a:buFont typeface="Oswald"/>
              <a:buChar char="■"/>
            </a:pPr>
            <a:r>
              <a:rPr lang="en">
                <a:solidFill>
                  <a:schemeClr val="lt1"/>
                </a:solidFill>
                <a:latin typeface="Oswald"/>
                <a:ea typeface="Oswald"/>
                <a:cs typeface="Oswald"/>
                <a:sym typeface="Oswald"/>
              </a:rPr>
              <a:t>Unbiased</a:t>
            </a:r>
            <a:endParaRPr>
              <a:solidFill>
                <a:schemeClr val="lt1"/>
              </a:solidFill>
              <a:latin typeface="Oswald"/>
              <a:ea typeface="Oswald"/>
              <a:cs typeface="Oswald"/>
              <a:sym typeface="Oswald"/>
            </a:endParaRPr>
          </a:p>
          <a:p>
            <a:pPr marL="457200" lvl="0" indent="-304800" algn="l" rtl="0">
              <a:lnSpc>
                <a:spcPct val="130000"/>
              </a:lnSpc>
              <a:spcBef>
                <a:spcPts val="0"/>
              </a:spcBef>
              <a:spcAft>
                <a:spcPts val="0"/>
              </a:spcAft>
              <a:buClr>
                <a:srgbClr val="F99645"/>
              </a:buClr>
              <a:buSzPts val="1200"/>
              <a:buFont typeface="Oswald"/>
              <a:buChar char="■"/>
            </a:pPr>
            <a:r>
              <a:rPr lang="en">
                <a:solidFill>
                  <a:schemeClr val="lt1"/>
                </a:solidFill>
                <a:latin typeface="Oswald"/>
                <a:ea typeface="Oswald"/>
                <a:cs typeface="Oswald"/>
                <a:sym typeface="Oswald"/>
              </a:rPr>
              <a:t>Pedagogically sound and age-appropriate</a:t>
            </a:r>
            <a:endParaRPr>
              <a:solidFill>
                <a:schemeClr val="lt1"/>
              </a:solidFill>
              <a:latin typeface="Oswald"/>
              <a:ea typeface="Oswald"/>
              <a:cs typeface="Oswald"/>
              <a:sym typeface="Oswald"/>
            </a:endParaRPr>
          </a:p>
          <a:p>
            <a:pPr marL="457200" lvl="0" indent="-304800" algn="l" rtl="0">
              <a:lnSpc>
                <a:spcPct val="130000"/>
              </a:lnSpc>
              <a:spcBef>
                <a:spcPts val="0"/>
              </a:spcBef>
              <a:spcAft>
                <a:spcPts val="0"/>
              </a:spcAft>
              <a:buClr>
                <a:srgbClr val="F99645"/>
              </a:buClr>
              <a:buSzPts val="1200"/>
              <a:buFont typeface="Oswald"/>
              <a:buChar char="■"/>
            </a:pPr>
            <a:r>
              <a:rPr lang="en">
                <a:solidFill>
                  <a:schemeClr val="lt1"/>
                </a:solidFill>
                <a:latin typeface="Oswald"/>
                <a:ea typeface="Oswald"/>
                <a:cs typeface="Oswald"/>
                <a:sym typeface="Oswald"/>
              </a:rPr>
              <a:t>Developed by the nation’s leading Holocaust experts</a:t>
            </a:r>
            <a:endParaRPr>
              <a:solidFill>
                <a:schemeClr val="lt1"/>
              </a:solidFill>
              <a:latin typeface="Oswald"/>
              <a:ea typeface="Oswald"/>
              <a:cs typeface="Oswald"/>
              <a:sym typeface="Oswald"/>
            </a:endParaRPr>
          </a:p>
          <a:p>
            <a:pPr marL="457200" lvl="0" indent="-304800" algn="l" rtl="0">
              <a:lnSpc>
                <a:spcPct val="130000"/>
              </a:lnSpc>
              <a:spcBef>
                <a:spcPts val="0"/>
              </a:spcBef>
              <a:spcAft>
                <a:spcPts val="0"/>
              </a:spcAft>
              <a:buClr>
                <a:srgbClr val="F99645"/>
              </a:buClr>
              <a:buSzPts val="1200"/>
              <a:buFont typeface="Oswald"/>
              <a:buChar char="■"/>
            </a:pPr>
            <a:r>
              <a:rPr lang="en">
                <a:solidFill>
                  <a:schemeClr val="lt1"/>
                </a:solidFill>
                <a:latin typeface="Oswald"/>
                <a:ea typeface="Oswald"/>
                <a:cs typeface="Oswald"/>
                <a:sym typeface="Oswald"/>
              </a:rPr>
              <a:t>Based on the Museum’s collection of primary sources</a:t>
            </a:r>
            <a:endParaRPr>
              <a:solidFill>
                <a:schemeClr val="lt1"/>
              </a:solidFill>
              <a:latin typeface="Oswald"/>
              <a:ea typeface="Oswald"/>
              <a:cs typeface="Oswald"/>
              <a:sym typeface="Oswald"/>
            </a:endParaRPr>
          </a:p>
          <a:p>
            <a:pPr marL="0" lvl="0" indent="0" algn="l" rtl="0">
              <a:lnSpc>
                <a:spcPct val="95000"/>
              </a:lnSpc>
              <a:spcBef>
                <a:spcPts val="1200"/>
              </a:spcBef>
              <a:spcAft>
                <a:spcPts val="0"/>
              </a:spcAft>
              <a:buSzPts val="275"/>
              <a:buNone/>
            </a:pPr>
            <a:endParaRPr>
              <a:solidFill>
                <a:schemeClr val="lt1"/>
              </a:solidFill>
              <a:latin typeface="Lexend"/>
              <a:ea typeface="Lexend"/>
              <a:cs typeface="Lexend"/>
              <a:sym typeface="Lexend"/>
            </a:endParaRPr>
          </a:p>
          <a:p>
            <a:pPr marL="457200" lvl="0" indent="0" algn="l" rtl="0">
              <a:lnSpc>
                <a:spcPct val="95000"/>
              </a:lnSpc>
              <a:spcBef>
                <a:spcPts val="1000"/>
              </a:spcBef>
              <a:spcAft>
                <a:spcPts val="0"/>
              </a:spcAft>
              <a:buSzPts val="275"/>
              <a:buNone/>
            </a:pPr>
            <a:endParaRPr>
              <a:solidFill>
                <a:schemeClr val="lt1"/>
              </a:solidFill>
              <a:latin typeface="Lexend"/>
              <a:ea typeface="Lexend"/>
              <a:cs typeface="Lexend"/>
              <a:sym typeface="Lexend"/>
            </a:endParaRPr>
          </a:p>
          <a:p>
            <a:pPr marL="457200" lvl="0" indent="0" algn="l" rtl="0">
              <a:lnSpc>
                <a:spcPct val="95000"/>
              </a:lnSpc>
              <a:spcBef>
                <a:spcPts val="1000"/>
              </a:spcBef>
              <a:spcAft>
                <a:spcPts val="0"/>
              </a:spcAft>
              <a:buSzPts val="275"/>
              <a:buNone/>
            </a:pPr>
            <a:endParaRPr>
              <a:solidFill>
                <a:schemeClr val="lt1"/>
              </a:solidFill>
              <a:latin typeface="Lexend"/>
              <a:ea typeface="Lexend"/>
              <a:cs typeface="Lexend"/>
              <a:sym typeface="Lexend"/>
            </a:endParaRPr>
          </a:p>
        </p:txBody>
      </p:sp>
      <p:pic>
        <p:nvPicPr>
          <p:cNvPr id="583" name="Google Shape;583;p115">
            <a:extLst>
              <a:ext uri="{C183D7F6-B498-43B3-948B-1728B52AA6E4}">
                <adec:decorative xmlns:adec="http://schemas.microsoft.com/office/drawing/2017/decorative" val="1"/>
              </a:ext>
            </a:extLst>
          </p:cNvPr>
          <p:cNvPicPr preferRelativeResize="0"/>
          <p:nvPr/>
        </p:nvPicPr>
        <p:blipFill rotWithShape="1">
          <a:blip r:embed="rId4">
            <a:alphaModFix/>
          </a:blip>
          <a:srcRect l="6156"/>
          <a:stretch/>
        </p:blipFill>
        <p:spPr>
          <a:xfrm>
            <a:off x="-3867973" y="0"/>
            <a:ext cx="7240851" cy="5143500"/>
          </a:xfrm>
          <a:prstGeom prst="rect">
            <a:avLst/>
          </a:prstGeom>
          <a:noFill/>
          <a:ln>
            <a:noFill/>
          </a:ln>
        </p:spPr>
      </p:pic>
      <p:sp>
        <p:nvSpPr>
          <p:cNvPr id="2" name="Title 1">
            <a:extLst>
              <a:ext uri="{FF2B5EF4-FFF2-40B4-BE49-F238E27FC236}">
                <a16:creationId xmlns:a16="http://schemas.microsoft.com/office/drawing/2014/main" id="{E8488AE4-5E4D-C6DC-A086-CC83B955A599}"/>
              </a:ext>
              <a:ext uri="{C183D7F6-B498-43B3-948B-1728B52AA6E4}">
                <adec:decorative xmlns:adec="http://schemas.microsoft.com/office/drawing/2017/decorative" val="1"/>
              </a:ext>
            </a:extLst>
          </p:cNvPr>
          <p:cNvSpPr>
            <a:spLocks noGrp="1"/>
          </p:cNvSpPr>
          <p:nvPr>
            <p:ph type="title" idx="4294967295"/>
          </p:nvPr>
        </p:nvSpPr>
        <p:spPr>
          <a:xfrm>
            <a:off x="3479773" y="4390250"/>
            <a:ext cx="8520600" cy="572700"/>
          </a:xfrm>
        </p:spPr>
        <p:txBody>
          <a:bodyPr>
            <a:normAutofit/>
          </a:bodyPr>
          <a:lstStyle/>
          <a:p>
            <a:r>
              <a:rPr lang="en-US" sz="100" dirty="0"/>
              <a:t>Professional Development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116"/>
          <p:cNvSpPr txBox="1">
            <a:spLocks noGrp="1"/>
          </p:cNvSpPr>
          <p:nvPr>
            <p:ph type="title"/>
          </p:nvPr>
        </p:nvSpPr>
        <p:spPr>
          <a:xfrm>
            <a:off x="0" y="3905175"/>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120">
                <a:solidFill>
                  <a:schemeClr val="accent4"/>
                </a:solidFill>
                <a:latin typeface="Oswald Medium"/>
                <a:ea typeface="Oswald Medium"/>
                <a:cs typeface="Oswald Medium"/>
                <a:sym typeface="Oswald Medium"/>
              </a:rPr>
              <a:t>https://newspapers.ushmm.org</a:t>
            </a:r>
            <a:endParaRPr sz="3120">
              <a:solidFill>
                <a:schemeClr val="accent4"/>
              </a:solidFill>
              <a:latin typeface="Oswald Medium"/>
              <a:ea typeface="Oswald Medium"/>
              <a:cs typeface="Oswald Medium"/>
              <a:sym typeface="Oswald Medium"/>
            </a:endParaRPr>
          </a:p>
        </p:txBody>
      </p:sp>
      <p:pic>
        <p:nvPicPr>
          <p:cNvPr id="589" name="Google Shape;589;p116" descr="an image of the History Unfolded: US Newspapers and the Holocaust website&#10;&#10;The text reads:&#10;History's First Draft&#10;What could Americans have known about the Nazi threat from reading their local newspapers in the 1930s and 1940s? You can help the USHMM find out. Join our team of citizen historians where research will be shared with scholars, curators, and the public. "/>
          <p:cNvPicPr preferRelativeResize="0"/>
          <p:nvPr/>
        </p:nvPicPr>
        <p:blipFill rotWithShape="1">
          <a:blip r:embed="rId3">
            <a:alphaModFix/>
          </a:blip>
          <a:srcRect b="43426"/>
          <a:stretch/>
        </p:blipFill>
        <p:spPr>
          <a:xfrm>
            <a:off x="0" y="304200"/>
            <a:ext cx="9144002" cy="3395243"/>
          </a:xfrm>
          <a:prstGeom prst="rect">
            <a:avLst/>
          </a:prstGeom>
          <a:noFill/>
          <a:ln>
            <a:noFill/>
          </a:ln>
          <a:effectLst>
            <a:outerShdw blurRad="385763" dist="142875" dir="3540000" algn="bl" rotWithShape="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117" descr="How did the United States government and the American people respond to Nazism? Learn how to bring the Americans and the Holocaust online exhibition and lesson plans into the classroom." title="Americans and the Holocaust">
            <a:hlinkClick r:id="rId3"/>
          </p:cNvPr>
          <p:cNvPicPr preferRelativeResize="0"/>
          <p:nvPr/>
        </p:nvPicPr>
        <p:blipFill>
          <a:blip r:embed="rId4">
            <a:alphaModFix/>
          </a:blip>
          <a:stretch>
            <a:fillRect/>
          </a:stretch>
        </p:blipFill>
        <p:spPr>
          <a:xfrm>
            <a:off x="378250" y="212750"/>
            <a:ext cx="8387500" cy="4718000"/>
          </a:xfrm>
          <a:prstGeom prst="rect">
            <a:avLst/>
          </a:prstGeom>
          <a:noFill/>
          <a:ln>
            <a:noFill/>
          </a:ln>
        </p:spPr>
      </p:pic>
      <p:sp>
        <p:nvSpPr>
          <p:cNvPr id="2" name="Title 1">
            <a:extLst>
              <a:ext uri="{FF2B5EF4-FFF2-40B4-BE49-F238E27FC236}">
                <a16:creationId xmlns:a16="http://schemas.microsoft.com/office/drawing/2014/main" id="{21FE8E4D-BAF5-0782-B423-9570F5BEBBE0}"/>
              </a:ext>
            </a:extLst>
          </p:cNvPr>
          <p:cNvSpPr>
            <a:spLocks noGrp="1"/>
          </p:cNvSpPr>
          <p:nvPr>
            <p:ph type="title"/>
          </p:nvPr>
        </p:nvSpPr>
        <p:spPr>
          <a:xfrm>
            <a:off x="378250" y="285227"/>
            <a:ext cx="8520600" cy="572700"/>
          </a:xfrm>
        </p:spPr>
        <p:txBody>
          <a:bodyPr>
            <a:normAutofit/>
          </a:bodyPr>
          <a:lstStyle/>
          <a:p>
            <a:r>
              <a:rPr lang="en-US" sz="100" dirty="0">
                <a:solidFill>
                  <a:schemeClr val="bg1"/>
                </a:solidFill>
              </a:rPr>
              <a:t>video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4"/>
                                        </p:tgtEl>
                                        <p:attrNameLst>
                                          <p:attrName>style.visibility</p:attrName>
                                        </p:attrNameLst>
                                      </p:cBhvr>
                                      <p:to>
                                        <p:strVal val="visible"/>
                                      </p:to>
                                    </p:set>
                                    <p:animEffect transition="in" filter="fade">
                                      <p:cBhvr>
                                        <p:cTn id="7" dur="1000"/>
                                        <p:tgtEl>
                                          <p:spTgt spid="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118"/>
          <p:cNvSpPr txBox="1">
            <a:spLocks noGrp="1"/>
          </p:cNvSpPr>
          <p:nvPr>
            <p:ph type="title" idx="4294967295"/>
          </p:nvPr>
        </p:nvSpPr>
        <p:spPr>
          <a:xfrm>
            <a:off x="4384675" y="1157288"/>
            <a:ext cx="4406900" cy="18351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15000"/>
              </a:lnSpc>
              <a:spcBef>
                <a:spcPts val="0"/>
              </a:spcBef>
              <a:spcAft>
                <a:spcPts val="0"/>
              </a:spcAft>
              <a:buClr>
                <a:schemeClr val="lt2"/>
              </a:buClr>
              <a:buSzPts val="1800"/>
              <a:buFont typeface="Arial"/>
              <a:buNone/>
              <a:tabLst/>
              <a:defRPr/>
            </a:pPr>
            <a:r>
              <a:rPr kumimoji="0" lang="en-US" sz="1800" b="0" i="0" u="none" strike="noStrike" kern="0" cap="none" spc="0" normalizeH="0" baseline="0" noProof="0" dirty="0">
                <a:ln>
                  <a:noFill/>
                </a:ln>
                <a:solidFill>
                  <a:schemeClr val="accent4"/>
                </a:solidFill>
                <a:effectLst/>
                <a:uLnTx/>
                <a:uFillTx/>
                <a:latin typeface="Oswald Medium"/>
                <a:ea typeface="Oswald Medium"/>
                <a:cs typeface="Oswald Medium"/>
                <a:sym typeface="Oswald Medium"/>
              </a:rPr>
              <a:t>Three activities</a:t>
            </a:r>
          </a:p>
          <a:p>
            <a:pPr marL="457200" marR="0" lvl="0" indent="-342900" algn="l" defTabSz="914400" rtl="0" eaLnBrk="1" fontAlgn="auto" latinLnBrk="0" hangingPunct="1">
              <a:lnSpc>
                <a:spcPct val="115000"/>
              </a:lnSpc>
              <a:spcBef>
                <a:spcPts val="1200"/>
              </a:spcBef>
              <a:spcAft>
                <a:spcPts val="0"/>
              </a:spcAft>
              <a:buClr>
                <a:schemeClr val="dk1"/>
              </a:buClr>
              <a:buSzPts val="1800"/>
              <a:buFont typeface="Oswald"/>
              <a:buChar char="-"/>
              <a:tabLst/>
              <a:defRPr/>
            </a:pPr>
            <a:r>
              <a:rPr kumimoji="0" lang="en-US" sz="1800" b="0" i="0" u="none" strike="noStrike" kern="0" cap="none" spc="0" normalizeH="0" baseline="0" noProof="0" dirty="0">
                <a:ln>
                  <a:noFill/>
                </a:ln>
                <a:solidFill>
                  <a:schemeClr val="dk1"/>
                </a:solidFill>
                <a:effectLst/>
                <a:uLnTx/>
                <a:uFillTx/>
                <a:latin typeface="Oswald"/>
                <a:ea typeface="Oswald"/>
                <a:cs typeface="Oswald"/>
                <a:sym typeface="Oswald"/>
              </a:rPr>
              <a:t>Analyzing newspaper articles as primary sources</a:t>
            </a:r>
          </a:p>
          <a:p>
            <a:pPr marL="457200" marR="0" lvl="0" indent="-342900" algn="l" defTabSz="914400" rtl="0" eaLnBrk="1" fontAlgn="auto" latinLnBrk="0" hangingPunct="1">
              <a:lnSpc>
                <a:spcPct val="115000"/>
              </a:lnSpc>
              <a:spcBef>
                <a:spcPts val="0"/>
              </a:spcBef>
              <a:spcAft>
                <a:spcPts val="0"/>
              </a:spcAft>
              <a:buClr>
                <a:schemeClr val="dk1"/>
              </a:buClr>
              <a:buSzPts val="1800"/>
              <a:buFont typeface="Oswald"/>
              <a:buChar char="-"/>
              <a:tabLst/>
              <a:defRPr/>
            </a:pPr>
            <a:r>
              <a:rPr kumimoji="0" lang="en-US" sz="1800" b="0" i="0" u="none" strike="noStrike" kern="0" cap="none" spc="0" normalizeH="0" baseline="0" noProof="0" dirty="0">
                <a:ln>
                  <a:noFill/>
                </a:ln>
                <a:solidFill>
                  <a:schemeClr val="dk1"/>
                </a:solidFill>
                <a:effectLst/>
                <a:uLnTx/>
                <a:uFillTx/>
                <a:latin typeface="Oswald"/>
                <a:ea typeface="Oswald"/>
                <a:cs typeface="Oswald"/>
                <a:sym typeface="Oswald"/>
              </a:rPr>
              <a:t>Placing news reports in historical context</a:t>
            </a:r>
          </a:p>
          <a:p>
            <a:pPr marL="457200" marR="0" lvl="0" indent="-342900" algn="l" defTabSz="914400" rtl="0" eaLnBrk="1" fontAlgn="auto" latinLnBrk="0" hangingPunct="1">
              <a:lnSpc>
                <a:spcPct val="115000"/>
              </a:lnSpc>
              <a:spcBef>
                <a:spcPts val="0"/>
              </a:spcBef>
              <a:spcAft>
                <a:spcPts val="0"/>
              </a:spcAft>
              <a:buClr>
                <a:schemeClr val="dk1"/>
              </a:buClr>
              <a:buSzPts val="1800"/>
              <a:buFont typeface="Oswald"/>
              <a:buChar char="-"/>
              <a:tabLst/>
              <a:defRPr/>
            </a:pPr>
            <a:r>
              <a:rPr kumimoji="0" lang="en-US" sz="1800" b="0" i="0" u="none" strike="noStrike" kern="0" cap="none" spc="0" normalizeH="0" baseline="0" noProof="0" dirty="0">
                <a:ln>
                  <a:noFill/>
                </a:ln>
                <a:solidFill>
                  <a:schemeClr val="dk1"/>
                </a:solidFill>
                <a:effectLst/>
                <a:uLnTx/>
                <a:uFillTx/>
                <a:latin typeface="Oswald"/>
                <a:ea typeface="Oswald"/>
                <a:cs typeface="Oswald"/>
                <a:sym typeface="Oswald"/>
              </a:rPr>
              <a:t>Comparing reporting in different newspapers</a:t>
            </a:r>
          </a:p>
        </p:txBody>
      </p:sp>
      <p:pic>
        <p:nvPicPr>
          <p:cNvPr id="600" name="Google Shape;600;p118" descr="This is a screenshot of the teacher guide."/>
          <p:cNvPicPr preferRelativeResize="0"/>
          <p:nvPr/>
        </p:nvPicPr>
        <p:blipFill>
          <a:blip r:embed="rId3">
            <a:alphaModFix/>
          </a:blip>
          <a:stretch>
            <a:fillRect/>
          </a:stretch>
        </p:blipFill>
        <p:spPr>
          <a:xfrm>
            <a:off x="152400" y="152400"/>
            <a:ext cx="3750221" cy="483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1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4"/>
                </a:solidFill>
                <a:latin typeface="Oswald Medium"/>
                <a:ea typeface="Oswald Medium"/>
                <a:cs typeface="Oswald Medium"/>
                <a:sym typeface="Oswald Medium"/>
              </a:rPr>
              <a:t>Today’s Activity: An Introduction to Article Analysis	</a:t>
            </a:r>
            <a:endParaRPr>
              <a:solidFill>
                <a:schemeClr val="accent4"/>
              </a:solidFill>
              <a:latin typeface="Oswald Medium"/>
              <a:ea typeface="Oswald Medium"/>
              <a:cs typeface="Oswald Medium"/>
              <a:sym typeface="Oswald Medium"/>
            </a:endParaRPr>
          </a:p>
        </p:txBody>
      </p:sp>
      <p:sp>
        <p:nvSpPr>
          <p:cNvPr id="606" name="Google Shape;606;p119"/>
          <p:cNvSpPr txBox="1">
            <a:spLocks noGrp="1"/>
          </p:cNvSpPr>
          <p:nvPr>
            <p:ph type="body" idx="1"/>
          </p:nvPr>
        </p:nvSpPr>
        <p:spPr>
          <a:xfrm>
            <a:off x="311700" y="1717800"/>
            <a:ext cx="8520600" cy="1707900"/>
          </a:xfrm>
          <a:prstGeom prst="rect">
            <a:avLst/>
          </a:prstGeom>
        </p:spPr>
        <p:txBody>
          <a:bodyPr spcFirstLastPara="1" wrap="square" lIns="91425" tIns="91425" rIns="91425" bIns="91425" anchor="t" anchorCtr="0">
            <a:normAutofit fontScale="77500" lnSpcReduction="20000"/>
          </a:bodyPr>
          <a:lstStyle/>
          <a:p>
            <a:pPr marL="1371600" lvl="0" indent="0" algn="l" rtl="0">
              <a:spcBef>
                <a:spcPts val="1000"/>
              </a:spcBef>
              <a:spcAft>
                <a:spcPts val="0"/>
              </a:spcAft>
              <a:buNone/>
            </a:pPr>
            <a:r>
              <a:rPr lang="en" sz="2400">
                <a:solidFill>
                  <a:schemeClr val="dk1"/>
                </a:solidFill>
                <a:latin typeface="Oswald"/>
                <a:ea typeface="Oswald"/>
                <a:cs typeface="Oswald"/>
                <a:sym typeface="Oswald"/>
              </a:rPr>
              <a:t>How to </a:t>
            </a:r>
            <a:r>
              <a:rPr lang="en" sz="2800">
                <a:solidFill>
                  <a:schemeClr val="accent4"/>
                </a:solidFill>
                <a:latin typeface="Oswald"/>
                <a:ea typeface="Oswald"/>
                <a:cs typeface="Oswald"/>
                <a:sym typeface="Oswald"/>
              </a:rPr>
              <a:t>read</a:t>
            </a:r>
            <a:r>
              <a:rPr lang="en" sz="2400">
                <a:solidFill>
                  <a:schemeClr val="dk1"/>
                </a:solidFill>
                <a:latin typeface="Oswald"/>
                <a:ea typeface="Oswald"/>
                <a:cs typeface="Oswald"/>
                <a:sym typeface="Oswald"/>
              </a:rPr>
              <a:t> newspapers and </a:t>
            </a:r>
            <a:endParaRPr sz="2400">
              <a:solidFill>
                <a:schemeClr val="dk1"/>
              </a:solidFill>
              <a:latin typeface="Oswald"/>
              <a:ea typeface="Oswald"/>
              <a:cs typeface="Oswald"/>
              <a:sym typeface="Oswald"/>
            </a:endParaRPr>
          </a:p>
          <a:p>
            <a:pPr marL="2743200" lvl="0" indent="457200" algn="l" rtl="0">
              <a:spcBef>
                <a:spcPts val="1000"/>
              </a:spcBef>
              <a:spcAft>
                <a:spcPts val="0"/>
              </a:spcAft>
              <a:buNone/>
            </a:pPr>
            <a:r>
              <a:rPr lang="en" sz="2400">
                <a:solidFill>
                  <a:schemeClr val="dk1"/>
                </a:solidFill>
                <a:latin typeface="Oswald"/>
                <a:ea typeface="Oswald"/>
                <a:cs typeface="Oswald"/>
                <a:sym typeface="Oswald"/>
              </a:rPr>
              <a:t>use them as </a:t>
            </a:r>
            <a:r>
              <a:rPr lang="en" sz="2800">
                <a:solidFill>
                  <a:schemeClr val="accent4"/>
                </a:solidFill>
                <a:highlight>
                  <a:schemeClr val="lt1"/>
                </a:highlight>
                <a:latin typeface="Oswald"/>
                <a:ea typeface="Oswald"/>
                <a:cs typeface="Oswald"/>
                <a:sym typeface="Oswald"/>
              </a:rPr>
              <a:t>primary sources</a:t>
            </a:r>
            <a:r>
              <a:rPr lang="en" sz="2400">
                <a:solidFill>
                  <a:schemeClr val="dk1"/>
                </a:solidFill>
                <a:latin typeface="Oswald"/>
                <a:ea typeface="Oswald"/>
                <a:cs typeface="Oswald"/>
                <a:sym typeface="Oswald"/>
              </a:rPr>
              <a:t> to </a:t>
            </a:r>
            <a:endParaRPr sz="2400">
              <a:solidFill>
                <a:schemeClr val="dk1"/>
              </a:solidFill>
              <a:latin typeface="Oswald"/>
              <a:ea typeface="Oswald"/>
              <a:cs typeface="Oswald"/>
              <a:sym typeface="Oswald"/>
            </a:endParaRPr>
          </a:p>
          <a:p>
            <a:pPr marL="1828800" lvl="0" indent="457200" algn="l" rtl="0">
              <a:spcBef>
                <a:spcPts val="1000"/>
              </a:spcBef>
              <a:spcAft>
                <a:spcPts val="1000"/>
              </a:spcAft>
              <a:buNone/>
            </a:pPr>
            <a:r>
              <a:rPr lang="en" sz="2400">
                <a:solidFill>
                  <a:schemeClr val="dk1"/>
                </a:solidFill>
                <a:latin typeface="Oswald"/>
                <a:ea typeface="Oswald"/>
                <a:cs typeface="Oswald"/>
                <a:sym typeface="Oswald"/>
              </a:rPr>
              <a:t>answer </a:t>
            </a:r>
            <a:r>
              <a:rPr lang="en" sz="2800">
                <a:solidFill>
                  <a:schemeClr val="accent4"/>
                </a:solidFill>
                <a:highlight>
                  <a:schemeClr val="lt1"/>
                </a:highlight>
                <a:latin typeface="Oswald"/>
                <a:ea typeface="Oswald"/>
                <a:cs typeface="Oswald"/>
                <a:sym typeface="Oswald"/>
              </a:rPr>
              <a:t>historical questions</a:t>
            </a:r>
            <a:r>
              <a:rPr lang="en" sz="2400">
                <a:solidFill>
                  <a:schemeClr val="dk1"/>
                </a:solidFill>
                <a:latin typeface="Oswald"/>
                <a:ea typeface="Oswald"/>
                <a:cs typeface="Oswald"/>
                <a:sym typeface="Oswald"/>
              </a:rPr>
              <a:t>.</a:t>
            </a:r>
            <a:endParaRPr sz="2400">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101"/>
          <p:cNvSpPr txBox="1">
            <a:spLocks noGrp="1"/>
          </p:cNvSpPr>
          <p:nvPr>
            <p:ph type="title"/>
          </p:nvPr>
        </p:nvSpPr>
        <p:spPr>
          <a:xfrm>
            <a:off x="330327" y="74937"/>
            <a:ext cx="6744300" cy="9906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SzPts val="1400"/>
              <a:buNone/>
            </a:pPr>
            <a:r>
              <a:rPr lang="en" dirty="0">
                <a:sym typeface="Libre Franklin Medium"/>
              </a:rPr>
              <a:t>Webinar Goals</a:t>
            </a:r>
            <a:endParaRPr dirty="0">
              <a:sym typeface="Libre Franklin Medium"/>
            </a:endParaRPr>
          </a:p>
        </p:txBody>
      </p:sp>
      <p:sp>
        <p:nvSpPr>
          <p:cNvPr id="441" name="Google Shape;441;p101"/>
          <p:cNvSpPr txBox="1">
            <a:spLocks noGrp="1"/>
          </p:cNvSpPr>
          <p:nvPr>
            <p:ph type="body" idx="1"/>
          </p:nvPr>
        </p:nvSpPr>
        <p:spPr>
          <a:xfrm>
            <a:off x="448294" y="676369"/>
            <a:ext cx="8245200" cy="3927300"/>
          </a:xfrm>
          <a:prstGeom prst="rect">
            <a:avLst/>
          </a:prstGeom>
          <a:noFill/>
          <a:ln>
            <a:noFill/>
          </a:ln>
        </p:spPr>
        <p:txBody>
          <a:bodyPr spcFirstLastPara="1" wrap="square" lIns="68575" tIns="34275" rIns="68575" bIns="34275" anchor="t" anchorCtr="0">
            <a:normAutofit lnSpcReduction="10000"/>
          </a:bodyPr>
          <a:lstStyle/>
          <a:p>
            <a:pPr marL="0" lvl="0" indent="0" algn="l" rtl="0">
              <a:lnSpc>
                <a:spcPct val="100000"/>
              </a:lnSpc>
              <a:spcBef>
                <a:spcPts val="0"/>
              </a:spcBef>
              <a:spcAft>
                <a:spcPts val="0"/>
              </a:spcAft>
              <a:buSzPts val="2700"/>
              <a:buNone/>
            </a:pPr>
            <a:r>
              <a:rPr lang="en" sz="2000" b="1" dirty="0"/>
              <a:t>Learning Goal</a:t>
            </a:r>
            <a:endParaRPr sz="2000" b="1" dirty="0"/>
          </a:p>
          <a:p>
            <a:pPr marL="342900" lvl="0" indent="-292100" algn="l" rtl="0">
              <a:lnSpc>
                <a:spcPct val="100000"/>
              </a:lnSpc>
              <a:spcBef>
                <a:spcPts val="0"/>
              </a:spcBef>
              <a:spcAft>
                <a:spcPts val="0"/>
              </a:spcAft>
              <a:buSzPts val="2000"/>
              <a:buFont typeface="Libre Franklin"/>
              <a:buChar char="●"/>
            </a:pPr>
            <a:r>
              <a:rPr lang="en" sz="2000" dirty="0">
                <a:sym typeface="Libre Franklin"/>
              </a:rPr>
              <a:t>I am learning about how to </a:t>
            </a:r>
            <a:r>
              <a:rPr lang="en" sz="2000" dirty="0"/>
              <a:t>implement </a:t>
            </a:r>
            <a:r>
              <a:rPr lang="en" sz="2000" dirty="0">
                <a:sym typeface="Libre Franklin"/>
              </a:rPr>
              <a:t>instructional experiences aligned to the </a:t>
            </a:r>
            <a:r>
              <a:rPr lang="en" sz="2000" i="1" dirty="0">
                <a:sym typeface="Libre Franklin"/>
              </a:rPr>
              <a:t>KAS for Social Studies </a:t>
            </a:r>
            <a:r>
              <a:rPr lang="en" sz="2000" dirty="0">
                <a:sym typeface="Libre Franklin"/>
              </a:rPr>
              <a:t>and </a:t>
            </a:r>
            <a:r>
              <a:rPr lang="en" sz="2000" i="1" dirty="0">
                <a:sym typeface="Libre Franklin"/>
              </a:rPr>
              <a:t>KA</a:t>
            </a:r>
            <a:r>
              <a:rPr lang="en" sz="2000" i="1" dirty="0"/>
              <a:t>S for Reading and Writing</a:t>
            </a:r>
            <a:r>
              <a:rPr lang="en" sz="2000" dirty="0">
                <a:sym typeface="Libre Franklin"/>
              </a:rPr>
              <a:t> by engaging in a demonstration about</a:t>
            </a:r>
            <a:r>
              <a:rPr lang="en" sz="2000" dirty="0"/>
              <a:t> the Holocaust. </a:t>
            </a:r>
            <a:endParaRPr sz="2000" dirty="0"/>
          </a:p>
          <a:p>
            <a:pPr marL="342900" lvl="0" indent="0" algn="l" rtl="0">
              <a:lnSpc>
                <a:spcPct val="100000"/>
              </a:lnSpc>
              <a:spcBef>
                <a:spcPts val="0"/>
              </a:spcBef>
              <a:spcAft>
                <a:spcPts val="0"/>
              </a:spcAft>
              <a:buNone/>
            </a:pPr>
            <a:endParaRPr sz="2000" dirty="0"/>
          </a:p>
          <a:p>
            <a:pPr marL="0" lvl="0" indent="0" algn="l" rtl="0">
              <a:lnSpc>
                <a:spcPct val="100000"/>
              </a:lnSpc>
              <a:spcBef>
                <a:spcPts val="0"/>
              </a:spcBef>
              <a:spcAft>
                <a:spcPts val="0"/>
              </a:spcAft>
              <a:buSzPts val="2700"/>
              <a:buNone/>
            </a:pPr>
            <a:r>
              <a:rPr lang="en" sz="2000" b="1" dirty="0"/>
              <a:t>Success Criteria </a:t>
            </a:r>
            <a:endParaRPr sz="2000" b="1" dirty="0"/>
          </a:p>
          <a:p>
            <a:pPr marL="685800" lvl="1" indent="-292100" algn="l" rtl="0">
              <a:lnSpc>
                <a:spcPct val="100000"/>
              </a:lnSpc>
              <a:spcBef>
                <a:spcPts val="0"/>
              </a:spcBef>
              <a:spcAft>
                <a:spcPts val="0"/>
              </a:spcAft>
              <a:buSzPts val="2000"/>
              <a:buChar char="●"/>
            </a:pPr>
            <a:r>
              <a:rPr lang="en" sz="2000" i="1" dirty="0">
                <a:latin typeface="Franklin Gothic Book" panose="020B0503020102020204" pitchFamily="34" charset="0"/>
              </a:rPr>
              <a:t>(Social Studies) </a:t>
            </a:r>
            <a:r>
              <a:rPr lang="en" sz="2000" dirty="0">
                <a:latin typeface="Franklin Gothic Book" panose="020B0503020102020204" pitchFamily="34" charset="0"/>
                <a:sym typeface="Libre Franklin"/>
              </a:rPr>
              <a:t>I can analyze </a:t>
            </a:r>
            <a:r>
              <a:rPr lang="en" sz="2000" dirty="0">
                <a:latin typeface="Franklin Gothic Book" panose="020B0503020102020204" pitchFamily="34" charset="0"/>
              </a:rPr>
              <a:t>HS.UH.I.UE.2 </a:t>
            </a:r>
            <a:r>
              <a:rPr lang="en" sz="2000" dirty="0">
                <a:latin typeface="Franklin Gothic Book" panose="020B0503020102020204" pitchFamily="34" charset="0"/>
                <a:sym typeface="Libre Franklin"/>
              </a:rPr>
              <a:t>to understand what this standard requires students to know and be able to do.</a:t>
            </a:r>
            <a:endParaRPr sz="2000" dirty="0">
              <a:latin typeface="Franklin Gothic Book" panose="020B0503020102020204" pitchFamily="34" charset="0"/>
              <a:sym typeface="Libre Franklin"/>
            </a:endParaRPr>
          </a:p>
          <a:p>
            <a:pPr marL="685800" lvl="0" indent="0" algn="l" rtl="0">
              <a:lnSpc>
                <a:spcPct val="100000"/>
              </a:lnSpc>
              <a:spcBef>
                <a:spcPts val="0"/>
              </a:spcBef>
              <a:spcAft>
                <a:spcPts val="0"/>
              </a:spcAft>
              <a:buNone/>
            </a:pPr>
            <a:endParaRPr sz="900" dirty="0"/>
          </a:p>
          <a:p>
            <a:pPr marL="685800" lvl="1" indent="-292100" algn="l" rtl="0">
              <a:lnSpc>
                <a:spcPct val="100000"/>
              </a:lnSpc>
              <a:spcBef>
                <a:spcPts val="0"/>
              </a:spcBef>
              <a:spcAft>
                <a:spcPts val="0"/>
              </a:spcAft>
              <a:buSzPts val="2000"/>
              <a:buChar char="●"/>
            </a:pPr>
            <a:r>
              <a:rPr lang="en" sz="2000" i="1" dirty="0">
                <a:latin typeface="Franklin Gothic Book" panose="020B0503020102020204" pitchFamily="34" charset="0"/>
              </a:rPr>
              <a:t>(ELA)</a:t>
            </a:r>
            <a:r>
              <a:rPr lang="en" sz="2000" dirty="0">
                <a:latin typeface="Franklin Gothic Book" panose="020B0503020102020204" pitchFamily="34" charset="0"/>
              </a:rPr>
              <a:t> I can analyze </a:t>
            </a:r>
            <a:r>
              <a:rPr lang="en" sz="2000" dirty="0">
                <a:highlight>
                  <a:schemeClr val="lt1"/>
                </a:highlight>
                <a:latin typeface="Franklin Gothic Book" panose="020B0503020102020204" pitchFamily="34" charset="0"/>
              </a:rPr>
              <a:t>RI Standard 9 </a:t>
            </a:r>
            <a:r>
              <a:rPr lang="en" sz="2000" dirty="0">
                <a:latin typeface="Franklin Gothic Book" panose="020B0503020102020204" pitchFamily="34" charset="0"/>
              </a:rPr>
              <a:t>to understand what this standard requires students to know and be able to do.</a:t>
            </a:r>
            <a:endParaRPr sz="2000" dirty="0">
              <a:latin typeface="Franklin Gothic Book" panose="020B0503020102020204" pitchFamily="34" charset="0"/>
            </a:endParaRPr>
          </a:p>
          <a:p>
            <a:pPr marL="685800" lvl="0" indent="0" algn="l" rtl="0">
              <a:lnSpc>
                <a:spcPct val="100000"/>
              </a:lnSpc>
              <a:spcBef>
                <a:spcPts val="0"/>
              </a:spcBef>
              <a:spcAft>
                <a:spcPts val="0"/>
              </a:spcAft>
              <a:buNone/>
            </a:pPr>
            <a:endParaRPr sz="900" dirty="0"/>
          </a:p>
          <a:p>
            <a:pPr marL="685800" lvl="1" indent="-292100" algn="l" rtl="0">
              <a:lnSpc>
                <a:spcPct val="100000"/>
              </a:lnSpc>
              <a:spcBef>
                <a:spcPts val="0"/>
              </a:spcBef>
              <a:spcAft>
                <a:spcPts val="0"/>
              </a:spcAft>
              <a:buSzPts val="2000"/>
              <a:buChar char="●"/>
            </a:pPr>
            <a:r>
              <a:rPr lang="en" sz="2000" dirty="0">
                <a:latin typeface="Franklin Gothic Book" panose="020B0503020102020204" pitchFamily="34" charset="0"/>
                <a:sym typeface="Libre Franklin"/>
              </a:rPr>
              <a:t>I can improve my content knowledge and pedagogical skills after exploring a grade level sample. </a:t>
            </a:r>
            <a:endParaRPr sz="2000" dirty="0">
              <a:latin typeface="Franklin Gothic Book" panose="020B0503020102020204" pitchFamily="34" charset="0"/>
              <a:sym typeface="Libre Frankli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120" descr="Activity #1: Introduction to Article Analysis&#10;Approximately 30 minutes&#10;&#10;Objective: Students will analyze a primary source newspaper article from 1933. &#10;&#10;As Students to:&#10;1. Read and review how to read a historical newspaper.&#10;2. Read this May 10, 1933 Asbury Park Press article on the historical event German Students, Nazis Stage Nationwide Book Burnings.&#10;3. Answer a series of questions on the article analysis worksheet.&#10;4. Have students answer the guiding question as a class discussion, in small groups, or individually: How do historical newspapers as primary sources help us better understand what information Americans could have known about the Holocaust?&#10;&#10;Optional modification: You or students may select other readable articles on the History Unfolded website for analysis. You or students may filter the search results by state and/or historical event to narrow the results. There are a range of Holcaust-era events between 1933 and 1946. Some events reflected socio-economic and political pressures that influenced American responses to the Holocaust, such as the threat of war, isolationism, antisemitism, and racism. "/>
          <p:cNvPicPr preferRelativeResize="0"/>
          <p:nvPr/>
        </p:nvPicPr>
        <p:blipFill>
          <a:blip r:embed="rId3">
            <a:alphaModFix/>
          </a:blip>
          <a:stretch>
            <a:fillRect/>
          </a:stretch>
        </p:blipFill>
        <p:spPr>
          <a:xfrm>
            <a:off x="344812" y="361950"/>
            <a:ext cx="8454374" cy="4419600"/>
          </a:xfrm>
          <a:prstGeom prst="rect">
            <a:avLst/>
          </a:prstGeom>
          <a:noFill/>
          <a:ln>
            <a:noFill/>
          </a:ln>
        </p:spPr>
      </p:pic>
      <p:sp>
        <p:nvSpPr>
          <p:cNvPr id="2" name="Title 1">
            <a:extLst>
              <a:ext uri="{FF2B5EF4-FFF2-40B4-BE49-F238E27FC236}">
                <a16:creationId xmlns:a16="http://schemas.microsoft.com/office/drawing/2014/main" id="{680FCA3A-DB2B-6C18-E4D6-F9BD950F0CDA}"/>
              </a:ext>
            </a:extLst>
          </p:cNvPr>
          <p:cNvSpPr>
            <a:spLocks noGrp="1"/>
          </p:cNvSpPr>
          <p:nvPr>
            <p:ph type="title"/>
          </p:nvPr>
        </p:nvSpPr>
        <p:spPr>
          <a:xfrm>
            <a:off x="4883700" y="524924"/>
            <a:ext cx="8520600" cy="572700"/>
          </a:xfrm>
        </p:spPr>
        <p:txBody>
          <a:bodyPr>
            <a:normAutofit fontScale="90000"/>
          </a:bodyPr>
          <a:lstStyle/>
          <a:p>
            <a:r>
              <a:rPr lang="en-US" dirty="0"/>
              <a:t>Activity 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121"/>
          <p:cNvSpPr txBox="1">
            <a:spLocks noGrp="1"/>
          </p:cNvSpPr>
          <p:nvPr>
            <p:ph type="title"/>
          </p:nvPr>
        </p:nvSpPr>
        <p:spPr>
          <a:xfrm>
            <a:off x="352188" y="201900"/>
            <a:ext cx="8439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4"/>
                </a:solidFill>
                <a:latin typeface="Oswald Medium"/>
                <a:ea typeface="Oswald Medium"/>
                <a:cs typeface="Oswald Medium"/>
                <a:sym typeface="Oswald Medium"/>
              </a:rPr>
              <a:t>Provide Historical Context</a:t>
            </a:r>
            <a:endParaRPr>
              <a:solidFill>
                <a:schemeClr val="accent4"/>
              </a:solidFill>
              <a:latin typeface="Oswald Medium"/>
              <a:ea typeface="Oswald Medium"/>
              <a:cs typeface="Oswald Medium"/>
              <a:sym typeface="Oswald Medium"/>
            </a:endParaRPr>
          </a:p>
        </p:txBody>
      </p:sp>
      <p:pic>
        <p:nvPicPr>
          <p:cNvPr id="617" name="Google Shape;617;p121" title="The Path to Nazi Genocide, Chapter 3/4: From Citizens to Outcasts, 1933–1938">
            <a:hlinkClick r:id="rId3"/>
          </p:cNvPr>
          <p:cNvPicPr preferRelativeResize="0"/>
          <p:nvPr/>
        </p:nvPicPr>
        <p:blipFill>
          <a:blip r:embed="rId4">
            <a:alphaModFix/>
          </a:blip>
          <a:stretch>
            <a:fillRect/>
          </a:stretch>
        </p:blipFill>
        <p:spPr>
          <a:xfrm>
            <a:off x="1317200" y="942925"/>
            <a:ext cx="6509650" cy="3661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7"/>
                                        </p:tgtEl>
                                        <p:attrNameLst>
                                          <p:attrName>style.visibility</p:attrName>
                                        </p:attrNameLst>
                                      </p:cBhvr>
                                      <p:to>
                                        <p:strVal val="visible"/>
                                      </p:to>
                                    </p:set>
                                    <p:animEffect transition="in" filter="fade">
                                      <p:cBhvr>
                                        <p:cTn id="7" dur="1000"/>
                                        <p:tgtEl>
                                          <p:spTgt spid="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122">
            <a:extLst>
              <a:ext uri="{C183D7F6-B498-43B3-948B-1728B52AA6E4}">
                <adec:decorative xmlns:adec="http://schemas.microsoft.com/office/drawing/2017/decorative" val="1"/>
              </a:ext>
            </a:extLst>
          </p:cNvPr>
          <p:cNvSpPr txBox="1">
            <a:spLocks noGrp="1"/>
          </p:cNvSpPr>
          <p:nvPr>
            <p:ph type="body" idx="1"/>
          </p:nvPr>
        </p:nvSpPr>
        <p:spPr>
          <a:xfrm>
            <a:off x="2308950" y="3217000"/>
            <a:ext cx="4526100" cy="13146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endParaRPr>
              <a:solidFill>
                <a:schemeClr val="dk1"/>
              </a:solidFill>
              <a:latin typeface="Oswald Medium"/>
              <a:ea typeface="Oswald Medium"/>
              <a:cs typeface="Oswald Medium"/>
              <a:sym typeface="Oswald Medium"/>
            </a:endParaRPr>
          </a:p>
          <a:p>
            <a:pPr marL="0" lvl="0" indent="0" algn="ctr" rtl="0">
              <a:spcBef>
                <a:spcPts val="1200"/>
              </a:spcBef>
              <a:spcAft>
                <a:spcPts val="0"/>
              </a:spcAft>
              <a:buNone/>
            </a:pPr>
            <a:r>
              <a:rPr lang="en">
                <a:solidFill>
                  <a:schemeClr val="dk1"/>
                </a:solidFill>
                <a:latin typeface="Oswald Medium"/>
                <a:ea typeface="Oswald Medium"/>
                <a:cs typeface="Oswald Medium"/>
                <a:sym typeface="Oswald Medium"/>
              </a:rPr>
              <a:t>Break into groups</a:t>
            </a:r>
            <a:endParaRPr>
              <a:solidFill>
                <a:schemeClr val="dk1"/>
              </a:solidFill>
              <a:latin typeface="Oswald Medium"/>
              <a:ea typeface="Oswald Medium"/>
              <a:cs typeface="Oswald Medium"/>
              <a:sym typeface="Oswald Medium"/>
            </a:endParaRPr>
          </a:p>
          <a:p>
            <a:pPr marL="0" lvl="0" indent="0" algn="l" rtl="0">
              <a:spcBef>
                <a:spcPts val="1200"/>
              </a:spcBef>
              <a:spcAft>
                <a:spcPts val="1200"/>
              </a:spcAft>
              <a:buNone/>
            </a:pPr>
            <a:endParaRPr/>
          </a:p>
        </p:txBody>
      </p:sp>
      <p:pic>
        <p:nvPicPr>
          <p:cNvPr id="623" name="Google Shape;623;p12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2400" y="507775"/>
            <a:ext cx="8839204" cy="914996"/>
          </a:xfrm>
          <a:prstGeom prst="rect">
            <a:avLst/>
          </a:prstGeom>
          <a:noFill/>
          <a:ln>
            <a:noFill/>
          </a:ln>
        </p:spPr>
      </p:pic>
      <p:pic>
        <p:nvPicPr>
          <p:cNvPr id="624" name="Google Shape;624;p122" descr="a screenshot of the The Owensboro Inquirer from Owensboro, KY from the Thursday, November 19, 1938 ublication"/>
          <p:cNvPicPr preferRelativeResize="0"/>
          <p:nvPr/>
        </p:nvPicPr>
        <p:blipFill>
          <a:blip r:embed="rId4">
            <a:alphaModFix/>
          </a:blip>
          <a:stretch>
            <a:fillRect/>
          </a:stretch>
        </p:blipFill>
        <p:spPr>
          <a:xfrm>
            <a:off x="152400" y="1724796"/>
            <a:ext cx="8839204" cy="1009948"/>
          </a:xfrm>
          <a:prstGeom prst="rect">
            <a:avLst/>
          </a:prstGeom>
          <a:noFill/>
          <a:ln>
            <a:noFill/>
          </a:ln>
        </p:spPr>
      </p:pic>
      <p:sp>
        <p:nvSpPr>
          <p:cNvPr id="2" name="Title 1">
            <a:extLst>
              <a:ext uri="{FF2B5EF4-FFF2-40B4-BE49-F238E27FC236}">
                <a16:creationId xmlns:a16="http://schemas.microsoft.com/office/drawing/2014/main" id="{17AF90C8-C398-B0E7-4956-9D9CFAA0CDA6}"/>
              </a:ext>
            </a:extLst>
          </p:cNvPr>
          <p:cNvSpPr>
            <a:spLocks noGrp="1"/>
          </p:cNvSpPr>
          <p:nvPr>
            <p:ph type="title"/>
          </p:nvPr>
        </p:nvSpPr>
        <p:spPr>
          <a:xfrm>
            <a:off x="311700" y="260764"/>
            <a:ext cx="8520600" cy="572700"/>
          </a:xfrm>
        </p:spPr>
        <p:txBody>
          <a:bodyPr>
            <a:normAutofit/>
          </a:bodyPr>
          <a:lstStyle/>
          <a:p>
            <a:r>
              <a:rPr lang="en-US" sz="300" dirty="0">
                <a:solidFill>
                  <a:schemeClr val="bg1"/>
                </a:solidFill>
              </a:rPr>
              <a:t>Break into groups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123"/>
          <p:cNvSpPr txBox="1">
            <a:spLocks noGrp="1"/>
          </p:cNvSpPr>
          <p:nvPr>
            <p:ph type="title"/>
          </p:nvPr>
        </p:nvSpPr>
        <p:spPr>
          <a:xfrm>
            <a:off x="296813" y="236981"/>
            <a:ext cx="7886700" cy="9942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dirty="0"/>
              <a:t>Engaging Using Padlet</a:t>
            </a:r>
            <a:endParaRPr dirty="0">
              <a:solidFill>
                <a:srgbClr val="009999"/>
              </a:solidFill>
            </a:endParaRPr>
          </a:p>
        </p:txBody>
      </p:sp>
      <p:sp>
        <p:nvSpPr>
          <p:cNvPr id="630" name="Google Shape;630;p123">
            <a:extLst>
              <a:ext uri="{C183D7F6-B498-43B3-948B-1728B52AA6E4}">
                <adec:decorative xmlns:adec="http://schemas.microsoft.com/office/drawing/2017/decorative" val="1"/>
              </a:ext>
            </a:extLst>
          </p:cNvPr>
          <p:cNvSpPr/>
          <p:nvPr/>
        </p:nvSpPr>
        <p:spPr>
          <a:xfrm>
            <a:off x="6252656" y="4272975"/>
            <a:ext cx="2688900" cy="806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Libre Franklin"/>
              <a:ea typeface="Libre Franklin"/>
              <a:cs typeface="Libre Franklin"/>
              <a:sym typeface="Libre Franklin"/>
            </a:endParaRPr>
          </a:p>
        </p:txBody>
      </p:sp>
      <p:pic>
        <p:nvPicPr>
          <p:cNvPr id="631" name="Google Shape;631;p123" descr="This screenshot denotes that each breakout room will complete a reading of a historical newspaper article using a collaborative activity called &quot;Say Something.&quot; Information is available on the linked Padlet."/>
          <p:cNvPicPr preferRelativeResize="0"/>
          <p:nvPr/>
        </p:nvPicPr>
        <p:blipFill rotWithShape="1">
          <a:blip r:embed="rId3">
            <a:alphaModFix/>
          </a:blip>
          <a:srcRect b="7183"/>
          <a:stretch/>
        </p:blipFill>
        <p:spPr>
          <a:xfrm>
            <a:off x="98756" y="236981"/>
            <a:ext cx="1170525" cy="4721700"/>
          </a:xfrm>
          <a:prstGeom prst="rect">
            <a:avLst/>
          </a:prstGeom>
          <a:noFill/>
          <a:ln>
            <a:noFill/>
          </a:ln>
        </p:spPr>
      </p:pic>
      <p:pic>
        <p:nvPicPr>
          <p:cNvPr id="632" name="Google Shape;632;p123" descr="This screenshot introduces participants to the features of the Padlet linked. "/>
          <p:cNvPicPr preferRelativeResize="0"/>
          <p:nvPr/>
        </p:nvPicPr>
        <p:blipFill>
          <a:blip r:embed="rId4">
            <a:alphaModFix/>
          </a:blip>
          <a:stretch>
            <a:fillRect/>
          </a:stretch>
        </p:blipFill>
        <p:spPr>
          <a:xfrm>
            <a:off x="2418450" y="1032525"/>
            <a:ext cx="4035432" cy="3024187"/>
          </a:xfrm>
          <a:prstGeom prst="rect">
            <a:avLst/>
          </a:prstGeom>
          <a:noFill/>
          <a:ln>
            <a:noFill/>
          </a:ln>
          <a:effectLst>
            <a:outerShdw blurRad="57150" dist="19050" dir="5400000" algn="bl" rotWithShape="0">
              <a:srgbClr val="000000">
                <a:alpha val="50000"/>
              </a:srgbClr>
            </a:outerShdw>
          </a:effectLst>
        </p:spPr>
      </p:pic>
      <p:pic>
        <p:nvPicPr>
          <p:cNvPr id="633" name="Google Shape;633;p123" descr="This screenshot denotes that each breakout room will complete USHMM's Article Analysis Worksheet after reading. Information is available on the linked Padlet."/>
          <p:cNvPicPr preferRelativeResize="0"/>
          <p:nvPr/>
        </p:nvPicPr>
        <p:blipFill>
          <a:blip r:embed="rId5">
            <a:alphaModFix/>
          </a:blip>
          <a:stretch>
            <a:fillRect/>
          </a:stretch>
        </p:blipFill>
        <p:spPr>
          <a:xfrm>
            <a:off x="1379513" y="2448617"/>
            <a:ext cx="1787044" cy="2510063"/>
          </a:xfrm>
          <a:prstGeom prst="rect">
            <a:avLst/>
          </a:prstGeom>
          <a:noFill/>
          <a:ln>
            <a:noFill/>
          </a:ln>
        </p:spPr>
      </p:pic>
      <p:pic>
        <p:nvPicPr>
          <p:cNvPr id="634" name="Google Shape;634;p123" descr="This screenshot denotes the Supporting Question participants will answer:&#10;How do historical newspapers as primary sources help us better understand what information Americans had access to about Kristallnacht, and other events of the Holocaust?"/>
          <p:cNvPicPr preferRelativeResize="0"/>
          <p:nvPr/>
        </p:nvPicPr>
        <p:blipFill>
          <a:blip r:embed="rId6">
            <a:alphaModFix/>
          </a:blip>
          <a:stretch>
            <a:fillRect/>
          </a:stretch>
        </p:blipFill>
        <p:spPr>
          <a:xfrm>
            <a:off x="3341906" y="2342062"/>
            <a:ext cx="1538887" cy="2616619"/>
          </a:xfrm>
          <a:prstGeom prst="rect">
            <a:avLst/>
          </a:prstGeom>
          <a:noFill/>
          <a:ln>
            <a:noFill/>
          </a:ln>
        </p:spPr>
      </p:pic>
      <p:pic>
        <p:nvPicPr>
          <p:cNvPr id="635" name="Google Shape;635;p123" descr="This screenshot denotes that each breakout room will complete a reading or viewing of an additional primary source. Information is available on the linked Padlet."/>
          <p:cNvPicPr preferRelativeResize="0"/>
          <p:nvPr/>
        </p:nvPicPr>
        <p:blipFill>
          <a:blip r:embed="rId7">
            <a:alphaModFix/>
          </a:blip>
          <a:stretch>
            <a:fillRect/>
          </a:stretch>
        </p:blipFill>
        <p:spPr>
          <a:xfrm>
            <a:off x="5056144" y="2225175"/>
            <a:ext cx="1424869" cy="2694471"/>
          </a:xfrm>
          <a:prstGeom prst="rect">
            <a:avLst/>
          </a:prstGeom>
          <a:noFill/>
          <a:ln>
            <a:noFill/>
          </a:ln>
          <a:effectLst>
            <a:outerShdw blurRad="57150" dist="19050" dir="5400000" algn="bl" rotWithShape="0">
              <a:srgbClr val="000000">
                <a:alpha val="50000"/>
              </a:srgbClr>
            </a:outerShdw>
          </a:effectLst>
        </p:spPr>
      </p:pic>
      <p:pic>
        <p:nvPicPr>
          <p:cNvPr id="636" name="Google Shape;636;p123" descr="This screenshot denotes that each breakout room will reflect on the reading of the additional sources. Information is available on the linked Padlet."/>
          <p:cNvPicPr preferRelativeResize="0"/>
          <p:nvPr/>
        </p:nvPicPr>
        <p:blipFill>
          <a:blip r:embed="rId8">
            <a:alphaModFix/>
          </a:blip>
          <a:stretch>
            <a:fillRect/>
          </a:stretch>
        </p:blipFill>
        <p:spPr>
          <a:xfrm>
            <a:off x="6728081" y="429937"/>
            <a:ext cx="2186182" cy="2510062"/>
          </a:xfrm>
          <a:prstGeom prst="rect">
            <a:avLst/>
          </a:prstGeom>
          <a:noFill/>
          <a:ln>
            <a:noFill/>
          </a:ln>
          <a:effectLst>
            <a:outerShdw blurRad="57150" dist="19050" dir="5400000" algn="bl" rotWithShape="0">
              <a:srgbClr val="000000">
                <a:alpha val="50000"/>
              </a:srgbClr>
            </a:outerShdw>
          </a:effectLst>
        </p:spPr>
      </p:pic>
      <p:pic>
        <p:nvPicPr>
          <p:cNvPr id="637" name="Google Shape;637;p123" descr="This screenshot indicates how to add a comment to a Padlet"/>
          <p:cNvPicPr preferRelativeResize="0"/>
          <p:nvPr/>
        </p:nvPicPr>
        <p:blipFill>
          <a:blip r:embed="rId9">
            <a:alphaModFix/>
          </a:blip>
          <a:stretch>
            <a:fillRect/>
          </a:stretch>
        </p:blipFill>
        <p:spPr>
          <a:xfrm>
            <a:off x="6594881" y="3668606"/>
            <a:ext cx="2452575" cy="425360"/>
          </a:xfrm>
          <a:prstGeom prst="rect">
            <a:avLst/>
          </a:prstGeom>
          <a:noFill/>
          <a:ln>
            <a:noFill/>
          </a:ln>
        </p:spPr>
      </p:pic>
      <p:sp>
        <p:nvSpPr>
          <p:cNvPr id="638" name="Google Shape;638;p123" descr="An arrow pointing to the plus sign to add a comment on Padlet"/>
          <p:cNvSpPr/>
          <p:nvPr/>
        </p:nvSpPr>
        <p:spPr>
          <a:xfrm>
            <a:off x="6609188" y="3063094"/>
            <a:ext cx="473400" cy="683700"/>
          </a:xfrm>
          <a:prstGeom prst="downArrow">
            <a:avLst>
              <a:gd name="adj1" fmla="val 50000"/>
              <a:gd name="adj2" fmla="val 50000"/>
            </a:avLst>
          </a:prstGeom>
          <a:solidFill>
            <a:srgbClr val="FF9900"/>
          </a:solidFill>
          <a:ln w="9525" cap="flat" cmpd="sng">
            <a:solidFill>
              <a:srgbClr val="F6B26B"/>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124"/>
          <p:cNvSpPr txBox="1">
            <a:spLocks noGrp="1"/>
          </p:cNvSpPr>
          <p:nvPr>
            <p:ph type="title"/>
          </p:nvPr>
        </p:nvSpPr>
        <p:spPr>
          <a:xfrm>
            <a:off x="126507" y="116531"/>
            <a:ext cx="8925900" cy="9942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a:t>Breakout Room Directions</a:t>
            </a:r>
            <a:endParaRPr/>
          </a:p>
        </p:txBody>
      </p:sp>
      <p:sp>
        <p:nvSpPr>
          <p:cNvPr id="645" name="Google Shape;645;p124"/>
          <p:cNvSpPr txBox="1">
            <a:spLocks noGrp="1"/>
          </p:cNvSpPr>
          <p:nvPr>
            <p:ph type="body" idx="1"/>
          </p:nvPr>
        </p:nvSpPr>
        <p:spPr>
          <a:xfrm>
            <a:off x="2655160" y="962035"/>
            <a:ext cx="3868500" cy="618000"/>
          </a:xfrm>
          <a:prstGeom prst="rect">
            <a:avLst/>
          </a:prstGeom>
        </p:spPr>
        <p:txBody>
          <a:bodyPr spcFirstLastPara="1" wrap="square" lIns="68575" tIns="34275" rIns="68575" bIns="34275" anchor="b" anchorCtr="0">
            <a:normAutofit fontScale="85000" lnSpcReduction="20000"/>
          </a:bodyPr>
          <a:lstStyle/>
          <a:p>
            <a:pPr marL="0" lvl="0" indent="0" algn="ctr" rtl="0">
              <a:spcBef>
                <a:spcPts val="800"/>
              </a:spcBef>
              <a:spcAft>
                <a:spcPts val="0"/>
              </a:spcAft>
              <a:buNone/>
            </a:pPr>
            <a:r>
              <a:rPr lang="en">
                <a:solidFill>
                  <a:srgbClr val="3D85C6"/>
                </a:solidFill>
              </a:rPr>
              <a:t>Activity 1, Step 1</a:t>
            </a:r>
            <a:endParaRPr>
              <a:solidFill>
                <a:srgbClr val="3D85C6"/>
              </a:solidFill>
            </a:endParaRPr>
          </a:p>
          <a:p>
            <a:pPr marL="0" lvl="0" indent="0" algn="ctr" rtl="0">
              <a:spcBef>
                <a:spcPts val="800"/>
              </a:spcBef>
              <a:spcAft>
                <a:spcPts val="0"/>
              </a:spcAft>
              <a:buNone/>
            </a:pPr>
            <a:r>
              <a:rPr lang="en">
                <a:solidFill>
                  <a:srgbClr val="3D85C6"/>
                </a:solidFill>
              </a:rPr>
              <a:t>Read Aloud and “Say Something”</a:t>
            </a:r>
            <a:endParaRPr>
              <a:solidFill>
                <a:srgbClr val="3D85C6"/>
              </a:solidFill>
            </a:endParaRPr>
          </a:p>
        </p:txBody>
      </p:sp>
      <p:sp>
        <p:nvSpPr>
          <p:cNvPr id="646" name="Google Shape;646;p124"/>
          <p:cNvSpPr txBox="1">
            <a:spLocks noGrp="1"/>
          </p:cNvSpPr>
          <p:nvPr>
            <p:ph type="body" idx="2"/>
          </p:nvPr>
        </p:nvSpPr>
        <p:spPr>
          <a:xfrm>
            <a:off x="275924" y="1682194"/>
            <a:ext cx="7069800" cy="2763600"/>
          </a:xfrm>
          <a:prstGeom prst="rect">
            <a:avLst/>
          </a:prstGeom>
        </p:spPr>
        <p:txBody>
          <a:bodyPr spcFirstLastPara="1" wrap="square" lIns="68575" tIns="34275" rIns="68575" bIns="34275" anchor="t" anchorCtr="0">
            <a:noAutofit/>
          </a:bodyPr>
          <a:lstStyle/>
          <a:p>
            <a:pPr marL="342900" lvl="0" indent="-273050" algn="l" rtl="0">
              <a:lnSpc>
                <a:spcPct val="90000"/>
              </a:lnSpc>
              <a:spcBef>
                <a:spcPts val="0"/>
              </a:spcBef>
              <a:spcAft>
                <a:spcPts val="0"/>
              </a:spcAft>
              <a:buClr>
                <a:schemeClr val="dk1"/>
              </a:buClr>
              <a:buSzPts val="1700"/>
              <a:buChar char="•"/>
            </a:pPr>
            <a:r>
              <a:rPr lang="en" sz="1700" b="1">
                <a:solidFill>
                  <a:schemeClr val="dk1"/>
                </a:solidFill>
              </a:rPr>
              <a:t>Open </a:t>
            </a:r>
            <a:r>
              <a:rPr lang="en" sz="1700">
                <a:solidFill>
                  <a:schemeClr val="dk1"/>
                </a:solidFill>
              </a:rPr>
              <a:t>the</a:t>
            </a:r>
            <a:r>
              <a:rPr lang="en" sz="1700" b="1">
                <a:solidFill>
                  <a:schemeClr val="dk1"/>
                </a:solidFill>
              </a:rPr>
              <a:t> article</a:t>
            </a:r>
            <a:r>
              <a:rPr lang="en" sz="1700">
                <a:solidFill>
                  <a:schemeClr val="dk1"/>
                </a:solidFill>
              </a:rPr>
              <a:t> linked for your </a:t>
            </a:r>
            <a:r>
              <a:rPr lang="en" sz="1700" b="1">
                <a:solidFill>
                  <a:schemeClr val="dk1"/>
                </a:solidFill>
              </a:rPr>
              <a:t>Breakout Room</a:t>
            </a:r>
            <a:r>
              <a:rPr lang="en" sz="1700">
                <a:solidFill>
                  <a:schemeClr val="dk1"/>
                </a:solidFill>
              </a:rPr>
              <a:t>.</a:t>
            </a:r>
            <a:endParaRPr sz="1700">
              <a:solidFill>
                <a:schemeClr val="dk1"/>
              </a:solidFill>
            </a:endParaRPr>
          </a:p>
          <a:p>
            <a:pPr marL="342900" lvl="0" indent="-273050" algn="l" rtl="0">
              <a:lnSpc>
                <a:spcPct val="90000"/>
              </a:lnSpc>
              <a:spcBef>
                <a:spcPts val="0"/>
              </a:spcBef>
              <a:spcAft>
                <a:spcPts val="0"/>
              </a:spcAft>
              <a:buClr>
                <a:schemeClr val="dk1"/>
              </a:buClr>
              <a:buSzPts val="1700"/>
              <a:buChar char="•"/>
            </a:pPr>
            <a:r>
              <a:rPr lang="en" sz="1700" b="1">
                <a:solidFill>
                  <a:schemeClr val="dk1"/>
                </a:solidFill>
              </a:rPr>
              <a:t>One person</a:t>
            </a:r>
            <a:r>
              <a:rPr lang="en" sz="1700">
                <a:solidFill>
                  <a:schemeClr val="dk1"/>
                </a:solidFill>
              </a:rPr>
              <a:t> will </a:t>
            </a:r>
            <a:r>
              <a:rPr lang="en" sz="1700" b="1">
                <a:solidFill>
                  <a:schemeClr val="dk1"/>
                </a:solidFill>
              </a:rPr>
              <a:t>read</a:t>
            </a:r>
            <a:r>
              <a:rPr lang="en" sz="1700">
                <a:solidFill>
                  <a:schemeClr val="dk1"/>
                </a:solidFill>
              </a:rPr>
              <a:t> the </a:t>
            </a:r>
            <a:r>
              <a:rPr lang="en" sz="1700" b="1">
                <a:solidFill>
                  <a:schemeClr val="dk1"/>
                </a:solidFill>
              </a:rPr>
              <a:t>first paragraph aloud</a:t>
            </a:r>
            <a:r>
              <a:rPr lang="en" sz="1700">
                <a:solidFill>
                  <a:schemeClr val="dk1"/>
                </a:solidFill>
              </a:rPr>
              <a:t> while the </a:t>
            </a:r>
            <a:r>
              <a:rPr lang="en" sz="1700" b="1">
                <a:solidFill>
                  <a:schemeClr val="dk1"/>
                </a:solidFill>
              </a:rPr>
              <a:t>other</a:t>
            </a:r>
            <a:r>
              <a:rPr lang="en" sz="1700">
                <a:solidFill>
                  <a:schemeClr val="dk1"/>
                </a:solidFill>
              </a:rPr>
              <a:t> group </a:t>
            </a:r>
            <a:r>
              <a:rPr lang="en" sz="1700" b="1">
                <a:solidFill>
                  <a:schemeClr val="dk1"/>
                </a:solidFill>
              </a:rPr>
              <a:t>members </a:t>
            </a:r>
            <a:r>
              <a:rPr lang="en" sz="1700">
                <a:solidFill>
                  <a:schemeClr val="dk1"/>
                </a:solidFill>
              </a:rPr>
              <a:t>follow along </a:t>
            </a:r>
            <a:r>
              <a:rPr lang="en" sz="1700" b="1">
                <a:solidFill>
                  <a:schemeClr val="dk1"/>
                </a:solidFill>
              </a:rPr>
              <a:t>silently</a:t>
            </a:r>
            <a:r>
              <a:rPr lang="en" sz="1700">
                <a:solidFill>
                  <a:schemeClr val="dk1"/>
                </a:solidFill>
              </a:rPr>
              <a:t>. Once the </a:t>
            </a:r>
            <a:r>
              <a:rPr lang="en" sz="1700" b="1">
                <a:solidFill>
                  <a:schemeClr val="dk1"/>
                </a:solidFill>
              </a:rPr>
              <a:t>first paragraph</a:t>
            </a:r>
            <a:r>
              <a:rPr lang="en" sz="1700">
                <a:solidFill>
                  <a:schemeClr val="dk1"/>
                </a:solidFill>
              </a:rPr>
              <a:t> </a:t>
            </a:r>
            <a:r>
              <a:rPr lang="en" sz="1700" b="1">
                <a:solidFill>
                  <a:schemeClr val="dk1"/>
                </a:solidFill>
              </a:rPr>
              <a:t>has been read</a:t>
            </a:r>
            <a:r>
              <a:rPr lang="en" sz="1700">
                <a:solidFill>
                  <a:schemeClr val="dk1"/>
                </a:solidFill>
              </a:rPr>
              <a:t>, you and your group members will volunteer to </a:t>
            </a:r>
            <a:r>
              <a:rPr lang="en" sz="1700" b="1">
                <a:solidFill>
                  <a:schemeClr val="dk1"/>
                </a:solidFill>
              </a:rPr>
              <a:t>“Say Something”</a:t>
            </a:r>
            <a:r>
              <a:rPr lang="en" sz="1700">
                <a:solidFill>
                  <a:schemeClr val="dk1"/>
                </a:solidFill>
              </a:rPr>
              <a:t> about the </a:t>
            </a:r>
            <a:r>
              <a:rPr lang="en" sz="1700" b="1">
                <a:solidFill>
                  <a:schemeClr val="dk1"/>
                </a:solidFill>
              </a:rPr>
              <a:t>text:</a:t>
            </a:r>
            <a:endParaRPr sz="1700" b="1">
              <a:solidFill>
                <a:schemeClr val="dk1"/>
              </a:solidFill>
            </a:endParaRPr>
          </a:p>
          <a:p>
            <a:pPr marL="1028700" lvl="2" indent="-273050" algn="l" rtl="0">
              <a:lnSpc>
                <a:spcPct val="90000"/>
              </a:lnSpc>
              <a:spcBef>
                <a:spcPts val="0"/>
              </a:spcBef>
              <a:spcAft>
                <a:spcPts val="0"/>
              </a:spcAft>
              <a:buClr>
                <a:schemeClr val="dk1"/>
              </a:buClr>
              <a:buSzPts val="1700"/>
              <a:buChar char="•"/>
            </a:pPr>
            <a:r>
              <a:rPr lang="en" sz="1700">
                <a:solidFill>
                  <a:schemeClr val="dk1"/>
                </a:solidFill>
              </a:rPr>
              <a:t>something </a:t>
            </a:r>
            <a:r>
              <a:rPr lang="en" sz="1700" b="1">
                <a:solidFill>
                  <a:schemeClr val="dk1"/>
                </a:solidFill>
              </a:rPr>
              <a:t>interesting</a:t>
            </a:r>
            <a:r>
              <a:rPr lang="en" sz="1700">
                <a:solidFill>
                  <a:schemeClr val="dk1"/>
                </a:solidFill>
              </a:rPr>
              <a:t> that you learned, </a:t>
            </a:r>
            <a:endParaRPr sz="1700">
              <a:solidFill>
                <a:schemeClr val="dk1"/>
              </a:solidFill>
            </a:endParaRPr>
          </a:p>
          <a:p>
            <a:pPr marL="1028700" lvl="2" indent="-273050" algn="l" rtl="0">
              <a:lnSpc>
                <a:spcPct val="90000"/>
              </a:lnSpc>
              <a:spcBef>
                <a:spcPts val="0"/>
              </a:spcBef>
              <a:spcAft>
                <a:spcPts val="0"/>
              </a:spcAft>
              <a:buClr>
                <a:schemeClr val="dk1"/>
              </a:buClr>
              <a:buSzPts val="1700"/>
              <a:buChar char="•"/>
            </a:pPr>
            <a:r>
              <a:rPr lang="en" sz="1700">
                <a:solidFill>
                  <a:schemeClr val="dk1"/>
                </a:solidFill>
              </a:rPr>
              <a:t>a </a:t>
            </a:r>
            <a:r>
              <a:rPr lang="en" sz="1700" b="1">
                <a:solidFill>
                  <a:schemeClr val="dk1"/>
                </a:solidFill>
              </a:rPr>
              <a:t>personal reaction</a:t>
            </a:r>
            <a:r>
              <a:rPr lang="en" sz="1700">
                <a:solidFill>
                  <a:schemeClr val="dk1"/>
                </a:solidFill>
              </a:rPr>
              <a:t> or </a:t>
            </a:r>
            <a:r>
              <a:rPr lang="en" sz="1700" b="1">
                <a:solidFill>
                  <a:schemeClr val="dk1"/>
                </a:solidFill>
              </a:rPr>
              <a:t>belief </a:t>
            </a:r>
            <a:r>
              <a:rPr lang="en" sz="1700">
                <a:solidFill>
                  <a:schemeClr val="dk1"/>
                </a:solidFill>
              </a:rPr>
              <a:t>about what is said, </a:t>
            </a:r>
            <a:endParaRPr sz="1700">
              <a:solidFill>
                <a:schemeClr val="dk1"/>
              </a:solidFill>
            </a:endParaRPr>
          </a:p>
          <a:p>
            <a:pPr marL="1028700" lvl="2" indent="-273050" algn="l" rtl="0">
              <a:lnSpc>
                <a:spcPct val="90000"/>
              </a:lnSpc>
              <a:spcBef>
                <a:spcPts val="0"/>
              </a:spcBef>
              <a:spcAft>
                <a:spcPts val="0"/>
              </a:spcAft>
              <a:buClr>
                <a:schemeClr val="dk1"/>
              </a:buClr>
              <a:buSzPts val="1700"/>
              <a:buChar char="•"/>
            </a:pPr>
            <a:r>
              <a:rPr lang="en" sz="1700">
                <a:solidFill>
                  <a:schemeClr val="dk1"/>
                </a:solidFill>
              </a:rPr>
              <a:t>a </a:t>
            </a:r>
            <a:r>
              <a:rPr lang="en" sz="1700" b="1">
                <a:solidFill>
                  <a:schemeClr val="dk1"/>
                </a:solidFill>
              </a:rPr>
              <a:t>question/wondering</a:t>
            </a:r>
            <a:r>
              <a:rPr lang="en" sz="1700">
                <a:solidFill>
                  <a:schemeClr val="dk1"/>
                </a:solidFill>
              </a:rPr>
              <a:t>,</a:t>
            </a:r>
            <a:endParaRPr sz="1700">
              <a:solidFill>
                <a:schemeClr val="dk1"/>
              </a:solidFill>
            </a:endParaRPr>
          </a:p>
          <a:p>
            <a:pPr marL="1028700" lvl="2" indent="-273050" algn="l" rtl="0">
              <a:lnSpc>
                <a:spcPct val="90000"/>
              </a:lnSpc>
              <a:spcBef>
                <a:spcPts val="0"/>
              </a:spcBef>
              <a:spcAft>
                <a:spcPts val="0"/>
              </a:spcAft>
              <a:buClr>
                <a:schemeClr val="dk1"/>
              </a:buClr>
              <a:buSzPts val="1700"/>
              <a:buChar char="•"/>
            </a:pPr>
            <a:r>
              <a:rPr lang="en" sz="1700">
                <a:solidFill>
                  <a:schemeClr val="dk1"/>
                </a:solidFill>
              </a:rPr>
              <a:t>or something you want to </a:t>
            </a:r>
            <a:r>
              <a:rPr lang="en" sz="1700" b="1">
                <a:solidFill>
                  <a:schemeClr val="dk1"/>
                </a:solidFill>
              </a:rPr>
              <a:t>learn more about</a:t>
            </a:r>
            <a:r>
              <a:rPr lang="en" sz="1700">
                <a:solidFill>
                  <a:schemeClr val="dk1"/>
                </a:solidFill>
              </a:rPr>
              <a:t>. </a:t>
            </a:r>
            <a:endParaRPr sz="1700">
              <a:solidFill>
                <a:schemeClr val="dk1"/>
              </a:solidFill>
            </a:endParaRPr>
          </a:p>
          <a:p>
            <a:pPr marL="342900" lvl="0" indent="-273050" algn="l" rtl="0">
              <a:lnSpc>
                <a:spcPct val="90000"/>
              </a:lnSpc>
              <a:spcBef>
                <a:spcPts val="0"/>
              </a:spcBef>
              <a:spcAft>
                <a:spcPts val="0"/>
              </a:spcAft>
              <a:buClr>
                <a:schemeClr val="dk1"/>
              </a:buClr>
              <a:buSzPts val="1700"/>
              <a:buChar char="•"/>
            </a:pPr>
            <a:r>
              <a:rPr lang="en" sz="1700" b="1">
                <a:solidFill>
                  <a:schemeClr val="dk1"/>
                </a:solidFill>
              </a:rPr>
              <a:t>Repeat this process</a:t>
            </a:r>
            <a:r>
              <a:rPr lang="en" sz="1700">
                <a:solidFill>
                  <a:schemeClr val="dk1"/>
                </a:solidFill>
              </a:rPr>
              <a:t> until the </a:t>
            </a:r>
            <a:r>
              <a:rPr lang="en" sz="1700" b="1">
                <a:solidFill>
                  <a:schemeClr val="dk1"/>
                </a:solidFill>
              </a:rPr>
              <a:t>entire article </a:t>
            </a:r>
            <a:r>
              <a:rPr lang="en" sz="1700">
                <a:solidFill>
                  <a:schemeClr val="dk1"/>
                </a:solidFill>
              </a:rPr>
              <a:t>has been </a:t>
            </a:r>
            <a:r>
              <a:rPr lang="en" sz="1700" b="1">
                <a:solidFill>
                  <a:schemeClr val="dk1"/>
                </a:solidFill>
              </a:rPr>
              <a:t>read aloud.</a:t>
            </a:r>
            <a:r>
              <a:rPr lang="en" sz="1700">
                <a:solidFill>
                  <a:schemeClr val="dk1"/>
                </a:solidFill>
              </a:rPr>
              <a:t> </a:t>
            </a:r>
            <a:endParaRPr sz="1700">
              <a:solidFill>
                <a:schemeClr val="dk1"/>
              </a:solidFill>
            </a:endParaRPr>
          </a:p>
        </p:txBody>
      </p:sp>
      <p:sp>
        <p:nvSpPr>
          <p:cNvPr id="647" name="Google Shape;647;p124">
            <a:extLst>
              <a:ext uri="{C183D7F6-B498-43B3-948B-1728B52AA6E4}">
                <adec:decorative xmlns:adec="http://schemas.microsoft.com/office/drawing/2017/decorative" val="1"/>
              </a:ext>
            </a:extLst>
          </p:cNvPr>
          <p:cNvSpPr/>
          <p:nvPr/>
        </p:nvSpPr>
        <p:spPr>
          <a:xfrm>
            <a:off x="6276000" y="4270519"/>
            <a:ext cx="2634900" cy="731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Libre Franklin"/>
              <a:ea typeface="Libre Franklin"/>
              <a:cs typeface="Libre Franklin"/>
              <a:sym typeface="Libre Franklin"/>
            </a:endParaRPr>
          </a:p>
        </p:txBody>
      </p:sp>
      <p:pic>
        <p:nvPicPr>
          <p:cNvPr id="648" name="Google Shape;648;p124" descr="This screenshot denotes that each breakout room will complete a reading of a historical newspaper article using a collaborative activity called &quot;Say Something.&quot; Information is available on the linked Padlet."/>
          <p:cNvPicPr preferRelativeResize="0"/>
          <p:nvPr/>
        </p:nvPicPr>
        <p:blipFill rotWithShape="1">
          <a:blip r:embed="rId3">
            <a:alphaModFix/>
          </a:blip>
          <a:srcRect b="7183"/>
          <a:stretch/>
        </p:blipFill>
        <p:spPr>
          <a:xfrm>
            <a:off x="7475006" y="116531"/>
            <a:ext cx="1170525" cy="477386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125"/>
          <p:cNvSpPr txBox="1">
            <a:spLocks noGrp="1"/>
          </p:cNvSpPr>
          <p:nvPr>
            <p:ph type="title"/>
          </p:nvPr>
        </p:nvSpPr>
        <p:spPr>
          <a:xfrm>
            <a:off x="126506" y="116531"/>
            <a:ext cx="4718400" cy="9942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dirty="0"/>
              <a:t>Breakout Room Directions (2)</a:t>
            </a:r>
            <a:endParaRPr dirty="0"/>
          </a:p>
        </p:txBody>
      </p:sp>
      <p:sp>
        <p:nvSpPr>
          <p:cNvPr id="655" name="Google Shape;655;p125"/>
          <p:cNvSpPr txBox="1">
            <a:spLocks noGrp="1"/>
          </p:cNvSpPr>
          <p:nvPr>
            <p:ph type="body" idx="1"/>
          </p:nvPr>
        </p:nvSpPr>
        <p:spPr>
          <a:xfrm>
            <a:off x="95044" y="1500402"/>
            <a:ext cx="5253000" cy="994200"/>
          </a:xfrm>
          <a:prstGeom prst="rect">
            <a:avLst/>
          </a:prstGeom>
        </p:spPr>
        <p:txBody>
          <a:bodyPr spcFirstLastPara="1" wrap="square" lIns="68575" tIns="34275" rIns="68575" bIns="34275" anchor="b" anchorCtr="0">
            <a:normAutofit fontScale="92500" lnSpcReduction="20000"/>
          </a:bodyPr>
          <a:lstStyle/>
          <a:p>
            <a:pPr marL="0" lvl="0" indent="0" algn="ctr" rtl="0">
              <a:spcBef>
                <a:spcPts val="800"/>
              </a:spcBef>
              <a:spcAft>
                <a:spcPts val="0"/>
              </a:spcAft>
              <a:buNone/>
            </a:pPr>
            <a:r>
              <a:rPr lang="en" sz="2100">
                <a:solidFill>
                  <a:srgbClr val="6D9EEB"/>
                </a:solidFill>
              </a:rPr>
              <a:t>Activity 1, Step 2</a:t>
            </a:r>
            <a:endParaRPr sz="2100">
              <a:solidFill>
                <a:srgbClr val="6D9EEB"/>
              </a:solidFill>
            </a:endParaRPr>
          </a:p>
          <a:p>
            <a:pPr marL="0" lvl="0" indent="0" algn="ctr" rtl="0">
              <a:spcBef>
                <a:spcPts val="800"/>
              </a:spcBef>
              <a:spcAft>
                <a:spcPts val="0"/>
              </a:spcAft>
              <a:buNone/>
            </a:pPr>
            <a:r>
              <a:rPr lang="en" sz="2100">
                <a:solidFill>
                  <a:srgbClr val="6D9EEB"/>
                </a:solidFill>
              </a:rPr>
              <a:t>Complete the Article Analysis Worksheet </a:t>
            </a:r>
            <a:endParaRPr sz="2100">
              <a:solidFill>
                <a:srgbClr val="6D9EEB"/>
              </a:solidFill>
            </a:endParaRPr>
          </a:p>
          <a:p>
            <a:pPr marL="0" lvl="0" indent="0" algn="ctr" rtl="0">
              <a:spcBef>
                <a:spcPts val="800"/>
              </a:spcBef>
              <a:spcAft>
                <a:spcPts val="0"/>
              </a:spcAft>
              <a:buNone/>
            </a:pPr>
            <a:r>
              <a:rPr lang="en" sz="2100">
                <a:solidFill>
                  <a:srgbClr val="6D9EEB"/>
                </a:solidFill>
              </a:rPr>
              <a:t>Collaboratively</a:t>
            </a:r>
            <a:r>
              <a:rPr lang="en">
                <a:solidFill>
                  <a:srgbClr val="6FA8DC"/>
                </a:solidFill>
              </a:rPr>
              <a:t> </a:t>
            </a:r>
            <a:endParaRPr>
              <a:solidFill>
                <a:srgbClr val="6FA8DC"/>
              </a:solidFill>
            </a:endParaRPr>
          </a:p>
        </p:txBody>
      </p:sp>
      <p:sp>
        <p:nvSpPr>
          <p:cNvPr id="656" name="Google Shape;656;p125"/>
          <p:cNvSpPr txBox="1">
            <a:spLocks noGrp="1"/>
          </p:cNvSpPr>
          <p:nvPr>
            <p:ph type="body" idx="2"/>
          </p:nvPr>
        </p:nvSpPr>
        <p:spPr>
          <a:xfrm>
            <a:off x="243806" y="3114413"/>
            <a:ext cx="4750500" cy="1124700"/>
          </a:xfrm>
          <a:prstGeom prst="rect">
            <a:avLst/>
          </a:prstGeom>
        </p:spPr>
        <p:txBody>
          <a:bodyPr spcFirstLastPara="1" wrap="square" lIns="68575" tIns="34275" rIns="68575" bIns="34275" anchor="t" anchorCtr="0">
            <a:noAutofit/>
          </a:bodyPr>
          <a:lstStyle/>
          <a:p>
            <a:pPr marL="342900" lvl="0" indent="-273050" algn="ctr" rtl="0">
              <a:lnSpc>
                <a:spcPct val="90000"/>
              </a:lnSpc>
              <a:spcBef>
                <a:spcPts val="0"/>
              </a:spcBef>
              <a:spcAft>
                <a:spcPts val="0"/>
              </a:spcAft>
              <a:buClr>
                <a:schemeClr val="dk1"/>
              </a:buClr>
              <a:buSzPts val="1700"/>
              <a:buChar char="•"/>
            </a:pPr>
            <a:r>
              <a:rPr lang="en" sz="1700" b="1">
                <a:solidFill>
                  <a:schemeClr val="dk1"/>
                </a:solidFill>
              </a:rPr>
              <a:t>Open </a:t>
            </a:r>
            <a:r>
              <a:rPr lang="en" sz="1700">
                <a:solidFill>
                  <a:schemeClr val="dk1"/>
                </a:solidFill>
              </a:rPr>
              <a:t>the</a:t>
            </a:r>
            <a:r>
              <a:rPr lang="en" sz="1700" b="1">
                <a:solidFill>
                  <a:schemeClr val="dk1"/>
                </a:solidFill>
              </a:rPr>
              <a:t> worksheet</a:t>
            </a:r>
            <a:r>
              <a:rPr lang="en" sz="1700">
                <a:solidFill>
                  <a:schemeClr val="dk1"/>
                </a:solidFill>
              </a:rPr>
              <a:t> linked for your </a:t>
            </a:r>
            <a:r>
              <a:rPr lang="en" sz="1700" b="1">
                <a:solidFill>
                  <a:schemeClr val="dk1"/>
                </a:solidFill>
              </a:rPr>
              <a:t>Breakout Room</a:t>
            </a:r>
            <a:r>
              <a:rPr lang="en" sz="1700">
                <a:solidFill>
                  <a:schemeClr val="dk1"/>
                </a:solidFill>
              </a:rPr>
              <a:t>.</a:t>
            </a:r>
            <a:endParaRPr sz="1700">
              <a:solidFill>
                <a:schemeClr val="dk1"/>
              </a:solidFill>
            </a:endParaRPr>
          </a:p>
          <a:p>
            <a:pPr marL="342900" lvl="0" indent="-273050" algn="ctr" rtl="0">
              <a:lnSpc>
                <a:spcPct val="90000"/>
              </a:lnSpc>
              <a:spcBef>
                <a:spcPts val="0"/>
              </a:spcBef>
              <a:spcAft>
                <a:spcPts val="0"/>
              </a:spcAft>
              <a:buClr>
                <a:schemeClr val="dk1"/>
              </a:buClr>
              <a:buSzPts val="1700"/>
              <a:buChar char="•"/>
            </a:pPr>
            <a:r>
              <a:rPr lang="en" sz="1700" b="1">
                <a:solidFill>
                  <a:schemeClr val="dk1"/>
                </a:solidFill>
              </a:rPr>
              <a:t>Complete </a:t>
            </a:r>
            <a:r>
              <a:rPr lang="en" sz="1700">
                <a:solidFill>
                  <a:schemeClr val="dk1"/>
                </a:solidFill>
              </a:rPr>
              <a:t>it together as a group. </a:t>
            </a:r>
            <a:endParaRPr sz="1700">
              <a:solidFill>
                <a:schemeClr val="dk1"/>
              </a:solidFill>
            </a:endParaRPr>
          </a:p>
        </p:txBody>
      </p:sp>
      <p:pic>
        <p:nvPicPr>
          <p:cNvPr id="657" name="Google Shape;657;p12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730108" y="1455750"/>
            <a:ext cx="2205881" cy="2688789"/>
          </a:xfrm>
          <a:prstGeom prst="rect">
            <a:avLst/>
          </a:prstGeom>
          <a:noFill/>
          <a:ln>
            <a:noFill/>
          </a:ln>
        </p:spPr>
      </p:pic>
      <p:pic>
        <p:nvPicPr>
          <p:cNvPr id="658" name="Google Shape;658;p12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400788" y="116530"/>
            <a:ext cx="1787044" cy="251006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4"/>
                </a:solidFill>
                <a:latin typeface="Oswald Medium"/>
                <a:ea typeface="Oswald Medium"/>
                <a:cs typeface="Oswald Medium"/>
                <a:sym typeface="Oswald Medium"/>
              </a:rPr>
              <a:t>The Activity: Supporting Question</a:t>
            </a:r>
            <a:endParaRPr>
              <a:solidFill>
                <a:schemeClr val="accent4"/>
              </a:solidFill>
              <a:latin typeface="Oswald Medium"/>
              <a:ea typeface="Oswald Medium"/>
              <a:cs typeface="Oswald Medium"/>
              <a:sym typeface="Oswald Medium"/>
            </a:endParaRPr>
          </a:p>
        </p:txBody>
      </p:sp>
      <p:sp>
        <p:nvSpPr>
          <p:cNvPr id="670" name="Google Shape;670;p127"/>
          <p:cNvSpPr txBox="1">
            <a:spLocks noGrp="1"/>
          </p:cNvSpPr>
          <p:nvPr>
            <p:ph type="body" idx="1"/>
          </p:nvPr>
        </p:nvSpPr>
        <p:spPr>
          <a:xfrm>
            <a:off x="311700" y="1273275"/>
            <a:ext cx="8520600" cy="214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00">
                <a:solidFill>
                  <a:schemeClr val="dk1"/>
                </a:solidFill>
                <a:latin typeface="Oswald"/>
                <a:ea typeface="Oswald"/>
                <a:cs typeface="Oswald"/>
                <a:sym typeface="Oswald"/>
              </a:rPr>
              <a:t>How do historical newspapers as </a:t>
            </a:r>
            <a:r>
              <a:rPr lang="en" sz="1900">
                <a:solidFill>
                  <a:schemeClr val="accent4"/>
                </a:solidFill>
                <a:latin typeface="Oswald"/>
                <a:ea typeface="Oswald"/>
                <a:cs typeface="Oswald"/>
                <a:sym typeface="Oswald"/>
              </a:rPr>
              <a:t>primary sources</a:t>
            </a:r>
            <a:r>
              <a:rPr lang="en" sz="1900">
                <a:solidFill>
                  <a:schemeClr val="dk1"/>
                </a:solidFill>
                <a:latin typeface="Oswald"/>
                <a:ea typeface="Oswald"/>
                <a:cs typeface="Oswald"/>
                <a:sym typeface="Oswald"/>
              </a:rPr>
              <a:t> help us better </a:t>
            </a:r>
            <a:r>
              <a:rPr lang="en" sz="1900">
                <a:solidFill>
                  <a:schemeClr val="accent4"/>
                </a:solidFill>
                <a:latin typeface="Oswald"/>
                <a:ea typeface="Oswald"/>
                <a:cs typeface="Oswald"/>
                <a:sym typeface="Oswald"/>
              </a:rPr>
              <a:t>understand what information Americans had access to </a:t>
            </a:r>
            <a:r>
              <a:rPr lang="en" sz="1900">
                <a:solidFill>
                  <a:schemeClr val="dk1"/>
                </a:solidFill>
                <a:latin typeface="Oswald"/>
                <a:ea typeface="Oswald"/>
                <a:cs typeface="Oswald"/>
                <a:sym typeface="Oswald"/>
              </a:rPr>
              <a:t>about Kristallnacht and other events of the Holocaust? </a:t>
            </a:r>
            <a:r>
              <a:rPr lang="en" sz="1900">
                <a:solidFill>
                  <a:srgbClr val="242424"/>
                </a:solidFill>
                <a:latin typeface="Oswald Medium"/>
                <a:ea typeface="Oswald Medium"/>
                <a:cs typeface="Oswald Medium"/>
                <a:sym typeface="Oswald Medium"/>
              </a:rPr>
              <a:t> </a:t>
            </a:r>
            <a:endParaRPr sz="1900">
              <a:solidFill>
                <a:srgbClr val="242424"/>
              </a:solidFill>
              <a:latin typeface="Oswald Medium"/>
              <a:ea typeface="Oswald Medium"/>
              <a:cs typeface="Oswald Medium"/>
              <a:sym typeface="Oswald Medium"/>
            </a:endParaRPr>
          </a:p>
          <a:p>
            <a:pPr marL="0" lvl="0" indent="0" algn="l" rtl="0">
              <a:spcBef>
                <a:spcPts val="0"/>
              </a:spcBef>
              <a:spcAft>
                <a:spcPts val="0"/>
              </a:spcAft>
              <a:buNone/>
            </a:pPr>
            <a:endParaRPr sz="1900">
              <a:solidFill>
                <a:schemeClr val="dk1"/>
              </a:solidFill>
              <a:latin typeface="Oswald Medium"/>
              <a:ea typeface="Oswald Medium"/>
              <a:cs typeface="Oswald Medium"/>
              <a:sym typeface="Oswald Medium"/>
            </a:endParaRPr>
          </a:p>
          <a:p>
            <a:pPr marL="0" lvl="0" indent="0" algn="l" rtl="0">
              <a:spcBef>
                <a:spcPts val="0"/>
              </a:spcBef>
              <a:spcAft>
                <a:spcPts val="1200"/>
              </a:spcAft>
              <a:buNone/>
            </a:pPr>
            <a:r>
              <a:rPr lang="en" sz="1900">
                <a:solidFill>
                  <a:schemeClr val="dk1"/>
                </a:solidFill>
                <a:latin typeface="Oswald Medium"/>
                <a:ea typeface="Oswald Medium"/>
                <a:cs typeface="Oswald Medium"/>
                <a:sym typeface="Oswald Medium"/>
              </a:rPr>
              <a:t>Use evidence from credible sources to support your claim. </a:t>
            </a:r>
            <a:endParaRPr sz="1900"/>
          </a:p>
        </p:txBody>
      </p:sp>
      <p:pic>
        <p:nvPicPr>
          <p:cNvPr id="671" name="Google Shape;671;p127" descr="This screenshot denotes how to add a comment to Padlet"/>
          <p:cNvPicPr preferRelativeResize="0"/>
          <p:nvPr/>
        </p:nvPicPr>
        <p:blipFill>
          <a:blip r:embed="rId3">
            <a:alphaModFix/>
          </a:blip>
          <a:stretch>
            <a:fillRect/>
          </a:stretch>
        </p:blipFill>
        <p:spPr>
          <a:xfrm>
            <a:off x="1806300" y="3072281"/>
            <a:ext cx="2696774" cy="763425"/>
          </a:xfrm>
          <a:prstGeom prst="rect">
            <a:avLst/>
          </a:prstGeom>
          <a:noFill/>
          <a:ln>
            <a:noFill/>
          </a:ln>
        </p:spPr>
      </p:pic>
      <p:sp>
        <p:nvSpPr>
          <p:cNvPr id="672" name="Google Shape;672;p127">
            <a:extLst>
              <a:ext uri="{C183D7F6-B498-43B3-948B-1728B52AA6E4}">
                <adec:decorative xmlns:adec="http://schemas.microsoft.com/office/drawing/2017/decorative" val="1"/>
              </a:ext>
            </a:extLst>
          </p:cNvPr>
          <p:cNvSpPr/>
          <p:nvPr/>
        </p:nvSpPr>
        <p:spPr>
          <a:xfrm>
            <a:off x="1220138" y="3413775"/>
            <a:ext cx="736500" cy="385800"/>
          </a:xfrm>
          <a:prstGeom prst="rightArrow">
            <a:avLst>
              <a:gd name="adj1" fmla="val 50000"/>
              <a:gd name="adj2" fmla="val 50000"/>
            </a:avLst>
          </a:prstGeom>
          <a:solidFill>
            <a:srgbClr val="E69138"/>
          </a:solidFill>
          <a:ln w="9525" cap="flat" cmpd="sng">
            <a:solidFill>
              <a:srgbClr val="E69138"/>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Libre Franklin"/>
              <a:ea typeface="Libre Franklin"/>
              <a:cs typeface="Libre Franklin"/>
              <a:sym typeface="Libre Franklin"/>
            </a:endParaRPr>
          </a:p>
        </p:txBody>
      </p:sp>
      <p:pic>
        <p:nvPicPr>
          <p:cNvPr id="673" name="Google Shape;673;p127" descr="This denotes that each participant will post a comment to answer the supporting question: How do historical newspapers as primary sources help us better understand what information Americans had access to about Kristallnacht, and other events of the Holocaust?"/>
          <p:cNvPicPr preferRelativeResize="0"/>
          <p:nvPr/>
        </p:nvPicPr>
        <p:blipFill>
          <a:blip r:embed="rId4">
            <a:alphaModFix/>
          </a:blip>
          <a:stretch>
            <a:fillRect/>
          </a:stretch>
        </p:blipFill>
        <p:spPr>
          <a:xfrm>
            <a:off x="6802519" y="2242366"/>
            <a:ext cx="1733531" cy="255828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128"/>
          <p:cNvSpPr txBox="1">
            <a:spLocks noGrp="1"/>
          </p:cNvSpPr>
          <p:nvPr>
            <p:ph type="title"/>
          </p:nvPr>
        </p:nvSpPr>
        <p:spPr>
          <a:xfrm>
            <a:off x="236875" y="351525"/>
            <a:ext cx="504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4"/>
                </a:solidFill>
                <a:latin typeface="Oswald Medium"/>
                <a:ea typeface="Oswald Medium"/>
                <a:cs typeface="Oswald Medium"/>
                <a:sym typeface="Oswald Medium"/>
              </a:rPr>
              <a:t>Extend Student Learning</a:t>
            </a:r>
            <a:endParaRPr>
              <a:solidFill>
                <a:schemeClr val="accent4"/>
              </a:solidFill>
              <a:latin typeface="Oswald Medium"/>
              <a:ea typeface="Oswald Medium"/>
              <a:cs typeface="Oswald Medium"/>
              <a:sym typeface="Oswald Medium"/>
            </a:endParaRPr>
          </a:p>
        </p:txBody>
      </p:sp>
      <p:pic>
        <p:nvPicPr>
          <p:cNvPr id="679" name="Google Shape;679;p128" descr="An image of Robert Harlan's diary from November 10, 1938"/>
          <p:cNvPicPr preferRelativeResize="0"/>
          <p:nvPr/>
        </p:nvPicPr>
        <p:blipFill>
          <a:blip r:embed="rId3">
            <a:alphaModFix/>
          </a:blip>
          <a:stretch>
            <a:fillRect/>
          </a:stretch>
        </p:blipFill>
        <p:spPr>
          <a:xfrm>
            <a:off x="5282825" y="265575"/>
            <a:ext cx="3657525" cy="4725526"/>
          </a:xfrm>
          <a:prstGeom prst="rect">
            <a:avLst/>
          </a:prstGeom>
          <a:noFill/>
          <a:ln>
            <a:noFill/>
          </a:ln>
        </p:spPr>
      </p:pic>
      <p:pic>
        <p:nvPicPr>
          <p:cNvPr id="680" name="Google Shape;680;p128" descr="An image of Susan Warsinger providing her testimony of Kristallnacht"/>
          <p:cNvPicPr preferRelativeResize="0"/>
          <p:nvPr/>
        </p:nvPicPr>
        <p:blipFill>
          <a:blip r:embed="rId4">
            <a:alphaModFix/>
          </a:blip>
          <a:stretch>
            <a:fillRect/>
          </a:stretch>
        </p:blipFill>
        <p:spPr>
          <a:xfrm>
            <a:off x="236875" y="1088700"/>
            <a:ext cx="4893776" cy="36433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129"/>
          <p:cNvSpPr txBox="1">
            <a:spLocks noGrp="1"/>
          </p:cNvSpPr>
          <p:nvPr>
            <p:ph type="title"/>
          </p:nvPr>
        </p:nvSpPr>
        <p:spPr>
          <a:xfrm>
            <a:off x="109136" y="0"/>
            <a:ext cx="8925900" cy="9942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dirty="0"/>
              <a:t>Breakout Room Directions (3)</a:t>
            </a:r>
            <a:endParaRPr dirty="0"/>
          </a:p>
        </p:txBody>
      </p:sp>
      <p:sp>
        <p:nvSpPr>
          <p:cNvPr id="687" name="Google Shape;687;p129"/>
          <p:cNvSpPr txBox="1">
            <a:spLocks noGrp="1"/>
          </p:cNvSpPr>
          <p:nvPr>
            <p:ph type="body" idx="1"/>
          </p:nvPr>
        </p:nvSpPr>
        <p:spPr>
          <a:xfrm>
            <a:off x="1509587" y="687342"/>
            <a:ext cx="6315300" cy="938100"/>
          </a:xfrm>
          <a:prstGeom prst="rect">
            <a:avLst/>
          </a:prstGeom>
        </p:spPr>
        <p:txBody>
          <a:bodyPr spcFirstLastPara="1" wrap="square" lIns="68575" tIns="34275" rIns="68575" bIns="34275" anchor="b" anchorCtr="0">
            <a:normAutofit/>
          </a:bodyPr>
          <a:lstStyle/>
          <a:p>
            <a:pPr marL="0" lvl="0" indent="0" algn="ctr" rtl="0">
              <a:lnSpc>
                <a:spcPct val="100000"/>
              </a:lnSpc>
              <a:spcBef>
                <a:spcPts val="0"/>
              </a:spcBef>
              <a:spcAft>
                <a:spcPts val="0"/>
              </a:spcAft>
              <a:buNone/>
            </a:pPr>
            <a:r>
              <a:rPr lang="en">
                <a:solidFill>
                  <a:srgbClr val="8E7CC3"/>
                </a:solidFill>
              </a:rPr>
              <a:t>Activity 2, Step 1</a:t>
            </a:r>
            <a:endParaRPr>
              <a:solidFill>
                <a:srgbClr val="8E7CC3"/>
              </a:solidFill>
            </a:endParaRPr>
          </a:p>
          <a:p>
            <a:pPr marL="0" lvl="0" indent="0" algn="ctr" rtl="0">
              <a:lnSpc>
                <a:spcPct val="100000"/>
              </a:lnSpc>
              <a:spcBef>
                <a:spcPts val="0"/>
              </a:spcBef>
              <a:spcAft>
                <a:spcPts val="0"/>
              </a:spcAft>
              <a:buNone/>
            </a:pPr>
            <a:r>
              <a:rPr lang="en">
                <a:solidFill>
                  <a:srgbClr val="8E7CC3"/>
                </a:solidFill>
              </a:rPr>
              <a:t>Access the additional primary source, a personal, eyewitness account. </a:t>
            </a:r>
            <a:endParaRPr>
              <a:solidFill>
                <a:srgbClr val="8E7CC3"/>
              </a:solidFill>
            </a:endParaRPr>
          </a:p>
        </p:txBody>
      </p:sp>
      <p:sp>
        <p:nvSpPr>
          <p:cNvPr id="688" name="Google Shape;688;p129"/>
          <p:cNvSpPr txBox="1">
            <a:spLocks noGrp="1"/>
          </p:cNvSpPr>
          <p:nvPr>
            <p:ph type="body" idx="2"/>
          </p:nvPr>
        </p:nvSpPr>
        <p:spPr>
          <a:xfrm>
            <a:off x="267506" y="3706013"/>
            <a:ext cx="8720700" cy="1365300"/>
          </a:xfrm>
          <a:prstGeom prst="rect">
            <a:avLst/>
          </a:prstGeom>
        </p:spPr>
        <p:txBody>
          <a:bodyPr spcFirstLastPara="1" wrap="square" lIns="68575" tIns="34275" rIns="68575" bIns="34275" anchor="t" anchorCtr="0">
            <a:noAutofit/>
          </a:bodyPr>
          <a:lstStyle/>
          <a:p>
            <a:pPr marL="0" lvl="0" indent="0" algn="l" rtl="0">
              <a:lnSpc>
                <a:spcPct val="90000"/>
              </a:lnSpc>
              <a:spcBef>
                <a:spcPts val="0"/>
              </a:spcBef>
              <a:spcAft>
                <a:spcPts val="0"/>
              </a:spcAft>
              <a:buNone/>
            </a:pPr>
            <a:r>
              <a:rPr lang="en" sz="1700">
                <a:solidFill>
                  <a:schemeClr val="dk1"/>
                </a:solidFill>
              </a:rPr>
              <a:t>As you watch or read your next source, consider how this eyewitness account adds depth and complexity to our understanding of Kristallnacht. </a:t>
            </a:r>
            <a:endParaRPr sz="1700">
              <a:solidFill>
                <a:schemeClr val="dk1"/>
              </a:solidFill>
            </a:endParaRPr>
          </a:p>
        </p:txBody>
      </p:sp>
      <p:pic>
        <p:nvPicPr>
          <p:cNvPr id="689" name="Google Shape;689;p129" descr="This denotes how participants can access links to the diary and video testimony on the linked Padlet. "/>
          <p:cNvPicPr preferRelativeResize="0"/>
          <p:nvPr/>
        </p:nvPicPr>
        <p:blipFill>
          <a:blip r:embed="rId3">
            <a:alphaModFix/>
          </a:blip>
          <a:stretch>
            <a:fillRect/>
          </a:stretch>
        </p:blipFill>
        <p:spPr>
          <a:xfrm>
            <a:off x="4129518" y="1625362"/>
            <a:ext cx="1075425" cy="2033662"/>
          </a:xfrm>
          <a:prstGeom prst="rect">
            <a:avLst/>
          </a:prstGeom>
          <a:noFill/>
          <a:ln>
            <a:noFill/>
          </a:ln>
          <a:effectLst>
            <a:outerShdw blurRad="57150" dist="19050" dir="5400000" algn="bl" rotWithShape="0">
              <a:srgbClr val="000000">
                <a:alpha val="50000"/>
              </a:srgbClr>
            </a:outerShdw>
          </a:effectLst>
        </p:spPr>
      </p:pic>
      <p:pic>
        <p:nvPicPr>
          <p:cNvPr id="690" name="Google Shape;690;p129" descr="An excerpt from Robert Harlan's diary from November 10, 1938"/>
          <p:cNvPicPr preferRelativeResize="0"/>
          <p:nvPr/>
        </p:nvPicPr>
        <p:blipFill>
          <a:blip r:embed="rId4">
            <a:alphaModFix/>
          </a:blip>
          <a:stretch>
            <a:fillRect/>
          </a:stretch>
        </p:blipFill>
        <p:spPr>
          <a:xfrm>
            <a:off x="1090388" y="1739667"/>
            <a:ext cx="2441584" cy="1852044"/>
          </a:xfrm>
          <a:prstGeom prst="rect">
            <a:avLst/>
          </a:prstGeom>
          <a:noFill/>
          <a:ln>
            <a:noFill/>
          </a:ln>
          <a:effectLst>
            <a:outerShdw blurRad="57150" dist="19050" dir="5400000" algn="bl" rotWithShape="0">
              <a:srgbClr val="000000">
                <a:alpha val="50000"/>
              </a:srgbClr>
            </a:outerShdw>
          </a:effectLst>
        </p:spPr>
      </p:pic>
      <p:pic>
        <p:nvPicPr>
          <p:cNvPr id="691" name="Google Shape;691;p129" descr="Susan Warsinger giving her testimony of Kristallnacht"/>
          <p:cNvPicPr preferRelativeResize="0"/>
          <p:nvPr/>
        </p:nvPicPr>
        <p:blipFill>
          <a:blip r:embed="rId5">
            <a:alphaModFix/>
          </a:blip>
          <a:stretch>
            <a:fillRect/>
          </a:stretch>
        </p:blipFill>
        <p:spPr>
          <a:xfrm>
            <a:off x="5802487" y="1716173"/>
            <a:ext cx="2762831" cy="185204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130"/>
          <p:cNvSpPr txBox="1">
            <a:spLocks noGrp="1"/>
          </p:cNvSpPr>
          <p:nvPr>
            <p:ph type="title"/>
          </p:nvPr>
        </p:nvSpPr>
        <p:spPr>
          <a:xfrm>
            <a:off x="109140" y="0"/>
            <a:ext cx="4544400" cy="11343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dirty="0"/>
              <a:t>Breakout Room Directions (4)</a:t>
            </a:r>
            <a:endParaRPr dirty="0"/>
          </a:p>
        </p:txBody>
      </p:sp>
      <p:sp>
        <p:nvSpPr>
          <p:cNvPr id="698" name="Google Shape;698;p130"/>
          <p:cNvSpPr txBox="1">
            <a:spLocks noGrp="1"/>
          </p:cNvSpPr>
          <p:nvPr>
            <p:ph type="body" idx="1"/>
          </p:nvPr>
        </p:nvSpPr>
        <p:spPr>
          <a:xfrm>
            <a:off x="206175" y="1040756"/>
            <a:ext cx="4544400" cy="2817300"/>
          </a:xfrm>
          <a:prstGeom prst="rect">
            <a:avLst/>
          </a:prstGeom>
        </p:spPr>
        <p:txBody>
          <a:bodyPr spcFirstLastPara="1" wrap="square" lIns="68575" tIns="34275" rIns="68575" bIns="34275" anchor="b" anchorCtr="0">
            <a:normAutofit lnSpcReduction="10000"/>
          </a:bodyPr>
          <a:lstStyle/>
          <a:p>
            <a:pPr marL="0" lvl="0" indent="0" algn="ctr" rtl="0">
              <a:lnSpc>
                <a:spcPct val="100000"/>
              </a:lnSpc>
              <a:spcBef>
                <a:spcPts val="0"/>
              </a:spcBef>
              <a:spcAft>
                <a:spcPts val="0"/>
              </a:spcAft>
              <a:buNone/>
            </a:pPr>
            <a:r>
              <a:rPr lang="en">
                <a:solidFill>
                  <a:srgbClr val="8E7CC3"/>
                </a:solidFill>
              </a:rPr>
              <a:t>Activity 2, Step 2</a:t>
            </a:r>
            <a:endParaRPr>
              <a:solidFill>
                <a:srgbClr val="8E7CC3"/>
              </a:solidFill>
            </a:endParaRPr>
          </a:p>
          <a:p>
            <a:pPr marL="0" lvl="0" indent="0" algn="ctr" rtl="0">
              <a:lnSpc>
                <a:spcPct val="100000"/>
              </a:lnSpc>
              <a:spcBef>
                <a:spcPts val="0"/>
              </a:spcBef>
              <a:spcAft>
                <a:spcPts val="0"/>
              </a:spcAft>
              <a:buNone/>
            </a:pPr>
            <a:endParaRPr>
              <a:solidFill>
                <a:srgbClr val="8E7CC3"/>
              </a:solidFill>
            </a:endParaRPr>
          </a:p>
          <a:p>
            <a:pPr marL="0" lvl="0" indent="0" algn="ctr" rtl="0">
              <a:lnSpc>
                <a:spcPct val="100000"/>
              </a:lnSpc>
              <a:spcBef>
                <a:spcPts val="0"/>
              </a:spcBef>
              <a:spcAft>
                <a:spcPts val="0"/>
              </a:spcAft>
              <a:buNone/>
            </a:pPr>
            <a:r>
              <a:rPr lang="en">
                <a:solidFill>
                  <a:srgbClr val="8E7CC3"/>
                </a:solidFill>
              </a:rPr>
              <a:t>Collaboratively post a comment that answers this question: </a:t>
            </a:r>
            <a:endParaRPr>
              <a:solidFill>
                <a:srgbClr val="8E7CC3"/>
              </a:solidFill>
            </a:endParaRPr>
          </a:p>
          <a:p>
            <a:pPr marL="0" lvl="0" indent="0" algn="ctr" rtl="0">
              <a:lnSpc>
                <a:spcPct val="100000"/>
              </a:lnSpc>
              <a:spcBef>
                <a:spcPts val="0"/>
              </a:spcBef>
              <a:spcAft>
                <a:spcPts val="0"/>
              </a:spcAft>
              <a:buNone/>
            </a:pPr>
            <a:endParaRPr>
              <a:solidFill>
                <a:srgbClr val="8E7CC3"/>
              </a:solidFill>
            </a:endParaRPr>
          </a:p>
          <a:p>
            <a:pPr marL="0" lvl="0" indent="0" algn="ctr" rtl="0">
              <a:lnSpc>
                <a:spcPct val="100000"/>
              </a:lnSpc>
              <a:spcBef>
                <a:spcPts val="0"/>
              </a:spcBef>
              <a:spcAft>
                <a:spcPts val="0"/>
              </a:spcAft>
              <a:buNone/>
            </a:pPr>
            <a:endParaRPr>
              <a:solidFill>
                <a:srgbClr val="8E7CC3"/>
              </a:solidFill>
            </a:endParaRPr>
          </a:p>
          <a:p>
            <a:pPr marL="0" lvl="0" indent="0" algn="l" rtl="0">
              <a:lnSpc>
                <a:spcPct val="100000"/>
              </a:lnSpc>
              <a:spcBef>
                <a:spcPts val="0"/>
              </a:spcBef>
              <a:spcAft>
                <a:spcPts val="0"/>
              </a:spcAft>
              <a:buNone/>
            </a:pPr>
            <a:endParaRPr>
              <a:solidFill>
                <a:srgbClr val="8E7CC3"/>
              </a:solidFill>
            </a:endParaRPr>
          </a:p>
          <a:p>
            <a:pPr marL="0" lvl="0" indent="0" algn="ctr" rtl="0">
              <a:lnSpc>
                <a:spcPct val="100000"/>
              </a:lnSpc>
              <a:spcBef>
                <a:spcPts val="0"/>
              </a:spcBef>
              <a:spcAft>
                <a:spcPts val="0"/>
              </a:spcAft>
              <a:buNone/>
            </a:pPr>
            <a:endParaRPr>
              <a:solidFill>
                <a:srgbClr val="8E7CC3"/>
              </a:solidFill>
            </a:endParaRPr>
          </a:p>
          <a:p>
            <a:pPr marL="0" lvl="0" indent="0" algn="ctr" rtl="0">
              <a:lnSpc>
                <a:spcPct val="100000"/>
              </a:lnSpc>
              <a:spcBef>
                <a:spcPts val="0"/>
              </a:spcBef>
              <a:spcAft>
                <a:spcPts val="0"/>
              </a:spcAft>
              <a:buNone/>
            </a:pPr>
            <a:r>
              <a:rPr lang="en">
                <a:solidFill>
                  <a:srgbClr val="8E7CC3"/>
                </a:solidFill>
              </a:rPr>
              <a:t>How do the diary entry/ survivor testimony add depth and complexity to our understanding of Kristallnacht?</a:t>
            </a:r>
            <a:endParaRPr>
              <a:solidFill>
                <a:srgbClr val="8E7CC3"/>
              </a:solidFill>
            </a:endParaRPr>
          </a:p>
        </p:txBody>
      </p:sp>
      <p:pic>
        <p:nvPicPr>
          <p:cNvPr id="699" name="Google Shape;699;p130" descr="an excerpt from the diary of Robert Harlan on November 10, 1938"/>
          <p:cNvPicPr preferRelativeResize="0"/>
          <p:nvPr/>
        </p:nvPicPr>
        <p:blipFill>
          <a:blip r:embed="rId3">
            <a:alphaModFix/>
          </a:blip>
          <a:stretch>
            <a:fillRect/>
          </a:stretch>
        </p:blipFill>
        <p:spPr>
          <a:xfrm>
            <a:off x="6601875" y="2131280"/>
            <a:ext cx="2441584" cy="1852044"/>
          </a:xfrm>
          <a:prstGeom prst="rect">
            <a:avLst/>
          </a:prstGeom>
          <a:noFill/>
          <a:ln>
            <a:noFill/>
          </a:ln>
          <a:effectLst>
            <a:outerShdw blurRad="57150" dist="19050" dir="5400000" algn="bl" rotWithShape="0">
              <a:srgbClr val="000000">
                <a:alpha val="50000"/>
              </a:srgbClr>
            </a:outerShdw>
          </a:effectLst>
        </p:spPr>
      </p:pic>
      <p:pic>
        <p:nvPicPr>
          <p:cNvPr id="700" name="Google Shape;700;p130" descr="Susan Warsinger giving her testimony of the events of Kristallnacht"/>
          <p:cNvPicPr preferRelativeResize="0"/>
          <p:nvPr/>
        </p:nvPicPr>
        <p:blipFill>
          <a:blip r:embed="rId4">
            <a:alphaModFix/>
          </a:blip>
          <a:stretch>
            <a:fillRect/>
          </a:stretch>
        </p:blipFill>
        <p:spPr>
          <a:xfrm>
            <a:off x="6601875" y="336769"/>
            <a:ext cx="2441588" cy="1636706"/>
          </a:xfrm>
          <a:prstGeom prst="rect">
            <a:avLst/>
          </a:prstGeom>
          <a:noFill/>
          <a:ln>
            <a:noFill/>
          </a:ln>
          <a:effectLst>
            <a:outerShdw blurRad="57150" dist="19050" dir="5400000" algn="bl" rotWithShape="0">
              <a:srgbClr val="000000">
                <a:alpha val="50000"/>
              </a:srgbClr>
            </a:outerShdw>
          </a:effectLst>
        </p:spPr>
      </p:pic>
      <p:pic>
        <p:nvPicPr>
          <p:cNvPr id="701" name="Google Shape;701;p130" descr="This denotes the plus sign used on Padlet to add a comment. "/>
          <p:cNvPicPr preferRelativeResize="0"/>
          <p:nvPr/>
        </p:nvPicPr>
        <p:blipFill>
          <a:blip r:embed="rId5">
            <a:alphaModFix/>
          </a:blip>
          <a:stretch>
            <a:fillRect/>
          </a:stretch>
        </p:blipFill>
        <p:spPr>
          <a:xfrm>
            <a:off x="1090538" y="2335969"/>
            <a:ext cx="2718975" cy="471563"/>
          </a:xfrm>
          <a:prstGeom prst="rect">
            <a:avLst/>
          </a:prstGeom>
          <a:noFill/>
          <a:ln>
            <a:noFill/>
          </a:ln>
        </p:spPr>
      </p:pic>
      <p:sp>
        <p:nvSpPr>
          <p:cNvPr id="702" name="Google Shape;702;p130">
            <a:extLst>
              <a:ext uri="{C183D7F6-B498-43B3-948B-1728B52AA6E4}">
                <adec:decorative xmlns:adec="http://schemas.microsoft.com/office/drawing/2017/decorative" val="1"/>
              </a:ext>
            </a:extLst>
          </p:cNvPr>
          <p:cNvSpPr/>
          <p:nvPr/>
        </p:nvSpPr>
        <p:spPr>
          <a:xfrm>
            <a:off x="787688" y="2478600"/>
            <a:ext cx="456000" cy="216300"/>
          </a:xfrm>
          <a:prstGeom prst="rightArrow">
            <a:avLst>
              <a:gd name="adj1" fmla="val 50000"/>
              <a:gd name="adj2" fmla="val 50000"/>
            </a:avLst>
          </a:prstGeom>
          <a:solidFill>
            <a:srgbClr val="F6B26B"/>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solidFill>
                <a:schemeClr val="accent2"/>
              </a:solidFill>
              <a:latin typeface="Libre Franklin"/>
              <a:ea typeface="Libre Franklin"/>
              <a:cs typeface="Libre Franklin"/>
              <a:sym typeface="Libre Franklin"/>
            </a:endParaRPr>
          </a:p>
        </p:txBody>
      </p:sp>
      <p:pic>
        <p:nvPicPr>
          <p:cNvPr id="703" name="Google Shape;703;p130" descr="This denotes the place on the linked Padlet for participants to reflect on their reading/viewing of the additional primary sources. "/>
          <p:cNvPicPr preferRelativeResize="0"/>
          <p:nvPr/>
        </p:nvPicPr>
        <p:blipFill>
          <a:blip r:embed="rId6">
            <a:alphaModFix/>
          </a:blip>
          <a:stretch>
            <a:fillRect/>
          </a:stretch>
        </p:blipFill>
        <p:spPr>
          <a:xfrm>
            <a:off x="4864800" y="1134225"/>
            <a:ext cx="1622774" cy="198936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102"/>
          <p:cNvSpPr txBox="1">
            <a:spLocks noGrp="1"/>
          </p:cNvSpPr>
          <p:nvPr>
            <p:ph type="title"/>
          </p:nvPr>
        </p:nvSpPr>
        <p:spPr>
          <a:xfrm>
            <a:off x="312630" y="144684"/>
            <a:ext cx="5058300" cy="7431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072B62"/>
              </a:buClr>
              <a:buSzPts val="3300"/>
              <a:buFont typeface="Georgia"/>
              <a:buNone/>
            </a:pPr>
            <a:r>
              <a:rPr lang="en" dirty="0">
                <a:sym typeface="Libre Franklin Medium"/>
              </a:rPr>
              <a:t>What are Standards?</a:t>
            </a:r>
            <a:endParaRPr dirty="0">
              <a:sym typeface="Libre Franklin Medium"/>
            </a:endParaRPr>
          </a:p>
        </p:txBody>
      </p:sp>
      <p:sp>
        <p:nvSpPr>
          <p:cNvPr id="447" name="Google Shape;447;p102"/>
          <p:cNvSpPr txBox="1">
            <a:spLocks noGrp="1"/>
          </p:cNvSpPr>
          <p:nvPr>
            <p:ph type="body" idx="1"/>
          </p:nvPr>
        </p:nvSpPr>
        <p:spPr>
          <a:xfrm>
            <a:off x="400931" y="776420"/>
            <a:ext cx="8268000" cy="13593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SzPts val="2700"/>
              <a:buNone/>
            </a:pPr>
            <a:r>
              <a:rPr lang="en" sz="2400" dirty="0">
                <a:solidFill>
                  <a:srgbClr val="595959"/>
                </a:solidFill>
                <a:sym typeface="Libre Franklin"/>
              </a:rPr>
              <a:t>Standards define what students should</a:t>
            </a:r>
            <a:r>
              <a:rPr lang="en" sz="2400" i="1" dirty="0">
                <a:solidFill>
                  <a:srgbClr val="595959"/>
                </a:solidFill>
                <a:sym typeface="Libre Franklin"/>
              </a:rPr>
              <a:t> know</a:t>
            </a:r>
            <a:r>
              <a:rPr lang="en" sz="2400" dirty="0">
                <a:solidFill>
                  <a:srgbClr val="595959"/>
                </a:solidFill>
                <a:sym typeface="Libre Franklin"/>
              </a:rPr>
              <a:t>, </a:t>
            </a:r>
            <a:r>
              <a:rPr lang="en" sz="2400" i="1" dirty="0">
                <a:solidFill>
                  <a:srgbClr val="595959"/>
                </a:solidFill>
                <a:sym typeface="Libre Franklin"/>
              </a:rPr>
              <a:t>understand</a:t>
            </a:r>
            <a:r>
              <a:rPr lang="en" sz="2400" dirty="0">
                <a:solidFill>
                  <a:srgbClr val="595959"/>
                </a:solidFill>
                <a:sym typeface="Libre Franklin"/>
              </a:rPr>
              <a:t> and be able to </a:t>
            </a:r>
            <a:r>
              <a:rPr lang="en" sz="2400" i="1" dirty="0">
                <a:solidFill>
                  <a:srgbClr val="595959"/>
                </a:solidFill>
                <a:sym typeface="Libre Franklin"/>
              </a:rPr>
              <a:t>do</a:t>
            </a:r>
            <a:r>
              <a:rPr lang="en" sz="2400" dirty="0">
                <a:solidFill>
                  <a:srgbClr val="595959"/>
                </a:solidFill>
                <a:sym typeface="Libre Franklin"/>
              </a:rPr>
              <a:t> at the end of a grade level.</a:t>
            </a:r>
            <a:endParaRPr sz="2400" dirty="0">
              <a:sym typeface="Libre Franklin"/>
            </a:endParaRPr>
          </a:p>
          <a:p>
            <a:pPr marL="0" lvl="0" indent="0" algn="l" rtl="0">
              <a:lnSpc>
                <a:spcPct val="90000"/>
              </a:lnSpc>
              <a:spcBef>
                <a:spcPts val="800"/>
              </a:spcBef>
              <a:spcAft>
                <a:spcPts val="0"/>
              </a:spcAft>
              <a:buSzPts val="2700"/>
              <a:buNone/>
            </a:pPr>
            <a:endParaRPr sz="2400" dirty="0"/>
          </a:p>
        </p:txBody>
      </p:sp>
      <p:graphicFrame>
        <p:nvGraphicFramePr>
          <p:cNvPr id="448" name="Google Shape;448;p102" descr="Standards Definition Chart&#10;&#10;In this chart, the definition of a standard is explored through the terms know, understand and do. &#10;&#10;Know: Refers to facts, dates, places, people, definitions, rules, or information&#10;&#10;Understand: Refers to theories, generalizations, or “big ideas”&#10;&#10;Do: Refers to skills such as communication, reading, computation, application, and transfer to new situations" title="Standards Definition Chart"/>
          <p:cNvGraphicFramePr/>
          <p:nvPr>
            <p:extLst>
              <p:ext uri="{D42A27DB-BD31-4B8C-83A1-F6EECF244321}">
                <p14:modId xmlns:p14="http://schemas.microsoft.com/office/powerpoint/2010/main" val="1433927134"/>
              </p:ext>
            </p:extLst>
          </p:nvPr>
        </p:nvGraphicFramePr>
        <p:xfrm>
          <a:off x="811650" y="2005625"/>
          <a:ext cx="7520700" cy="2012130"/>
        </p:xfrm>
        <a:graphic>
          <a:graphicData uri="http://schemas.openxmlformats.org/drawingml/2006/table">
            <a:tbl>
              <a:tblPr firstRow="1">
                <a:noFill/>
                <a:tableStyleId>{11A1E19C-280B-4101-8981-493D14F4EEF0}</a:tableStyleId>
              </a:tblPr>
              <a:tblGrid>
                <a:gridCol w="1102900">
                  <a:extLst>
                    <a:ext uri="{9D8B030D-6E8A-4147-A177-3AD203B41FA5}">
                      <a16:colId xmlns:a16="http://schemas.microsoft.com/office/drawing/2014/main" val="20000"/>
                    </a:ext>
                  </a:extLst>
                </a:gridCol>
                <a:gridCol w="6417800">
                  <a:extLst>
                    <a:ext uri="{9D8B030D-6E8A-4147-A177-3AD203B41FA5}">
                      <a16:colId xmlns:a16="http://schemas.microsoft.com/office/drawing/2014/main" val="20001"/>
                    </a:ext>
                  </a:extLst>
                </a:gridCol>
              </a:tblGrid>
              <a:tr h="342875">
                <a:tc>
                  <a:txBody>
                    <a:bodyPr/>
                    <a:lstStyle/>
                    <a:p>
                      <a:pPr marL="0" marR="0" lvl="0" indent="0" algn="l" rtl="0">
                        <a:lnSpc>
                          <a:spcPct val="100000"/>
                        </a:lnSpc>
                        <a:spcBef>
                          <a:spcPts val="0"/>
                        </a:spcBef>
                        <a:spcAft>
                          <a:spcPts val="0"/>
                        </a:spcAft>
                        <a:buClr>
                          <a:schemeClr val="dk1"/>
                        </a:buClr>
                        <a:buSzPts val="1400"/>
                        <a:buFont typeface="Libre Franklin Medium"/>
                        <a:buNone/>
                      </a:pPr>
                      <a:endParaRPr sz="1400" u="none" strike="noStrike" cap="none" dirty="0">
                        <a:latin typeface="Libre Franklin"/>
                        <a:ea typeface="Libre Franklin"/>
                        <a:cs typeface="Libre Franklin"/>
                        <a:sym typeface="Libre Franklin"/>
                      </a:endParaRPr>
                    </a:p>
                  </a:txBody>
                  <a:tcPr marL="68575" marR="68575" marT="68575" marB="68575">
                    <a:solidFill>
                      <a:srgbClr val="B3C0DF"/>
                    </a:solidFill>
                  </a:tcPr>
                </a:tc>
                <a:tc>
                  <a:txBody>
                    <a:bodyPr/>
                    <a:lstStyle/>
                    <a:p>
                      <a:pPr marL="0" marR="0" lvl="0" indent="0" algn="ctr" rtl="0">
                        <a:lnSpc>
                          <a:spcPct val="115000"/>
                        </a:lnSpc>
                        <a:spcBef>
                          <a:spcPts val="0"/>
                        </a:spcBef>
                        <a:spcAft>
                          <a:spcPts val="0"/>
                        </a:spcAft>
                        <a:buClr>
                          <a:srgbClr val="3F3F3F"/>
                        </a:buClr>
                        <a:buSzPts val="1400"/>
                        <a:buFont typeface="Libre Franklin Medium"/>
                        <a:buNone/>
                      </a:pPr>
                      <a:r>
                        <a:rPr lang="en" sz="1400" b="1" u="none" strike="noStrike" cap="none">
                          <a:solidFill>
                            <a:srgbClr val="3F3F3F"/>
                          </a:solidFill>
                          <a:latin typeface="Libre Franklin"/>
                          <a:ea typeface="Libre Franklin"/>
                          <a:cs typeface="Libre Franklin"/>
                          <a:sym typeface="Libre Franklin"/>
                        </a:rPr>
                        <a:t>Definition</a:t>
                      </a:r>
                      <a:endParaRPr sz="1400" b="1" u="none" strike="noStrike" cap="none">
                        <a:solidFill>
                          <a:srgbClr val="3F3F3F"/>
                        </a:solidFill>
                        <a:latin typeface="Libre Franklin"/>
                        <a:ea typeface="Libre Franklin"/>
                        <a:cs typeface="Libre Franklin"/>
                        <a:sym typeface="Libre Franklin"/>
                      </a:endParaRPr>
                    </a:p>
                  </a:txBody>
                  <a:tcPr marL="68575" marR="68575" marT="68575" marB="68575">
                    <a:solidFill>
                      <a:srgbClr val="B3C0DF"/>
                    </a:solidFill>
                  </a:tcPr>
                </a:tc>
                <a:extLst>
                  <a:ext uri="{0D108BD9-81ED-4DB2-BD59-A6C34878D82A}">
                    <a16:rowId xmlns:a16="http://schemas.microsoft.com/office/drawing/2014/main" val="10000"/>
                  </a:ext>
                </a:extLst>
              </a:tr>
              <a:tr h="442175">
                <a:tc>
                  <a:txBody>
                    <a:bodyPr/>
                    <a:lstStyle/>
                    <a:p>
                      <a:pPr marL="0" marR="0" lvl="0" indent="0" algn="l" rtl="0">
                        <a:lnSpc>
                          <a:spcPct val="115000"/>
                        </a:lnSpc>
                        <a:spcBef>
                          <a:spcPts val="0"/>
                        </a:spcBef>
                        <a:spcAft>
                          <a:spcPts val="0"/>
                        </a:spcAft>
                        <a:buClr>
                          <a:srgbClr val="3F3F3F"/>
                        </a:buClr>
                        <a:buSzPts val="1400"/>
                        <a:buFont typeface="Libre Franklin Medium"/>
                        <a:buNone/>
                      </a:pPr>
                      <a:r>
                        <a:rPr lang="en" sz="1400" b="1" u="none" strike="noStrike" cap="none">
                          <a:solidFill>
                            <a:srgbClr val="3F3F3F"/>
                          </a:solidFill>
                          <a:latin typeface="Franklin Gothic Book" panose="020B0503020102020204" pitchFamily="34" charset="0"/>
                          <a:ea typeface="Libre Franklin"/>
                          <a:cs typeface="Libre Franklin"/>
                          <a:sym typeface="Libre Franklin"/>
                        </a:rPr>
                        <a:t>Know</a:t>
                      </a:r>
                      <a:endParaRPr sz="1400" b="1" u="none" strike="noStrike" cap="none">
                        <a:solidFill>
                          <a:srgbClr val="3F3F3F"/>
                        </a:solidFill>
                        <a:latin typeface="Franklin Gothic Book" panose="020B0503020102020204" pitchFamily="34" charset="0"/>
                        <a:ea typeface="Libre Franklin"/>
                        <a:cs typeface="Libre Franklin"/>
                        <a:sym typeface="Libre Franklin"/>
                      </a:endParaRPr>
                    </a:p>
                  </a:txBody>
                  <a:tcPr marL="68575" marR="68575" marT="68575" marB="68575"/>
                </a:tc>
                <a:tc>
                  <a:txBody>
                    <a:bodyPr/>
                    <a:lstStyle/>
                    <a:p>
                      <a:pPr marL="0" marR="0" lvl="0" indent="0" algn="l" rtl="0">
                        <a:lnSpc>
                          <a:spcPct val="115000"/>
                        </a:lnSpc>
                        <a:spcBef>
                          <a:spcPts val="0"/>
                        </a:spcBef>
                        <a:spcAft>
                          <a:spcPts val="0"/>
                        </a:spcAft>
                        <a:buClr>
                          <a:srgbClr val="3F3F3F"/>
                        </a:buClr>
                        <a:buSzPts val="1400"/>
                        <a:buFont typeface="Libre Franklin Medium"/>
                        <a:buNone/>
                      </a:pPr>
                      <a:r>
                        <a:rPr lang="en" sz="1400" u="none" strike="noStrike" cap="none">
                          <a:solidFill>
                            <a:srgbClr val="3F3F3F"/>
                          </a:solidFill>
                          <a:latin typeface="Franklin Gothic Book" panose="020B0503020102020204" pitchFamily="34" charset="0"/>
                          <a:ea typeface="Libre Franklin"/>
                          <a:cs typeface="Libre Franklin"/>
                          <a:sym typeface="Libre Franklin"/>
                        </a:rPr>
                        <a:t>Refers to facts, dates, places, people, definitions, rules or information</a:t>
                      </a:r>
                      <a:endParaRPr sz="1400" u="none" strike="noStrike" cap="none">
                        <a:solidFill>
                          <a:srgbClr val="3F3F3F"/>
                        </a:solidFill>
                        <a:latin typeface="Franklin Gothic Book" panose="020B0503020102020204" pitchFamily="34" charset="0"/>
                        <a:ea typeface="Libre Franklin"/>
                        <a:cs typeface="Libre Franklin"/>
                        <a:sym typeface="Libre Franklin"/>
                      </a:endParaRPr>
                    </a:p>
                  </a:txBody>
                  <a:tcPr marL="68575" marR="68575" marT="68575" marB="68575"/>
                </a:tc>
                <a:extLst>
                  <a:ext uri="{0D108BD9-81ED-4DB2-BD59-A6C34878D82A}">
                    <a16:rowId xmlns:a16="http://schemas.microsoft.com/office/drawing/2014/main" val="10001"/>
                  </a:ext>
                </a:extLst>
              </a:tr>
              <a:tr h="579475">
                <a:tc>
                  <a:txBody>
                    <a:bodyPr/>
                    <a:lstStyle/>
                    <a:p>
                      <a:pPr marL="0" marR="0" lvl="0" indent="0" algn="l" rtl="0">
                        <a:lnSpc>
                          <a:spcPct val="115000"/>
                        </a:lnSpc>
                        <a:spcBef>
                          <a:spcPts val="0"/>
                        </a:spcBef>
                        <a:spcAft>
                          <a:spcPts val="0"/>
                        </a:spcAft>
                        <a:buClr>
                          <a:srgbClr val="3F3F3F"/>
                        </a:buClr>
                        <a:buSzPts val="1400"/>
                        <a:buFont typeface="Libre Franklin Medium"/>
                        <a:buNone/>
                      </a:pPr>
                      <a:r>
                        <a:rPr lang="en" sz="1300" b="1" u="none" strike="noStrike" cap="none">
                          <a:solidFill>
                            <a:srgbClr val="3F3F3F"/>
                          </a:solidFill>
                          <a:latin typeface="Franklin Gothic Book" panose="020B0503020102020204" pitchFamily="34" charset="0"/>
                          <a:ea typeface="Libre Franklin"/>
                          <a:cs typeface="Libre Franklin"/>
                          <a:sym typeface="Libre Franklin"/>
                        </a:rPr>
                        <a:t>Understand</a:t>
                      </a:r>
                      <a:endParaRPr sz="1300" b="1" u="none" strike="noStrike" cap="none">
                        <a:solidFill>
                          <a:srgbClr val="3F3F3F"/>
                        </a:solidFill>
                        <a:latin typeface="Franklin Gothic Book" panose="020B0503020102020204" pitchFamily="34" charset="0"/>
                        <a:ea typeface="Libre Franklin"/>
                        <a:cs typeface="Libre Franklin"/>
                        <a:sym typeface="Libre Franklin"/>
                      </a:endParaRPr>
                    </a:p>
                  </a:txBody>
                  <a:tcPr marL="68575" marR="68575" marT="68575" marB="68575"/>
                </a:tc>
                <a:tc>
                  <a:txBody>
                    <a:bodyPr/>
                    <a:lstStyle/>
                    <a:p>
                      <a:pPr marL="0" marR="0" lvl="0" indent="0" algn="l" rtl="0">
                        <a:lnSpc>
                          <a:spcPct val="115000"/>
                        </a:lnSpc>
                        <a:spcBef>
                          <a:spcPts val="0"/>
                        </a:spcBef>
                        <a:spcAft>
                          <a:spcPts val="0"/>
                        </a:spcAft>
                        <a:buClr>
                          <a:srgbClr val="3F3F3F"/>
                        </a:buClr>
                        <a:buSzPts val="1400"/>
                        <a:buFont typeface="Libre Franklin Medium"/>
                        <a:buNone/>
                      </a:pPr>
                      <a:r>
                        <a:rPr lang="en" sz="1400" u="none" strike="noStrike" cap="none">
                          <a:solidFill>
                            <a:srgbClr val="3F3F3F"/>
                          </a:solidFill>
                          <a:latin typeface="Franklin Gothic Book" panose="020B0503020102020204" pitchFamily="34" charset="0"/>
                          <a:ea typeface="Libre Franklin"/>
                          <a:cs typeface="Libre Franklin"/>
                          <a:sym typeface="Libre Franklin"/>
                        </a:rPr>
                        <a:t>Refers to theories, generalizations or “big ideas”</a:t>
                      </a:r>
                      <a:endParaRPr sz="1400" u="none" strike="noStrike" cap="none">
                        <a:solidFill>
                          <a:srgbClr val="3F3F3F"/>
                        </a:solidFill>
                        <a:latin typeface="Franklin Gothic Book" panose="020B0503020102020204" pitchFamily="34" charset="0"/>
                        <a:ea typeface="Libre Franklin"/>
                        <a:cs typeface="Libre Franklin"/>
                        <a:sym typeface="Libre Franklin"/>
                      </a:endParaRPr>
                    </a:p>
                  </a:txBody>
                  <a:tcPr marL="68575" marR="68575" marT="68575" marB="68575"/>
                </a:tc>
                <a:extLst>
                  <a:ext uri="{0D108BD9-81ED-4DB2-BD59-A6C34878D82A}">
                    <a16:rowId xmlns:a16="http://schemas.microsoft.com/office/drawing/2014/main" val="10002"/>
                  </a:ext>
                </a:extLst>
              </a:tr>
              <a:tr h="626000">
                <a:tc>
                  <a:txBody>
                    <a:bodyPr/>
                    <a:lstStyle/>
                    <a:p>
                      <a:pPr marL="0" marR="0" lvl="0" indent="0" algn="l" rtl="0">
                        <a:lnSpc>
                          <a:spcPct val="115000"/>
                        </a:lnSpc>
                        <a:spcBef>
                          <a:spcPts val="0"/>
                        </a:spcBef>
                        <a:spcAft>
                          <a:spcPts val="0"/>
                        </a:spcAft>
                        <a:buClr>
                          <a:srgbClr val="3F3F3F"/>
                        </a:buClr>
                        <a:buSzPts val="1400"/>
                        <a:buFont typeface="Libre Franklin Medium"/>
                        <a:buNone/>
                      </a:pPr>
                      <a:r>
                        <a:rPr lang="en" sz="1400" b="1" u="none" strike="noStrike" cap="none">
                          <a:solidFill>
                            <a:srgbClr val="3F3F3F"/>
                          </a:solidFill>
                          <a:latin typeface="Franklin Gothic Book" panose="020B0503020102020204" pitchFamily="34" charset="0"/>
                          <a:ea typeface="Libre Franklin"/>
                          <a:cs typeface="Libre Franklin"/>
                          <a:sym typeface="Libre Franklin"/>
                        </a:rPr>
                        <a:t>Do</a:t>
                      </a:r>
                      <a:endParaRPr sz="1400" b="1" u="none" strike="noStrike" cap="none">
                        <a:solidFill>
                          <a:srgbClr val="3F3F3F"/>
                        </a:solidFill>
                        <a:latin typeface="Franklin Gothic Book" panose="020B0503020102020204" pitchFamily="34" charset="0"/>
                        <a:ea typeface="Libre Franklin"/>
                        <a:cs typeface="Libre Franklin"/>
                        <a:sym typeface="Libre Franklin"/>
                      </a:endParaRPr>
                    </a:p>
                  </a:txBody>
                  <a:tcPr marL="68575" marR="68575" marT="68575" marB="68575"/>
                </a:tc>
                <a:tc>
                  <a:txBody>
                    <a:bodyPr/>
                    <a:lstStyle/>
                    <a:p>
                      <a:pPr marL="0" marR="0" lvl="0" indent="0" algn="l" rtl="0">
                        <a:lnSpc>
                          <a:spcPct val="115000"/>
                        </a:lnSpc>
                        <a:spcBef>
                          <a:spcPts val="0"/>
                        </a:spcBef>
                        <a:spcAft>
                          <a:spcPts val="0"/>
                        </a:spcAft>
                        <a:buClr>
                          <a:srgbClr val="3F3F3F"/>
                        </a:buClr>
                        <a:buSzPts val="1400"/>
                        <a:buFont typeface="Libre Franklin Medium"/>
                        <a:buNone/>
                      </a:pPr>
                      <a:r>
                        <a:rPr lang="en" sz="1400" u="none" strike="noStrike" cap="none" dirty="0">
                          <a:solidFill>
                            <a:srgbClr val="3F3F3F"/>
                          </a:solidFill>
                          <a:latin typeface="Franklin Gothic Book" panose="020B0503020102020204" pitchFamily="34" charset="0"/>
                          <a:ea typeface="Libre Franklin"/>
                          <a:cs typeface="Libre Franklin"/>
                          <a:sym typeface="Libre Franklin"/>
                        </a:rPr>
                        <a:t>Refers to skills such as communication, reading, computation, application and transfer to new situations</a:t>
                      </a:r>
                      <a:endParaRPr sz="1400" u="none" strike="noStrike" cap="none" dirty="0">
                        <a:solidFill>
                          <a:srgbClr val="3F3F3F"/>
                        </a:solidFill>
                        <a:latin typeface="Franklin Gothic Book" panose="020B0503020102020204" pitchFamily="34" charset="0"/>
                        <a:ea typeface="Libre Franklin"/>
                        <a:cs typeface="Libre Franklin"/>
                        <a:sym typeface="Libre Franklin"/>
                      </a:endParaRPr>
                    </a:p>
                  </a:txBody>
                  <a:tcPr marL="68575" marR="68575" marT="68575" marB="68575"/>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1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4"/>
                </a:solidFill>
                <a:latin typeface="Oswald Medium"/>
                <a:ea typeface="Oswald Medium"/>
                <a:cs typeface="Oswald Medium"/>
                <a:sym typeface="Oswald Medium"/>
              </a:rPr>
              <a:t>Whole Discussion</a:t>
            </a:r>
            <a:endParaRPr>
              <a:solidFill>
                <a:schemeClr val="accent4"/>
              </a:solidFill>
              <a:latin typeface="Oswald Medium"/>
              <a:ea typeface="Oswald Medium"/>
              <a:cs typeface="Oswald Medium"/>
              <a:sym typeface="Oswald Medium"/>
            </a:endParaRPr>
          </a:p>
        </p:txBody>
      </p:sp>
      <p:sp>
        <p:nvSpPr>
          <p:cNvPr id="709" name="Google Shape;709;p131"/>
          <p:cNvSpPr txBox="1">
            <a:spLocks noGrp="1"/>
          </p:cNvSpPr>
          <p:nvPr>
            <p:ph type="body" idx="1"/>
          </p:nvPr>
        </p:nvSpPr>
        <p:spPr>
          <a:xfrm>
            <a:off x="311700" y="1273275"/>
            <a:ext cx="8520600" cy="214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latin typeface="Oswald Medium"/>
                <a:ea typeface="Oswald Medium"/>
                <a:cs typeface="Oswald Medium"/>
                <a:sym typeface="Oswald Medium"/>
              </a:rPr>
              <a:t>How does inclusion of </a:t>
            </a:r>
            <a:r>
              <a:rPr lang="en">
                <a:solidFill>
                  <a:schemeClr val="accent4"/>
                </a:solidFill>
                <a:latin typeface="Oswald Medium"/>
                <a:ea typeface="Oswald Medium"/>
                <a:cs typeface="Oswald Medium"/>
                <a:sym typeface="Oswald Medium"/>
              </a:rPr>
              <a:t>multiple perspectives</a:t>
            </a:r>
            <a:r>
              <a:rPr lang="en">
                <a:solidFill>
                  <a:schemeClr val="dk1"/>
                </a:solidFill>
                <a:latin typeface="Oswald Medium"/>
                <a:ea typeface="Oswald Medium"/>
                <a:cs typeface="Oswald Medium"/>
                <a:sym typeface="Oswald Medium"/>
              </a:rPr>
              <a:t> -  the diary entry and survivor testimony - add </a:t>
            </a:r>
            <a:r>
              <a:rPr lang="en">
                <a:solidFill>
                  <a:schemeClr val="accent4"/>
                </a:solidFill>
                <a:latin typeface="Oswald Medium"/>
                <a:ea typeface="Oswald Medium"/>
                <a:cs typeface="Oswald Medium"/>
                <a:sym typeface="Oswald Medium"/>
              </a:rPr>
              <a:t>depth and complexity</a:t>
            </a:r>
            <a:r>
              <a:rPr lang="en">
                <a:solidFill>
                  <a:schemeClr val="dk1"/>
                </a:solidFill>
                <a:latin typeface="Oswald Medium"/>
                <a:ea typeface="Oswald Medium"/>
                <a:cs typeface="Oswald Medium"/>
                <a:sym typeface="Oswald Medium"/>
              </a:rPr>
              <a:t> to our </a:t>
            </a:r>
            <a:r>
              <a:rPr lang="en">
                <a:solidFill>
                  <a:schemeClr val="accent4"/>
                </a:solidFill>
                <a:latin typeface="Oswald Medium"/>
                <a:ea typeface="Oswald Medium"/>
                <a:cs typeface="Oswald Medium"/>
                <a:sym typeface="Oswald Medium"/>
              </a:rPr>
              <a:t>understanding</a:t>
            </a:r>
            <a:r>
              <a:rPr lang="en">
                <a:solidFill>
                  <a:schemeClr val="dk1"/>
                </a:solidFill>
                <a:latin typeface="Oswald Medium"/>
                <a:ea typeface="Oswald Medium"/>
                <a:cs typeface="Oswald Medium"/>
                <a:sym typeface="Oswald Medium"/>
              </a:rPr>
              <a:t> of Kristallnacht?</a:t>
            </a:r>
            <a:r>
              <a:rPr lang="en" sz="1900">
                <a:solidFill>
                  <a:schemeClr val="dk1"/>
                </a:solidFill>
                <a:latin typeface="Oswald Medium"/>
                <a:ea typeface="Oswald Medium"/>
                <a:cs typeface="Oswald Medium"/>
                <a:sym typeface="Oswald Medium"/>
              </a:rPr>
              <a:t>  </a:t>
            </a:r>
            <a:endParaRPr sz="1900">
              <a:solidFill>
                <a:schemeClr val="dk1"/>
              </a:solidFill>
              <a:latin typeface="Oswald Medium"/>
              <a:ea typeface="Oswald Medium"/>
              <a:cs typeface="Oswald Medium"/>
              <a:sym typeface="Oswald Medium"/>
            </a:endParaRPr>
          </a:p>
          <a:p>
            <a:pPr marL="0" lvl="0" indent="0" algn="l" rtl="0">
              <a:spcBef>
                <a:spcPts val="0"/>
              </a:spcBef>
              <a:spcAft>
                <a:spcPts val="0"/>
              </a:spcAft>
              <a:buNone/>
            </a:pPr>
            <a:endParaRPr sz="1900">
              <a:solidFill>
                <a:schemeClr val="dk1"/>
              </a:solidFill>
              <a:latin typeface="Oswald Medium"/>
              <a:ea typeface="Oswald Medium"/>
              <a:cs typeface="Oswald Medium"/>
              <a:sym typeface="Oswald Medium"/>
            </a:endParaRPr>
          </a:p>
          <a:p>
            <a:pPr marL="0" lvl="0" indent="0" algn="l" rtl="0">
              <a:spcBef>
                <a:spcPts val="0"/>
              </a:spcBef>
              <a:spcAft>
                <a:spcPts val="1200"/>
              </a:spcAft>
              <a:buNone/>
            </a:pPr>
            <a:r>
              <a:rPr lang="en" sz="1900">
                <a:solidFill>
                  <a:schemeClr val="dk1"/>
                </a:solidFill>
                <a:latin typeface="Oswald Medium"/>
                <a:ea typeface="Oswald Medium"/>
                <a:cs typeface="Oswald Medium"/>
                <a:sym typeface="Oswald Medium"/>
              </a:rPr>
              <a:t>Use evidence from credible sources to support your claim. </a:t>
            </a:r>
            <a:endParaRPr sz="1900"/>
          </a:p>
        </p:txBody>
      </p:sp>
      <p:pic>
        <p:nvPicPr>
          <p:cNvPr id="710" name="Google Shape;710;p131" descr="Susan Warsinger giving her testimony of the events of Kristallnacht"/>
          <p:cNvPicPr preferRelativeResize="0"/>
          <p:nvPr/>
        </p:nvPicPr>
        <p:blipFill>
          <a:blip r:embed="rId3">
            <a:alphaModFix/>
          </a:blip>
          <a:stretch>
            <a:fillRect/>
          </a:stretch>
        </p:blipFill>
        <p:spPr>
          <a:xfrm>
            <a:off x="2254276" y="2820275"/>
            <a:ext cx="2598950" cy="1934874"/>
          </a:xfrm>
          <a:prstGeom prst="rect">
            <a:avLst/>
          </a:prstGeom>
          <a:noFill/>
          <a:ln>
            <a:noFill/>
          </a:ln>
        </p:spPr>
      </p:pic>
      <p:pic>
        <p:nvPicPr>
          <p:cNvPr id="711" name="Google Shape;711;p131" descr="an excerpt from the diary of Robert Harlan on November 10, 1938"/>
          <p:cNvPicPr preferRelativeResize="0"/>
          <p:nvPr/>
        </p:nvPicPr>
        <p:blipFill>
          <a:blip r:embed="rId4">
            <a:alphaModFix/>
          </a:blip>
          <a:stretch>
            <a:fillRect/>
          </a:stretch>
        </p:blipFill>
        <p:spPr>
          <a:xfrm>
            <a:off x="6125975" y="1925375"/>
            <a:ext cx="2190225" cy="28297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132"/>
          <p:cNvSpPr txBox="1">
            <a:spLocks noGrp="1"/>
          </p:cNvSpPr>
          <p:nvPr>
            <p:ph type="title"/>
          </p:nvPr>
        </p:nvSpPr>
        <p:spPr>
          <a:xfrm>
            <a:off x="222675" y="564275"/>
            <a:ext cx="3821700" cy="3101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650">
                <a:solidFill>
                  <a:schemeClr val="accent4"/>
                </a:solidFill>
                <a:latin typeface="Oswald Medium"/>
                <a:ea typeface="Oswald Medium"/>
                <a:cs typeface="Oswald Medium"/>
                <a:sym typeface="Oswald Medium"/>
              </a:rPr>
              <a:t>Holocaust Timeline Activity</a:t>
            </a:r>
            <a:endParaRPr sz="2650">
              <a:solidFill>
                <a:schemeClr val="accent4"/>
              </a:solidFill>
              <a:latin typeface="Oswald Medium"/>
              <a:ea typeface="Oswald Medium"/>
              <a:cs typeface="Oswald Medium"/>
              <a:sym typeface="Oswald Medium"/>
            </a:endParaRPr>
          </a:p>
          <a:p>
            <a:pPr marL="0" lvl="0" indent="0" algn="l" rtl="0">
              <a:spcBef>
                <a:spcPts val="0"/>
              </a:spcBef>
              <a:spcAft>
                <a:spcPts val="0"/>
              </a:spcAft>
              <a:buNone/>
            </a:pPr>
            <a:r>
              <a:rPr lang="en" sz="1800">
                <a:latin typeface="Oswald Medium"/>
                <a:ea typeface="Oswald Medium"/>
                <a:cs typeface="Oswald Medium"/>
                <a:sym typeface="Oswald Medium"/>
              </a:rPr>
              <a:t>Special Focus Layers:</a:t>
            </a:r>
            <a:endParaRPr sz="1800">
              <a:latin typeface="Oswald Medium"/>
              <a:ea typeface="Oswald Medium"/>
              <a:cs typeface="Oswald Medium"/>
              <a:sym typeface="Oswald Medium"/>
            </a:endParaRPr>
          </a:p>
          <a:p>
            <a:pPr marL="457200" lvl="0" indent="-342900" algn="l" rtl="0">
              <a:spcBef>
                <a:spcPts val="0"/>
              </a:spcBef>
              <a:spcAft>
                <a:spcPts val="0"/>
              </a:spcAft>
              <a:buSzPts val="1800"/>
              <a:buFont typeface="Oswald Medium"/>
              <a:buChar char="●"/>
            </a:pPr>
            <a:r>
              <a:rPr lang="en" sz="1800">
                <a:latin typeface="Oswald Medium"/>
                <a:ea typeface="Oswald Medium"/>
                <a:cs typeface="Oswald Medium"/>
                <a:sym typeface="Oswald Medium"/>
              </a:rPr>
              <a:t>Anne Frank</a:t>
            </a:r>
            <a:endParaRPr sz="1800">
              <a:latin typeface="Oswald Medium"/>
              <a:ea typeface="Oswald Medium"/>
              <a:cs typeface="Oswald Medium"/>
              <a:sym typeface="Oswald Medium"/>
            </a:endParaRPr>
          </a:p>
          <a:p>
            <a:pPr marL="457200" lvl="0" indent="-342900" algn="l" rtl="0">
              <a:spcBef>
                <a:spcPts val="0"/>
              </a:spcBef>
              <a:spcAft>
                <a:spcPts val="0"/>
              </a:spcAft>
              <a:buSzPts val="1800"/>
              <a:buFont typeface="Oswald Medium"/>
              <a:buChar char="●"/>
            </a:pPr>
            <a:r>
              <a:rPr lang="en" sz="1800">
                <a:latin typeface="Oswald Medium"/>
                <a:ea typeface="Oswald Medium"/>
                <a:cs typeface="Oswald Medium"/>
                <a:sym typeface="Oswald Medium"/>
              </a:rPr>
              <a:t>Elie Wiesel</a:t>
            </a:r>
            <a:endParaRPr sz="1800">
              <a:latin typeface="Oswald Medium"/>
              <a:ea typeface="Oswald Medium"/>
              <a:cs typeface="Oswald Medium"/>
              <a:sym typeface="Oswald Medium"/>
            </a:endParaRPr>
          </a:p>
          <a:p>
            <a:pPr marL="457200" lvl="0" indent="-342900" algn="l" rtl="0">
              <a:spcBef>
                <a:spcPts val="0"/>
              </a:spcBef>
              <a:spcAft>
                <a:spcPts val="0"/>
              </a:spcAft>
              <a:buSzPts val="1800"/>
              <a:buFont typeface="Oswald Medium"/>
              <a:buChar char="●"/>
            </a:pPr>
            <a:r>
              <a:rPr lang="en" sz="1800">
                <a:latin typeface="Oswald Medium"/>
                <a:ea typeface="Oswald Medium"/>
                <a:cs typeface="Oswald Medium"/>
                <a:sym typeface="Oswald Medium"/>
              </a:rPr>
              <a:t>American Responses to the Holocaust</a:t>
            </a:r>
            <a:endParaRPr sz="1800">
              <a:latin typeface="Oswald Medium"/>
              <a:ea typeface="Oswald Medium"/>
              <a:cs typeface="Oswald Medium"/>
              <a:sym typeface="Oswald Medium"/>
            </a:endParaRPr>
          </a:p>
          <a:p>
            <a:pPr marL="457200" lvl="0" indent="-342900" algn="l" rtl="0">
              <a:spcBef>
                <a:spcPts val="0"/>
              </a:spcBef>
              <a:spcAft>
                <a:spcPts val="0"/>
              </a:spcAft>
              <a:buSzPts val="1800"/>
              <a:buFont typeface="Oswald Medium"/>
              <a:buChar char="●"/>
            </a:pPr>
            <a:r>
              <a:rPr lang="en" sz="1800">
                <a:latin typeface="Oswald Medium"/>
                <a:ea typeface="Oswald Medium"/>
                <a:cs typeface="Oswald Medium"/>
                <a:sym typeface="Oswald Medium"/>
              </a:rPr>
              <a:t>Racial “Science” and Law in Nazi Germany and the United States</a:t>
            </a:r>
            <a:endParaRPr sz="1800">
              <a:latin typeface="Oswald Medium"/>
              <a:ea typeface="Oswald Medium"/>
              <a:cs typeface="Oswald Medium"/>
              <a:sym typeface="Oswald Medium"/>
            </a:endParaRPr>
          </a:p>
        </p:txBody>
      </p:sp>
      <p:pic>
        <p:nvPicPr>
          <p:cNvPr id="717" name="Google Shape;717;p132" descr="a student and teacher engaging in the USHMM Holocaust Timeline Activity"/>
          <p:cNvPicPr preferRelativeResize="0"/>
          <p:nvPr/>
        </p:nvPicPr>
        <p:blipFill rotWithShape="1">
          <a:blip r:embed="rId3">
            <a:alphaModFix/>
          </a:blip>
          <a:srcRect r="20350"/>
          <a:stretch/>
        </p:blipFill>
        <p:spPr>
          <a:xfrm>
            <a:off x="4044375" y="564263"/>
            <a:ext cx="4797952" cy="401497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722" name="Google Shape;722;p133" descr="A person accessing the 2025 Belfer National Conference for Holocaust Education on their lap top with a cup of coffee"/>
          <p:cNvPicPr preferRelativeResize="0"/>
          <p:nvPr/>
        </p:nvPicPr>
        <p:blipFill>
          <a:blip r:embed="rId3">
            <a:alphaModFix/>
          </a:blip>
          <a:stretch>
            <a:fillRect/>
          </a:stretch>
        </p:blipFill>
        <p:spPr>
          <a:xfrm>
            <a:off x="-1300200" y="0"/>
            <a:ext cx="7711478" cy="5143499"/>
          </a:xfrm>
          <a:prstGeom prst="rect">
            <a:avLst/>
          </a:prstGeom>
          <a:noFill/>
          <a:ln>
            <a:noFill/>
          </a:ln>
        </p:spPr>
      </p:pic>
      <p:pic>
        <p:nvPicPr>
          <p:cNvPr id="723" name="Google Shape;723;p133" descr="A QR code to take participants to the Belfer Conference registration page available at ushmm.org/USHMMBelferLeaders"/>
          <p:cNvPicPr preferRelativeResize="0"/>
          <p:nvPr/>
        </p:nvPicPr>
        <p:blipFill>
          <a:blip r:embed="rId4">
            <a:alphaModFix/>
          </a:blip>
          <a:stretch>
            <a:fillRect/>
          </a:stretch>
        </p:blipFill>
        <p:spPr>
          <a:xfrm>
            <a:off x="6783725" y="1426900"/>
            <a:ext cx="2051099" cy="2064445"/>
          </a:xfrm>
          <a:prstGeom prst="rect">
            <a:avLst/>
          </a:prstGeom>
          <a:noFill/>
          <a:ln>
            <a:noFill/>
          </a:ln>
        </p:spPr>
      </p:pic>
      <p:sp>
        <p:nvSpPr>
          <p:cNvPr id="724" name="Google Shape;724;p133"/>
          <p:cNvSpPr txBox="1">
            <a:spLocks noGrp="1"/>
          </p:cNvSpPr>
          <p:nvPr>
            <p:ph type="title" idx="4294967295"/>
          </p:nvPr>
        </p:nvSpPr>
        <p:spPr>
          <a:xfrm flipH="1">
            <a:off x="6726475" y="901225"/>
            <a:ext cx="2051100" cy="261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dirty="0">
                <a:ln>
                  <a:noFill/>
                </a:ln>
                <a:solidFill>
                  <a:srgbClr val="EF8600"/>
                </a:solidFill>
                <a:effectLst/>
                <a:uLnTx/>
                <a:uFillTx/>
                <a:latin typeface="Poppins"/>
                <a:ea typeface="Poppins"/>
                <a:cs typeface="Poppins"/>
                <a:sym typeface="Poppins"/>
              </a:rPr>
              <a:t>June 23 - 25</a:t>
            </a:r>
          </a:p>
        </p:txBody>
      </p:sp>
      <p:sp>
        <p:nvSpPr>
          <p:cNvPr id="725" name="Google Shape;725;p133"/>
          <p:cNvSpPr txBox="1"/>
          <p:nvPr/>
        </p:nvSpPr>
        <p:spPr>
          <a:xfrm flipH="1">
            <a:off x="6607175" y="3591700"/>
            <a:ext cx="2404200" cy="26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EF8600"/>
                </a:solidFill>
                <a:latin typeface="Poppins"/>
                <a:ea typeface="Poppins"/>
                <a:cs typeface="Poppins"/>
                <a:sym typeface="Poppins"/>
              </a:rPr>
              <a:t>REGISTER TODAY</a:t>
            </a:r>
            <a:endParaRPr sz="1100" b="1">
              <a:solidFill>
                <a:srgbClr val="EF8600"/>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r>
              <a:rPr lang="en" sz="900">
                <a:solidFill>
                  <a:srgbClr val="EF8600"/>
                </a:solidFill>
                <a:latin typeface="Poppins"/>
                <a:ea typeface="Poppins"/>
                <a:cs typeface="Poppins"/>
                <a:sym typeface="Poppins"/>
              </a:rPr>
              <a:t>ushmm.org/USHMMBelferLeaders</a:t>
            </a:r>
            <a:endParaRPr sz="1300">
              <a:solidFill>
                <a:srgbClr val="EF8600"/>
              </a:solidFill>
              <a:latin typeface="Poppins"/>
              <a:ea typeface="Poppins"/>
              <a:cs typeface="Poppins"/>
              <a:sym typeface="Poppi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134"/>
          <p:cNvSpPr txBox="1">
            <a:spLocks noGrp="1"/>
          </p:cNvSpPr>
          <p:nvPr>
            <p:ph type="title"/>
          </p:nvPr>
        </p:nvSpPr>
        <p:spPr>
          <a:xfrm>
            <a:off x="311700" y="337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4"/>
                </a:solidFill>
                <a:latin typeface="Oswald Medium"/>
                <a:ea typeface="Oswald Medium"/>
                <a:cs typeface="Oswald Medium"/>
                <a:sym typeface="Oswald Medium"/>
              </a:rPr>
              <a:t>Learn More </a:t>
            </a:r>
            <a:r>
              <a:rPr lang="en">
                <a:latin typeface="Oswald Medium"/>
                <a:ea typeface="Oswald Medium"/>
                <a:cs typeface="Oswald Medium"/>
                <a:sym typeface="Oswald Medium"/>
              </a:rPr>
              <a:t>|</a:t>
            </a:r>
            <a:r>
              <a:rPr lang="en">
                <a:solidFill>
                  <a:schemeClr val="accent4"/>
                </a:solidFill>
                <a:latin typeface="Oswald Medium"/>
                <a:ea typeface="Oswald Medium"/>
                <a:cs typeface="Oswald Medium"/>
                <a:sym typeface="Oswald Medium"/>
              </a:rPr>
              <a:t> Stay Connected</a:t>
            </a:r>
            <a:endParaRPr>
              <a:solidFill>
                <a:schemeClr val="accent4"/>
              </a:solidFill>
              <a:latin typeface="Oswald Medium"/>
              <a:ea typeface="Oswald Medium"/>
              <a:cs typeface="Oswald Medium"/>
              <a:sym typeface="Oswald Medium"/>
            </a:endParaRPr>
          </a:p>
        </p:txBody>
      </p:sp>
      <p:sp>
        <p:nvSpPr>
          <p:cNvPr id="731" name="Google Shape;731;p134"/>
          <p:cNvSpPr txBox="1">
            <a:spLocks noGrp="1"/>
          </p:cNvSpPr>
          <p:nvPr>
            <p:ph type="body" idx="1"/>
          </p:nvPr>
        </p:nvSpPr>
        <p:spPr>
          <a:xfrm>
            <a:off x="1588800" y="1272425"/>
            <a:ext cx="5966400" cy="34164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0"/>
              </a:spcAft>
              <a:buNone/>
            </a:pPr>
            <a:endParaRPr>
              <a:solidFill>
                <a:schemeClr val="dk1"/>
              </a:solidFill>
              <a:latin typeface="Oswald Medium"/>
              <a:ea typeface="Oswald Medium"/>
              <a:cs typeface="Oswald Medium"/>
              <a:sym typeface="Oswald Medium"/>
            </a:endParaRPr>
          </a:p>
          <a:p>
            <a:pPr marL="0" lvl="0" indent="0" algn="ctr" rtl="0">
              <a:spcBef>
                <a:spcPts val="1200"/>
              </a:spcBef>
              <a:spcAft>
                <a:spcPts val="0"/>
              </a:spcAft>
              <a:buNone/>
            </a:pPr>
            <a:r>
              <a:rPr lang="en">
                <a:solidFill>
                  <a:schemeClr val="dk1"/>
                </a:solidFill>
                <a:latin typeface="Oswald Medium"/>
                <a:ea typeface="Oswald Medium"/>
                <a:cs typeface="Oswald Medium"/>
                <a:sym typeface="Oswald Medium"/>
              </a:rPr>
              <a:t>Guidelines</a:t>
            </a:r>
            <a:endParaRPr>
              <a:solidFill>
                <a:schemeClr val="dk1"/>
              </a:solidFill>
              <a:latin typeface="Oswald Medium"/>
              <a:ea typeface="Oswald Medium"/>
              <a:cs typeface="Oswald Medium"/>
              <a:sym typeface="Oswald Medium"/>
            </a:endParaRPr>
          </a:p>
          <a:p>
            <a:pPr marL="0" lvl="0" indent="0" algn="ctr" rtl="0">
              <a:spcBef>
                <a:spcPts val="1200"/>
              </a:spcBef>
              <a:spcAft>
                <a:spcPts val="0"/>
              </a:spcAft>
              <a:buNone/>
            </a:pPr>
            <a:r>
              <a:rPr lang="en">
                <a:solidFill>
                  <a:schemeClr val="dk1"/>
                </a:solidFill>
                <a:latin typeface="Oswald Medium"/>
                <a:ea typeface="Oswald Medium"/>
                <a:cs typeface="Oswald Medium"/>
                <a:sym typeface="Oswald Medium"/>
              </a:rPr>
              <a:t>Lessons</a:t>
            </a:r>
            <a:endParaRPr>
              <a:solidFill>
                <a:schemeClr val="dk1"/>
              </a:solidFill>
              <a:latin typeface="Oswald Medium"/>
              <a:ea typeface="Oswald Medium"/>
              <a:cs typeface="Oswald Medium"/>
              <a:sym typeface="Oswald Medium"/>
            </a:endParaRPr>
          </a:p>
          <a:p>
            <a:pPr marL="0" lvl="0" indent="0" algn="ctr" rtl="0">
              <a:spcBef>
                <a:spcPts val="1200"/>
              </a:spcBef>
              <a:spcAft>
                <a:spcPts val="0"/>
              </a:spcAft>
              <a:buNone/>
            </a:pPr>
            <a:r>
              <a:rPr lang="en">
                <a:solidFill>
                  <a:schemeClr val="dk1"/>
                </a:solidFill>
                <a:latin typeface="Oswald Medium"/>
                <a:ea typeface="Oswald Medium"/>
                <a:cs typeface="Oswald Medium"/>
                <a:sym typeface="Oswald Medium"/>
              </a:rPr>
              <a:t>Teacher Learning Videos</a:t>
            </a:r>
            <a:endParaRPr>
              <a:solidFill>
                <a:schemeClr val="dk1"/>
              </a:solidFill>
              <a:latin typeface="Oswald Medium"/>
              <a:ea typeface="Oswald Medium"/>
              <a:cs typeface="Oswald Medium"/>
              <a:sym typeface="Oswald Medium"/>
            </a:endParaRPr>
          </a:p>
          <a:p>
            <a:pPr marL="0" lvl="0" indent="0" algn="ctr" rtl="0">
              <a:spcBef>
                <a:spcPts val="1200"/>
              </a:spcBef>
              <a:spcAft>
                <a:spcPts val="0"/>
              </a:spcAft>
              <a:buNone/>
            </a:pPr>
            <a:endParaRPr>
              <a:solidFill>
                <a:schemeClr val="accent4"/>
              </a:solidFill>
              <a:latin typeface="Oswald Medium"/>
              <a:ea typeface="Oswald Medium"/>
              <a:cs typeface="Oswald Medium"/>
              <a:sym typeface="Oswald Medium"/>
            </a:endParaRPr>
          </a:p>
          <a:p>
            <a:pPr marL="0" lvl="0" indent="0" algn="ctr" rtl="0">
              <a:spcBef>
                <a:spcPts val="1200"/>
              </a:spcBef>
              <a:spcAft>
                <a:spcPts val="1200"/>
              </a:spcAft>
              <a:buNone/>
            </a:pPr>
            <a:r>
              <a:rPr lang="en" sz="3600">
                <a:solidFill>
                  <a:schemeClr val="accent4"/>
                </a:solidFill>
                <a:latin typeface="Oswald Medium"/>
                <a:ea typeface="Oswald Medium"/>
                <a:cs typeface="Oswald Medium"/>
                <a:sym typeface="Oswald Medium"/>
              </a:rPr>
              <a:t>ushmm.org/teach</a:t>
            </a:r>
            <a:endParaRPr sz="3600">
              <a:solidFill>
                <a:schemeClr val="accent4"/>
              </a:solidFill>
              <a:latin typeface="Oswald Medium"/>
              <a:ea typeface="Oswald Medium"/>
              <a:cs typeface="Oswald Medium"/>
              <a:sym typeface="Oswald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103"/>
          <p:cNvSpPr txBox="1">
            <a:spLocks noGrp="1"/>
          </p:cNvSpPr>
          <p:nvPr>
            <p:ph type="title"/>
          </p:nvPr>
        </p:nvSpPr>
        <p:spPr>
          <a:xfrm>
            <a:off x="312131" y="113269"/>
            <a:ext cx="8832000" cy="994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072B62"/>
              </a:buClr>
              <a:buSzPts val="3300"/>
              <a:buFont typeface="Georgia"/>
              <a:buNone/>
            </a:pPr>
            <a:r>
              <a:rPr lang="en" dirty="0">
                <a:latin typeface="Franklin Gothic Medium" panose="020B0603020102020204" pitchFamily="34" charset="0"/>
                <a:sym typeface="Libre Franklin Medium"/>
              </a:rPr>
              <a:t>What Does it Mean to </a:t>
            </a:r>
            <a:r>
              <a:rPr lang="en" dirty="0">
                <a:latin typeface="Franklin Gothic Medium" panose="020B0603020102020204" pitchFamily="34" charset="0"/>
              </a:rPr>
              <a:t>Analyze</a:t>
            </a:r>
            <a:r>
              <a:rPr lang="en" dirty="0">
                <a:latin typeface="Franklin Gothic Medium" panose="020B0603020102020204" pitchFamily="34" charset="0"/>
                <a:sym typeface="Libre Franklin Medium"/>
              </a:rPr>
              <a:t> a Standard?</a:t>
            </a:r>
            <a:endParaRPr dirty="0">
              <a:latin typeface="Franklin Gothic Medium" panose="020B0603020102020204" pitchFamily="34" charset="0"/>
              <a:sym typeface="Libre Franklin Medium"/>
            </a:endParaRPr>
          </a:p>
        </p:txBody>
      </p:sp>
      <p:sp>
        <p:nvSpPr>
          <p:cNvPr id="455" name="Google Shape;455;p103"/>
          <p:cNvSpPr txBox="1">
            <a:spLocks noGrp="1"/>
          </p:cNvSpPr>
          <p:nvPr>
            <p:ph type="body" idx="1"/>
          </p:nvPr>
        </p:nvSpPr>
        <p:spPr>
          <a:xfrm>
            <a:off x="223508" y="733746"/>
            <a:ext cx="8298000" cy="3676200"/>
          </a:xfrm>
          <a:prstGeom prst="rect">
            <a:avLst/>
          </a:prstGeom>
          <a:noFill/>
          <a:ln>
            <a:noFill/>
          </a:ln>
        </p:spPr>
        <p:txBody>
          <a:bodyPr spcFirstLastPara="1" wrap="square" lIns="0" tIns="0" rIns="0" bIns="0" anchor="t" anchorCtr="0">
            <a:noAutofit/>
          </a:bodyPr>
          <a:lstStyle/>
          <a:p>
            <a:pPr marL="342900" lvl="0" indent="-273050" algn="l" rtl="0">
              <a:lnSpc>
                <a:spcPct val="115000"/>
              </a:lnSpc>
              <a:spcBef>
                <a:spcPts val="600"/>
              </a:spcBef>
              <a:spcAft>
                <a:spcPts val="0"/>
              </a:spcAft>
              <a:buClr>
                <a:schemeClr val="dk1"/>
              </a:buClr>
              <a:buSzPts val="1700"/>
              <a:buFont typeface="Libre Franklin"/>
              <a:buChar char="•"/>
            </a:pPr>
            <a:r>
              <a:rPr lang="en" sz="1700" dirty="0">
                <a:solidFill>
                  <a:schemeClr val="dk1"/>
                </a:solidFill>
                <a:latin typeface="Franklin Gothic Book" panose="020B0503020102020204" pitchFamily="34" charset="0"/>
              </a:rPr>
              <a:t>Analyzing a standard asks educators to break it </a:t>
            </a:r>
            <a:r>
              <a:rPr lang="en" sz="1700" dirty="0">
                <a:solidFill>
                  <a:schemeClr val="dk1"/>
                </a:solidFill>
                <a:latin typeface="Franklin Gothic Book" panose="020B0503020102020204" pitchFamily="34" charset="0"/>
                <a:sym typeface="Libre Franklin"/>
              </a:rPr>
              <a:t>into smaller, more explicit chunks for the purposes of curriculum alignment, development and/or unit and lesson planning.</a:t>
            </a:r>
            <a:endParaRPr sz="1700" dirty="0">
              <a:solidFill>
                <a:schemeClr val="dk1"/>
              </a:solidFill>
              <a:latin typeface="Franklin Gothic Book" panose="020B0503020102020204" pitchFamily="34" charset="0"/>
              <a:sym typeface="Libre Franklin"/>
            </a:endParaRPr>
          </a:p>
          <a:p>
            <a:pPr marL="342900" lvl="0" indent="-273050" algn="l" rtl="0">
              <a:lnSpc>
                <a:spcPct val="115000"/>
              </a:lnSpc>
              <a:spcBef>
                <a:spcPts val="600"/>
              </a:spcBef>
              <a:spcAft>
                <a:spcPts val="0"/>
              </a:spcAft>
              <a:buClr>
                <a:schemeClr val="dk1"/>
              </a:buClr>
              <a:buSzPts val="1700"/>
              <a:buFont typeface="Libre Franklin"/>
              <a:buChar char="•"/>
            </a:pPr>
            <a:r>
              <a:rPr lang="en" sz="1700" dirty="0">
                <a:solidFill>
                  <a:schemeClr val="dk1"/>
                </a:solidFill>
                <a:latin typeface="Franklin Gothic Book" panose="020B0503020102020204" pitchFamily="34" charset="0"/>
                <a:sym typeface="Libre Franklin"/>
              </a:rPr>
              <a:t>For example, analyze the verb in the following standard to determine its meaning in terms of instruction and assessment.  </a:t>
            </a:r>
            <a:endParaRPr sz="1700" dirty="0">
              <a:solidFill>
                <a:schemeClr val="dk1"/>
              </a:solidFill>
              <a:latin typeface="Franklin Gothic Book" panose="020B0503020102020204" pitchFamily="34" charset="0"/>
              <a:sym typeface="Libre Franklin"/>
            </a:endParaRPr>
          </a:p>
          <a:p>
            <a:pPr marL="685800" lvl="1" indent="-273050" algn="l" rtl="0">
              <a:lnSpc>
                <a:spcPct val="115000"/>
              </a:lnSpc>
              <a:spcBef>
                <a:spcPts val="0"/>
              </a:spcBef>
              <a:spcAft>
                <a:spcPts val="0"/>
              </a:spcAft>
              <a:buClr>
                <a:schemeClr val="dk1"/>
              </a:buClr>
              <a:buSzPts val="1700"/>
              <a:buFont typeface="Libre Franklin"/>
              <a:buChar char="•"/>
            </a:pPr>
            <a:r>
              <a:rPr lang="en" sz="1700" dirty="0">
                <a:solidFill>
                  <a:schemeClr val="dk1"/>
                </a:solidFill>
                <a:latin typeface="Franklin Gothic Book" panose="020B0503020102020204" pitchFamily="34" charset="0"/>
                <a:sym typeface="Libre Franklin"/>
              </a:rPr>
              <a:t>“...</a:t>
            </a:r>
            <a:r>
              <a:rPr lang="en" sz="1700" b="1" dirty="0">
                <a:solidFill>
                  <a:schemeClr val="dk1"/>
                </a:solidFill>
                <a:latin typeface="Franklin Gothic Book" panose="020B0503020102020204" pitchFamily="34" charset="0"/>
                <a:sym typeface="Libre Franklin"/>
              </a:rPr>
              <a:t>understand </a:t>
            </a:r>
            <a:r>
              <a:rPr lang="en" sz="1700" dirty="0">
                <a:solidFill>
                  <a:schemeClr val="dk1"/>
                </a:solidFill>
                <a:latin typeface="Franklin Gothic Book" panose="020B0503020102020204" pitchFamily="34" charset="0"/>
                <a:sym typeface="Libre Franklin"/>
              </a:rPr>
              <a:t>the development of important community traditions and events.”</a:t>
            </a:r>
            <a:endParaRPr sz="1700" dirty="0">
              <a:latin typeface="Franklin Gothic Book" panose="020B0503020102020204" pitchFamily="34" charset="0"/>
              <a:sym typeface="Libre Franklin"/>
            </a:endParaRPr>
          </a:p>
          <a:p>
            <a:pPr marL="977900" lvl="0" indent="-266700" algn="l" rtl="0">
              <a:lnSpc>
                <a:spcPct val="115000"/>
              </a:lnSpc>
              <a:spcBef>
                <a:spcPts val="600"/>
              </a:spcBef>
              <a:spcAft>
                <a:spcPts val="0"/>
              </a:spcAft>
              <a:buClr>
                <a:schemeClr val="dk1"/>
              </a:buClr>
              <a:buSzPts val="1400"/>
              <a:buChar char="•"/>
            </a:pPr>
            <a:r>
              <a:rPr lang="en" sz="1400" dirty="0">
                <a:solidFill>
                  <a:schemeClr val="dk1"/>
                </a:solidFill>
                <a:latin typeface="Franklin Gothic Book" panose="020B0503020102020204" pitchFamily="34" charset="0"/>
                <a:sym typeface="Libre Franklin"/>
              </a:rPr>
              <a:t>What does </a:t>
            </a:r>
            <a:r>
              <a:rPr lang="en" sz="1400" i="1" dirty="0">
                <a:solidFill>
                  <a:schemeClr val="dk1"/>
                </a:solidFill>
                <a:latin typeface="Franklin Gothic Book" panose="020B0503020102020204" pitchFamily="34" charset="0"/>
                <a:sym typeface="Libre Franklin"/>
              </a:rPr>
              <a:t>understand</a:t>
            </a:r>
            <a:r>
              <a:rPr lang="en" sz="1400" dirty="0">
                <a:solidFill>
                  <a:schemeClr val="dk1"/>
                </a:solidFill>
                <a:latin typeface="Franklin Gothic Book" panose="020B0503020102020204" pitchFamily="34" charset="0"/>
                <a:sym typeface="Libre Franklin"/>
              </a:rPr>
              <a:t> mean in this standard? </a:t>
            </a:r>
            <a:endParaRPr sz="1400" dirty="0">
              <a:solidFill>
                <a:schemeClr val="dk1"/>
              </a:solidFill>
              <a:latin typeface="Franklin Gothic Book" panose="020B0503020102020204" pitchFamily="34" charset="0"/>
              <a:sym typeface="Libre Franklin"/>
            </a:endParaRPr>
          </a:p>
          <a:p>
            <a:pPr marL="977900" lvl="0" indent="-266700" algn="l" rtl="0">
              <a:lnSpc>
                <a:spcPct val="115000"/>
              </a:lnSpc>
              <a:spcBef>
                <a:spcPts val="600"/>
              </a:spcBef>
              <a:spcAft>
                <a:spcPts val="0"/>
              </a:spcAft>
              <a:buClr>
                <a:schemeClr val="dk1"/>
              </a:buClr>
              <a:buSzPts val="1400"/>
              <a:buChar char="•"/>
            </a:pPr>
            <a:r>
              <a:rPr lang="en" sz="1400" dirty="0">
                <a:solidFill>
                  <a:schemeClr val="dk1"/>
                </a:solidFill>
                <a:latin typeface="Franklin Gothic Book" panose="020B0503020102020204" pitchFamily="34" charset="0"/>
                <a:sym typeface="Libre Franklin"/>
              </a:rPr>
              <a:t>Does it mean “make meaning of” or “transfer”? </a:t>
            </a:r>
            <a:endParaRPr sz="1400" dirty="0">
              <a:solidFill>
                <a:schemeClr val="dk1"/>
              </a:solidFill>
              <a:latin typeface="Franklin Gothic Book" panose="020B0503020102020204" pitchFamily="34" charset="0"/>
              <a:sym typeface="Libre Franklin"/>
            </a:endParaRPr>
          </a:p>
          <a:p>
            <a:pPr marL="977900" lvl="0" indent="-266700" algn="l" rtl="0">
              <a:lnSpc>
                <a:spcPct val="115000"/>
              </a:lnSpc>
              <a:spcBef>
                <a:spcPts val="600"/>
              </a:spcBef>
              <a:spcAft>
                <a:spcPts val="0"/>
              </a:spcAft>
              <a:buClr>
                <a:schemeClr val="dk1"/>
              </a:buClr>
              <a:buSzPts val="1400"/>
              <a:buChar char="•"/>
            </a:pPr>
            <a:r>
              <a:rPr lang="en" sz="1400" dirty="0">
                <a:solidFill>
                  <a:schemeClr val="dk1"/>
                </a:solidFill>
                <a:latin typeface="Franklin Gothic Book" panose="020B0503020102020204" pitchFamily="34" charset="0"/>
                <a:sym typeface="Libre Franklin"/>
              </a:rPr>
              <a:t>Does it mean to “accurately state and explain”? Or, does it simply mean to “know”? </a:t>
            </a:r>
            <a:endParaRPr sz="1400" dirty="0">
              <a:solidFill>
                <a:schemeClr val="dk1"/>
              </a:solidFill>
              <a:latin typeface="Franklin Gothic Book" panose="020B0503020102020204" pitchFamily="34" charset="0"/>
              <a:sym typeface="Libre Franklin"/>
            </a:endParaRPr>
          </a:p>
          <a:p>
            <a:pPr marL="977900" lvl="0" indent="-266700" algn="l" rtl="0">
              <a:lnSpc>
                <a:spcPct val="115000"/>
              </a:lnSpc>
              <a:spcBef>
                <a:spcPts val="600"/>
              </a:spcBef>
              <a:spcAft>
                <a:spcPts val="0"/>
              </a:spcAft>
              <a:buClr>
                <a:schemeClr val="dk1"/>
              </a:buClr>
              <a:buSzPts val="1400"/>
              <a:buChar char="•"/>
            </a:pPr>
            <a:r>
              <a:rPr lang="en" sz="1400" dirty="0">
                <a:solidFill>
                  <a:schemeClr val="dk1"/>
                </a:solidFill>
                <a:latin typeface="Franklin Gothic Book" panose="020B0503020102020204" pitchFamily="34" charset="0"/>
                <a:sym typeface="Libre Franklin"/>
              </a:rPr>
              <a:t>What does the verb demand in terms of student learning?</a:t>
            </a:r>
            <a:endParaRPr sz="1400" dirty="0">
              <a:solidFill>
                <a:schemeClr val="dk1"/>
              </a:solidFill>
              <a:latin typeface="Franklin Gothic Book" panose="020B0503020102020204" pitchFamily="34" charset="0"/>
              <a:sym typeface="Libre Frankl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4" name="Google Shape;474;p105">
            <a:extLst>
              <a:ext uri="{C183D7F6-B498-43B3-948B-1728B52AA6E4}">
                <adec:decorative xmlns:adec="http://schemas.microsoft.com/office/drawing/2017/decorative" val="1"/>
              </a:ext>
            </a:extLst>
          </p:cNvPr>
          <p:cNvSpPr txBox="1"/>
          <p:nvPr/>
        </p:nvSpPr>
        <p:spPr>
          <a:xfrm>
            <a:off x="877319" y="1174015"/>
            <a:ext cx="6858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1B1E3D"/>
                </a:solidFill>
                <a:latin typeface="Libre Franklin"/>
                <a:ea typeface="Libre Franklin"/>
                <a:cs typeface="Libre Franklin"/>
                <a:sym typeface="Libre Franklin"/>
              </a:rPr>
              <a:t>Step 1</a:t>
            </a:r>
            <a:endParaRPr sz="1100" b="0" i="0" u="none" strike="noStrike" cap="none">
              <a:solidFill>
                <a:srgbClr val="000000"/>
              </a:solidFill>
              <a:latin typeface="Libre Franklin"/>
              <a:ea typeface="Libre Franklin"/>
              <a:cs typeface="Libre Franklin"/>
              <a:sym typeface="Libre Franklin"/>
            </a:endParaRPr>
          </a:p>
        </p:txBody>
      </p:sp>
      <p:sp>
        <p:nvSpPr>
          <p:cNvPr id="473" name="Google Shape;473;p105">
            <a:extLst>
              <a:ext uri="{C183D7F6-B498-43B3-948B-1728B52AA6E4}">
                <adec:decorative xmlns:adec="http://schemas.microsoft.com/office/drawing/2017/decorative" val="1"/>
              </a:ext>
            </a:extLst>
          </p:cNvPr>
          <p:cNvSpPr txBox="1">
            <a:spLocks noGrp="1"/>
          </p:cNvSpPr>
          <p:nvPr>
            <p:ph type="title"/>
          </p:nvPr>
        </p:nvSpPr>
        <p:spPr>
          <a:xfrm>
            <a:off x="471488" y="205383"/>
            <a:ext cx="5915100" cy="7458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300"/>
              <a:buFont typeface="Georgia"/>
              <a:buNone/>
            </a:pPr>
            <a:r>
              <a:rPr lang="en" u="sng" dirty="0">
                <a:solidFill>
                  <a:schemeClr val="dk1"/>
                </a:solidFill>
                <a:latin typeface="Franklin Gothic Medium" panose="020B0603020102020204" pitchFamily="34" charset="0"/>
                <a:sym typeface="Libre Franklin Medium"/>
                <a:hlinkClick r:id="rId3">
                  <a:extLst>
                    <a:ext uri="{A12FA001-AC4F-418D-AE19-62706E023703}">
                      <ahyp:hlinkClr xmlns:ahyp="http://schemas.microsoft.com/office/drawing/2018/hyperlinkcolor" val="tx"/>
                    </a:ext>
                  </a:extLst>
                </a:hlinkClick>
              </a:rPr>
              <a:t>Tool to Unpack Standards</a:t>
            </a:r>
            <a:endParaRPr dirty="0">
              <a:solidFill>
                <a:schemeClr val="dk1"/>
              </a:solidFill>
              <a:latin typeface="Franklin Gothic Medium" panose="020B0603020102020204" pitchFamily="34" charset="0"/>
              <a:sym typeface="Libre Franklin Medium"/>
            </a:endParaRPr>
          </a:p>
        </p:txBody>
      </p:sp>
      <p:sp>
        <p:nvSpPr>
          <p:cNvPr id="475" name="Google Shape;475;p105">
            <a:extLst>
              <a:ext uri="{C183D7F6-B498-43B3-948B-1728B52AA6E4}">
                <adec:decorative xmlns:adec="http://schemas.microsoft.com/office/drawing/2017/decorative" val="1"/>
              </a:ext>
            </a:extLst>
          </p:cNvPr>
          <p:cNvSpPr/>
          <p:nvPr/>
        </p:nvSpPr>
        <p:spPr>
          <a:xfrm>
            <a:off x="1118245" y="1483665"/>
            <a:ext cx="205800" cy="411600"/>
          </a:xfrm>
          <a:prstGeom prst="downArrow">
            <a:avLst>
              <a:gd name="adj1" fmla="val 50000"/>
              <a:gd name="adj2" fmla="val 50000"/>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ibre Franklin Medium"/>
              <a:ea typeface="Libre Franklin Medium"/>
              <a:cs typeface="Libre Franklin Medium"/>
              <a:sym typeface="Libre Franklin Medium"/>
            </a:endParaRPr>
          </a:p>
        </p:txBody>
      </p:sp>
      <p:sp>
        <p:nvSpPr>
          <p:cNvPr id="476" name="Google Shape;476;p105">
            <a:extLst>
              <a:ext uri="{C183D7F6-B498-43B3-948B-1728B52AA6E4}">
                <adec:decorative xmlns:adec="http://schemas.microsoft.com/office/drawing/2017/decorative" val="1"/>
              </a:ext>
            </a:extLst>
          </p:cNvPr>
          <p:cNvSpPr txBox="1"/>
          <p:nvPr/>
        </p:nvSpPr>
        <p:spPr>
          <a:xfrm>
            <a:off x="2581738" y="991352"/>
            <a:ext cx="6858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1B1E3D"/>
                </a:solidFill>
                <a:latin typeface="Libre Franklin"/>
                <a:ea typeface="Libre Franklin"/>
                <a:cs typeface="Libre Franklin"/>
                <a:sym typeface="Libre Franklin"/>
              </a:rPr>
              <a:t>Step 2</a:t>
            </a:r>
            <a:endParaRPr sz="1100" b="0" i="0" u="none" strike="noStrike" cap="none">
              <a:solidFill>
                <a:srgbClr val="000000"/>
              </a:solidFill>
              <a:latin typeface="Libre Franklin"/>
              <a:ea typeface="Libre Franklin"/>
              <a:cs typeface="Libre Franklin"/>
              <a:sym typeface="Libre Franklin"/>
            </a:endParaRPr>
          </a:p>
        </p:txBody>
      </p:sp>
      <p:sp>
        <p:nvSpPr>
          <p:cNvPr id="477" name="Google Shape;477;p105">
            <a:extLst>
              <a:ext uri="{C183D7F6-B498-43B3-948B-1728B52AA6E4}">
                <adec:decorative xmlns:adec="http://schemas.microsoft.com/office/drawing/2017/decorative" val="1"/>
              </a:ext>
            </a:extLst>
          </p:cNvPr>
          <p:cNvSpPr/>
          <p:nvPr/>
        </p:nvSpPr>
        <p:spPr>
          <a:xfrm>
            <a:off x="2810525" y="1331288"/>
            <a:ext cx="205800" cy="411600"/>
          </a:xfrm>
          <a:prstGeom prst="downArrow">
            <a:avLst>
              <a:gd name="adj1" fmla="val 50000"/>
              <a:gd name="adj2" fmla="val 50000"/>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ibre Franklin Medium"/>
              <a:ea typeface="Libre Franklin Medium"/>
              <a:cs typeface="Libre Franklin Medium"/>
              <a:sym typeface="Libre Franklin Medium"/>
            </a:endParaRPr>
          </a:p>
        </p:txBody>
      </p:sp>
      <p:sp>
        <p:nvSpPr>
          <p:cNvPr id="478" name="Google Shape;478;p105">
            <a:extLst>
              <a:ext uri="{C183D7F6-B498-43B3-948B-1728B52AA6E4}">
                <adec:decorative xmlns:adec="http://schemas.microsoft.com/office/drawing/2017/decorative" val="1"/>
              </a:ext>
            </a:extLst>
          </p:cNvPr>
          <p:cNvSpPr txBox="1"/>
          <p:nvPr/>
        </p:nvSpPr>
        <p:spPr>
          <a:xfrm>
            <a:off x="4284254" y="3594049"/>
            <a:ext cx="6858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1B1E3D"/>
                </a:solidFill>
                <a:latin typeface="Libre Franklin"/>
                <a:ea typeface="Libre Franklin"/>
                <a:cs typeface="Libre Franklin"/>
                <a:sym typeface="Libre Franklin"/>
              </a:rPr>
              <a:t>Step 3</a:t>
            </a:r>
            <a:endParaRPr sz="1100" b="0" i="0" u="none" strike="noStrike" cap="none">
              <a:solidFill>
                <a:srgbClr val="000000"/>
              </a:solidFill>
              <a:latin typeface="Libre Franklin"/>
              <a:ea typeface="Libre Franklin"/>
              <a:cs typeface="Libre Franklin"/>
              <a:sym typeface="Libre Franklin"/>
            </a:endParaRPr>
          </a:p>
        </p:txBody>
      </p:sp>
      <p:sp>
        <p:nvSpPr>
          <p:cNvPr id="479" name="Google Shape;479;p105">
            <a:extLst>
              <a:ext uri="{C183D7F6-B498-43B3-948B-1728B52AA6E4}">
                <adec:decorative xmlns:adec="http://schemas.microsoft.com/office/drawing/2017/decorative" val="1"/>
              </a:ext>
            </a:extLst>
          </p:cNvPr>
          <p:cNvSpPr/>
          <p:nvPr/>
        </p:nvSpPr>
        <p:spPr>
          <a:xfrm rot="10800000">
            <a:off x="4524524" y="3142320"/>
            <a:ext cx="205500" cy="411600"/>
          </a:xfrm>
          <a:prstGeom prst="downArrow">
            <a:avLst>
              <a:gd name="adj1" fmla="val 50000"/>
              <a:gd name="adj2" fmla="val 50000"/>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ibre Franklin Medium"/>
              <a:ea typeface="Libre Franklin Medium"/>
              <a:cs typeface="Libre Franklin Medium"/>
              <a:sym typeface="Libre Franklin Medium"/>
            </a:endParaRPr>
          </a:p>
        </p:txBody>
      </p:sp>
      <p:sp>
        <p:nvSpPr>
          <p:cNvPr id="480" name="Google Shape;480;p105">
            <a:extLst>
              <a:ext uri="{C183D7F6-B498-43B3-948B-1728B52AA6E4}">
                <adec:decorative xmlns:adec="http://schemas.microsoft.com/office/drawing/2017/decorative" val="1"/>
              </a:ext>
            </a:extLst>
          </p:cNvPr>
          <p:cNvSpPr txBox="1"/>
          <p:nvPr/>
        </p:nvSpPr>
        <p:spPr>
          <a:xfrm>
            <a:off x="5990575" y="991352"/>
            <a:ext cx="6858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1B1E3D"/>
                </a:solidFill>
                <a:latin typeface="Libre Franklin"/>
                <a:ea typeface="Libre Franklin"/>
                <a:cs typeface="Libre Franklin"/>
                <a:sym typeface="Libre Franklin"/>
              </a:rPr>
              <a:t>Step 4</a:t>
            </a:r>
            <a:endParaRPr sz="1100" b="0" i="0" u="none" strike="noStrike" cap="none">
              <a:solidFill>
                <a:srgbClr val="000000"/>
              </a:solidFill>
              <a:latin typeface="Libre Franklin"/>
              <a:ea typeface="Libre Franklin"/>
              <a:cs typeface="Libre Franklin"/>
              <a:sym typeface="Libre Franklin"/>
            </a:endParaRPr>
          </a:p>
        </p:txBody>
      </p:sp>
      <p:sp>
        <p:nvSpPr>
          <p:cNvPr id="481" name="Google Shape;481;p105">
            <a:extLst>
              <a:ext uri="{C183D7F6-B498-43B3-948B-1728B52AA6E4}">
                <adec:decorative xmlns:adec="http://schemas.microsoft.com/office/drawing/2017/decorative" val="1"/>
              </a:ext>
            </a:extLst>
          </p:cNvPr>
          <p:cNvSpPr/>
          <p:nvPr/>
        </p:nvSpPr>
        <p:spPr>
          <a:xfrm>
            <a:off x="6230606" y="1349888"/>
            <a:ext cx="205800" cy="411600"/>
          </a:xfrm>
          <a:prstGeom prst="downArrow">
            <a:avLst>
              <a:gd name="adj1" fmla="val 50000"/>
              <a:gd name="adj2" fmla="val 50000"/>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ibre Franklin Medium"/>
              <a:ea typeface="Libre Franklin Medium"/>
              <a:cs typeface="Libre Franklin Medium"/>
              <a:sym typeface="Libre Franklin Medium"/>
            </a:endParaRPr>
          </a:p>
        </p:txBody>
      </p:sp>
      <p:sp>
        <p:nvSpPr>
          <p:cNvPr id="482" name="Google Shape;482;p105"/>
          <p:cNvSpPr txBox="1"/>
          <p:nvPr/>
        </p:nvSpPr>
        <p:spPr>
          <a:xfrm>
            <a:off x="2096146" y="1824537"/>
            <a:ext cx="5205900" cy="408000"/>
          </a:xfrm>
          <a:prstGeom prst="rect">
            <a:avLst/>
          </a:prstGeom>
          <a:solidFill>
            <a:srgbClr val="44546A"/>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Libre Franklin Medium"/>
                <a:ea typeface="Libre Franklin Medium"/>
                <a:cs typeface="Libre Franklin Medium"/>
                <a:sym typeface="Libre Franklin Medium"/>
              </a:rPr>
              <a:t>Unpacking the Standard</a:t>
            </a:r>
            <a:endParaRPr sz="1100" b="1" i="0" u="none" strike="noStrike" cap="none">
              <a:solidFill>
                <a:srgbClr val="FFFFFF"/>
              </a:solidFill>
              <a:latin typeface="Libre Franklin Medium"/>
              <a:ea typeface="Libre Franklin Medium"/>
              <a:cs typeface="Libre Franklin Medium"/>
              <a:sym typeface="Libre Franklin Medium"/>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aphicFrame>
        <p:nvGraphicFramePr>
          <p:cNvPr id="483" name="Google Shape;483;p105"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extLst>
              <p:ext uri="{D42A27DB-BD31-4B8C-83A1-F6EECF244321}">
                <p14:modId xmlns:p14="http://schemas.microsoft.com/office/powerpoint/2010/main" val="663756010"/>
              </p:ext>
            </p:extLst>
          </p:nvPr>
        </p:nvGraphicFramePr>
        <p:xfrm>
          <a:off x="524925" y="2217416"/>
          <a:ext cx="6777050" cy="906800"/>
        </p:xfrm>
        <a:graphic>
          <a:graphicData uri="http://schemas.openxmlformats.org/drawingml/2006/table">
            <a:tbl>
              <a:tblPr firstRow="1">
                <a:noFill/>
                <a:tableStyleId>{11A1E19C-280B-4101-8981-493D14F4EEF0}</a:tableStyleId>
              </a:tblPr>
              <a:tblGrid>
                <a:gridCol w="1575250">
                  <a:extLst>
                    <a:ext uri="{9D8B030D-6E8A-4147-A177-3AD203B41FA5}">
                      <a16:colId xmlns:a16="http://schemas.microsoft.com/office/drawing/2014/main" val="20000"/>
                    </a:ext>
                  </a:extLst>
                </a:gridCol>
                <a:gridCol w="1699400">
                  <a:extLst>
                    <a:ext uri="{9D8B030D-6E8A-4147-A177-3AD203B41FA5}">
                      <a16:colId xmlns:a16="http://schemas.microsoft.com/office/drawing/2014/main" val="20001"/>
                    </a:ext>
                  </a:extLst>
                </a:gridCol>
                <a:gridCol w="1753100">
                  <a:extLst>
                    <a:ext uri="{9D8B030D-6E8A-4147-A177-3AD203B41FA5}">
                      <a16:colId xmlns:a16="http://schemas.microsoft.com/office/drawing/2014/main" val="20002"/>
                    </a:ext>
                  </a:extLst>
                </a:gridCol>
                <a:gridCol w="1749300">
                  <a:extLst>
                    <a:ext uri="{9D8B030D-6E8A-4147-A177-3AD203B41FA5}">
                      <a16:colId xmlns:a16="http://schemas.microsoft.com/office/drawing/2014/main" val="20003"/>
                    </a:ext>
                  </a:extLst>
                </a:gridCol>
              </a:tblGrid>
              <a:tr h="697700">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chemeClr val="lt1"/>
                          </a:solidFill>
                        </a:rPr>
                        <a:t>Standard</a:t>
                      </a:r>
                      <a:endParaRPr sz="1100" u="none" strike="noStrike" cap="none">
                        <a:solidFill>
                          <a:schemeClr val="lt1"/>
                        </a:solidFill>
                      </a:endParaRPr>
                    </a:p>
                  </a:txBody>
                  <a:tcPr marL="68600" marR="68600" marT="34300" marB="34300">
                    <a:solidFill>
                      <a:srgbClr val="44546A"/>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dirty="0">
                          <a:solidFill>
                            <a:schemeClr val="lt1"/>
                          </a:solidFill>
                        </a:rPr>
                        <a:t>What Knowledge/Concepts/ Vocabulary do students need to know to reach this standard?</a:t>
                      </a:r>
                      <a:endParaRPr sz="1100" b="1" i="0" u="none" strike="noStrike" cap="none" dirty="0">
                        <a:solidFill>
                          <a:schemeClr val="lt1"/>
                        </a:solidFill>
                        <a:latin typeface="Calibri"/>
                        <a:ea typeface="Calibri"/>
                        <a:cs typeface="Calibri"/>
                        <a:sym typeface="Calibri"/>
                      </a:endParaRPr>
                    </a:p>
                  </a:txBody>
                  <a:tcPr marL="34300" marR="34300" marT="34300" marB="34300" anchor="b">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chemeClr val="lt1"/>
                          </a:solidFill>
                        </a:rPr>
                        <a:t>What skills do students need to be able to do to reach this standard?   </a:t>
                      </a:r>
                      <a:endParaRPr sz="1100" b="1" i="0" u="none" strike="noStrike" cap="none">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dirty="0">
                          <a:solidFill>
                            <a:schemeClr val="lt1"/>
                          </a:solidFill>
                        </a:rPr>
                        <a:t>What level of proficiency do students need to be at in order to reach this standard? </a:t>
                      </a:r>
                      <a:endParaRPr sz="900" b="0" i="0" u="none" strike="noStrike" cap="none" dirty="0">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pic>
        <p:nvPicPr>
          <p:cNvPr id="484" name="Google Shape;484;p10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005628" y="90545"/>
            <a:ext cx="990900" cy="10419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106"/>
          <p:cNvSpPr txBox="1">
            <a:spLocks noGrp="1"/>
          </p:cNvSpPr>
          <p:nvPr>
            <p:ph type="title"/>
          </p:nvPr>
        </p:nvSpPr>
        <p:spPr>
          <a:xfrm>
            <a:off x="176577" y="45263"/>
            <a:ext cx="8098500" cy="994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072B62"/>
              </a:buClr>
              <a:buSzPts val="3000"/>
              <a:buFont typeface="Georgia"/>
              <a:buNone/>
            </a:pPr>
            <a:r>
              <a:rPr lang="en" sz="3000" dirty="0">
                <a:latin typeface="Franklin Gothic Medium" panose="020B0603020102020204" pitchFamily="34" charset="0"/>
                <a:sym typeface="Libre Franklin Medium"/>
              </a:rPr>
              <a:t>Step 1: List the Standard</a:t>
            </a:r>
            <a:endParaRPr dirty="0">
              <a:latin typeface="Franklin Gothic Medium" panose="020B0603020102020204" pitchFamily="34" charset="0"/>
              <a:sym typeface="Libre Franklin Medium"/>
            </a:endParaRPr>
          </a:p>
        </p:txBody>
      </p:sp>
      <p:sp>
        <p:nvSpPr>
          <p:cNvPr id="490" name="Google Shape;490;p106"/>
          <p:cNvSpPr txBox="1">
            <a:spLocks noGrp="1"/>
          </p:cNvSpPr>
          <p:nvPr>
            <p:ph type="body" idx="1"/>
          </p:nvPr>
        </p:nvSpPr>
        <p:spPr>
          <a:xfrm>
            <a:off x="416840" y="710270"/>
            <a:ext cx="6891600" cy="7470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SzPts val="1800"/>
              <a:buNone/>
            </a:pPr>
            <a:r>
              <a:rPr lang="en" sz="1800">
                <a:latin typeface="Libre Franklin"/>
                <a:ea typeface="Libre Franklin"/>
                <a:cs typeface="Libre Franklin"/>
                <a:sym typeface="Libre Franklin"/>
              </a:rPr>
              <a:t>Cut and paste the standards, including the inquiry practices, into the furthest left column of the spreadsheet</a:t>
            </a:r>
            <a:endParaRPr>
              <a:latin typeface="Libre Franklin"/>
              <a:ea typeface="Libre Franklin"/>
              <a:cs typeface="Libre Franklin"/>
              <a:sym typeface="Libre Franklin"/>
            </a:endParaRPr>
          </a:p>
        </p:txBody>
      </p:sp>
      <p:sp>
        <p:nvSpPr>
          <p:cNvPr id="491" name="Google Shape;491;p106"/>
          <p:cNvSpPr txBox="1"/>
          <p:nvPr/>
        </p:nvSpPr>
        <p:spPr>
          <a:xfrm>
            <a:off x="2774174" y="1521319"/>
            <a:ext cx="5625900" cy="408000"/>
          </a:xfrm>
          <a:prstGeom prst="rect">
            <a:avLst/>
          </a:prstGeom>
          <a:solidFill>
            <a:srgbClr val="44546A"/>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Libre Franklin Medium"/>
                <a:ea typeface="Libre Franklin Medium"/>
                <a:cs typeface="Libre Franklin Medium"/>
                <a:sym typeface="Libre Franklin Medium"/>
              </a:rPr>
              <a:t>Unpacking the Standard</a:t>
            </a:r>
            <a:endParaRPr sz="1100" b="1" i="0" u="none" strike="noStrike" cap="none">
              <a:solidFill>
                <a:srgbClr val="FFFFFF"/>
              </a:solidFill>
              <a:latin typeface="Libre Franklin Medium"/>
              <a:ea typeface="Libre Franklin Medium"/>
              <a:cs typeface="Libre Franklin Medium"/>
              <a:sym typeface="Libre Franklin Medium"/>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aphicFrame>
        <p:nvGraphicFramePr>
          <p:cNvPr id="492" name="Google Shape;492;p106"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3223860481"/>
              </p:ext>
            </p:extLst>
          </p:nvPr>
        </p:nvGraphicFramePr>
        <p:xfrm>
          <a:off x="416832" y="1913726"/>
          <a:ext cx="7962800" cy="2468920"/>
        </p:xfrm>
        <a:graphic>
          <a:graphicData uri="http://schemas.openxmlformats.org/drawingml/2006/table">
            <a:tbl>
              <a:tblPr firstRow="1">
                <a:noFill/>
                <a:tableStyleId>{11A1E19C-280B-4101-8981-493D14F4EEF0}</a:tableStyleId>
              </a:tblPr>
              <a:tblGrid>
                <a:gridCol w="2336975">
                  <a:extLst>
                    <a:ext uri="{9D8B030D-6E8A-4147-A177-3AD203B41FA5}">
                      <a16:colId xmlns:a16="http://schemas.microsoft.com/office/drawing/2014/main" val="20000"/>
                    </a:ext>
                  </a:extLst>
                </a:gridCol>
                <a:gridCol w="1613000">
                  <a:extLst>
                    <a:ext uri="{9D8B030D-6E8A-4147-A177-3AD203B41FA5}">
                      <a16:colId xmlns:a16="http://schemas.microsoft.com/office/drawing/2014/main" val="20001"/>
                    </a:ext>
                  </a:extLst>
                </a:gridCol>
                <a:gridCol w="1698125">
                  <a:extLst>
                    <a:ext uri="{9D8B030D-6E8A-4147-A177-3AD203B41FA5}">
                      <a16:colId xmlns:a16="http://schemas.microsoft.com/office/drawing/2014/main" val="20002"/>
                    </a:ext>
                  </a:extLst>
                </a:gridCol>
                <a:gridCol w="2314700">
                  <a:extLst>
                    <a:ext uri="{9D8B030D-6E8A-4147-A177-3AD203B41FA5}">
                      <a16:colId xmlns:a16="http://schemas.microsoft.com/office/drawing/2014/main" val="20003"/>
                    </a:ext>
                  </a:extLst>
                </a:gridCol>
              </a:tblGrid>
              <a:tr h="619925">
                <a:tc>
                  <a:txBody>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lt1"/>
                          </a:solidFill>
                          <a:latin typeface="Libre Franklin Medium"/>
                          <a:ea typeface="Libre Franklin Medium"/>
                          <a:cs typeface="Libre Franklin Medium"/>
                          <a:sym typeface="Libre Franklin Medium"/>
                        </a:rPr>
                        <a:t>Standard</a:t>
                      </a:r>
                      <a:endParaRPr sz="1100" b="1" i="0" u="none" strike="noStrike" cap="none">
                        <a:solidFill>
                          <a:schemeClr val="lt1"/>
                        </a:solidFill>
                        <a:latin typeface="Libre Franklin Medium"/>
                        <a:ea typeface="Libre Franklin Medium"/>
                        <a:cs typeface="Libre Franklin Medium"/>
                        <a:sym typeface="Libre Franklin Medium"/>
                      </a:endParaRPr>
                    </a:p>
                  </a:txBody>
                  <a:tcPr marL="34300" marR="34300" marT="34300" marB="34300"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chemeClr val="lt1"/>
                          </a:solidFill>
                        </a:rPr>
                        <a:t>What Knowledge/Concepts/ Vocabulary do students need to know to reach this standard?</a:t>
                      </a:r>
                      <a:endParaRPr sz="1100" b="1" i="0" u="none" strike="noStrike" cap="none">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chemeClr val="lt1"/>
                          </a:solidFill>
                        </a:rPr>
                        <a:t>What skills do students need to be able to do to reach this standard?   </a:t>
                      </a:r>
                      <a:endParaRPr sz="1100" b="1" i="0" u="none" strike="noStrike" cap="none">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chemeClr val="lt1"/>
                          </a:solidFill>
                        </a:rPr>
                        <a:t>What level of proficiency do students need to be at in order to reach this standard? </a:t>
                      </a:r>
                      <a:endParaRPr sz="900" b="0" i="0" u="none" strike="noStrike" cap="none">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550550">
                <a:tc>
                  <a:txBody>
                    <a:bodyPr/>
                    <a:lstStyle/>
                    <a:p>
                      <a:pPr marL="0" marR="0" lvl="0" indent="0" algn="l" rtl="0">
                        <a:lnSpc>
                          <a:spcPct val="100000"/>
                        </a:lnSpc>
                        <a:spcBef>
                          <a:spcPts val="0"/>
                        </a:spcBef>
                        <a:spcAft>
                          <a:spcPts val="0"/>
                        </a:spcAft>
                        <a:buNone/>
                      </a:pPr>
                      <a:r>
                        <a:rPr lang="en" sz="1400" b="1">
                          <a:solidFill>
                            <a:schemeClr val="dk1"/>
                          </a:solidFill>
                          <a:latin typeface="Calibri"/>
                          <a:ea typeface="Calibri"/>
                          <a:cs typeface="Calibri"/>
                          <a:sym typeface="Calibri"/>
                        </a:rPr>
                        <a:t>HS.UH.I.UE.2 Gather information and evidence from credible sources representing a variety of perspectives relevant to compelling and/or supporting questions in U.S. history. </a:t>
                      </a:r>
                      <a:endParaRPr sz="1100">
                        <a:latin typeface="Calibri"/>
                        <a:ea typeface="Calibri"/>
                        <a:cs typeface="Calibri"/>
                        <a:sym typeface="Calibri"/>
                      </a:endParaRPr>
                    </a:p>
                  </a:txBody>
                  <a:tcPr marL="34300" marR="34300" marT="34300" marB="34300"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pic>
        <p:nvPicPr>
          <p:cNvPr id="493" name="Google Shape;493;p106" descr="The yellow social studies icon from KyStandards.org"/>
          <p:cNvPicPr preferRelativeResize="0"/>
          <p:nvPr/>
        </p:nvPicPr>
        <p:blipFill>
          <a:blip r:embed="rId3">
            <a:alphaModFix/>
          </a:blip>
          <a:stretch>
            <a:fillRect/>
          </a:stretch>
        </p:blipFill>
        <p:spPr>
          <a:xfrm>
            <a:off x="8005628" y="90545"/>
            <a:ext cx="990900" cy="10419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107"/>
          <p:cNvSpPr txBox="1">
            <a:spLocks noGrp="1"/>
          </p:cNvSpPr>
          <p:nvPr>
            <p:ph type="title"/>
          </p:nvPr>
        </p:nvSpPr>
        <p:spPr>
          <a:xfrm>
            <a:off x="0" y="59288"/>
            <a:ext cx="8808600" cy="9906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072B62"/>
              </a:buClr>
              <a:buSzPts val="3300"/>
              <a:buFont typeface="Georgia"/>
              <a:buNone/>
            </a:pPr>
            <a:r>
              <a:rPr lang="en" dirty="0">
                <a:latin typeface="Franklin Gothic Medium" panose="020B0603020102020204" pitchFamily="34" charset="0"/>
                <a:sym typeface="Libre Franklin Medium"/>
              </a:rPr>
              <a:t>Step 2: What Knowledge, Concepts, Vocabulary will they need to Master? (1)</a:t>
            </a:r>
            <a:endParaRPr dirty="0">
              <a:latin typeface="Franklin Gothic Medium" panose="020B0603020102020204" pitchFamily="34" charset="0"/>
              <a:sym typeface="Libre Franklin Medium"/>
            </a:endParaRPr>
          </a:p>
        </p:txBody>
      </p:sp>
      <p:sp>
        <p:nvSpPr>
          <p:cNvPr id="500" name="Google Shape;500;p107"/>
          <p:cNvSpPr txBox="1">
            <a:spLocks noGrp="1"/>
          </p:cNvSpPr>
          <p:nvPr>
            <p:ph type="body" idx="1"/>
          </p:nvPr>
        </p:nvSpPr>
        <p:spPr>
          <a:xfrm>
            <a:off x="570150" y="1101056"/>
            <a:ext cx="7886700" cy="3102600"/>
          </a:xfrm>
          <a:prstGeom prst="rect">
            <a:avLst/>
          </a:prstGeom>
          <a:noFill/>
          <a:ln>
            <a:noFill/>
          </a:ln>
        </p:spPr>
        <p:txBody>
          <a:bodyPr spcFirstLastPara="1" wrap="square" lIns="68575" tIns="34275" rIns="68575" bIns="34275" anchor="t" anchorCtr="0">
            <a:normAutofit/>
          </a:bodyPr>
          <a:lstStyle/>
          <a:p>
            <a:pPr marL="254000" lvl="0" indent="-247650" algn="l" rtl="0">
              <a:lnSpc>
                <a:spcPct val="90000"/>
              </a:lnSpc>
              <a:spcBef>
                <a:spcPts val="0"/>
              </a:spcBef>
              <a:spcAft>
                <a:spcPts val="0"/>
              </a:spcAft>
              <a:buSzPts val="1700"/>
              <a:buFont typeface="Arial"/>
              <a:buChar char="•"/>
            </a:pPr>
            <a:r>
              <a:rPr lang="en" sz="1700">
                <a:latin typeface="Libre Franklin"/>
                <a:ea typeface="Libre Franklin"/>
                <a:cs typeface="Libre Franklin"/>
                <a:sym typeface="Libre Franklin"/>
              </a:rPr>
              <a:t>Closely look at each standard and identify the Knowledge/Concepts/Vocabulary</a:t>
            </a:r>
            <a:endParaRPr sz="1700">
              <a:latin typeface="Libre Franklin"/>
              <a:ea typeface="Libre Franklin"/>
              <a:cs typeface="Libre Franklin"/>
              <a:sym typeface="Libre Franklin"/>
            </a:endParaRPr>
          </a:p>
          <a:p>
            <a:pPr marL="254000" lvl="0" indent="-247650" algn="l" rtl="0">
              <a:lnSpc>
                <a:spcPct val="90000"/>
              </a:lnSpc>
              <a:spcBef>
                <a:spcPts val="500"/>
              </a:spcBef>
              <a:spcAft>
                <a:spcPts val="0"/>
              </a:spcAft>
              <a:buSzPts val="1700"/>
              <a:buFont typeface="Arial"/>
              <a:buChar char="•"/>
            </a:pPr>
            <a:r>
              <a:rPr lang="en" sz="1700">
                <a:latin typeface="Libre Franklin"/>
                <a:ea typeface="Libre Franklin"/>
                <a:cs typeface="Libre Franklin"/>
                <a:sym typeface="Libre Franklin"/>
              </a:rPr>
              <a:t>The </a:t>
            </a:r>
            <a:r>
              <a:rPr lang="en" sz="1700" i="1">
                <a:latin typeface="Libre Franklin"/>
                <a:ea typeface="Libre Franklin"/>
                <a:cs typeface="Libre Franklin"/>
                <a:sym typeface="Libre Franklin"/>
              </a:rPr>
              <a:t>“what”</a:t>
            </a:r>
            <a:r>
              <a:rPr lang="en" sz="1700">
                <a:latin typeface="Libre Franklin"/>
                <a:ea typeface="Libre Franklin"/>
                <a:cs typeface="Libre Franklin"/>
                <a:sym typeface="Libre Franklin"/>
              </a:rPr>
              <a:t> that students should learn</a:t>
            </a:r>
            <a:endParaRPr sz="1700">
              <a:latin typeface="Libre Franklin"/>
              <a:ea typeface="Libre Franklin"/>
              <a:cs typeface="Libre Franklin"/>
              <a:sym typeface="Libre Franklin"/>
            </a:endParaRPr>
          </a:p>
          <a:p>
            <a:pPr marL="254000" lvl="0" indent="-114300" algn="l" rtl="0">
              <a:lnSpc>
                <a:spcPct val="90000"/>
              </a:lnSpc>
              <a:spcBef>
                <a:spcPts val="800"/>
              </a:spcBef>
              <a:spcAft>
                <a:spcPts val="0"/>
              </a:spcAft>
              <a:buSzPts val="2100"/>
              <a:buNone/>
            </a:pPr>
            <a:endParaRPr sz="2100">
              <a:latin typeface="Libre Franklin"/>
              <a:ea typeface="Libre Franklin"/>
              <a:cs typeface="Libre Franklin"/>
              <a:sym typeface="Libre Franklin"/>
            </a:endParaRPr>
          </a:p>
        </p:txBody>
      </p:sp>
      <p:sp>
        <p:nvSpPr>
          <p:cNvPr id="501" name="Google Shape;501;p107"/>
          <p:cNvSpPr txBox="1"/>
          <p:nvPr/>
        </p:nvSpPr>
        <p:spPr>
          <a:xfrm>
            <a:off x="3078281" y="1903950"/>
            <a:ext cx="5773200" cy="408000"/>
          </a:xfrm>
          <a:prstGeom prst="rect">
            <a:avLst/>
          </a:prstGeom>
          <a:solidFill>
            <a:srgbClr val="44546A"/>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Libre Franklin Medium"/>
                <a:ea typeface="Libre Franklin Medium"/>
                <a:cs typeface="Libre Franklin Medium"/>
                <a:sym typeface="Libre Franklin Medium"/>
              </a:rPr>
              <a:t>Unpacking the Standard</a:t>
            </a:r>
            <a:endParaRPr sz="1100" b="1" i="0" u="none" strike="noStrike" cap="none">
              <a:solidFill>
                <a:srgbClr val="FFFFFF"/>
              </a:solidFill>
              <a:latin typeface="Libre Franklin Medium"/>
              <a:ea typeface="Libre Franklin Medium"/>
              <a:cs typeface="Libre Franklin Medium"/>
              <a:sym typeface="Libre Franklin Medium"/>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aphicFrame>
        <p:nvGraphicFramePr>
          <p:cNvPr id="502" name="Google Shape;502;p107"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1687141925"/>
              </p:ext>
            </p:extLst>
          </p:nvPr>
        </p:nvGraphicFramePr>
        <p:xfrm>
          <a:off x="292632" y="2251845"/>
          <a:ext cx="8558725" cy="2171620"/>
        </p:xfrm>
        <a:graphic>
          <a:graphicData uri="http://schemas.openxmlformats.org/drawingml/2006/table">
            <a:tbl>
              <a:tblPr firstRow="1">
                <a:noFill/>
                <a:tableStyleId>{11A1E19C-280B-4101-8981-493D14F4EEF0}</a:tableStyleId>
              </a:tblPr>
              <a:tblGrid>
                <a:gridCol w="2785650">
                  <a:extLst>
                    <a:ext uri="{9D8B030D-6E8A-4147-A177-3AD203B41FA5}">
                      <a16:colId xmlns:a16="http://schemas.microsoft.com/office/drawing/2014/main" val="20000"/>
                    </a:ext>
                  </a:extLst>
                </a:gridCol>
                <a:gridCol w="2169225">
                  <a:extLst>
                    <a:ext uri="{9D8B030D-6E8A-4147-A177-3AD203B41FA5}">
                      <a16:colId xmlns:a16="http://schemas.microsoft.com/office/drawing/2014/main" val="20001"/>
                    </a:ext>
                  </a:extLst>
                </a:gridCol>
                <a:gridCol w="1623650">
                  <a:extLst>
                    <a:ext uri="{9D8B030D-6E8A-4147-A177-3AD203B41FA5}">
                      <a16:colId xmlns:a16="http://schemas.microsoft.com/office/drawing/2014/main" val="20002"/>
                    </a:ext>
                  </a:extLst>
                </a:gridCol>
                <a:gridCol w="1980200">
                  <a:extLst>
                    <a:ext uri="{9D8B030D-6E8A-4147-A177-3AD203B41FA5}">
                      <a16:colId xmlns:a16="http://schemas.microsoft.com/office/drawing/2014/main" val="20003"/>
                    </a:ext>
                  </a:extLst>
                </a:gridCol>
              </a:tblGrid>
              <a:tr h="609500">
                <a:tc>
                  <a:txBody>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lt1"/>
                          </a:solidFill>
                          <a:latin typeface="Libre Franklin Medium"/>
                          <a:ea typeface="Libre Franklin Medium"/>
                          <a:cs typeface="Libre Franklin Medium"/>
                          <a:sym typeface="Libre Franklin Medium"/>
                        </a:rPr>
                        <a:t>Standard</a:t>
                      </a:r>
                      <a:endParaRPr sz="1100" b="1" i="0" u="none" strike="noStrike" cap="none">
                        <a:solidFill>
                          <a:schemeClr val="lt1"/>
                        </a:solidFill>
                        <a:latin typeface="Libre Franklin Medium"/>
                        <a:ea typeface="Libre Franklin Medium"/>
                        <a:cs typeface="Libre Franklin Medium"/>
                        <a:sym typeface="Libre Franklin Medium"/>
                      </a:endParaRPr>
                    </a:p>
                  </a:txBody>
                  <a:tcPr marL="34300" marR="34300" marT="34300" marB="34300"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chemeClr val="lt1"/>
                          </a:solidFill>
                        </a:rPr>
                        <a:t>What Knowledge/Concepts/ Vocabulary do students need to know to reach this standard?</a:t>
                      </a:r>
                      <a:endParaRPr sz="1100" b="1" i="0" u="none" strike="noStrike" cap="none">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chemeClr val="lt1"/>
                          </a:solidFill>
                        </a:rPr>
                        <a:t>What skills do students need to be able to do to reach this standard?   </a:t>
                      </a:r>
                      <a:endParaRPr sz="1100" b="1" i="0" u="none" strike="noStrike" cap="none">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chemeClr val="lt1"/>
                          </a:solidFill>
                        </a:rPr>
                        <a:t>What level of proficiency do students need to be at in order to reach this standard? </a:t>
                      </a:r>
                      <a:endParaRPr sz="900" b="0" i="0" u="none" strike="noStrike" cap="none">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430925">
                <a:tc>
                  <a:txBody>
                    <a:bodyPr/>
                    <a:lstStyle/>
                    <a:p>
                      <a:pPr marL="0" marR="0" lvl="0" indent="0" algn="l" rtl="0">
                        <a:lnSpc>
                          <a:spcPct val="100000"/>
                        </a:lnSpc>
                        <a:spcBef>
                          <a:spcPts val="0"/>
                        </a:spcBef>
                        <a:spcAft>
                          <a:spcPts val="0"/>
                        </a:spcAft>
                        <a:buNone/>
                      </a:pPr>
                      <a:r>
                        <a:rPr lang="en" sz="1400">
                          <a:solidFill>
                            <a:schemeClr val="dk1"/>
                          </a:solidFill>
                          <a:latin typeface="Calibri"/>
                          <a:ea typeface="Calibri"/>
                          <a:cs typeface="Calibri"/>
                          <a:sym typeface="Calibri"/>
                        </a:rPr>
                        <a:t>HS.UH.I.UE.2 Gather information and evidence from credible sources representing a variety of perspectives relevant to compelling and/or supporting questions in U.S. history. </a:t>
                      </a:r>
                      <a:endParaRPr sz="1400">
                        <a:latin typeface="Calibri"/>
                        <a:ea typeface="Calibri"/>
                        <a:cs typeface="Calibri"/>
                        <a:sym typeface="Calibri"/>
                      </a:endParaRPr>
                    </a:p>
                    <a:p>
                      <a:pPr marL="0" marR="0" lvl="0" indent="0" algn="l" rtl="0">
                        <a:lnSpc>
                          <a:spcPct val="100000"/>
                        </a:lnSpc>
                        <a:spcBef>
                          <a:spcPts val="0"/>
                        </a:spcBef>
                        <a:spcAft>
                          <a:spcPts val="0"/>
                        </a:spcAft>
                        <a:buClr>
                          <a:srgbClr val="3F3F3F"/>
                        </a:buClr>
                        <a:buSzPts val="1100"/>
                        <a:buFont typeface="Libre Franklin Medium"/>
                        <a:buNone/>
                      </a:pPr>
                      <a:endParaRPr sz="1400" b="1" u="none" strike="noStrike" cap="none">
                        <a:solidFill>
                          <a:srgbClr val="3F3F3F"/>
                        </a:solidFill>
                        <a:latin typeface="Calibri"/>
                        <a:ea typeface="Calibri"/>
                        <a:cs typeface="Calibri"/>
                        <a:sym typeface="Calibri"/>
                      </a:endParaRPr>
                    </a:p>
                  </a:txBody>
                  <a:tcPr marL="34300" marR="34300" marT="34300" marB="34300"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400" b="1">
                          <a:latin typeface="Calibri"/>
                          <a:ea typeface="Calibri"/>
                          <a:cs typeface="Calibri"/>
                          <a:sym typeface="Calibri"/>
                        </a:rPr>
                        <a:t>Information</a:t>
                      </a:r>
                      <a:endParaRPr sz="1400" b="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 sz="1400" b="1">
                          <a:latin typeface="Calibri"/>
                          <a:ea typeface="Calibri"/>
                          <a:cs typeface="Calibri"/>
                          <a:sym typeface="Calibri"/>
                        </a:rPr>
                        <a:t>Evidence</a:t>
                      </a:r>
                      <a:endParaRPr sz="1400" b="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 sz="1400" b="1">
                          <a:latin typeface="Calibri"/>
                          <a:ea typeface="Calibri"/>
                          <a:cs typeface="Calibri"/>
                          <a:sym typeface="Calibri"/>
                        </a:rPr>
                        <a:t>Credible sources</a:t>
                      </a:r>
                      <a:endParaRPr sz="1400" b="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 sz="1400" b="1">
                          <a:latin typeface="Calibri"/>
                          <a:ea typeface="Calibri"/>
                          <a:cs typeface="Calibri"/>
                          <a:sym typeface="Calibri"/>
                        </a:rPr>
                        <a:t>Variety of perspectives</a:t>
                      </a:r>
                      <a:endParaRPr sz="1400" b="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 sz="1400" b="1">
                          <a:latin typeface="Calibri"/>
                          <a:ea typeface="Calibri"/>
                          <a:cs typeface="Calibri"/>
                          <a:sym typeface="Calibri"/>
                        </a:rPr>
                        <a:t>Compelling questions</a:t>
                      </a:r>
                      <a:endParaRPr sz="1400" b="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 sz="1400" b="1">
                          <a:latin typeface="Calibri"/>
                          <a:ea typeface="Calibri"/>
                          <a:cs typeface="Calibri"/>
                          <a:sym typeface="Calibri"/>
                        </a:rPr>
                        <a:t>Supporting </a:t>
                      </a:r>
                      <a:r>
                        <a:rPr lang="en" b="1">
                          <a:latin typeface="Calibri"/>
                          <a:ea typeface="Calibri"/>
                          <a:cs typeface="Calibri"/>
                          <a:sym typeface="Calibri"/>
                        </a:rPr>
                        <a:t>q</a:t>
                      </a:r>
                      <a:r>
                        <a:rPr lang="en" sz="1400" b="1">
                          <a:latin typeface="Calibri"/>
                          <a:ea typeface="Calibri"/>
                          <a:cs typeface="Calibri"/>
                          <a:sym typeface="Calibri"/>
                        </a:rPr>
                        <a:t>uestions </a:t>
                      </a:r>
                      <a:endParaRPr sz="1400" b="1">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pic>
        <p:nvPicPr>
          <p:cNvPr id="503" name="Google Shape;503;p10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005628" y="90545"/>
            <a:ext cx="990900" cy="10419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9" name="Google Shape;509;p108"/>
          <p:cNvSpPr txBox="1">
            <a:spLocks noGrp="1"/>
          </p:cNvSpPr>
          <p:nvPr>
            <p:ph type="title"/>
          </p:nvPr>
        </p:nvSpPr>
        <p:spPr>
          <a:xfrm>
            <a:off x="102749" y="0"/>
            <a:ext cx="8727000" cy="9906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072B62"/>
              </a:buClr>
              <a:buSzPts val="3300"/>
              <a:buFont typeface="Georgia"/>
              <a:buNone/>
            </a:pPr>
            <a:r>
              <a:rPr lang="en" dirty="0">
                <a:latin typeface="Franklin Gothic Medium" panose="020B0603020102020204" pitchFamily="34" charset="0"/>
                <a:sym typeface="Libre Franklin Medium"/>
              </a:rPr>
              <a:t>Step 2: What Knowledge, Concepts, Vocabulary will they need to Master? (2)</a:t>
            </a:r>
            <a:endParaRPr dirty="0">
              <a:latin typeface="Franklin Gothic Medium" panose="020B0603020102020204" pitchFamily="34" charset="0"/>
              <a:sym typeface="Libre Franklin Medium"/>
            </a:endParaRPr>
          </a:p>
        </p:txBody>
      </p:sp>
      <p:sp>
        <p:nvSpPr>
          <p:cNvPr id="510" name="Google Shape;510;p108"/>
          <p:cNvSpPr txBox="1"/>
          <p:nvPr/>
        </p:nvSpPr>
        <p:spPr>
          <a:xfrm>
            <a:off x="103726" y="1362469"/>
            <a:ext cx="8936700" cy="3676200"/>
          </a:xfrm>
          <a:prstGeom prst="rect">
            <a:avLst/>
          </a:prstGeom>
          <a:noFill/>
          <a:ln>
            <a:noFill/>
          </a:ln>
        </p:spPr>
        <p:txBody>
          <a:bodyPr spcFirstLastPara="1" wrap="square" lIns="68575" tIns="34275" rIns="68575" bIns="34275" anchor="t" anchorCtr="0">
            <a:normAutofit/>
          </a:bodyPr>
          <a:lstStyle/>
          <a:p>
            <a:pPr marL="342900" marR="0" lvl="0" indent="-336550" algn="l" rtl="0">
              <a:lnSpc>
                <a:spcPct val="100000"/>
              </a:lnSpc>
              <a:spcBef>
                <a:spcPts val="0"/>
              </a:spcBef>
              <a:spcAft>
                <a:spcPts val="0"/>
              </a:spcAft>
              <a:buClr>
                <a:srgbClr val="262626"/>
              </a:buClr>
              <a:buSzPts val="2100"/>
              <a:buFont typeface="Arial"/>
              <a:buChar char="•"/>
            </a:pPr>
            <a:r>
              <a:rPr lang="en" sz="2100" b="0" i="0" u="none" strike="noStrike" cap="none" dirty="0">
                <a:solidFill>
                  <a:srgbClr val="262626"/>
                </a:solidFill>
                <a:latin typeface="Franklin Gothic Book" panose="020B0503020102020204" pitchFamily="34" charset="0"/>
                <a:ea typeface="Libre Franklin"/>
                <a:cs typeface="Libre Franklin"/>
                <a:sym typeface="Libre Franklin"/>
              </a:rPr>
              <a:t>Teachers can use the </a:t>
            </a:r>
            <a:r>
              <a:rPr lang="en" sz="2100" b="0" i="1" u="sng" strike="noStrike" cap="none" dirty="0">
                <a:solidFill>
                  <a:srgbClr val="0563C1"/>
                </a:solidFill>
                <a:latin typeface="Franklin Gothic Book" panose="020B0503020102020204" pitchFamily="34" charset="0"/>
                <a:ea typeface="Libre Franklin"/>
                <a:cs typeface="Libre Franklin"/>
                <a:sym typeface="Libre Franklin"/>
                <a:hlinkClick r:id="rId3">
                  <a:extLst>
                    <a:ext uri="{A12FA001-AC4F-418D-AE19-62706E023703}">
                      <ahyp:hlinkClr xmlns:ahyp="http://schemas.microsoft.com/office/drawing/2018/hyperlinkcolor" val="tx"/>
                    </a:ext>
                  </a:extLst>
                </a:hlinkClick>
              </a:rPr>
              <a:t>Glossary of Terms for the Kentucky Academic Standards (KAS) for Social Studies </a:t>
            </a:r>
            <a:r>
              <a:rPr lang="en" sz="2100" b="0" i="0" u="none" strike="noStrike" cap="none" dirty="0">
                <a:solidFill>
                  <a:srgbClr val="262626"/>
                </a:solidFill>
                <a:latin typeface="Franklin Gothic Book" panose="020B0503020102020204" pitchFamily="34" charset="0"/>
                <a:ea typeface="Libre Franklin"/>
                <a:cs typeface="Libre Franklin"/>
                <a:sym typeface="Libre Franklin"/>
              </a:rPr>
              <a:t>to understand the definition of </a:t>
            </a:r>
            <a:r>
              <a:rPr lang="en" sz="2100" b="1" dirty="0">
                <a:solidFill>
                  <a:srgbClr val="262626"/>
                </a:solidFill>
                <a:latin typeface="Franklin Gothic Book" panose="020B0503020102020204" pitchFamily="34" charset="0"/>
                <a:ea typeface="Libre Franklin"/>
                <a:cs typeface="Libre Franklin"/>
                <a:sym typeface="Libre Franklin"/>
              </a:rPr>
              <a:t>sources</a:t>
            </a:r>
            <a:r>
              <a:rPr lang="en" sz="2100" b="1" i="0" u="none" strike="noStrike" cap="none" dirty="0">
                <a:solidFill>
                  <a:srgbClr val="262626"/>
                </a:solidFill>
                <a:latin typeface="Franklin Gothic Book" panose="020B0503020102020204" pitchFamily="34" charset="0"/>
                <a:ea typeface="Libre Franklin"/>
                <a:cs typeface="Libre Franklin"/>
                <a:sym typeface="Libre Franklin"/>
              </a:rPr>
              <a:t>. </a:t>
            </a:r>
            <a:endParaRPr sz="2100" b="1" i="0" u="none" strike="noStrike" cap="none" dirty="0">
              <a:solidFill>
                <a:srgbClr val="262626"/>
              </a:solidFill>
              <a:latin typeface="Franklin Gothic Book" panose="020B0503020102020204" pitchFamily="34" charset="0"/>
              <a:ea typeface="Libre Franklin"/>
              <a:cs typeface="Libre Franklin"/>
              <a:sym typeface="Libre Franklin"/>
            </a:endParaRPr>
          </a:p>
          <a:p>
            <a:pPr marL="0" marR="0" lvl="0" indent="0" algn="l" rtl="0">
              <a:lnSpc>
                <a:spcPct val="100000"/>
              </a:lnSpc>
              <a:spcBef>
                <a:spcPts val="0"/>
              </a:spcBef>
              <a:spcAft>
                <a:spcPts val="0"/>
              </a:spcAft>
              <a:buClr>
                <a:srgbClr val="000000"/>
              </a:buClr>
              <a:buSzPts val="2100"/>
              <a:buFont typeface="Arial"/>
              <a:buNone/>
            </a:pPr>
            <a:endParaRPr sz="2100" b="1" i="0" u="none" strike="noStrike" cap="none" dirty="0">
              <a:solidFill>
                <a:srgbClr val="262626"/>
              </a:solidFill>
              <a:latin typeface="Franklin Gothic Book" panose="020B0503020102020204" pitchFamily="34" charset="0"/>
              <a:ea typeface="Libre Franklin"/>
              <a:cs typeface="Libre Franklin"/>
              <a:sym typeface="Libre Franklin"/>
            </a:endParaRPr>
          </a:p>
          <a:p>
            <a:pPr marL="0" marR="0" lvl="0" indent="0" algn="l" rtl="0">
              <a:lnSpc>
                <a:spcPct val="100000"/>
              </a:lnSpc>
              <a:spcBef>
                <a:spcPts val="0"/>
              </a:spcBef>
              <a:spcAft>
                <a:spcPts val="0"/>
              </a:spcAft>
              <a:buClr>
                <a:srgbClr val="000000"/>
              </a:buClr>
              <a:buSzPts val="2100"/>
              <a:buFont typeface="Arial"/>
              <a:buNone/>
            </a:pPr>
            <a:endParaRPr sz="2100" b="1" i="0" u="none" strike="noStrike" cap="none" dirty="0">
              <a:solidFill>
                <a:srgbClr val="262626"/>
              </a:solidFill>
              <a:latin typeface="Franklin Gothic Book" panose="020B0503020102020204" pitchFamily="34" charset="0"/>
              <a:ea typeface="Libre Franklin"/>
              <a:cs typeface="Libre Franklin"/>
              <a:sym typeface="Libre Franklin"/>
            </a:endParaRPr>
          </a:p>
          <a:p>
            <a:pPr marL="342900" marR="0" lvl="0" indent="0" algn="l" rtl="0">
              <a:lnSpc>
                <a:spcPct val="100000"/>
              </a:lnSpc>
              <a:spcBef>
                <a:spcPts val="0"/>
              </a:spcBef>
              <a:spcAft>
                <a:spcPts val="0"/>
              </a:spcAft>
              <a:buClr>
                <a:srgbClr val="000000"/>
              </a:buClr>
              <a:buSzPts val="2100"/>
              <a:buFont typeface="Arial"/>
              <a:buNone/>
            </a:pPr>
            <a:r>
              <a:rPr lang="en" sz="2100" b="1" dirty="0">
                <a:solidFill>
                  <a:srgbClr val="262626"/>
                </a:solidFill>
                <a:latin typeface="Franklin Gothic Book" panose="020B0503020102020204" pitchFamily="34" charset="0"/>
                <a:ea typeface="Libre Franklin"/>
                <a:cs typeface="Libre Franklin"/>
                <a:sym typeface="Libre Franklin"/>
              </a:rPr>
              <a:t>Source - </a:t>
            </a:r>
            <a:r>
              <a:rPr lang="en" sz="2100" dirty="0">
                <a:solidFill>
                  <a:srgbClr val="262626"/>
                </a:solidFill>
                <a:latin typeface="Franklin Gothic Book" panose="020B0503020102020204" pitchFamily="34" charset="0"/>
                <a:ea typeface="Libre Franklin"/>
                <a:cs typeface="Libre Franklin"/>
                <a:sym typeface="Libre Franklin"/>
              </a:rPr>
              <a:t>anything that communicates a message; someone or something that supplies information; where something comes from, a starting point or can be used as a reference. </a:t>
            </a:r>
            <a:endParaRPr sz="2100" i="0" u="none" strike="noStrike" cap="none" dirty="0">
              <a:solidFill>
                <a:srgbClr val="262626"/>
              </a:solidFill>
              <a:latin typeface="Franklin Gothic Book" panose="020B0503020102020204" pitchFamily="34" charset="0"/>
              <a:ea typeface="Libre Franklin"/>
              <a:cs typeface="Libre Franklin"/>
              <a:sym typeface="Libre Franklin"/>
            </a:endParaRPr>
          </a:p>
        </p:txBody>
      </p:sp>
      <p:pic>
        <p:nvPicPr>
          <p:cNvPr id="511" name="Google Shape;511;p108" descr="The yellow social studies icon from KyStandards.org"/>
          <p:cNvPicPr preferRelativeResize="0"/>
          <p:nvPr/>
        </p:nvPicPr>
        <p:blipFill>
          <a:blip r:embed="rId4">
            <a:alphaModFix/>
          </a:blip>
          <a:stretch>
            <a:fillRect/>
          </a:stretch>
        </p:blipFill>
        <p:spPr>
          <a:xfrm>
            <a:off x="8005628" y="90545"/>
            <a:ext cx="990900" cy="10419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109">
            <a:extLst>
              <a:ext uri="{C183D7F6-B498-43B3-948B-1728B52AA6E4}">
                <adec:decorative xmlns:adec="http://schemas.microsoft.com/office/drawing/2017/decorative" val="1"/>
              </a:ext>
            </a:extLst>
          </p:cNvPr>
          <p:cNvSpPr/>
          <p:nvPr/>
        </p:nvSpPr>
        <p:spPr>
          <a:xfrm>
            <a:off x="0" y="-19"/>
            <a:ext cx="9144000" cy="5143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highlight>
                <a:srgbClr val="FFFFFF"/>
              </a:highlight>
              <a:latin typeface="Libre Franklin"/>
              <a:ea typeface="Libre Franklin"/>
              <a:cs typeface="Libre Franklin"/>
              <a:sym typeface="Libre Franklin"/>
            </a:endParaRPr>
          </a:p>
        </p:txBody>
      </p:sp>
      <p:sp>
        <p:nvSpPr>
          <p:cNvPr id="518" name="Google Shape;518;p109"/>
          <p:cNvSpPr txBox="1">
            <a:spLocks noGrp="1"/>
          </p:cNvSpPr>
          <p:nvPr>
            <p:ph type="title"/>
          </p:nvPr>
        </p:nvSpPr>
        <p:spPr>
          <a:xfrm>
            <a:off x="277732" y="169657"/>
            <a:ext cx="8018100" cy="752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072B62"/>
              </a:buClr>
              <a:buSzPts val="3300"/>
              <a:buFont typeface="Georgia"/>
              <a:buNone/>
            </a:pPr>
            <a:r>
              <a:rPr lang="en" sz="2700" dirty="0">
                <a:latin typeface="Franklin Gothic Medium" panose="020B0603020102020204" pitchFamily="34" charset="0"/>
                <a:sym typeface="Libre Franklin Medium"/>
              </a:rPr>
              <a:t>Step 2: What </a:t>
            </a:r>
            <a:r>
              <a:rPr lang="en" sz="2700" dirty="0">
                <a:latin typeface="Franklin Gothic Medium" panose="020B0603020102020204" pitchFamily="34" charset="0"/>
              </a:rPr>
              <a:t>k</a:t>
            </a:r>
            <a:r>
              <a:rPr lang="en" sz="2700" dirty="0">
                <a:latin typeface="Franklin Gothic Medium" panose="020B0603020102020204" pitchFamily="34" charset="0"/>
                <a:sym typeface="Libre Franklin Medium"/>
              </a:rPr>
              <a:t>nowledge, </a:t>
            </a:r>
            <a:r>
              <a:rPr lang="en" sz="2700" dirty="0">
                <a:latin typeface="Franklin Gothic Medium" panose="020B0603020102020204" pitchFamily="34" charset="0"/>
              </a:rPr>
              <a:t>c</a:t>
            </a:r>
            <a:r>
              <a:rPr lang="en" sz="2700" dirty="0">
                <a:latin typeface="Franklin Gothic Medium" panose="020B0603020102020204" pitchFamily="34" charset="0"/>
                <a:sym typeface="Libre Franklin Medium"/>
              </a:rPr>
              <a:t>oncepts, </a:t>
            </a:r>
            <a:r>
              <a:rPr lang="en" sz="2700" dirty="0">
                <a:latin typeface="Franklin Gothic Medium" panose="020B0603020102020204" pitchFamily="34" charset="0"/>
              </a:rPr>
              <a:t>v</a:t>
            </a:r>
            <a:r>
              <a:rPr lang="en" sz="2700" dirty="0">
                <a:latin typeface="Franklin Gothic Medium" panose="020B0603020102020204" pitchFamily="34" charset="0"/>
                <a:sym typeface="Libre Franklin Medium"/>
              </a:rPr>
              <a:t>ocabulary will they need to </a:t>
            </a:r>
            <a:r>
              <a:rPr lang="en" sz="2700" dirty="0">
                <a:latin typeface="Franklin Gothic Medium" panose="020B0603020102020204" pitchFamily="34" charset="0"/>
              </a:rPr>
              <a:t>m</a:t>
            </a:r>
            <a:r>
              <a:rPr lang="en" sz="2700" dirty="0">
                <a:latin typeface="Franklin Gothic Medium" panose="020B0603020102020204" pitchFamily="34" charset="0"/>
                <a:sym typeface="Libre Franklin Medium"/>
              </a:rPr>
              <a:t>aster? (4)</a:t>
            </a:r>
            <a:endParaRPr sz="2700" dirty="0">
              <a:latin typeface="Franklin Gothic Medium" panose="020B0603020102020204" pitchFamily="34" charset="0"/>
              <a:sym typeface="Libre Franklin Medium"/>
            </a:endParaRPr>
          </a:p>
        </p:txBody>
      </p:sp>
      <p:sp>
        <p:nvSpPr>
          <p:cNvPr id="519" name="Google Shape;519;p109"/>
          <p:cNvSpPr txBox="1"/>
          <p:nvPr/>
        </p:nvSpPr>
        <p:spPr>
          <a:xfrm>
            <a:off x="3141188" y="1739569"/>
            <a:ext cx="5773200" cy="408000"/>
          </a:xfrm>
          <a:prstGeom prst="rect">
            <a:avLst/>
          </a:prstGeom>
          <a:solidFill>
            <a:srgbClr val="44546A"/>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Libre Franklin Medium"/>
                <a:ea typeface="Libre Franklin Medium"/>
                <a:cs typeface="Libre Franklin Medium"/>
                <a:sym typeface="Libre Franklin Medium"/>
              </a:rPr>
              <a:t>Unpacking the Standard</a:t>
            </a:r>
            <a:endParaRPr sz="1100" b="1" i="0" u="none" strike="noStrike" cap="none">
              <a:solidFill>
                <a:srgbClr val="FFFFFF"/>
              </a:solidFill>
              <a:latin typeface="Libre Franklin Medium"/>
              <a:ea typeface="Libre Franklin Medium"/>
              <a:cs typeface="Libre Franklin Medium"/>
              <a:sym typeface="Libre Franklin Medium"/>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aphicFrame>
        <p:nvGraphicFramePr>
          <p:cNvPr id="520" name="Google Shape;520;p109"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3231876712"/>
              </p:ext>
            </p:extLst>
          </p:nvPr>
        </p:nvGraphicFramePr>
        <p:xfrm>
          <a:off x="355538" y="2131976"/>
          <a:ext cx="8558700" cy="2941360"/>
        </p:xfrm>
        <a:graphic>
          <a:graphicData uri="http://schemas.openxmlformats.org/drawingml/2006/table">
            <a:tbl>
              <a:tblPr firstRow="1">
                <a:noFill/>
                <a:tableStyleId>{11A1E19C-280B-4101-8981-493D14F4EEF0}</a:tableStyleId>
              </a:tblPr>
              <a:tblGrid>
                <a:gridCol w="2139675">
                  <a:extLst>
                    <a:ext uri="{9D8B030D-6E8A-4147-A177-3AD203B41FA5}">
                      <a16:colId xmlns:a16="http://schemas.microsoft.com/office/drawing/2014/main" val="20000"/>
                    </a:ext>
                  </a:extLst>
                </a:gridCol>
                <a:gridCol w="2807075">
                  <a:extLst>
                    <a:ext uri="{9D8B030D-6E8A-4147-A177-3AD203B41FA5}">
                      <a16:colId xmlns:a16="http://schemas.microsoft.com/office/drawing/2014/main" val="20001"/>
                    </a:ext>
                  </a:extLst>
                </a:gridCol>
                <a:gridCol w="2059600">
                  <a:extLst>
                    <a:ext uri="{9D8B030D-6E8A-4147-A177-3AD203B41FA5}">
                      <a16:colId xmlns:a16="http://schemas.microsoft.com/office/drawing/2014/main" val="20002"/>
                    </a:ext>
                  </a:extLst>
                </a:gridCol>
                <a:gridCol w="1552350">
                  <a:extLst>
                    <a:ext uri="{9D8B030D-6E8A-4147-A177-3AD203B41FA5}">
                      <a16:colId xmlns:a16="http://schemas.microsoft.com/office/drawing/2014/main" val="20003"/>
                    </a:ext>
                  </a:extLst>
                </a:gridCol>
              </a:tblGrid>
              <a:tr h="609500">
                <a:tc>
                  <a:txBody>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lt1"/>
                          </a:solidFill>
                          <a:latin typeface="Libre Franklin Medium"/>
                          <a:ea typeface="Libre Franklin Medium"/>
                          <a:cs typeface="Libre Franklin Medium"/>
                          <a:sym typeface="Libre Franklin Medium"/>
                        </a:rPr>
                        <a:t>Standard</a:t>
                      </a:r>
                      <a:endParaRPr sz="1100" b="1" i="0" u="none" strike="noStrike" cap="none">
                        <a:solidFill>
                          <a:schemeClr val="lt1"/>
                        </a:solidFill>
                        <a:latin typeface="Libre Franklin Medium"/>
                        <a:ea typeface="Libre Franklin Medium"/>
                        <a:cs typeface="Libre Franklin Medium"/>
                        <a:sym typeface="Libre Franklin Medium"/>
                      </a:endParaRPr>
                    </a:p>
                  </a:txBody>
                  <a:tcPr marL="34300" marR="34300" marT="34300" marB="34300"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chemeClr val="lt1"/>
                          </a:solidFill>
                        </a:rPr>
                        <a:t>What Knowledge/Concepts/ Vocabulary do students need to know to reach this standard?</a:t>
                      </a:r>
                      <a:endParaRPr sz="1100" b="1" i="0" u="none" strike="noStrike" cap="none">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chemeClr val="lt1"/>
                          </a:solidFill>
                        </a:rPr>
                        <a:t>What skills do students need to be able to do to reach this standard?   </a:t>
                      </a:r>
                      <a:endParaRPr sz="1100" b="1" i="0" u="none" strike="noStrike" cap="none">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chemeClr val="lt1"/>
                          </a:solidFill>
                        </a:rPr>
                        <a:t>What level of proficiency do students need to be at in order to reach this standard? </a:t>
                      </a:r>
                      <a:endParaRPr sz="900" b="0" i="0" u="none" strike="noStrike" cap="none">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359125">
                <a:tc>
                  <a:txBody>
                    <a:bodyPr/>
                    <a:lstStyle/>
                    <a:p>
                      <a:pPr marL="0" lvl="0" indent="0" algn="l" rtl="0">
                        <a:spcBef>
                          <a:spcPts val="0"/>
                        </a:spcBef>
                        <a:spcAft>
                          <a:spcPts val="0"/>
                        </a:spcAft>
                        <a:buClr>
                          <a:schemeClr val="dk1"/>
                        </a:buClr>
                        <a:buFont typeface="Arial"/>
                        <a:buNone/>
                      </a:pPr>
                      <a:r>
                        <a:rPr lang="en" sz="1400">
                          <a:solidFill>
                            <a:schemeClr val="dk1"/>
                          </a:solidFill>
                          <a:latin typeface="Calibri"/>
                          <a:ea typeface="Calibri"/>
                          <a:cs typeface="Calibri"/>
                          <a:sym typeface="Calibri"/>
                        </a:rPr>
                        <a:t>HS.UH.I.UE.2 Gather information and evidence from credible sources representing a variety of perspectives relevant to compelling and/or supporting questions in U.S. history. </a:t>
                      </a:r>
                      <a:endParaRPr sz="1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3F3F3F"/>
                        </a:buClr>
                        <a:buSzPts val="1100"/>
                        <a:buFont typeface="Libre Franklin Medium"/>
                        <a:buNone/>
                      </a:pPr>
                      <a:endParaRPr sz="1400" b="1" u="none" strike="noStrike" cap="none">
                        <a:solidFill>
                          <a:srgbClr val="3F3F3F"/>
                        </a:solidFill>
                        <a:latin typeface="Calibri"/>
                        <a:ea typeface="Calibri"/>
                        <a:cs typeface="Calibri"/>
                        <a:sym typeface="Calibri"/>
                      </a:endParaRPr>
                    </a:p>
                  </a:txBody>
                  <a:tcPr marL="34300" marR="34300" marT="34300" marB="34300"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Information</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Evidence</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Credible sources </a:t>
                      </a:r>
                      <a:r>
                        <a:rPr lang="en" sz="1400" b="1">
                          <a:solidFill>
                            <a:schemeClr val="dk1"/>
                          </a:solidFill>
                          <a:latin typeface="Calibri"/>
                          <a:ea typeface="Calibri"/>
                          <a:cs typeface="Calibri"/>
                          <a:sym typeface="Calibri"/>
                        </a:rPr>
                        <a:t>(text based</a:t>
                      </a:r>
                      <a:r>
                        <a:rPr lang="en" b="1">
                          <a:solidFill>
                            <a:schemeClr val="dk1"/>
                          </a:solidFill>
                          <a:latin typeface="Calibri"/>
                          <a:ea typeface="Calibri"/>
                          <a:cs typeface="Calibri"/>
                          <a:sym typeface="Calibri"/>
                        </a:rPr>
                        <a:t> </a:t>
                      </a:r>
                      <a:r>
                        <a:rPr lang="en" sz="1400" b="1">
                          <a:solidFill>
                            <a:schemeClr val="dk1"/>
                          </a:solidFill>
                          <a:latin typeface="Calibri"/>
                          <a:ea typeface="Calibri"/>
                          <a:cs typeface="Calibri"/>
                          <a:sym typeface="Calibri"/>
                        </a:rPr>
                        <a:t>in addition to objects, oral history, photos, artifacts, videos, etc.)</a:t>
                      </a:r>
                      <a:endParaRPr sz="14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Variety of perspectives</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Compelling questions</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Supporting Questions </a:t>
                      </a:r>
                      <a:endParaRPr sz="1400">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a:txBody>
                  <a:tcPr marL="34300" marR="34300" marT="34300" marB="34300"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pic>
        <p:nvPicPr>
          <p:cNvPr id="521" name="Google Shape;521;p10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005628" y="90545"/>
            <a:ext cx="990900" cy="10419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Accessibility_x0020_Audit_x0020_Status xmlns="3a62de7d-ba57-4f43-9dae-9623ba637be0" xsi:nil="true"/>
    <Audience1 xmlns="3a62de7d-ba57-4f43-9dae-9623ba637be0"/>
    <Accessibility_x0020_Audit_x0020_Date xmlns="3a62de7d-ba57-4f43-9dae-9623ba637be0" xsi:nil="true"/>
    <Application_x0020_Type xmlns="3a62de7d-ba57-4f43-9dae-9623ba637be0" xsi:nil="true"/>
    <PublishingStartDate xmlns="http://schemas.microsoft.com/sharepoint/v3" xsi:nil="true"/>
    <_dlc_DocId xmlns="3a62de7d-ba57-4f43-9dae-9623ba637be0">KYED-536-2268</_dlc_DocId>
    <Application_x0020_Date xmlns="3a62de7d-ba57-4f43-9dae-9623ba637be0" xsi:nil="true"/>
    <_dlc_DocIdUrl xmlns="3a62de7d-ba57-4f43-9dae-9623ba637be0">
      <Url>https://www.education.ky.gov/curriculum/standards/kyacadstand/_layouts/15/DocIdRedir.aspx?ID=KYED-536-2268</Url>
      <Description>KYED-536-2268</Description>
    </_dlc_DocIdUrl>
    <Publication_x0020_Date xmlns="3a62de7d-ba57-4f43-9dae-9623ba637be0">2025-05-29T16:55:45+00:00</Publication_x0020_Date>
    <Accessibility_x0020_Office xmlns="3a62de7d-ba57-4f43-9dae-9623ba637be0">OTL - Office of Teaching and Learning</Accessibility_x0020_Office>
    <Application_x0020_Status xmlns="3a62de7d-ba57-4f43-9dae-9623ba637be0" xsi:nil="true"/>
    <Accessibility_x0020_Audience xmlns="3a62de7d-ba57-4f43-9dae-9623ba637be0" xsi:nil="true"/>
    <RoutingRuleDescription xmlns="http://schemas.microsoft.com/sharepoint/v3" xsi:nil="true"/>
    <Accessibility_x0020_Target_x0020_Date xmlns="3a62de7d-ba57-4f43-9dae-9623ba637be0" xsi:nil="true"/>
    <PublishingExpirationDate xmlns="http://schemas.microsoft.com/sharepoint/v3" xsi:nil="true"/>
    <Accessibility_x0020_Status xmlns="3a62de7d-ba57-4f43-9dae-9623ba637be0">Accessible</Accessibility_x0020_Status>
  </documentManagement>
</p:properties>
</file>

<file path=customXml/itemProps1.xml><?xml version="1.0" encoding="utf-8"?>
<ds:datastoreItem xmlns:ds="http://schemas.openxmlformats.org/officeDocument/2006/customXml" ds:itemID="{E3A8BB76-AB72-4171-A0B4-C2AC6E14FAD2}"/>
</file>

<file path=customXml/itemProps2.xml><?xml version="1.0" encoding="utf-8"?>
<ds:datastoreItem xmlns:ds="http://schemas.openxmlformats.org/officeDocument/2006/customXml" ds:itemID="{E9D980E0-0320-47CF-88F0-6BA6A05D5FC4}"/>
</file>

<file path=customXml/itemProps3.xml><?xml version="1.0" encoding="utf-8"?>
<ds:datastoreItem xmlns:ds="http://schemas.openxmlformats.org/officeDocument/2006/customXml" ds:itemID="{782A4F2C-4E94-4926-B140-26017797FB82}"/>
</file>

<file path=customXml/itemProps4.xml><?xml version="1.0" encoding="utf-8"?>
<ds:datastoreItem xmlns:ds="http://schemas.openxmlformats.org/officeDocument/2006/customXml" ds:itemID="{74819CC4-2AAD-465B-B7DF-0E614D6D400F}"/>
</file>

<file path=docProps/app.xml><?xml version="1.0" encoding="utf-8"?>
<Properties xmlns="http://schemas.openxmlformats.org/officeDocument/2006/extended-properties" xmlns:vt="http://schemas.openxmlformats.org/officeDocument/2006/docPropsVTypes">
  <TotalTime>95</TotalTime>
  <Words>2310</Words>
  <Application>Microsoft Office PowerPoint</Application>
  <PresentationFormat>On-screen Show (16:9)</PresentationFormat>
  <Paragraphs>251</Paragraphs>
  <Slides>33</Slides>
  <Notes>33</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33</vt:i4>
      </vt:variant>
    </vt:vector>
  </HeadingPairs>
  <TitlesOfParts>
    <vt:vector size="54" baseType="lpstr">
      <vt:lpstr>Franklin Gothic Medium</vt:lpstr>
      <vt:lpstr>Arial Narrow</vt:lpstr>
      <vt:lpstr>Georgia</vt:lpstr>
      <vt:lpstr>Noto Sans Symbols</vt:lpstr>
      <vt:lpstr>Oswald Medium</vt:lpstr>
      <vt:lpstr>Roboto</vt:lpstr>
      <vt:lpstr>Calibri</vt:lpstr>
      <vt:lpstr>Franklin Gothic Book</vt:lpstr>
      <vt:lpstr>Oswald Light</vt:lpstr>
      <vt:lpstr>Oswald</vt:lpstr>
      <vt:lpstr>Times New Roman</vt:lpstr>
      <vt:lpstr>Poppins</vt:lpstr>
      <vt:lpstr>Lexend</vt:lpstr>
      <vt:lpstr>Libre Franklin</vt:lpstr>
      <vt:lpstr>Libre Franklin Medium</vt:lpstr>
      <vt:lpstr>Arial</vt:lpstr>
      <vt:lpstr>Simple Dark</vt:lpstr>
      <vt:lpstr>Simple Light</vt:lpstr>
      <vt:lpstr>Simple Light</vt:lpstr>
      <vt:lpstr>Office Theme</vt:lpstr>
      <vt:lpstr>Office Theme</vt:lpstr>
      <vt:lpstr>Using Historical Newspapers as Primary Sources in  Social Studies and English Language Arts</vt:lpstr>
      <vt:lpstr>Webinar Goals</vt:lpstr>
      <vt:lpstr>What are Standards?</vt:lpstr>
      <vt:lpstr>What Does it Mean to Analyze a Standard?</vt:lpstr>
      <vt:lpstr>Tool to Unpack Standards</vt:lpstr>
      <vt:lpstr>Step 1: List the Standard</vt:lpstr>
      <vt:lpstr>Step 2: What Knowledge, Concepts, Vocabulary will they need to Master? (1)</vt:lpstr>
      <vt:lpstr>Step 2: What Knowledge, Concepts, Vocabulary will they need to Master? (2)</vt:lpstr>
      <vt:lpstr>Step 2: What knowledge, concepts, vocabulary will they need to master? (4)</vt:lpstr>
      <vt:lpstr>Step 3: What skills will they need to master?</vt:lpstr>
      <vt:lpstr>Step 4: What level of proficiency do students need to be in order to reach this standard? </vt:lpstr>
      <vt:lpstr>Analyzing a Standard for Curriculum Alignment Sample for RI.8.9</vt:lpstr>
      <vt:lpstr>History Unfolded</vt:lpstr>
      <vt:lpstr>National Holocaust Museum</vt:lpstr>
      <vt:lpstr>Professional Development</vt:lpstr>
      <vt:lpstr>https://newspapers.ushmm.org</vt:lpstr>
      <vt:lpstr>video</vt:lpstr>
      <vt:lpstr>Three activities Analyzing newspaper articles as primary sources Placing news reports in historical context Comparing reporting in different newspapers</vt:lpstr>
      <vt:lpstr>Today’s Activity: An Introduction to Article Analysis </vt:lpstr>
      <vt:lpstr>Activity 1</vt:lpstr>
      <vt:lpstr>Provide Historical Context</vt:lpstr>
      <vt:lpstr>Break into groups</vt:lpstr>
      <vt:lpstr>Engaging Using Padlet</vt:lpstr>
      <vt:lpstr>Breakout Room Directions</vt:lpstr>
      <vt:lpstr>Breakout Room Directions (2)</vt:lpstr>
      <vt:lpstr>The Activity: Supporting Question</vt:lpstr>
      <vt:lpstr>Extend Student Learning</vt:lpstr>
      <vt:lpstr>Breakout Room Directions (3)</vt:lpstr>
      <vt:lpstr>Breakout Room Directions (4)</vt:lpstr>
      <vt:lpstr>Whole Discussion</vt:lpstr>
      <vt:lpstr>Holocaust Timeline Activity Special Focus Layers: Anne Frank Elie Wiesel American Responses to the Holocaust Racial “Science” and Law in Nazi Germany and the United States</vt:lpstr>
      <vt:lpstr>June 23 - 25</vt:lpstr>
      <vt:lpstr>Learn More | Stay Connected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Gallicchio, Lauren - Division of Academic Program Standards</dc:creator>
  <cp:lastModifiedBy>Placido, Tabor - Office of Teaching and Learning</cp:lastModifiedBy>
  <cp:revision>5</cp:revision>
  <dcterms:modified xsi:type="dcterms:W3CDTF">2025-05-29T17:17:07Z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2025-05-15T18:40:42Z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5ca9c168-7685-48bf-986e-49a141ee4c42</vt:lpwstr>
  </property>
  <property fmtid="{D5CDD505-2E9C-101B-9397-08002B2CF9AE}" pid="8" name="MSIP_Label_eb544694-0027-44fa-bee4-2648c0363f9d_ContentBits">
    <vt:lpwstr>0</vt:lpwstr>
  </property>
  <property fmtid="{D5CDD505-2E9C-101B-9397-08002B2CF9AE}" pid="9" name="MSIP_Label_eb544694-0027-44fa-bee4-2648c0363f9d_Tag">
    <vt:lpwstr>10, 3, 0, 1</vt:lpwstr>
  </property>
  <property fmtid="{D5CDD505-2E9C-101B-9397-08002B2CF9AE}" pid="10" name="ContentTypeId">
    <vt:lpwstr>0x0101001BEB557DBE01834EAB47A683706DCD5B001CB4B9AB93836842A61C86EAD5F20BA7</vt:lpwstr>
  </property>
  <property fmtid="{D5CDD505-2E9C-101B-9397-08002B2CF9AE}" pid="11" name="_dlc_DocIdItemGuid">
    <vt:lpwstr>ac616a9e-796d-4d79-9338-3834a96b9ddf</vt:lpwstr>
  </property>
</Properties>
</file>