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715000" type="screen16x10"/>
  <p:notesSz cx="6858000" cy="9144000"/>
  <p:embeddedFontLst>
    <p:embeddedFont>
      <p:font typeface="Bitter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Rockwell" panose="020606030202050204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FAA8C9-685B-4E7B-93B5-4A9017133106}">
  <a:tblStyle styleId="{43FAA8C9-685B-4E7B-93B5-4A9017133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61181" autoAdjust="0"/>
  </p:normalViewPr>
  <p:slideViewPr>
    <p:cSldViewPr snapToGrid="0">
      <p:cViewPr varScale="1">
        <p:scale>
          <a:sx n="62" d="100"/>
          <a:sy n="62" d="100"/>
        </p:scale>
        <p:origin x="1469" y="58"/>
      </p:cViewPr>
      <p:guideLst/>
    </p:cSldViewPr>
  </p:slideViewPr>
  <p:outlineViewPr>
    <p:cViewPr>
      <p:scale>
        <a:sx n="33" d="100"/>
        <a:sy n="33" d="100"/>
      </p:scale>
      <p:origin x="0" y="-86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2DBC7A9B-DC0E-46CE-9267-B30E451C7290}"/>
    <pc:docChg chg="modSld">
      <pc:chgData name="Doyle, Maggie - Division of Academic Program Standards" userId="ec05bd37-6ff4-4486-b69e-28175b6d77b4" providerId="ADAL" clId="{2DBC7A9B-DC0E-46CE-9267-B30E451C7290}" dt="2020-08-17T17:00:25.421" v="18" actId="6549"/>
      <pc:docMkLst>
        <pc:docMk/>
      </pc:docMkLst>
      <pc:sldChg chg="modNotesTx">
        <pc:chgData name="Doyle, Maggie - Division of Academic Program Standards" userId="ec05bd37-6ff4-4486-b69e-28175b6d77b4" providerId="ADAL" clId="{2DBC7A9B-DC0E-46CE-9267-B30E451C7290}" dt="2020-08-17T16:58:46.388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8:53.18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8:57.102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03.223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08.08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13.576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19.271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22.807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32.853" v="8" actId="6549"/>
        <pc:sldMkLst>
          <pc:docMk/>
          <pc:sldMk cId="0" sldId="264"/>
        </pc:sldMkLst>
      </pc:sldChg>
      <pc:sldChg chg="modSp modNotesTx">
        <pc:chgData name="Doyle, Maggie - Division of Academic Program Standards" userId="ec05bd37-6ff4-4486-b69e-28175b6d77b4" providerId="ADAL" clId="{2DBC7A9B-DC0E-46CE-9267-B30E451C7290}" dt="2020-08-17T16:59:59.705" v="13" actId="6549"/>
        <pc:sldMkLst>
          <pc:docMk/>
          <pc:sldMk cId="0" sldId="265"/>
        </pc:sldMkLst>
        <pc:spChg chg="mod">
          <ac:chgData name="Doyle, Maggie - Division of Academic Program Standards" userId="ec05bd37-6ff4-4486-b69e-28175b6d77b4" providerId="ADAL" clId="{2DBC7A9B-DC0E-46CE-9267-B30E451C7290}" dt="2020-08-17T16:59:46.844" v="11" actId="120"/>
          <ac:spMkLst>
            <pc:docMk/>
            <pc:sldMk cId="0" sldId="265"/>
            <ac:spMk id="262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2DBC7A9B-DC0E-46CE-9267-B30E451C7290}" dt="2020-08-17T16:59:38.998" v="9" actId="1076"/>
          <ac:picMkLst>
            <pc:docMk/>
            <pc:sldMk cId="0" sldId="265"/>
            <ac:picMk id="263" creationId="{00000000-0000-0000-0000-000000000000}"/>
          </ac:picMkLst>
        </pc:picChg>
      </pc:sldChg>
      <pc:sldChg chg="modNotesTx">
        <pc:chgData name="Doyle, Maggie - Division of Academic Program Standards" userId="ec05bd37-6ff4-4486-b69e-28175b6d77b4" providerId="ADAL" clId="{2DBC7A9B-DC0E-46CE-9267-B30E451C7290}" dt="2020-08-17T17:00:05.249" v="14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09.187" v="15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14.388" v="16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21.065" v="17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25.421" v="18" actId="6549"/>
        <pc:sldMkLst>
          <pc:docMk/>
          <pc:sldMk cId="0" sldId="270"/>
        </pc:sldMkLst>
      </pc:sldChg>
    </pc:docChg>
  </pc:docChgLst>
  <pc:docChgLst>
    <pc:chgData name="Doyle, Maggie - Division of Academic Program Standards" userId="ec05bd37-6ff4-4486-b69e-28175b6d77b4" providerId="ADAL" clId="{E8DBB0FA-23CA-4637-90FD-B5645B061EF3}"/>
    <pc:docChg chg="custSel modSld">
      <pc:chgData name="Doyle, Maggie - Division of Academic Program Standards" userId="ec05bd37-6ff4-4486-b69e-28175b6d77b4" providerId="ADAL" clId="{E8DBB0FA-23CA-4637-90FD-B5645B061EF3}" dt="2020-07-30T13:50:28.643" v="2026" actId="1076"/>
      <pc:docMkLst>
        <pc:docMk/>
      </pc:docMkLst>
      <pc:sldChg chg="addSp modSp">
        <pc:chgData name="Doyle, Maggie - Division of Academic Program Standards" userId="ec05bd37-6ff4-4486-b69e-28175b6d77b4" providerId="ADAL" clId="{E8DBB0FA-23CA-4637-90FD-B5645B061EF3}" dt="2020-07-30T13:48:42.814" v="2001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E8DBB0FA-23CA-4637-90FD-B5645B061EF3}" dt="2020-07-20T15:43:11.680" v="1804" actId="14430"/>
          <ac:spMkLst>
            <pc:docMk/>
            <pc:sldMk cId="0" sldId="256"/>
            <ac:spMk id="2" creationId="{561F0C9C-2D09-43FE-A4EB-090B2BF57284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5:06.325" v="1" actId="962"/>
          <ac:spMkLst>
            <pc:docMk/>
            <pc:sldMk cId="0" sldId="256"/>
            <ac:spMk id="17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8:42.814" v="2001" actId="962"/>
          <ac:picMkLst>
            <pc:docMk/>
            <pc:sldMk cId="0" sldId="256"/>
            <ac:picMk id="4" creationId="{9CD92E9C-569C-4DEF-A406-D4A3D7E27DE8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02.849" v="0" actId="962"/>
          <ac:picMkLst>
            <pc:docMk/>
            <pc:sldMk cId="0" sldId="256"/>
            <ac:picMk id="17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09.495" v="2" actId="962"/>
          <ac:picMkLst>
            <pc:docMk/>
            <pc:sldMk cId="0" sldId="256"/>
            <ac:picMk id="17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16.881" v="50" actId="962"/>
          <ac:picMkLst>
            <pc:docMk/>
            <pc:sldMk cId="0" sldId="256"/>
            <ac:picMk id="17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43.210" v="2008" actId="14100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E8DBB0FA-23CA-4637-90FD-B5645B061EF3}" dt="2020-07-20T15:36:42.024" v="331" actId="962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7:26.085" v="597" actId="962"/>
          <ac:spMkLst>
            <pc:docMk/>
            <pc:sldMk cId="0" sldId="257"/>
            <ac:spMk id="188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E8DBB0FA-23CA-4637-90FD-B5645B061EF3}" dt="2020-07-20T15:42:22.290" v="1766" actId="13238"/>
          <ac:graphicFrameMkLst>
            <pc:docMk/>
            <pc:sldMk cId="0" sldId="257"/>
            <ac:graphicFrameMk id="186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E8DBB0FA-23CA-4637-90FD-B5645B061EF3}" dt="2020-07-30T13:49:43.210" v="2008" actId="14100"/>
          <ac:picMkLst>
            <pc:docMk/>
            <pc:sldMk cId="0" sldId="257"/>
            <ac:picMk id="8" creationId="{D03D670F-F355-4033-A8C1-096F21EFF40C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18.655" v="2005" actId="1076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E8DBB0FA-23CA-4637-90FD-B5645B061EF3}" dt="2020-07-20T15:43:19.821" v="1810" actId="14430"/>
          <ac:spMkLst>
            <pc:docMk/>
            <pc:sldMk cId="0" sldId="258"/>
            <ac:spMk id="2" creationId="{F8F4EA9E-CBBB-4792-9877-ABC0692E89A3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7:54.138" v="599" actId="962"/>
          <ac:spMkLst>
            <pc:docMk/>
            <pc:sldMk cId="0" sldId="258"/>
            <ac:spMk id="19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9:18.655" v="2005" actId="1076"/>
          <ac:picMkLst>
            <pc:docMk/>
            <pc:sldMk cId="0" sldId="258"/>
            <ac:picMk id="9" creationId="{3A8906B3-5721-44A0-B64E-737E656463B7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7:46.811" v="598" actId="962"/>
          <ac:picMkLst>
            <pc:docMk/>
            <pc:sldMk cId="0" sldId="258"/>
            <ac:picMk id="19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7:57.483" v="600" actId="962"/>
          <ac:picMkLst>
            <pc:docMk/>
            <pc:sldMk cId="0" sldId="258"/>
            <ac:picMk id="1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04.170" v="644" actId="962"/>
          <ac:picMkLst>
            <pc:docMk/>
            <pc:sldMk cId="0" sldId="258"/>
            <ac:picMk id="19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47.591" v="2009"/>
        <pc:sldMkLst>
          <pc:docMk/>
          <pc:sldMk cId="0" sldId="259"/>
        </pc:sldMkLst>
        <pc:picChg chg="add">
          <ac:chgData name="Doyle, Maggie - Division of Academic Program Standards" userId="ec05bd37-6ff4-4486-b69e-28175b6d77b4" providerId="ADAL" clId="{E8DBB0FA-23CA-4637-90FD-B5645B061EF3}" dt="2020-07-30T13:49:47.591" v="2009"/>
          <ac:picMkLst>
            <pc:docMk/>
            <pc:sldMk cId="0" sldId="259"/>
            <ac:picMk id="7" creationId="{3A04679A-49CC-4FB6-AA75-7D8292E92A8B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25.782" v="645" actId="962"/>
          <ac:picMkLst>
            <pc:docMk/>
            <pc:sldMk cId="0" sldId="259"/>
            <ac:picMk id="207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58.732" v="2015" actId="20577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E8DBB0FA-23CA-4637-90FD-B5645B061EF3}" dt="2020-07-30T13:49:58.732" v="2015" actId="20577"/>
          <ac:spMkLst>
            <pc:docMk/>
            <pc:sldMk cId="0" sldId="260"/>
            <ac:spMk id="213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49:53.277" v="2010"/>
          <ac:picMkLst>
            <pc:docMk/>
            <pc:sldMk cId="0" sldId="260"/>
            <ac:picMk id="7" creationId="{6AFCF537-59BA-4D4A-BBC2-BF5F7FACFE13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1.930" v="2016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E8DBB0FA-23CA-4637-90FD-B5645B061EF3}" dt="2020-07-20T15:38:59.512" v="816" actId="20577"/>
          <ac:spMkLst>
            <pc:docMk/>
            <pc:sldMk cId="0" sldId="261"/>
            <ac:spMk id="2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1.930" v="2016"/>
          <ac:picMkLst>
            <pc:docMk/>
            <pc:sldMk cId="0" sldId="261"/>
            <ac:picMk id="13" creationId="{019B09DF-4963-414B-8593-5B17949482BE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56.315" v="815" actId="962"/>
          <ac:picMkLst>
            <pc:docMk/>
            <pc:sldMk cId="0" sldId="261"/>
            <ac:picMk id="22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9:56.293" v="1262" actId="962"/>
          <ac:picMkLst>
            <pc:docMk/>
            <pc:sldMk cId="0" sldId="261"/>
            <ac:picMk id="23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0:27.385" v="1502" actId="962"/>
          <ac:picMkLst>
            <pc:docMk/>
            <pc:sldMk cId="0" sldId="261"/>
            <ac:picMk id="232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8DBB0FA-23CA-4637-90FD-B5645B061EF3}" dt="2020-07-30T13:50:04.346" v="2017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E8DBB0FA-23CA-4637-90FD-B5645B061EF3}" dt="2020-07-30T13:50:04.346" v="2017"/>
          <ac:picMkLst>
            <pc:docMk/>
            <pc:sldMk cId="0" sldId="262"/>
            <ac:picMk id="5" creationId="{CCCE9CD8-46E8-430D-88FA-2C4B02B3D1C5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6.346" v="2018"/>
        <pc:sldMkLst>
          <pc:docMk/>
          <pc:sldMk cId="0" sldId="263"/>
        </pc:sldMkLst>
        <pc:spChg chg="add mod">
          <ac:chgData name="Doyle, Maggie - Division of Academic Program Standards" userId="ec05bd37-6ff4-4486-b69e-28175b6d77b4" providerId="ADAL" clId="{E8DBB0FA-23CA-4637-90FD-B5645B061EF3}" dt="2020-07-20T15:43:33.412" v="1826" actId="14430"/>
          <ac:spMkLst>
            <pc:docMk/>
            <pc:sldMk cId="0" sldId="263"/>
            <ac:spMk id="2" creationId="{9B325398-7075-4E82-96EF-250AA10668B4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6.346" v="2018"/>
          <ac:picMkLst>
            <pc:docMk/>
            <pc:sldMk cId="0" sldId="263"/>
            <ac:picMk id="7" creationId="{C2235147-326C-47C9-B653-E55FDD8DDFE1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8.337" v="2019"/>
        <pc:sldMkLst>
          <pc:docMk/>
          <pc:sldMk cId="0" sldId="264"/>
        </pc:sldMkLst>
        <pc:spChg chg="mod">
          <ac:chgData name="Doyle, Maggie - Division of Academic Program Standards" userId="ec05bd37-6ff4-4486-b69e-28175b6d77b4" providerId="ADAL" clId="{E8DBB0FA-23CA-4637-90FD-B5645B061EF3}" dt="2020-07-20T15:44:33.958" v="1894" actId="20577"/>
          <ac:spMkLst>
            <pc:docMk/>
            <pc:sldMk cId="0" sldId="264"/>
            <ac:spMk id="25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8.337" v="2019"/>
          <ac:picMkLst>
            <pc:docMk/>
            <pc:sldMk cId="0" sldId="264"/>
            <ac:picMk id="6" creationId="{1C5C698F-C63A-4913-B38A-99C253FB772E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0.397" v="2020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E8DBB0FA-23CA-4637-90FD-B5645B061EF3}" dt="2020-07-30T13:50:10.397" v="2020"/>
          <ac:picMkLst>
            <pc:docMk/>
            <pc:sldMk cId="0" sldId="265"/>
            <ac:picMk id="6" creationId="{3081DC1E-699E-470B-B90A-45DDD509703C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0:36.411" v="1503" actId="962"/>
          <ac:picMkLst>
            <pc:docMk/>
            <pc:sldMk cId="0" sldId="265"/>
            <ac:picMk id="26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2.435" v="2021"/>
        <pc:sldMkLst>
          <pc:docMk/>
          <pc:sldMk cId="0" sldId="266"/>
        </pc:sldMkLst>
        <pc:spChg chg="add mod">
          <ac:chgData name="Doyle, Maggie - Division of Academic Program Standards" userId="ec05bd37-6ff4-4486-b69e-28175b6d77b4" providerId="ADAL" clId="{E8DBB0FA-23CA-4637-90FD-B5645B061EF3}" dt="2020-07-20T15:43:47.557" v="1845" actId="14430"/>
          <ac:spMkLst>
            <pc:docMk/>
            <pc:sldMk cId="0" sldId="266"/>
            <ac:spMk id="2" creationId="{659958C1-5994-4D8A-BFF4-2B22A3B34B67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1:20.035" v="1661" actId="962"/>
          <ac:spMkLst>
            <pc:docMk/>
            <pc:sldMk cId="0" sldId="266"/>
            <ac:spMk id="26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12.435" v="2021"/>
          <ac:picMkLst>
            <pc:docMk/>
            <pc:sldMk cId="0" sldId="266"/>
            <ac:picMk id="8" creationId="{5FD270D9-505A-4EE3-9A24-9FB389086DED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1:42.389" v="1759" actId="962"/>
          <ac:picMkLst>
            <pc:docMk/>
            <pc:sldMk cId="0" sldId="266"/>
            <ac:picMk id="270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8DBB0FA-23CA-4637-90FD-B5645B061EF3}" dt="2020-07-30T13:50:14.473" v="2022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E8DBB0FA-23CA-4637-90FD-B5645B061EF3}" dt="2020-07-30T13:50:14.473" v="2022"/>
          <ac:picMkLst>
            <pc:docMk/>
            <pc:sldMk cId="0" sldId="267"/>
            <ac:picMk id="5" creationId="{269A9143-702C-4437-A94F-0FFB91C21631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6.246" v="2023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E8DBB0FA-23CA-4637-90FD-B5645B061EF3}" dt="2020-07-20T15:43:59.842" v="1860" actId="14430"/>
          <ac:spMkLst>
            <pc:docMk/>
            <pc:sldMk cId="0" sldId="268"/>
            <ac:spMk id="2" creationId="{D5176373-96B9-4DEC-BEB0-86363861436D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16.246" v="2023"/>
          <ac:picMkLst>
            <pc:docMk/>
            <pc:sldMk cId="0" sldId="268"/>
            <ac:picMk id="8" creationId="{98A3771C-A7F2-4744-9FD5-ABA3FEF01668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1:47.877" v="1760" actId="962"/>
          <ac:picMkLst>
            <pc:docMk/>
            <pc:sldMk cId="0" sldId="268"/>
            <ac:picMk id="28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03.930" v="2004" actId="1076"/>
        <pc:sldMkLst>
          <pc:docMk/>
          <pc:sldMk cId="0" sldId="269"/>
        </pc:sldMkLst>
        <pc:spChg chg="mod">
          <ac:chgData name="Doyle, Maggie - Division of Academic Program Standards" userId="ec05bd37-6ff4-4486-b69e-28175b6d77b4" providerId="ADAL" clId="{E8DBB0FA-23CA-4637-90FD-B5645B061EF3}" dt="2020-07-20T15:41:53.036" v="1761" actId="962"/>
          <ac:spMkLst>
            <pc:docMk/>
            <pc:sldMk cId="0" sldId="269"/>
            <ac:spMk id="29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1:56.222" v="1762" actId="962"/>
          <ac:spMkLst>
            <pc:docMk/>
            <pc:sldMk cId="0" sldId="269"/>
            <ac:spMk id="29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9:03.930" v="2004" actId="1076"/>
          <ac:picMkLst>
            <pc:docMk/>
            <pc:sldMk cId="0" sldId="269"/>
            <ac:picMk id="9" creationId="{32D0EA5B-FB29-406F-A8D0-4F803467B1E8}"/>
          </ac:picMkLst>
        </pc:picChg>
      </pc:sldChg>
      <pc:sldChg chg="addSp delSp modSp">
        <pc:chgData name="Doyle, Maggie - Division of Academic Program Standards" userId="ec05bd37-6ff4-4486-b69e-28175b6d77b4" providerId="ADAL" clId="{E8DBB0FA-23CA-4637-90FD-B5645B061EF3}" dt="2020-07-30T13:50:28.643" v="2026" actId="1076"/>
        <pc:sldMkLst>
          <pc:docMk/>
          <pc:sldMk cId="0" sldId="270"/>
        </pc:sldMkLst>
        <pc:spChg chg="add mod">
          <ac:chgData name="Doyle, Maggie - Division of Academic Program Standards" userId="ec05bd37-6ff4-4486-b69e-28175b6d77b4" providerId="ADAL" clId="{E8DBB0FA-23CA-4637-90FD-B5645B061EF3}" dt="2020-07-20T15:44:12.037" v="1882" actId="14430"/>
          <ac:spMkLst>
            <pc:docMk/>
            <pc:sldMk cId="0" sldId="270"/>
            <ac:spMk id="2" creationId="{0ADDECA3-2788-4C37-9E17-8870FF856337}"/>
          </ac:spMkLst>
        </pc:spChg>
        <pc:spChg chg="del">
          <ac:chgData name="Doyle, Maggie - Division of Academic Program Standards" userId="ec05bd37-6ff4-4486-b69e-28175b6d77b4" providerId="ADAL" clId="{E8DBB0FA-23CA-4637-90FD-B5645B061EF3}" dt="2020-07-20T15:42:07.810" v="1763" actId="478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2:10.711" v="1764" actId="962"/>
          <ac:spMkLst>
            <pc:docMk/>
            <pc:sldMk cId="0" sldId="270"/>
            <ac:spMk id="30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30T13:50:25.131" v="2025" actId="20577"/>
          <ac:spMkLst>
            <pc:docMk/>
            <pc:sldMk cId="0" sldId="270"/>
            <ac:spMk id="30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21.651" v="2024"/>
          <ac:picMkLst>
            <pc:docMk/>
            <pc:sldMk cId="0" sldId="270"/>
            <ac:picMk id="9" creationId="{7DA1B645-E926-467E-BFFD-5762FAB39397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30T13:50:28.643" v="2026" actId="1076"/>
          <ac:picMkLst>
            <pc:docMk/>
            <pc:sldMk cId="0" sldId="270"/>
            <ac:picMk id="30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8b62d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758b62de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72" name="Google Shape;172;g758b62de6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b74f2fe3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b74f2fe3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74f2fe3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74f2fe3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b74f2fe3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b74f2fe3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74f2fe3e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b74f2fe3e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a8f7e8170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a8f7e8170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9f171a2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709f171a21_0_4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03" name="Google Shape;303;g709f171a21_0_4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74f2f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74f2f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09f171a2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709f171a21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709f171a21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b74f2fe3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b74f2fe3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9f171a2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9f171a21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a8f7e817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a8f7e817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b74f2fe3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b74f2fe3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a8f7e8170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a8f7e8170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71a5f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f71a5f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5: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Planning &amp; Practice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8" name="Google Shape;178;p3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1F0C9C-2D09-43FE-A4EB-090B2BF572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All Grades</a:t>
            </a:r>
            <a:r>
              <a:rPr lang="en-US" baseline="0" dirty="0"/>
              <a:t> BCML Session 5</a:t>
            </a:r>
            <a:endParaRPr lang="en-US" dirty="0"/>
          </a:p>
        </p:txBody>
      </p:sp>
      <p:pic>
        <p:nvPicPr>
          <p:cNvPr id="4" name="Picture 3" descr="Kentucky Department of Education (KDE) logo.">
            <a:extLst>
              <a:ext uri="{FF2B5EF4-FFF2-40B4-BE49-F238E27FC236}">
                <a16:creationId xmlns:a16="http://schemas.microsoft.com/office/drawing/2014/main" id="{9CD92E9C-569C-4DEF-A406-D4A3D7E27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“Why practice?”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33633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is lesson rehearsal important? </a:t>
            </a: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does it connect to equity?</a:t>
            </a: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3" name="Google Shape;26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60" r="9856" b="2572"/>
          <a:stretch/>
        </p:blipFill>
        <p:spPr>
          <a:xfrm>
            <a:off x="4197075" y="1664825"/>
            <a:ext cx="4274124" cy="30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3081DC1E-699E-470B-B90A-45DDD509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1" descr="Participants need access to Session 5: Handout 1. "/>
          <p:cNvSpPr txBox="1">
            <a:spLocks noGrp="1"/>
          </p:cNvSpPr>
          <p:nvPr>
            <p:ph type="body" idx="1"/>
          </p:nvPr>
        </p:nvSpPr>
        <p:spPr>
          <a:xfrm>
            <a:off x="838200" y="1351500"/>
            <a:ext cx="4464900" cy="3377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5 min:</a:t>
            </a:r>
            <a:r>
              <a:rPr lang="en-US" sz="2400" dirty="0">
                <a:solidFill>
                  <a:srgbClr val="666666"/>
                </a:solidFill>
              </a:rPr>
              <a:t> Partner 1 delivers lesson segment.</a:t>
            </a:r>
            <a:endParaRPr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2-3 min: </a:t>
            </a:r>
            <a:r>
              <a:rPr lang="en-US" sz="2400" dirty="0">
                <a:solidFill>
                  <a:srgbClr val="666666"/>
                </a:solidFill>
              </a:rPr>
              <a:t>Partner 2 provides feedback; Partner 1 records feedback on                        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dirty="0">
                <a:solidFill>
                  <a:srgbClr val="666666"/>
                </a:solidFill>
              </a:rPr>
              <a:t>Repeat with Partner 2.</a:t>
            </a: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0" name="Google Shape;270;p41" descr="Participants need access to Session 5: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21" y="2145029"/>
            <a:ext cx="3308203" cy="14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/>
          <p:nvPr/>
        </p:nvSpPr>
        <p:spPr>
          <a:xfrm>
            <a:off x="3273600" y="355805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Practicing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958C1-5994-4D8A-BFF4-2B22A3B3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Planning 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5FD270D9-505A-4EE3-9A24-9FB38908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714550" y="600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Whole Group Share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74790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What are my next steps, based on feedback received, that would ensure effective implementation of this lesson for all learners?</a:t>
            </a: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Picture 4" descr="Kentucky Department of Education (KDE) logo.">
            <a:extLst>
              <a:ext uri="{FF2B5EF4-FFF2-40B4-BE49-F238E27FC236}">
                <a16:creationId xmlns:a16="http://schemas.microsoft.com/office/drawing/2014/main" id="{269A9143-702C-4437-A94F-0FFB91C2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4622100" cy="359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Use the feedback provided to revise your instructional plan to better support student progress toward the intended learning outcome.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/>
          </a:p>
        </p:txBody>
      </p:sp>
      <p:sp>
        <p:nvSpPr>
          <p:cNvPr id="285" name="Google Shape;285;p43"/>
          <p:cNvSpPr/>
          <p:nvPr/>
        </p:nvSpPr>
        <p:spPr>
          <a:xfrm>
            <a:off x="3684925" y="42650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Revising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8" name="Google Shape;28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825" y="1230350"/>
            <a:ext cx="2793825" cy="34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76373-96B9-4DEC-BEB0-86363861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Revising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98A3771C-A7F2-4744-9FD5-ABA3FEF01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8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3BB3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1842900" y="1105950"/>
            <a:ext cx="18222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</a:rPr>
              <a:t>Partners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2"/>
          </p:nvPr>
        </p:nvSpPr>
        <p:spPr>
          <a:xfrm>
            <a:off x="14619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How did you apply your partner’s feedback?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7" name="Google Shape;29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10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40C1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5183700" y="1105950"/>
            <a:ext cx="27585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Whole Group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2"/>
          </p:nvPr>
        </p:nvSpPr>
        <p:spPr>
          <a:xfrm>
            <a:off x="51957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What did you learn from engaging in the practice and feedback loop today?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32D0EA5B-FB29-406F-A8D0-4F803467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0" y="12913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15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5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6: Student Progress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9" name="Google Shape;30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63889" y="2658787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/>
          <p:cNvSpPr txBox="1"/>
          <p:nvPr/>
        </p:nvSpPr>
        <p:spPr>
          <a:xfrm>
            <a:off x="5377175" y="5951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strengths and gaps in student outcomes for all students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Prioritize instructional next steps to accelerate learning for all students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DECA3-2788-4C37-9E17-8870FF856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7DA1B645-E926-467E-BFFD-5762FAB3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185" name="Google Shape;185;p3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6" name="Google Shape;186;p32"/>
          <p:cNvGraphicFramePr/>
          <p:nvPr>
            <p:extLst>
              <p:ext uri="{D42A27DB-BD31-4B8C-83A1-F6EECF244321}">
                <p14:modId xmlns:p14="http://schemas.microsoft.com/office/powerpoint/2010/main" val="3211937773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{43FAA8C9-685B-4E7B-93B5-4A9017133106}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" name="Google Shape;187;p32" descr="This box indicates where participants are in the learning progression: Week 2: Planning and Practice. "/>
          <p:cNvSpPr/>
          <p:nvPr/>
        </p:nvSpPr>
        <p:spPr>
          <a:xfrm>
            <a:off x="2673900" y="4294993"/>
            <a:ext cx="1898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 descr="This star indicates where participants are in the learning progression of the content cycle: SMP 1: Make sense of problems and persevere in solving them. "/>
          <p:cNvSpPr/>
          <p:nvPr/>
        </p:nvSpPr>
        <p:spPr>
          <a:xfrm>
            <a:off x="27155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D03D670F-F355-4033-A8C1-096F21EF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7" name="Google Shape;19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4EA9E-CBBB-4792-9877-ABC0692E89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3A8906B3-5721-44A0-B64E-737E65646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886150" y="754725"/>
            <a:ext cx="7599600" cy="738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Do Now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717550" y="1294800"/>
            <a:ext cx="42807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</a:rPr>
              <a:t>Reflect on the past week using your </a:t>
            </a:r>
            <a:r>
              <a:rPr lang="en-US" sz="2000" b="1" i="1" u="sng">
                <a:solidFill>
                  <a:srgbClr val="666666"/>
                </a:solidFill>
              </a:rPr>
              <a:t>Reflection and Looking Ahead</a:t>
            </a:r>
            <a:r>
              <a:rPr lang="en-US" sz="2000" i="1">
                <a:solidFill>
                  <a:srgbClr val="666666"/>
                </a:solidFill>
              </a:rPr>
              <a:t> </a:t>
            </a:r>
            <a:r>
              <a:rPr lang="en-US" sz="2000">
                <a:solidFill>
                  <a:srgbClr val="666666"/>
                </a:solidFill>
              </a:rPr>
              <a:t>document: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progress have you made in your goals?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impact are you noticing on student learning?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are some ways you want to continue to grow?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207" name="Google Shape;20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70" r="10878"/>
          <a:stretch/>
        </p:blipFill>
        <p:spPr>
          <a:xfrm>
            <a:off x="5213250" y="1682750"/>
            <a:ext cx="3602625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6638150" y="46442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3A04679A-49CC-4FB6-AA75-7D8292E92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Apply learning to curricular planning and practice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endParaRPr lang="en-US"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Give and receive feedback from colleagues in order to revise plans and refine practices</a:t>
            </a: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Opening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Planning</a:t>
            </a:r>
            <a:endParaRPr sz="2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Practicing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Revising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Closing and next steps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216" name="Google Shape;216;p35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6AFCF537-59BA-4D4A-BBC2-BF5F7FAC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714550" y="1301750"/>
            <a:ext cx="44496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5282A"/>
                </a:solidFill>
              </a:rPr>
              <a:t>Gather the following:</a:t>
            </a:r>
            <a:endParaRPr sz="2000" b="1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Preparing for Planning &amp; Practice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588150" y="42333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36" descr="This image indicates participants need to have access to Session 5: Handout 2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357" y="3616726"/>
            <a:ext cx="2031639" cy="13579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38350" y="2437275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Curriculum and/or resources</a:t>
            </a:r>
            <a:endParaRPr sz="200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638350" y="3375300"/>
            <a:ext cx="35061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dirty="0">
                <a:solidFill>
                  <a:srgbClr val="25282A"/>
                </a:solidFill>
              </a:rPr>
              <a:t>Lesson internalization, planning and review tools</a:t>
            </a:r>
            <a:endParaRPr sz="2000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34900" y="1795763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KAS for Mathematics</a:t>
            </a:r>
            <a:endParaRPr sz="200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pic>
        <p:nvPicPr>
          <p:cNvPr id="230" name="Google Shape;230;p36" descr="This indicates participants need to have access to the Mathematics Assignment Review Protocol posted on kystandards.org. This is also available in the Appendix materials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1789">
            <a:off x="6640115" y="1735299"/>
            <a:ext cx="1974872" cy="13879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36"/>
          <p:cNvSpPr/>
          <p:nvPr/>
        </p:nvSpPr>
        <p:spPr>
          <a:xfrm>
            <a:off x="6601900" y="36167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Appendix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2" name="Google Shape;232;p36" descr="Participants need access to the Kentucky Academic Standards (KAS) for Mathematics, available at kystandards.org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6077">
            <a:off x="3895262" y="1489388"/>
            <a:ext cx="2388830" cy="18048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 descr="Kentucky Department of Education (KDE) logo.">
            <a:extLst>
              <a:ext uri="{FF2B5EF4-FFF2-40B4-BE49-F238E27FC236}">
                <a16:creationId xmlns:a16="http://schemas.microsoft.com/office/drawing/2014/main" id="{019B09DF-4963-414B-8593-5B179494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76743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</a:rPr>
              <a:t>Share with a partner:</a:t>
            </a:r>
            <a:endParaRPr sz="2400" b="1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is the intended student learning outcome for the lesson?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should students know and be able to say and do?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barriers might exist for students to reach the learning outcome?</a:t>
            </a: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“Planning with the end in mind”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4" descr="Kentucky Department of Education (KDE) logo.">
            <a:extLst>
              <a:ext uri="{FF2B5EF4-FFF2-40B4-BE49-F238E27FC236}">
                <a16:creationId xmlns:a16="http://schemas.microsoft.com/office/drawing/2014/main" id="{CCCE9CD8-46E8-430D-88FA-2C4B02B3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73638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Script/design </a:t>
            </a:r>
            <a:r>
              <a:rPr lang="en-US" sz="2200" dirty="0"/>
              <a:t>a portion of an upcoming lesson using your curricular resources and planning tools </a:t>
            </a:r>
            <a:r>
              <a:rPr lang="en-US" sz="2200" i="1" dirty="0"/>
              <a:t>OR </a:t>
            </a:r>
            <a:r>
              <a:rPr lang="en-US" sz="2200" b="1" u="sng" dirty="0"/>
              <a:t>analyze and adapt </a:t>
            </a:r>
            <a:r>
              <a:rPr lang="en-US" sz="2200" dirty="0"/>
              <a:t>an existing lesson utilizing curricular alignment tools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Select</a:t>
            </a:r>
            <a:r>
              <a:rPr lang="en-US" sz="2200" dirty="0"/>
              <a:t> a 5-minute segment of your lesson you will “rehearse” in front of a partner to get feedback. </a:t>
            </a:r>
            <a:endParaRPr sz="2200" dirty="0"/>
          </a:p>
        </p:txBody>
      </p:sp>
      <p:sp>
        <p:nvSpPr>
          <p:cNvPr id="245" name="Google Shape;245;p38"/>
          <p:cNvSpPr/>
          <p:nvPr/>
        </p:nvSpPr>
        <p:spPr>
          <a:xfrm>
            <a:off x="6485750" y="4949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Planning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25398-7075-4E82-96EF-250AA106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Planning </a:t>
            </a: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C2235147-326C-47C9-B653-E55FDD8D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625250" y="960124"/>
            <a:ext cx="7864200" cy="552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Guiding questions for planning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625250" y="1348175"/>
            <a:ext cx="78642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Mathematics Assignment Review Protocol, does my lesson/ task meet the target of the standard?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726075" y="2172250"/>
            <a:ext cx="77634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Do the content demands of this assignment align with the expectations defined by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grade-appropriate standards?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provide meaningful practice opportunities with the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Standards for Mathematical Practice?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give students an authentic opportunity to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connect content standards to real-world issues and/or contexts?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1C5C698F-C63A-4913-B38A-99C253FB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KYED-536-963</_dlc_DocId>
    <_dlc_DocIdUrl xmlns="3a62de7d-ba57-4f43-9dae-9623ba637be0">
      <Url>https://www.education.ky.gov/curriculum/standards/kyacadstand/_layouts/15/DocIdRedir.aspx?ID=KYED-536-963</Url>
      <Description>KYED-536-963</Description>
    </_dlc_DocIdUrl>
    <Content_x0020_Review_x0020_Status xmlns="3a62de7d-ba57-4f43-9dae-9623ba637b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69D30E-01CA-428E-9B59-137C25D0D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A6EFB9-CE27-496E-9560-78C7C9F25A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E973A1-7F47-48B5-9339-D3ED478F8E60}"/>
</file>

<file path=customXml/itemProps4.xml><?xml version="1.0" encoding="utf-8"?>
<ds:datastoreItem xmlns:ds="http://schemas.openxmlformats.org/officeDocument/2006/customXml" ds:itemID="{C119E9ED-5607-4400-84AD-41AE92543BA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677</Words>
  <Application>Microsoft Office PowerPoint</Application>
  <PresentationFormat>On-screen Show (16:10)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</vt:lpstr>
      <vt:lpstr>Arial</vt:lpstr>
      <vt:lpstr>Bitter</vt:lpstr>
      <vt:lpstr>Poppins SemiBold</vt:lpstr>
      <vt:lpstr>Calibri</vt:lpstr>
      <vt:lpstr>Rockwell</vt:lpstr>
      <vt:lpstr>Poppins ExtraBold</vt:lpstr>
      <vt:lpstr>Office Theme</vt:lpstr>
      <vt:lpstr>Simple Light</vt:lpstr>
      <vt:lpstr>All Grades BCML Session 5</vt:lpstr>
      <vt:lpstr>Building a Culture of Math Learning</vt:lpstr>
      <vt:lpstr>Norms</vt:lpstr>
      <vt:lpstr>Do Now</vt:lpstr>
      <vt:lpstr>Objectives</vt:lpstr>
      <vt:lpstr>Preparing for Planning &amp; Practice</vt:lpstr>
      <vt:lpstr>“Planning with the end in mind”</vt:lpstr>
      <vt:lpstr>Begin Planning </vt:lpstr>
      <vt:lpstr>Guiding questions for planning </vt:lpstr>
      <vt:lpstr>“Why practice?”</vt:lpstr>
      <vt:lpstr>Continue Planning </vt:lpstr>
      <vt:lpstr>Whole Group Share</vt:lpstr>
      <vt:lpstr>Begin Revising</vt:lpstr>
      <vt:lpstr>Partners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995f1bd3-6688-43f0-b753-d23749d2ff53</vt:lpwstr>
  </property>
</Properties>
</file>