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9"/>
  </p:notesMasterIdLst>
  <p:sldIdLst>
    <p:sldId id="256" r:id="rId5"/>
    <p:sldId id="636" r:id="rId6"/>
    <p:sldId id="641" r:id="rId7"/>
    <p:sldId id="629" r:id="rId8"/>
    <p:sldId id="628" r:id="rId9"/>
    <p:sldId id="382" r:id="rId10"/>
    <p:sldId id="642" r:id="rId11"/>
    <p:sldId id="384" r:id="rId12"/>
    <p:sldId id="393" r:id="rId13"/>
    <p:sldId id="380" r:id="rId14"/>
    <p:sldId id="301" r:id="rId15"/>
    <p:sldId id="302" r:id="rId16"/>
    <p:sldId id="645"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9BDD03-6500-141E-5C73-C5F7B6F6E863}" name="Williams, Chris - Division of Assessment and Accountability Support" initials="WCDoAaAS" userId="S::chris.williams@education.ky.gov::2f156fa2-a309-475c-82f3-62ae8d0ba8a4" providerId="AD"/>
  <p188:author id="{9B822606-89CE-37F5-0354-C7C7B03AE384}" name="Chandler, Melissa - Division of Assessment and Accountability Support" initials="CS" userId="S::melissa.chandler@education.ky.gov::c7c40c5a-5db2-409e-9ac5-b3fa8556cae3" providerId="AD"/>
  <p188:author id="{FF3B046C-91C7-F735-5D2E-F89695486385}" name="Jett, Lisa - Division of Assessment and Accountability Support" initials="JS" userId="S::lisa.jett@education.ky.gov::6d718aac-4a55-46f9-aab8-85fa88911f2a" providerId="AD"/>
  <p188:author id="{436EC786-CEC7-8901-61CA-4BDABF115B31}" name="Savage, Shara - Division of Assessment and Accountability Support" initials="SS" userId="S::Shara.Savage@education.ky.gov::71eadb16-699f-453e-81d8-c9ac7aaf2dd6" providerId="AD"/>
  <p188:author id="{88138196-F698-FBED-D0A7-04A9C0FF3D88}" name="Stafford, Jennifer - KDE Division Director" initials="SD" userId="S::jennifer.stafford@education.ky.gov::0151abd4-297e-443f-a77b-a8c249c015ab" providerId="AD"/>
  <p188:author id="{4E37AEA2-9003-7A2B-581B-AF4837220C73}" name="Riley, Ben - Division of Assessment and Accountability Support" initials="BR" userId="S::ben.riley@education.ky.gov::4cd6cdff-1273-49fa-8860-d0f5fa3fb9f7" providerId="AD"/>
  <p188:author id="{5FD6BBD4-89B8-DC90-B9A0-590DE6A9A122}" name="Larkins, Jennifer - Office of Assessment and Accountability" initials="LA" userId="S::jennifer.larkins@education.ky.gov::093879bc-4454-48e7-95b0-93a7f4bf4b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nes, Helen - Division of Assessment and Accountability Support" initials="JH-DoAaAS" lastIdx="2" clrIdx="0">
    <p:extLst>
      <p:ext uri="{19B8F6BF-5375-455C-9EA6-DF929625EA0E}">
        <p15:presenceInfo xmlns:p15="http://schemas.microsoft.com/office/powerpoint/2012/main" userId="S::helen.jones@education.ky.gov::b7d6fb4f-88fd-4227-920b-6a3119e5e7a1" providerId="AD"/>
      </p:ext>
    </p:extLst>
  </p:cmAuthor>
  <p:cmAuthor id="2" name="Williams, Chris - Division of Assessment and Accountability Support" initials="WS" lastIdx="1" clrIdx="1">
    <p:extLst>
      <p:ext uri="{19B8F6BF-5375-455C-9EA6-DF929625EA0E}">
        <p15:presenceInfo xmlns:p15="http://schemas.microsoft.com/office/powerpoint/2012/main" userId="S::chris.williams@education.ky.gov::2f156fa2-a309-475c-82f3-62ae8d0ba8a4" providerId="AD"/>
      </p:ext>
    </p:extLst>
  </p:cmAuthor>
  <p:cmAuthor id="3" name="Stafford, Jennifer - KDE Division Director" initials="SJ-KDD" lastIdx="4" clrIdx="2">
    <p:extLst>
      <p:ext uri="{19B8F6BF-5375-455C-9EA6-DF929625EA0E}">
        <p15:presenceInfo xmlns:p15="http://schemas.microsoft.com/office/powerpoint/2012/main" userId="S::jennifer.stafford@education.ky.gov::0151abd4-297e-443f-a77b-a8c249c015ab" providerId="AD"/>
      </p:ext>
    </p:extLst>
  </p:cmAuthor>
  <p:cmAuthor id="4" name="Jett, Lisa - Division of Assessment and Accountability Support" initials="JLDoAaAS" lastIdx="8" clrIdx="3">
    <p:extLst>
      <p:ext uri="{19B8F6BF-5375-455C-9EA6-DF929625EA0E}">
        <p15:presenceInfo xmlns:p15="http://schemas.microsoft.com/office/powerpoint/2012/main" userId="Jett, Lisa - Division of Assessment and Accountability Support" providerId="None"/>
      </p:ext>
    </p:extLst>
  </p:cmAuthor>
  <p:cmAuthor id="5" name="Avery, Devon - Division of Assessment and Accountability Support" initials="AD-DoAaAS" lastIdx="2" clrIdx="4">
    <p:extLst>
      <p:ext uri="{19B8F6BF-5375-455C-9EA6-DF929625EA0E}">
        <p15:presenceInfo xmlns:p15="http://schemas.microsoft.com/office/powerpoint/2012/main" userId="S::devon.avery@education.ky.gov::3c4d04ce-6fc5-4533-8afa-2b6776a03065" providerId="AD"/>
      </p:ext>
    </p:extLst>
  </p:cmAuthor>
  <p:cmAuthor id="6" name="Riley, Ben - Division of Assessment and Accountability Support" initials="RBDoAaAS" lastIdx="20" clrIdx="5">
    <p:extLst>
      <p:ext uri="{19B8F6BF-5375-455C-9EA6-DF929625EA0E}">
        <p15:presenceInfo xmlns:p15="http://schemas.microsoft.com/office/powerpoint/2012/main" userId="Riley, Ben - Division of Assessment and Accountability Suppo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A7CBCD"/>
    <a:srgbClr val="057780"/>
    <a:srgbClr val="AAD6B8"/>
    <a:srgbClr val="AFD1B0"/>
    <a:srgbClr val="0077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2" y="2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63C81EB-1813-4EF6-902C-D87C43F4158D}"/>
    <pc:docChg chg="">
      <pc:chgData name="" userId="" providerId="" clId="Web-{D63C81EB-1813-4EF6-902C-D87C43F4158D}" dt="2024-07-11T16:25:14.129" v="0"/>
      <pc:docMkLst>
        <pc:docMk/>
      </pc:docMkLst>
      <pc:sldChg chg="modCm">
        <pc:chgData name="" userId="" providerId="" clId="Web-{D63C81EB-1813-4EF6-902C-D87C43F4158D}" dt="2024-07-11T16:25:14.129" v="0"/>
        <pc:sldMkLst>
          <pc:docMk/>
          <pc:sldMk cId="3815610184" sldId="393"/>
        </pc:sldMkLst>
        <pc:extLst>
          <p:ext xmlns:p="http://schemas.openxmlformats.org/presentationml/2006/main" uri="{D6D511B9-2390-475A-947B-AFAB55BFBCF1}">
            <pc226:cmChg xmlns:pc226="http://schemas.microsoft.com/office/powerpoint/2022/06/main/command" chg="">
              <pc226:chgData name="" userId="" providerId="" clId="Web-{D63C81EB-1813-4EF6-902C-D87C43F4158D}" dt="2024-07-11T16:25:14.129" v="0"/>
              <pc2:cmMkLst xmlns:pc2="http://schemas.microsoft.com/office/powerpoint/2019/9/main/command">
                <pc:docMk/>
                <pc:sldMk cId="3815610184" sldId="393"/>
                <pc2:cmMk id="{415CE1A5-A107-4B73-B43E-D17A0D1E20F8}"/>
              </pc2:cmMkLst>
              <pc226:cmRplyChg chg="add">
                <pc226:chgData name="" userId="" providerId="" clId="Web-{D63C81EB-1813-4EF6-902C-D87C43F4158D}" dt="2024-07-11T16:25:14.129" v="0"/>
                <pc2:cmRplyMkLst xmlns:pc2="http://schemas.microsoft.com/office/powerpoint/2019/9/main/command">
                  <pc:docMk/>
                  <pc:sldMk cId="3815610184" sldId="393"/>
                  <pc2:cmMk id="{415CE1A5-A107-4B73-B43E-D17A0D1E20F8}"/>
                  <pc2:cmRplyMk id="{84482D11-925E-4BD9-BDA5-85451BA208C6}"/>
                </pc2:cmRplyMkLst>
              </pc226:cmRplyChg>
            </pc226:cmChg>
          </p:ext>
        </pc:extLst>
      </pc:sldChg>
    </pc:docChg>
  </pc:docChgLst>
  <pc:docChgLst>
    <pc:chgData name="Riley, Ben - Division of Assessment and Accountability Support" userId="4cd6cdff-1273-49fa-8860-d0f5fa3fb9f7" providerId="ADAL" clId="{45908D56-1320-4FE5-9504-95C972B6A51A}"/>
    <pc:docChg chg="delSld modSld">
      <pc:chgData name="Riley, Ben - Division of Assessment and Accountability Support" userId="4cd6cdff-1273-49fa-8860-d0f5fa3fb9f7" providerId="ADAL" clId="{45908D56-1320-4FE5-9504-95C972B6A51A}" dt="2024-07-25T22:50:38.424" v="10" actId="962"/>
      <pc:docMkLst>
        <pc:docMk/>
      </pc:docMkLst>
      <pc:sldChg chg="del">
        <pc:chgData name="Riley, Ben - Division of Assessment and Accountability Support" userId="4cd6cdff-1273-49fa-8860-d0f5fa3fb9f7" providerId="ADAL" clId="{45908D56-1320-4FE5-9504-95C972B6A51A}" dt="2024-07-15T19:41:08.896" v="0" actId="47"/>
        <pc:sldMkLst>
          <pc:docMk/>
          <pc:sldMk cId="3225382126" sldId="259"/>
        </pc:sldMkLst>
      </pc:sldChg>
      <pc:sldChg chg="del">
        <pc:chgData name="Riley, Ben - Division of Assessment and Accountability Support" userId="4cd6cdff-1273-49fa-8860-d0f5fa3fb9f7" providerId="ADAL" clId="{45908D56-1320-4FE5-9504-95C972B6A51A}" dt="2024-07-15T19:41:36.849" v="1" actId="47"/>
        <pc:sldMkLst>
          <pc:docMk/>
          <pc:sldMk cId="3879906676" sldId="301"/>
        </pc:sldMkLst>
      </pc:sldChg>
      <pc:sldChg chg="del">
        <pc:chgData name="Riley, Ben - Division of Assessment and Accountability Support" userId="4cd6cdff-1273-49fa-8860-d0f5fa3fb9f7" providerId="ADAL" clId="{45908D56-1320-4FE5-9504-95C972B6A51A}" dt="2024-07-15T19:41:36.849" v="1" actId="47"/>
        <pc:sldMkLst>
          <pc:docMk/>
          <pc:sldMk cId="3980678854" sldId="302"/>
        </pc:sldMkLst>
      </pc:sldChg>
      <pc:sldChg chg="modSp mod">
        <pc:chgData name="Riley, Ben - Division of Assessment and Accountability Support" userId="4cd6cdff-1273-49fa-8860-d0f5fa3fb9f7" providerId="ADAL" clId="{45908D56-1320-4FE5-9504-95C972B6A51A}" dt="2024-07-25T22:50:08.322" v="8" actId="962"/>
        <pc:sldMkLst>
          <pc:docMk/>
          <pc:sldMk cId="4174804022" sldId="382"/>
        </pc:sldMkLst>
        <pc:spChg chg="mod">
          <ac:chgData name="Riley, Ben - Division of Assessment and Accountability Support" userId="4cd6cdff-1273-49fa-8860-d0f5fa3fb9f7" providerId="ADAL" clId="{45908D56-1320-4FE5-9504-95C972B6A51A}" dt="2024-07-25T22:50:08.322" v="8" actId="962"/>
          <ac:spMkLst>
            <pc:docMk/>
            <pc:sldMk cId="4174804022" sldId="382"/>
            <ac:spMk id="2" creationId="{0A7B8BEF-B0A3-85B0-1266-0DBEC20D7AE6}"/>
          </ac:spMkLst>
        </pc:spChg>
        <pc:spChg chg="ord">
          <ac:chgData name="Riley, Ben - Division of Assessment and Accountability Support" userId="4cd6cdff-1273-49fa-8860-d0f5fa3fb9f7" providerId="ADAL" clId="{45908D56-1320-4FE5-9504-95C972B6A51A}" dt="2024-07-25T22:50:06.810" v="7"/>
          <ac:spMkLst>
            <pc:docMk/>
            <pc:sldMk cId="4174804022" sldId="382"/>
            <ac:spMk id="10" creationId="{F88900B9-EF82-AF73-9570-2668541D1DC8}"/>
          </ac:spMkLst>
        </pc:spChg>
      </pc:sldChg>
      <pc:sldChg chg="modSp mod">
        <pc:chgData name="Riley, Ben - Division of Assessment and Accountability Support" userId="4cd6cdff-1273-49fa-8860-d0f5fa3fb9f7" providerId="ADAL" clId="{45908D56-1320-4FE5-9504-95C972B6A51A}" dt="2024-07-25T22:49:30.371" v="6" actId="962"/>
        <pc:sldMkLst>
          <pc:docMk/>
          <pc:sldMk cId="3796392470" sldId="628"/>
        </pc:sldMkLst>
        <pc:spChg chg="ord">
          <ac:chgData name="Riley, Ben - Division of Assessment and Accountability Support" userId="4cd6cdff-1273-49fa-8860-d0f5fa3fb9f7" providerId="ADAL" clId="{45908D56-1320-4FE5-9504-95C972B6A51A}" dt="2024-07-25T22:49:17.644" v="3"/>
          <ac:spMkLst>
            <pc:docMk/>
            <pc:sldMk cId="3796392470" sldId="628"/>
            <ac:spMk id="2" creationId="{00000000-0000-0000-0000-000000000000}"/>
          </ac:spMkLst>
        </pc:spChg>
        <pc:spChg chg="mod">
          <ac:chgData name="Riley, Ben - Division of Assessment and Accountability Support" userId="4cd6cdff-1273-49fa-8860-d0f5fa3fb9f7" providerId="ADAL" clId="{45908D56-1320-4FE5-9504-95C972B6A51A}" dt="2024-07-25T22:49:30.371" v="6" actId="962"/>
          <ac:spMkLst>
            <pc:docMk/>
            <pc:sldMk cId="3796392470" sldId="628"/>
            <ac:spMk id="3" creationId="{F47AD7E0-2F53-E90F-3396-0B203157F655}"/>
          </ac:spMkLst>
        </pc:spChg>
        <pc:spChg chg="ord">
          <ac:chgData name="Riley, Ben - Division of Assessment and Accountability Support" userId="4cd6cdff-1273-49fa-8860-d0f5fa3fb9f7" providerId="ADAL" clId="{45908D56-1320-4FE5-9504-95C972B6A51A}" dt="2024-07-25T22:49:23.459" v="5"/>
          <ac:spMkLst>
            <pc:docMk/>
            <pc:sldMk cId="3796392470" sldId="628"/>
            <ac:spMk id="5" creationId="{BEFE776D-B232-5FF8-8E3D-E46D961AF4A9}"/>
          </ac:spMkLst>
        </pc:spChg>
        <pc:picChg chg="mod">
          <ac:chgData name="Riley, Ben - Division of Assessment and Accountability Support" userId="4cd6cdff-1273-49fa-8860-d0f5fa3fb9f7" providerId="ADAL" clId="{45908D56-1320-4FE5-9504-95C972B6A51A}" dt="2024-07-25T22:49:15.957" v="2" actId="962"/>
          <ac:picMkLst>
            <pc:docMk/>
            <pc:sldMk cId="3796392470" sldId="628"/>
            <ac:picMk id="7" creationId="{00000000-0000-0000-0000-000000000000}"/>
          </ac:picMkLst>
        </pc:picChg>
      </pc:sldChg>
      <pc:sldChg chg="modSp mod">
        <pc:chgData name="Riley, Ben - Division of Assessment and Accountability Support" userId="4cd6cdff-1273-49fa-8860-d0f5fa3fb9f7" providerId="ADAL" clId="{45908D56-1320-4FE5-9504-95C972B6A51A}" dt="2024-07-25T22:50:38.424" v="10" actId="962"/>
        <pc:sldMkLst>
          <pc:docMk/>
          <pc:sldMk cId="4094827351" sldId="642"/>
        </pc:sldMkLst>
        <pc:spChg chg="mod">
          <ac:chgData name="Riley, Ben - Division of Assessment and Accountability Support" userId="4cd6cdff-1273-49fa-8860-d0f5fa3fb9f7" providerId="ADAL" clId="{45908D56-1320-4FE5-9504-95C972B6A51A}" dt="2024-07-25T22:50:38.424" v="10" actId="962"/>
          <ac:spMkLst>
            <pc:docMk/>
            <pc:sldMk cId="4094827351" sldId="642"/>
            <ac:spMk id="2" creationId="{0A7B8BEF-B0A3-85B0-1266-0DBEC20D7AE6}"/>
          </ac:spMkLst>
        </pc:spChg>
        <pc:spChg chg="ord">
          <ac:chgData name="Riley, Ben - Division of Assessment and Accountability Support" userId="4cd6cdff-1273-49fa-8860-d0f5fa3fb9f7" providerId="ADAL" clId="{45908D56-1320-4FE5-9504-95C972B6A51A}" dt="2024-07-25T22:50:36.529" v="9"/>
          <ac:spMkLst>
            <pc:docMk/>
            <pc:sldMk cId="4094827351" sldId="642"/>
            <ac:spMk id="10" creationId="{F88900B9-EF82-AF73-9570-2668541D1DC8}"/>
          </ac:spMkLst>
        </pc:spChg>
      </pc:sldChg>
      <pc:sldChg chg="del">
        <pc:chgData name="Riley, Ben - Division of Assessment and Accountability Support" userId="4cd6cdff-1273-49fa-8860-d0f5fa3fb9f7" providerId="ADAL" clId="{45908D56-1320-4FE5-9504-95C972B6A51A}" dt="2024-07-15T19:41:08.896" v="0" actId="47"/>
        <pc:sldMkLst>
          <pc:docMk/>
          <pc:sldMk cId="1153131532" sldId="644"/>
        </pc:sldMkLst>
      </pc:sldChg>
    </pc:docChg>
  </pc:docChgLst>
  <pc:docChgLst>
    <pc:chgData name="Riley, Ben - Division of Assessment and Accountability Support" userId="4cd6cdff-1273-49fa-8860-d0f5fa3fb9f7" providerId="ADAL" clId="{4CAC5C99-7689-4D9E-9A3F-35A0EA49F10E}"/>
    <pc:docChg chg="undo custSel modSld">
      <pc:chgData name="Riley, Ben - Division of Assessment and Accountability Support" userId="4cd6cdff-1273-49fa-8860-d0f5fa3fb9f7" providerId="ADAL" clId="{4CAC5C99-7689-4D9E-9A3F-35A0EA49F10E}" dt="2024-07-11T13:58:15.450" v="4" actId="962"/>
      <pc:docMkLst>
        <pc:docMk/>
      </pc:docMkLst>
      <pc:sldChg chg="addCm">
        <pc:chgData name="Riley, Ben - Division of Assessment and Accountability Support" userId="4cd6cdff-1273-49fa-8860-d0f5fa3fb9f7" providerId="ADAL" clId="{4CAC5C99-7689-4D9E-9A3F-35A0EA49F10E}" dt="2024-07-11T13:44:47.565" v="3"/>
        <pc:sldMkLst>
          <pc:docMk/>
          <pc:sldMk cId="1674990817" sldId="299"/>
        </pc:sldMkLst>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CAC5C99-7689-4D9E-9A3F-35A0EA49F10E}" dt="2024-07-11T13:44:47.565" v="3"/>
              <pc2:cmMkLst xmlns:pc2="http://schemas.microsoft.com/office/powerpoint/2019/9/main/command">
                <pc:docMk/>
                <pc:sldMk cId="1674990817" sldId="299"/>
                <pc2:cmMk id="{B9871994-3404-420D-AA76-2C8A33E60580}"/>
              </pc2:cmMkLst>
            </pc226:cmChg>
          </p:ext>
        </pc:extLst>
      </pc:sldChg>
      <pc:sldChg chg="modSp mod">
        <pc:chgData name="Riley, Ben - Division of Assessment and Accountability Support" userId="4cd6cdff-1273-49fa-8860-d0f5fa3fb9f7" providerId="ADAL" clId="{4CAC5C99-7689-4D9E-9A3F-35A0EA49F10E}" dt="2024-07-11T13:58:15.450" v="4" actId="962"/>
        <pc:sldMkLst>
          <pc:docMk/>
          <pc:sldMk cId="1481697069" sldId="300"/>
        </pc:sldMkLst>
        <pc:picChg chg="mod">
          <ac:chgData name="Riley, Ben - Division of Assessment and Accountability Support" userId="4cd6cdff-1273-49fa-8860-d0f5fa3fb9f7" providerId="ADAL" clId="{4CAC5C99-7689-4D9E-9A3F-35A0EA49F10E}" dt="2024-07-11T13:58:15.450" v="4" actId="962"/>
          <ac:picMkLst>
            <pc:docMk/>
            <pc:sldMk cId="1481697069" sldId="300"/>
            <ac:picMk id="3" creationId="{F8228135-254D-D44E-FEC4-99D998046CD8}"/>
          </ac:picMkLst>
        </pc:picChg>
      </pc:sldChg>
      <pc:sldChg chg="modSp mod addCm">
        <pc:chgData name="Riley, Ben - Division of Assessment and Accountability Support" userId="4cd6cdff-1273-49fa-8860-d0f5fa3fb9f7" providerId="ADAL" clId="{4CAC5C99-7689-4D9E-9A3F-35A0EA49F10E}" dt="2024-07-11T13:43:09.785" v="2"/>
        <pc:sldMkLst>
          <pc:docMk/>
          <pc:sldMk cId="3796392470" sldId="628"/>
        </pc:sldMkLst>
        <pc:picChg chg="mod">
          <ac:chgData name="Riley, Ben - Division of Assessment and Accountability Support" userId="4cd6cdff-1273-49fa-8860-d0f5fa3fb9f7" providerId="ADAL" clId="{4CAC5C99-7689-4D9E-9A3F-35A0EA49F10E}" dt="2024-07-11T13:42:27.580" v="1" actId="14100"/>
          <ac:picMkLst>
            <pc:docMk/>
            <pc:sldMk cId="3796392470" sldId="628"/>
            <ac:picMk id="7" creationId="{00000000-0000-0000-0000-000000000000}"/>
          </ac:picMkLst>
        </pc:picChg>
        <pc:extLst>
          <p:ext xmlns:p="http://schemas.openxmlformats.org/presentationml/2006/main" uri="{D6D511B9-2390-475A-947B-AFAB55BFBCF1}">
            <pc226:cmChg xmlns:pc226="http://schemas.microsoft.com/office/powerpoint/2022/06/main/command" chg="add">
              <pc226:chgData name="Riley, Ben - Division of Assessment and Accountability Support" userId="4cd6cdff-1273-49fa-8860-d0f5fa3fb9f7" providerId="ADAL" clId="{4CAC5C99-7689-4D9E-9A3F-35A0EA49F10E}" dt="2024-07-11T13:43:09.785" v="2"/>
              <pc2:cmMkLst xmlns:pc2="http://schemas.microsoft.com/office/powerpoint/2019/9/main/command">
                <pc:docMk/>
                <pc:sldMk cId="3796392470" sldId="628"/>
                <pc2:cmMk id="{D43307A3-3742-4161-8A41-EA2070948463}"/>
              </pc2:cmMkLst>
            </pc226:cmChg>
          </p:ext>
        </pc:extLst>
      </pc:sldChg>
    </pc:docChg>
  </pc:docChgLst>
  <pc:docChgLst>
    <pc:chgData name="Williams, Chris - Division of Assessment and Accountability Support" userId="S::chris.williams@education.ky.gov::2f156fa2-a309-475c-82f3-62ae8d0ba8a4" providerId="AD" clId="Web-{73C5971F-47CE-408F-88D6-BC2714DE044B}"/>
    <pc:docChg chg="modSld">
      <pc:chgData name="Williams, Chris - Division of Assessment and Accountability Support" userId="S::chris.williams@education.ky.gov::2f156fa2-a309-475c-82f3-62ae8d0ba8a4" providerId="AD" clId="Web-{73C5971F-47CE-408F-88D6-BC2714DE044B}" dt="2024-07-11T20:55:49.044" v="10" actId="20577"/>
      <pc:docMkLst>
        <pc:docMk/>
      </pc:docMkLst>
      <pc:sldChg chg="modSp">
        <pc:chgData name="Williams, Chris - Division of Assessment and Accountability Support" userId="S::chris.williams@education.ky.gov::2f156fa2-a309-475c-82f3-62ae8d0ba8a4" providerId="AD" clId="Web-{73C5971F-47CE-408F-88D6-BC2714DE044B}" dt="2024-07-11T20:55:49.044" v="10" actId="20577"/>
        <pc:sldMkLst>
          <pc:docMk/>
          <pc:sldMk cId="301902911" sldId="256"/>
        </pc:sldMkLst>
        <pc:spChg chg="mod">
          <ac:chgData name="Williams, Chris - Division of Assessment and Accountability Support" userId="S::chris.williams@education.ky.gov::2f156fa2-a309-475c-82f3-62ae8d0ba8a4" providerId="AD" clId="Web-{73C5971F-47CE-408F-88D6-BC2714DE044B}" dt="2024-07-11T20:55:49.044" v="10" actId="20577"/>
          <ac:spMkLst>
            <pc:docMk/>
            <pc:sldMk cId="301902911" sldId="256"/>
            <ac:spMk id="4" creationId="{C69DB1B6-904E-4159-AFA3-8BECA16F509C}"/>
          </ac:spMkLst>
        </pc:spChg>
      </pc:sldChg>
    </pc:docChg>
  </pc:docChgLst>
  <pc:docChgLst>
    <pc:chgData name="Savage, Shara - Division of Assessment and Accountability Support" userId="S::shara.savage@education.ky.gov::71eadb16-699f-453e-81d8-c9ac7aaf2dd6" providerId="AD" clId="Web-{DD008D95-06F6-86A7-BD5C-128F370E781C}"/>
    <pc:docChg chg="modSld">
      <pc:chgData name="Savage, Shara - Division of Assessment and Accountability Support" userId="S::shara.savage@education.ky.gov::71eadb16-699f-453e-81d8-c9ac7aaf2dd6" providerId="AD" clId="Web-{DD008D95-06F6-86A7-BD5C-128F370E781C}" dt="2024-07-17T21:58:29.854" v="1" actId="20577"/>
      <pc:docMkLst>
        <pc:docMk/>
      </pc:docMkLst>
      <pc:sldChg chg="modSp">
        <pc:chgData name="Savage, Shara - Division of Assessment and Accountability Support" userId="S::shara.savage@education.ky.gov::71eadb16-699f-453e-81d8-c9ac7aaf2dd6" providerId="AD" clId="Web-{DD008D95-06F6-86A7-BD5C-128F370E781C}" dt="2024-07-17T21:58:29.854" v="1" actId="20577"/>
        <pc:sldMkLst>
          <pc:docMk/>
          <pc:sldMk cId="3980678854" sldId="302"/>
        </pc:sldMkLst>
        <pc:spChg chg="mod">
          <ac:chgData name="Savage, Shara - Division of Assessment and Accountability Support" userId="S::shara.savage@education.ky.gov::71eadb16-699f-453e-81d8-c9ac7aaf2dd6" providerId="AD" clId="Web-{DD008D95-06F6-86A7-BD5C-128F370E781C}" dt="2024-07-17T21:58:29.854" v="1" actId="20577"/>
          <ac:spMkLst>
            <pc:docMk/>
            <pc:sldMk cId="3980678854" sldId="302"/>
            <ac:spMk id="3" creationId="{FB0706E7-5C9C-2C1D-9FBA-7AB990F3D24C}"/>
          </ac:spMkLst>
        </pc:spChg>
      </pc:sldChg>
    </pc:docChg>
  </pc:docChgLst>
  <pc:docChgLst>
    <pc:chgData name="Williams, Chris - Division of Assessment and Accountability Support" userId="S::chris.williams@education.ky.gov::2f156fa2-a309-475c-82f3-62ae8d0ba8a4" providerId="AD" clId="Web-{9888A2C6-800D-4865-B358-02E6D29748D6}"/>
    <pc:docChg chg="modSld">
      <pc:chgData name="Williams, Chris - Division of Assessment and Accountability Support" userId="S::chris.williams@education.ky.gov::2f156fa2-a309-475c-82f3-62ae8d0ba8a4" providerId="AD" clId="Web-{9888A2C6-800D-4865-B358-02E6D29748D6}" dt="2024-07-23T14:53:19.163" v="1" actId="20577"/>
      <pc:docMkLst>
        <pc:docMk/>
      </pc:docMkLst>
      <pc:sldChg chg="modSp">
        <pc:chgData name="Williams, Chris - Division of Assessment and Accountability Support" userId="S::chris.williams@education.ky.gov::2f156fa2-a309-475c-82f3-62ae8d0ba8a4" providerId="AD" clId="Web-{9888A2C6-800D-4865-B358-02E6D29748D6}" dt="2024-07-23T14:53:19.163" v="1" actId="20577"/>
        <pc:sldMkLst>
          <pc:docMk/>
          <pc:sldMk cId="301902911" sldId="256"/>
        </pc:sldMkLst>
        <pc:spChg chg="mod">
          <ac:chgData name="Williams, Chris - Division of Assessment and Accountability Support" userId="S::chris.williams@education.ky.gov::2f156fa2-a309-475c-82f3-62ae8d0ba8a4" providerId="AD" clId="Web-{9888A2C6-800D-4865-B358-02E6D29748D6}" dt="2024-07-23T14:53:19.163" v="1" actId="20577"/>
          <ac:spMkLst>
            <pc:docMk/>
            <pc:sldMk cId="301902911" sldId="256"/>
            <ac:spMk id="9" creationId="{F03D6A03-BE1A-4040-9335-B6A1590FA9D1}"/>
          </ac:spMkLst>
        </pc:spChg>
      </pc:sldChg>
    </pc:docChg>
  </pc:docChgLst>
  <pc:docChgLst>
    <pc:chgData name="Williams, Chris - Division of Assessment and Accountability Support" userId="S::chris.williams@education.ky.gov::2f156fa2-a309-475c-82f3-62ae8d0ba8a4" providerId="AD" clId="Web-{EE81F73F-6F06-1118-3C4A-900B86C3F810}"/>
    <pc:docChg chg="addSld delSld modSld">
      <pc:chgData name="Williams, Chris - Division of Assessment and Accountability Support" userId="S::chris.williams@education.ky.gov::2f156fa2-a309-475c-82f3-62ae8d0ba8a4" providerId="AD" clId="Web-{EE81F73F-6F06-1118-3C4A-900B86C3F810}" dt="2024-07-12T18:41:00.349" v="182" actId="20577"/>
      <pc:docMkLst>
        <pc:docMk/>
      </pc:docMkLst>
      <pc:sldChg chg="modSp">
        <pc:chgData name="Williams, Chris - Division of Assessment and Accountability Support" userId="S::chris.williams@education.ky.gov::2f156fa2-a309-475c-82f3-62ae8d0ba8a4" providerId="AD" clId="Web-{EE81F73F-6F06-1118-3C4A-900B86C3F810}" dt="2024-07-12T15:36:05.218" v="87" actId="14100"/>
        <pc:sldMkLst>
          <pc:docMk/>
          <pc:sldMk cId="301902911" sldId="256"/>
        </pc:sldMkLst>
        <pc:spChg chg="mod">
          <ac:chgData name="Williams, Chris - Division of Assessment and Accountability Support" userId="S::chris.williams@education.ky.gov::2f156fa2-a309-475c-82f3-62ae8d0ba8a4" providerId="AD" clId="Web-{EE81F73F-6F06-1118-3C4A-900B86C3F810}" dt="2024-07-12T15:35:21.982" v="83" actId="1076"/>
          <ac:spMkLst>
            <pc:docMk/>
            <pc:sldMk cId="301902911" sldId="256"/>
            <ac:spMk id="4" creationId="{C69DB1B6-904E-4159-AFA3-8BECA16F509C}"/>
          </ac:spMkLst>
        </pc:spChg>
        <pc:spChg chg="mod">
          <ac:chgData name="Williams, Chris - Division of Assessment and Accountability Support" userId="S::chris.williams@education.ky.gov::2f156fa2-a309-475c-82f3-62ae8d0ba8a4" providerId="AD" clId="Web-{EE81F73F-6F06-1118-3C4A-900B86C3F810}" dt="2024-07-12T15:36:05.218" v="87" actId="14100"/>
          <ac:spMkLst>
            <pc:docMk/>
            <pc:sldMk cId="301902911" sldId="256"/>
            <ac:spMk id="9" creationId="{F03D6A03-BE1A-4040-9335-B6A1590FA9D1}"/>
          </ac:spMkLst>
        </pc:spChg>
      </pc:sldChg>
      <pc:sldChg chg="modSp">
        <pc:chgData name="Williams, Chris - Division of Assessment and Accountability Support" userId="S::chris.williams@education.ky.gov::2f156fa2-a309-475c-82f3-62ae8d0ba8a4" providerId="AD" clId="Web-{EE81F73F-6F06-1118-3C4A-900B86C3F810}" dt="2024-07-12T18:40:43.739" v="181" actId="20577"/>
        <pc:sldMkLst>
          <pc:docMk/>
          <pc:sldMk cId="3225382126" sldId="259"/>
        </pc:sldMkLst>
        <pc:spChg chg="mod">
          <ac:chgData name="Williams, Chris - Division of Assessment and Accountability Support" userId="S::chris.williams@education.ky.gov::2f156fa2-a309-475c-82f3-62ae8d0ba8a4" providerId="AD" clId="Web-{EE81F73F-6F06-1118-3C4A-900B86C3F810}" dt="2024-07-12T18:40:43.739" v="181" actId="20577"/>
          <ac:spMkLst>
            <pc:docMk/>
            <pc:sldMk cId="3225382126" sldId="259"/>
            <ac:spMk id="2" creationId="{90F65A09-3F6A-479E-9723-5819466542BB}"/>
          </ac:spMkLst>
        </pc:spChg>
        <pc:spChg chg="mod">
          <ac:chgData name="Williams, Chris - Division of Assessment and Accountability Support" userId="S::chris.williams@education.ky.gov::2f156fa2-a309-475c-82f3-62ae8d0ba8a4" providerId="AD" clId="Web-{EE81F73F-6F06-1118-3C4A-900B86C3F810}" dt="2024-07-12T18:40:16.660" v="179" actId="1076"/>
          <ac:spMkLst>
            <pc:docMk/>
            <pc:sldMk cId="3225382126" sldId="259"/>
            <ac:spMk id="3" creationId="{C41873DB-D365-487E-ACCD-B2FEB15D5164}"/>
          </ac:spMkLst>
        </pc:spChg>
      </pc:sldChg>
      <pc:sldChg chg="del delCm">
        <pc:chgData name="Williams, Chris - Division of Assessment and Accountability Support" userId="S::chris.williams@education.ky.gov::2f156fa2-a309-475c-82f3-62ae8d0ba8a4" providerId="AD" clId="Web-{EE81F73F-6F06-1118-3C4A-900B86C3F810}" dt="2024-07-12T18:27:50.580" v="115"/>
        <pc:sldMkLst>
          <pc:docMk/>
          <pc:sldMk cId="1674990817" sldId="299"/>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E81F73F-6F06-1118-3C4A-900B86C3F810}" dt="2024-07-12T18:27:45.174" v="114"/>
              <pc2:cmMkLst xmlns:pc2="http://schemas.microsoft.com/office/powerpoint/2019/9/main/command">
                <pc:docMk/>
                <pc:sldMk cId="1674990817" sldId="299"/>
                <pc2:cmMk id="{B9871994-3404-420D-AA76-2C8A33E60580}"/>
              </pc2:cmMkLst>
            </pc226:cmChg>
          </p:ext>
        </pc:extLst>
      </pc:sldChg>
      <pc:sldChg chg="modSp">
        <pc:chgData name="Williams, Chris - Division of Assessment and Accountability Support" userId="S::chris.williams@education.ky.gov::2f156fa2-a309-475c-82f3-62ae8d0ba8a4" providerId="AD" clId="Web-{EE81F73F-6F06-1118-3C4A-900B86C3F810}" dt="2024-07-12T18:41:00.349" v="182" actId="20577"/>
        <pc:sldMkLst>
          <pc:docMk/>
          <pc:sldMk cId="1481697069" sldId="300"/>
        </pc:sldMkLst>
        <pc:spChg chg="mod">
          <ac:chgData name="Williams, Chris - Division of Assessment and Accountability Support" userId="S::chris.williams@education.ky.gov::2f156fa2-a309-475c-82f3-62ae8d0ba8a4" providerId="AD" clId="Web-{EE81F73F-6F06-1118-3C4A-900B86C3F810}" dt="2024-07-12T18:41:00.349" v="182" actId="20577"/>
          <ac:spMkLst>
            <pc:docMk/>
            <pc:sldMk cId="1481697069" sldId="300"/>
            <ac:spMk id="4" creationId="{150EE408-375E-46FE-B741-DE0A51A04870}"/>
          </ac:spMkLst>
        </pc:spChg>
      </pc:sldChg>
      <pc:sldChg chg="modSp">
        <pc:chgData name="Williams, Chris - Division of Assessment and Accountability Support" userId="S::chris.williams@education.ky.gov::2f156fa2-a309-475c-82f3-62ae8d0ba8a4" providerId="AD" clId="Web-{EE81F73F-6F06-1118-3C4A-900B86C3F810}" dt="2024-07-12T18:39:38.285" v="176" actId="20577"/>
        <pc:sldMkLst>
          <pc:docMk/>
          <pc:sldMk cId="2741098998" sldId="380"/>
        </pc:sldMkLst>
        <pc:spChg chg="mod">
          <ac:chgData name="Williams, Chris - Division of Assessment and Accountability Support" userId="S::chris.williams@education.ky.gov::2f156fa2-a309-475c-82f3-62ae8d0ba8a4" providerId="AD" clId="Web-{EE81F73F-6F06-1118-3C4A-900B86C3F810}" dt="2024-07-12T18:39:29.691" v="175" actId="20577"/>
          <ac:spMkLst>
            <pc:docMk/>
            <pc:sldMk cId="2741098998" sldId="380"/>
            <ac:spMk id="4"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9:38.285" v="176" actId="20577"/>
          <ac:spMkLst>
            <pc:docMk/>
            <pc:sldMk cId="2741098998" sldId="380"/>
            <ac:spMk id="5" creationId="{00000000-0000-0000-0000-000000000000}"/>
          </ac:spMkLst>
        </pc:spChg>
      </pc:sldChg>
      <pc:sldChg chg="delSp modSp delCm modCm">
        <pc:chgData name="Williams, Chris - Division of Assessment and Accountability Support" userId="S::chris.williams@education.ky.gov::2f156fa2-a309-475c-82f3-62ae8d0ba8a4" providerId="AD" clId="Web-{EE81F73F-6F06-1118-3C4A-900B86C3F810}" dt="2024-07-12T18:33:40.854" v="141" actId="20577"/>
        <pc:sldMkLst>
          <pc:docMk/>
          <pc:sldMk cId="4174804022" sldId="382"/>
        </pc:sldMkLst>
        <pc:spChg chg="mod">
          <ac:chgData name="Williams, Chris - Division of Assessment and Accountability Support" userId="S::chris.williams@education.ky.gov::2f156fa2-a309-475c-82f3-62ae8d0ba8a4" providerId="AD" clId="Web-{EE81F73F-6F06-1118-3C4A-900B86C3F810}" dt="2024-07-12T18:30:34.365" v="124" actId="20577"/>
          <ac:spMkLst>
            <pc:docMk/>
            <pc:sldMk cId="4174804022" sldId="382"/>
            <ac:spMk id="4" creationId="{00000000-0000-0000-0000-000000000000}"/>
          </ac:spMkLst>
        </pc:spChg>
        <pc:spChg chg="del">
          <ac:chgData name="Williams, Chris - Division of Assessment and Accountability Support" userId="S::chris.williams@education.ky.gov::2f156fa2-a309-475c-82f3-62ae8d0ba8a4" providerId="AD" clId="Web-{EE81F73F-6F06-1118-3C4A-900B86C3F810}" dt="2024-07-12T15:26:44.138" v="34"/>
          <ac:spMkLst>
            <pc:docMk/>
            <pc:sldMk cId="4174804022" sldId="382"/>
            <ac:spMk id="5" creationId="{00000000-0000-0000-0000-000000000000}"/>
          </ac:spMkLst>
        </pc:spChg>
        <pc:spChg chg="del">
          <ac:chgData name="Williams, Chris - Division of Assessment and Accountability Support" userId="S::chris.williams@education.ky.gov::2f156fa2-a309-475c-82f3-62ae8d0ba8a4" providerId="AD" clId="Web-{EE81F73F-6F06-1118-3C4A-900B86C3F810}" dt="2024-07-12T15:27:01.451" v="37"/>
          <ac:spMkLst>
            <pc:docMk/>
            <pc:sldMk cId="4174804022" sldId="382"/>
            <ac:spMk id="6"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3:40.854" v="141" actId="20577"/>
          <ac:spMkLst>
            <pc:docMk/>
            <pc:sldMk cId="4174804022" sldId="382"/>
            <ac:spMk id="7"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3:25.244" v="140" actId="20577"/>
          <ac:spMkLst>
            <pc:docMk/>
            <pc:sldMk cId="4174804022" sldId="382"/>
            <ac:spMk id="8"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3:16.947" v="139" actId="20577"/>
          <ac:spMkLst>
            <pc:docMk/>
            <pc:sldMk cId="4174804022" sldId="382"/>
            <ac:spMk id="9"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5:27:44.331" v="45" actId="1076"/>
          <ac:spMkLst>
            <pc:docMk/>
            <pc:sldMk cId="4174804022" sldId="382"/>
            <ac:spMk id="10" creationId="{F88900B9-EF82-AF73-9570-2668541D1DC8}"/>
          </ac:spMkLst>
        </pc:spChg>
        <pc:spChg chg="del">
          <ac:chgData name="Williams, Chris - Division of Assessment and Accountability Support" userId="S::chris.williams@education.ky.gov::2f156fa2-a309-475c-82f3-62ae8d0ba8a4" providerId="AD" clId="Web-{EE81F73F-6F06-1118-3C4A-900B86C3F810}" dt="2024-07-12T15:26:50.357" v="35"/>
          <ac:spMkLst>
            <pc:docMk/>
            <pc:sldMk cId="4174804022" sldId="382"/>
            <ac:spMk id="17"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1:18.898" v="129" actId="20577"/>
          <ac:spMkLst>
            <pc:docMk/>
            <pc:sldMk cId="4174804022" sldId="382"/>
            <ac:spMk id="18" creationId="{00000000-0000-0000-0000-000000000000}"/>
          </ac:spMkLst>
        </pc:spChg>
        <pc:spChg chg="del">
          <ac:chgData name="Williams, Chris - Division of Assessment and Accountability Support" userId="S::chris.williams@education.ky.gov::2f156fa2-a309-475c-82f3-62ae8d0ba8a4" providerId="AD" clId="Web-{EE81F73F-6F06-1118-3C4A-900B86C3F810}" dt="2024-07-12T15:26:39.591" v="33"/>
          <ac:spMkLst>
            <pc:docMk/>
            <pc:sldMk cId="4174804022" sldId="382"/>
            <ac:spMk id="20" creationId="{00000000-0000-0000-0000-000000000000}"/>
          </ac:spMkLst>
        </pc:spChg>
        <pc:picChg chg="mod">
          <ac:chgData name="Williams, Chris - Division of Assessment and Accountability Support" userId="S::chris.williams@education.ky.gov::2f156fa2-a309-475c-82f3-62ae8d0ba8a4" providerId="AD" clId="Web-{EE81F73F-6F06-1118-3C4A-900B86C3F810}" dt="2024-07-12T15:32:22.148" v="68"/>
          <ac:picMkLst>
            <pc:docMk/>
            <pc:sldMk cId="4174804022" sldId="382"/>
            <ac:picMk id="12" creationId="{00000000-0000-0000-0000-000000000000}"/>
          </ac:picMkLst>
        </pc:picChg>
        <pc:picChg chg="mod">
          <ac:chgData name="Williams, Chris - Division of Assessment and Accountability Support" userId="S::chris.williams@education.ky.gov::2f156fa2-a309-475c-82f3-62ae8d0ba8a4" providerId="AD" clId="Web-{EE81F73F-6F06-1118-3C4A-900B86C3F810}" dt="2024-07-12T18:30:55.709" v="128" actId="1076"/>
          <ac:picMkLst>
            <pc:docMk/>
            <pc:sldMk cId="4174804022" sldId="382"/>
            <ac:picMk id="1026" creationId="{00000000-0000-0000-0000-000000000000}"/>
          </ac:picMkLst>
        </pc:picChg>
        <pc:picChg chg="mod">
          <ac:chgData name="Williams, Chris - Division of Assessment and Accountability Support" userId="S::chris.williams@education.ky.gov::2f156fa2-a309-475c-82f3-62ae8d0ba8a4" providerId="AD" clId="Web-{EE81F73F-6F06-1118-3C4A-900B86C3F810}" dt="2024-07-12T18:30:52.256" v="127" actId="1076"/>
          <ac:picMkLst>
            <pc:docMk/>
            <pc:sldMk cId="4174804022" sldId="382"/>
            <ac:picMk id="1027" creationId="{00000000-0000-0000-0000-000000000000}"/>
          </ac:picMkLst>
        </pc:picChg>
        <pc:picChg chg="del">
          <ac:chgData name="Williams, Chris - Division of Assessment and Accountability Support" userId="S::chris.williams@education.ky.gov::2f156fa2-a309-475c-82f3-62ae8d0ba8a4" providerId="AD" clId="Web-{EE81F73F-6F06-1118-3C4A-900B86C3F810}" dt="2024-07-12T15:26:26.387" v="32"/>
          <ac:picMkLst>
            <pc:docMk/>
            <pc:sldMk cId="4174804022" sldId="382"/>
            <ac:picMk id="1029" creationId="{00000000-0000-0000-0000-000000000000}"/>
          </ac:picMkLst>
        </pc:picChg>
        <pc:picChg chg="del">
          <ac:chgData name="Williams, Chris - Division of Assessment and Accountability Support" userId="S::chris.williams@education.ky.gov::2f156fa2-a309-475c-82f3-62ae8d0ba8a4" providerId="AD" clId="Web-{EE81F73F-6F06-1118-3C4A-900B86C3F810}" dt="2024-07-12T15:26:56.060" v="36"/>
          <ac:picMkLst>
            <pc:docMk/>
            <pc:sldMk cId="4174804022" sldId="382"/>
            <ac:picMk id="1030" creationId="{00000000-0000-0000-0000-000000000000}"/>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EE81F73F-6F06-1118-3C4A-900B86C3F810}" dt="2024-07-12T15:34:51.950" v="81"/>
              <pc2:cmMkLst xmlns:pc2="http://schemas.microsoft.com/office/powerpoint/2019/9/main/command">
                <pc:docMk/>
                <pc:sldMk cId="4174804022" sldId="382"/>
                <pc2:cmMk id="{AFC310A9-D75E-4FDE-BAFB-030485503CD2}"/>
              </pc2:cmMkLst>
              <pc226:cmRplyChg chg="add">
                <pc226:chgData name="Williams, Chris - Division of Assessment and Accountability Support" userId="S::chris.williams@education.ky.gov::2f156fa2-a309-475c-82f3-62ae8d0ba8a4" providerId="AD" clId="Web-{EE81F73F-6F06-1118-3C4A-900B86C3F810}" dt="2024-07-12T15:29:09.424" v="51"/>
                <pc2:cmRplyMkLst xmlns:pc2="http://schemas.microsoft.com/office/powerpoint/2019/9/main/command">
                  <pc:docMk/>
                  <pc:sldMk cId="4174804022" sldId="382"/>
                  <pc2:cmMk id="{AFC310A9-D75E-4FDE-BAFB-030485503CD2}"/>
                  <pc2:cmRplyMk id="{11054CF9-2814-499F-B269-482CE216F43A}"/>
                </pc2:cmRplyMkLst>
              </pc226:cmRplyChg>
            </pc226:cmChg>
          </p:ext>
        </pc:extLst>
      </pc:sldChg>
      <pc:sldChg chg="modSp">
        <pc:chgData name="Williams, Chris - Division of Assessment and Accountability Support" userId="S::chris.williams@education.ky.gov::2f156fa2-a309-475c-82f3-62ae8d0ba8a4" providerId="AD" clId="Web-{EE81F73F-6F06-1118-3C4A-900B86C3F810}" dt="2024-07-12T18:38:28.486" v="170" actId="20577"/>
        <pc:sldMkLst>
          <pc:docMk/>
          <pc:sldMk cId="3499245626" sldId="384"/>
        </pc:sldMkLst>
        <pc:spChg chg="mod">
          <ac:chgData name="Williams, Chris - Division of Assessment and Accountability Support" userId="S::chris.williams@education.ky.gov::2f156fa2-a309-475c-82f3-62ae8d0ba8a4" providerId="AD" clId="Web-{EE81F73F-6F06-1118-3C4A-900B86C3F810}" dt="2024-07-12T18:38:17.579" v="167" actId="20577"/>
          <ac:spMkLst>
            <pc:docMk/>
            <pc:sldMk cId="3499245626" sldId="384"/>
            <ac:spMk id="4"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8:28.486" v="170" actId="20577"/>
          <ac:spMkLst>
            <pc:docMk/>
            <pc:sldMk cId="3499245626" sldId="384"/>
            <ac:spMk id="6" creationId="{00000000-0000-0000-0000-000000000000}"/>
          </ac:spMkLst>
        </pc:spChg>
        <pc:picChg chg="mod">
          <ac:chgData name="Williams, Chris - Division of Assessment and Accountability Support" userId="S::chris.williams@education.ky.gov::2f156fa2-a309-475c-82f3-62ae8d0ba8a4" providerId="AD" clId="Web-{EE81F73F-6F06-1118-3C4A-900B86C3F810}" dt="2024-07-12T18:20:21.194" v="99"/>
          <ac:picMkLst>
            <pc:docMk/>
            <pc:sldMk cId="3499245626" sldId="384"/>
            <ac:picMk id="1032" creationId="{00000000-0000-0000-0000-000000000000}"/>
          </ac:picMkLst>
        </pc:picChg>
      </pc:sldChg>
      <pc:sldChg chg="modSp">
        <pc:chgData name="Williams, Chris - Division of Assessment and Accountability Support" userId="S::chris.williams@education.ky.gov::2f156fa2-a309-475c-82f3-62ae8d0ba8a4" providerId="AD" clId="Web-{EE81F73F-6F06-1118-3C4A-900B86C3F810}" dt="2024-07-12T18:39:18.081" v="174" actId="1076"/>
        <pc:sldMkLst>
          <pc:docMk/>
          <pc:sldMk cId="3815610184" sldId="393"/>
        </pc:sldMkLst>
        <pc:spChg chg="mod">
          <ac:chgData name="Williams, Chris - Division of Assessment and Accountability Support" userId="S::chris.williams@education.ky.gov::2f156fa2-a309-475c-82f3-62ae8d0ba8a4" providerId="AD" clId="Web-{EE81F73F-6F06-1118-3C4A-900B86C3F810}" dt="2024-07-12T18:38:54.752" v="171" actId="20577"/>
          <ac:spMkLst>
            <pc:docMk/>
            <pc:sldMk cId="3815610184" sldId="393"/>
            <ac:spMk id="2" creationId="{9D893FB5-ACD9-475E-914C-22E06DF19263}"/>
          </ac:spMkLst>
        </pc:spChg>
        <pc:spChg chg="mod">
          <ac:chgData name="Williams, Chris - Division of Assessment and Accountability Support" userId="S::chris.williams@education.ky.gov::2f156fa2-a309-475c-82f3-62ae8d0ba8a4" providerId="AD" clId="Web-{EE81F73F-6F06-1118-3C4A-900B86C3F810}" dt="2024-07-12T18:39:18.081" v="174" actId="1076"/>
          <ac:spMkLst>
            <pc:docMk/>
            <pc:sldMk cId="3815610184" sldId="393"/>
            <ac:spMk id="5" creationId="{769CA9A8-72AF-46E3-B17C-FC1CDAF0D44B}"/>
          </ac:spMkLst>
        </pc:spChg>
      </pc:sldChg>
      <pc:sldChg chg="modSp">
        <pc:chgData name="Williams, Chris - Division of Assessment and Accountability Support" userId="S::chris.williams@education.ky.gov::2f156fa2-a309-475c-82f3-62ae8d0ba8a4" providerId="AD" clId="Web-{EE81F73F-6F06-1118-3C4A-900B86C3F810}" dt="2024-07-12T18:18:55.927" v="93"/>
        <pc:sldMkLst>
          <pc:docMk/>
          <pc:sldMk cId="3796392470" sldId="628"/>
        </pc:sldMkLst>
        <pc:spChg chg="mod">
          <ac:chgData name="Williams, Chris - Division of Assessment and Accountability Support" userId="S::chris.williams@education.ky.gov::2f156fa2-a309-475c-82f3-62ae8d0ba8a4" providerId="AD" clId="Web-{EE81F73F-6F06-1118-3C4A-900B86C3F810}" dt="2024-07-12T15:34:01.183" v="80" actId="20577"/>
          <ac:spMkLst>
            <pc:docMk/>
            <pc:sldMk cId="3796392470" sldId="628"/>
            <ac:spMk id="2"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5:33:48.432" v="77" actId="1076"/>
          <ac:spMkLst>
            <pc:docMk/>
            <pc:sldMk cId="3796392470" sldId="628"/>
            <ac:spMk id="5" creationId="{BEFE776D-B232-5FF8-8E3D-E46D961AF4A9}"/>
          </ac:spMkLst>
        </pc:spChg>
        <pc:picChg chg="mod">
          <ac:chgData name="Williams, Chris - Division of Assessment and Accountability Support" userId="S::chris.williams@education.ky.gov::2f156fa2-a309-475c-82f3-62ae8d0ba8a4" providerId="AD" clId="Web-{EE81F73F-6F06-1118-3C4A-900B86C3F810}" dt="2024-07-12T18:18:55.927" v="93"/>
          <ac:picMkLst>
            <pc:docMk/>
            <pc:sldMk cId="3796392470" sldId="628"/>
            <ac:picMk id="7" creationId="{00000000-0000-0000-0000-000000000000}"/>
          </ac:picMkLst>
        </pc:picChg>
      </pc:sldChg>
      <pc:sldChg chg="modSp">
        <pc:chgData name="Williams, Chris - Division of Assessment and Accountability Support" userId="S::chris.williams@education.ky.gov::2f156fa2-a309-475c-82f3-62ae8d0ba8a4" providerId="AD" clId="Web-{EE81F73F-6F06-1118-3C4A-900B86C3F810}" dt="2024-07-12T18:29:53.536" v="123" actId="20577"/>
        <pc:sldMkLst>
          <pc:docMk/>
          <pc:sldMk cId="3453550734" sldId="629"/>
        </pc:sldMkLst>
        <pc:spChg chg="mod">
          <ac:chgData name="Williams, Chris - Division of Assessment and Accountability Support" userId="S::chris.williams@education.ky.gov::2f156fa2-a309-475c-82f3-62ae8d0ba8a4" providerId="AD" clId="Web-{EE81F73F-6F06-1118-3C4A-900B86C3F810}" dt="2024-07-12T18:29:30.723" v="119" actId="20577"/>
          <ac:spMkLst>
            <pc:docMk/>
            <pc:sldMk cId="3453550734" sldId="629"/>
            <ac:spMk id="12290"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29:53.536" v="123" actId="20577"/>
          <ac:spMkLst>
            <pc:docMk/>
            <pc:sldMk cId="3453550734" sldId="629"/>
            <ac:spMk id="12292" creationId="{00000000-0000-0000-0000-000000000000}"/>
          </ac:spMkLst>
        </pc:spChg>
      </pc:sldChg>
      <pc:sldChg chg="modSp">
        <pc:chgData name="Williams, Chris - Division of Assessment and Accountability Support" userId="S::chris.williams@education.ky.gov::2f156fa2-a309-475c-82f3-62ae8d0ba8a4" providerId="AD" clId="Web-{EE81F73F-6F06-1118-3C4A-900B86C3F810}" dt="2024-07-12T18:29:09.644" v="117" actId="1076"/>
        <pc:sldMkLst>
          <pc:docMk/>
          <pc:sldMk cId="2447272016" sldId="636"/>
        </pc:sldMkLst>
        <pc:spChg chg="mod">
          <ac:chgData name="Williams, Chris - Division of Assessment and Accountability Support" userId="S::chris.williams@education.ky.gov::2f156fa2-a309-475c-82f3-62ae8d0ba8a4" providerId="AD" clId="Web-{EE81F73F-6F06-1118-3C4A-900B86C3F810}" dt="2024-07-12T18:29:00.519" v="116" actId="1076"/>
          <ac:spMkLst>
            <pc:docMk/>
            <pc:sldMk cId="2447272016" sldId="636"/>
            <ac:spMk id="2" creationId="{127A113C-829C-3D92-FDD9-BCBC7969EA0B}"/>
          </ac:spMkLst>
        </pc:spChg>
        <pc:spChg chg="mod">
          <ac:chgData name="Williams, Chris - Division of Assessment and Accountability Support" userId="S::chris.williams@education.ky.gov::2f156fa2-a309-475c-82f3-62ae8d0ba8a4" providerId="AD" clId="Web-{EE81F73F-6F06-1118-3C4A-900B86C3F810}" dt="2024-07-12T18:29:09.644" v="117" actId="1076"/>
          <ac:spMkLst>
            <pc:docMk/>
            <pc:sldMk cId="2447272016" sldId="636"/>
            <ac:spMk id="3" creationId="{FF6652A6-3E2B-E9B6-FEED-689806ACE629}"/>
          </ac:spMkLst>
        </pc:spChg>
      </pc:sldChg>
      <pc:sldChg chg="modSp">
        <pc:chgData name="Williams, Chris - Division of Assessment and Accountability Support" userId="S::chris.williams@education.ky.gov::2f156fa2-a309-475c-82f3-62ae8d0ba8a4" providerId="AD" clId="Web-{EE81F73F-6F06-1118-3C4A-900B86C3F810}" dt="2024-07-12T18:29:20.660" v="118" actId="20577"/>
        <pc:sldMkLst>
          <pc:docMk/>
          <pc:sldMk cId="620012077" sldId="641"/>
        </pc:sldMkLst>
        <pc:spChg chg="mod">
          <ac:chgData name="Williams, Chris - Division of Assessment and Accountability Support" userId="S::chris.williams@education.ky.gov::2f156fa2-a309-475c-82f3-62ae8d0ba8a4" providerId="AD" clId="Web-{EE81F73F-6F06-1118-3C4A-900B86C3F810}" dt="2024-07-12T18:29:20.660" v="118" actId="20577"/>
          <ac:spMkLst>
            <pc:docMk/>
            <pc:sldMk cId="620012077" sldId="641"/>
            <ac:spMk id="4" creationId="{00000000-0000-0000-0000-000000000000}"/>
          </ac:spMkLst>
        </pc:spChg>
      </pc:sldChg>
      <pc:sldChg chg="delSp modSp add replId">
        <pc:chgData name="Williams, Chris - Division of Assessment and Accountability Support" userId="S::chris.williams@education.ky.gov::2f156fa2-a309-475c-82f3-62ae8d0ba8a4" providerId="AD" clId="Web-{EE81F73F-6F06-1118-3C4A-900B86C3F810}" dt="2024-07-12T18:37:24" v="161" actId="20577"/>
        <pc:sldMkLst>
          <pc:docMk/>
          <pc:sldMk cId="4094827351" sldId="642"/>
        </pc:sldMkLst>
        <pc:spChg chg="mod">
          <ac:chgData name="Williams, Chris - Division of Assessment and Accountability Support" userId="S::chris.williams@education.ky.gov::2f156fa2-a309-475c-82f3-62ae8d0ba8a4" providerId="AD" clId="Web-{EE81F73F-6F06-1118-3C4A-900B86C3F810}" dt="2024-07-12T15:30:46.973" v="63" actId="20577"/>
          <ac:spMkLst>
            <pc:docMk/>
            <pc:sldMk cId="4094827351" sldId="642"/>
            <ac:spMk id="4"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7:24" v="161" actId="20577"/>
          <ac:spMkLst>
            <pc:docMk/>
            <pc:sldMk cId="4094827351" sldId="642"/>
            <ac:spMk id="5"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6:38.186" v="155" actId="20577"/>
          <ac:spMkLst>
            <pc:docMk/>
            <pc:sldMk cId="4094827351" sldId="642"/>
            <ac:spMk id="6" creationId="{00000000-0000-0000-0000-000000000000}"/>
          </ac:spMkLst>
        </pc:spChg>
        <pc:spChg chg="del">
          <ac:chgData name="Williams, Chris - Division of Assessment and Accountability Support" userId="S::chris.williams@education.ky.gov::2f156fa2-a309-475c-82f3-62ae8d0ba8a4" providerId="AD" clId="Web-{EE81F73F-6F06-1118-3C4A-900B86C3F810}" dt="2024-07-12T15:24:05.273" v="9"/>
          <ac:spMkLst>
            <pc:docMk/>
            <pc:sldMk cId="4094827351" sldId="642"/>
            <ac:spMk id="7" creationId="{00000000-0000-0000-0000-000000000000}"/>
          </ac:spMkLst>
        </pc:spChg>
        <pc:spChg chg="del">
          <ac:chgData name="Williams, Chris - Division of Assessment and Accountability Support" userId="S::chris.williams@education.ky.gov::2f156fa2-a309-475c-82f3-62ae8d0ba8a4" providerId="AD" clId="Web-{EE81F73F-6F06-1118-3C4A-900B86C3F810}" dt="2024-07-12T15:23:44.476" v="6"/>
          <ac:spMkLst>
            <pc:docMk/>
            <pc:sldMk cId="4094827351" sldId="642"/>
            <ac:spMk id="8"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5:37.216" v="146" actId="20577"/>
          <ac:spMkLst>
            <pc:docMk/>
            <pc:sldMk cId="4094827351" sldId="642"/>
            <ac:spMk id="9"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5:29:34.815" v="53" actId="1076"/>
          <ac:spMkLst>
            <pc:docMk/>
            <pc:sldMk cId="4094827351" sldId="642"/>
            <ac:spMk id="10" creationId="{F88900B9-EF82-AF73-9570-2668541D1DC8}"/>
          </ac:spMkLst>
        </pc:spChg>
        <pc:spChg chg="del">
          <ac:chgData name="Williams, Chris - Division of Assessment and Accountability Support" userId="S::chris.williams@education.ky.gov::2f156fa2-a309-475c-82f3-62ae8d0ba8a4" providerId="AD" clId="Web-{EE81F73F-6F06-1118-3C4A-900B86C3F810}" dt="2024-07-12T15:23:39.882" v="5"/>
          <ac:spMkLst>
            <pc:docMk/>
            <pc:sldMk cId="4094827351" sldId="642"/>
            <ac:spMk id="16"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6:07.014" v="150" actId="20577"/>
          <ac:spMkLst>
            <pc:docMk/>
            <pc:sldMk cId="4094827351" sldId="642"/>
            <ac:spMk id="17" creationId="{00000000-0000-0000-0000-000000000000}"/>
          </ac:spMkLst>
        </pc:spChg>
        <pc:spChg chg="del">
          <ac:chgData name="Williams, Chris - Division of Assessment and Accountability Support" userId="S::chris.williams@education.ky.gov::2f156fa2-a309-475c-82f3-62ae8d0ba8a4" providerId="AD" clId="Web-{EE81F73F-6F06-1118-3C4A-900B86C3F810}" dt="2024-07-12T15:23:55.554" v="7"/>
          <ac:spMkLst>
            <pc:docMk/>
            <pc:sldMk cId="4094827351" sldId="642"/>
            <ac:spMk id="18" creationId="{00000000-0000-0000-0000-000000000000}"/>
          </ac:spMkLst>
        </pc:spChg>
        <pc:spChg chg="mod">
          <ac:chgData name="Williams, Chris - Division of Assessment and Accountability Support" userId="S::chris.williams@education.ky.gov::2f156fa2-a309-475c-82f3-62ae8d0ba8a4" providerId="AD" clId="Web-{EE81F73F-6F06-1118-3C4A-900B86C3F810}" dt="2024-07-12T18:36:46.562" v="156" actId="20577"/>
          <ac:spMkLst>
            <pc:docMk/>
            <pc:sldMk cId="4094827351" sldId="642"/>
            <ac:spMk id="20" creationId="{00000000-0000-0000-0000-000000000000}"/>
          </ac:spMkLst>
        </pc:spChg>
        <pc:picChg chg="del">
          <ac:chgData name="Williams, Chris - Division of Assessment and Accountability Support" userId="S::chris.williams@education.ky.gov::2f156fa2-a309-475c-82f3-62ae8d0ba8a4" providerId="AD" clId="Web-{EE81F73F-6F06-1118-3C4A-900B86C3F810}" dt="2024-07-12T15:23:59.367" v="8"/>
          <ac:picMkLst>
            <pc:docMk/>
            <pc:sldMk cId="4094827351" sldId="642"/>
            <ac:picMk id="12" creationId="{00000000-0000-0000-0000-000000000000}"/>
          </ac:picMkLst>
        </pc:picChg>
        <pc:picChg chg="mod">
          <ac:chgData name="Williams, Chris - Division of Assessment and Accountability Support" userId="S::chris.williams@education.ky.gov::2f156fa2-a309-475c-82f3-62ae8d0ba8a4" providerId="AD" clId="Web-{EE81F73F-6F06-1118-3C4A-900B86C3F810}" dt="2024-07-12T18:20:02.991" v="98"/>
          <ac:picMkLst>
            <pc:docMk/>
            <pc:sldMk cId="4094827351" sldId="642"/>
            <ac:picMk id="1026" creationId="{00000000-0000-0000-0000-000000000000}"/>
          </ac:picMkLst>
        </pc:picChg>
        <pc:picChg chg="del">
          <ac:chgData name="Williams, Chris - Division of Assessment and Accountability Support" userId="S::chris.williams@education.ky.gov::2f156fa2-a309-475c-82f3-62ae8d0ba8a4" providerId="AD" clId="Web-{EE81F73F-6F06-1118-3C4A-900B86C3F810}" dt="2024-07-12T15:23:34.351" v="4"/>
          <ac:picMkLst>
            <pc:docMk/>
            <pc:sldMk cId="4094827351" sldId="642"/>
            <ac:picMk id="1027" creationId="{00000000-0000-0000-0000-000000000000}"/>
          </ac:picMkLst>
        </pc:picChg>
        <pc:picChg chg="mod">
          <ac:chgData name="Williams, Chris - Division of Assessment and Accountability Support" userId="S::chris.williams@education.ky.gov::2f156fa2-a309-475c-82f3-62ae8d0ba8a4" providerId="AD" clId="Web-{EE81F73F-6F06-1118-3C4A-900B86C3F810}" dt="2024-07-12T18:19:54.022" v="97"/>
          <ac:picMkLst>
            <pc:docMk/>
            <pc:sldMk cId="4094827351" sldId="642"/>
            <ac:picMk id="1029" creationId="{00000000-0000-0000-0000-000000000000}"/>
          </ac:picMkLst>
        </pc:picChg>
        <pc:picChg chg="mod">
          <ac:chgData name="Williams, Chris - Division of Assessment and Accountability Support" userId="S::chris.williams@education.ky.gov::2f156fa2-a309-475c-82f3-62ae8d0ba8a4" providerId="AD" clId="Web-{EE81F73F-6F06-1118-3C4A-900B86C3F810}" dt="2024-07-12T18:35:50.670" v="148" actId="1076"/>
          <ac:picMkLst>
            <pc:docMk/>
            <pc:sldMk cId="4094827351" sldId="642"/>
            <ac:picMk id="1030" creationId="{00000000-0000-0000-0000-000000000000}"/>
          </ac:picMkLst>
        </pc:picChg>
      </pc:sldChg>
      <pc:sldChg chg="modSp del">
        <pc:chgData name="Williams, Chris - Division of Assessment and Accountability Support" userId="S::chris.williams@education.ky.gov::2f156fa2-a309-475c-82f3-62ae8d0ba8a4" providerId="AD" clId="Web-{EE81F73F-6F06-1118-3C4A-900B86C3F810}" dt="2024-07-12T18:24:28.356" v="112"/>
        <pc:sldMkLst>
          <pc:docMk/>
          <pc:sldMk cId="3348286576" sldId="643"/>
        </pc:sldMkLst>
        <pc:spChg chg="mod">
          <ac:chgData name="Williams, Chris - Division of Assessment and Accountability Support" userId="S::chris.williams@education.ky.gov::2f156fa2-a309-475c-82f3-62ae8d0ba8a4" providerId="AD" clId="Web-{EE81F73F-6F06-1118-3C4A-900B86C3F810}" dt="2024-07-12T18:24:17.169" v="110" actId="20577"/>
          <ac:spMkLst>
            <pc:docMk/>
            <pc:sldMk cId="3348286576" sldId="643"/>
            <ac:spMk id="3" creationId="{C7BD9FBF-741F-DF25-35AC-341F755EEEEA}"/>
          </ac:spMkLst>
        </pc:spChg>
      </pc:sldChg>
      <pc:sldChg chg="modSp add">
        <pc:chgData name="Williams, Chris - Division of Assessment and Accountability Support" userId="S::chris.williams@education.ky.gov::2f156fa2-a309-475c-82f3-62ae8d0ba8a4" providerId="AD" clId="Web-{EE81F73F-6F06-1118-3C4A-900B86C3F810}" dt="2024-07-12T18:40:34.958" v="180" actId="20577"/>
        <pc:sldMkLst>
          <pc:docMk/>
          <pc:sldMk cId="1153131532" sldId="644"/>
        </pc:sldMkLst>
        <pc:spChg chg="mod">
          <ac:chgData name="Williams, Chris - Division of Assessment and Accountability Support" userId="S::chris.williams@education.ky.gov::2f156fa2-a309-475c-82f3-62ae8d0ba8a4" providerId="AD" clId="Web-{EE81F73F-6F06-1118-3C4A-900B86C3F810}" dt="2024-07-12T18:40:34.958" v="180" actId="20577"/>
          <ac:spMkLst>
            <pc:docMk/>
            <pc:sldMk cId="1153131532" sldId="644"/>
            <ac:spMk id="2" creationId="{91A05AB1-044A-CDA1-D9E8-72A7AA863B89}"/>
          </ac:spMkLst>
        </pc:spChg>
        <pc:spChg chg="mod">
          <ac:chgData name="Williams, Chris - Division of Assessment and Accountability Support" userId="S::chris.williams@education.ky.gov::2f156fa2-a309-475c-82f3-62ae8d0ba8a4" providerId="AD" clId="Web-{EE81F73F-6F06-1118-3C4A-900B86C3F810}" dt="2024-07-12T18:40:08.566" v="178" actId="1076"/>
          <ac:spMkLst>
            <pc:docMk/>
            <pc:sldMk cId="1153131532" sldId="644"/>
            <ac:spMk id="3" creationId="{C7BD9FBF-741F-DF25-35AC-341F755EEEEA}"/>
          </ac:spMkLst>
        </pc:spChg>
      </pc:sldChg>
      <pc:sldChg chg="add">
        <pc:chgData name="Williams, Chris - Division of Assessment and Accountability Support" userId="S::chris.williams@education.ky.gov::2f156fa2-a309-475c-82f3-62ae8d0ba8a4" providerId="AD" clId="Web-{EE81F73F-6F06-1118-3C4A-900B86C3F810}" dt="2024-07-12T18:27:33.001" v="113"/>
        <pc:sldMkLst>
          <pc:docMk/>
          <pc:sldMk cId="2199206579" sldId="645"/>
        </pc:sldMkLst>
      </pc:sldChg>
    </pc:docChg>
  </pc:docChgLst>
  <pc:docChgLst>
    <pc:chgData name="Savage, Shara - Division of Assessment and Accountability Support" userId="71eadb16-699f-453e-81d8-c9ac7aaf2dd6" providerId="ADAL" clId="{97D0521C-F676-42C2-9F19-00D0762A2C15}"/>
    <pc:docChg chg="modSld">
      <pc:chgData name="Savage, Shara - Division of Assessment and Accountability Support" userId="71eadb16-699f-453e-81d8-c9ac7aaf2dd6" providerId="ADAL" clId="{97D0521C-F676-42C2-9F19-00D0762A2C15}" dt="2024-07-11T14:29:46.900" v="10"/>
      <pc:docMkLst>
        <pc:docMk/>
      </pc:docMkLst>
      <pc:sldChg chg="addCm">
        <pc:chgData name="Savage, Shara - Division of Assessment and Accountability Support" userId="71eadb16-699f-453e-81d8-c9ac7aaf2dd6" providerId="ADAL" clId="{97D0521C-F676-42C2-9F19-00D0762A2C15}" dt="2024-07-11T14:29:46.900" v="10"/>
        <pc:sldMkLst>
          <pc:docMk/>
          <pc:sldMk cId="3225382126" sldId="259"/>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7D0521C-F676-42C2-9F19-00D0762A2C15}" dt="2024-07-11T14:29:46.900" v="10"/>
              <pc2:cmMkLst xmlns:pc2="http://schemas.microsoft.com/office/powerpoint/2019/9/main/command">
                <pc:docMk/>
                <pc:sldMk cId="3225382126" sldId="259"/>
                <pc2:cmMk id="{2740CECF-E658-4C18-948D-8417ECA508E4}"/>
              </pc2:cmMkLst>
            </pc226:cmChg>
          </p:ext>
        </pc:extLst>
      </pc:sldChg>
      <pc:sldChg chg="addCm">
        <pc:chgData name="Savage, Shara - Division of Assessment and Accountability Support" userId="71eadb16-699f-453e-81d8-c9ac7aaf2dd6" providerId="ADAL" clId="{97D0521C-F676-42C2-9F19-00D0762A2C15}" dt="2024-07-11T14:29:23.472" v="9"/>
        <pc:sldMkLst>
          <pc:docMk/>
          <pc:sldMk cId="1153131532" sldId="301"/>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7D0521C-F676-42C2-9F19-00D0762A2C15}" dt="2024-07-11T14:29:23.472" v="9"/>
              <pc2:cmMkLst xmlns:pc2="http://schemas.microsoft.com/office/powerpoint/2019/9/main/command">
                <pc:docMk/>
                <pc:sldMk cId="1153131532" sldId="301"/>
                <pc2:cmMk id="{D48F648F-9F12-43E1-9C76-B1F26F4E87E0}"/>
              </pc2:cmMkLst>
            </pc226:cmChg>
          </p:ext>
        </pc:extLst>
      </pc:sldChg>
      <pc:sldChg chg="modSp mod">
        <pc:chgData name="Savage, Shara - Division of Assessment and Accountability Support" userId="71eadb16-699f-453e-81d8-c9ac7aaf2dd6" providerId="ADAL" clId="{97D0521C-F676-42C2-9F19-00D0762A2C15}" dt="2024-07-11T14:28:36.699" v="8" actId="20577"/>
        <pc:sldMkLst>
          <pc:docMk/>
          <pc:sldMk cId="2741098998" sldId="380"/>
        </pc:sldMkLst>
        <pc:spChg chg="mod">
          <ac:chgData name="Savage, Shara - Division of Assessment and Accountability Support" userId="71eadb16-699f-453e-81d8-c9ac7aaf2dd6" providerId="ADAL" clId="{97D0521C-F676-42C2-9F19-00D0762A2C15}" dt="2024-07-11T14:28:36.699" v="8" actId="20577"/>
          <ac:spMkLst>
            <pc:docMk/>
            <pc:sldMk cId="2741098998" sldId="380"/>
            <ac:spMk id="5" creationId="{00000000-0000-0000-0000-000000000000}"/>
          </ac:spMkLst>
        </pc:spChg>
      </pc:sldChg>
      <pc:sldChg chg="addCm">
        <pc:chgData name="Savage, Shara - Division of Assessment and Accountability Support" userId="71eadb16-699f-453e-81d8-c9ac7aaf2dd6" providerId="ADAL" clId="{97D0521C-F676-42C2-9F19-00D0762A2C15}" dt="2024-07-11T14:21:15.664" v="1"/>
        <pc:sldMkLst>
          <pc:docMk/>
          <pc:sldMk cId="4174804022" sldId="382"/>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7D0521C-F676-42C2-9F19-00D0762A2C15}" dt="2024-07-11T14:21:15.664" v="1"/>
              <pc2:cmMkLst xmlns:pc2="http://schemas.microsoft.com/office/powerpoint/2019/9/main/command">
                <pc:docMk/>
                <pc:sldMk cId="4174804022" sldId="382"/>
                <pc2:cmMk id="{9955078C-E347-45E1-9DC9-A2EF7CDF8675}"/>
              </pc2:cmMkLst>
            </pc226:cmChg>
          </p:ext>
        </pc:extLst>
      </pc:sldChg>
      <pc:sldChg chg="addCm">
        <pc:chgData name="Savage, Shara - Division of Assessment and Accountability Support" userId="71eadb16-699f-453e-81d8-c9ac7aaf2dd6" providerId="ADAL" clId="{97D0521C-F676-42C2-9F19-00D0762A2C15}" dt="2024-07-11T14:15:27.470" v="0"/>
        <pc:sldMkLst>
          <pc:docMk/>
          <pc:sldMk cId="2447272016" sldId="636"/>
        </pc:sldMkLst>
        <pc:extLst>
          <p:ext xmlns:p="http://schemas.openxmlformats.org/presentationml/2006/main" uri="{D6D511B9-2390-475A-947B-AFAB55BFBCF1}">
            <pc226:cmChg xmlns:pc226="http://schemas.microsoft.com/office/powerpoint/2022/06/main/command" chg="add">
              <pc226:chgData name="Savage, Shara - Division of Assessment and Accountability Support" userId="71eadb16-699f-453e-81d8-c9ac7aaf2dd6" providerId="ADAL" clId="{97D0521C-F676-42C2-9F19-00D0762A2C15}" dt="2024-07-11T14:15:27.470" v="0"/>
              <pc2:cmMkLst xmlns:pc2="http://schemas.microsoft.com/office/powerpoint/2019/9/main/command">
                <pc:docMk/>
                <pc:sldMk cId="2447272016" sldId="636"/>
                <pc2:cmMk id="{AE769BB8-F0E5-4F02-AF29-71305E75DB07}"/>
              </pc2:cmMkLst>
            </pc226:cmChg>
          </p:ext>
        </pc:extLst>
      </pc:sldChg>
    </pc:docChg>
  </pc:docChgLst>
  <pc:docChgLst>
    <pc:chgData name="Williams, Chris - Division of Assessment and Accountability Support" userId="S::chris.williams@education.ky.gov::2f156fa2-a309-475c-82f3-62ae8d0ba8a4" providerId="AD" clId="Web-{F0A8BE69-DC3E-4647-A0D9-6FA9EEEDE4FF}"/>
    <pc:docChg chg="modSld">
      <pc:chgData name="Williams, Chris - Division of Assessment and Accountability Support" userId="S::chris.williams@education.ky.gov::2f156fa2-a309-475c-82f3-62ae8d0ba8a4" providerId="AD" clId="Web-{F0A8BE69-DC3E-4647-A0D9-6FA9EEEDE4FF}" dt="2024-07-23T19:08:20.400" v="1" actId="20577"/>
      <pc:docMkLst>
        <pc:docMk/>
      </pc:docMkLst>
      <pc:sldChg chg="modSp">
        <pc:chgData name="Williams, Chris - Division of Assessment and Accountability Support" userId="S::chris.williams@education.ky.gov::2f156fa2-a309-475c-82f3-62ae8d0ba8a4" providerId="AD" clId="Web-{F0A8BE69-DC3E-4647-A0D9-6FA9EEEDE4FF}" dt="2024-07-23T19:08:20.400" v="1" actId="20577"/>
        <pc:sldMkLst>
          <pc:docMk/>
          <pc:sldMk cId="3980678854" sldId="302"/>
        </pc:sldMkLst>
        <pc:spChg chg="mod">
          <ac:chgData name="Williams, Chris - Division of Assessment and Accountability Support" userId="S::chris.williams@education.ky.gov::2f156fa2-a309-475c-82f3-62ae8d0ba8a4" providerId="AD" clId="Web-{F0A8BE69-DC3E-4647-A0D9-6FA9EEEDE4FF}" dt="2024-07-23T19:08:20.400" v="1" actId="20577"/>
          <ac:spMkLst>
            <pc:docMk/>
            <pc:sldMk cId="3980678854" sldId="302"/>
            <ac:spMk id="3" creationId="{FB0706E7-5C9C-2C1D-9FBA-7AB990F3D24C}"/>
          </ac:spMkLst>
        </pc:spChg>
      </pc:sldChg>
    </pc:docChg>
  </pc:docChgLst>
  <pc:docChgLst>
    <pc:chgData name="Williams, Chris - Division of Assessment and Accountability Support" userId="S::chris.williams@education.ky.gov::2f156fa2-a309-475c-82f3-62ae8d0ba8a4" providerId="AD" clId="Web-{C72DEBBB-3E0F-45E3-8C31-A49864708EF6}"/>
    <pc:docChg chg="modSld">
      <pc:chgData name="Williams, Chris - Division of Assessment and Accountability Support" userId="S::chris.williams@education.ky.gov::2f156fa2-a309-475c-82f3-62ae8d0ba8a4" providerId="AD" clId="Web-{C72DEBBB-3E0F-45E3-8C31-A49864708EF6}" dt="2024-07-23T20:21:30.091" v="75" actId="20577"/>
      <pc:docMkLst>
        <pc:docMk/>
      </pc:docMkLst>
      <pc:sldChg chg="modSp modNotes">
        <pc:chgData name="Williams, Chris - Division of Assessment and Accountability Support" userId="S::chris.williams@education.ky.gov::2f156fa2-a309-475c-82f3-62ae8d0ba8a4" providerId="AD" clId="Web-{C72DEBBB-3E0F-45E3-8C31-A49864708EF6}" dt="2024-07-23T20:21:30.091" v="75" actId="20577"/>
        <pc:sldMkLst>
          <pc:docMk/>
          <pc:sldMk cId="4174804022" sldId="382"/>
        </pc:sldMkLst>
        <pc:spChg chg="mod">
          <ac:chgData name="Williams, Chris - Division of Assessment and Accountability Support" userId="S::chris.williams@education.ky.gov::2f156fa2-a309-475c-82f3-62ae8d0ba8a4" providerId="AD" clId="Web-{C72DEBBB-3E0F-45E3-8C31-A49864708EF6}" dt="2024-07-23T20:21:30.091" v="75" actId="20577"/>
          <ac:spMkLst>
            <pc:docMk/>
            <pc:sldMk cId="4174804022" sldId="382"/>
            <ac:spMk id="7" creationId="{00000000-0000-0000-0000-000000000000}"/>
          </ac:spMkLst>
        </pc:spChg>
      </pc:sldChg>
      <pc:sldChg chg="modSp">
        <pc:chgData name="Williams, Chris - Division of Assessment and Accountability Support" userId="S::chris.williams@education.ky.gov::2f156fa2-a309-475c-82f3-62ae8d0ba8a4" providerId="AD" clId="Web-{C72DEBBB-3E0F-45E3-8C31-A49864708EF6}" dt="2024-07-23T20:21:04.652" v="62" actId="20577"/>
        <pc:sldMkLst>
          <pc:docMk/>
          <pc:sldMk cId="3453550734" sldId="629"/>
        </pc:sldMkLst>
        <pc:spChg chg="mod">
          <ac:chgData name="Williams, Chris - Division of Assessment and Accountability Support" userId="S::chris.williams@education.ky.gov::2f156fa2-a309-475c-82f3-62ae8d0ba8a4" providerId="AD" clId="Web-{C72DEBBB-3E0F-45E3-8C31-A49864708EF6}" dt="2024-07-23T20:21:04.652" v="62" actId="20577"/>
          <ac:spMkLst>
            <pc:docMk/>
            <pc:sldMk cId="3453550734" sldId="629"/>
            <ac:spMk id="12292" creationId="{00000000-0000-0000-0000-000000000000}"/>
          </ac:spMkLst>
        </pc:spChg>
      </pc:sldChg>
    </pc:docChg>
  </pc:docChgLst>
  <pc:docChgLst>
    <pc:chgData name="Chandler, Melissa - Division of Assessment and Accountability Support" userId="S::melissa.chandler@education.ky.gov::c7c40c5a-5db2-409e-9ac5-b3fa8556cae3" providerId="AD" clId="Web-{2B063922-F0CE-2BA1-DB9E-0938E34E72FB}"/>
    <pc:docChg chg="mod">
      <pc:chgData name="Chandler, Melissa - Division of Assessment and Accountability Support" userId="S::melissa.chandler@education.ky.gov::c7c40c5a-5db2-409e-9ac5-b3fa8556cae3" providerId="AD" clId="Web-{2B063922-F0CE-2BA1-DB9E-0938E34E72FB}" dt="2024-07-11T15:51:52.337" v="1"/>
      <pc:docMkLst>
        <pc:docMk/>
      </pc:docMkLst>
      <pc:sldChg chg="addCm">
        <pc:chgData name="Chandler, Melissa - Division of Assessment and Accountability Support" userId="S::melissa.chandler@education.ky.gov::c7c40c5a-5db2-409e-9ac5-b3fa8556cae3" providerId="AD" clId="Web-{2B063922-F0CE-2BA1-DB9E-0938E34E72FB}" dt="2024-07-11T15:51:52.337" v="1"/>
        <pc:sldMkLst>
          <pc:docMk/>
          <pc:sldMk cId="3815610184" sldId="393"/>
        </pc:sldMkLst>
        <pc:extLst>
          <p:ext xmlns:p="http://schemas.openxmlformats.org/presentationml/2006/main" uri="{D6D511B9-2390-475A-947B-AFAB55BFBCF1}">
            <pc226:cmChg xmlns:pc226="http://schemas.microsoft.com/office/powerpoint/2022/06/main/command" chg="add">
              <pc226:chgData name="Chandler, Melissa - Division of Assessment and Accountability Support" userId="S::melissa.chandler@education.ky.gov::c7c40c5a-5db2-409e-9ac5-b3fa8556cae3" providerId="AD" clId="Web-{2B063922-F0CE-2BA1-DB9E-0938E34E72FB}" dt="2024-07-11T15:51:52.337" v="1"/>
              <pc2:cmMkLst xmlns:pc2="http://schemas.microsoft.com/office/powerpoint/2019/9/main/command">
                <pc:docMk/>
                <pc:sldMk cId="3815610184" sldId="393"/>
                <pc2:cmMk id="{415CE1A5-A107-4B73-B43E-D17A0D1E20F8}"/>
              </pc2:cmMkLst>
            </pc226:cmChg>
          </p:ext>
        </pc:extLst>
      </pc:sldChg>
    </pc:docChg>
  </pc:docChgLst>
  <pc:docChgLst>
    <pc:chgData clId="Web-{9E138CC9-5B6B-47B1-82FD-12359E0430F8}"/>
    <pc:docChg chg="">
      <pc:chgData name="" userId="" providerId="" clId="Web-{9E138CC9-5B6B-47B1-82FD-12359E0430F8}" dt="2024-07-11T15:57:26.302" v="0"/>
      <pc:docMkLst>
        <pc:docMk/>
      </pc:docMkLst>
      <pc:sldChg chg="modCm">
        <pc:chgData name="" userId="" providerId="" clId="Web-{9E138CC9-5B6B-47B1-82FD-12359E0430F8}" dt="2024-07-11T15:57:26.302" v="0"/>
        <pc:sldMkLst>
          <pc:docMk/>
          <pc:sldMk cId="3499245626" sldId="384"/>
        </pc:sldMkLst>
        <pc:extLst>
          <p:ext xmlns:p="http://schemas.openxmlformats.org/presentationml/2006/main" uri="{D6D511B9-2390-475A-947B-AFAB55BFBCF1}">
            <pc226:cmChg xmlns:pc226="http://schemas.microsoft.com/office/powerpoint/2022/06/main/command" chg="">
              <pc226:chgData name="" userId="" providerId="" clId="Web-{9E138CC9-5B6B-47B1-82FD-12359E0430F8}" dt="2024-07-11T15:57:26.302" v="0"/>
              <pc2:cmMkLst xmlns:pc2="http://schemas.microsoft.com/office/powerpoint/2019/9/main/command">
                <pc:docMk/>
                <pc:sldMk cId="3499245626" sldId="384"/>
                <pc2:cmMk id="{69421B2C-3BCB-4D2F-8F46-CC492C163CDE}"/>
              </pc2:cmMkLst>
              <pc226:cmRplyChg chg="add">
                <pc226:chgData name="" userId="" providerId="" clId="Web-{9E138CC9-5B6B-47B1-82FD-12359E0430F8}" dt="2024-07-11T15:57:26.302" v="0"/>
                <pc2:cmRplyMkLst xmlns:pc2="http://schemas.microsoft.com/office/powerpoint/2019/9/main/command">
                  <pc:docMk/>
                  <pc:sldMk cId="3499245626" sldId="384"/>
                  <pc2:cmMk id="{69421B2C-3BCB-4D2F-8F46-CC492C163CDE}"/>
                  <pc2:cmRplyMk id="{57D0FDC2-66CB-41D8-871A-EA9BA5B9C47C}"/>
                </pc2:cmRplyMkLst>
              </pc226:cmRplyChg>
            </pc226:cmChg>
          </p:ext>
        </pc:extLst>
      </pc:sldChg>
    </pc:docChg>
  </pc:docChgLst>
  <pc:docChgLst>
    <pc:chgData name="Jett, Lisa - Division of Assessment and Accountability Support" userId="S::lisa.jett@education.ky.gov::6d718aac-4a55-46f9-aab8-85fa88911f2a" providerId="AD" clId="Web-{C908BB1B-7654-89CE-58C0-055AD7D48550}"/>
    <pc:docChg chg="mod">
      <pc:chgData name="Jett, Lisa - Division of Assessment and Accountability Support" userId="S::lisa.jett@education.ky.gov::6d718aac-4a55-46f9-aab8-85fa88911f2a" providerId="AD" clId="Web-{C908BB1B-7654-89CE-58C0-055AD7D48550}" dt="2024-07-11T15:32:22.703" v="1"/>
      <pc:docMkLst>
        <pc:docMk/>
      </pc:docMkLst>
      <pc:sldChg chg="addCm">
        <pc:chgData name="Jett, Lisa - Division of Assessment and Accountability Support" userId="S::lisa.jett@education.ky.gov::6d718aac-4a55-46f9-aab8-85fa88911f2a" providerId="AD" clId="Web-{C908BB1B-7654-89CE-58C0-055AD7D48550}" dt="2024-07-11T15:32:22.703" v="1"/>
        <pc:sldMkLst>
          <pc:docMk/>
          <pc:sldMk cId="3499245626" sldId="384"/>
        </pc:sldMkLst>
        <pc:extLst>
          <p:ext xmlns:p="http://schemas.openxmlformats.org/presentationml/2006/main" uri="{D6D511B9-2390-475A-947B-AFAB55BFBCF1}">
            <pc226:cmChg xmlns:pc226="http://schemas.microsoft.com/office/powerpoint/2022/06/main/command" chg="add">
              <pc226:chgData name="Jett, Lisa - Division of Assessment and Accountability Support" userId="S::lisa.jett@education.ky.gov::6d718aac-4a55-46f9-aab8-85fa88911f2a" providerId="AD" clId="Web-{C908BB1B-7654-89CE-58C0-055AD7D48550}" dt="2024-07-11T15:32:22.703" v="1"/>
              <pc2:cmMkLst xmlns:pc2="http://schemas.microsoft.com/office/powerpoint/2019/9/main/command">
                <pc:docMk/>
                <pc:sldMk cId="3499245626" sldId="384"/>
                <pc2:cmMk id="{69421B2C-3BCB-4D2F-8F46-CC492C163CDE}"/>
              </pc2:cmMkLst>
            </pc226:cmChg>
          </p:ext>
        </pc:extLst>
      </pc:sldChg>
    </pc:docChg>
  </pc:docChgLst>
  <pc:docChgLst>
    <pc:chgData clId="Web-{569FCE67-982D-4B9D-82D1-DC98C84CFB38}"/>
    <pc:docChg chg="">
      <pc:chgData name="" userId="" providerId="" clId="Web-{569FCE67-982D-4B9D-82D1-DC98C84CFB38}" dt="2024-07-11T14:26:53.461" v="0"/>
      <pc:docMkLst>
        <pc:docMk/>
      </pc:docMkLst>
      <pc:sldChg chg="modCm">
        <pc:chgData name="" userId="" providerId="" clId="Web-{569FCE67-982D-4B9D-82D1-DC98C84CFB38}" dt="2024-07-11T14:26:53.461" v="0"/>
        <pc:sldMkLst>
          <pc:docMk/>
          <pc:sldMk cId="2447272016" sldId="636"/>
        </pc:sldMkLst>
        <pc:extLst>
          <p:ext xmlns:p="http://schemas.openxmlformats.org/presentationml/2006/main" uri="{D6D511B9-2390-475A-947B-AFAB55BFBCF1}">
            <pc226:cmChg xmlns:pc226="http://schemas.microsoft.com/office/powerpoint/2022/06/main/command" chg="">
              <pc226:chgData name="" userId="" providerId="" clId="Web-{569FCE67-982D-4B9D-82D1-DC98C84CFB38}" dt="2024-07-11T14:26:53.461" v="0"/>
              <pc2:cmMkLst xmlns:pc2="http://schemas.microsoft.com/office/powerpoint/2019/9/main/command">
                <pc:docMk/>
                <pc:sldMk cId="2447272016" sldId="636"/>
                <pc2:cmMk id="{AE769BB8-F0E5-4F02-AF29-71305E75DB07}"/>
              </pc2:cmMkLst>
              <pc226:cmRplyChg chg="add">
                <pc226:chgData name="" userId="" providerId="" clId="Web-{569FCE67-982D-4B9D-82D1-DC98C84CFB38}" dt="2024-07-11T14:26:53.461" v="0"/>
                <pc2:cmRplyMkLst xmlns:pc2="http://schemas.microsoft.com/office/powerpoint/2019/9/main/command">
                  <pc:docMk/>
                  <pc:sldMk cId="2447272016" sldId="636"/>
                  <pc2:cmMk id="{AE769BB8-F0E5-4F02-AF29-71305E75DB07}"/>
                  <pc2:cmRplyMk id="{91999D4D-951F-4E63-B22A-59AA9355C31A}"/>
                </pc2:cmRplyMkLst>
              </pc226:cmRplyChg>
            </pc226:cmChg>
          </p:ext>
        </pc:extLst>
      </pc:sldChg>
    </pc:docChg>
  </pc:docChgLst>
  <pc:docChgLst>
    <pc:chgData name="Larkins, Jennifer - Office of Assessment and Accountability" userId="S::jennifer.larkins@education.ky.gov::093879bc-4454-48e7-95b0-93a7f4bf4b00" providerId="AD" clId="Web-{F0A12A84-D608-0F1B-1DC2-57B697855286}"/>
    <pc:docChg chg="mod modSld">
      <pc:chgData name="Larkins, Jennifer - Office of Assessment and Accountability" userId="S::jennifer.larkins@education.ky.gov::093879bc-4454-48e7-95b0-93a7f4bf4b00" providerId="AD" clId="Web-{F0A12A84-D608-0F1B-1DC2-57B697855286}" dt="2024-07-12T11:10:07.600" v="4"/>
      <pc:docMkLst>
        <pc:docMk/>
      </pc:docMkLst>
      <pc:sldChg chg="addCm">
        <pc:chgData name="Larkins, Jennifer - Office of Assessment and Accountability" userId="S::jennifer.larkins@education.ky.gov::093879bc-4454-48e7-95b0-93a7f4bf4b00" providerId="AD" clId="Web-{F0A12A84-D608-0F1B-1DC2-57B697855286}" dt="2024-07-12T11:10:07.600" v="4"/>
        <pc:sldMkLst>
          <pc:docMk/>
          <pc:sldMk cId="4174804022" sldId="382"/>
        </pc:sldMkLst>
        <pc:extLst>
          <p:ext xmlns:p="http://schemas.openxmlformats.org/presentationml/2006/main" uri="{D6D511B9-2390-475A-947B-AFAB55BFBCF1}">
            <pc226:cmChg xmlns:pc226="http://schemas.microsoft.com/office/powerpoint/2022/06/main/command" chg="add">
              <pc226:chgData name="Larkins, Jennifer - Office of Assessment and Accountability" userId="S::jennifer.larkins@education.ky.gov::093879bc-4454-48e7-95b0-93a7f4bf4b00" providerId="AD" clId="Web-{F0A12A84-D608-0F1B-1DC2-57B697855286}" dt="2024-07-12T11:10:07.600" v="4"/>
              <pc2:cmMkLst xmlns:pc2="http://schemas.microsoft.com/office/powerpoint/2019/9/main/command">
                <pc:docMk/>
                <pc:sldMk cId="4174804022" sldId="382"/>
                <pc2:cmMk id="{AFC310A9-D75E-4FDE-BAFB-030485503CD2}"/>
              </pc2:cmMkLst>
            </pc226:cmChg>
          </p:ext>
        </pc:extLst>
      </pc:sldChg>
      <pc:sldChg chg="modSp">
        <pc:chgData name="Larkins, Jennifer - Office of Assessment and Accountability" userId="S::jennifer.larkins@education.ky.gov::093879bc-4454-48e7-95b0-93a7f4bf4b00" providerId="AD" clId="Web-{F0A12A84-D608-0F1B-1DC2-57B697855286}" dt="2024-07-12T11:05:51.876" v="2" actId="20577"/>
        <pc:sldMkLst>
          <pc:docMk/>
          <pc:sldMk cId="3453550734" sldId="629"/>
        </pc:sldMkLst>
        <pc:spChg chg="mod">
          <ac:chgData name="Larkins, Jennifer - Office of Assessment and Accountability" userId="S::jennifer.larkins@education.ky.gov::093879bc-4454-48e7-95b0-93a7f4bf4b00" providerId="AD" clId="Web-{F0A12A84-D608-0F1B-1DC2-57B697855286}" dt="2024-07-12T11:05:51.876" v="2" actId="20577"/>
          <ac:spMkLst>
            <pc:docMk/>
            <pc:sldMk cId="3453550734" sldId="629"/>
            <ac:spMk id="12292" creationId="{00000000-0000-0000-0000-000000000000}"/>
          </ac:spMkLst>
        </pc:spChg>
      </pc:sldChg>
    </pc:docChg>
  </pc:docChgLst>
  <pc:docChgLst>
    <pc:chgData name="O'Hair, Kevin - Office of Assessment and Accountability" userId="S::kevin.ohair@education.ky.gov::854929ff-e20a-4d14-a6ee-38bca46af5a2" providerId="AD" clId="Web-{D83CB878-DF90-C767-6CBF-66B4C2A1BECB}"/>
    <pc:docChg chg="modSld">
      <pc:chgData name="O'Hair, Kevin - Office of Assessment and Accountability" userId="S::kevin.ohair@education.ky.gov::854929ff-e20a-4d14-a6ee-38bca46af5a2" providerId="AD" clId="Web-{D83CB878-DF90-C767-6CBF-66B4C2A1BECB}" dt="2024-07-11T13:31:10.046" v="4" actId="14100"/>
      <pc:docMkLst>
        <pc:docMk/>
      </pc:docMkLst>
      <pc:sldChg chg="modSp">
        <pc:chgData name="O'Hair, Kevin - Office of Assessment and Accountability" userId="S::kevin.ohair@education.ky.gov::854929ff-e20a-4d14-a6ee-38bca46af5a2" providerId="AD" clId="Web-{D83CB878-DF90-C767-6CBF-66B4C2A1BECB}" dt="2024-07-11T13:31:10.046" v="4" actId="14100"/>
        <pc:sldMkLst>
          <pc:docMk/>
          <pc:sldMk cId="3796392470" sldId="628"/>
        </pc:sldMkLst>
        <pc:picChg chg="mod">
          <ac:chgData name="O'Hair, Kevin - Office of Assessment and Accountability" userId="S::kevin.ohair@education.ky.gov::854929ff-e20a-4d14-a6ee-38bca46af5a2" providerId="AD" clId="Web-{D83CB878-DF90-C767-6CBF-66B4C2A1BECB}" dt="2024-07-11T13:31:10.046" v="4" actId="14100"/>
          <ac:picMkLst>
            <pc:docMk/>
            <pc:sldMk cId="3796392470" sldId="628"/>
            <ac:picMk id="7" creationId="{00000000-0000-0000-0000-000000000000}"/>
          </ac:picMkLst>
        </pc:picChg>
      </pc:sldChg>
      <pc:sldChg chg="modSp">
        <pc:chgData name="O'Hair, Kevin - Office of Assessment and Accountability" userId="S::kevin.ohair@education.ky.gov::854929ff-e20a-4d14-a6ee-38bca46af5a2" providerId="AD" clId="Web-{D83CB878-DF90-C767-6CBF-66B4C2A1BECB}" dt="2024-07-11T13:30:31.154" v="2" actId="20577"/>
        <pc:sldMkLst>
          <pc:docMk/>
          <pc:sldMk cId="3453550734" sldId="629"/>
        </pc:sldMkLst>
        <pc:spChg chg="mod">
          <ac:chgData name="O'Hair, Kevin - Office of Assessment and Accountability" userId="S::kevin.ohair@education.ky.gov::854929ff-e20a-4d14-a6ee-38bca46af5a2" providerId="AD" clId="Web-{D83CB878-DF90-C767-6CBF-66B4C2A1BECB}" dt="2024-07-11T13:30:31.154" v="2" actId="20577"/>
          <ac:spMkLst>
            <pc:docMk/>
            <pc:sldMk cId="3453550734" sldId="629"/>
            <ac:spMk id="12292" creationId="{00000000-0000-0000-0000-000000000000}"/>
          </ac:spMkLst>
        </pc:spChg>
      </pc:sldChg>
    </pc:docChg>
  </pc:docChgLst>
  <pc:docChgLst>
    <pc:chgData name="Jett, Lisa - Division of Assessment and Accountability Support" userId="S::lisa.jett@education.ky.gov::6d718aac-4a55-46f9-aab8-85fa88911f2a" providerId="AD" clId="Web-{9B62CF2C-5FB9-F0C0-AE7C-7F4C9E0D1A54}"/>
    <pc:docChg chg="modSld">
      <pc:chgData name="Jett, Lisa - Division of Assessment and Accountability Support" userId="S::lisa.jett@education.ky.gov::6d718aac-4a55-46f9-aab8-85fa88911f2a" providerId="AD" clId="Web-{9B62CF2C-5FB9-F0C0-AE7C-7F4C9E0D1A54}" dt="2024-07-11T13:40:59.935" v="1" actId="1076"/>
      <pc:docMkLst>
        <pc:docMk/>
      </pc:docMkLst>
      <pc:sldChg chg="modSp">
        <pc:chgData name="Jett, Lisa - Division of Assessment and Accountability Support" userId="S::lisa.jett@education.ky.gov::6d718aac-4a55-46f9-aab8-85fa88911f2a" providerId="AD" clId="Web-{9B62CF2C-5FB9-F0C0-AE7C-7F4C9E0D1A54}" dt="2024-07-11T13:40:59.935" v="1" actId="1076"/>
        <pc:sldMkLst>
          <pc:docMk/>
          <pc:sldMk cId="2741098998" sldId="380"/>
        </pc:sldMkLst>
        <pc:spChg chg="mod">
          <ac:chgData name="Jett, Lisa - Division of Assessment and Accountability Support" userId="S::lisa.jett@education.ky.gov::6d718aac-4a55-46f9-aab8-85fa88911f2a" providerId="AD" clId="Web-{9B62CF2C-5FB9-F0C0-AE7C-7F4C9E0D1A54}" dt="2024-07-11T13:40:59.935" v="1" actId="1076"/>
          <ac:spMkLst>
            <pc:docMk/>
            <pc:sldMk cId="2741098998" sldId="380"/>
            <ac:spMk id="4" creationId="{00000000-0000-0000-0000-000000000000}"/>
          </ac:spMkLst>
        </pc:spChg>
      </pc:sldChg>
      <pc:sldChg chg="modSp">
        <pc:chgData name="Jett, Lisa - Division of Assessment and Accountability Support" userId="S::lisa.jett@education.ky.gov::6d718aac-4a55-46f9-aab8-85fa88911f2a" providerId="AD" clId="Web-{9B62CF2C-5FB9-F0C0-AE7C-7F4C9E0D1A54}" dt="2024-07-11T13:32:46.954" v="0" actId="1076"/>
        <pc:sldMkLst>
          <pc:docMk/>
          <pc:sldMk cId="3796392470" sldId="628"/>
        </pc:sldMkLst>
        <pc:spChg chg="mod">
          <ac:chgData name="Jett, Lisa - Division of Assessment and Accountability Support" userId="S::lisa.jett@education.ky.gov::6d718aac-4a55-46f9-aab8-85fa88911f2a" providerId="AD" clId="Web-{9B62CF2C-5FB9-F0C0-AE7C-7F4C9E0D1A54}" dt="2024-07-11T13:32:46.954" v="0" actId="1076"/>
          <ac:spMkLst>
            <pc:docMk/>
            <pc:sldMk cId="3796392470" sldId="628"/>
            <ac:spMk id="3" creationId="{F47AD7E0-2F53-E90F-3396-0B203157F655}"/>
          </ac:spMkLst>
        </pc:spChg>
      </pc:sldChg>
    </pc:docChg>
  </pc:docChgLst>
  <pc:docChgLst>
    <pc:chgData clId="Web-{9EC47A14-49DD-41CC-8ABF-5C6F6D6631F2}"/>
    <pc:docChg chg="">
      <pc:chgData name="" userId="" providerId="" clId="Web-{9EC47A14-49DD-41CC-8ABF-5C6F6D6631F2}" dt="2024-07-11T14:25:47.761" v="0"/>
      <pc:docMkLst>
        <pc:docMk/>
      </pc:docMkLst>
      <pc:sldChg chg="modCm">
        <pc:chgData name="" userId="" providerId="" clId="Web-{9EC47A14-49DD-41CC-8ABF-5C6F6D6631F2}" dt="2024-07-11T14:25:47.761" v="0"/>
        <pc:sldMkLst>
          <pc:docMk/>
          <pc:sldMk cId="1674990817" sldId="299"/>
        </pc:sldMkLst>
        <pc:extLst>
          <p:ext xmlns:p="http://schemas.openxmlformats.org/presentationml/2006/main" uri="{D6D511B9-2390-475A-947B-AFAB55BFBCF1}">
            <pc226:cmChg xmlns:pc226="http://schemas.microsoft.com/office/powerpoint/2022/06/main/command" chg="">
              <pc226:chgData name="" userId="" providerId="" clId="Web-{9EC47A14-49DD-41CC-8ABF-5C6F6D6631F2}" dt="2024-07-11T14:25:47.761" v="0"/>
              <pc2:cmMkLst xmlns:pc2="http://schemas.microsoft.com/office/powerpoint/2019/9/main/command">
                <pc:docMk/>
                <pc:sldMk cId="1674990817" sldId="299"/>
                <pc2:cmMk id="{B9871994-3404-420D-AA76-2C8A33E60580}"/>
              </pc2:cmMkLst>
              <pc226:cmRplyChg chg="add">
                <pc226:chgData name="" userId="" providerId="" clId="Web-{9EC47A14-49DD-41CC-8ABF-5C6F6D6631F2}" dt="2024-07-11T14:25:47.761" v="0"/>
                <pc2:cmRplyMkLst xmlns:pc2="http://schemas.microsoft.com/office/powerpoint/2019/9/main/command">
                  <pc:docMk/>
                  <pc:sldMk cId="1674990817" sldId="299"/>
                  <pc2:cmMk id="{B9871994-3404-420D-AA76-2C8A33E60580}"/>
                  <pc2:cmRplyMk id="{4606360E-0511-4CC3-8688-143597C59B73}"/>
                </pc2:cmRplyMkLst>
              </pc226:cmRplyChg>
            </pc226:cmChg>
          </p:ext>
        </pc:extLst>
      </pc:sldChg>
    </pc:docChg>
  </pc:docChgLst>
  <pc:docChgLst>
    <pc:chgData name="Williams, Chris - Division of Assessment and Accountability Support" userId="S::chris.williams@education.ky.gov::2f156fa2-a309-475c-82f3-62ae8d0ba8a4" providerId="AD" clId="Web-{D4DEA42E-7DED-4C1C-9289-AE92F8BF8705}"/>
    <pc:docChg chg="modSld">
      <pc:chgData name="Williams, Chris - Division of Assessment and Accountability Support" userId="S::chris.williams@education.ky.gov::2f156fa2-a309-475c-82f3-62ae8d0ba8a4" providerId="AD" clId="Web-{D4DEA42E-7DED-4C1C-9289-AE92F8BF8705}" dt="2024-07-11T21:21:21.149" v="215"/>
      <pc:docMkLst>
        <pc:docMk/>
      </pc:docMkLst>
      <pc:sldChg chg="modSp delCm modCm">
        <pc:chgData name="Williams, Chris - Division of Assessment and Accountability Support" userId="S::chris.williams@education.ky.gov::2f156fa2-a309-475c-82f3-62ae8d0ba8a4" providerId="AD" clId="Web-{D4DEA42E-7DED-4C1C-9289-AE92F8BF8705}" dt="2024-07-11T21:21:21.149" v="215"/>
        <pc:sldMkLst>
          <pc:docMk/>
          <pc:sldMk cId="3225382126" sldId="259"/>
        </pc:sldMkLst>
        <pc:spChg chg="mod">
          <ac:chgData name="Williams, Chris - Division of Assessment and Accountability Support" userId="S::chris.williams@education.ky.gov::2f156fa2-a309-475c-82f3-62ae8d0ba8a4" providerId="AD" clId="Web-{D4DEA42E-7DED-4C1C-9289-AE92F8BF8705}" dt="2024-07-11T21:21:05.492" v="214" actId="20577"/>
          <ac:spMkLst>
            <pc:docMk/>
            <pc:sldMk cId="3225382126" sldId="259"/>
            <ac:spMk id="3" creationId="{C41873DB-D365-487E-ACCD-B2FEB15D5164}"/>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D4DEA42E-7DED-4C1C-9289-AE92F8BF8705}" dt="2024-07-11T21:21:21.149" v="215"/>
              <pc2:cmMkLst xmlns:pc2="http://schemas.microsoft.com/office/powerpoint/2019/9/main/command">
                <pc:docMk/>
                <pc:sldMk cId="3225382126" sldId="259"/>
                <pc2:cmMk id="{2740CECF-E658-4C18-948D-8417ECA508E4}"/>
              </pc2:cmMkLst>
              <pc226:cmRplyChg chg="add">
                <pc226:chgData name="Williams, Chris - Division of Assessment and Accountability Support" userId="S::chris.williams@education.ky.gov::2f156fa2-a309-475c-82f3-62ae8d0ba8a4" providerId="AD" clId="Web-{D4DEA42E-7DED-4C1C-9289-AE92F8BF8705}" dt="2024-07-11T21:20:35.600" v="210"/>
                <pc2:cmRplyMkLst xmlns:pc2="http://schemas.microsoft.com/office/powerpoint/2019/9/main/command">
                  <pc:docMk/>
                  <pc:sldMk cId="3225382126" sldId="259"/>
                  <pc2:cmMk id="{2740CECF-E658-4C18-948D-8417ECA508E4}"/>
                  <pc2:cmRplyMk id="{A1E4F120-440F-44EA-B0C5-6CA727EA9899}"/>
                </pc2:cmRplyMkLst>
              </pc226:cmRplyChg>
            </pc226:cmChg>
          </p:ext>
        </pc:extLst>
      </pc:sldChg>
      <pc:sldChg chg="modSp delCm modCm">
        <pc:chgData name="Williams, Chris - Division of Assessment and Accountability Support" userId="S::chris.williams@education.ky.gov::2f156fa2-a309-475c-82f3-62ae8d0ba8a4" providerId="AD" clId="Web-{D4DEA42E-7DED-4C1C-9289-AE92F8BF8705}" dt="2024-07-11T21:20:16.662" v="209"/>
        <pc:sldMkLst>
          <pc:docMk/>
          <pc:sldMk cId="1153131532" sldId="301"/>
        </pc:sldMkLst>
        <pc:spChg chg="mod">
          <ac:chgData name="Williams, Chris - Division of Assessment and Accountability Support" userId="S::chris.williams@education.ky.gov::2f156fa2-a309-475c-82f3-62ae8d0ba8a4" providerId="AD" clId="Web-{D4DEA42E-7DED-4C1C-9289-AE92F8BF8705}" dt="2024-07-11T21:19:48.942" v="207" actId="20577"/>
          <ac:spMkLst>
            <pc:docMk/>
            <pc:sldMk cId="1153131532" sldId="301"/>
            <ac:spMk id="3" creationId="{C7BD9FBF-741F-DF25-35AC-341F755EEEEA}"/>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D4DEA42E-7DED-4C1C-9289-AE92F8BF8705}" dt="2024-07-11T21:20:16.662" v="209"/>
              <pc2:cmMkLst xmlns:pc2="http://schemas.microsoft.com/office/powerpoint/2019/9/main/command">
                <pc:docMk/>
                <pc:sldMk cId="1153131532" sldId="301"/>
                <pc2:cmMk id="{D48F648F-9F12-43E1-9C76-B1F26F4E87E0}"/>
              </pc2:cmMkLst>
              <pc226:cmRplyChg chg="add">
                <pc226:chgData name="Williams, Chris - Division of Assessment and Accountability Support" userId="S::chris.williams@education.ky.gov::2f156fa2-a309-475c-82f3-62ae8d0ba8a4" providerId="AD" clId="Web-{D4DEA42E-7DED-4C1C-9289-AE92F8BF8705}" dt="2024-07-11T21:20:03.755" v="208"/>
                <pc2:cmRplyMkLst xmlns:pc2="http://schemas.microsoft.com/office/powerpoint/2019/9/main/command">
                  <pc:docMk/>
                  <pc:sldMk cId="1153131532" sldId="301"/>
                  <pc2:cmMk id="{D48F648F-9F12-43E1-9C76-B1F26F4E87E0}"/>
                  <pc2:cmRplyMk id="{105E62E6-DD92-41FE-BCAC-06A22B2D73EB}"/>
                </pc2:cmRplyMkLst>
              </pc226:cmRplyChg>
            </pc226:cmChg>
          </p:ext>
        </pc:extLst>
      </pc:sldChg>
      <pc:sldChg chg="addSp delSp modSp delCm modCm">
        <pc:chgData name="Williams, Chris - Division of Assessment and Accountability Support" userId="S::chris.williams@education.ky.gov::2f156fa2-a309-475c-82f3-62ae8d0ba8a4" providerId="AD" clId="Web-{D4DEA42E-7DED-4C1C-9289-AE92F8BF8705}" dt="2024-07-11T21:14:42.381" v="167"/>
        <pc:sldMkLst>
          <pc:docMk/>
          <pc:sldMk cId="4174804022" sldId="382"/>
        </pc:sldMkLst>
        <pc:spChg chg="add del mod">
          <ac:chgData name="Williams, Chris - Division of Assessment and Accountability Support" userId="S::chris.williams@education.ky.gov::2f156fa2-a309-475c-82f3-62ae8d0ba8a4" providerId="AD" clId="Web-{D4DEA42E-7DED-4C1C-9289-AE92F8BF8705}" dt="2024-07-11T21:11:56.313" v="83"/>
          <ac:spMkLst>
            <pc:docMk/>
            <pc:sldMk cId="4174804022" sldId="382"/>
            <ac:spMk id="3" creationId="{F88900B9-EF82-AF73-9570-2668541D1DC8}"/>
          </ac:spMkLst>
        </pc:spChg>
        <pc:spChg chg="mod">
          <ac:chgData name="Williams, Chris - Division of Assessment and Accountability Support" userId="S::chris.williams@education.ky.gov::2f156fa2-a309-475c-82f3-62ae8d0ba8a4" providerId="AD" clId="Web-{D4DEA42E-7DED-4C1C-9289-AE92F8BF8705}" dt="2024-07-11T21:14:17.552" v="166" actId="20577"/>
          <ac:spMkLst>
            <pc:docMk/>
            <pc:sldMk cId="4174804022" sldId="382"/>
            <ac:spMk id="4" creationId="{00000000-0000-0000-0000-000000000000}"/>
          </ac:spMkLst>
        </pc:spChg>
        <pc:spChg chg="mod">
          <ac:chgData name="Williams, Chris - Division of Assessment and Accountability Support" userId="S::chris.williams@education.ky.gov::2f156fa2-a309-475c-82f3-62ae8d0ba8a4" providerId="AD" clId="Web-{D4DEA42E-7DED-4C1C-9289-AE92F8BF8705}" dt="2024-07-11T21:11:43.172" v="81" actId="1076"/>
          <ac:spMkLst>
            <pc:docMk/>
            <pc:sldMk cId="4174804022" sldId="382"/>
            <ac:spMk id="6" creationId="{00000000-0000-0000-0000-000000000000}"/>
          </ac:spMkLst>
        </pc:spChg>
        <pc:spChg chg="mod">
          <ac:chgData name="Williams, Chris - Division of Assessment and Accountability Support" userId="S::chris.williams@education.ky.gov::2f156fa2-a309-475c-82f3-62ae8d0ba8a4" providerId="AD" clId="Web-{D4DEA42E-7DED-4C1C-9289-AE92F8BF8705}" dt="2024-07-11T21:11:20.530" v="77" actId="1076"/>
          <ac:spMkLst>
            <pc:docMk/>
            <pc:sldMk cId="4174804022" sldId="382"/>
            <ac:spMk id="8" creationId="{00000000-0000-0000-0000-000000000000}"/>
          </ac:spMkLst>
        </pc:spChg>
        <pc:spChg chg="add mod">
          <ac:chgData name="Williams, Chris - Division of Assessment and Accountability Support" userId="S::chris.williams@education.ky.gov::2f156fa2-a309-475c-82f3-62ae8d0ba8a4" providerId="AD" clId="Web-{D4DEA42E-7DED-4C1C-9289-AE92F8BF8705}" dt="2024-07-11T21:14:06.161" v="164" actId="20577"/>
          <ac:spMkLst>
            <pc:docMk/>
            <pc:sldMk cId="4174804022" sldId="382"/>
            <ac:spMk id="10" creationId="{F88900B9-EF82-AF73-9570-2668541D1DC8}"/>
          </ac:spMkLst>
        </pc:spChg>
        <pc:spChg chg="mod">
          <ac:chgData name="Williams, Chris - Division of Assessment and Accountability Support" userId="S::chris.williams@education.ky.gov::2f156fa2-a309-475c-82f3-62ae8d0ba8a4" providerId="AD" clId="Web-{D4DEA42E-7DED-4C1C-9289-AE92F8BF8705}" dt="2024-07-11T21:11:16.327" v="76" actId="1076"/>
          <ac:spMkLst>
            <pc:docMk/>
            <pc:sldMk cId="4174804022" sldId="382"/>
            <ac:spMk id="16" creationId="{00000000-0000-0000-0000-000000000000}"/>
          </ac:spMkLst>
        </pc:spChg>
        <pc:spChg chg="mod">
          <ac:chgData name="Williams, Chris - Division of Assessment and Accountability Support" userId="S::chris.williams@education.ky.gov::2f156fa2-a309-475c-82f3-62ae8d0ba8a4" providerId="AD" clId="Web-{D4DEA42E-7DED-4C1C-9289-AE92F8BF8705}" dt="2024-07-11T21:11:39.625" v="80" actId="1076"/>
          <ac:spMkLst>
            <pc:docMk/>
            <pc:sldMk cId="4174804022" sldId="382"/>
            <ac:spMk id="17" creationId="{00000000-0000-0000-0000-000000000000}"/>
          </ac:spMkLst>
        </pc:spChg>
        <pc:picChg chg="mod">
          <ac:chgData name="Williams, Chris - Division of Assessment and Accountability Support" userId="S::chris.williams@education.ky.gov::2f156fa2-a309-475c-82f3-62ae8d0ba8a4" providerId="AD" clId="Web-{D4DEA42E-7DED-4C1C-9289-AE92F8BF8705}" dt="2024-07-11T21:11:31.749" v="79" actId="1076"/>
          <ac:picMkLst>
            <pc:docMk/>
            <pc:sldMk cId="4174804022" sldId="382"/>
            <ac:picMk id="12" creationId="{00000000-0000-0000-0000-000000000000}"/>
          </ac:picMkLst>
        </pc:picChg>
        <pc:picChg chg="mod">
          <ac:chgData name="Williams, Chris - Division of Assessment and Accountability Support" userId="S::chris.williams@education.ky.gov::2f156fa2-a309-475c-82f3-62ae8d0ba8a4" providerId="AD" clId="Web-{D4DEA42E-7DED-4C1C-9289-AE92F8BF8705}" dt="2024-07-11T21:08:55.322" v="60" actId="14100"/>
          <ac:picMkLst>
            <pc:docMk/>
            <pc:sldMk cId="4174804022" sldId="382"/>
            <ac:picMk id="1026" creationId="{00000000-0000-0000-0000-000000000000}"/>
          </ac:picMkLst>
        </pc:picChg>
        <pc:picChg chg="mod">
          <ac:chgData name="Williams, Chris - Division of Assessment and Accountability Support" userId="S::chris.williams@education.ky.gov::2f156fa2-a309-475c-82f3-62ae8d0ba8a4" providerId="AD" clId="Web-{D4DEA42E-7DED-4C1C-9289-AE92F8BF8705}" dt="2024-07-11T21:11:06.155" v="74" actId="1076"/>
          <ac:picMkLst>
            <pc:docMk/>
            <pc:sldMk cId="4174804022" sldId="382"/>
            <ac:picMk id="1027" creationId="{00000000-0000-0000-0000-000000000000}"/>
          </ac:picMkLst>
        </pc:picChg>
        <pc:picChg chg="mod">
          <ac:chgData name="Williams, Chris - Division of Assessment and Accountability Support" userId="S::chris.williams@education.ky.gov::2f156fa2-a309-475c-82f3-62ae8d0ba8a4" providerId="AD" clId="Web-{D4DEA42E-7DED-4C1C-9289-AE92F8BF8705}" dt="2024-07-11T21:08:09.679" v="54" actId="14100"/>
          <ac:picMkLst>
            <pc:docMk/>
            <pc:sldMk cId="4174804022" sldId="382"/>
            <ac:picMk id="1029" creationId="{00000000-0000-0000-0000-000000000000}"/>
          </ac:picMkLst>
        </pc:picChg>
        <pc:picChg chg="mod">
          <ac:chgData name="Williams, Chris - Division of Assessment and Accountability Support" userId="S::chris.williams@education.ky.gov::2f156fa2-a309-475c-82f3-62ae8d0ba8a4" providerId="AD" clId="Web-{D4DEA42E-7DED-4C1C-9289-AE92F8BF8705}" dt="2024-07-11T21:11:46.625" v="82" actId="1076"/>
          <ac:picMkLst>
            <pc:docMk/>
            <pc:sldMk cId="4174804022" sldId="382"/>
            <ac:picMk id="1030" creationId="{00000000-0000-0000-0000-000000000000}"/>
          </ac:picMkLst>
        </pc:pic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D4DEA42E-7DED-4C1C-9289-AE92F8BF8705}" dt="2024-07-11T21:14:42.381" v="167"/>
              <pc2:cmMkLst xmlns:pc2="http://schemas.microsoft.com/office/powerpoint/2019/9/main/command">
                <pc:docMk/>
                <pc:sldMk cId="4174804022" sldId="382"/>
                <pc2:cmMk id="{9955078C-E347-45E1-9DC9-A2EF7CDF8675}"/>
              </pc2:cmMkLst>
              <pc226:cmRplyChg chg="add">
                <pc226:chgData name="Williams, Chris - Division of Assessment and Accountability Support" userId="S::chris.williams@education.ky.gov::2f156fa2-a309-475c-82f3-62ae8d0ba8a4" providerId="AD" clId="Web-{D4DEA42E-7DED-4C1C-9289-AE92F8BF8705}" dt="2024-07-11T21:07:54.632" v="52"/>
                <pc2:cmRplyMkLst xmlns:pc2="http://schemas.microsoft.com/office/powerpoint/2019/9/main/command">
                  <pc:docMk/>
                  <pc:sldMk cId="4174804022" sldId="382"/>
                  <pc2:cmMk id="{9955078C-E347-45E1-9DC9-A2EF7CDF8675}"/>
                  <pc2:cmRplyMk id="{5C7B608F-5C4D-487F-B8FA-E7C320898E01}"/>
                </pc2:cmRplyMkLst>
              </pc226:cmRplyChg>
            </pc226:cmChg>
          </p:ext>
        </pc:extLst>
      </pc:sldChg>
      <pc:sldChg chg="modSp mod modClrScheme delCm modCm chgLayout">
        <pc:chgData name="Williams, Chris - Division of Assessment and Accountability Support" userId="S::chris.williams@education.ky.gov::2f156fa2-a309-475c-82f3-62ae8d0ba8a4" providerId="AD" clId="Web-{D4DEA42E-7DED-4C1C-9289-AE92F8BF8705}" dt="2024-07-11T21:15:41.743" v="170"/>
        <pc:sldMkLst>
          <pc:docMk/>
          <pc:sldMk cId="3499245626" sldId="384"/>
        </pc:sldMkLst>
        <pc:spChg chg="mod ord">
          <ac:chgData name="Williams, Chris - Division of Assessment and Accountability Support" userId="S::chris.williams@education.ky.gov::2f156fa2-a309-475c-82f3-62ae8d0ba8a4" providerId="AD" clId="Web-{D4DEA42E-7DED-4C1C-9289-AE92F8BF8705}" dt="2024-07-11T21:15:05.773" v="168"/>
          <ac:spMkLst>
            <pc:docMk/>
            <pc:sldMk cId="3499245626" sldId="384"/>
            <ac:spMk id="4" creationId="{00000000-0000-0000-0000-000000000000}"/>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D4DEA42E-7DED-4C1C-9289-AE92F8BF8705}" dt="2024-07-11T21:15:41.743" v="170"/>
              <pc2:cmMkLst xmlns:pc2="http://schemas.microsoft.com/office/powerpoint/2019/9/main/command">
                <pc:docMk/>
                <pc:sldMk cId="3499245626" sldId="384"/>
                <pc2:cmMk id="{69421B2C-3BCB-4D2F-8F46-CC492C163CDE}"/>
              </pc2:cmMkLst>
              <pc226:cmRplyChg chg="add">
                <pc226:chgData name="Williams, Chris - Division of Assessment and Accountability Support" userId="S::chris.williams@education.ky.gov::2f156fa2-a309-475c-82f3-62ae8d0ba8a4" providerId="AD" clId="Web-{D4DEA42E-7DED-4C1C-9289-AE92F8BF8705}" dt="2024-07-11T21:15:34.368" v="169"/>
                <pc2:cmRplyMkLst xmlns:pc2="http://schemas.microsoft.com/office/powerpoint/2019/9/main/command">
                  <pc:docMk/>
                  <pc:sldMk cId="3499245626" sldId="384"/>
                  <pc2:cmMk id="{69421B2C-3BCB-4D2F-8F46-CC492C163CDE}"/>
                  <pc2:cmRplyMk id="{5D1E5184-5123-4144-A33F-0678744E82A2}"/>
                </pc2:cmRplyMkLst>
              </pc226:cmRplyChg>
            </pc226:cmChg>
          </p:ext>
        </pc:extLst>
      </pc:sldChg>
      <pc:sldChg chg="delCm modCm">
        <pc:chgData name="Williams, Chris - Division of Assessment and Accountability Support" userId="S::chris.williams@education.ky.gov::2f156fa2-a309-475c-82f3-62ae8d0ba8a4" providerId="AD" clId="Web-{D4DEA42E-7DED-4C1C-9289-AE92F8BF8705}" dt="2024-07-11T21:16:26.463" v="172"/>
        <pc:sldMkLst>
          <pc:docMk/>
          <pc:sldMk cId="3815610184" sldId="393"/>
        </pc:sldMkLst>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D4DEA42E-7DED-4C1C-9289-AE92F8BF8705}" dt="2024-07-11T21:16:26.463" v="172"/>
              <pc2:cmMkLst xmlns:pc2="http://schemas.microsoft.com/office/powerpoint/2019/9/main/command">
                <pc:docMk/>
                <pc:sldMk cId="3815610184" sldId="393"/>
                <pc2:cmMk id="{415CE1A5-A107-4B73-B43E-D17A0D1E20F8}"/>
              </pc2:cmMkLst>
              <pc226:cmRplyChg chg="add">
                <pc226:chgData name="Williams, Chris - Division of Assessment and Accountability Support" userId="S::chris.williams@education.ky.gov::2f156fa2-a309-475c-82f3-62ae8d0ba8a4" providerId="AD" clId="Web-{D4DEA42E-7DED-4C1C-9289-AE92F8BF8705}" dt="2024-07-11T21:16:21.620" v="171"/>
                <pc2:cmRplyMkLst xmlns:pc2="http://schemas.microsoft.com/office/powerpoint/2019/9/main/command">
                  <pc:docMk/>
                  <pc:sldMk cId="3815610184" sldId="393"/>
                  <pc2:cmMk id="{415CE1A5-A107-4B73-B43E-D17A0D1E20F8}"/>
                  <pc2:cmRplyMk id="{213F508F-F326-43FC-9C5A-81F4D07FFBFA}"/>
                </pc2:cmRplyMkLst>
              </pc226:cmRplyChg>
            </pc226:cmChg>
          </p:ext>
        </pc:extLst>
      </pc:sldChg>
      <pc:sldChg chg="addSp delSp modSp delCm modCm">
        <pc:chgData name="Williams, Chris - Division of Assessment and Accountability Support" userId="S::chris.williams@education.ky.gov::2f156fa2-a309-475c-82f3-62ae8d0ba8a4" providerId="AD" clId="Web-{D4DEA42E-7DED-4C1C-9289-AE92F8BF8705}" dt="2024-07-11T21:06:36.551" v="51"/>
        <pc:sldMkLst>
          <pc:docMk/>
          <pc:sldMk cId="3796392470" sldId="628"/>
        </pc:sldMkLst>
        <pc:spChg chg="mod">
          <ac:chgData name="Williams, Chris - Division of Assessment and Accountability Support" userId="S::chris.williams@education.ky.gov::2f156fa2-a309-475c-82f3-62ae8d0ba8a4" providerId="AD" clId="Web-{D4DEA42E-7DED-4C1C-9289-AE92F8BF8705}" dt="2024-07-11T21:05:37.267" v="49" actId="20577"/>
          <ac:spMkLst>
            <pc:docMk/>
            <pc:sldMk cId="3796392470" sldId="628"/>
            <ac:spMk id="2" creationId="{00000000-0000-0000-0000-000000000000}"/>
          </ac:spMkLst>
        </pc:spChg>
        <pc:spChg chg="add del mod">
          <ac:chgData name="Williams, Chris - Division of Assessment and Accountability Support" userId="S::chris.williams@education.ky.gov::2f156fa2-a309-475c-82f3-62ae8d0ba8a4" providerId="AD" clId="Web-{D4DEA42E-7DED-4C1C-9289-AE92F8BF8705}" dt="2024-07-11T21:03:25.122" v="4"/>
          <ac:spMkLst>
            <pc:docMk/>
            <pc:sldMk cId="3796392470" sldId="628"/>
            <ac:spMk id="4" creationId="{DFA5A746-8491-47FD-07B8-7CF32826A0B6}"/>
          </ac:spMkLst>
        </pc:spChg>
        <pc:spChg chg="add mod">
          <ac:chgData name="Williams, Chris - Division of Assessment and Accountability Support" userId="S::chris.williams@education.ky.gov::2f156fa2-a309-475c-82f3-62ae8d0ba8a4" providerId="AD" clId="Web-{D4DEA42E-7DED-4C1C-9289-AE92F8BF8705}" dt="2024-07-11T21:05:24.220" v="48"/>
          <ac:spMkLst>
            <pc:docMk/>
            <pc:sldMk cId="3796392470" sldId="628"/>
            <ac:spMk id="5" creationId="{BEFE776D-B232-5FF8-8E3D-E46D961AF4A9}"/>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D4DEA42E-7DED-4C1C-9289-AE92F8BF8705}" dt="2024-07-11T21:06:36.551" v="51"/>
              <pc2:cmMkLst xmlns:pc2="http://schemas.microsoft.com/office/powerpoint/2019/9/main/command">
                <pc:docMk/>
                <pc:sldMk cId="3796392470" sldId="628"/>
                <pc2:cmMk id="{D43307A3-3742-4161-8A41-EA2070948463}"/>
              </pc2:cmMkLst>
              <pc226:cmRplyChg chg="add">
                <pc226:chgData name="Williams, Chris - Division of Assessment and Accountability Support" userId="S::chris.williams@education.ky.gov::2f156fa2-a309-475c-82f3-62ae8d0ba8a4" providerId="AD" clId="Web-{D4DEA42E-7DED-4C1C-9289-AE92F8BF8705}" dt="2024-07-11T21:02:12.447" v="0"/>
                <pc2:cmRplyMkLst xmlns:pc2="http://schemas.microsoft.com/office/powerpoint/2019/9/main/command">
                  <pc:docMk/>
                  <pc:sldMk cId="3796392470" sldId="628"/>
                  <pc2:cmMk id="{D43307A3-3742-4161-8A41-EA2070948463}"/>
                  <pc2:cmRplyMk id="{6E44F8AE-3EF1-4A3E-8AAA-4813EC129CDE}"/>
                </pc2:cmRplyMkLst>
              </pc226:cmRplyChg>
              <pc226:cmRplyChg chg="add">
                <pc226:chgData name="Williams, Chris - Division of Assessment and Accountability Support" userId="S::chris.williams@education.ky.gov::2f156fa2-a309-475c-82f3-62ae8d0ba8a4" providerId="AD" clId="Web-{D4DEA42E-7DED-4C1C-9289-AE92F8BF8705}" dt="2024-07-11T21:06:18.644" v="50"/>
                <pc2:cmRplyMkLst xmlns:pc2="http://schemas.microsoft.com/office/powerpoint/2019/9/main/command">
                  <pc:docMk/>
                  <pc:sldMk cId="3796392470" sldId="628"/>
                  <pc2:cmMk id="{D43307A3-3742-4161-8A41-EA2070948463}"/>
                  <pc2:cmRplyMk id="{0A170EF1-8DBD-4A08-8D37-AC5A8CD000CE}"/>
                </pc2:cmRplyMkLst>
              </pc226:cmRplyChg>
            </pc226:cmChg>
          </p:ext>
        </pc:extLst>
      </pc:sldChg>
    </pc:docChg>
  </pc:docChgLst>
  <pc:docChgLst>
    <pc:chgData name="Williams, Chris - Division of Assessment and Accountability Support" userId="S::chris.williams@education.ky.gov::2f156fa2-a309-475c-82f3-62ae8d0ba8a4" providerId="AD" clId="Web-{B4BC42B4-E751-4730-BBE7-B045AC15CC90}"/>
    <pc:docChg chg="modSld">
      <pc:chgData name="Williams, Chris - Division of Assessment and Accountability Support" userId="S::chris.williams@education.ky.gov::2f156fa2-a309-475c-82f3-62ae8d0ba8a4" providerId="AD" clId="Web-{B4BC42B4-E751-4730-BBE7-B045AC15CC90}" dt="2024-07-22T20:35:27.393" v="17" actId="20577"/>
      <pc:docMkLst>
        <pc:docMk/>
      </pc:docMkLst>
      <pc:sldChg chg="modSp">
        <pc:chgData name="Williams, Chris - Division of Assessment and Accountability Support" userId="S::chris.williams@education.ky.gov::2f156fa2-a309-475c-82f3-62ae8d0ba8a4" providerId="AD" clId="Web-{B4BC42B4-E751-4730-BBE7-B045AC15CC90}" dt="2024-07-22T20:35:27.393" v="17" actId="20577"/>
        <pc:sldMkLst>
          <pc:docMk/>
          <pc:sldMk cId="3980678854" sldId="302"/>
        </pc:sldMkLst>
        <pc:spChg chg="mod">
          <ac:chgData name="Williams, Chris - Division of Assessment and Accountability Support" userId="S::chris.williams@education.ky.gov::2f156fa2-a309-475c-82f3-62ae8d0ba8a4" providerId="AD" clId="Web-{B4BC42B4-E751-4730-BBE7-B045AC15CC90}" dt="2024-07-22T20:35:27.393" v="17" actId="20577"/>
          <ac:spMkLst>
            <pc:docMk/>
            <pc:sldMk cId="3980678854" sldId="302"/>
            <ac:spMk id="3" creationId="{FB0706E7-5C9C-2C1D-9FBA-7AB990F3D24C}"/>
          </ac:spMkLst>
        </pc:spChg>
      </pc:sldChg>
      <pc:sldChg chg="modSp">
        <pc:chgData name="Williams, Chris - Division of Assessment and Accountability Support" userId="S::chris.williams@education.ky.gov::2f156fa2-a309-475c-82f3-62ae8d0ba8a4" providerId="AD" clId="Web-{B4BC42B4-E751-4730-BBE7-B045AC15CC90}" dt="2024-07-22T20:35:21.221" v="15" actId="20577"/>
        <pc:sldMkLst>
          <pc:docMk/>
          <pc:sldMk cId="2447272016" sldId="636"/>
        </pc:sldMkLst>
        <pc:spChg chg="mod">
          <ac:chgData name="Williams, Chris - Division of Assessment and Accountability Support" userId="S::chris.williams@education.ky.gov::2f156fa2-a309-475c-82f3-62ae8d0ba8a4" providerId="AD" clId="Web-{B4BC42B4-E751-4730-BBE7-B045AC15CC90}" dt="2024-07-22T20:35:21.221" v="15" actId="20577"/>
          <ac:spMkLst>
            <pc:docMk/>
            <pc:sldMk cId="2447272016" sldId="636"/>
            <ac:spMk id="3" creationId="{FF6652A6-3E2B-E9B6-FEED-689806ACE629}"/>
          </ac:spMkLst>
        </pc:spChg>
      </pc:sldChg>
    </pc:docChg>
  </pc:docChgLst>
  <pc:docChgLst>
    <pc:chgData name="Chandler, Melissa - Division of Assessment and Accountability Support" userId="S::melissa.chandler@education.ky.gov::c7c40c5a-5db2-409e-9ac5-b3fa8556cae3" providerId="AD" clId="Web-{0A96BA26-3A0E-19A5-5134-D94EDCFAFC42}"/>
    <pc:docChg chg="">
      <pc:chgData name="Chandler, Melissa - Division of Assessment and Accountability Support" userId="S::melissa.chandler@education.ky.gov::c7c40c5a-5db2-409e-9ac5-b3fa8556cae3" providerId="AD" clId="Web-{0A96BA26-3A0E-19A5-5134-D94EDCFAFC42}" dt="2024-07-11T17:14:43.018" v="0"/>
      <pc:docMkLst>
        <pc:docMk/>
      </pc:docMkLst>
      <pc:sldChg chg="modCm">
        <pc:chgData name="Chandler, Melissa - Division of Assessment and Accountability Support" userId="S::melissa.chandler@education.ky.gov::c7c40c5a-5db2-409e-9ac5-b3fa8556cae3" providerId="AD" clId="Web-{0A96BA26-3A0E-19A5-5134-D94EDCFAFC42}" dt="2024-07-11T17:14:43.018" v="0"/>
        <pc:sldMkLst>
          <pc:docMk/>
          <pc:sldMk cId="3815610184" sldId="393"/>
        </pc:sldMkLst>
        <pc:extLst>
          <p:ext xmlns:p="http://schemas.openxmlformats.org/presentationml/2006/main" uri="{D6D511B9-2390-475A-947B-AFAB55BFBCF1}">
            <pc226:cmChg xmlns:pc226="http://schemas.microsoft.com/office/powerpoint/2022/06/main/command" chg="">
              <pc226:chgData name="Chandler, Melissa - Division of Assessment and Accountability Support" userId="S::melissa.chandler@education.ky.gov::c7c40c5a-5db2-409e-9ac5-b3fa8556cae3" providerId="AD" clId="Web-{0A96BA26-3A0E-19A5-5134-D94EDCFAFC42}" dt="2024-07-11T17:14:43.018" v="0"/>
              <pc2:cmMkLst xmlns:pc2="http://schemas.microsoft.com/office/powerpoint/2019/9/main/command">
                <pc:docMk/>
                <pc:sldMk cId="3815610184" sldId="393"/>
                <pc2:cmMk id="{415CE1A5-A107-4B73-B43E-D17A0D1E20F8}"/>
              </pc2:cmMkLst>
              <pc226:cmRplyChg chg="add">
                <pc226:chgData name="Chandler, Melissa - Division of Assessment and Accountability Support" userId="S::melissa.chandler@education.ky.gov::c7c40c5a-5db2-409e-9ac5-b3fa8556cae3" providerId="AD" clId="Web-{0A96BA26-3A0E-19A5-5134-D94EDCFAFC42}" dt="2024-07-11T17:14:43.018" v="0"/>
                <pc2:cmRplyMkLst xmlns:pc2="http://schemas.microsoft.com/office/powerpoint/2019/9/main/command">
                  <pc:docMk/>
                  <pc:sldMk cId="3815610184" sldId="393"/>
                  <pc2:cmMk id="{415CE1A5-A107-4B73-B43E-D17A0D1E20F8}"/>
                  <pc2:cmRplyMk id="{EF1C9FA2-1149-4EBF-8A1C-30147E2F29E9}"/>
                </pc2:cmRplyMkLst>
              </pc226:cmRplyChg>
            </pc226:cmChg>
          </p:ext>
        </pc:extLst>
      </pc:sldChg>
    </pc:docChg>
  </pc:docChgLst>
  <pc:docChgLst>
    <pc:chgData name="Williams, Chris - Division of Assessment and Accountability Support" userId="S::chris.williams@education.ky.gov::2f156fa2-a309-475c-82f3-62ae8d0ba8a4" providerId="AD" clId="Web-{320D6EF7-AF9B-4C8F-8D73-F02C96493C41}"/>
    <pc:docChg chg="modSld">
      <pc:chgData name="Williams, Chris - Division of Assessment and Accountability Support" userId="S::chris.williams@education.ky.gov::2f156fa2-a309-475c-82f3-62ae8d0ba8a4" providerId="AD" clId="Web-{320D6EF7-AF9B-4C8F-8D73-F02C96493C41}" dt="2024-07-11T20:58:48.371" v="10"/>
      <pc:docMkLst>
        <pc:docMk/>
      </pc:docMkLst>
      <pc:sldChg chg="modSp">
        <pc:chgData name="Williams, Chris - Division of Assessment and Accountability Support" userId="S::chris.williams@education.ky.gov::2f156fa2-a309-475c-82f3-62ae8d0ba8a4" providerId="AD" clId="Web-{320D6EF7-AF9B-4C8F-8D73-F02C96493C41}" dt="2024-07-11T20:58:01.290" v="5" actId="20577"/>
        <pc:sldMkLst>
          <pc:docMk/>
          <pc:sldMk cId="301902911" sldId="256"/>
        </pc:sldMkLst>
        <pc:spChg chg="mod">
          <ac:chgData name="Williams, Chris - Division of Assessment and Accountability Support" userId="S::chris.williams@education.ky.gov::2f156fa2-a309-475c-82f3-62ae8d0ba8a4" providerId="AD" clId="Web-{320D6EF7-AF9B-4C8F-8D73-F02C96493C41}" dt="2024-07-11T20:58:01.290" v="5" actId="20577"/>
          <ac:spMkLst>
            <pc:docMk/>
            <pc:sldMk cId="301902911" sldId="256"/>
            <ac:spMk id="4" creationId="{C69DB1B6-904E-4159-AFA3-8BECA16F509C}"/>
          </ac:spMkLst>
        </pc:spChg>
      </pc:sldChg>
      <pc:sldChg chg="modSp delCm modCm">
        <pc:chgData name="Williams, Chris - Division of Assessment and Accountability Support" userId="S::chris.williams@education.ky.gov::2f156fa2-a309-475c-82f3-62ae8d0ba8a4" providerId="AD" clId="Web-{320D6EF7-AF9B-4C8F-8D73-F02C96493C41}" dt="2024-07-11T20:58:48.371" v="10"/>
        <pc:sldMkLst>
          <pc:docMk/>
          <pc:sldMk cId="2447272016" sldId="636"/>
        </pc:sldMkLst>
        <pc:spChg chg="mod">
          <ac:chgData name="Williams, Chris - Division of Assessment and Accountability Support" userId="S::chris.williams@education.ky.gov::2f156fa2-a309-475c-82f3-62ae8d0ba8a4" providerId="AD" clId="Web-{320D6EF7-AF9B-4C8F-8D73-F02C96493C41}" dt="2024-07-11T20:58:48.293" v="9" actId="20577"/>
          <ac:spMkLst>
            <pc:docMk/>
            <pc:sldMk cId="2447272016" sldId="636"/>
            <ac:spMk id="3" creationId="{FF6652A6-3E2B-E9B6-FEED-689806ACE629}"/>
          </ac:spMkLst>
        </pc:spChg>
        <pc:extLst>
          <p:ext xmlns:p="http://schemas.openxmlformats.org/presentationml/2006/main" uri="{D6D511B9-2390-475A-947B-AFAB55BFBCF1}">
            <pc226:cmChg xmlns:pc226="http://schemas.microsoft.com/office/powerpoint/2022/06/main/command" chg="del">
              <pc226:chgData name="Williams, Chris - Division of Assessment and Accountability Support" userId="S::chris.williams@education.ky.gov::2f156fa2-a309-475c-82f3-62ae8d0ba8a4" providerId="AD" clId="Web-{320D6EF7-AF9B-4C8F-8D73-F02C96493C41}" dt="2024-07-11T20:58:48.371" v="10"/>
              <pc2:cmMkLst xmlns:pc2="http://schemas.microsoft.com/office/powerpoint/2019/9/main/command">
                <pc:docMk/>
                <pc:sldMk cId="2447272016" sldId="636"/>
                <pc2:cmMk id="{AE769BB8-F0E5-4F02-AF29-71305E75DB07}"/>
              </pc2:cmMkLst>
              <pc226:cmRplyChg chg="add">
                <pc226:chgData name="Williams, Chris - Division of Assessment and Accountability Support" userId="S::chris.williams@education.ky.gov::2f156fa2-a309-475c-82f3-62ae8d0ba8a4" providerId="AD" clId="Web-{320D6EF7-AF9B-4C8F-8D73-F02C96493C41}" dt="2024-07-11T20:58:31.292" v="8"/>
                <pc2:cmRplyMkLst xmlns:pc2="http://schemas.microsoft.com/office/powerpoint/2019/9/main/command">
                  <pc:docMk/>
                  <pc:sldMk cId="2447272016" sldId="636"/>
                  <pc2:cmMk id="{AE769BB8-F0E5-4F02-AF29-71305E75DB07}"/>
                  <pc2:cmRplyMk id="{746BD3A5-7AB0-425D-8404-00CB13DB532D}"/>
                </pc2:cmRplyMkLst>
              </pc226:cmRplyChg>
            </pc226:cmChg>
          </p:ext>
        </pc:extLst>
      </pc:sldChg>
    </pc:docChg>
  </pc:docChgLst>
  <pc:docChgLst>
    <pc:chgData name="Williams, Chris - Division of Assessment and Accountability Support" userId="S::chris.williams@education.ky.gov::2f156fa2-a309-475c-82f3-62ae8d0ba8a4" providerId="AD" clId="Web-{DF3C96F0-6A4D-44A4-8DDE-1068F3CAE412}"/>
    <pc:docChg chg="modSld">
      <pc:chgData name="Williams, Chris - Division of Assessment and Accountability Support" userId="S::chris.williams@education.ky.gov::2f156fa2-a309-475c-82f3-62ae8d0ba8a4" providerId="AD" clId="Web-{DF3C96F0-6A4D-44A4-8DDE-1068F3CAE412}" dt="2024-07-23T19:11:47.883" v="3" actId="1076"/>
      <pc:docMkLst>
        <pc:docMk/>
      </pc:docMkLst>
      <pc:sldChg chg="modSp">
        <pc:chgData name="Williams, Chris - Division of Assessment and Accountability Support" userId="S::chris.williams@education.ky.gov::2f156fa2-a309-475c-82f3-62ae8d0ba8a4" providerId="AD" clId="Web-{DF3C96F0-6A4D-44A4-8DDE-1068F3CAE412}" dt="2024-07-23T19:11:38.570" v="1" actId="1076"/>
        <pc:sldMkLst>
          <pc:docMk/>
          <pc:sldMk cId="1153131532" sldId="301"/>
        </pc:sldMkLst>
        <pc:spChg chg="mod">
          <ac:chgData name="Williams, Chris - Division of Assessment and Accountability Support" userId="S::chris.williams@education.ky.gov::2f156fa2-a309-475c-82f3-62ae8d0ba8a4" providerId="AD" clId="Web-{DF3C96F0-6A4D-44A4-8DDE-1068F3CAE412}" dt="2024-07-23T19:11:33.914" v="0" actId="1076"/>
          <ac:spMkLst>
            <pc:docMk/>
            <pc:sldMk cId="1153131532" sldId="301"/>
            <ac:spMk id="2" creationId="{91A05AB1-044A-CDA1-D9E8-72A7AA863B89}"/>
          </ac:spMkLst>
        </pc:spChg>
        <pc:spChg chg="mod">
          <ac:chgData name="Williams, Chris - Division of Assessment and Accountability Support" userId="S::chris.williams@education.ky.gov::2f156fa2-a309-475c-82f3-62ae8d0ba8a4" providerId="AD" clId="Web-{DF3C96F0-6A4D-44A4-8DDE-1068F3CAE412}" dt="2024-07-23T19:11:38.570" v="1" actId="1076"/>
          <ac:spMkLst>
            <pc:docMk/>
            <pc:sldMk cId="1153131532" sldId="301"/>
            <ac:spMk id="3" creationId="{C7BD9FBF-741F-DF25-35AC-341F755EEEEA}"/>
          </ac:spMkLst>
        </pc:spChg>
      </pc:sldChg>
      <pc:sldChg chg="modSp">
        <pc:chgData name="Williams, Chris - Division of Assessment and Accountability Support" userId="S::chris.williams@education.ky.gov::2f156fa2-a309-475c-82f3-62ae8d0ba8a4" providerId="AD" clId="Web-{DF3C96F0-6A4D-44A4-8DDE-1068F3CAE412}" dt="2024-07-23T19:11:47.883" v="3" actId="1076"/>
        <pc:sldMkLst>
          <pc:docMk/>
          <pc:sldMk cId="3980678854" sldId="302"/>
        </pc:sldMkLst>
        <pc:spChg chg="mod">
          <ac:chgData name="Williams, Chris - Division of Assessment and Accountability Support" userId="S::chris.williams@education.ky.gov::2f156fa2-a309-475c-82f3-62ae8d0ba8a4" providerId="AD" clId="Web-{DF3C96F0-6A4D-44A4-8DDE-1068F3CAE412}" dt="2024-07-23T19:11:42.945" v="2" actId="1076"/>
          <ac:spMkLst>
            <pc:docMk/>
            <pc:sldMk cId="3980678854" sldId="302"/>
            <ac:spMk id="2" creationId="{7301CF35-281F-57B7-3BAE-D2F0F5C9888F}"/>
          </ac:spMkLst>
        </pc:spChg>
        <pc:spChg chg="mod">
          <ac:chgData name="Williams, Chris - Division of Assessment and Accountability Support" userId="S::chris.williams@education.ky.gov::2f156fa2-a309-475c-82f3-62ae8d0ba8a4" providerId="AD" clId="Web-{DF3C96F0-6A4D-44A4-8DDE-1068F3CAE412}" dt="2024-07-23T19:11:47.883" v="3" actId="1076"/>
          <ac:spMkLst>
            <pc:docMk/>
            <pc:sldMk cId="3980678854" sldId="302"/>
            <ac:spMk id="3" creationId="{FB0706E7-5C9C-2C1D-9FBA-7AB990F3D24C}"/>
          </ac:spMkLst>
        </pc:spChg>
      </pc:sldChg>
    </pc:docChg>
  </pc:docChgLst>
  <pc:docChgLst>
    <pc:chgData name="Riley, Ben - Division of Assessment and Accountability Support" userId="4cd6cdff-1273-49fa-8860-d0f5fa3fb9f7" providerId="ADAL" clId="{EA494F08-5C93-4A6A-BB1C-7822702C6B05}"/>
    <pc:docChg chg="delSld">
      <pc:chgData name="Riley, Ben - Division of Assessment and Accountability Support" userId="4cd6cdff-1273-49fa-8860-d0f5fa3fb9f7" providerId="ADAL" clId="{EA494F08-5C93-4A6A-BB1C-7822702C6B05}" dt="2024-07-12T16:47:24.211" v="0" actId="47"/>
      <pc:docMkLst>
        <pc:docMk/>
      </pc:docMkLst>
      <pc:sldChg chg="del">
        <pc:chgData name="Riley, Ben - Division of Assessment and Accountability Support" userId="4cd6cdff-1273-49fa-8860-d0f5fa3fb9f7" providerId="ADAL" clId="{EA494F08-5C93-4A6A-BB1C-7822702C6B05}" dt="2024-07-12T16:47:24.211" v="0" actId="47"/>
        <pc:sldMkLst>
          <pc:docMk/>
          <pc:sldMk cId="1153131532" sldId="301"/>
        </pc:sldMkLst>
      </pc:sldChg>
    </pc:docChg>
  </pc:docChgLst>
  <pc:docChgLst>
    <pc:chgData name="Williams, Chris - Division of Assessment and Accountability Support" userId="S::chris.williams@education.ky.gov::2f156fa2-a309-475c-82f3-62ae8d0ba8a4" providerId="AD" clId="Web-{166A884C-60FA-40BD-C145-DC7769DD75BB}"/>
    <pc:docChg chg="">
      <pc:chgData name="Williams, Chris - Division of Assessment and Accountability Support" userId="S::chris.williams@education.ky.gov::2f156fa2-a309-475c-82f3-62ae8d0ba8a4" providerId="AD" clId="Web-{166A884C-60FA-40BD-C145-DC7769DD75BB}" dt="2024-07-11T18:59:01.094" v="0"/>
      <pc:docMkLst>
        <pc:docMk/>
      </pc:docMkLst>
      <pc:sldChg chg="modCm">
        <pc:chgData name="Williams, Chris - Division of Assessment and Accountability Support" userId="S::chris.williams@education.ky.gov::2f156fa2-a309-475c-82f3-62ae8d0ba8a4" providerId="AD" clId="Web-{166A884C-60FA-40BD-C145-DC7769DD75BB}" dt="2024-07-11T18:59:01.094" v="0"/>
        <pc:sldMkLst>
          <pc:docMk/>
          <pc:sldMk cId="1153131532" sldId="301"/>
        </pc:sldMkLst>
        <pc:extLst>
          <p:ext xmlns:p="http://schemas.openxmlformats.org/presentationml/2006/main" uri="{D6D511B9-2390-475A-947B-AFAB55BFBCF1}">
            <pc226:cmChg xmlns:pc226="http://schemas.microsoft.com/office/powerpoint/2022/06/main/command" chg="">
              <pc226:chgData name="Williams, Chris - Division of Assessment and Accountability Support" userId="S::chris.williams@education.ky.gov::2f156fa2-a309-475c-82f3-62ae8d0ba8a4" providerId="AD" clId="Web-{166A884C-60FA-40BD-C145-DC7769DD75BB}" dt="2024-07-11T18:59:01.094" v="0"/>
              <pc2:cmMkLst xmlns:pc2="http://schemas.microsoft.com/office/powerpoint/2019/9/main/command">
                <pc:docMk/>
                <pc:sldMk cId="1153131532" sldId="301"/>
                <pc2:cmMk id="{D48F648F-9F12-43E1-9C76-B1F26F4E87E0}"/>
              </pc2:cmMkLst>
              <pc226:cmRplyChg chg="add">
                <pc226:chgData name="Williams, Chris - Division of Assessment and Accountability Support" userId="S::chris.williams@education.ky.gov::2f156fa2-a309-475c-82f3-62ae8d0ba8a4" providerId="AD" clId="Web-{166A884C-60FA-40BD-C145-DC7769DD75BB}" dt="2024-07-11T18:59:01.094" v="0"/>
                <pc2:cmRplyMkLst xmlns:pc2="http://schemas.microsoft.com/office/powerpoint/2019/9/main/command">
                  <pc:docMk/>
                  <pc:sldMk cId="1153131532" sldId="301"/>
                  <pc2:cmMk id="{D48F648F-9F12-43E1-9C76-B1F26F4E87E0}"/>
                  <pc2:cmRplyMk id="{F49FDE7D-C2BE-4F53-8470-A656C188273B}"/>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2C9033-769B-4EFD-B4BC-E28CD2D40FD3}" type="datetimeFigureOut">
              <a:rPr lang="en-US" smtClean="0"/>
              <a:t>7/25/2024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41B365-D8D5-4ED3-A31E-D03B3F7A9AA2}" type="slidenum">
              <a:rPr lang="en-US" smtClean="0"/>
              <a:t>‹#›</a:t>
            </a:fld>
            <a:endParaRPr lang="en-US"/>
          </a:p>
        </p:txBody>
      </p:sp>
    </p:spTree>
    <p:extLst>
      <p:ext uri="{BB962C8B-B14F-4D97-AF65-F5344CB8AC3E}">
        <p14:creationId xmlns:p14="http://schemas.microsoft.com/office/powerpoint/2010/main" val="3461283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a:t>
            </a:fld>
            <a:endParaRPr lang="en-US"/>
          </a:p>
        </p:txBody>
      </p:sp>
    </p:spTree>
    <p:extLst>
      <p:ext uri="{BB962C8B-B14F-4D97-AF65-F5344CB8AC3E}">
        <p14:creationId xmlns:p14="http://schemas.microsoft.com/office/powerpoint/2010/main" val="273433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a:t>
            </a:fld>
            <a:endParaRPr lang="en-US"/>
          </a:p>
        </p:txBody>
      </p:sp>
    </p:spTree>
    <p:extLst>
      <p:ext uri="{BB962C8B-B14F-4D97-AF65-F5344CB8AC3E}">
        <p14:creationId xmlns:p14="http://schemas.microsoft.com/office/powerpoint/2010/main" val="1675385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t>PSP</a:t>
            </a:r>
            <a:r>
              <a:rPr lang="en-US" baseline="0"/>
              <a:t> and EL Program Participation tabs in IC</a:t>
            </a:r>
            <a:r>
              <a:rPr lang="en-US"/>
              <a:t> are to be completed within the first 30 calendar days of the school year or within 2 weeks of enrollment during the school year.</a:t>
            </a:r>
          </a:p>
          <a:p>
            <a:pPr eaLnBrk="1" hangingPunct="1">
              <a:spcBef>
                <a:spcPct val="0"/>
              </a:spcBef>
              <a:buFontTx/>
              <a:buChar char="•"/>
            </a:pPr>
            <a:endParaRPr lang="en-US"/>
          </a:p>
          <a:p>
            <a:pPr eaLnBrk="1" hangingPunct="1">
              <a:spcBef>
                <a:spcPct val="0"/>
              </a:spcBef>
              <a:buFontTx/>
              <a:buChar char="•"/>
            </a:pPr>
            <a:r>
              <a:rPr lang="en-US"/>
              <a:t>PSP committee includes the following: ELL Teacher/Specialist, Classroom Teacher(s), Principal, and Guidance Counselor</a:t>
            </a:r>
            <a:r>
              <a:rPr lang="en-US" baseline="0"/>
              <a:t> and Special Education teacher if the EL student has an IEP. This is not the entire list of staff who are on the PSP committee.</a:t>
            </a:r>
            <a:endParaRPr lang="en-US">
              <a:cs typeface="Calibri"/>
            </a:endParaRPr>
          </a:p>
          <a:p>
            <a:pPr eaLnBrk="1" hangingPunct="1">
              <a:spcBef>
                <a:spcPct val="0"/>
              </a:spcBef>
              <a:buFontTx/>
              <a:buChar char="•"/>
            </a:pPr>
            <a:endParaRPr lang="en-US"/>
          </a:p>
          <a:p>
            <a:pPr eaLnBrk="1" hangingPunct="1">
              <a:spcBef>
                <a:spcPct val="0"/>
              </a:spcBef>
              <a:buFontTx/>
              <a:buChar char="•"/>
            </a:pPr>
            <a:r>
              <a:rPr lang="en-US"/>
              <a:t>Current PSP updated yearly with new ACCESS scores.</a:t>
            </a:r>
            <a:endParaRPr lang="en-US">
              <a:cs typeface="Calibri"/>
            </a:endParaRPr>
          </a:p>
          <a:p>
            <a:pPr eaLnBrk="1" hangingPunct="1">
              <a:spcBef>
                <a:spcPct val="0"/>
              </a:spcBef>
              <a:buFontTx/>
              <a:buChar char="•"/>
            </a:pPr>
            <a:endParaRPr lang="en-US"/>
          </a:p>
          <a:p>
            <a:pPr eaLnBrk="1" hangingPunct="1">
              <a:spcBef>
                <a:spcPct val="0"/>
              </a:spcBef>
              <a:buFontTx/>
              <a:buChar char="•"/>
            </a:pPr>
            <a:r>
              <a:rPr lang="en-US"/>
              <a:t>Everyone who works with an EL student needs to have a copy of the PSP.</a:t>
            </a:r>
            <a:endParaRPr lang="en-US">
              <a:cs typeface="Calibri"/>
            </a:endParaRPr>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a:p>
            <a:pPr eaLnBrk="1" hangingPunct="1">
              <a:spcBef>
                <a:spcPct val="0"/>
              </a:spcBef>
            </a:pPr>
            <a:endParaRPr lang="en-US"/>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B68C8C-A1AC-4724-8ACB-3BC448C35C32}" type="slidenum">
              <a:rPr lang="en-US" smtClean="0"/>
              <a:pPr fontAlgn="base">
                <a:spcBef>
                  <a:spcPct val="0"/>
                </a:spcBef>
                <a:spcAft>
                  <a:spcPct val="0"/>
                </a:spcAft>
                <a:defRPr/>
              </a:pPr>
              <a:t>4</a:t>
            </a:fld>
            <a:endParaRPr lang="en-US"/>
          </a:p>
        </p:txBody>
      </p:sp>
    </p:spTree>
    <p:extLst>
      <p:ext uri="{BB962C8B-B14F-4D97-AF65-F5344CB8AC3E}">
        <p14:creationId xmlns:p14="http://schemas.microsoft.com/office/powerpoint/2010/main" val="2389549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Contact</a:t>
            </a:r>
            <a:r>
              <a:rPr lang="en-US" baseline="0"/>
              <a:t> </a:t>
            </a:r>
            <a:r>
              <a:rPr lang="en-US"/>
              <a:t>Kaiman Triplett or Brandy Neal </a:t>
            </a:r>
            <a:r>
              <a:rPr lang="en-US" baseline="0"/>
              <a:t>for a copy of a PSP.</a:t>
            </a:r>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5</a:t>
            </a:fld>
            <a:endParaRPr lang="en-US"/>
          </a:p>
        </p:txBody>
      </p:sp>
    </p:spTree>
    <p:extLst>
      <p:ext uri="{BB962C8B-B14F-4D97-AF65-F5344CB8AC3E}">
        <p14:creationId xmlns:p14="http://schemas.microsoft.com/office/powerpoint/2010/main" val="351011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6</a:t>
            </a:fld>
            <a:endParaRPr lang="en-US"/>
          </a:p>
        </p:txBody>
      </p:sp>
    </p:spTree>
    <p:extLst>
      <p:ext uri="{BB962C8B-B14F-4D97-AF65-F5344CB8AC3E}">
        <p14:creationId xmlns:p14="http://schemas.microsoft.com/office/powerpoint/2010/main" val="8684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7</a:t>
            </a:fld>
            <a:endParaRPr lang="en-US"/>
          </a:p>
        </p:txBody>
      </p:sp>
    </p:spTree>
    <p:extLst>
      <p:ext uri="{BB962C8B-B14F-4D97-AF65-F5344CB8AC3E}">
        <p14:creationId xmlns:p14="http://schemas.microsoft.com/office/powerpoint/2010/main" val="384008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WIDA Screener for Kindergarten screener scores can be entered into IC with date and proficiency levels and domain scores like the WIDA Screener scores are for grades 1-12.</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2672112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9</a:t>
            </a:fld>
            <a:endParaRPr lang="en-US"/>
          </a:p>
        </p:txBody>
      </p:sp>
    </p:spTree>
    <p:extLst>
      <p:ext uri="{BB962C8B-B14F-4D97-AF65-F5344CB8AC3E}">
        <p14:creationId xmlns:p14="http://schemas.microsoft.com/office/powerpoint/2010/main" val="938436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041B365-D8D5-4ED3-A31E-D03B3F7A9AA2}" type="slidenum">
              <a:rPr lang="en-US" smtClean="0"/>
              <a:t>13</a:t>
            </a:fld>
            <a:endParaRPr lang="en-US"/>
          </a:p>
        </p:txBody>
      </p:sp>
    </p:spTree>
    <p:extLst>
      <p:ext uri="{BB962C8B-B14F-4D97-AF65-F5344CB8AC3E}">
        <p14:creationId xmlns:p14="http://schemas.microsoft.com/office/powerpoint/2010/main" val="33594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r>
              <a:rPr lang="en-US"/>
              <a:t>KDE: OAA: DAAS:2023 Back to School Training</a:t>
            </a:r>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a:xfrm>
            <a:off x="838200" y="1825625"/>
            <a:ext cx="10515600" cy="37939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4586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754945" y="6461463"/>
            <a:ext cx="683339" cy="365125"/>
          </a:xfrm>
        </p:spPr>
        <p:txBody>
          <a:bodyPr/>
          <a:lstStyle>
            <a:lvl1pPr>
              <a:defRPr>
                <a:solidFill>
                  <a:schemeClr val="bg1"/>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548987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1985487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377696"/>
            <a:ext cx="4297680" cy="5118637"/>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377696"/>
            <a:ext cx="4297680" cy="5118637"/>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bg1"/>
                </a:solidFill>
              </a:defRPr>
            </a:lvl1pPr>
          </a:lstStyle>
          <a:p>
            <a:r>
              <a:rPr lang="en-US"/>
              <a:t>KDE: OAA: DAAS:2023 Back to School Training</a:t>
            </a:r>
          </a:p>
        </p:txBody>
      </p:sp>
    </p:spTree>
    <p:extLst>
      <p:ext uri="{BB962C8B-B14F-4D97-AF65-F5344CB8AC3E}">
        <p14:creationId xmlns:p14="http://schemas.microsoft.com/office/powerpoint/2010/main" val="302122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a:xfrm>
            <a:off x="836762" y="1690688"/>
            <a:ext cx="10515600" cy="4093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a:xfrm>
            <a:off x="0" y="6356350"/>
            <a:ext cx="3564699" cy="365125"/>
          </a:xfrm>
        </p:spPr>
        <p:txBody>
          <a:bodyPr/>
          <a:lstStyle/>
          <a:p>
            <a:r>
              <a:rPr lang="en-US"/>
              <a:t>KDE: OAA: DAAS:2023 Back to School Training</a:t>
            </a:r>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0" y="6457303"/>
            <a:ext cx="4078266" cy="365125"/>
          </a:xfrm>
        </p:spPr>
        <p:txBody>
          <a:bodyPr/>
          <a:lstStyle>
            <a:lvl1pPr>
              <a:defRPr>
                <a:solidFill>
                  <a:srgbClr val="102649"/>
                </a:solidFill>
              </a:defRPr>
            </a:lvl1pPr>
          </a:lstStyle>
          <a:p>
            <a:r>
              <a:rPr lang="en-US"/>
              <a:t>KDE: OAA: DAAS:2023 Back to School Training</a:t>
            </a:r>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3669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a:xfrm>
            <a:off x="0" y="6483936"/>
            <a:ext cx="3564699" cy="365125"/>
          </a:xfrm>
        </p:spPr>
        <p:txBody>
          <a:bodyPr/>
          <a:lstStyle/>
          <a:p>
            <a:r>
              <a:rPr lang="en-US"/>
              <a:t>KDE: OAA: DAAS:2023 Back to School Training</a:t>
            </a:r>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0079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a:xfrm>
            <a:off x="0" y="6492875"/>
            <a:ext cx="3564699" cy="365125"/>
          </a:xfrm>
        </p:spPr>
        <p:txBody>
          <a:bodyPr/>
          <a:lstStyle/>
          <a:p>
            <a:r>
              <a:rPr lang="en-US"/>
              <a:t>KDE: OAA: DAAS:2023 Back to School Training</a:t>
            </a:r>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a:xfrm>
            <a:off x="221202" y="6374044"/>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a:xfrm>
            <a:off x="0" y="6492875"/>
            <a:ext cx="3564699" cy="365125"/>
          </a:xfrm>
        </p:spPr>
        <p:txBody>
          <a:bodyPr/>
          <a:lstStyle>
            <a:lvl1pPr>
              <a:defRPr>
                <a:solidFill>
                  <a:srgbClr val="102649"/>
                </a:solidFill>
              </a:defRPr>
            </a:lvl1pPr>
          </a:lstStyle>
          <a:p>
            <a:r>
              <a:rPr lang="en-US"/>
              <a:t>KDE: OAA: DAAS:2023 Back to School Training</a:t>
            </a:r>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2088" y="6492875"/>
            <a:ext cx="4040688" cy="365125"/>
          </a:xfrm>
        </p:spPr>
        <p:txBody>
          <a:bodyPr/>
          <a:lstStyle>
            <a:lvl1pPr>
              <a:defRPr>
                <a:solidFill>
                  <a:srgbClr val="102649"/>
                </a:solidFill>
              </a:defRPr>
            </a:lvl1pPr>
          </a:lstStyle>
          <a:p>
            <a:r>
              <a:rPr lang="en-US"/>
              <a:t>KDE: OAA: DAAS:2023 Back to School Training</a:t>
            </a:r>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9089995" y="6475058"/>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a:xfrm>
            <a:off x="0" y="6492813"/>
            <a:ext cx="3564699" cy="365125"/>
          </a:xfrm>
        </p:spPr>
        <p:txBody>
          <a:bodyPr/>
          <a:lstStyle/>
          <a:p>
            <a:r>
              <a:rPr lang="en-US"/>
              <a:t>KDE: OAA: DAAS:2023 Back to School Training</a:t>
            </a:r>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39182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0" y="6475058"/>
            <a:ext cx="3564699" cy="365125"/>
          </a:xfrm>
          <a:prstGeom prst="rect">
            <a:avLst/>
          </a:prstGeom>
        </p:spPr>
        <p:txBody>
          <a:bodyPr vert="horz" lIns="91440" tIns="45720" rIns="91440" bIns="45720" rtlCol="0" anchor="ctr"/>
          <a:lstStyle>
            <a:lvl1pPr algn="ctr">
              <a:defRPr sz="1200">
                <a:solidFill>
                  <a:schemeClr val="bg1"/>
                </a:solidFill>
              </a:defRPr>
            </a:lvl1pPr>
          </a:lstStyle>
          <a:p>
            <a:r>
              <a:rPr lang="en-US"/>
              <a:t>KDE: OAA: DAAS:2023 Back to School Training</a:t>
            </a:r>
          </a:p>
        </p:txBody>
      </p:sp>
      <p:sp>
        <p:nvSpPr>
          <p:cNvPr id="4" name="Slide Number Placeholder 3">
            <a:extLst>
              <a:ext uri="{FF2B5EF4-FFF2-40B4-BE49-F238E27FC236}">
                <a16:creationId xmlns:a16="http://schemas.microsoft.com/office/drawing/2014/main" id="{5602FD1A-9D5A-45EB-8859-B0BA34934D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DC644-B50C-4938-9019-C0DFB5CBD5BB}" type="slidenum">
              <a:rPr lang="en-US" smtClean="0"/>
              <a:t>‹#›</a:t>
            </a:fld>
            <a:endParaRPr lang="en-US"/>
          </a:p>
        </p:txBody>
      </p:sp>
      <p:sp>
        <p:nvSpPr>
          <p:cNvPr id="7" name="TextBox 6">
            <a:extLst>
              <a:ext uri="{FF2B5EF4-FFF2-40B4-BE49-F238E27FC236}">
                <a16:creationId xmlns:a16="http://schemas.microsoft.com/office/drawing/2014/main" id="{4F3C4621-AF60-48FB-909A-2D36D0C2BE71}"/>
              </a:ext>
            </a:extLst>
          </p:cNvPr>
          <p:cNvSpPr txBox="1"/>
          <p:nvPr userDrawn="1"/>
        </p:nvSpPr>
        <p:spPr>
          <a:xfrm>
            <a:off x="7096665" y="6492875"/>
            <a:ext cx="503208" cy="276999"/>
          </a:xfrm>
          <a:prstGeom prst="rect">
            <a:avLst/>
          </a:prstGeom>
          <a:noFill/>
        </p:spPr>
        <p:txBody>
          <a:bodyPr wrap="square" rtlCol="0">
            <a:spAutoFit/>
          </a:bodyPr>
          <a:lstStyle/>
          <a:p>
            <a:fld id="{EE2B8DAB-7F15-4A3A-B4B6-3E2ED231A141}"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hf hdr="0" ftr="0" dt="0"/>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mailto:christen.roseberry@education.ky.gov" TargetMode="External"/><Relationship Id="rId3" Type="http://schemas.openxmlformats.org/officeDocument/2006/relationships/hyperlink" Target="mailto:Helen.jones@education.ky.gov" TargetMode="External"/><Relationship Id="rId7" Type="http://schemas.openxmlformats.org/officeDocument/2006/relationships/hyperlink" Target="mailto:chris.williams@education.ky.gov" TargetMode="External"/><Relationship Id="rId2" Type="http://schemas.openxmlformats.org/officeDocument/2006/relationships/hyperlink" Target="mailto:jennifer.stafford@education.ky.gov" TargetMode="External"/><Relationship Id="rId1" Type="http://schemas.openxmlformats.org/officeDocument/2006/relationships/slideLayout" Target="../slideLayouts/slideLayout2.xml"/><Relationship Id="rId6" Type="http://schemas.openxmlformats.org/officeDocument/2006/relationships/hyperlink" Target="mailto:devon.avery@education.ky.gov" TargetMode="External"/><Relationship Id="rId5" Type="http://schemas.openxmlformats.org/officeDocument/2006/relationships/hyperlink" Target="mailto:shara.savage@education.ky.gov" TargetMode="External"/><Relationship Id="rId10" Type="http://schemas.openxmlformats.org/officeDocument/2006/relationships/hyperlink" Target="mailto:melissa.chandler@education.ky.gov" TargetMode="External"/><Relationship Id="rId4" Type="http://schemas.openxmlformats.org/officeDocument/2006/relationships/hyperlink" Target="mailto:ben.riley@education.ky.gov" TargetMode="External"/><Relationship Id="rId9" Type="http://schemas.openxmlformats.org/officeDocument/2006/relationships/hyperlink" Target="mailto:krista.mullins@education.ky.go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acinfo@education.ky.gov?subject=Back%20to%20School%20Training%20Question"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mailto:chris.williams@education.ky.gov?subject=ACCESS/Alternate%20ACCESS/Screene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education.ky.gov/federal/progs/eng/Documents/Program%20Services%20Plan%20for%20English%20Learners%20Form.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s://www.education.ky.gov/districts/tech/sis/Documents/Standard-LEP.pdf"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education.ky.gov/districts/tech/sis/Documents/Standard-LEP.pdf"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69DB1B6-904E-4159-AFA3-8BECA16F509C}"/>
              </a:ext>
            </a:extLst>
          </p:cNvPr>
          <p:cNvSpPr txBox="1">
            <a:spLocks noGrp="1"/>
          </p:cNvSpPr>
          <p:nvPr>
            <p:ph type="title" idx="4294967295"/>
          </p:nvPr>
        </p:nvSpPr>
        <p:spPr>
          <a:xfrm>
            <a:off x="2023583" y="467685"/>
            <a:ext cx="9618991" cy="23241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rgbClr val="102649"/>
                </a:solidFill>
                <a:latin typeface="+mj-lt"/>
                <a:ea typeface="+mj-ea"/>
                <a:cs typeface="+mj-cs"/>
              </a:defRPr>
            </a:lvl1pPr>
          </a:lstStyle>
          <a:p>
            <a:pPr>
              <a:defRPr/>
            </a:pPr>
            <a:r>
              <a:rPr kumimoji="0" lang="en-US" sz="3600" b="0" i="0" u="none" strike="noStrike" kern="1200" cap="none" spc="0" normalizeH="0" baseline="0" noProof="0">
                <a:ln>
                  <a:noFill/>
                </a:ln>
                <a:solidFill>
                  <a:srgbClr val="102649"/>
                </a:solidFill>
                <a:effectLst/>
                <a:uLnTx/>
                <a:uFillTx/>
                <a:latin typeface="+mj-lt"/>
                <a:ea typeface="+mj-ea"/>
                <a:cs typeface="+mj-cs"/>
              </a:rPr>
              <a:t>2024-2025 Back to School </a:t>
            </a:r>
            <a:r>
              <a:rPr lang="en-US" sz="3600"/>
              <a:t>Trainings-Module 2: Identified EL Students</a:t>
            </a:r>
            <a:endParaRPr lang="en-US" sz="3600" b="0" i="0" u="none" strike="noStrike" kern="1200" cap="none" spc="0" normalizeH="0" baseline="0" noProof="0">
              <a:ln>
                <a:noFill/>
              </a:ln>
              <a:solidFill>
                <a:srgbClr val="102649"/>
              </a:solidFill>
              <a:effectLst/>
              <a:uLnTx/>
              <a:uFillTx/>
              <a:latin typeface="+mj-lt"/>
            </a:endParaRPr>
          </a:p>
        </p:txBody>
      </p:sp>
      <p:sp>
        <p:nvSpPr>
          <p:cNvPr id="9" name="Subtitle 2">
            <a:extLst>
              <a:ext uri="{FF2B5EF4-FFF2-40B4-BE49-F238E27FC236}">
                <a16:creationId xmlns:a16="http://schemas.microsoft.com/office/drawing/2014/main" id="{F03D6A03-BE1A-4040-9335-B6A1590FA9D1}"/>
              </a:ext>
            </a:extLst>
          </p:cNvPr>
          <p:cNvSpPr>
            <a:spLocks noGrp="1"/>
          </p:cNvSpPr>
          <p:nvPr>
            <p:ph type="subTitle" idx="1"/>
          </p:nvPr>
        </p:nvSpPr>
        <p:spPr>
          <a:xfrm>
            <a:off x="2503502" y="3500112"/>
            <a:ext cx="9144000" cy="1922002"/>
          </a:xfrm>
        </p:spPr>
        <p:txBody>
          <a:bodyPr vert="horz" lIns="91440" tIns="45720" rIns="91440" bIns="45720" rtlCol="0" anchor="t">
            <a:normAutofit/>
          </a:bodyPr>
          <a:lstStyle/>
          <a:p>
            <a:pPr algn="r"/>
            <a:r>
              <a:rPr lang="en-US" sz="3600" dirty="0"/>
              <a:t>ACCESS for ELLs/WIDA Alternate ACCESS </a:t>
            </a:r>
          </a:p>
          <a:p>
            <a:pPr algn="r"/>
            <a:r>
              <a:rPr lang="en-US" sz="3600"/>
              <a:t>Chris Williams, Program Consultant</a:t>
            </a:r>
          </a:p>
          <a:p>
            <a:pPr algn="r"/>
            <a:r>
              <a:rPr lang="en-US" sz="3600"/>
              <a:t>Office of Assessment and Accountability</a:t>
            </a:r>
          </a:p>
        </p:txBody>
      </p:sp>
    </p:spTree>
    <p:extLst>
      <p:ext uri="{BB962C8B-B14F-4D97-AF65-F5344CB8AC3E}">
        <p14:creationId xmlns:p14="http://schemas.microsoft.com/office/powerpoint/2010/main" val="301902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8" y="-743"/>
            <a:ext cx="8821257" cy="1320800"/>
          </a:xfrm>
        </p:spPr>
        <p:txBody>
          <a:bodyPr>
            <a:normAutofit/>
          </a:bodyPr>
          <a:lstStyle/>
          <a:p>
            <a:r>
              <a:rPr lang="en-US" sz="3600"/>
              <a:t>Parent Refusal of EL Services</a:t>
            </a:r>
          </a:p>
        </p:txBody>
      </p:sp>
      <p:sp>
        <p:nvSpPr>
          <p:cNvPr id="5" name="Text Placeholder 4"/>
          <p:cNvSpPr>
            <a:spLocks noGrp="1"/>
          </p:cNvSpPr>
          <p:nvPr>
            <p:ph type="body" sz="quarter" idx="13"/>
          </p:nvPr>
        </p:nvSpPr>
        <p:spPr>
          <a:xfrm>
            <a:off x="264867" y="1742702"/>
            <a:ext cx="10839738" cy="4901324"/>
          </a:xfrm>
        </p:spPr>
        <p:txBody>
          <a:bodyPr vert="horz" lIns="91440" tIns="45720" rIns="91440" bIns="45720" rtlCol="0" anchor="t">
            <a:normAutofit/>
          </a:bodyPr>
          <a:lstStyle/>
          <a:p>
            <a:pPr marL="0" indent="0">
              <a:buNone/>
            </a:pPr>
            <a:r>
              <a:rPr lang="en-US" sz="2400"/>
              <a:t>Parents can refuse EL services, but the student:</a:t>
            </a:r>
          </a:p>
          <a:p>
            <a:pPr lvl="1"/>
            <a:r>
              <a:rPr lang="en-US"/>
              <a:t>is still EL until the exit criteria is met</a:t>
            </a:r>
          </a:p>
          <a:p>
            <a:pPr lvl="1"/>
            <a:r>
              <a:rPr lang="en-US"/>
              <a:t>will have a current PSP with EL accommodations in IC and be provided EL instruction in the regular classroom</a:t>
            </a:r>
          </a:p>
          <a:p>
            <a:pPr lvl="1"/>
            <a:r>
              <a:rPr lang="en-US"/>
              <a:t>will take ACCESS for ELLs</a:t>
            </a:r>
            <a:r>
              <a:rPr lang="en-US" baseline="30000"/>
              <a:t>®</a:t>
            </a:r>
            <a:r>
              <a:rPr lang="en-US"/>
              <a:t> in January</a:t>
            </a:r>
          </a:p>
          <a:p>
            <a:endParaRPr lang="en-US"/>
          </a:p>
        </p:txBody>
      </p:sp>
    </p:spTree>
    <p:extLst>
      <p:ext uri="{BB962C8B-B14F-4D97-AF65-F5344CB8AC3E}">
        <p14:creationId xmlns:p14="http://schemas.microsoft.com/office/powerpoint/2010/main" val="2741098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5AB1-044A-CDA1-D9E8-72A7AA863B89}"/>
              </a:ext>
            </a:extLst>
          </p:cNvPr>
          <p:cNvSpPr>
            <a:spLocks noGrp="1"/>
          </p:cNvSpPr>
          <p:nvPr>
            <p:ph type="title"/>
          </p:nvPr>
        </p:nvSpPr>
        <p:spPr>
          <a:xfrm>
            <a:off x="138223" y="258799"/>
            <a:ext cx="10515600" cy="1325563"/>
          </a:xfrm>
        </p:spPr>
        <p:txBody>
          <a:bodyPr/>
          <a:lstStyle/>
          <a:p>
            <a:r>
              <a:rPr lang="en-US" dirty="0"/>
              <a:t>Contact Us</a:t>
            </a:r>
          </a:p>
        </p:txBody>
      </p:sp>
      <p:sp>
        <p:nvSpPr>
          <p:cNvPr id="3" name="Content Placeholder 2">
            <a:extLst>
              <a:ext uri="{FF2B5EF4-FFF2-40B4-BE49-F238E27FC236}">
                <a16:creationId xmlns:a16="http://schemas.microsoft.com/office/drawing/2014/main" id="{C7BD9FBF-741F-DF25-35AC-341F755EEEEA}"/>
              </a:ext>
            </a:extLst>
          </p:cNvPr>
          <p:cNvSpPr>
            <a:spLocks noGrp="1"/>
          </p:cNvSpPr>
          <p:nvPr>
            <p:ph idx="1"/>
          </p:nvPr>
        </p:nvSpPr>
        <p:spPr>
          <a:xfrm>
            <a:off x="138223" y="1463335"/>
            <a:ext cx="10515600" cy="4093115"/>
          </a:xfrm>
        </p:spPr>
        <p:txBody>
          <a:bodyPr>
            <a:normAutofit fontScale="92500" lnSpcReduction="10000"/>
          </a:bodyPr>
          <a:lstStyle/>
          <a:p>
            <a:r>
              <a:rPr lang="en-US" dirty="0">
                <a:hlinkClick r:id="rId2"/>
              </a:rPr>
              <a:t>Jennifer Stafford</a:t>
            </a:r>
            <a:r>
              <a:rPr lang="en-US" dirty="0"/>
              <a:t>, Division Director</a:t>
            </a:r>
          </a:p>
          <a:p>
            <a:r>
              <a:rPr lang="en-US" dirty="0">
                <a:hlinkClick r:id="rId3"/>
              </a:rPr>
              <a:t>Helen Jones</a:t>
            </a:r>
            <a:r>
              <a:rPr lang="en-US" dirty="0"/>
              <a:t>, Academic Program Manager</a:t>
            </a:r>
            <a:endParaRPr lang="en-US" dirty="0">
              <a:hlinkClick r:id="rId4"/>
            </a:endParaRPr>
          </a:p>
          <a:p>
            <a:r>
              <a:rPr lang="en-US" dirty="0">
                <a:hlinkClick r:id="rId5"/>
              </a:rPr>
              <a:t>Shara Savage</a:t>
            </a:r>
            <a:r>
              <a:rPr lang="en-US" dirty="0"/>
              <a:t>, Education Administration Program Manager</a:t>
            </a:r>
            <a:endParaRPr lang="en-US" dirty="0">
              <a:hlinkClick r:id="rId4"/>
            </a:endParaRPr>
          </a:p>
          <a:p>
            <a:r>
              <a:rPr lang="en-US" dirty="0">
                <a:hlinkClick r:id="rId4"/>
              </a:rPr>
              <a:t>Ben Riley</a:t>
            </a:r>
            <a:r>
              <a:rPr lang="en-US" dirty="0"/>
              <a:t>, Systems Consultant</a:t>
            </a:r>
          </a:p>
          <a:p>
            <a:r>
              <a:rPr lang="en-US" dirty="0">
                <a:hlinkClick r:id="rId6"/>
              </a:rPr>
              <a:t>Devon Avery</a:t>
            </a:r>
            <a:r>
              <a:rPr lang="en-US" dirty="0"/>
              <a:t>, Program Consultant</a:t>
            </a:r>
          </a:p>
          <a:p>
            <a:r>
              <a:rPr lang="en-US" dirty="0">
                <a:hlinkClick r:id="rId7"/>
              </a:rPr>
              <a:t>Chris Williams</a:t>
            </a:r>
            <a:r>
              <a:rPr lang="en-US" dirty="0"/>
              <a:t>, Program Consultant</a:t>
            </a:r>
          </a:p>
          <a:p>
            <a:r>
              <a:rPr lang="en-US" dirty="0">
                <a:hlinkClick r:id="rId8"/>
              </a:rPr>
              <a:t>Christen Roseberry</a:t>
            </a:r>
            <a:r>
              <a:rPr lang="en-US" dirty="0"/>
              <a:t>, Program Consultant </a:t>
            </a:r>
          </a:p>
          <a:p>
            <a:r>
              <a:rPr lang="en-US" dirty="0">
                <a:hlinkClick r:id="rId9"/>
              </a:rPr>
              <a:t>Krista Mullins</a:t>
            </a:r>
            <a:r>
              <a:rPr lang="en-US" dirty="0"/>
              <a:t>, Program Consultant</a:t>
            </a:r>
          </a:p>
          <a:p>
            <a:r>
              <a:rPr lang="en-US" dirty="0">
                <a:hlinkClick r:id="rId10"/>
              </a:rPr>
              <a:t>Melissa Chandler</a:t>
            </a:r>
            <a:r>
              <a:rPr lang="en-US" dirty="0"/>
              <a:t>, Program Consultant</a:t>
            </a:r>
          </a:p>
          <a:p>
            <a:endParaRPr lang="en-US" dirty="0"/>
          </a:p>
        </p:txBody>
      </p:sp>
    </p:spTree>
    <p:extLst>
      <p:ext uri="{BB962C8B-B14F-4D97-AF65-F5344CB8AC3E}">
        <p14:creationId xmlns:p14="http://schemas.microsoft.com/office/powerpoint/2010/main" val="115313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1CF35-281F-57B7-3BAE-D2F0F5C9888F}"/>
              </a:ext>
            </a:extLst>
          </p:cNvPr>
          <p:cNvSpPr>
            <a:spLocks noGrp="1"/>
          </p:cNvSpPr>
          <p:nvPr>
            <p:ph type="title"/>
          </p:nvPr>
        </p:nvSpPr>
        <p:spPr>
          <a:xfrm>
            <a:off x="138223" y="382846"/>
            <a:ext cx="10515600" cy="1325563"/>
          </a:xfrm>
        </p:spPr>
        <p:txBody>
          <a:bodyPr/>
          <a:lstStyle/>
          <a:p>
            <a:r>
              <a:rPr lang="en-US" dirty="0"/>
              <a:t>Other Back to School Trainings</a:t>
            </a:r>
          </a:p>
        </p:txBody>
      </p:sp>
      <p:sp>
        <p:nvSpPr>
          <p:cNvPr id="3" name="Content Placeholder 2">
            <a:extLst>
              <a:ext uri="{FF2B5EF4-FFF2-40B4-BE49-F238E27FC236}">
                <a16:creationId xmlns:a16="http://schemas.microsoft.com/office/drawing/2014/main" id="{FB0706E7-5C9C-2C1D-9FBA-7AB990F3D24C}"/>
              </a:ext>
            </a:extLst>
          </p:cNvPr>
          <p:cNvSpPr>
            <a:spLocks noGrp="1"/>
          </p:cNvSpPr>
          <p:nvPr>
            <p:ph idx="1"/>
          </p:nvPr>
        </p:nvSpPr>
        <p:spPr>
          <a:xfrm>
            <a:off x="278553" y="1628665"/>
            <a:ext cx="10515600" cy="4093115"/>
          </a:xfrm>
        </p:spPr>
        <p:txBody>
          <a:bodyPr vert="horz" lIns="91440" tIns="45720" rIns="91440" bIns="45720" rtlCol="0" anchor="t">
            <a:normAutofit/>
          </a:bodyPr>
          <a:lstStyle/>
          <a:p>
            <a:r>
              <a:rPr lang="en-US" dirty="0"/>
              <a:t>Accountability Overview</a:t>
            </a:r>
          </a:p>
          <a:p>
            <a:r>
              <a:rPr lang="en-US" dirty="0"/>
              <a:t>ACCESS/Alternate </a:t>
            </a:r>
            <a:r>
              <a:rPr lang="en-US"/>
              <a:t>ACCESS </a:t>
            </a:r>
            <a:r>
              <a:rPr lang="en-US" dirty="0"/>
              <a:t>AKSA (Attainment Tasks)</a:t>
            </a:r>
          </a:p>
          <a:p>
            <a:r>
              <a:rPr lang="en-US" dirty="0"/>
              <a:t>K Screen</a:t>
            </a:r>
          </a:p>
          <a:p>
            <a:r>
              <a:rPr lang="en-US" dirty="0"/>
              <a:t>Test Security</a:t>
            </a:r>
          </a:p>
          <a:p>
            <a:endParaRPr lang="en-US" dirty="0"/>
          </a:p>
        </p:txBody>
      </p:sp>
    </p:spTree>
    <p:extLst>
      <p:ext uri="{BB962C8B-B14F-4D97-AF65-F5344CB8AC3E}">
        <p14:creationId xmlns:p14="http://schemas.microsoft.com/office/powerpoint/2010/main" val="3980678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11C893B3-73F2-4068-9286-0015FB25B9A9}"/>
              </a:ext>
            </a:extLst>
          </p:cNvPr>
          <p:cNvSpPr>
            <a:spLocks noGrp="1"/>
          </p:cNvSpPr>
          <p:nvPr>
            <p:ph type="title"/>
          </p:nvPr>
        </p:nvSpPr>
        <p:spPr>
          <a:xfrm>
            <a:off x="67019" y="163149"/>
            <a:ext cx="10120829" cy="1261298"/>
          </a:xfrm>
          <a:prstGeom prst="rect">
            <a:avLst/>
          </a:prstGeom>
        </p:spPr>
        <p:txBody>
          <a:bodyPr>
            <a:normAutofit/>
          </a:bodyPr>
          <a:lstStyle/>
          <a:p>
            <a:r>
              <a:rPr lang="en-US" sz="3600" dirty="0"/>
              <a:t>Division of Assessment and Accountability Support</a:t>
            </a:r>
          </a:p>
        </p:txBody>
      </p:sp>
      <p:sp>
        <p:nvSpPr>
          <p:cNvPr id="6" name="Rectangle: Rounded Corners 5">
            <a:extLst>
              <a:ext uri="{FF2B5EF4-FFF2-40B4-BE49-F238E27FC236}">
                <a16:creationId xmlns:a16="http://schemas.microsoft.com/office/drawing/2014/main" id="{B90D9DA2-C37A-4EC2-9DD5-C3DCF061A585}"/>
              </a:ext>
            </a:extLst>
          </p:cNvPr>
          <p:cNvSpPr/>
          <p:nvPr/>
        </p:nvSpPr>
        <p:spPr>
          <a:xfrm>
            <a:off x="218022" y="1626704"/>
            <a:ext cx="3856383" cy="3604592"/>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a:solidFill>
                  <a:schemeClr val="tx1"/>
                </a:solidFill>
              </a:rPr>
              <a:t>OAA/DAAS </a:t>
            </a:r>
            <a:br>
              <a:rPr lang="en-US" sz="2800">
                <a:solidFill>
                  <a:schemeClr val="tx1"/>
                </a:solidFill>
              </a:rPr>
            </a:br>
            <a:r>
              <a:rPr lang="en-US" sz="2800">
                <a:solidFill>
                  <a:schemeClr val="tx1"/>
                </a:solidFill>
              </a:rPr>
              <a:t>(502) 564-4394 </a:t>
            </a:r>
            <a:br>
              <a:rPr lang="en-US" sz="2800">
                <a:solidFill>
                  <a:schemeClr val="tx1"/>
                </a:solidFill>
              </a:rPr>
            </a:br>
            <a:r>
              <a:rPr lang="en-US" sz="2400">
                <a:solidFill>
                  <a:schemeClr val="tx1"/>
                </a:solidFill>
                <a:hlinkClick r:id="rId3"/>
              </a:rPr>
              <a:t>dacinfo@education.ky.gov </a:t>
            </a:r>
            <a:endParaRPr lang="en-US" sz="2400">
              <a:solidFill>
                <a:schemeClr val="tx1"/>
              </a:solidFill>
            </a:endParaRPr>
          </a:p>
        </p:txBody>
      </p:sp>
      <p:sp>
        <p:nvSpPr>
          <p:cNvPr id="7" name="Rectangle: Rounded Corners 6">
            <a:extLst>
              <a:ext uri="{FF2B5EF4-FFF2-40B4-BE49-F238E27FC236}">
                <a16:creationId xmlns:a16="http://schemas.microsoft.com/office/drawing/2014/main" id="{27CC5510-07A2-4BCD-9A13-9559C66A3657}"/>
              </a:ext>
            </a:extLst>
          </p:cNvPr>
          <p:cNvSpPr/>
          <p:nvPr/>
        </p:nvSpPr>
        <p:spPr>
          <a:xfrm>
            <a:off x="4177309" y="1629219"/>
            <a:ext cx="4241833" cy="3603154"/>
          </a:xfrm>
          <a:prstGeom prst="roundRect">
            <a:avLst/>
          </a:prstGeom>
          <a:solidFill>
            <a:srgbClr val="A7CBCD"/>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r>
              <a:rPr lang="en-US" sz="2400">
                <a:solidFill>
                  <a:schemeClr val="tx1"/>
                </a:solidFill>
              </a:rPr>
              <a:t>Chris Williams, Program Consultant, </a:t>
            </a:r>
          </a:p>
          <a:p>
            <a:pPr lvl="1"/>
            <a:r>
              <a:rPr lang="en-US" sz="2400">
                <a:solidFill>
                  <a:schemeClr val="bg1"/>
                </a:solidFill>
                <a:hlinkClick r:id="rId4"/>
              </a:rPr>
              <a:t>chris.williams@education.ky.gov</a:t>
            </a:r>
            <a:endParaRPr lang="en-US" sz="2400">
              <a:solidFill>
                <a:schemeClr val="bg1"/>
              </a:solidFill>
            </a:endParaRPr>
          </a:p>
        </p:txBody>
      </p:sp>
    </p:spTree>
    <p:extLst>
      <p:ext uri="{BB962C8B-B14F-4D97-AF65-F5344CB8AC3E}">
        <p14:creationId xmlns:p14="http://schemas.microsoft.com/office/powerpoint/2010/main" val="219920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EE408-375E-46FE-B741-DE0A51A04870}"/>
              </a:ext>
            </a:extLst>
          </p:cNvPr>
          <p:cNvSpPr>
            <a:spLocks noGrp="1"/>
          </p:cNvSpPr>
          <p:nvPr>
            <p:ph type="title" idx="4294967295"/>
          </p:nvPr>
        </p:nvSpPr>
        <p:spPr/>
        <p:txBody>
          <a:bodyPr>
            <a:normAutofit/>
          </a:bodyPr>
          <a:lstStyle/>
          <a:p>
            <a:r>
              <a:rPr lang="en-US" sz="3600"/>
              <a:t>Thanks for Attending</a:t>
            </a:r>
          </a:p>
        </p:txBody>
      </p:sp>
      <p:pic>
        <p:nvPicPr>
          <p:cNvPr id="3" name="Picture 3">
            <a:extLst>
              <a:ext uri="{FF2B5EF4-FFF2-40B4-BE49-F238E27FC236}">
                <a16:creationId xmlns:a16="http://schemas.microsoft.com/office/drawing/2014/main" id="{F8228135-254D-D44E-FEC4-99D998046CD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0617" y="1931095"/>
            <a:ext cx="5473700" cy="2403743"/>
          </a:xfrm>
          <a:prstGeom prst="rect">
            <a:avLst/>
          </a:prstGeom>
        </p:spPr>
      </p:pic>
    </p:spTree>
    <p:extLst>
      <p:ext uri="{BB962C8B-B14F-4D97-AF65-F5344CB8AC3E}">
        <p14:creationId xmlns:p14="http://schemas.microsoft.com/office/powerpoint/2010/main" val="1481697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A113C-829C-3D92-FDD9-BCBC7969EA0B}"/>
              </a:ext>
            </a:extLst>
          </p:cNvPr>
          <p:cNvSpPr>
            <a:spLocks noGrp="1"/>
          </p:cNvSpPr>
          <p:nvPr>
            <p:ph type="title"/>
          </p:nvPr>
        </p:nvSpPr>
        <p:spPr>
          <a:xfrm>
            <a:off x="211423" y="141589"/>
            <a:ext cx="10515600" cy="1325563"/>
          </a:xfrm>
        </p:spPr>
        <p:txBody>
          <a:bodyPr/>
          <a:lstStyle/>
          <a:p>
            <a:r>
              <a:rPr lang="en-US"/>
              <a:t>Module Trainings</a:t>
            </a:r>
          </a:p>
        </p:txBody>
      </p:sp>
      <p:sp>
        <p:nvSpPr>
          <p:cNvPr id="3" name="Content Placeholder 2">
            <a:extLst>
              <a:ext uri="{FF2B5EF4-FFF2-40B4-BE49-F238E27FC236}">
                <a16:creationId xmlns:a16="http://schemas.microsoft.com/office/drawing/2014/main" id="{FF6652A6-3E2B-E9B6-FEED-689806ACE629}"/>
              </a:ext>
            </a:extLst>
          </p:cNvPr>
          <p:cNvSpPr>
            <a:spLocks noGrp="1"/>
          </p:cNvSpPr>
          <p:nvPr>
            <p:ph idx="1"/>
          </p:nvPr>
        </p:nvSpPr>
        <p:spPr>
          <a:xfrm>
            <a:off x="288642" y="1308996"/>
            <a:ext cx="10515600" cy="4093115"/>
          </a:xfrm>
        </p:spPr>
        <p:txBody>
          <a:bodyPr vert="horz" lIns="91440" tIns="45720" rIns="91440" bIns="45720" rtlCol="0" anchor="t">
            <a:normAutofit/>
          </a:bodyPr>
          <a:lstStyle/>
          <a:p>
            <a:r>
              <a:rPr lang="en-US"/>
              <a:t>Module 1-WIDA Screener for Kindergarten and WIDA Screener Online</a:t>
            </a:r>
          </a:p>
          <a:p>
            <a:r>
              <a:rPr lang="en-US" b="1"/>
              <a:t>Module 2-Identified EL Students</a:t>
            </a:r>
          </a:p>
          <a:p>
            <a:r>
              <a:rPr lang="en-US"/>
              <a:t>Module 3-WIDA Secure Portal</a:t>
            </a:r>
          </a:p>
          <a:p>
            <a:r>
              <a:rPr lang="en-US"/>
              <a:t>Module 4-WIDA AMS</a:t>
            </a:r>
          </a:p>
          <a:p>
            <a:r>
              <a:rPr lang="en-US"/>
              <a:t>Module </a:t>
            </a:r>
            <a:r>
              <a:rPr lang="en-US" dirty="0"/>
              <a:t>5-ACCESS/Alternate </a:t>
            </a:r>
            <a:r>
              <a:rPr lang="en-US"/>
              <a:t>ACCESS</a:t>
            </a:r>
          </a:p>
          <a:p>
            <a:endParaRPr lang="en-US"/>
          </a:p>
          <a:p>
            <a:endParaRPr lang="en-US"/>
          </a:p>
          <a:p>
            <a:endParaRPr lang="en-US"/>
          </a:p>
        </p:txBody>
      </p:sp>
    </p:spTree>
    <p:extLst>
      <p:ext uri="{BB962C8B-B14F-4D97-AF65-F5344CB8AC3E}">
        <p14:creationId xmlns:p14="http://schemas.microsoft.com/office/powerpoint/2010/main" val="2447272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100" y="2592281"/>
            <a:ext cx="9436100" cy="1695634"/>
          </a:xfrm>
        </p:spPr>
        <p:txBody>
          <a:bodyPr>
            <a:noAutofit/>
          </a:bodyPr>
          <a:lstStyle/>
          <a:p>
            <a:r>
              <a:rPr lang="en-US" sz="3600"/>
              <a:t>Module 2-Identified EL Students</a:t>
            </a:r>
          </a:p>
        </p:txBody>
      </p:sp>
      <p:sp>
        <p:nvSpPr>
          <p:cNvPr id="2" name="Slide Number Placeholder 1">
            <a:extLst>
              <a:ext uri="{FF2B5EF4-FFF2-40B4-BE49-F238E27FC236}">
                <a16:creationId xmlns:a16="http://schemas.microsoft.com/office/drawing/2014/main" id="{16DD9758-6BD1-6C12-0649-355DAAB14D50}"/>
              </a:ext>
            </a:extLst>
          </p:cNvPr>
          <p:cNvSpPr>
            <a:spLocks noGrp="1"/>
          </p:cNvSpPr>
          <p:nvPr>
            <p:ph type="sldNum" sz="quarter" idx="12"/>
          </p:nvPr>
        </p:nvSpPr>
        <p:spPr/>
        <p:txBody>
          <a:bodyPr/>
          <a:lstStyle/>
          <a:p>
            <a:fld id="{01152AFA-7C55-604E-8665-049907417E35}" type="slidenum">
              <a:rPr lang="en-US" smtClean="0"/>
              <a:pPr/>
              <a:t>3</a:t>
            </a:fld>
            <a:endParaRPr lang="en-US"/>
          </a:p>
        </p:txBody>
      </p:sp>
    </p:spTree>
    <p:extLst>
      <p:ext uri="{BB962C8B-B14F-4D97-AF65-F5344CB8AC3E}">
        <p14:creationId xmlns:p14="http://schemas.microsoft.com/office/powerpoint/2010/main" val="620012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85179" y="-129788"/>
            <a:ext cx="9038154" cy="1320800"/>
          </a:xfrm>
        </p:spPr>
        <p:txBody>
          <a:bodyPr>
            <a:normAutofit/>
          </a:bodyPr>
          <a:lstStyle/>
          <a:p>
            <a:r>
              <a:rPr lang="en-US" sz="3600" dirty="0"/>
              <a:t>Identified EL Students</a:t>
            </a:r>
          </a:p>
        </p:txBody>
      </p:sp>
      <p:sp>
        <p:nvSpPr>
          <p:cNvPr id="12292" name="Content Placeholder 2"/>
          <p:cNvSpPr>
            <a:spLocks noGrp="1"/>
          </p:cNvSpPr>
          <p:nvPr>
            <p:ph idx="4294967295"/>
          </p:nvPr>
        </p:nvSpPr>
        <p:spPr>
          <a:xfrm>
            <a:off x="-1" y="1087414"/>
            <a:ext cx="11634281" cy="5101334"/>
          </a:xfrm>
          <a:prstGeom prst="rect">
            <a:avLst/>
          </a:prstGeom>
        </p:spPr>
        <p:txBody>
          <a:bodyPr vert="horz" lIns="91440" tIns="45720" rIns="91440" bIns="45720" rtlCol="0" anchor="t">
            <a:normAutofit/>
          </a:bodyPr>
          <a:lstStyle/>
          <a:p>
            <a:pPr marL="755015" indent="-608965"/>
            <a:r>
              <a:rPr lang="en-US" sz="2400"/>
              <a:t>A program services committee will design a Program Services Plan (PSP) for each identified EL student. The EL and regular education teachers will provide services throughout the year, with appropriate instructional and assessment accommodations for each individual EL student.</a:t>
            </a:r>
          </a:p>
          <a:p>
            <a:pPr marL="755015" indent="-608965"/>
            <a:r>
              <a:rPr lang="en-US" sz="2400"/>
              <a:t>The EL identification, services, and instructional and assessment accommodations must be entered into Infinite Campus (IC) under Program Participation. (English Learners-EL</a:t>
            </a:r>
            <a:r>
              <a:rPr lang="en-US" sz="2400" dirty="0"/>
              <a:t>). The assessments are entered under student information. Then the EL assessment will appear as read only under Program Participation (EL).</a:t>
            </a:r>
            <a:endParaRPr lang="en-US" sz="2400"/>
          </a:p>
          <a:p>
            <a:pPr marL="755015" indent="-608965"/>
            <a:r>
              <a:rPr lang="en-US" sz="2400"/>
              <a:t>All identified EL students are required federally to be assessed annually with an English Language Proficiency test.</a:t>
            </a:r>
          </a:p>
          <a:p>
            <a:pPr marL="486410" indent="-340360">
              <a:buFont typeface="Wingdings 3" pitchFamily="18" charset="2"/>
              <a:buChar char=""/>
            </a:pPr>
            <a:endParaRPr lang="en-US" sz="3733"/>
          </a:p>
          <a:p>
            <a:pPr marL="486410" indent="-340360">
              <a:buFont typeface="Wingdings 3" pitchFamily="18" charset="2"/>
              <a:buChar char=""/>
            </a:pPr>
            <a:endParaRPr lang="en-US"/>
          </a:p>
        </p:txBody>
      </p:sp>
    </p:spTree>
    <p:extLst>
      <p:ext uri="{BB962C8B-B14F-4D97-AF65-F5344CB8AC3E}">
        <p14:creationId xmlns:p14="http://schemas.microsoft.com/office/powerpoint/2010/main" val="3453550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It is the title of the slide, Essential Elements of a Program Services Plan or shortened a PSP."/>
          <p:cNvSpPr>
            <a:spLocks noGrp="1"/>
          </p:cNvSpPr>
          <p:nvPr>
            <p:ph type="title"/>
          </p:nvPr>
        </p:nvSpPr>
        <p:spPr>
          <a:xfrm>
            <a:off x="185076" y="267674"/>
            <a:ext cx="4621576" cy="1151130"/>
          </a:xfrm>
        </p:spPr>
        <p:txBody>
          <a:bodyPr anchor="ctr">
            <a:normAutofit/>
          </a:bodyPr>
          <a:lstStyle/>
          <a:p>
            <a:r>
              <a:rPr lang="en-US" sz="3600"/>
              <a:t>Essential Elements of a PSP</a:t>
            </a:r>
          </a:p>
        </p:txBody>
      </p:sp>
      <p:sp>
        <p:nvSpPr>
          <p:cNvPr id="5" name="TextBox 4">
            <a:extLst>
              <a:ext uri="{FF2B5EF4-FFF2-40B4-BE49-F238E27FC236}">
                <a16:creationId xmlns:a16="http://schemas.microsoft.com/office/drawing/2014/main" id="{BEFE776D-B232-5FF8-8E3D-E46D961AF4A9}"/>
              </a:ext>
            </a:extLst>
          </p:cNvPr>
          <p:cNvSpPr txBox="1"/>
          <p:nvPr/>
        </p:nvSpPr>
        <p:spPr>
          <a:xfrm>
            <a:off x="418935" y="1972217"/>
            <a:ext cx="380480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Full version of the </a:t>
            </a:r>
            <a:r>
              <a:rPr lang="en-US" sz="3200">
                <a:hlinkClick r:id="rId3"/>
              </a:rPr>
              <a:t>PSP</a:t>
            </a:r>
            <a:r>
              <a:rPr lang="en-US" sz="3200"/>
              <a:t> for districts to use.</a:t>
            </a:r>
          </a:p>
        </p:txBody>
      </p:sp>
      <p:pic>
        <p:nvPicPr>
          <p:cNvPr id="7" name="Picture 6" descr="Essential Elements of a PSP&#10;&#10;The parental notification must include:&#10;o The reason for identification of the child as an EL;&#10;o The child’s level of English language proficiency, how the level was assessed, and the status of the child’s academic achievement.&#10;o Methods of instruction used in the program in which the child is, or will be, participating, and the methods of instruction used in other available programs, including how the programs differ;&#10;o How the program will meet the educational strengths and needs of the child and help the child achieve English language proficiency, and meet academic standards;&#10;o Exit requirements for the program, expected rate of transition to a classroom not tailored for EL students, and expected rate of high school graduation;&#10;o In the case of a child with a disability, how the program meets the annual goals in the child’s individualized education program (IEP); and&#10;o Information regarding parents’ right to withdraw the child from a program upon their request, and to decline enrollment or choose another program or method of instruction, if available.&#10;&#10;The notification must be provided no later than 30 calendar days after the beginning of the school year or within the first two weeks of placement in an LIEP for students who enroll after the start of the school year. (ESEA Section 1112(e)(3)(A), 1112(e)(3)(B))&#10;&#10;The notice and information provided must be in an understandable and uniform format and, to the extent practicable, provided in a language that the parents can understand.&#10;(ESEA Section 1112(e)(4))&#10;&#10;Required under state regulation (703 KAR 5:070, Sec. 2, Inclusion of Special Populations in the State-Required Assessment and Accountability Programs):&#10;&#10;&#10;If accommodations are needed, documentation shall include:&#10;• The name and date of the English language proficiency assessment administered to determine a student’s EL status; &#10;•  A PSP that includes the specific accommodations to be implemented in instruction; &#10;•  A list of the names of the PSP committee members who reviewed the documentation and made the decisions. The list of staff shall be placed with the Title III records; &#10;• The appropriate accommodations needed; and &#10;• The signature of the principal of the appropriate school as an indication of approval for the described accommodations."/>
          <p:cNvPicPr>
            <a:picLocks noChangeAspect="1"/>
          </p:cNvPicPr>
          <p:nvPr/>
        </p:nvPicPr>
        <p:blipFill>
          <a:blip r:embed="rId4"/>
          <a:stretch>
            <a:fillRect/>
          </a:stretch>
        </p:blipFill>
        <p:spPr>
          <a:xfrm>
            <a:off x="5016469" y="267460"/>
            <a:ext cx="5105121" cy="5776036"/>
          </a:xfrm>
          <a:prstGeom prst="rect">
            <a:avLst/>
          </a:prstGeom>
          <a:noFill/>
        </p:spPr>
      </p:pic>
      <p:sp>
        <p:nvSpPr>
          <p:cNvPr id="3" name="Slide Number Placeholder 2">
            <a:extLst>
              <a:ext uri="{FF2B5EF4-FFF2-40B4-BE49-F238E27FC236}">
                <a16:creationId xmlns:a16="http://schemas.microsoft.com/office/drawing/2014/main" id="{F47AD7E0-2F53-E90F-3396-0B203157F655}"/>
              </a:ext>
              <a:ext uri="{C183D7F6-B498-43B3-948B-1728B52AA6E4}">
                <adec:decorative xmlns:adec="http://schemas.microsoft.com/office/drawing/2017/decorative" val="1"/>
              </a:ext>
            </a:extLst>
          </p:cNvPr>
          <p:cNvSpPr>
            <a:spLocks noGrp="1"/>
          </p:cNvSpPr>
          <p:nvPr>
            <p:ph type="sldNum" sz="quarter" idx="10"/>
          </p:nvPr>
        </p:nvSpPr>
        <p:spPr>
          <a:xfrm>
            <a:off x="-6420633" y="4320871"/>
            <a:ext cx="2743200" cy="365125"/>
          </a:xfrm>
        </p:spPr>
        <p:txBody>
          <a:bodyPr/>
          <a:lstStyle/>
          <a:p>
            <a:fld id="{91BD7323-49BF-4C97-8773-5EC64C492009}" type="slidenum">
              <a:rPr lang="en-US" smtClean="0"/>
              <a:pPr/>
              <a:t>5</a:t>
            </a:fld>
            <a:endParaRPr lang="en-US"/>
          </a:p>
        </p:txBody>
      </p:sp>
    </p:spTree>
    <p:extLst>
      <p:ext uri="{BB962C8B-B14F-4D97-AF65-F5344CB8AC3E}">
        <p14:creationId xmlns:p14="http://schemas.microsoft.com/office/powerpoint/2010/main" val="3796392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is a link to the EL Data standards in the title for entering EL Data into Infinite Campus-IC."/>
          <p:cNvSpPr>
            <a:spLocks noGrp="1"/>
          </p:cNvSpPr>
          <p:nvPr>
            <p:ph type="title" idx="4294967295"/>
          </p:nvPr>
        </p:nvSpPr>
        <p:spPr>
          <a:xfrm>
            <a:off x="157030" y="89801"/>
            <a:ext cx="11142785" cy="901701"/>
          </a:xfrm>
        </p:spPr>
        <p:txBody>
          <a:bodyPr>
            <a:normAutofit/>
          </a:bodyPr>
          <a:lstStyle/>
          <a:p>
            <a:r>
              <a:rPr lang="en-US" sz="3600"/>
              <a:t>EL Data Standards for Entering EL Data in IC</a:t>
            </a:r>
          </a:p>
        </p:txBody>
      </p:sp>
      <p:sp>
        <p:nvSpPr>
          <p:cNvPr id="9" name="Rectangle 8" descr="Path to view/enter English Learner data (Student Information | Program Participation | English Learners (EL) for each step of the entering EL Data into IC."/>
          <p:cNvSpPr/>
          <p:nvPr/>
        </p:nvSpPr>
        <p:spPr>
          <a:xfrm>
            <a:off x="157030" y="914076"/>
            <a:ext cx="3856170" cy="1323439"/>
          </a:xfrm>
          <a:prstGeom prst="rect">
            <a:avLst/>
          </a:prstGeom>
        </p:spPr>
        <p:txBody>
          <a:bodyPr wrap="square" lIns="91440" tIns="45720" rIns="91440" bIns="45720" anchor="t">
            <a:spAutoFit/>
          </a:bodyPr>
          <a:lstStyle/>
          <a:p>
            <a:r>
              <a:rPr lang="en-US" sz="2000" b="1" dirty="0">
                <a:solidFill>
                  <a:srgbClr val="1F497D"/>
                </a:solidFill>
                <a:latin typeface="Franklin Gothic Book"/>
                <a:ea typeface="Calibri" panose="020F0502020204030204" pitchFamily="34" charset="0"/>
                <a:cs typeface="Times New Roman"/>
              </a:rPr>
              <a:t>Path to view/enter English Learner data (Student Information | Program Participation | English Learners (EL)</a:t>
            </a:r>
            <a:endParaRPr lang="en-US" sz="2000" b="1">
              <a:effectLst/>
              <a:latin typeface="Franklin Gothic Book"/>
              <a:ea typeface="Calibri" panose="020F0502020204030204" pitchFamily="34" charset="0"/>
              <a:cs typeface="Times New Roman"/>
            </a:endParaRPr>
          </a:p>
        </p:txBody>
      </p:sp>
      <p:pic>
        <p:nvPicPr>
          <p:cNvPr id="1026" name="Picture 2" descr="It shows the path to view/enter EL data information under the program participation tab in IC which is under the index tab, then select English Learners (EL) to begin entering the data for 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6" y="2536361"/>
            <a:ext cx="2248522" cy="288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ounded Rectangle 15" descr="This is step one for entering data in IC on the EL Program tab."/>
          <p:cNvSpPr/>
          <p:nvPr/>
        </p:nvSpPr>
        <p:spPr>
          <a:xfrm>
            <a:off x="4032089" y="1088136"/>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8" name="Rectangle 7" descr="This is the EL Program tab."/>
          <p:cNvSpPr/>
          <p:nvPr/>
        </p:nvSpPr>
        <p:spPr>
          <a:xfrm>
            <a:off x="4574937" y="1203033"/>
            <a:ext cx="1720599" cy="369332"/>
          </a:xfrm>
          <a:prstGeom prst="rect">
            <a:avLst/>
          </a:prstGeom>
        </p:spPr>
        <p:txBody>
          <a:bodyPr wrap="none" lIns="91440" tIns="45720" rIns="91440" bIns="45720" anchor="t">
            <a:spAutoFit/>
          </a:bodyPr>
          <a:lstStyle/>
          <a:p>
            <a:r>
              <a:rPr lang="en-US" b="1" dirty="0">
                <a:solidFill>
                  <a:srgbClr val="1F497D"/>
                </a:solidFill>
                <a:latin typeface="Franklin Gothic Book"/>
                <a:ea typeface="Calibri" panose="020F0502020204030204" pitchFamily="34" charset="0"/>
                <a:cs typeface="Times New Roman"/>
              </a:rPr>
              <a:t>EL Program tab</a:t>
            </a:r>
            <a:endParaRPr lang="en-US" sz="1600" b="1" dirty="0">
              <a:effectLst/>
              <a:latin typeface="Franklin Gothic Book"/>
              <a:ea typeface="Calibri" panose="020F0502020204030204" pitchFamily="34" charset="0"/>
              <a:cs typeface="Times New Roman"/>
            </a:endParaRPr>
          </a:p>
        </p:txBody>
      </p:sp>
      <p:pic>
        <p:nvPicPr>
          <p:cNvPr id="1027" name="Picture 3" descr=" On the Program tab, you will enter the program status of the student as El, or exited EL, date the EL student enters the program. The expected exit date from the time the student enters and from what state. If a student is exited from the EL program, then the first year, second year, third year and fourth year monitoring will begin for the student. It has if the parent was notified, if the parent declined service by entered a yes or no.s. If the parent declines services, then it needs the date. You will enter is the student has interrupted schooling as a yes or no. Any comments you want to add at the bottom of the sc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695" y="1722207"/>
            <a:ext cx="2719071" cy="326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7" descr="This is step two for entering data in IC on the EL Program tab."/>
          <p:cNvSpPr/>
          <p:nvPr/>
        </p:nvSpPr>
        <p:spPr>
          <a:xfrm>
            <a:off x="7838806" y="1024596"/>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2</a:t>
            </a:r>
          </a:p>
        </p:txBody>
      </p:sp>
      <p:sp>
        <p:nvSpPr>
          <p:cNvPr id="7" name="Rectangle 6" descr="This is the EL Assessment tab."/>
          <p:cNvSpPr/>
          <p:nvPr/>
        </p:nvSpPr>
        <p:spPr>
          <a:xfrm>
            <a:off x="8575733" y="1130165"/>
            <a:ext cx="3627916" cy="400110"/>
          </a:xfrm>
          <a:prstGeom prst="rect">
            <a:avLst/>
          </a:prstGeom>
        </p:spPr>
        <p:txBody>
          <a:bodyPr wrap="none" lIns="91440" tIns="45720" rIns="91440" bIns="45720" anchor="t">
            <a:spAutoFit/>
          </a:bodyPr>
          <a:lstStyle/>
          <a:p>
            <a:r>
              <a:rPr lang="en-US" sz="2000" b="1" dirty="0">
                <a:solidFill>
                  <a:srgbClr val="1F497D"/>
                </a:solidFill>
                <a:latin typeface="Franklin Gothic Book"/>
                <a:ea typeface="Calibri" panose="020F0502020204030204" pitchFamily="34" charset="0"/>
                <a:cs typeface="Times New Roman"/>
              </a:rPr>
              <a:t>EL Assessments tab ( read only)</a:t>
            </a:r>
            <a:endParaRPr lang="en-US" sz="2000" b="1">
              <a:effectLst/>
              <a:latin typeface="Franklin Gothic Book"/>
              <a:ea typeface="Calibri" panose="020F0502020204030204" pitchFamily="34" charset="0"/>
              <a:cs typeface="Times New Roman"/>
            </a:endParaRPr>
          </a:p>
        </p:txBody>
      </p:sp>
      <p:pic>
        <p:nvPicPr>
          <p:cNvPr id="12" name="Picture 4" descr="On the EL assessments tab, it will have the date the screener was given when the student entered the program along with all the scores of the screener in the areas of listening, speaking, reading and writing. It will have the scores of the literacy which is the reading and writing score combined and overall composite scores when you take the listening, speaking,reading and writing and combine them into one score. For ACCESS and Alternate ACCESS, OAA will give those to IC to push down those results into 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9593" y="1709715"/>
            <a:ext cx="5444287" cy="129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a:extLst>
              <a:ext uri="{FF2B5EF4-FFF2-40B4-BE49-F238E27FC236}">
                <a16:creationId xmlns:a16="http://schemas.microsoft.com/office/drawing/2014/main" id="{F88900B9-EF82-AF73-9570-2668541D1DC8}"/>
              </a:ext>
            </a:extLst>
          </p:cNvPr>
          <p:cNvSpPr txBox="1"/>
          <p:nvPr/>
        </p:nvSpPr>
        <p:spPr>
          <a:xfrm>
            <a:off x="6657344" y="4379864"/>
            <a:ext cx="456651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Refer to the </a:t>
            </a:r>
            <a:r>
              <a:rPr lang="en-US" sz="2400">
                <a:hlinkClick r:id="rId6"/>
              </a:rPr>
              <a:t>EL Data Standards</a:t>
            </a:r>
            <a:r>
              <a:rPr lang="en-US" sz="2400"/>
              <a:t> for more information for entering the data in IC.</a:t>
            </a:r>
          </a:p>
        </p:txBody>
      </p:sp>
      <p:sp>
        <p:nvSpPr>
          <p:cNvPr id="2" name="Slide Number Placeholder 1">
            <a:extLst>
              <a:ext uri="{FF2B5EF4-FFF2-40B4-BE49-F238E27FC236}">
                <a16:creationId xmlns:a16="http://schemas.microsoft.com/office/drawing/2014/main" id="{0A7B8BEF-B0A3-85B0-1266-0DBEC20D7AE6}"/>
              </a:ext>
              <a:ext uri="{C183D7F6-B498-43B3-948B-1728B52AA6E4}">
                <adec:decorative xmlns:adec="http://schemas.microsoft.com/office/drawing/2017/decorative" val="1"/>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4174804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is a link to the EL Data standards in the title for entering EL Data into Infinite Campus-IC."/>
          <p:cNvSpPr>
            <a:spLocks noGrp="1"/>
          </p:cNvSpPr>
          <p:nvPr>
            <p:ph type="title" idx="4294967295"/>
          </p:nvPr>
        </p:nvSpPr>
        <p:spPr>
          <a:xfrm>
            <a:off x="157030" y="89801"/>
            <a:ext cx="11877242" cy="920062"/>
          </a:xfrm>
        </p:spPr>
        <p:txBody>
          <a:bodyPr>
            <a:normAutofit/>
          </a:bodyPr>
          <a:lstStyle/>
          <a:p>
            <a:r>
              <a:rPr lang="en-US" sz="3600"/>
              <a:t>EL Data Standards for Entering EL Data in IC Continued</a:t>
            </a:r>
          </a:p>
        </p:txBody>
      </p:sp>
      <p:sp>
        <p:nvSpPr>
          <p:cNvPr id="9" name="Rectangle 8" descr="Path to view/enter English Learner data (Student Information | Program Participation | English Learners (EL) for each step of the entering EL Data into IC."/>
          <p:cNvSpPr/>
          <p:nvPr/>
        </p:nvSpPr>
        <p:spPr>
          <a:xfrm>
            <a:off x="157030" y="914076"/>
            <a:ext cx="3856170" cy="1323439"/>
          </a:xfrm>
          <a:prstGeom prst="rect">
            <a:avLst/>
          </a:prstGeom>
        </p:spPr>
        <p:txBody>
          <a:bodyPr wrap="square" lIns="91440" tIns="45720" rIns="91440" bIns="45720" anchor="t">
            <a:spAutoFit/>
          </a:bodyPr>
          <a:lstStyle/>
          <a:p>
            <a:r>
              <a:rPr lang="en-US" sz="2000" b="1">
                <a:solidFill>
                  <a:srgbClr val="1F497D"/>
                </a:solidFill>
                <a:latin typeface="Franklin Gothic Book"/>
                <a:ea typeface="Calibri" panose="020F0502020204030204" pitchFamily="34" charset="0"/>
                <a:cs typeface="Times New Roman"/>
              </a:rPr>
              <a:t>Path to view/enter English Learner data (Student Information | Program Participation | English Learners (EL)</a:t>
            </a:r>
            <a:endParaRPr lang="en-US" sz="2000" b="1">
              <a:effectLst/>
              <a:latin typeface="Franklin Gothic Book"/>
              <a:ea typeface="Calibri" panose="020F0502020204030204" pitchFamily="34" charset="0"/>
              <a:cs typeface="Times New Roman"/>
            </a:endParaRPr>
          </a:p>
        </p:txBody>
      </p:sp>
      <p:pic>
        <p:nvPicPr>
          <p:cNvPr id="1026" name="Picture 2" descr="It shows the path to view/enter EL data information under the program participation tab in IC which is under the index tab, then select English Learners (EL) to begin entering the data for 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72" y="2196674"/>
            <a:ext cx="2331149" cy="2995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descr="Step number three is the EL Services tab."/>
          <p:cNvSpPr/>
          <p:nvPr/>
        </p:nvSpPr>
        <p:spPr>
          <a:xfrm>
            <a:off x="4042446" y="907611"/>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3</a:t>
            </a:r>
          </a:p>
        </p:txBody>
      </p:sp>
      <p:sp>
        <p:nvSpPr>
          <p:cNvPr id="6" name="Rectangle 5" descr="This is the EL services tab."/>
          <p:cNvSpPr/>
          <p:nvPr/>
        </p:nvSpPr>
        <p:spPr>
          <a:xfrm>
            <a:off x="4668746" y="1008728"/>
            <a:ext cx="1848839" cy="400110"/>
          </a:xfrm>
          <a:prstGeom prst="rect">
            <a:avLst/>
          </a:prstGeom>
        </p:spPr>
        <p:txBody>
          <a:bodyPr wrap="none" lIns="91440" tIns="45720" rIns="91440" bIns="45720" anchor="t">
            <a:spAutoFit/>
          </a:bodyPr>
          <a:lstStyle/>
          <a:p>
            <a:r>
              <a:rPr lang="en-US" sz="2000" b="1">
                <a:solidFill>
                  <a:srgbClr val="1F497D"/>
                </a:solidFill>
                <a:latin typeface="Franklin Gothic Book"/>
                <a:ea typeface="Calibri" panose="020F0502020204030204" pitchFamily="34" charset="0"/>
                <a:cs typeface="Times New Roman"/>
              </a:rPr>
              <a:t>EL Services tab</a:t>
            </a:r>
            <a:endParaRPr lang="en-US" sz="2000" b="1">
              <a:effectLst/>
              <a:latin typeface="Franklin Gothic Book"/>
              <a:ea typeface="Calibri" panose="020F0502020204030204" pitchFamily="34" charset="0"/>
              <a:cs typeface="Times New Roman"/>
            </a:endParaRPr>
          </a:p>
        </p:txBody>
      </p:sp>
      <p:pic>
        <p:nvPicPr>
          <p:cNvPr id="1030" name="Picture 6" descr=" This tab list all the El services that are provides by the district for each EL student. You select the start date and end date for each service. Here is the list of El services to the student from the drop down list in IC from the Office of Civil Rights-Developing Programs fro English Learnsers-Glossary-CAT: Content Area Tutoring&#10;• CBE: Content-Based ESL&#10;• DBE: Developmental Bilingual Education&#10;• DLG: Dual Language&#10;• EBE: Early-Exit Bilingual Education&#10;• ELD: English Language Development&#10;• HLA: Heritage Language&#10;• NEW: Newcomer Program&#10;• POE: Pull-Out ESL Resource&#10;• SEI: Sheltered English Instruction&#10;• SEN: Structured English Immersion&#10;• TBE: Transitional Bilingual Education&#10;• TWI: Two-Way Immers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5298" y="1511880"/>
            <a:ext cx="3864743" cy="285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descr="The El Accommodations tab which is step number four when entering El data into the IC."/>
          <p:cNvSpPr/>
          <p:nvPr/>
        </p:nvSpPr>
        <p:spPr>
          <a:xfrm>
            <a:off x="8029672" y="909886"/>
            <a:ext cx="527538" cy="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t>4</a:t>
            </a:r>
          </a:p>
        </p:txBody>
      </p:sp>
      <p:sp>
        <p:nvSpPr>
          <p:cNvPr id="5" name="Rectangle 4" descr="This is the EL Accommodation tab."/>
          <p:cNvSpPr/>
          <p:nvPr/>
        </p:nvSpPr>
        <p:spPr>
          <a:xfrm>
            <a:off x="8701911" y="1010712"/>
            <a:ext cx="2915709" cy="400110"/>
          </a:xfrm>
          <a:prstGeom prst="rect">
            <a:avLst/>
          </a:prstGeom>
        </p:spPr>
        <p:txBody>
          <a:bodyPr wrap="square" lIns="91440" tIns="45720" rIns="91440" bIns="45720" anchor="t">
            <a:spAutoFit/>
          </a:bodyPr>
          <a:lstStyle/>
          <a:p>
            <a:r>
              <a:rPr lang="en-US" sz="2000" b="1">
                <a:solidFill>
                  <a:srgbClr val="1F497D"/>
                </a:solidFill>
                <a:latin typeface="Franklin Gothic Book"/>
                <a:ea typeface="Calibri" panose="020F0502020204030204" pitchFamily="34" charset="0"/>
                <a:cs typeface="Times New Roman"/>
              </a:rPr>
              <a:t>EL Accommodations tab</a:t>
            </a:r>
            <a:endParaRPr lang="en-US" sz="2000" b="1">
              <a:effectLst/>
              <a:latin typeface="Franklin Gothic Book"/>
              <a:ea typeface="Calibri" panose="020F0502020204030204" pitchFamily="34" charset="0"/>
              <a:cs typeface="Times New Roman"/>
            </a:endParaRPr>
          </a:p>
        </p:txBody>
      </p:sp>
      <p:pic>
        <p:nvPicPr>
          <p:cNvPr id="1029" name="Picture 5" descr=" This is the EL accommodation tab. You will select from a drop down menu when you select this tab in IC to get to the list of instruction accommodations notes with the name and a dash then I for instructional and also a list of assessment accommodations with a dash and letter A beside for assessment ones that can be used ion the state summative assessment. Here are the instructional accommodations:&#10;Code Instructional Accommodation Accommodation Type&#10;API-I Adapt Pace of Instruction Instructional&#10;AMT-I Adapted Materials/Technology Instructional&#10;Data Standard English Learners (EL)&#10;Rev. 7/1/2022&#10;14&#10;Code Instructional Accommodation Accommodation Type&#10;AT-I Assistive Technology Instructional&#10;BED-I Bilingual or English Dictionary Instructional&#10;BEG-I Bilingual or English Glossary Instructional&#10;BK-I Build Background Knowledge Instructional&#10;AC-I Engage in Academic Conversations Instructional&#10;ET-I Extended Time Instructional&#10;IO-I Interaction Opportunities Instructional&#10;PL-I Link Instruction to Prior Learning Instructional&#10;MC-I Meta-Cognitive Strategies Instructional&#10;ML-I Model Language/Task Completion Instructional&#10;ONLS-I Oral Native Language Support Instructional&#10;PC-I Prompting/Cueing Instructional&#10;CO-I Provide Content Objectives Instructional&#10;LO-I Provide Language Objectives Instructional&#10;VO-I Provide Visuals/Organizers Instructional&#10;RTE-I Read Text in English Instructional&#10;RTP-I Read Text in Primary Language Instructional&#10;RDR-I Reader Instructional&#10;SR-I Scaffold Responses Instructional&#10;SB-I Scribe Response Instructional&#10;SGSF-I Small Group/Single Form Test Instructional&#10;SL-I Simplified Language Instructional&#10;CS-I Use Computer/Software Instructional&#10;SP-I Use Spellcheck Instructional&#10;&#10;Here are the assessment accommodations:&#10;Code Assessment Accommodation Accommodation Type&#10;BED-A Bilingual/English Dictionary Assessment&#10;ET-A Extended Time Assessment&#10;ONLS-A Oral Native Language Support Assessment&#10;RDR-A Reader Assessment&#10;SB-A Scribe Assessme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30807" y="1514227"/>
            <a:ext cx="3915833" cy="285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a:extLst>
              <a:ext uri="{FF2B5EF4-FFF2-40B4-BE49-F238E27FC236}">
                <a16:creationId xmlns:a16="http://schemas.microsoft.com/office/drawing/2014/main" id="{F88900B9-EF82-AF73-9570-2668541D1DC8}"/>
              </a:ext>
            </a:extLst>
          </p:cNvPr>
          <p:cNvSpPr txBox="1"/>
          <p:nvPr/>
        </p:nvSpPr>
        <p:spPr>
          <a:xfrm>
            <a:off x="3581801" y="4471671"/>
            <a:ext cx="470422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t>Refer to the </a:t>
            </a:r>
            <a:r>
              <a:rPr lang="en-US" sz="2400">
                <a:hlinkClick r:id="rId6"/>
              </a:rPr>
              <a:t>EL Data Standards</a:t>
            </a:r>
            <a:r>
              <a:rPr lang="en-US" sz="2400"/>
              <a:t> for more information for entering the data in IC.</a:t>
            </a:r>
          </a:p>
        </p:txBody>
      </p:sp>
      <p:sp>
        <p:nvSpPr>
          <p:cNvPr id="2" name="Slide Number Placeholder 1">
            <a:extLst>
              <a:ext uri="{FF2B5EF4-FFF2-40B4-BE49-F238E27FC236}">
                <a16:creationId xmlns:a16="http://schemas.microsoft.com/office/drawing/2014/main" id="{0A7B8BEF-B0A3-85B0-1266-0DBEC20D7AE6}"/>
              </a:ext>
              <a:ext uri="{C183D7F6-B498-43B3-948B-1728B52AA6E4}">
                <adec:decorative xmlns:adec="http://schemas.microsoft.com/office/drawing/2017/decorative" val="1"/>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4094827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It is the title slide-tEntering EL Data in IC on the EL TABS (Continued)."/>
          <p:cNvSpPr>
            <a:spLocks noGrp="1"/>
          </p:cNvSpPr>
          <p:nvPr>
            <p:ph type="title" idx="4294967295"/>
          </p:nvPr>
        </p:nvSpPr>
        <p:spPr>
          <a:xfrm>
            <a:off x="0" y="252413"/>
            <a:ext cx="10628714" cy="903287"/>
          </a:xfrm>
        </p:spPr>
        <p:txBody>
          <a:bodyPr>
            <a:normAutofit/>
          </a:bodyPr>
          <a:lstStyle/>
          <a:p>
            <a:r>
              <a:rPr lang="en-US" sz="3600"/>
              <a:t>Entering EL Data in IC on the EL Tabs (Continued)</a:t>
            </a:r>
          </a:p>
        </p:txBody>
      </p:sp>
      <p:sp>
        <p:nvSpPr>
          <p:cNvPr id="6" name="Rectangle 5" descr="When entering data in IC on the EL tab for test scores you will need to follow this path: Screener data entry&#10;Path: Student Information | General | Assessment tab&#10;"/>
          <p:cNvSpPr/>
          <p:nvPr/>
        </p:nvSpPr>
        <p:spPr>
          <a:xfrm>
            <a:off x="184465" y="1429875"/>
            <a:ext cx="6096000" cy="707886"/>
          </a:xfrm>
          <a:prstGeom prst="rect">
            <a:avLst/>
          </a:prstGeom>
        </p:spPr>
        <p:txBody>
          <a:bodyPr lIns="91440" tIns="45720" rIns="91440" bIns="45720" anchor="t">
            <a:spAutoFit/>
          </a:bodyPr>
          <a:lstStyle/>
          <a:p>
            <a:r>
              <a:rPr lang="en-US" sz="2000" b="1" dirty="0">
                <a:solidFill>
                  <a:srgbClr val="1F497D"/>
                </a:solidFill>
                <a:latin typeface="Calibri"/>
                <a:ea typeface="Calibri" panose="020F0502020204030204" pitchFamily="34" charset="0"/>
                <a:cs typeface="Times New Roman"/>
              </a:rPr>
              <a:t>Screener data entry</a:t>
            </a:r>
            <a:endParaRPr lang="en-US" sz="2000" b="1">
              <a:latin typeface="Calibri"/>
              <a:ea typeface="Calibri" panose="020F0502020204030204" pitchFamily="34" charset="0"/>
              <a:cs typeface="Times New Roman"/>
            </a:endParaRPr>
          </a:p>
          <a:p>
            <a:r>
              <a:rPr lang="en-US" sz="2000" b="1" dirty="0">
                <a:solidFill>
                  <a:srgbClr val="1F497D"/>
                </a:solidFill>
                <a:latin typeface="Calibri"/>
                <a:ea typeface="Calibri" panose="020F0502020204030204" pitchFamily="34" charset="0"/>
                <a:cs typeface="Times New Roman"/>
              </a:rPr>
              <a:t>Path: Student Information | General | Assessment tab</a:t>
            </a:r>
            <a:endParaRPr lang="en-US" sz="2000" b="1">
              <a:effectLst/>
              <a:latin typeface="Calibri"/>
              <a:ea typeface="Calibri" panose="020F0502020204030204" pitchFamily="34" charset="0"/>
              <a:cs typeface="Times New Roman"/>
            </a:endParaRPr>
          </a:p>
        </p:txBody>
      </p:sp>
      <p:pic>
        <p:nvPicPr>
          <p:cNvPr id="1031" name="Picture 7" descr="image008- It is a screenshot of When entering data in IC on the EL tab for test scores you will need to follow this path: Screener data entry&#10;Path: Student Information | General | Assessment tab&#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65" y="2351136"/>
            <a:ext cx="1994806" cy="1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It is the screenshot of enter the WIDA screener scores for online and kindergarten in IC. You will enter the date the screener was given, with the overall score and then enter in the domain score for listening, speaking, reading and wri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471" y="2150916"/>
            <a:ext cx="5937150" cy="323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24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3FB5-ACD9-475E-914C-22E06DF19263}"/>
              </a:ext>
            </a:extLst>
          </p:cNvPr>
          <p:cNvSpPr>
            <a:spLocks noGrp="1"/>
          </p:cNvSpPr>
          <p:nvPr>
            <p:ph type="title"/>
          </p:nvPr>
        </p:nvSpPr>
        <p:spPr>
          <a:xfrm>
            <a:off x="120780" y="-167616"/>
            <a:ext cx="8596668" cy="1320800"/>
          </a:xfrm>
        </p:spPr>
        <p:txBody>
          <a:bodyPr>
            <a:normAutofit/>
          </a:bodyPr>
          <a:lstStyle/>
          <a:p>
            <a:r>
              <a:rPr lang="en-US" sz="3600"/>
              <a:t>Reports in IC for EL</a:t>
            </a:r>
          </a:p>
        </p:txBody>
      </p:sp>
      <p:sp>
        <p:nvSpPr>
          <p:cNvPr id="5" name="Text Placeholder 4">
            <a:extLst>
              <a:ext uri="{FF2B5EF4-FFF2-40B4-BE49-F238E27FC236}">
                <a16:creationId xmlns:a16="http://schemas.microsoft.com/office/drawing/2014/main" id="{769CA9A8-72AF-46E3-B17C-FC1CDAF0D44B}"/>
              </a:ext>
            </a:extLst>
          </p:cNvPr>
          <p:cNvSpPr>
            <a:spLocks noGrp="1"/>
          </p:cNvSpPr>
          <p:nvPr>
            <p:ph type="body" sz="quarter" idx="13"/>
          </p:nvPr>
        </p:nvSpPr>
        <p:spPr>
          <a:xfrm>
            <a:off x="120780" y="1071491"/>
            <a:ext cx="11790274" cy="5505900"/>
          </a:xfrm>
        </p:spPr>
        <p:txBody>
          <a:bodyPr vert="horz" lIns="91440" tIns="45720" rIns="91440" bIns="45720" rtlCol="0" anchor="t">
            <a:normAutofit/>
          </a:bodyPr>
          <a:lstStyle/>
          <a:p>
            <a:pPr marL="0" indent="0">
              <a:buNone/>
            </a:pPr>
            <a:r>
              <a:rPr lang="en-US" sz="2400"/>
              <a:t>There are two report types available in IC that will assist districts in preparation for the ACCESS testing window. The reports are available for selection within Infinite Campus under the existing QA English Learners report located via KY State Reporting/KDE Reports. The report titles and descriptions of each are outlined below:</a:t>
            </a:r>
          </a:p>
          <a:p>
            <a:pPr lvl="0"/>
            <a:r>
              <a:rPr lang="en-US" sz="2400" i="1"/>
              <a:t>Reach ACCESS Attainment Error Report</a:t>
            </a:r>
            <a:r>
              <a:rPr lang="en-US" sz="2400"/>
              <a:t>: Excel format – provides a list of students who are indicated as EL but who have reached attainment on a prior ACCESS assessment</a:t>
            </a:r>
          </a:p>
          <a:p>
            <a:r>
              <a:rPr lang="en-US" sz="2400" i="1"/>
              <a:t>No Prior ACCESS Attainment Error</a:t>
            </a:r>
            <a:r>
              <a:rPr lang="en-US" sz="2400"/>
              <a:t> Report: Excel format – provides a list of students who are not indicated as EL but have not previously reached attainment on a prior ACCESS assessment. Note: students who exited EL status from a state other than Kentucky will still appear on this report but will have the Program Exit State highlighted for reference, no action is required for these records.</a:t>
            </a:r>
          </a:p>
          <a:p>
            <a:pPr lvl="0"/>
            <a:endParaRPr lang="en-US"/>
          </a:p>
        </p:txBody>
      </p:sp>
    </p:spTree>
    <p:extLst>
      <p:ext uri="{BB962C8B-B14F-4D97-AF65-F5344CB8AC3E}">
        <p14:creationId xmlns:p14="http://schemas.microsoft.com/office/powerpoint/2010/main" val="3815610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FCA05B1-E313-6D46-8EEA-D906E14B24AB}" vid="{B7719CA3-B6BF-1B46-93F3-629B54642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2024-07-27T00:43:34+00:00</Publication_x0020_Date>
    <Audience1 xmlns="3a62de7d-ba57-4f43-9dae-9623ba637be0"/>
    <_dlc_DocId xmlns="3a62de7d-ba57-4f43-9dae-9623ba637be0">KYED-14-1896</_dlc_DocId>
    <_dlc_DocIdUrl xmlns="3a62de7d-ba57-4f43-9dae-9623ba637be0">
      <Url>https://www.education.ky.gov/AA/distsupp/_layouts/15/DocIdRedir.aspx?ID=KYED-14-1896</Url>
      <Description>KYED-14-1896</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AE43AF4-C9DA-4948-8B48-B657A868B766}">
  <ds:schemaRefs>
    <ds:schemaRef ds:uri="http://schemas.microsoft.com/sharepoint/v3/contenttype/forms"/>
  </ds:schemaRefs>
</ds:datastoreItem>
</file>

<file path=customXml/itemProps2.xml><?xml version="1.0" encoding="utf-8"?>
<ds:datastoreItem xmlns:ds="http://schemas.openxmlformats.org/officeDocument/2006/customXml" ds:itemID="{6C94F50D-C90B-428D-B8DD-441BF558D08F}"/>
</file>

<file path=customXml/itemProps3.xml><?xml version="1.0" encoding="utf-8"?>
<ds:datastoreItem xmlns:ds="http://schemas.openxmlformats.org/officeDocument/2006/customXml" ds:itemID="{C70D4522-EDD2-4326-BD38-D65ABD3DF72F}">
  <ds:schemaRefs>
    <ds:schemaRef ds:uri="http://purl.org/dc/dcmitype/"/>
    <ds:schemaRef ds:uri="http://schemas.microsoft.com/office/infopath/2007/PartnerControls"/>
    <ds:schemaRef ds:uri="http://www.w3.org/XML/1998/namespace"/>
    <ds:schemaRef ds:uri="d2e0887b-4a8a-4736-99cf-56284292f442"/>
    <ds:schemaRef ds:uri="9e447306-43c9-46fc-85e8-9d0ed75a31bf"/>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226A40E4-83DD-491B-B911-0B3E75D66153}"/>
</file>

<file path=docProps/app.xml><?xml version="1.0" encoding="utf-8"?>
<Properties xmlns="http://schemas.openxmlformats.org/officeDocument/2006/extended-properties" xmlns:vt="http://schemas.openxmlformats.org/officeDocument/2006/docPropsVTypes">
  <TotalTime>2</TotalTime>
  <Words>808</Words>
  <Application>Microsoft Office PowerPoint</Application>
  <PresentationFormat>Widescreen</PresentationFormat>
  <Paragraphs>90</Paragraphs>
  <Slides>14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Franklin Gothic Book</vt:lpstr>
      <vt:lpstr>Franklin Gothic Medium</vt:lpstr>
      <vt:lpstr>Wingdings 3</vt:lpstr>
      <vt:lpstr>Office Theme</vt:lpstr>
      <vt:lpstr>2024-2025 Back to School Trainings-Module 2: Identified EL Students</vt:lpstr>
      <vt:lpstr>Module Trainings</vt:lpstr>
      <vt:lpstr>Module 2-Identified EL Students</vt:lpstr>
      <vt:lpstr>Identified EL Students</vt:lpstr>
      <vt:lpstr>Essential Elements of a PSP</vt:lpstr>
      <vt:lpstr>EL Data Standards for Entering EL Data in IC</vt:lpstr>
      <vt:lpstr>EL Data Standards for Entering EL Data in IC Continued</vt:lpstr>
      <vt:lpstr>Entering EL Data in IC on the EL Tabs (Continued)</vt:lpstr>
      <vt:lpstr>Reports in IC for EL</vt:lpstr>
      <vt:lpstr>Parent Refusal of EL Services</vt:lpstr>
      <vt:lpstr>Contact Us</vt:lpstr>
      <vt:lpstr>Other Back to School Trainings</vt:lpstr>
      <vt:lpstr>Division of Assessment and Accountability Support</vt:lpstr>
      <vt:lpstr>Thanks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2023-2024 Back to School ACCESS and Alternate ACCESS</dc:title>
  <dc:creator>Williams, Chris - Division of Assessment and Accountability Support</dc:creator>
  <cp:lastModifiedBy>Riley, Ben - Division of Assessment and Accountability Support</cp:lastModifiedBy>
  <cp:revision>82</cp:revision>
  <dcterms:created xsi:type="dcterms:W3CDTF">2022-07-25T15:09:48Z</dcterms:created>
  <dcterms:modified xsi:type="dcterms:W3CDTF">2024-07-25T22:50:47Z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77af4c2d-e95a-437b-8bff-76fa41394891</vt:lpwstr>
  </property>
  <property fmtid="{D5CDD505-2E9C-101B-9397-08002B2CF9AE}" pid="4" name="MSIP_Label_eb544694-0027-44fa-bee4-2648c0363f9d_Enabled">
    <vt:lpwstr>true</vt:lpwstr>
  </property>
  <property fmtid="{D5CDD505-2E9C-101B-9397-08002B2CF9AE}" pid="5" name="MSIP_Label_eb544694-0027-44fa-bee4-2648c0363f9d_SetDate">
    <vt:lpwstr>2024-07-09T19:27:01Z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477d6436-5952-4dd9-90ff-afac1f821e75</vt:lpwstr>
  </property>
  <property fmtid="{D5CDD505-2E9C-101B-9397-08002B2CF9AE}" pid="10" name="MSIP_Label_eb544694-0027-44fa-bee4-2648c0363f9d_ContentBits">
    <vt:lpwstr>0</vt:lpwstr>
  </property>
</Properties>
</file>