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636" r:id="rId6"/>
    <p:sldId id="638" r:id="rId7"/>
    <p:sldId id="639" r:id="rId8"/>
    <p:sldId id="640" r:id="rId9"/>
    <p:sldId id="271" r:id="rId10"/>
    <p:sldId id="651" r:id="rId11"/>
    <p:sldId id="301" r:id="rId12"/>
    <p:sldId id="302" r:id="rId13"/>
    <p:sldId id="645"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CDoAaAS" userId="S::chris.williams@education.ky.gov::2f156fa2-a309-475c-82f3-62ae8d0ba8a4"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5FD6BBD4-89B8-DC90-B9A0-590DE6A9A122}" name="Larkins, Jennifer - Office of Assessment and Accountability" initials="LA"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len - Division of Assessment and Accountability Support" initials="JH-DoAaAS" lastIdx="2" clrIdx="0">
    <p:extLst>
      <p:ext uri="{19B8F6BF-5375-455C-9EA6-DF929625EA0E}">
        <p15:presenceInfo xmlns:p15="http://schemas.microsoft.com/office/powerpoint/2012/main" userId="S::helen.jones@education.ky.gov::b7d6fb4f-88fd-4227-920b-6a3119e5e7a1" providerId="AD"/>
      </p:ext>
    </p:extLst>
  </p:cmAuthor>
  <p:cmAuthor id="2" name="Williams, Chris - Division of Assessment and Accountability Support" initials="WS" lastIdx="1" clrIdx="1">
    <p:extLst>
      <p:ext uri="{19B8F6BF-5375-455C-9EA6-DF929625EA0E}">
        <p15:presenceInfo xmlns:p15="http://schemas.microsoft.com/office/powerpoint/2012/main" userId="S::chris.williams@education.ky.gov::2f156fa2-a309-475c-82f3-62ae8d0ba8a4" providerId="AD"/>
      </p:ext>
    </p:extLst>
  </p:cmAuthor>
  <p:cmAuthor id="3" name="Stafford, Jennifer - KDE Division Director" initials="SJ-KDD" lastIdx="4" clrIdx="2">
    <p:extLst>
      <p:ext uri="{19B8F6BF-5375-455C-9EA6-DF929625EA0E}">
        <p15:presenceInfo xmlns:p15="http://schemas.microsoft.com/office/powerpoint/2012/main" userId="S::jennifer.stafford@education.ky.gov::0151abd4-297e-443f-a77b-a8c249c015ab" providerId="AD"/>
      </p:ext>
    </p:extLst>
  </p:cmAuthor>
  <p:cmAuthor id="4" name="Jett, Lisa - Division of Assessment and Accountability Support" initials="JLDoAaAS" lastIdx="8" clrIdx="3">
    <p:extLst>
      <p:ext uri="{19B8F6BF-5375-455C-9EA6-DF929625EA0E}">
        <p15:presenceInfo xmlns:p15="http://schemas.microsoft.com/office/powerpoint/2012/main" userId="Jett, Lisa - Division of Assessment and Accountability Support" providerId="None"/>
      </p:ext>
    </p:extLst>
  </p:cmAuthor>
  <p:cmAuthor id="5" name="Avery, Devon - Division of Assessment and Accountability Support" initials="AD-DoAaAS" lastIdx="2" clrIdx="4">
    <p:extLst>
      <p:ext uri="{19B8F6BF-5375-455C-9EA6-DF929625EA0E}">
        <p15:presenceInfo xmlns:p15="http://schemas.microsoft.com/office/powerpoint/2012/main" userId="S::devon.avery@education.ky.gov::3c4d04ce-6fc5-4533-8afa-2b6776a03065" providerId="AD"/>
      </p:ext>
    </p:extLst>
  </p:cmAuthor>
  <p:cmAuthor id="6" name="Riley, Ben - Division of Assessment and Accountability Support" initials="RBDoAaAS" lastIdx="20" clrIdx="5">
    <p:extLst>
      <p:ext uri="{19B8F6BF-5375-455C-9EA6-DF929625EA0E}">
        <p15:presenceInfo xmlns:p15="http://schemas.microsoft.com/office/powerpoint/2012/main" userId="Riley, Ben - Division of Assessment and Accountability 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057780"/>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2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Shara - Division of Assessment and Accountability Support" userId="S::shara.savage@education.ky.gov::71eadb16-699f-453e-81d8-c9ac7aaf2dd6" providerId="AD" clId="Web-{182B8B2B-80FF-396A-E122-3CF552FE34FD}"/>
    <pc:docChg chg="modSld">
      <pc:chgData name="Savage, Shara - Division of Assessment and Accountability Support" userId="S::shara.savage@education.ky.gov::71eadb16-699f-453e-81d8-c9ac7aaf2dd6" providerId="AD" clId="Web-{182B8B2B-80FF-396A-E122-3CF552FE34FD}" dt="2024-07-17T22:05:20.265" v="3" actId="20577"/>
      <pc:docMkLst>
        <pc:docMk/>
      </pc:docMkLst>
      <pc:sldChg chg="modSp">
        <pc:chgData name="Savage, Shara - Division of Assessment and Accountability Support" userId="S::shara.savage@education.ky.gov::71eadb16-699f-453e-81d8-c9ac7aaf2dd6" providerId="AD" clId="Web-{182B8B2B-80FF-396A-E122-3CF552FE34FD}" dt="2024-07-17T22:05:20.265" v="3" actId="20577"/>
        <pc:sldMkLst>
          <pc:docMk/>
          <pc:sldMk cId="3980678854" sldId="302"/>
        </pc:sldMkLst>
        <pc:spChg chg="mod">
          <ac:chgData name="Savage, Shara - Division of Assessment and Accountability Support" userId="S::shara.savage@education.ky.gov::71eadb16-699f-453e-81d8-c9ac7aaf2dd6" providerId="AD" clId="Web-{182B8B2B-80FF-396A-E122-3CF552FE34FD}" dt="2024-07-17T22:05:20.265" v="3" actId="20577"/>
          <ac:spMkLst>
            <pc:docMk/>
            <pc:sldMk cId="3980678854" sldId="302"/>
            <ac:spMk id="3" creationId="{FB0706E7-5C9C-2C1D-9FBA-7AB990F3D24C}"/>
          </ac:spMkLst>
        </pc:spChg>
      </pc:sldChg>
      <pc:sldChg chg="modSp">
        <pc:chgData name="Savage, Shara - Division of Assessment and Accountability Support" userId="S::shara.savage@education.ky.gov::71eadb16-699f-453e-81d8-c9ac7aaf2dd6" providerId="AD" clId="Web-{182B8B2B-80FF-396A-E122-3CF552FE34FD}" dt="2024-07-17T21:59:12.519" v="0" actId="14100"/>
        <pc:sldMkLst>
          <pc:docMk/>
          <pc:sldMk cId="4095368628" sldId="639"/>
        </pc:sldMkLst>
        <pc:spChg chg="mod">
          <ac:chgData name="Savage, Shara - Division of Assessment and Accountability Support" userId="S::shara.savage@education.ky.gov::71eadb16-699f-453e-81d8-c9ac7aaf2dd6" providerId="AD" clId="Web-{182B8B2B-80FF-396A-E122-3CF552FE34FD}" dt="2024-07-17T21:59:12.519" v="0" actId="14100"/>
          <ac:spMkLst>
            <pc:docMk/>
            <pc:sldMk cId="4095368628" sldId="639"/>
            <ac:spMk id="5" creationId="{1E19CC29-2E48-463E-986D-A6149552F599}"/>
          </ac:spMkLst>
        </pc:spChg>
      </pc:sldChg>
    </pc:docChg>
  </pc:docChgLst>
  <pc:docChgLst>
    <pc:chgData name="Riley, Ben - Division of Assessment and Accountability Support" userId="4cd6cdff-1273-49fa-8860-d0f5fa3fb9f7" providerId="ADAL" clId="{E6C67D77-C150-4175-8CA9-1CA7E2F47EAA}"/>
    <pc:docChg chg="">
      <pc:chgData name="Riley, Ben - Division of Assessment and Accountability Support" userId="4cd6cdff-1273-49fa-8860-d0f5fa3fb9f7" providerId="ADAL" clId="{E6C67D77-C150-4175-8CA9-1CA7E2F47EAA}" dt="2024-07-11T14:01:53.443" v="0"/>
      <pc:docMkLst>
        <pc:docMk/>
      </pc:docMkLst>
      <pc:sldChg chg="modCm">
        <pc:chgData name="Riley, Ben - Division of Assessment and Accountability Support" userId="4cd6cdff-1273-49fa-8860-d0f5fa3fb9f7" providerId="ADAL" clId="{E6C67D77-C150-4175-8CA9-1CA7E2F47EAA}" dt="2024-07-11T14:01:53.443" v="0"/>
        <pc:sldMkLst>
          <pc:docMk/>
          <pc:sldMk cId="4095368628" sldId="639"/>
        </pc:sldMkLst>
        <pc:extLst>
          <p:ext xmlns:p="http://schemas.openxmlformats.org/presentationml/2006/main" uri="{D6D511B9-2390-475A-947B-AFAB55BFBCF1}">
            <pc226:cmChg xmlns:pc226="http://schemas.microsoft.com/office/powerpoint/2022/06/main/command" chg="">
              <pc226:chgData name="Riley, Ben - Division of Assessment and Accountability Support" userId="4cd6cdff-1273-49fa-8860-d0f5fa3fb9f7" providerId="ADAL" clId="{E6C67D77-C150-4175-8CA9-1CA7E2F47EAA}" dt="2024-07-11T14:01:53.443" v="0"/>
              <pc2:cmMkLst xmlns:pc2="http://schemas.microsoft.com/office/powerpoint/2019/9/main/command">
                <pc:docMk/>
                <pc:sldMk cId="4095368628" sldId="639"/>
                <pc2:cmMk id="{19C7D0BA-8F2D-44C9-912F-B841FC073DAE}"/>
              </pc2:cmMkLst>
              <pc226:cmRplyChg chg="add">
                <pc226:chgData name="Riley, Ben - Division of Assessment and Accountability Support" userId="4cd6cdff-1273-49fa-8860-d0f5fa3fb9f7" providerId="ADAL" clId="{E6C67D77-C150-4175-8CA9-1CA7E2F47EAA}" dt="2024-07-11T14:01:53.443" v="0"/>
                <pc2:cmRplyMkLst xmlns:pc2="http://schemas.microsoft.com/office/powerpoint/2019/9/main/command">
                  <pc:docMk/>
                  <pc:sldMk cId="4095368628" sldId="639"/>
                  <pc2:cmMk id="{19C7D0BA-8F2D-44C9-912F-B841FC073DAE}"/>
                  <pc2:cmRplyMk id="{71F231F8-9C1B-4F59-BA4E-3807D8EFD46B}"/>
                </pc2:cmRplyMkLst>
              </pc226:cmRplyChg>
            </pc226:cmChg>
          </p:ext>
        </pc:extLst>
      </pc:sldChg>
    </pc:docChg>
  </pc:docChgLst>
  <pc:docChgLst>
    <pc:chgData name="Williams, Chris - Division of Assessment and Accountability Support" userId="S::chris.williams@education.ky.gov::2f156fa2-a309-475c-82f3-62ae8d0ba8a4" providerId="AD" clId="Web-{6553084D-6E25-43A8-B90C-D997C43BE4A1}"/>
    <pc:docChg chg="modSld">
      <pc:chgData name="Williams, Chris - Division of Assessment and Accountability Support" userId="S::chris.williams@education.ky.gov::2f156fa2-a309-475c-82f3-62ae8d0ba8a4" providerId="AD" clId="Web-{6553084D-6E25-43A8-B90C-D997C43BE4A1}" dt="2024-07-23T14:55:24.468" v="1" actId="14100"/>
      <pc:docMkLst>
        <pc:docMk/>
      </pc:docMkLst>
      <pc:sldChg chg="modSp">
        <pc:chgData name="Williams, Chris - Division of Assessment and Accountability Support" userId="S::chris.williams@education.ky.gov::2f156fa2-a309-475c-82f3-62ae8d0ba8a4" providerId="AD" clId="Web-{6553084D-6E25-43A8-B90C-D997C43BE4A1}" dt="2024-07-23T14:55:24.468" v="1" actId="14100"/>
        <pc:sldMkLst>
          <pc:docMk/>
          <pc:sldMk cId="301902911" sldId="256"/>
        </pc:sldMkLst>
        <pc:spChg chg="mod">
          <ac:chgData name="Williams, Chris - Division of Assessment and Accountability Support" userId="S::chris.williams@education.ky.gov::2f156fa2-a309-475c-82f3-62ae8d0ba8a4" providerId="AD" clId="Web-{6553084D-6E25-43A8-B90C-D997C43BE4A1}" dt="2024-07-23T14:55:24.468" v="1" actId="14100"/>
          <ac:spMkLst>
            <pc:docMk/>
            <pc:sldMk cId="301902911" sldId="256"/>
            <ac:spMk id="4" creationId="{C69DB1B6-904E-4159-AFA3-8BECA16F509C}"/>
          </ac:spMkLst>
        </pc:spChg>
        <pc:spChg chg="mod">
          <ac:chgData name="Williams, Chris - Division of Assessment and Accountability Support" userId="S::chris.williams@education.ky.gov::2f156fa2-a309-475c-82f3-62ae8d0ba8a4" providerId="AD" clId="Web-{6553084D-6E25-43A8-B90C-D997C43BE4A1}" dt="2024-07-23T14:55:15.092" v="0" actId="20577"/>
          <ac:spMkLst>
            <pc:docMk/>
            <pc:sldMk cId="301902911" sldId="256"/>
            <ac:spMk id="9" creationId="{F03D6A03-BE1A-4040-9335-B6A1590FA9D1}"/>
          </ac:spMkLst>
        </pc:spChg>
      </pc:sldChg>
    </pc:docChg>
  </pc:docChgLst>
  <pc:docChgLst>
    <pc:chgData name="Williams, Chris - Division of Assessment and Accountability Support" userId="S::chris.williams@education.ky.gov::2f156fa2-a309-475c-82f3-62ae8d0ba8a4" providerId="AD" clId="Web-{D1F9A781-D4F0-064E-ED20-7FDDEAE3F328}"/>
    <pc:docChg chg="modSld">
      <pc:chgData name="Williams, Chris - Division of Assessment and Accountability Support" userId="S::chris.williams@education.ky.gov::2f156fa2-a309-475c-82f3-62ae8d0ba8a4" providerId="AD" clId="Web-{D1F9A781-D4F0-064E-ED20-7FDDEAE3F328}" dt="2024-07-12T19:06:25.651" v="1" actId="20577"/>
      <pc:docMkLst>
        <pc:docMk/>
      </pc:docMkLst>
      <pc:sldChg chg="modSp">
        <pc:chgData name="Williams, Chris - Division of Assessment and Accountability Support" userId="S::chris.williams@education.ky.gov::2f156fa2-a309-475c-82f3-62ae8d0ba8a4" providerId="AD" clId="Web-{D1F9A781-D4F0-064E-ED20-7FDDEAE3F328}" dt="2024-07-12T19:06:25.651" v="1" actId="20577"/>
        <pc:sldMkLst>
          <pc:docMk/>
          <pc:sldMk cId="301902911" sldId="256"/>
        </pc:sldMkLst>
        <pc:spChg chg="mod">
          <ac:chgData name="Williams, Chris - Division of Assessment and Accountability Support" userId="S::chris.williams@education.ky.gov::2f156fa2-a309-475c-82f3-62ae8d0ba8a4" providerId="AD" clId="Web-{D1F9A781-D4F0-064E-ED20-7FDDEAE3F328}" dt="2024-07-12T19:06:25.651" v="1" actId="20577"/>
          <ac:spMkLst>
            <pc:docMk/>
            <pc:sldMk cId="301902911" sldId="256"/>
            <ac:spMk id="4" creationId="{C69DB1B6-904E-4159-AFA3-8BECA16F509C}"/>
          </ac:spMkLst>
        </pc:spChg>
      </pc:sldChg>
    </pc:docChg>
  </pc:docChgLst>
  <pc:docChgLst>
    <pc:chgData name="Williams, Chris - Division of Assessment and Accountability Support" userId="S::chris.williams@education.ky.gov::2f156fa2-a309-475c-82f3-62ae8d0ba8a4" providerId="AD" clId="Web-{AFBF0B82-1E0F-44CB-B4E1-95D7F5395D7A}"/>
    <pc:docChg chg="modSld">
      <pc:chgData name="Williams, Chris - Division of Assessment and Accountability Support" userId="S::chris.williams@education.ky.gov::2f156fa2-a309-475c-82f3-62ae8d0ba8a4" providerId="AD" clId="Web-{AFBF0B82-1E0F-44CB-B4E1-95D7F5395D7A}" dt="2024-07-22T20:32:51.412" v="19" actId="20577"/>
      <pc:docMkLst>
        <pc:docMk/>
      </pc:docMkLst>
      <pc:sldChg chg="modSp">
        <pc:chgData name="Williams, Chris - Division of Assessment and Accountability Support" userId="S::chris.williams@education.ky.gov::2f156fa2-a309-475c-82f3-62ae8d0ba8a4" providerId="AD" clId="Web-{AFBF0B82-1E0F-44CB-B4E1-95D7F5395D7A}" dt="2024-07-22T20:32:12.817" v="2" actId="20577"/>
        <pc:sldMkLst>
          <pc:docMk/>
          <pc:sldMk cId="3980678854" sldId="302"/>
        </pc:sldMkLst>
        <pc:spChg chg="mod">
          <ac:chgData name="Williams, Chris - Division of Assessment and Accountability Support" userId="S::chris.williams@education.ky.gov::2f156fa2-a309-475c-82f3-62ae8d0ba8a4" providerId="AD" clId="Web-{AFBF0B82-1E0F-44CB-B4E1-95D7F5395D7A}" dt="2024-07-22T20:32:12.817" v="2" actId="20577"/>
          <ac:spMkLst>
            <pc:docMk/>
            <pc:sldMk cId="3980678854" sldId="302"/>
            <ac:spMk id="3" creationId="{FB0706E7-5C9C-2C1D-9FBA-7AB990F3D24C}"/>
          </ac:spMkLst>
        </pc:spChg>
      </pc:sldChg>
      <pc:sldChg chg="modSp">
        <pc:chgData name="Williams, Chris - Division of Assessment and Accountability Support" userId="S::chris.williams@education.ky.gov::2f156fa2-a309-475c-82f3-62ae8d0ba8a4" providerId="AD" clId="Web-{AFBF0B82-1E0F-44CB-B4E1-95D7F5395D7A}" dt="2024-07-22T20:32:51.412" v="19" actId="20577"/>
        <pc:sldMkLst>
          <pc:docMk/>
          <pc:sldMk cId="2447272016" sldId="636"/>
        </pc:sldMkLst>
        <pc:spChg chg="mod">
          <ac:chgData name="Williams, Chris - Division of Assessment and Accountability Support" userId="S::chris.williams@education.ky.gov::2f156fa2-a309-475c-82f3-62ae8d0ba8a4" providerId="AD" clId="Web-{AFBF0B82-1E0F-44CB-B4E1-95D7F5395D7A}" dt="2024-07-22T20:32:51.412" v="19" actId="20577"/>
          <ac:spMkLst>
            <pc:docMk/>
            <pc:sldMk cId="2447272016" sldId="636"/>
            <ac:spMk id="3" creationId="{FF6652A6-3E2B-E9B6-FEED-689806ACE629}"/>
          </ac:spMkLst>
        </pc:spChg>
      </pc:sldChg>
    </pc:docChg>
  </pc:docChgLst>
  <pc:docChgLst>
    <pc:chgData name="Riley, Ben - Division of Assessment and Accountability Support" userId="4cd6cdff-1273-49fa-8860-d0f5fa3fb9f7" providerId="ADAL" clId="{458859B3-1ECB-403D-9989-DE7F30244112}"/>
    <pc:docChg chg="delSld modSld">
      <pc:chgData name="Riley, Ben - Division of Assessment and Accountability Support" userId="4cd6cdff-1273-49fa-8860-d0f5fa3fb9f7" providerId="ADAL" clId="{458859B3-1ECB-403D-9989-DE7F30244112}" dt="2024-07-25T22:51:59.375" v="2"/>
      <pc:docMkLst>
        <pc:docMk/>
      </pc:docMkLst>
      <pc:sldChg chg="del">
        <pc:chgData name="Riley, Ben - Division of Assessment and Accountability Support" userId="4cd6cdff-1273-49fa-8860-d0f5fa3fb9f7" providerId="ADAL" clId="{458859B3-1ECB-403D-9989-DE7F30244112}" dt="2024-07-15T19:42:00.862" v="0" actId="47"/>
        <pc:sldMkLst>
          <pc:docMk/>
          <pc:sldMk cId="3225382126" sldId="259"/>
        </pc:sldMkLst>
      </pc:sldChg>
      <pc:sldChg chg="modSp mod">
        <pc:chgData name="Riley, Ben - Division of Assessment and Accountability Support" userId="4cd6cdff-1273-49fa-8860-d0f5fa3fb9f7" providerId="ADAL" clId="{458859B3-1ECB-403D-9989-DE7F30244112}" dt="2024-07-25T22:51:59.375" v="2"/>
        <pc:sldMkLst>
          <pc:docMk/>
          <pc:sldMk cId="4095368628" sldId="639"/>
        </pc:sldMkLst>
        <pc:spChg chg="ord">
          <ac:chgData name="Riley, Ben - Division of Assessment and Accountability Support" userId="4cd6cdff-1273-49fa-8860-d0f5fa3fb9f7" providerId="ADAL" clId="{458859B3-1ECB-403D-9989-DE7F30244112}" dt="2024-07-25T22:51:59.375" v="2"/>
          <ac:spMkLst>
            <pc:docMk/>
            <pc:sldMk cId="4095368628" sldId="639"/>
            <ac:spMk id="8" creationId="{D6CDD03C-9515-60C2-072A-8CE7D79364E1}"/>
          </ac:spMkLst>
        </pc:spChg>
      </pc:sldChg>
      <pc:sldChg chg="del">
        <pc:chgData name="Riley, Ben - Division of Assessment and Accountability Support" userId="4cd6cdff-1273-49fa-8860-d0f5fa3fb9f7" providerId="ADAL" clId="{458859B3-1ECB-403D-9989-DE7F30244112}" dt="2024-07-15T19:42:00.862" v="0" actId="47"/>
        <pc:sldMkLst>
          <pc:docMk/>
          <pc:sldMk cId="1153131532" sldId="644"/>
        </pc:sldMkLst>
      </pc:sldChg>
    </pc:docChg>
  </pc:docChgLst>
  <pc:docChgLst>
    <pc:chgData name="O'Hair, Kevin - Office of Assessment and Accountability" userId="S::kevin.ohair@education.ky.gov::854929ff-e20a-4d14-a6ee-38bca46af5a2" providerId="AD" clId="Web-{E545FE13-10BD-6AC3-2B11-1CE1B0DE98F0}"/>
    <pc:docChg chg="mod">
      <pc:chgData name="O'Hair, Kevin - Office of Assessment and Accountability" userId="S::kevin.ohair@education.ky.gov::854929ff-e20a-4d14-a6ee-38bca46af5a2" providerId="AD" clId="Web-{E545FE13-10BD-6AC3-2B11-1CE1B0DE98F0}" dt="2024-07-11T13:33:48.624" v="1"/>
      <pc:docMkLst>
        <pc:docMk/>
      </pc:docMkLst>
      <pc:sldChg chg="addCm">
        <pc:chgData name="O'Hair, Kevin - Office of Assessment and Accountability" userId="S::kevin.ohair@education.ky.gov::854929ff-e20a-4d14-a6ee-38bca46af5a2" providerId="AD" clId="Web-{E545FE13-10BD-6AC3-2B11-1CE1B0DE98F0}" dt="2024-07-11T13:33:48.624" v="1"/>
        <pc:sldMkLst>
          <pc:docMk/>
          <pc:sldMk cId="4095368628" sldId="639"/>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E545FE13-10BD-6AC3-2B11-1CE1B0DE98F0}" dt="2024-07-11T13:33:48.624" v="1"/>
              <pc2:cmMkLst xmlns:pc2="http://schemas.microsoft.com/office/powerpoint/2019/9/main/command">
                <pc:docMk/>
                <pc:sldMk cId="4095368628" sldId="639"/>
                <pc2:cmMk id="{19C7D0BA-8F2D-44C9-912F-B841FC073DAE}"/>
              </pc2:cmMkLst>
            </pc226:cmChg>
          </p:ext>
        </pc:extLst>
      </pc:sldChg>
    </pc:docChg>
  </pc:docChgLst>
  <pc:docChgLst>
    <pc:chgData name="Williams, Chris - Division of Assessment and Accountability Support" userId="S::chris.williams@education.ky.gov::2f156fa2-a309-475c-82f3-62ae8d0ba8a4" providerId="AD" clId="Web-{E9BDA17E-B809-4255-B1D5-BCA1D041C9E4}"/>
    <pc:docChg chg="modSld">
      <pc:chgData name="Williams, Chris - Division of Assessment and Accountability Support" userId="S::chris.williams@education.ky.gov::2f156fa2-a309-475c-82f3-62ae8d0ba8a4" providerId="AD" clId="Web-{E9BDA17E-B809-4255-B1D5-BCA1D041C9E4}" dt="2024-07-23T19:09:34.698" v="7" actId="1076"/>
      <pc:docMkLst>
        <pc:docMk/>
      </pc:docMkLst>
      <pc:sldChg chg="modSp">
        <pc:chgData name="Williams, Chris - Division of Assessment and Accountability Support" userId="S::chris.williams@education.ky.gov::2f156fa2-a309-475c-82f3-62ae8d0ba8a4" providerId="AD" clId="Web-{E9BDA17E-B809-4255-B1D5-BCA1D041C9E4}" dt="2024-07-23T19:09:34.698" v="7" actId="1076"/>
        <pc:sldMkLst>
          <pc:docMk/>
          <pc:sldMk cId="1481697069" sldId="300"/>
        </pc:sldMkLst>
        <pc:spChg chg="mod">
          <ac:chgData name="Williams, Chris - Division of Assessment and Accountability Support" userId="S::chris.williams@education.ky.gov::2f156fa2-a309-475c-82f3-62ae8d0ba8a4" providerId="AD" clId="Web-{E9BDA17E-B809-4255-B1D5-BCA1D041C9E4}" dt="2024-07-23T19:09:31.042" v="6" actId="1076"/>
          <ac:spMkLst>
            <pc:docMk/>
            <pc:sldMk cId="1481697069" sldId="300"/>
            <ac:spMk id="4" creationId="{150EE408-375E-46FE-B741-DE0A51A04870}"/>
          </ac:spMkLst>
        </pc:spChg>
        <pc:picChg chg="mod">
          <ac:chgData name="Williams, Chris - Division of Assessment and Accountability Support" userId="S::chris.williams@education.ky.gov::2f156fa2-a309-475c-82f3-62ae8d0ba8a4" providerId="AD" clId="Web-{E9BDA17E-B809-4255-B1D5-BCA1D041C9E4}" dt="2024-07-23T19:09:34.698" v="7" actId="1076"/>
          <ac:picMkLst>
            <pc:docMk/>
            <pc:sldMk cId="1481697069" sldId="300"/>
            <ac:picMk id="3" creationId="{F8228135-254D-D44E-FEC4-99D998046CD8}"/>
          </ac:picMkLst>
        </pc:picChg>
      </pc:sldChg>
      <pc:sldChg chg="modSp">
        <pc:chgData name="Williams, Chris - Division of Assessment and Accountability Support" userId="S::chris.williams@education.ky.gov::2f156fa2-a309-475c-82f3-62ae8d0ba8a4" providerId="AD" clId="Web-{E9BDA17E-B809-4255-B1D5-BCA1D041C9E4}" dt="2024-07-23T19:09:16.339" v="3" actId="1076"/>
        <pc:sldMkLst>
          <pc:docMk/>
          <pc:sldMk cId="3772069108" sldId="301"/>
        </pc:sldMkLst>
        <pc:spChg chg="mod">
          <ac:chgData name="Williams, Chris - Division of Assessment and Accountability Support" userId="S::chris.williams@education.ky.gov::2f156fa2-a309-475c-82f3-62ae8d0ba8a4" providerId="AD" clId="Web-{E9BDA17E-B809-4255-B1D5-BCA1D041C9E4}" dt="2024-07-23T19:09:12.229" v="2" actId="1076"/>
          <ac:spMkLst>
            <pc:docMk/>
            <pc:sldMk cId="3772069108" sldId="301"/>
            <ac:spMk id="2" creationId="{91A05AB1-044A-CDA1-D9E8-72A7AA863B89}"/>
          </ac:spMkLst>
        </pc:spChg>
        <pc:spChg chg="mod">
          <ac:chgData name="Williams, Chris - Division of Assessment and Accountability Support" userId="S::chris.williams@education.ky.gov::2f156fa2-a309-475c-82f3-62ae8d0ba8a4" providerId="AD" clId="Web-{E9BDA17E-B809-4255-B1D5-BCA1D041C9E4}" dt="2024-07-23T19:09:16.339" v="3" actId="1076"/>
          <ac:spMkLst>
            <pc:docMk/>
            <pc:sldMk cId="3772069108" sldId="301"/>
            <ac:spMk id="3" creationId="{C7BD9FBF-741F-DF25-35AC-341F755EEEEA}"/>
          </ac:spMkLst>
        </pc:spChg>
      </pc:sldChg>
      <pc:sldChg chg="modSp">
        <pc:chgData name="Williams, Chris - Division of Assessment and Accountability Support" userId="S::chris.williams@education.ky.gov::2f156fa2-a309-475c-82f3-62ae8d0ba8a4" providerId="AD" clId="Web-{E9BDA17E-B809-4255-B1D5-BCA1D041C9E4}" dt="2024-07-23T19:09:25.073" v="5" actId="1076"/>
        <pc:sldMkLst>
          <pc:docMk/>
          <pc:sldMk cId="3980678854" sldId="302"/>
        </pc:sldMkLst>
        <pc:spChg chg="mod">
          <ac:chgData name="Williams, Chris - Division of Assessment and Accountability Support" userId="S::chris.williams@education.ky.gov::2f156fa2-a309-475c-82f3-62ae8d0ba8a4" providerId="AD" clId="Web-{E9BDA17E-B809-4255-B1D5-BCA1D041C9E4}" dt="2024-07-23T19:09:22.557" v="4" actId="1076"/>
          <ac:spMkLst>
            <pc:docMk/>
            <pc:sldMk cId="3980678854" sldId="302"/>
            <ac:spMk id="2" creationId="{7301CF35-281F-57B7-3BAE-D2F0F5C9888F}"/>
          </ac:spMkLst>
        </pc:spChg>
        <pc:spChg chg="mod">
          <ac:chgData name="Williams, Chris - Division of Assessment and Accountability Support" userId="S::chris.williams@education.ky.gov::2f156fa2-a309-475c-82f3-62ae8d0ba8a4" providerId="AD" clId="Web-{E9BDA17E-B809-4255-B1D5-BCA1D041C9E4}" dt="2024-07-23T19:09:25.073" v="5" actId="1076"/>
          <ac:spMkLst>
            <pc:docMk/>
            <pc:sldMk cId="3980678854" sldId="302"/>
            <ac:spMk id="3" creationId="{FB0706E7-5C9C-2C1D-9FBA-7AB990F3D24C}"/>
          </ac:spMkLst>
        </pc:spChg>
      </pc:sldChg>
    </pc:docChg>
  </pc:docChgLst>
  <pc:docChgLst>
    <pc:chgData name="Savage, Shara - Division of Assessment and Accountability Support" userId="71eadb16-699f-453e-81d8-c9ac7aaf2dd6" providerId="ADAL" clId="{78433EBC-C499-487C-9893-7B814F747618}"/>
    <pc:docChg chg="">
      <pc:chgData name="Savage, Shara - Division of Assessment and Accountability Support" userId="71eadb16-699f-453e-81d8-c9ac7aaf2dd6" providerId="ADAL" clId="{78433EBC-C499-487C-9893-7B814F747618}" dt="2024-07-11T14:37:42.663" v="3"/>
      <pc:docMkLst>
        <pc:docMk/>
      </pc:docMkLst>
      <pc:sldChg chg="addCm">
        <pc:chgData name="Savage, Shara - Division of Assessment and Accountability Support" userId="71eadb16-699f-453e-81d8-c9ac7aaf2dd6" providerId="ADAL" clId="{78433EBC-C499-487C-9893-7B814F747618}" dt="2024-07-11T14:37:42.663" v="3"/>
        <pc:sldMkLst>
          <pc:docMk/>
          <pc:sldMk cId="3225382126" sldId="25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78433EBC-C499-487C-9893-7B814F747618}" dt="2024-07-11T14:37:42.663" v="3"/>
              <pc2:cmMkLst xmlns:pc2="http://schemas.microsoft.com/office/powerpoint/2019/9/main/command">
                <pc:docMk/>
                <pc:sldMk cId="3225382126" sldId="259"/>
                <pc2:cmMk id="{3DEED40C-AFC8-4ED6-854B-ACFD5BE1F8FD}"/>
              </pc2:cmMkLst>
            </pc226:cmChg>
          </p:ext>
        </pc:extLst>
      </pc:sldChg>
      <pc:sldChg chg="addCm">
        <pc:chgData name="Savage, Shara - Division of Assessment and Accountability Support" userId="71eadb16-699f-453e-81d8-c9ac7aaf2dd6" providerId="ADAL" clId="{78433EBC-C499-487C-9893-7B814F747618}" dt="2024-07-11T14:37:14.888" v="2"/>
        <pc:sldMkLst>
          <pc:docMk/>
          <pc:sldMk cId="1153131532" sldId="301"/>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78433EBC-C499-487C-9893-7B814F747618}" dt="2024-07-11T14:37:14.888" v="2"/>
              <pc2:cmMkLst xmlns:pc2="http://schemas.microsoft.com/office/powerpoint/2019/9/main/command">
                <pc:docMk/>
                <pc:sldMk cId="1153131532" sldId="301"/>
                <pc2:cmMk id="{B572B47E-3B7F-496E-9F0D-4F9C38DB77D3}"/>
              </pc2:cmMkLst>
            </pc226:cmChg>
          </p:ext>
        </pc:extLst>
      </pc:sldChg>
      <pc:sldChg chg="addCm">
        <pc:chgData name="Savage, Shara - Division of Assessment and Accountability Support" userId="71eadb16-699f-453e-81d8-c9ac7aaf2dd6" providerId="ADAL" clId="{78433EBC-C499-487C-9893-7B814F747618}" dt="2024-07-11T14:32:47.866" v="0"/>
        <pc:sldMkLst>
          <pc:docMk/>
          <pc:sldMk cId="2447272016" sldId="636"/>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78433EBC-C499-487C-9893-7B814F747618}" dt="2024-07-11T14:32:47.866" v="0"/>
              <pc2:cmMkLst xmlns:pc2="http://schemas.microsoft.com/office/powerpoint/2019/9/main/command">
                <pc:docMk/>
                <pc:sldMk cId="2447272016" sldId="636"/>
                <pc2:cmMk id="{D1BE6250-2DFF-4B51-98D4-40D6AB08E844}"/>
              </pc2:cmMkLst>
            </pc226:cmChg>
          </p:ext>
        </pc:extLst>
      </pc:sldChg>
      <pc:sldChg chg="addCm">
        <pc:chgData name="Savage, Shara - Division of Assessment and Accountability Support" userId="71eadb16-699f-453e-81d8-c9ac7aaf2dd6" providerId="ADAL" clId="{78433EBC-C499-487C-9893-7B814F747618}" dt="2024-07-11T14:36:09.500" v="1"/>
        <pc:sldMkLst>
          <pc:docMk/>
          <pc:sldMk cId="3777753237" sldId="651"/>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78433EBC-C499-487C-9893-7B814F747618}" dt="2024-07-11T14:36:09.500" v="1"/>
              <pc2:cmMkLst xmlns:pc2="http://schemas.microsoft.com/office/powerpoint/2019/9/main/command">
                <pc:docMk/>
                <pc:sldMk cId="3777753237" sldId="651"/>
                <pc2:cmMk id="{D7A363C6-CD78-4644-8642-2736EDC7BFC3}"/>
              </pc2:cmMkLst>
            </pc226:cmChg>
          </p:ext>
        </pc:extLst>
      </pc:sldChg>
    </pc:docChg>
  </pc:docChgLst>
  <pc:docChgLst>
    <pc:chgData name="Jett, Lisa - Division of Assessment and Accountability Support" userId="S::lisa.jett@education.ky.gov::6d718aac-4a55-46f9-aab8-85fa88911f2a" providerId="AD" clId="Web-{3CED11C5-D52B-271C-EC8C-191B8A7578DA}"/>
    <pc:docChg chg="modSld">
      <pc:chgData name="Jett, Lisa - Division of Assessment and Accountability Support" userId="S::lisa.jett@education.ky.gov::6d718aac-4a55-46f9-aab8-85fa88911f2a" providerId="AD" clId="Web-{3CED11C5-D52B-271C-EC8C-191B8A7578DA}" dt="2024-07-11T13:49:14.389" v="3" actId="1076"/>
      <pc:docMkLst>
        <pc:docMk/>
      </pc:docMkLst>
      <pc:sldChg chg="modSp">
        <pc:chgData name="Jett, Lisa - Division of Assessment and Accountability Support" userId="S::lisa.jett@education.ky.gov::6d718aac-4a55-46f9-aab8-85fa88911f2a" providerId="AD" clId="Web-{3CED11C5-D52B-271C-EC8C-191B8A7578DA}" dt="2024-07-11T13:44:30.393" v="2" actId="1076"/>
        <pc:sldMkLst>
          <pc:docMk/>
          <pc:sldMk cId="3195007081" sldId="271"/>
        </pc:sldMkLst>
        <pc:spChg chg="mod">
          <ac:chgData name="Jett, Lisa - Division of Assessment and Accountability Support" userId="S::lisa.jett@education.ky.gov::6d718aac-4a55-46f9-aab8-85fa88911f2a" providerId="AD" clId="Web-{3CED11C5-D52B-271C-EC8C-191B8A7578DA}" dt="2024-07-11T13:44:30.393" v="2" actId="1076"/>
          <ac:spMkLst>
            <pc:docMk/>
            <pc:sldMk cId="3195007081" sldId="271"/>
            <ac:spMk id="11266" creationId="{00000000-0000-0000-0000-000000000000}"/>
          </ac:spMkLst>
        </pc:spChg>
      </pc:sldChg>
      <pc:sldChg chg="modSp">
        <pc:chgData name="Jett, Lisa - Division of Assessment and Accountability Support" userId="S::lisa.jett@education.ky.gov::6d718aac-4a55-46f9-aab8-85fa88911f2a" providerId="AD" clId="Web-{3CED11C5-D52B-271C-EC8C-191B8A7578DA}" dt="2024-07-11T13:43:56.220" v="0" actId="1076"/>
        <pc:sldMkLst>
          <pc:docMk/>
          <pc:sldMk cId="1340552312" sldId="640"/>
        </pc:sldMkLst>
        <pc:spChg chg="mod">
          <ac:chgData name="Jett, Lisa - Division of Assessment and Accountability Support" userId="S::lisa.jett@education.ky.gov::6d718aac-4a55-46f9-aab8-85fa88911f2a" providerId="AD" clId="Web-{3CED11C5-D52B-271C-EC8C-191B8A7578DA}" dt="2024-07-11T13:43:56.220" v="0" actId="1076"/>
          <ac:spMkLst>
            <pc:docMk/>
            <pc:sldMk cId="1340552312" sldId="640"/>
            <ac:spMk id="2" creationId="{BA8E4325-1CE5-9056-D263-D7A6DE2000F2}"/>
          </ac:spMkLst>
        </pc:spChg>
      </pc:sldChg>
      <pc:sldChg chg="modSp">
        <pc:chgData name="Jett, Lisa - Division of Assessment and Accountability Support" userId="S::lisa.jett@education.ky.gov::6d718aac-4a55-46f9-aab8-85fa88911f2a" providerId="AD" clId="Web-{3CED11C5-D52B-271C-EC8C-191B8A7578DA}" dt="2024-07-11T13:49:14.389" v="3" actId="1076"/>
        <pc:sldMkLst>
          <pc:docMk/>
          <pc:sldMk cId="3777753237" sldId="651"/>
        </pc:sldMkLst>
        <pc:spChg chg="mod">
          <ac:chgData name="Jett, Lisa - Division of Assessment and Accountability Support" userId="S::lisa.jett@education.ky.gov::6d718aac-4a55-46f9-aab8-85fa88911f2a" providerId="AD" clId="Web-{3CED11C5-D52B-271C-EC8C-191B8A7578DA}" dt="2024-07-11T13:49:14.389" v="3" actId="1076"/>
          <ac:spMkLst>
            <pc:docMk/>
            <pc:sldMk cId="3777753237" sldId="651"/>
            <ac:spMk id="2" creationId="{00000000-0000-0000-0000-000000000000}"/>
          </ac:spMkLst>
        </pc:spChg>
      </pc:sldChg>
    </pc:docChg>
  </pc:docChgLst>
  <pc:docChgLst>
    <pc:chgData name="Riley, Ben - Division of Assessment and Accountability Support" userId="4cd6cdff-1273-49fa-8860-d0f5fa3fb9f7" providerId="ADAL" clId="{7E1A1783-9165-481D-B1B2-DF5810BCC340}"/>
    <pc:docChg chg="delSld">
      <pc:chgData name="Riley, Ben - Division of Assessment and Accountability Support" userId="4cd6cdff-1273-49fa-8860-d0f5fa3fb9f7" providerId="ADAL" clId="{7E1A1783-9165-481D-B1B2-DF5810BCC340}" dt="2024-07-12T16:47:00.455" v="0" actId="47"/>
      <pc:docMkLst>
        <pc:docMk/>
      </pc:docMkLst>
      <pc:sldChg chg="del">
        <pc:chgData name="Riley, Ben - Division of Assessment and Accountability Support" userId="4cd6cdff-1273-49fa-8860-d0f5fa3fb9f7" providerId="ADAL" clId="{7E1A1783-9165-481D-B1B2-DF5810BCC340}" dt="2024-07-12T16:47:00.455" v="0" actId="47"/>
        <pc:sldMkLst>
          <pc:docMk/>
          <pc:sldMk cId="1153131532" sldId="301"/>
        </pc:sldMkLst>
      </pc:sldChg>
    </pc:docChg>
  </pc:docChgLst>
  <pc:docChgLst>
    <pc:chgData clId="Web-{40549A5D-961A-4230-A9AC-EDE3F7954A73}"/>
    <pc:docChg chg="">
      <pc:chgData name="" userId="" providerId="" clId="Web-{40549A5D-961A-4230-A9AC-EDE3F7954A73}" dt="2024-07-12T13:29:27.164" v="0"/>
      <pc:docMkLst>
        <pc:docMk/>
      </pc:docMkLst>
      <pc:sldChg chg="modCm">
        <pc:chgData name="" userId="" providerId="" clId="Web-{40549A5D-961A-4230-A9AC-EDE3F7954A73}" dt="2024-07-12T13:29:27.164" v="0"/>
        <pc:sldMkLst>
          <pc:docMk/>
          <pc:sldMk cId="2447272016" sldId="636"/>
        </pc:sldMkLst>
        <pc:extLst>
          <p:ext xmlns:p="http://schemas.openxmlformats.org/presentationml/2006/main" uri="{D6D511B9-2390-475A-947B-AFAB55BFBCF1}">
            <pc226:cmChg xmlns:pc226="http://schemas.microsoft.com/office/powerpoint/2022/06/main/command" chg="">
              <pc226:chgData name="" userId="" providerId="" clId="Web-{40549A5D-961A-4230-A9AC-EDE3F7954A73}" dt="2024-07-12T13:29:27.164" v="0"/>
              <pc2:cmMkLst xmlns:pc2="http://schemas.microsoft.com/office/powerpoint/2019/9/main/command">
                <pc:docMk/>
                <pc:sldMk cId="2447272016" sldId="636"/>
                <pc2:cmMk id="{452808E4-A485-4330-85D2-E5C29F2DFD0A}"/>
              </pc2:cmMkLst>
              <pc226:cmRplyChg chg="add">
                <pc226:chgData name="" userId="" providerId="" clId="Web-{40549A5D-961A-4230-A9AC-EDE3F7954A73}" dt="2024-07-12T13:29:27.164" v="0"/>
                <pc2:cmRplyMkLst xmlns:pc2="http://schemas.microsoft.com/office/powerpoint/2019/9/main/command">
                  <pc:docMk/>
                  <pc:sldMk cId="2447272016" sldId="636"/>
                  <pc2:cmMk id="{452808E4-A485-4330-85D2-E5C29F2DFD0A}"/>
                  <pc2:cmRplyMk id="{DBF58C1C-B30A-4CA9-808E-DC92B899639D}"/>
                </pc2:cmRplyMkLst>
              </pc226:cmRplyChg>
            </pc226:cmChg>
          </p:ext>
        </pc:extLst>
      </pc:sldChg>
    </pc:docChg>
  </pc:docChgLst>
  <pc:docChgLst>
    <pc:chgData name="Williams, Chris - Division of Assessment and Accountability Support" userId="S::chris.williams@education.ky.gov::2f156fa2-a309-475c-82f3-62ae8d0ba8a4" providerId="AD" clId="Web-{E0A55DA0-A18C-CAAF-3FE6-F1625D440AE3}"/>
    <pc:docChg chg="addSld delSld modSld">
      <pc:chgData name="Williams, Chris - Division of Assessment and Accountability Support" userId="S::chris.williams@education.ky.gov::2f156fa2-a309-475c-82f3-62ae8d0ba8a4" providerId="AD" clId="Web-{E0A55DA0-A18C-CAAF-3FE6-F1625D440AE3}" dt="2024-07-12T19:03:50.883" v="95" actId="20577"/>
      <pc:docMkLst>
        <pc:docMk/>
      </pc:docMkLst>
      <pc:sldChg chg="modSp delCm">
        <pc:chgData name="Williams, Chris - Division of Assessment and Accountability Support" userId="S::chris.williams@education.ky.gov::2f156fa2-a309-475c-82f3-62ae8d0ba8a4" providerId="AD" clId="Web-{E0A55DA0-A18C-CAAF-3FE6-F1625D440AE3}" dt="2024-07-12T18:45:26.999" v="16" actId="1076"/>
        <pc:sldMkLst>
          <pc:docMk/>
          <pc:sldMk cId="301902911" sldId="256"/>
        </pc:sldMkLst>
        <pc:spChg chg="mod">
          <ac:chgData name="Williams, Chris - Division of Assessment and Accountability Support" userId="S::chris.williams@education.ky.gov::2f156fa2-a309-475c-82f3-62ae8d0ba8a4" providerId="AD" clId="Web-{E0A55DA0-A18C-CAAF-3FE6-F1625D440AE3}" dt="2024-07-12T18:45:26.999" v="16" actId="1076"/>
          <ac:spMkLst>
            <pc:docMk/>
            <pc:sldMk cId="301902911" sldId="256"/>
            <ac:spMk id="4" creationId="{C69DB1B6-904E-4159-AFA3-8BECA16F509C}"/>
          </ac:spMkLst>
        </pc:spChg>
        <pc:spChg chg="mod">
          <ac:chgData name="Williams, Chris - Division of Assessment and Accountability Support" userId="S::chris.williams@education.ky.gov::2f156fa2-a309-475c-82f3-62ae8d0ba8a4" providerId="AD" clId="Web-{E0A55DA0-A18C-CAAF-3FE6-F1625D440AE3}" dt="2024-07-12T18:44:55.811" v="7" actId="20577"/>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0A55DA0-A18C-CAAF-3FE6-F1625D440AE3}" dt="2024-07-12T18:43:24.964" v="0"/>
              <pc2:cmMkLst xmlns:pc2="http://schemas.microsoft.com/office/powerpoint/2019/9/main/command">
                <pc:docMk/>
                <pc:sldMk cId="301902911" sldId="256"/>
                <pc2:cmMk id="{DAF9C29E-D571-4FD4-A427-28964E2A1C9C}"/>
              </pc2:cmMkLst>
            </pc226:cmChg>
          </p:ext>
        </pc:extLst>
      </pc:sldChg>
      <pc:sldChg chg="add del delCm">
        <pc:chgData name="Williams, Chris - Division of Assessment and Accountability Support" userId="S::chris.williams@education.ky.gov::2f156fa2-a309-475c-82f3-62ae8d0ba8a4" providerId="AD" clId="Web-{E0A55DA0-A18C-CAAF-3FE6-F1625D440AE3}" dt="2024-07-12T19:02:45.771" v="92"/>
        <pc:sldMkLst>
          <pc:docMk/>
          <pc:sldMk cId="3225382126" sldId="259"/>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0A55DA0-A18C-CAAF-3FE6-F1625D440AE3}" dt="2024-07-12T18:59:51.280" v="78"/>
              <pc2:cmMkLst xmlns:pc2="http://schemas.microsoft.com/office/powerpoint/2019/9/main/command">
                <pc:docMk/>
                <pc:sldMk cId="3225382126" sldId="259"/>
                <pc2:cmMk id="{3DEED40C-AFC8-4ED6-854B-ACFD5BE1F8FD}"/>
              </pc2:cmMkLst>
            </pc226:cmChg>
          </p:ext>
        </pc:extLst>
      </pc:sldChg>
      <pc:sldChg chg="modSp">
        <pc:chgData name="Williams, Chris - Division of Assessment and Accountability Support" userId="S::chris.williams@education.ky.gov::2f156fa2-a309-475c-82f3-62ae8d0ba8a4" providerId="AD" clId="Web-{E0A55DA0-A18C-CAAF-3FE6-F1625D440AE3}" dt="2024-07-12T18:57:35.275" v="52" actId="1076"/>
        <pc:sldMkLst>
          <pc:docMk/>
          <pc:sldMk cId="3195007081" sldId="271"/>
        </pc:sldMkLst>
        <pc:spChg chg="mod">
          <ac:chgData name="Williams, Chris - Division of Assessment and Accountability Support" userId="S::chris.williams@education.ky.gov::2f156fa2-a309-475c-82f3-62ae8d0ba8a4" providerId="AD" clId="Web-{E0A55DA0-A18C-CAAF-3FE6-F1625D440AE3}" dt="2024-07-12T18:57:35.275" v="52" actId="1076"/>
          <ac:spMkLst>
            <pc:docMk/>
            <pc:sldMk cId="3195007081" sldId="271"/>
            <ac:spMk id="12" creationId="{75223727-8BF8-4963-B5A0-AB645922CEE9}"/>
          </ac:spMkLst>
        </pc:spChg>
        <pc:spChg chg="mod">
          <ac:chgData name="Williams, Chris - Division of Assessment and Accountability Support" userId="S::chris.williams@education.ky.gov::2f156fa2-a309-475c-82f3-62ae8d0ba8a4" providerId="AD" clId="Web-{E0A55DA0-A18C-CAAF-3FE6-F1625D440AE3}" dt="2024-07-12T18:57:01.727" v="49" actId="20577"/>
          <ac:spMkLst>
            <pc:docMk/>
            <pc:sldMk cId="3195007081" sldId="271"/>
            <ac:spMk id="11266" creationId="{00000000-0000-0000-0000-000000000000}"/>
          </ac:spMkLst>
        </pc:spChg>
      </pc:sldChg>
      <pc:sldChg chg="del">
        <pc:chgData name="Williams, Chris - Division of Assessment and Accountability Support" userId="S::chris.williams@education.ky.gov::2f156fa2-a309-475c-82f3-62ae8d0ba8a4" providerId="AD" clId="Web-{E0A55DA0-A18C-CAAF-3FE6-F1625D440AE3}" dt="2024-07-12T19:02:54.474" v="93"/>
        <pc:sldMkLst>
          <pc:docMk/>
          <pc:sldMk cId="1674990817" sldId="299"/>
        </pc:sldMkLst>
      </pc:sldChg>
      <pc:sldChg chg="modSp">
        <pc:chgData name="Williams, Chris - Division of Assessment and Accountability Support" userId="S::chris.williams@education.ky.gov::2f156fa2-a309-475c-82f3-62ae8d0ba8a4" providerId="AD" clId="Web-{E0A55DA0-A18C-CAAF-3FE6-F1625D440AE3}" dt="2024-07-12T19:03:50.883" v="95" actId="20577"/>
        <pc:sldMkLst>
          <pc:docMk/>
          <pc:sldMk cId="1481697069" sldId="300"/>
        </pc:sldMkLst>
        <pc:spChg chg="mod">
          <ac:chgData name="Williams, Chris - Division of Assessment and Accountability Support" userId="S::chris.williams@education.ky.gov::2f156fa2-a309-475c-82f3-62ae8d0ba8a4" providerId="AD" clId="Web-{E0A55DA0-A18C-CAAF-3FE6-F1625D440AE3}" dt="2024-07-12T19:03:50.883" v="95" actId="20577"/>
          <ac:spMkLst>
            <pc:docMk/>
            <pc:sldMk cId="1481697069" sldId="300"/>
            <ac:spMk id="4" creationId="{150EE408-375E-46FE-B741-DE0A51A04870}"/>
          </ac:spMkLst>
        </pc:spChg>
      </pc:sldChg>
      <pc:sldChg chg="modSp delCm">
        <pc:chgData name="Williams, Chris - Division of Assessment and Accountability Support" userId="S::chris.williams@education.ky.gov::2f156fa2-a309-475c-82f3-62ae8d0ba8a4" providerId="AD" clId="Web-{E0A55DA0-A18C-CAAF-3FE6-F1625D440AE3}" dt="2024-07-12T18:48:18.099" v="20" actId="20577"/>
        <pc:sldMkLst>
          <pc:docMk/>
          <pc:sldMk cId="2447272016" sldId="636"/>
        </pc:sldMkLst>
        <pc:spChg chg="mod">
          <ac:chgData name="Williams, Chris - Division of Assessment and Accountability Support" userId="S::chris.williams@education.ky.gov::2f156fa2-a309-475c-82f3-62ae8d0ba8a4" providerId="AD" clId="Web-{E0A55DA0-A18C-CAAF-3FE6-F1625D440AE3}" dt="2024-07-12T18:48:18.099" v="20" actId="20577"/>
          <ac:spMkLst>
            <pc:docMk/>
            <pc:sldMk cId="2447272016" sldId="636"/>
            <ac:spMk id="2" creationId="{127A113C-829C-3D92-FDD9-BCBC7969EA0B}"/>
          </ac:spMkLst>
        </pc:spChg>
        <pc:spChg chg="mod">
          <ac:chgData name="Williams, Chris - Division of Assessment and Accountability Support" userId="S::chris.williams@education.ky.gov::2f156fa2-a309-475c-82f3-62ae8d0ba8a4" providerId="AD" clId="Web-{E0A55DA0-A18C-CAAF-3FE6-F1625D440AE3}" dt="2024-07-12T18:46:12.720" v="19" actId="20577"/>
          <ac:spMkLst>
            <pc:docMk/>
            <pc:sldMk cId="2447272016" sldId="636"/>
            <ac:spMk id="3" creationId="{FF6652A6-3E2B-E9B6-FEED-689806ACE629}"/>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0A55DA0-A18C-CAAF-3FE6-F1625D440AE3}" dt="2024-07-12T18:43:41.058" v="1"/>
              <pc2:cmMkLst xmlns:pc2="http://schemas.microsoft.com/office/powerpoint/2019/9/main/command">
                <pc:docMk/>
                <pc:sldMk cId="2447272016" sldId="636"/>
                <pc2:cmMk id="{D1BE6250-2DFF-4B51-98D4-40D6AB08E844}"/>
              </pc2:cmMkLst>
            </pc226:cmChg>
            <pc226:cmChg xmlns:pc226="http://schemas.microsoft.com/office/powerpoint/2022/06/main/command" chg="del">
              <pc226:chgData name="Williams, Chris - Division of Assessment and Accountability Support" userId="S::chris.williams@education.ky.gov::2f156fa2-a309-475c-82f3-62ae8d0ba8a4" providerId="AD" clId="Web-{E0A55DA0-A18C-CAAF-3FE6-F1625D440AE3}" dt="2024-07-12T18:43:44.418" v="2"/>
              <pc2:cmMkLst xmlns:pc2="http://schemas.microsoft.com/office/powerpoint/2019/9/main/command">
                <pc:docMk/>
                <pc:sldMk cId="2447272016" sldId="636"/>
                <pc2:cmMk id="{452808E4-A485-4330-85D2-E5C29F2DFD0A}"/>
              </pc2:cmMkLst>
            </pc226:cmChg>
          </p:ext>
        </pc:extLst>
      </pc:sldChg>
      <pc:sldChg chg="modSp">
        <pc:chgData name="Williams, Chris - Division of Assessment and Accountability Support" userId="S::chris.williams@education.ky.gov::2f156fa2-a309-475c-82f3-62ae8d0ba8a4" providerId="AD" clId="Web-{E0A55DA0-A18C-CAAF-3FE6-F1625D440AE3}" dt="2024-07-12T18:49:40.462" v="23" actId="20577"/>
        <pc:sldMkLst>
          <pc:docMk/>
          <pc:sldMk cId="2121677936" sldId="638"/>
        </pc:sldMkLst>
        <pc:spChg chg="mod">
          <ac:chgData name="Williams, Chris - Division of Assessment and Accountability Support" userId="S::chris.williams@education.ky.gov::2f156fa2-a309-475c-82f3-62ae8d0ba8a4" providerId="AD" clId="Web-{E0A55DA0-A18C-CAAF-3FE6-F1625D440AE3}" dt="2024-07-12T18:49:28.117" v="22" actId="20577"/>
          <ac:spMkLst>
            <pc:docMk/>
            <pc:sldMk cId="2121677936" sldId="638"/>
            <ac:spMk id="2" creationId="{6A491CD2-61F0-D38D-7901-14BA5E23BC9C}"/>
          </ac:spMkLst>
        </pc:spChg>
        <pc:spChg chg="mod">
          <ac:chgData name="Williams, Chris - Division of Assessment and Accountability Support" userId="S::chris.williams@education.ky.gov::2f156fa2-a309-475c-82f3-62ae8d0ba8a4" providerId="AD" clId="Web-{E0A55DA0-A18C-CAAF-3FE6-F1625D440AE3}" dt="2024-07-12T18:49:40.462" v="23" actId="20577"/>
          <ac:spMkLst>
            <pc:docMk/>
            <pc:sldMk cId="2121677936" sldId="638"/>
            <ac:spMk id="3" creationId="{0DF25082-7E51-4E66-F317-A7645349CC75}"/>
          </ac:spMkLst>
        </pc:spChg>
      </pc:sldChg>
      <pc:sldChg chg="modSp delCm">
        <pc:chgData name="Williams, Chris - Division of Assessment and Accountability Support" userId="S::chris.williams@education.ky.gov::2f156fa2-a309-475c-82f3-62ae8d0ba8a4" providerId="AD" clId="Web-{E0A55DA0-A18C-CAAF-3FE6-F1625D440AE3}" dt="2024-07-12T18:56:33.164" v="47" actId="20577"/>
        <pc:sldMkLst>
          <pc:docMk/>
          <pc:sldMk cId="4095368628" sldId="639"/>
        </pc:sldMkLst>
        <pc:spChg chg="mod">
          <ac:chgData name="Williams, Chris - Division of Assessment and Accountability Support" userId="S::chris.williams@education.ky.gov::2f156fa2-a309-475c-82f3-62ae8d0ba8a4" providerId="AD" clId="Web-{E0A55DA0-A18C-CAAF-3FE6-F1625D440AE3}" dt="2024-07-12T18:56:03.022" v="44" actId="1076"/>
          <ac:spMkLst>
            <pc:docMk/>
            <pc:sldMk cId="4095368628" sldId="639"/>
            <ac:spMk id="2" creationId="{786D39EF-422A-43D7-A779-129BEC22B8B5}"/>
          </ac:spMkLst>
        </pc:spChg>
        <pc:spChg chg="mod">
          <ac:chgData name="Williams, Chris - Division of Assessment and Accountability Support" userId="S::chris.williams@education.ky.gov::2f156fa2-a309-475c-82f3-62ae8d0ba8a4" providerId="AD" clId="Web-{E0A55DA0-A18C-CAAF-3FE6-F1625D440AE3}" dt="2024-07-12T18:51:26.200" v="28" actId="14100"/>
          <ac:spMkLst>
            <pc:docMk/>
            <pc:sldMk cId="4095368628" sldId="639"/>
            <ac:spMk id="3" creationId="{E755EFA1-15FF-411A-BFC1-E16803B95ED2}"/>
          </ac:spMkLst>
        </pc:spChg>
        <pc:spChg chg="mod">
          <ac:chgData name="Williams, Chris - Division of Assessment and Accountability Support" userId="S::chris.williams@education.ky.gov::2f156fa2-a309-475c-82f3-62ae8d0ba8a4" providerId="AD" clId="Web-{E0A55DA0-A18C-CAAF-3FE6-F1625D440AE3}" dt="2024-07-12T18:56:33.164" v="47" actId="20577"/>
          <ac:spMkLst>
            <pc:docMk/>
            <pc:sldMk cId="4095368628" sldId="639"/>
            <ac:spMk id="5" creationId="{1E19CC29-2E48-463E-986D-A6149552F599}"/>
          </ac:spMkLst>
        </pc:spChg>
        <pc:spChg chg="mod">
          <ac:chgData name="Williams, Chris - Division of Assessment and Accountability Support" userId="S::chris.williams@education.ky.gov::2f156fa2-a309-475c-82f3-62ae8d0ba8a4" providerId="AD" clId="Web-{E0A55DA0-A18C-CAAF-3FE6-F1625D440AE3}" dt="2024-07-12T18:55:38.381" v="43" actId="1076"/>
          <ac:spMkLst>
            <pc:docMk/>
            <pc:sldMk cId="4095368628" sldId="639"/>
            <ac:spMk id="8" creationId="{D6CDD03C-9515-60C2-072A-8CE7D79364E1}"/>
          </ac:spMkLst>
        </pc:spChg>
        <pc:picChg chg="mod">
          <ac:chgData name="Williams, Chris - Division of Assessment and Accountability Support" userId="S::chris.williams@education.ky.gov::2f156fa2-a309-475c-82f3-62ae8d0ba8a4" providerId="AD" clId="Web-{E0A55DA0-A18C-CAAF-3FE6-F1625D440AE3}" dt="2024-07-12T18:55:01.208" v="40" actId="1076"/>
          <ac:picMkLst>
            <pc:docMk/>
            <pc:sldMk cId="4095368628" sldId="639"/>
            <ac:picMk id="6" creationId="{D4698207-A812-46D0-989F-B9455DD5C5A9}"/>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0A55DA0-A18C-CAAF-3FE6-F1625D440AE3}" dt="2024-07-12T18:55:14.005" v="41"/>
              <pc2:cmMkLst xmlns:pc2="http://schemas.microsoft.com/office/powerpoint/2019/9/main/command">
                <pc:docMk/>
                <pc:sldMk cId="4095368628" sldId="639"/>
                <pc2:cmMk id="{19C7D0BA-8F2D-44C9-912F-B841FC073DAE}"/>
              </pc2:cmMkLst>
            </pc226:cmChg>
          </p:ext>
        </pc:extLst>
      </pc:sldChg>
      <pc:sldChg chg="modSp">
        <pc:chgData name="Williams, Chris - Division of Assessment and Accountability Support" userId="S::chris.williams@education.ky.gov::2f156fa2-a309-475c-82f3-62ae8d0ba8a4" providerId="AD" clId="Web-{E0A55DA0-A18C-CAAF-3FE6-F1625D440AE3}" dt="2024-07-12T18:56:46.086" v="48" actId="20577"/>
        <pc:sldMkLst>
          <pc:docMk/>
          <pc:sldMk cId="1340552312" sldId="640"/>
        </pc:sldMkLst>
        <pc:spChg chg="mod">
          <ac:chgData name="Williams, Chris - Division of Assessment and Accountability Support" userId="S::chris.williams@education.ky.gov::2f156fa2-a309-475c-82f3-62ae8d0ba8a4" providerId="AD" clId="Web-{E0A55DA0-A18C-CAAF-3FE6-F1625D440AE3}" dt="2024-07-12T18:56:46.086" v="48" actId="20577"/>
          <ac:spMkLst>
            <pc:docMk/>
            <pc:sldMk cId="1340552312" sldId="640"/>
            <ac:spMk id="2" creationId="{BA8E4325-1CE5-9056-D263-D7A6DE2000F2}"/>
          </ac:spMkLst>
        </pc:spChg>
      </pc:sldChg>
      <pc:sldChg chg="add del">
        <pc:chgData name="Williams, Chris - Division of Assessment and Accountability Support" userId="S::chris.williams@education.ky.gov::2f156fa2-a309-475c-82f3-62ae8d0ba8a4" providerId="AD" clId="Web-{E0A55DA0-A18C-CAAF-3FE6-F1625D440AE3}" dt="2024-07-12T19:01:46.253" v="88"/>
        <pc:sldMkLst>
          <pc:docMk/>
          <pc:sldMk cId="1153131532" sldId="644"/>
        </pc:sldMkLst>
      </pc:sldChg>
      <pc:sldChg chg="add del">
        <pc:chgData name="Williams, Chris - Division of Assessment and Accountability Support" userId="S::chris.williams@education.ky.gov::2f156fa2-a309-475c-82f3-62ae8d0ba8a4" providerId="AD" clId="Web-{E0A55DA0-A18C-CAAF-3FE6-F1625D440AE3}" dt="2024-07-12T19:03:32.976" v="94"/>
        <pc:sldMkLst>
          <pc:docMk/>
          <pc:sldMk cId="2199206579" sldId="645"/>
        </pc:sldMkLst>
      </pc:sldChg>
      <pc:sldChg chg="modSp delCm modCm">
        <pc:chgData name="Williams, Chris - Division of Assessment and Accountability Support" userId="S::chris.williams@education.ky.gov::2f156fa2-a309-475c-82f3-62ae8d0ba8a4" providerId="AD" clId="Web-{E0A55DA0-A18C-CAAF-3FE6-F1625D440AE3}" dt="2024-07-12T18:59:31.920" v="77" actId="1076"/>
        <pc:sldMkLst>
          <pc:docMk/>
          <pc:sldMk cId="3777753237" sldId="651"/>
        </pc:sldMkLst>
        <pc:spChg chg="mod">
          <ac:chgData name="Williams, Chris - Division of Assessment and Accountability Support" userId="S::chris.williams@education.ky.gov::2f156fa2-a309-475c-82f3-62ae8d0ba8a4" providerId="AD" clId="Web-{E0A55DA0-A18C-CAAF-3FE6-F1625D440AE3}" dt="2024-07-12T18:59:28.076" v="76" actId="20577"/>
          <ac:spMkLst>
            <pc:docMk/>
            <pc:sldMk cId="3777753237" sldId="651"/>
            <ac:spMk id="2" creationId="{00000000-0000-0000-0000-000000000000}"/>
          </ac:spMkLst>
        </pc:spChg>
        <pc:spChg chg="mod">
          <ac:chgData name="Williams, Chris - Division of Assessment and Accountability Support" userId="S::chris.williams@education.ky.gov::2f156fa2-a309-475c-82f3-62ae8d0ba8a4" providerId="AD" clId="Web-{E0A55DA0-A18C-CAAF-3FE6-F1625D440AE3}" dt="2024-07-12T18:59:31.920" v="77" actId="1076"/>
          <ac:spMkLst>
            <pc:docMk/>
            <pc:sldMk cId="3777753237" sldId="651"/>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E0A55DA0-A18C-CAAF-3FE6-F1625D440AE3}" dt="2024-07-12T18:59:15.888" v="75"/>
              <pc2:cmMkLst xmlns:pc2="http://schemas.microsoft.com/office/powerpoint/2019/9/main/command">
                <pc:docMk/>
                <pc:sldMk cId="3777753237" sldId="651"/>
                <pc2:cmMk id="{D7A363C6-CD78-4644-8642-2736EDC7BFC3}"/>
              </pc2:cmMkLst>
            </pc226:cmChg>
          </p:ext>
        </pc:extLst>
      </pc:sldChg>
      <pc:sldChg chg="add del">
        <pc:chgData name="Williams, Chris - Division of Assessment and Accountability Support" userId="S::chris.williams@education.ky.gov::2f156fa2-a309-475c-82f3-62ae8d0ba8a4" providerId="AD" clId="Web-{E0A55DA0-A18C-CAAF-3FE6-F1625D440AE3}" dt="2024-07-12T19:01:02.564" v="84"/>
        <pc:sldMkLst>
          <pc:docMk/>
          <pc:sldMk cId="297459722" sldId="652"/>
        </pc:sldMkLst>
      </pc:sldChg>
      <pc:sldChg chg="del">
        <pc:chgData name="Williams, Chris - Division of Assessment and Accountability Support" userId="S::chris.williams@education.ky.gov::2f156fa2-a309-475c-82f3-62ae8d0ba8a4" providerId="AD" clId="Web-{E0A55DA0-A18C-CAAF-3FE6-F1625D440AE3}" dt="2024-07-12T19:00:07.828" v="79"/>
        <pc:sldMkLst>
          <pc:docMk/>
          <pc:sldMk cId="636782262" sldId="652"/>
        </pc:sldMkLst>
      </pc:sldChg>
      <pc:sldChg chg="add del">
        <pc:chgData name="Williams, Chris - Division of Assessment and Accountability Support" userId="S::chris.williams@education.ky.gov::2f156fa2-a309-475c-82f3-62ae8d0ba8a4" providerId="AD" clId="Web-{E0A55DA0-A18C-CAAF-3FE6-F1625D440AE3}" dt="2024-07-12T19:01:07.471" v="86"/>
        <pc:sldMkLst>
          <pc:docMk/>
          <pc:sldMk cId="2952852700" sldId="653"/>
        </pc:sldMkLst>
      </pc:sldChg>
    </pc:docChg>
  </pc:docChgLst>
  <pc:docChgLst>
    <pc:chgData clId="Web-{8A55FFA5-8EAB-451E-AAB2-8BD55C6FB34C}"/>
    <pc:docChg chg="">
      <pc:chgData name="" userId="" providerId="" clId="Web-{8A55FFA5-8EAB-451E-AAB2-8BD55C6FB34C}" dt="2024-07-12T13:27:02.821" v="0"/>
      <pc:docMkLst>
        <pc:docMk/>
      </pc:docMkLst>
      <pc:sldChg chg="modCm">
        <pc:chgData name="" userId="" providerId="" clId="Web-{8A55FFA5-8EAB-451E-AAB2-8BD55C6FB34C}" dt="2024-07-12T13:27:02.821" v="0"/>
        <pc:sldMkLst>
          <pc:docMk/>
          <pc:sldMk cId="301902911" sldId="256"/>
        </pc:sldMkLst>
        <pc:extLst>
          <p:ext xmlns:p="http://schemas.openxmlformats.org/presentationml/2006/main" uri="{D6D511B9-2390-475A-947B-AFAB55BFBCF1}">
            <pc226:cmChg xmlns:pc226="http://schemas.microsoft.com/office/powerpoint/2022/06/main/command" chg="">
              <pc226:chgData name="" userId="" providerId="" clId="Web-{8A55FFA5-8EAB-451E-AAB2-8BD55C6FB34C}" dt="2024-07-12T13:27:02.821" v="0"/>
              <pc2:cmMkLst xmlns:pc2="http://schemas.microsoft.com/office/powerpoint/2019/9/main/command">
                <pc:docMk/>
                <pc:sldMk cId="301902911" sldId="256"/>
                <pc2:cmMk id="{DAF9C29E-D571-4FD4-A427-28964E2A1C9C}"/>
              </pc2:cmMkLst>
              <pc226:cmRplyChg chg="add">
                <pc226:chgData name="" userId="" providerId="" clId="Web-{8A55FFA5-8EAB-451E-AAB2-8BD55C6FB34C}" dt="2024-07-12T13:27:02.821" v="0"/>
                <pc2:cmRplyMkLst xmlns:pc2="http://schemas.microsoft.com/office/powerpoint/2019/9/main/command">
                  <pc:docMk/>
                  <pc:sldMk cId="301902911" sldId="256"/>
                  <pc2:cmMk id="{DAF9C29E-D571-4FD4-A427-28964E2A1C9C}"/>
                  <pc2:cmRplyMk id="{7216CCEC-03A5-43ED-8169-8CE4A020E59B}"/>
                </pc2:cmRplyMkLst>
              </pc226:cmRplyChg>
            </pc226:cmChg>
          </p:ext>
        </pc:extLst>
      </pc:sldChg>
    </pc:docChg>
  </pc:docChgLst>
  <pc:docChgLst>
    <pc:chgData clId="Web-{62165339-56A6-4FB0-A941-42AA4B81981D}"/>
    <pc:docChg chg="">
      <pc:chgData name="" userId="" providerId="" clId="Web-{62165339-56A6-4FB0-A941-42AA4B81981D}" dt="2024-07-12T13:27:41.302" v="0"/>
      <pc:docMkLst>
        <pc:docMk/>
      </pc:docMkLst>
      <pc:sldChg chg="modCm">
        <pc:chgData name="" userId="" providerId="" clId="Web-{62165339-56A6-4FB0-A941-42AA4B81981D}" dt="2024-07-12T13:27:41.302" v="0"/>
        <pc:sldMkLst>
          <pc:docMk/>
          <pc:sldMk cId="301902911" sldId="256"/>
        </pc:sldMkLst>
        <pc:extLst>
          <p:ext xmlns:p="http://schemas.openxmlformats.org/presentationml/2006/main" uri="{D6D511B9-2390-475A-947B-AFAB55BFBCF1}">
            <pc226:cmChg xmlns:pc226="http://schemas.microsoft.com/office/powerpoint/2022/06/main/command" chg="">
              <pc226:chgData name="" userId="" providerId="" clId="Web-{62165339-56A6-4FB0-A941-42AA4B81981D}" dt="2024-07-12T13:27:41.302" v="0"/>
              <pc2:cmMkLst xmlns:pc2="http://schemas.microsoft.com/office/powerpoint/2019/9/main/command">
                <pc:docMk/>
                <pc:sldMk cId="301902911" sldId="256"/>
                <pc2:cmMk id="{DAF9C29E-D571-4FD4-A427-28964E2A1C9C}"/>
              </pc2:cmMkLst>
              <pc226:cmRplyChg chg="add">
                <pc226:chgData name="" userId="" providerId="" clId="Web-{62165339-56A6-4FB0-A941-42AA4B81981D}" dt="2024-07-12T13:27:41.302" v="0"/>
                <pc2:cmRplyMkLst xmlns:pc2="http://schemas.microsoft.com/office/powerpoint/2019/9/main/command">
                  <pc:docMk/>
                  <pc:sldMk cId="301902911" sldId="256"/>
                  <pc2:cmMk id="{DAF9C29E-D571-4FD4-A427-28964E2A1C9C}"/>
                  <pc2:cmRplyMk id="{9C0AD98A-3233-4476-8D3A-B9022068D402}"/>
                </pc2:cmRplyMkLst>
              </pc226:cmRplyChg>
            </pc226:cmChg>
          </p:ext>
        </pc:extLst>
      </pc:sldChg>
    </pc:docChg>
  </pc:docChgLst>
  <pc:docChgLst>
    <pc:chgData name="Larkins, Jennifer - Office of Assessment and Accountability" userId="S::jennifer.larkins@education.ky.gov::093879bc-4454-48e7-95b0-93a7f4bf4b00" providerId="AD" clId="Web-{77DA4B88-D236-FCDC-0D49-3CA528727FF3}"/>
    <pc:docChg chg="mod modSld">
      <pc:chgData name="Larkins, Jennifer - Office of Assessment and Accountability" userId="S::jennifer.larkins@education.ky.gov::093879bc-4454-48e7-95b0-93a7f4bf4b00" providerId="AD" clId="Web-{77DA4B88-D236-FCDC-0D49-3CA528727FF3}" dt="2024-07-12T11:19:29.926" v="5" actId="1076"/>
      <pc:docMkLst>
        <pc:docMk/>
      </pc:docMkLst>
      <pc:sldChg chg="addCm">
        <pc:chgData name="Larkins, Jennifer - Office of Assessment and Accountability" userId="S::jennifer.larkins@education.ky.gov::093879bc-4454-48e7-95b0-93a7f4bf4b00" providerId="AD" clId="Web-{77DA4B88-D236-FCDC-0D49-3CA528727FF3}" dt="2024-07-12T11:14:10.795" v="1"/>
        <pc:sldMkLst>
          <pc:docMk/>
          <pc:sldMk cId="301902911" sldId="256"/>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77DA4B88-D236-FCDC-0D49-3CA528727FF3}" dt="2024-07-12T11:14:10.795" v="1"/>
              <pc2:cmMkLst xmlns:pc2="http://schemas.microsoft.com/office/powerpoint/2019/9/main/command">
                <pc:docMk/>
                <pc:sldMk cId="301902911" sldId="256"/>
                <pc2:cmMk id="{DAF9C29E-D571-4FD4-A427-28964E2A1C9C}"/>
              </pc2:cmMkLst>
            </pc226:cmChg>
          </p:ext>
        </pc:extLst>
      </pc:sldChg>
      <pc:sldChg chg="modSp">
        <pc:chgData name="Larkins, Jennifer - Office of Assessment and Accountability" userId="S::jennifer.larkins@education.ky.gov::093879bc-4454-48e7-95b0-93a7f4bf4b00" providerId="AD" clId="Web-{77DA4B88-D236-FCDC-0D49-3CA528727FF3}" dt="2024-07-12T11:18:25.190" v="4" actId="1076"/>
        <pc:sldMkLst>
          <pc:docMk/>
          <pc:sldMk cId="3195007081" sldId="271"/>
        </pc:sldMkLst>
        <pc:spChg chg="mod">
          <ac:chgData name="Larkins, Jennifer - Office of Assessment and Accountability" userId="S::jennifer.larkins@education.ky.gov::093879bc-4454-48e7-95b0-93a7f4bf4b00" providerId="AD" clId="Web-{77DA4B88-D236-FCDC-0D49-3CA528727FF3}" dt="2024-07-12T11:18:25.190" v="4" actId="1076"/>
          <ac:spMkLst>
            <pc:docMk/>
            <pc:sldMk cId="3195007081" sldId="271"/>
            <ac:spMk id="12" creationId="{75223727-8BF8-4963-B5A0-AB645922CEE9}"/>
          </ac:spMkLst>
        </pc:spChg>
      </pc:sldChg>
      <pc:sldChg chg="addCm">
        <pc:chgData name="Larkins, Jennifer - Office of Assessment and Accountability" userId="S::jennifer.larkins@education.ky.gov::093879bc-4454-48e7-95b0-93a7f4bf4b00" providerId="AD" clId="Web-{77DA4B88-D236-FCDC-0D49-3CA528727FF3}" dt="2024-07-12T11:15:30.486" v="2"/>
        <pc:sldMkLst>
          <pc:docMk/>
          <pc:sldMk cId="2447272016" sldId="636"/>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77DA4B88-D236-FCDC-0D49-3CA528727FF3}" dt="2024-07-12T11:15:30.486" v="2"/>
              <pc2:cmMkLst xmlns:pc2="http://schemas.microsoft.com/office/powerpoint/2019/9/main/command">
                <pc:docMk/>
                <pc:sldMk cId="2447272016" sldId="636"/>
                <pc2:cmMk id="{452808E4-A485-4330-85D2-E5C29F2DFD0A}"/>
              </pc2:cmMkLst>
            </pc226:cmChg>
          </p:ext>
        </pc:extLst>
      </pc:sldChg>
      <pc:sldChg chg="modCm">
        <pc:chgData name="Larkins, Jennifer - Office of Assessment and Accountability" userId="S::jennifer.larkins@education.ky.gov::093879bc-4454-48e7-95b0-93a7f4bf4b00" providerId="AD" clId="Web-{77DA4B88-D236-FCDC-0D49-3CA528727FF3}" dt="2024-07-12T11:17:41.672" v="3"/>
        <pc:sldMkLst>
          <pc:docMk/>
          <pc:sldMk cId="4095368628" sldId="639"/>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S::jennifer.larkins@education.ky.gov::093879bc-4454-48e7-95b0-93a7f4bf4b00" providerId="AD" clId="Web-{77DA4B88-D236-FCDC-0D49-3CA528727FF3}" dt="2024-07-12T11:17:41.672" v="3"/>
              <pc2:cmMkLst xmlns:pc2="http://schemas.microsoft.com/office/powerpoint/2019/9/main/command">
                <pc:docMk/>
                <pc:sldMk cId="4095368628" sldId="639"/>
                <pc2:cmMk id="{19C7D0BA-8F2D-44C9-912F-B841FC073DAE}"/>
              </pc2:cmMkLst>
              <pc226:cmRplyChg chg="add">
                <pc226:chgData name="Larkins, Jennifer - Office of Assessment and Accountability" userId="S::jennifer.larkins@education.ky.gov::093879bc-4454-48e7-95b0-93a7f4bf4b00" providerId="AD" clId="Web-{77DA4B88-D236-FCDC-0D49-3CA528727FF3}" dt="2024-07-12T11:17:41.672" v="3"/>
                <pc2:cmRplyMkLst xmlns:pc2="http://schemas.microsoft.com/office/powerpoint/2019/9/main/command">
                  <pc:docMk/>
                  <pc:sldMk cId="4095368628" sldId="639"/>
                  <pc2:cmMk id="{19C7D0BA-8F2D-44C9-912F-B841FC073DAE}"/>
                  <pc2:cmRplyMk id="{BCE4BE9D-2C82-487D-AF83-2BD215E61468}"/>
                </pc2:cmRplyMkLst>
              </pc226:cmRplyChg>
            </pc226:cmChg>
          </p:ext>
        </pc:extLst>
      </pc:sldChg>
      <pc:sldChg chg="modSp">
        <pc:chgData name="Larkins, Jennifer - Office of Assessment and Accountability" userId="S::jennifer.larkins@education.ky.gov::093879bc-4454-48e7-95b0-93a7f4bf4b00" providerId="AD" clId="Web-{77DA4B88-D236-FCDC-0D49-3CA528727FF3}" dt="2024-07-12T11:19:29.926" v="5" actId="1076"/>
        <pc:sldMkLst>
          <pc:docMk/>
          <pc:sldMk cId="3777753237" sldId="651"/>
        </pc:sldMkLst>
        <pc:spChg chg="mod">
          <ac:chgData name="Larkins, Jennifer - Office of Assessment and Accountability" userId="S::jennifer.larkins@education.ky.gov::093879bc-4454-48e7-95b0-93a7f4bf4b00" providerId="AD" clId="Web-{77DA4B88-D236-FCDC-0D49-3CA528727FF3}" dt="2024-07-12T11:19:29.926" v="5" actId="1076"/>
          <ac:spMkLst>
            <pc:docMk/>
            <pc:sldMk cId="3777753237" sldId="65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316068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After you log-on, you’ll be granted access to the My Account and Secure Portal. </a:t>
            </a:r>
          </a:p>
          <a:p>
            <a:endParaRPr lang="en-US" altLang="en-US" b="1"/>
          </a:p>
          <a:p>
            <a:r>
              <a:rPr lang="en-US" altLang="en-US" b="1"/>
              <a:t>Click 1: </a:t>
            </a:r>
            <a:r>
              <a:rPr lang="en-US" altLang="en-US"/>
              <a:t>Records of individuals’ certification quiz progress are available within the WIDA Secure Portal, and individuals can print a certificate of their completed training. All individual certifications will remain available in the WIDA Secure Portal as the tests have not changed, although the format of the training has been updated.</a:t>
            </a:r>
          </a:p>
          <a:p>
            <a:endParaRPr lang="en-US" altLang="en-US"/>
          </a:p>
          <a:p>
            <a:r>
              <a:rPr lang="en-US" altLang="en-US" b="1"/>
              <a:t>Click 2: </a:t>
            </a:r>
            <a:r>
              <a:rPr lang="en-US" altLang="en-US"/>
              <a:t>Within the ACCESS for ELLs</a:t>
            </a:r>
            <a:r>
              <a:rPr lang="en-US" altLang="en-US" baseline="0"/>
              <a:t> </a:t>
            </a:r>
            <a:r>
              <a:rPr lang="en-US" altLang="en-US"/>
              <a:t>Training Course, information and new web-based training modules for each assessment can be accessed.</a:t>
            </a:r>
            <a:r>
              <a:rPr lang="en-US" altLang="en-US" b="1"/>
              <a:t> </a:t>
            </a:r>
            <a:r>
              <a:rPr lang="en-US" altLang="en-US"/>
              <a:t>For Test Administrators who were certified to administer the ACCESS for ELLs suite of assessments, information on recertification can be found within your state checklist. Test</a:t>
            </a:r>
            <a:r>
              <a:rPr lang="en-US" altLang="en-US" baseline="0"/>
              <a:t> Administrators must take all quizzes annually for ACCESS, Alternate ACCESS, and Kindergarten</a:t>
            </a:r>
            <a:r>
              <a:rPr lang="en-US" altLang="en-US"/>
              <a:t> </a:t>
            </a:r>
          </a:p>
          <a:p>
            <a:r>
              <a:rPr lang="en-US" altLang="en-US"/>
              <a:t> </a:t>
            </a:r>
          </a:p>
          <a:p>
            <a:pPr marL="0" lvl="1" eaLnBrk="1" hangingPunct="1">
              <a:spcBef>
                <a:spcPct val="0"/>
              </a:spcBef>
            </a:pPr>
            <a:r>
              <a:rPr lang="en-US" altLang="en-US" b="1"/>
              <a:t>Click 3: </a:t>
            </a:r>
            <a:r>
              <a:rPr lang="en-US" altLang="en-US"/>
              <a:t>Test Coordinators are responsible for ensuring that all Test Administrators have completed applicable training components before giving ACCESS for ELLs , Alternate ACCESS and Kindergarten.</a:t>
            </a:r>
            <a:r>
              <a:rPr lang="en-US" altLang="en-US" baseline="0"/>
              <a:t> </a:t>
            </a:r>
            <a:r>
              <a:rPr lang="en-US" altLang="en-US"/>
              <a:t>Please make sure your information within the My Account Info is correct. </a:t>
            </a:r>
          </a:p>
          <a:p>
            <a:pPr marL="0" lvl="1" eaLnBrk="1" hangingPunct="1">
              <a:spcBef>
                <a:spcPct val="0"/>
              </a:spcBef>
            </a:pPr>
            <a:endParaRPr lang="en-US" altLang="en-US"/>
          </a:p>
          <a:p>
            <a:pPr marL="0" lvl="1" eaLnBrk="1" hangingPunct="1">
              <a:spcBef>
                <a:spcPct val="0"/>
              </a:spcBef>
            </a:pPr>
            <a:r>
              <a:rPr lang="en-US" altLang="en-US" b="1"/>
              <a:t>Click 4: </a:t>
            </a:r>
            <a:r>
              <a:rPr lang="en-US" altLang="en-US"/>
              <a:t>Most importantly, please make sure your e-mail address, district, and school is correct. If not, please update and save. </a:t>
            </a:r>
            <a:endParaRPr lang="en-US" altLang="en-US" b="1"/>
          </a:p>
          <a:p>
            <a:pPr marL="0" lvl="1" eaLnBrk="1" hangingPunct="1">
              <a:spcBef>
                <a:spcPct val="0"/>
              </a:spcBef>
            </a:pPr>
            <a:endParaRPr lang="en-US" altLang="en-US" sz="1100"/>
          </a:p>
          <a:p>
            <a:endParaRPr lang="en-US" altLang="en-US"/>
          </a:p>
          <a:p>
            <a:endParaRPr lang="en-US" altLang="en-US"/>
          </a:p>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A486E3B-1BD1-4115-B816-C5A8D42776EA}"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54974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Must complete all e-Learning workshops by Aug. 31 of each year.</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326574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33594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DAAS:2023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54945" y="6461463"/>
            <a:ext cx="683339" cy="365125"/>
          </a:xfrm>
        </p:spPr>
        <p:txBody>
          <a:bodyPr/>
          <a:lstStyle>
            <a:lvl1pPr>
              <a:defRPr>
                <a:solidFill>
                  <a:schemeClr val="bg1"/>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198548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DAAS:2023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DAAS:2023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DAAS:2023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DAAS:2023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mailto:chris.williams@education.ky.gov?subject=ACCESS/Alternate%20ACCESS/Screene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ortal.wida.u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ida.wisc.edu/memberships/consortium/ky"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hyperlink" Target="mailto:christen.roseberry@education.ky.gov" TargetMode="External"/><Relationship Id="rId3" Type="http://schemas.openxmlformats.org/officeDocument/2006/relationships/hyperlink" Target="mailto:Helen.jones@education.ky.gov" TargetMode="External"/><Relationship Id="rId7" Type="http://schemas.openxmlformats.org/officeDocument/2006/relationships/hyperlink" Target="mailto:chris.williams@education.ky.gov" TargetMode="External"/><Relationship Id="rId2" Type="http://schemas.openxmlformats.org/officeDocument/2006/relationships/hyperlink" Target="mailto:jennifer.stafford@education.ky.gov" TargetMode="External"/><Relationship Id="rId1" Type="http://schemas.openxmlformats.org/officeDocument/2006/relationships/slideLayout" Target="../slideLayouts/slideLayout2.xml"/><Relationship Id="rId6" Type="http://schemas.openxmlformats.org/officeDocument/2006/relationships/hyperlink" Target="mailto:devon.avery@education.ky.gov" TargetMode="External"/><Relationship Id="rId5" Type="http://schemas.openxmlformats.org/officeDocument/2006/relationships/hyperlink" Target="mailto:shara.savage@education.ky.gov" TargetMode="External"/><Relationship Id="rId10" Type="http://schemas.openxmlformats.org/officeDocument/2006/relationships/hyperlink" Target="mailto:melissa.chandler@education.ky.gov" TargetMode="External"/><Relationship Id="rId4" Type="http://schemas.openxmlformats.org/officeDocument/2006/relationships/hyperlink" Target="mailto:ben.riley@education.ky.gov" TargetMode="External"/><Relationship Id="rId9" Type="http://schemas.openxmlformats.org/officeDocument/2006/relationships/hyperlink" Target="mailto:krista.mullins@education.ky.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52113" y="862456"/>
            <a:ext cx="9734177"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kumimoji="0" lang="en-US" sz="3600" b="0" i="0" u="none" strike="noStrike" kern="1200" cap="none" spc="0" normalizeH="0" baseline="0" noProof="0" dirty="0">
                <a:ln>
                  <a:noFill/>
                </a:ln>
                <a:solidFill>
                  <a:srgbClr val="102649"/>
                </a:solidFill>
                <a:effectLst/>
                <a:uLnTx/>
                <a:uFillTx/>
                <a:latin typeface="+mj-lt"/>
                <a:ea typeface="+mj-ea"/>
                <a:cs typeface="+mj-cs"/>
              </a:rPr>
              <a:t>2024-2025 Back to School</a:t>
            </a:r>
            <a:r>
              <a:rPr lang="en-US" sz="3600" dirty="0"/>
              <a:t> Trainings-Module 3-WIDA Secure Portal</a:t>
            </a:r>
            <a:endParaRPr lang="en-US" sz="3600" b="0" i="0" u="none" strike="noStrike" kern="1200" cap="none" spc="0" normalizeH="0" baseline="0" noProof="0" dirty="0">
              <a:ln>
                <a:noFill/>
              </a:ln>
              <a:solidFill>
                <a:srgbClr val="102649"/>
              </a:solidFill>
              <a:effectLst/>
              <a:uLnTx/>
              <a:uFillTx/>
              <a:latin typeface="+mj-lt"/>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03502" y="3766352"/>
            <a:ext cx="9144000" cy="1655762"/>
          </a:xfrm>
        </p:spPr>
        <p:txBody>
          <a:bodyPr vert="horz" lIns="91440" tIns="45720" rIns="91440" bIns="45720" rtlCol="0" anchor="t">
            <a:normAutofit fontScale="92500" lnSpcReduction="10000"/>
          </a:bodyPr>
          <a:lstStyle/>
          <a:p>
            <a:pPr algn="r"/>
            <a:r>
              <a:rPr lang="en-US" sz="3600" dirty="0"/>
              <a:t>ACCESS for ELLs/WIDA Alternate ACCESS </a:t>
            </a:r>
          </a:p>
          <a:p>
            <a:pPr algn="r"/>
            <a:r>
              <a:rPr lang="en-US" sz="3600" dirty="0"/>
              <a:t>Chris Williams, Program Consultant</a:t>
            </a:r>
          </a:p>
          <a:p>
            <a:pPr algn="r"/>
            <a:r>
              <a:rPr lang="en-US" sz="3600" dirty="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67019" y="163149"/>
            <a:ext cx="10120829" cy="1261298"/>
          </a:xfrm>
          <a:prstGeom prst="rect">
            <a:avLst/>
          </a:prstGeom>
        </p:spPr>
        <p:txBody>
          <a:bodyPr>
            <a:normAutofit/>
          </a:bodyPr>
          <a:lstStyle/>
          <a:p>
            <a:r>
              <a:rPr lang="en-US" sz="3600" dirty="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218022"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177309" y="1629219"/>
            <a:ext cx="4241833" cy="3603154"/>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tx1"/>
                </a:solidFill>
              </a:rPr>
              <a:t>Chris Williams, Program Consultant, </a:t>
            </a:r>
          </a:p>
          <a:p>
            <a:pPr lvl="1"/>
            <a:r>
              <a:rPr lang="en-US" sz="2400">
                <a:solidFill>
                  <a:schemeClr val="bg1"/>
                </a:solidFill>
                <a:hlinkClick r:id="rId4"/>
              </a:rPr>
              <a:t>chris.williams@education.ky.gov</a:t>
            </a:r>
            <a:endParaRPr lang="en-US" sz="2400">
              <a:solidFill>
                <a:schemeClr val="bg1"/>
              </a:solidFill>
            </a:endParaRPr>
          </a:p>
        </p:txBody>
      </p:sp>
    </p:spTree>
    <p:extLst>
      <p:ext uri="{BB962C8B-B14F-4D97-AF65-F5344CB8AC3E}">
        <p14:creationId xmlns:p14="http://schemas.microsoft.com/office/powerpoint/2010/main" val="219920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EE408-375E-46FE-B741-DE0A51A04870}"/>
              </a:ext>
            </a:extLst>
          </p:cNvPr>
          <p:cNvSpPr>
            <a:spLocks noGrp="1"/>
          </p:cNvSpPr>
          <p:nvPr>
            <p:ph type="title" idx="4294967295"/>
          </p:nvPr>
        </p:nvSpPr>
        <p:spPr>
          <a:xfrm>
            <a:off x="200247" y="276520"/>
            <a:ext cx="10515600" cy="1325563"/>
          </a:xfrm>
        </p:spPr>
        <p:txBody>
          <a:bodyPr>
            <a:normAutofit/>
          </a:bodyPr>
          <a:lstStyle/>
          <a:p>
            <a:r>
              <a:rPr lang="en-US" sz="3600" dirty="0"/>
              <a:t>Thanks for Attending</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383803" y="1975397"/>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113C-829C-3D92-FDD9-BCBC7969EA0B}"/>
              </a:ext>
            </a:extLst>
          </p:cNvPr>
          <p:cNvSpPr>
            <a:spLocks noGrp="1"/>
          </p:cNvSpPr>
          <p:nvPr>
            <p:ph type="title"/>
          </p:nvPr>
        </p:nvSpPr>
        <p:spPr>
          <a:xfrm>
            <a:off x="523568" y="178312"/>
            <a:ext cx="10515600" cy="1325563"/>
          </a:xfrm>
        </p:spPr>
        <p:txBody>
          <a:bodyPr>
            <a:normAutofit/>
          </a:bodyPr>
          <a:lstStyle/>
          <a:p>
            <a:r>
              <a:rPr lang="en-US" sz="3600" dirty="0"/>
              <a:t>Module Trainings</a:t>
            </a:r>
          </a:p>
        </p:txBody>
      </p:sp>
      <p:sp>
        <p:nvSpPr>
          <p:cNvPr id="3" name="Content Placeholder 2">
            <a:extLst>
              <a:ext uri="{FF2B5EF4-FFF2-40B4-BE49-F238E27FC236}">
                <a16:creationId xmlns:a16="http://schemas.microsoft.com/office/drawing/2014/main" id="{FF6652A6-3E2B-E9B6-FEED-689806ACE629}"/>
              </a:ext>
            </a:extLst>
          </p:cNvPr>
          <p:cNvSpPr>
            <a:spLocks noGrp="1"/>
          </p:cNvSpPr>
          <p:nvPr>
            <p:ph idx="1"/>
          </p:nvPr>
        </p:nvSpPr>
        <p:spPr>
          <a:xfrm>
            <a:off x="600787" y="1382442"/>
            <a:ext cx="10515600" cy="4093115"/>
          </a:xfrm>
        </p:spPr>
        <p:txBody>
          <a:bodyPr vert="horz" lIns="91440" tIns="45720" rIns="91440" bIns="45720" rtlCol="0" anchor="t">
            <a:normAutofit/>
          </a:bodyPr>
          <a:lstStyle/>
          <a:p>
            <a:r>
              <a:rPr lang="en-US" dirty="0"/>
              <a:t>Module 1-WIDA Screener for Kindergarten and WIDA Screener Online</a:t>
            </a:r>
          </a:p>
          <a:p>
            <a:r>
              <a:rPr lang="en-US" dirty="0"/>
              <a:t>Module 2-Identified EL Students</a:t>
            </a:r>
          </a:p>
          <a:p>
            <a:r>
              <a:rPr lang="en-US" b="1" dirty="0"/>
              <a:t>Module 3-WIDA Secure Portal</a:t>
            </a:r>
          </a:p>
          <a:p>
            <a:r>
              <a:rPr lang="en-US" dirty="0"/>
              <a:t>Module 4-WIDA AMS</a:t>
            </a:r>
          </a:p>
          <a:p>
            <a:r>
              <a:rPr lang="en-US" dirty="0"/>
              <a:t>Module 5-ACCESS/Alternate ACCESS</a:t>
            </a:r>
          </a:p>
          <a:p>
            <a:endParaRPr lang="en-US"/>
          </a:p>
          <a:p>
            <a:endParaRPr lang="en-US"/>
          </a:p>
          <a:p>
            <a:endParaRPr lang="en-US"/>
          </a:p>
        </p:txBody>
      </p:sp>
    </p:spTree>
    <p:extLst>
      <p:ext uri="{BB962C8B-B14F-4D97-AF65-F5344CB8AC3E}">
        <p14:creationId xmlns:p14="http://schemas.microsoft.com/office/powerpoint/2010/main" val="244727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CD2-61F0-D38D-7901-14BA5E23BC9C}"/>
              </a:ext>
            </a:extLst>
          </p:cNvPr>
          <p:cNvSpPr>
            <a:spLocks noGrp="1"/>
          </p:cNvSpPr>
          <p:nvPr>
            <p:ph type="title"/>
          </p:nvPr>
        </p:nvSpPr>
        <p:spPr/>
        <p:txBody>
          <a:bodyPr>
            <a:normAutofit/>
          </a:bodyPr>
          <a:lstStyle/>
          <a:p>
            <a:r>
              <a:rPr lang="en-US" sz="3600" dirty="0"/>
              <a:t>Module 3-WIDA Secure Portal</a:t>
            </a:r>
          </a:p>
        </p:txBody>
      </p:sp>
      <p:sp>
        <p:nvSpPr>
          <p:cNvPr id="3" name="Text Placeholder 2">
            <a:extLst>
              <a:ext uri="{FF2B5EF4-FFF2-40B4-BE49-F238E27FC236}">
                <a16:creationId xmlns:a16="http://schemas.microsoft.com/office/drawing/2014/main" id="{0DF25082-7E51-4E66-F317-A7645349CC75}"/>
              </a:ext>
            </a:extLst>
          </p:cNvPr>
          <p:cNvSpPr>
            <a:spLocks noGrp="1"/>
          </p:cNvSpPr>
          <p:nvPr>
            <p:ph type="body" idx="1"/>
          </p:nvPr>
        </p:nvSpPr>
        <p:spPr/>
        <p:txBody>
          <a:bodyPr vert="horz" lIns="91440" tIns="45720" rIns="91440" bIns="45720" rtlCol="0" anchor="t">
            <a:normAutofit/>
          </a:bodyPr>
          <a:lstStyle/>
          <a:p>
            <a:r>
              <a:rPr lang="en-US" dirty="0">
                <a:latin typeface="Franklin Gothic Medium"/>
              </a:rPr>
              <a:t>Assessment training courses and quizzes, webinars, professional learning and resources</a:t>
            </a:r>
          </a:p>
        </p:txBody>
      </p:sp>
    </p:spTree>
    <p:extLst>
      <p:ext uri="{BB962C8B-B14F-4D97-AF65-F5344CB8AC3E}">
        <p14:creationId xmlns:p14="http://schemas.microsoft.com/office/powerpoint/2010/main" val="212167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IDA Secure Portal is the title slide.">
            <a:extLst>
              <a:ext uri="{FF2B5EF4-FFF2-40B4-BE49-F238E27FC236}">
                <a16:creationId xmlns:a16="http://schemas.microsoft.com/office/drawing/2014/main" id="{786D39EF-422A-43D7-A779-129BEC22B8B5}"/>
              </a:ext>
            </a:extLst>
          </p:cNvPr>
          <p:cNvSpPr>
            <a:spLocks noGrp="1"/>
          </p:cNvSpPr>
          <p:nvPr>
            <p:ph type="title"/>
          </p:nvPr>
        </p:nvSpPr>
        <p:spPr>
          <a:xfrm>
            <a:off x="96976" y="-136331"/>
            <a:ext cx="8596668" cy="1320800"/>
          </a:xfrm>
        </p:spPr>
        <p:txBody>
          <a:bodyPr/>
          <a:lstStyle/>
          <a:p>
            <a:r>
              <a:rPr lang="en-US" sz="3600" dirty="0"/>
              <a:t>WIDA Secure Portal</a:t>
            </a:r>
            <a:r>
              <a:rPr lang="en-US" dirty="0"/>
              <a:t> </a:t>
            </a:r>
            <a:endParaRPr lang="en-US"/>
          </a:p>
        </p:txBody>
      </p:sp>
      <p:sp>
        <p:nvSpPr>
          <p:cNvPr id="3" name="Text Placeholder 2" descr="Assessment Training&#10;Professional Learning&#10;Webinars&#10;Resources&#10; are what can be found under the WIDA Secure Portal.">
            <a:extLst>
              <a:ext uri="{FF2B5EF4-FFF2-40B4-BE49-F238E27FC236}">
                <a16:creationId xmlns:a16="http://schemas.microsoft.com/office/drawing/2014/main" id="{E755EFA1-15FF-411A-BFC1-E16803B95ED2}"/>
              </a:ext>
            </a:extLst>
          </p:cNvPr>
          <p:cNvSpPr>
            <a:spLocks noGrp="1"/>
          </p:cNvSpPr>
          <p:nvPr>
            <p:ph type="body" sz="quarter" idx="13"/>
          </p:nvPr>
        </p:nvSpPr>
        <p:spPr>
          <a:xfrm>
            <a:off x="93166" y="871978"/>
            <a:ext cx="7474837" cy="2020200"/>
          </a:xfrm>
        </p:spPr>
        <p:txBody>
          <a:bodyPr vert="horz" lIns="91440" tIns="45720" rIns="91440" bIns="45720" rtlCol="0" anchor="t">
            <a:normAutofit/>
          </a:bodyPr>
          <a:lstStyle/>
          <a:p>
            <a:pPr marL="285750" indent="-285750"/>
            <a:r>
              <a:rPr lang="en-US" sz="2000" dirty="0">
                <a:hlinkClick r:id="rId3"/>
              </a:rPr>
              <a:t>WIDA Secure Portal</a:t>
            </a:r>
            <a:endParaRPr lang="en-US" sz="2000" dirty="0"/>
          </a:p>
          <a:p>
            <a:pPr marL="285750" indent="-285750"/>
            <a:r>
              <a:rPr lang="en-US" sz="2000" dirty="0"/>
              <a:t>Assessment Training</a:t>
            </a:r>
          </a:p>
          <a:p>
            <a:pPr marL="285750" indent="-285750"/>
            <a:r>
              <a:rPr lang="en-US" sz="2000" dirty="0"/>
              <a:t>Professional Learning</a:t>
            </a:r>
          </a:p>
          <a:p>
            <a:pPr marL="285750" indent="-285750"/>
            <a:r>
              <a:rPr lang="en-US" sz="2000" dirty="0"/>
              <a:t>Webinars</a:t>
            </a:r>
          </a:p>
          <a:p>
            <a:pPr marL="285750" indent="-285750"/>
            <a:r>
              <a:rPr lang="en-US" sz="2000" dirty="0"/>
              <a:t>Resources</a:t>
            </a:r>
          </a:p>
          <a:p>
            <a:pPr marL="285750" indent="-285750"/>
            <a:endParaRPr lang="en-US" sz="2000"/>
          </a:p>
          <a:p>
            <a:pPr marL="0" indent="0">
              <a:buNone/>
            </a:pPr>
            <a:endParaRPr lang="en-US" sz="2000"/>
          </a:p>
          <a:p>
            <a:pPr marL="285750" indent="-285750"/>
            <a:endParaRPr lang="en-US" sz="2000"/>
          </a:p>
          <a:p>
            <a:pPr marL="0" indent="0">
              <a:buNone/>
            </a:pPr>
            <a:endParaRPr lang="en-US" sz="2000"/>
          </a:p>
          <a:p>
            <a:endParaRPr lang="en-US"/>
          </a:p>
          <a:p>
            <a:endParaRPr lang="en-US"/>
          </a:p>
          <a:p>
            <a:endParaRPr lang="en-US"/>
          </a:p>
          <a:p>
            <a:endParaRPr lang="en-US"/>
          </a:p>
          <a:p>
            <a:pPr marL="0" indent="0">
              <a:buNone/>
            </a:pPr>
            <a:endParaRPr lang="en-US"/>
          </a:p>
          <a:p>
            <a:pPr marL="0" indent="0">
              <a:buNone/>
            </a:pPr>
            <a:endParaRPr lang="en-US"/>
          </a:p>
        </p:txBody>
      </p:sp>
      <p:sp>
        <p:nvSpPr>
          <p:cNvPr id="8" name="TextBox 7">
            <a:extLst>
              <a:ext uri="{FF2B5EF4-FFF2-40B4-BE49-F238E27FC236}">
                <a16:creationId xmlns:a16="http://schemas.microsoft.com/office/drawing/2014/main" id="{D6CDD03C-9515-60C2-072A-8CE7D79364E1}"/>
              </a:ext>
            </a:extLst>
          </p:cNvPr>
          <p:cNvSpPr txBox="1"/>
          <p:nvPr/>
        </p:nvSpPr>
        <p:spPr>
          <a:xfrm>
            <a:off x="3120812" y="916387"/>
            <a:ext cx="6165130" cy="1938992"/>
          </a:xfrm>
          <a:prstGeom prst="rect">
            <a:avLst/>
          </a:prstGeom>
          <a:noFill/>
        </p:spPr>
        <p:txBody>
          <a:bodyPr wrap="square" lIns="91440" tIns="45720" rIns="91440" bIns="45720" anchor="t">
            <a:spAutoFit/>
          </a:bodyPr>
          <a:lstStyle/>
          <a:p>
            <a:pPr>
              <a:defRPr/>
            </a:pPr>
            <a:r>
              <a:rPr lang="en-US" sz="2000" dirty="0">
                <a:latin typeface="Franklin Gothic Book"/>
                <a:ea typeface="ＭＳ Ｐゴシック"/>
                <a:cs typeface="Times New Roman"/>
              </a:rPr>
              <a:t>Test Administrators are provided a login to the WIDA Secure Portal (must be added to the google form that the District Assessment Coordinator (DAC) has) to:</a:t>
            </a:r>
          </a:p>
          <a:p>
            <a:pPr marL="285750" indent="-285750">
              <a:buFont typeface="Arial" panose="020B0604020202020204" pitchFamily="34" charset="0"/>
              <a:buChar char="•"/>
              <a:defRPr/>
            </a:pPr>
            <a:r>
              <a:rPr lang="en-US" sz="2000" dirty="0">
                <a:latin typeface="Franklin Gothic Book"/>
                <a:ea typeface="ＭＳ Ｐゴシック"/>
                <a:cs typeface="Times New Roman"/>
              </a:rPr>
              <a:t>Access the training course and quiz specific to the assessment(s) </a:t>
            </a:r>
            <a:endParaRPr lang="en-US" sz="2000">
              <a:latin typeface="Franklin Gothic Book"/>
              <a:ea typeface="ＭＳ Ｐゴシック" panose="020B0600070205080204" pitchFamily="34" charset="-128"/>
              <a:cs typeface="Times New Roman" panose="02020603050405020304" pitchFamily="18" charset="0"/>
            </a:endParaRPr>
          </a:p>
          <a:p>
            <a:pPr marL="285750" indent="-285750">
              <a:buFont typeface="Arial" panose="020B0604020202020204" pitchFamily="34" charset="0"/>
              <a:buChar char="•"/>
              <a:defRPr/>
            </a:pPr>
            <a:r>
              <a:rPr lang="en-US" sz="2000" dirty="0">
                <a:latin typeface="Franklin Gothic Book"/>
                <a:ea typeface="ＭＳ Ｐゴシック"/>
                <a:cs typeface="Times New Roman"/>
              </a:rPr>
              <a:t>Manage User Account </a:t>
            </a:r>
            <a:endParaRPr lang="en-US" sz="2000">
              <a:latin typeface="Franklin Gothic Book"/>
              <a:ea typeface="ＭＳ Ｐゴシック" panose="020B0600070205080204" pitchFamily="34" charset="-128"/>
              <a:cs typeface="Times New Roman" panose="02020603050405020304" pitchFamily="18" charset="0"/>
            </a:endParaRPr>
          </a:p>
        </p:txBody>
      </p:sp>
      <p:sp>
        <p:nvSpPr>
          <p:cNvPr id="5" name="Content Placeholder 8" descr="Users will continue to see courses, webinars, and resources based on permissions.&#10;If a user has been given access to professional learning courses only, they will not see the assessment training category— nor any resources tagged solely to assessment training.&#10;Users will be able to update their own personal information.&#10;">
            <a:extLst>
              <a:ext uri="{FF2B5EF4-FFF2-40B4-BE49-F238E27FC236}">
                <a16:creationId xmlns:a16="http://schemas.microsoft.com/office/drawing/2014/main" id="{1E19CC29-2E48-463E-986D-A6149552F599}"/>
              </a:ext>
            </a:extLst>
          </p:cNvPr>
          <p:cNvSpPr txBox="1">
            <a:spLocks/>
          </p:cNvSpPr>
          <p:nvPr/>
        </p:nvSpPr>
        <p:spPr>
          <a:xfrm>
            <a:off x="221601" y="2845071"/>
            <a:ext cx="5571529" cy="28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9pPr>
          </a:lstStyle>
          <a:p>
            <a:pPr marL="285750" indent="-285750">
              <a:buFont typeface="Arial" panose="020B0604020202020204" pitchFamily="34" charset="0"/>
              <a:buChar char="•"/>
            </a:pPr>
            <a:r>
              <a:rPr lang="en-US" sz="2000" dirty="0"/>
              <a:t>Users will continue to see courses, webinars, and resources based on permissions.</a:t>
            </a:r>
          </a:p>
          <a:p>
            <a:pPr marL="285750" indent="-285750">
              <a:buFont typeface="Arial" panose="020B0604020202020204" pitchFamily="34" charset="0"/>
              <a:buChar char="•"/>
            </a:pPr>
            <a:r>
              <a:rPr lang="en-US" sz="2000" dirty="0"/>
              <a:t>If a user has been given access to professional learning courses only, they will not see the assessment training category— nor any resources tagged solely to assessment training.</a:t>
            </a:r>
          </a:p>
          <a:p>
            <a:pPr marL="342900" indent="-342900">
              <a:buChar char="•"/>
            </a:pPr>
            <a:r>
              <a:rPr lang="en-US" sz="2000"/>
              <a:t>Users will be able to update their own personal information.</a:t>
            </a:r>
          </a:p>
          <a:p>
            <a:pPr marL="285750" indent="-285750">
              <a:buFont typeface="Arial" panose="020B0604020202020204" pitchFamily="34" charset="0"/>
              <a:buChar char="•"/>
            </a:pPr>
            <a:endParaRPr lang="en-US" sz="2000"/>
          </a:p>
        </p:txBody>
      </p:sp>
      <p:pic>
        <p:nvPicPr>
          <p:cNvPr id="6" name="Picture 5" descr="The training courses for ACCESS for ELLs paper and online tests are updated each year to reflect accurate test preparation and administration procedures and policies.  &#10;&#10;These modules are accessible after logging in to the WIDA website, entering My Account and Secure Portal, and selecting the applicable training course component. Each training module will appear with a brief description of its contents. &#10;&#10;In addition to training tutorials, each training course will contain key resources for preparation for the selected assessment. &#10;&#10;In order to become certified to coordinate or administer any component of ACCESS for ELLs  you must complete specific training requirements within the ACCESS  Training Course annually.  Go to https://wida.wisc.edu/ and log in to My Account and Secure Portal using your WIDA username and password. Then click on the assessment trainings you will administer: Kindergarten, Alternate, Paper, Online, Speaking, Writing. &#10;&#10;">
            <a:extLst>
              <a:ext uri="{FF2B5EF4-FFF2-40B4-BE49-F238E27FC236}">
                <a16:creationId xmlns:a16="http://schemas.microsoft.com/office/drawing/2014/main" id="{D4698207-A812-46D0-989F-B9455DD5C5A9}"/>
              </a:ext>
            </a:extLst>
          </p:cNvPr>
          <p:cNvPicPr>
            <a:picLocks noChangeAspect="1"/>
          </p:cNvPicPr>
          <p:nvPr/>
        </p:nvPicPr>
        <p:blipFill rotWithShape="1">
          <a:blip r:embed="rId4"/>
          <a:srcRect r="3" b="10019"/>
          <a:stretch/>
        </p:blipFill>
        <p:spPr>
          <a:xfrm>
            <a:off x="7566026" y="2271782"/>
            <a:ext cx="4353613" cy="3446404"/>
          </a:xfrm>
          <a:prstGeom prst="rect">
            <a:avLst/>
          </a:prstGeom>
          <a:noFill/>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536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4325-1CE5-9056-D263-D7A6DE2000F2}"/>
              </a:ext>
            </a:extLst>
          </p:cNvPr>
          <p:cNvSpPr>
            <a:spLocks noGrp="1"/>
          </p:cNvSpPr>
          <p:nvPr>
            <p:ph type="title"/>
          </p:nvPr>
        </p:nvSpPr>
        <p:spPr>
          <a:xfrm>
            <a:off x="1806" y="20875"/>
            <a:ext cx="8596668" cy="1320800"/>
          </a:xfrm>
        </p:spPr>
        <p:txBody>
          <a:bodyPr>
            <a:normAutofit/>
          </a:bodyPr>
          <a:lstStyle/>
          <a:p>
            <a:r>
              <a:rPr lang="en-US" sz="3600" dirty="0"/>
              <a:t>Assessment Training</a:t>
            </a:r>
          </a:p>
        </p:txBody>
      </p:sp>
      <p:pic>
        <p:nvPicPr>
          <p:cNvPr id="4" name="Content Placeholder 5" descr="Alternate ACCESS for ELLs: Administration and Scoring is the first course listed under Assessment Training. Select “Course Details.”&#10;&#10;Then click the button for “enroll now.” Then you will see a pop-up asking if your want to be enrolled in the course. &#10;&#10;Please select “Confirm.”&#10;After you have enrolled, then you will see the option of Enter Course on this page. &#10;">
            <a:extLst>
              <a:ext uri="{FF2B5EF4-FFF2-40B4-BE49-F238E27FC236}">
                <a16:creationId xmlns:a16="http://schemas.microsoft.com/office/drawing/2014/main" id="{692C8819-953B-8153-AE80-EDD1205F8996}"/>
              </a:ext>
            </a:extLst>
          </p:cNvPr>
          <p:cNvPicPr>
            <a:picLocks noGrp="1" noChangeAspect="1"/>
          </p:cNvPicPr>
          <p:nvPr>
            <p:ph idx="1"/>
          </p:nvPr>
        </p:nvPicPr>
        <p:blipFill>
          <a:blip r:embed="rId2"/>
          <a:stretch>
            <a:fillRect/>
          </a:stretch>
        </p:blipFill>
        <p:spPr>
          <a:xfrm>
            <a:off x="1085424" y="1351187"/>
            <a:ext cx="6552192" cy="4570153"/>
          </a:xfrm>
          <a:noFill/>
          <a:ln>
            <a:solidFill>
              <a:schemeClr val="tx1"/>
            </a:solidFill>
          </a:ln>
        </p:spPr>
      </p:pic>
      <p:pic>
        <p:nvPicPr>
          <p:cNvPr id="5" name="Content Placeholder 5" descr="Alternate ACCESS for ELLs: Administration and Scoring is the first course listed under Assessment Training. Select “Course Details.”&#10;&#10;Then click the button for “enroll now.” Then you will see a pop-up asking if your want to be enrolled in the course. &#10;&#10;Please select “Confirm.”&#10;After you have enrolled, then you will see the option of Enter Course on this page. &#10;">
            <a:extLst>
              <a:ext uri="{FF2B5EF4-FFF2-40B4-BE49-F238E27FC236}">
                <a16:creationId xmlns:a16="http://schemas.microsoft.com/office/drawing/2014/main" id="{2B50BDCD-EFAC-AA72-F334-1542331CCB37}"/>
              </a:ext>
            </a:extLst>
          </p:cNvPr>
          <p:cNvPicPr>
            <a:picLocks noChangeAspect="1"/>
          </p:cNvPicPr>
          <p:nvPr/>
        </p:nvPicPr>
        <p:blipFill>
          <a:blip r:embed="rId2"/>
          <a:stretch>
            <a:fillRect/>
          </a:stretch>
        </p:blipFill>
        <p:spPr>
          <a:xfrm>
            <a:off x="1877904" y="1143923"/>
            <a:ext cx="6552192" cy="4570153"/>
          </a:xfrm>
          <a:prstGeom prst="rect">
            <a:avLst/>
          </a:prstGeom>
          <a:noFill/>
          <a:ln>
            <a:solidFill>
              <a:schemeClr val="tx1"/>
            </a:solidFill>
          </a:ln>
        </p:spPr>
      </p:pic>
    </p:spTree>
    <p:extLst>
      <p:ext uri="{BB962C8B-B14F-4D97-AF65-F5344CB8AC3E}">
        <p14:creationId xmlns:p14="http://schemas.microsoft.com/office/powerpoint/2010/main" val="134055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descr="This is the title slide" title="ACESS For ELLs Training Course"/>
          <p:cNvSpPr>
            <a:spLocks noGrp="1"/>
          </p:cNvSpPr>
          <p:nvPr>
            <p:ph type="title" idx="4294967295"/>
          </p:nvPr>
        </p:nvSpPr>
        <p:spPr>
          <a:xfrm>
            <a:off x="-138" y="4387"/>
            <a:ext cx="10252075" cy="987425"/>
          </a:xfrm>
          <a:prstGeom prst="rect">
            <a:avLst/>
          </a:prstGeom>
        </p:spPr>
        <p:txBody>
          <a:bodyPr>
            <a:normAutofit/>
          </a:bodyPr>
          <a:lstStyle/>
          <a:p>
            <a:pPr eaLnBrk="1" hangingPunct="1"/>
            <a:r>
              <a:rPr lang="en-US" altLang="en-US" sz="3600" dirty="0"/>
              <a:t>ACCESS for ELLs® Training Course</a:t>
            </a:r>
          </a:p>
        </p:txBody>
      </p:sp>
      <p:sp>
        <p:nvSpPr>
          <p:cNvPr id="9" name="Content Placeholder 2">
            <a:extLst>
              <a:ext uri="{FF2B5EF4-FFF2-40B4-BE49-F238E27FC236}">
                <a16:creationId xmlns:a16="http://schemas.microsoft.com/office/drawing/2014/main" id="{FBD16F70-37A5-49F6-A0E1-21B9A089C5BA}"/>
              </a:ext>
            </a:extLst>
          </p:cNvPr>
          <p:cNvSpPr txBox="1">
            <a:spLocks/>
          </p:cNvSpPr>
          <p:nvPr/>
        </p:nvSpPr>
        <p:spPr>
          <a:xfrm>
            <a:off x="331197" y="1158314"/>
            <a:ext cx="8203204" cy="435133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 following courses will be available under Assessment Training (depending on user permission):</a:t>
            </a:r>
          </a:p>
          <a:p>
            <a:r>
              <a:rPr lang="en-US"/>
              <a:t>Kindergarten ACCESS for ELLs: Administration and Scoring</a:t>
            </a:r>
          </a:p>
          <a:p>
            <a:r>
              <a:rPr lang="en-US"/>
              <a:t>Alternate ACCESS for ELLs: Administration and Scoring and Field Test</a:t>
            </a:r>
          </a:p>
          <a:p>
            <a:r>
              <a:rPr lang="en-US"/>
              <a:t>Paper ACCESS for ELLs: Administration </a:t>
            </a:r>
          </a:p>
          <a:p>
            <a:r>
              <a:rPr lang="en-US"/>
              <a:t>Online ACCESS for ELLs: Administration </a:t>
            </a:r>
          </a:p>
          <a:p>
            <a:r>
              <a:rPr lang="en-US"/>
              <a:t>Speaking for Grades 1-5: Scoring Paper ACCESS and WIDA Screener</a:t>
            </a:r>
          </a:p>
          <a:p>
            <a:r>
              <a:rPr lang="en-US"/>
              <a:t>Speaking for Grades 6-12: Scoring Paper ACCESS and WIDA Screener</a:t>
            </a:r>
          </a:p>
          <a:p>
            <a:r>
              <a:rPr lang="en-US"/>
              <a:t>Writing for Grades 1-5: Scoring WIDA Screener</a:t>
            </a:r>
          </a:p>
          <a:p>
            <a:r>
              <a:rPr lang="en-US"/>
              <a:t>Writing for Grades 6-12: Scoring WIDA Screener</a:t>
            </a:r>
          </a:p>
          <a:p>
            <a:r>
              <a:rPr lang="en-US"/>
              <a:t>WIDA Screener Online: Administration </a:t>
            </a:r>
          </a:p>
          <a:p>
            <a:r>
              <a:rPr lang="en-US"/>
              <a:t>WIDA Screener Paper: Administration</a:t>
            </a:r>
          </a:p>
          <a:p>
            <a:r>
              <a:rPr lang="en-US"/>
              <a:t>WIDA Screener for Kindergarten: Administration and Scoring</a:t>
            </a:r>
          </a:p>
        </p:txBody>
      </p:sp>
      <p:sp>
        <p:nvSpPr>
          <p:cNvPr id="12" name="Rectangle 11">
            <a:extLst>
              <a:ext uri="{FF2B5EF4-FFF2-40B4-BE49-F238E27FC236}">
                <a16:creationId xmlns:a16="http://schemas.microsoft.com/office/drawing/2014/main" id="{75223727-8BF8-4963-B5A0-AB645922CEE9}"/>
              </a:ext>
            </a:extLst>
          </p:cNvPr>
          <p:cNvSpPr/>
          <p:nvPr/>
        </p:nvSpPr>
        <p:spPr>
          <a:xfrm>
            <a:off x="8139381" y="1155829"/>
            <a:ext cx="3970570" cy="4187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2000" dirty="0"/>
              <a:t>Annual training certifications are required every year for test administrators prior to Screener or ACCESS for ELLs  testing.</a:t>
            </a:r>
          </a:p>
          <a:p>
            <a:pPr marL="285750" indent="-285750">
              <a:buFont typeface="Arial" panose="020B0604020202020204" pitchFamily="34" charset="0"/>
              <a:buChar char="•"/>
            </a:pPr>
            <a:r>
              <a:rPr lang="en-US" sz="2000" dirty="0"/>
              <a:t>Those will be reset this year on Sept. 1 instead of July 1 for ACCESS for ELLs, but WIDA Screeners quizzes were available July 1. The quizzes will be available for the test administrator to retake for the current year ACCESS for ELLs Testing Cycle.</a:t>
            </a:r>
          </a:p>
        </p:txBody>
      </p:sp>
      <p:sp>
        <p:nvSpPr>
          <p:cNvPr id="5" name="Slide Number Placeholder 4"/>
          <p:cNvSpPr>
            <a:spLocks noGrp="1"/>
          </p:cNvSpPr>
          <p:nvPr>
            <p:ph type="sldNum" sz="quarter" idx="10"/>
          </p:nvPr>
        </p:nvSpPr>
        <p:spPr>
          <a:xfrm>
            <a:off x="6999673" y="6412319"/>
            <a:ext cx="683339" cy="365125"/>
          </a:xfrm>
        </p:spPr>
        <p:txBody>
          <a:bodyPr/>
          <a:lstStyle/>
          <a:p>
            <a:pPr>
              <a:defRPr/>
            </a:pPr>
            <a:fld id="{3C3D6338-2482-426E-B068-0DC5B9F9ED38}" type="slidenum">
              <a:rPr lang="en-US" sz="1200">
                <a:solidFill>
                  <a:schemeClr val="bg2"/>
                </a:solidFill>
              </a:rPr>
              <a:pPr>
                <a:defRPr/>
              </a:pPr>
              <a:t>6</a:t>
            </a:fld>
            <a:endParaRPr lang="en-US" sz="1200">
              <a:solidFill>
                <a:schemeClr val="bg2"/>
              </a:solidFill>
            </a:endParaRPr>
          </a:p>
        </p:txBody>
      </p:sp>
    </p:spTree>
    <p:extLst>
      <p:ext uri="{BB962C8B-B14F-4D97-AF65-F5344CB8AC3E}">
        <p14:creationId xmlns:p14="http://schemas.microsoft.com/office/powerpoint/2010/main" val="319500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 y="-3934"/>
            <a:ext cx="8596668" cy="1320800"/>
          </a:xfrm>
        </p:spPr>
        <p:txBody>
          <a:bodyPr>
            <a:normAutofit/>
          </a:bodyPr>
          <a:lstStyle/>
          <a:p>
            <a:r>
              <a:rPr lang="en-US" sz="3600" dirty="0"/>
              <a:t>WIDA Professional Learning</a:t>
            </a:r>
          </a:p>
        </p:txBody>
      </p:sp>
      <p:sp>
        <p:nvSpPr>
          <p:cNvPr id="3" name="Text Placeholder 2"/>
          <p:cNvSpPr>
            <a:spLocks noGrp="1"/>
          </p:cNvSpPr>
          <p:nvPr>
            <p:ph type="body" sz="quarter" idx="13"/>
          </p:nvPr>
        </p:nvSpPr>
        <p:spPr>
          <a:xfrm>
            <a:off x="140589" y="1308150"/>
            <a:ext cx="10120879" cy="4901324"/>
          </a:xfrm>
        </p:spPr>
        <p:txBody>
          <a:bodyPr vert="horz" lIns="91440" tIns="45720" rIns="91440" bIns="45720" rtlCol="0" anchor="t">
            <a:normAutofit/>
          </a:bodyPr>
          <a:lstStyle/>
          <a:p>
            <a:r>
              <a:rPr lang="en-US" dirty="0"/>
              <a:t>PD opportunity from WIDA</a:t>
            </a:r>
          </a:p>
          <a:p>
            <a:r>
              <a:rPr lang="en-US" dirty="0"/>
              <a:t>For EL and Content Teachers, some for Administrators</a:t>
            </a:r>
          </a:p>
          <a:p>
            <a:r>
              <a:rPr lang="en-US" dirty="0"/>
              <a:t>Self-paced e-Learning workshops in the WIDA Secure Portal</a:t>
            </a:r>
          </a:p>
          <a:p>
            <a:r>
              <a:rPr lang="en-US" dirty="0"/>
              <a:t>Available Sept. 1, 2024 -- new ones added, and some removed from last year and ends on Aug. 31, 2025</a:t>
            </a:r>
          </a:p>
          <a:p>
            <a:r>
              <a:rPr lang="en-US" dirty="0"/>
              <a:t>Sent information about WIDA PD through the WIDA Monday Mail and the WIDA PD flyer is on </a:t>
            </a:r>
            <a:r>
              <a:rPr lang="en-US" dirty="0">
                <a:hlinkClick r:id="rId3"/>
              </a:rPr>
              <a:t>Kentucky’s member/state page </a:t>
            </a:r>
            <a:r>
              <a:rPr lang="en-US" dirty="0"/>
              <a:t>on the WIDA website </a:t>
            </a:r>
          </a:p>
        </p:txBody>
      </p:sp>
    </p:spTree>
    <p:extLst>
      <p:ext uri="{BB962C8B-B14F-4D97-AF65-F5344CB8AC3E}">
        <p14:creationId xmlns:p14="http://schemas.microsoft.com/office/powerpoint/2010/main" val="377775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191386" y="267660"/>
            <a:ext cx="10515600" cy="1325563"/>
          </a:xfrm>
        </p:spPr>
        <p:txBody>
          <a:bodyPr/>
          <a:lstStyle/>
          <a:p>
            <a:r>
              <a:rPr lang="en-US" dirty="0"/>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271130" y="1489917"/>
            <a:ext cx="10515600" cy="4093115"/>
          </a:xfrm>
        </p:spPr>
        <p:txBody>
          <a:bodyPr>
            <a:normAutofit fontScale="92500" lnSpcReduction="10000"/>
          </a:bodyPr>
          <a:lstStyle/>
          <a:p>
            <a:r>
              <a:rPr lang="en-US" dirty="0">
                <a:hlinkClick r:id="rId2"/>
              </a:rPr>
              <a:t>Jennifer Stafford</a:t>
            </a:r>
            <a:r>
              <a:rPr lang="en-US" dirty="0"/>
              <a:t>, Division Director</a:t>
            </a:r>
          </a:p>
          <a:p>
            <a:r>
              <a:rPr lang="en-US" dirty="0">
                <a:hlinkClick r:id="rId3"/>
              </a:rPr>
              <a:t>Helen Jones</a:t>
            </a:r>
            <a:r>
              <a:rPr lang="en-US" dirty="0"/>
              <a:t>, Academic Program Manager</a:t>
            </a:r>
            <a:endParaRPr lang="en-US" dirty="0">
              <a:hlinkClick r:id="rId4"/>
            </a:endParaRPr>
          </a:p>
          <a:p>
            <a:r>
              <a:rPr lang="en-US" dirty="0">
                <a:hlinkClick r:id="rId5"/>
              </a:rPr>
              <a:t>Shara Savage</a:t>
            </a:r>
            <a:r>
              <a:rPr lang="en-US" dirty="0"/>
              <a:t>, Education Administration Program Manager</a:t>
            </a:r>
            <a:endParaRPr lang="en-US" dirty="0">
              <a:hlinkClick r:id="rId4"/>
            </a:endParaRPr>
          </a:p>
          <a:p>
            <a:r>
              <a:rPr lang="en-US" dirty="0">
                <a:hlinkClick r:id="rId4"/>
              </a:rPr>
              <a:t>Ben Riley</a:t>
            </a:r>
            <a:r>
              <a:rPr lang="en-US" dirty="0"/>
              <a:t>, Systems Consultant</a:t>
            </a:r>
          </a:p>
          <a:p>
            <a:r>
              <a:rPr lang="en-US" dirty="0">
                <a:hlinkClick r:id="rId6"/>
              </a:rPr>
              <a:t>Devon Avery</a:t>
            </a:r>
            <a:r>
              <a:rPr lang="en-US" dirty="0"/>
              <a:t>, Program Consultant</a:t>
            </a:r>
          </a:p>
          <a:p>
            <a:r>
              <a:rPr lang="en-US" dirty="0">
                <a:hlinkClick r:id="rId7"/>
              </a:rPr>
              <a:t>Chris Williams</a:t>
            </a:r>
            <a:r>
              <a:rPr lang="en-US" dirty="0"/>
              <a:t>, Program Consultant</a:t>
            </a:r>
          </a:p>
          <a:p>
            <a:r>
              <a:rPr lang="en-US" dirty="0">
                <a:hlinkClick r:id="rId8"/>
              </a:rPr>
              <a:t>Christen Roseberry</a:t>
            </a:r>
            <a:r>
              <a:rPr lang="en-US" dirty="0"/>
              <a:t>, Program Consultant </a:t>
            </a:r>
          </a:p>
          <a:p>
            <a:r>
              <a:rPr lang="en-US" dirty="0">
                <a:hlinkClick r:id="rId9"/>
              </a:rPr>
              <a:t>Krista Mullins</a:t>
            </a:r>
            <a:r>
              <a:rPr lang="en-US" dirty="0"/>
              <a:t>, Program Consultant</a:t>
            </a:r>
          </a:p>
          <a:p>
            <a:r>
              <a:rPr lang="en-US" dirty="0">
                <a:hlinkClick r:id="rId10"/>
              </a:rPr>
              <a:t>Melissa Chandler</a:t>
            </a:r>
            <a:r>
              <a:rPr lang="en-US" dirty="0"/>
              <a:t>, Program Consultant</a:t>
            </a:r>
          </a:p>
          <a:p>
            <a:endParaRPr lang="en-US" dirty="0"/>
          </a:p>
        </p:txBody>
      </p:sp>
    </p:spTree>
    <p:extLst>
      <p:ext uri="{BB962C8B-B14F-4D97-AF65-F5344CB8AC3E}">
        <p14:creationId xmlns:p14="http://schemas.microsoft.com/office/powerpoint/2010/main" val="377206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191386" y="285381"/>
            <a:ext cx="10515600" cy="1325563"/>
          </a:xfrm>
        </p:spPr>
        <p:txBody>
          <a:bodyPr/>
          <a:lstStyle/>
          <a:p>
            <a:r>
              <a:rPr lang="en-US" dirty="0"/>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a:xfrm>
            <a:off x="189948" y="1610944"/>
            <a:ext cx="10515600" cy="4093115"/>
          </a:xfrm>
        </p:spPr>
        <p:txBody>
          <a:bodyPr vert="horz" lIns="91440" tIns="45720" rIns="91440" bIns="45720" rtlCol="0" anchor="t">
            <a:normAutofit/>
          </a:bodyPr>
          <a:lstStyle/>
          <a:p>
            <a:r>
              <a:rPr lang="en-US" dirty="0"/>
              <a:t>Accountability Overview</a:t>
            </a:r>
          </a:p>
          <a:p>
            <a:r>
              <a:rPr lang="en-US" dirty="0"/>
              <a:t>ACCESS/Alternate ACCESS </a:t>
            </a:r>
          </a:p>
          <a:p>
            <a:r>
              <a:rPr lang="en-US" dirty="0"/>
              <a:t>AKSA (Attainment Tasks)</a:t>
            </a:r>
          </a:p>
          <a:p>
            <a:r>
              <a:rPr lang="en-US" dirty="0"/>
              <a:t>K Screen</a:t>
            </a:r>
          </a:p>
          <a:p>
            <a:r>
              <a:rPr lang="en-US" dirty="0"/>
              <a:t>Test Security</a:t>
            </a:r>
          </a:p>
          <a:p>
            <a:endParaRPr lang="en-US" dirty="0"/>
          </a:p>
        </p:txBody>
      </p:sp>
    </p:spTree>
    <p:extLst>
      <p:ext uri="{BB962C8B-B14F-4D97-AF65-F5344CB8AC3E}">
        <p14:creationId xmlns:p14="http://schemas.microsoft.com/office/powerpoint/2010/main" val="3980678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2024-07-27T00:43:23+00:00</Publication_x0020_Date>
    <Audience1 xmlns="3a62de7d-ba57-4f43-9dae-9623ba637be0"/>
    <_dlc_DocId xmlns="3a62de7d-ba57-4f43-9dae-9623ba637be0">KYED-14-1892</_dlc_DocId>
    <_dlc_DocIdUrl xmlns="3a62de7d-ba57-4f43-9dae-9623ba637be0">
      <Url>https://www.education.ky.gov/AA/distsupp/_layouts/15/DocIdRedir.aspx?ID=KYED-14-1892</Url>
      <Description>KYED-14-1892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C70D4522-EDD2-4326-BD38-D65ABD3DF72F}">
  <ds:schemaRefs>
    <ds:schemaRef ds:uri="http://schemas.microsoft.com/office/2006/documentManagement/types"/>
    <ds:schemaRef ds:uri="d2e0887b-4a8a-4736-99cf-56284292f442"/>
    <ds:schemaRef ds:uri="http://schemas.microsoft.com/office/infopath/2007/PartnerControls"/>
    <ds:schemaRef ds:uri="9e447306-43c9-46fc-85e8-9d0ed75a31bf"/>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261B309C-A855-4083-8BD2-6592139E4434}"/>
</file>

<file path=customXml/itemProps4.xml><?xml version="1.0" encoding="utf-8"?>
<ds:datastoreItem xmlns:ds="http://schemas.openxmlformats.org/officeDocument/2006/customXml" ds:itemID="{1C38C7FF-4572-401D-AD29-D2519BFAD035}"/>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Widescreen</PresentationFormat>
  <Paragraphs>94</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Franklin Gothic Medium</vt:lpstr>
      <vt:lpstr>Office Theme</vt:lpstr>
      <vt:lpstr>2024-2025 Back to School Trainings-Module 3-WIDA Secure Portal</vt:lpstr>
      <vt:lpstr>Module Trainings</vt:lpstr>
      <vt:lpstr>Module 3-WIDA Secure Portal</vt:lpstr>
      <vt:lpstr>WIDA Secure Portal </vt:lpstr>
      <vt:lpstr>Assessment Training</vt:lpstr>
      <vt:lpstr>ACCESS for ELLs® Training Course</vt:lpstr>
      <vt:lpstr>WIDA Professional Learning</vt:lpstr>
      <vt:lpstr>Contact Us</vt:lpstr>
      <vt:lpstr>Other Back to School Trainings</vt:lpstr>
      <vt:lpstr>Division of Assessment and Accountability Support</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ACCESS and Alternate ACCESS</dc:title>
  <dc:creator>Williams, Chris - Division of Assessment and Accountability Support</dc:creator>
  <cp:lastModifiedBy>Riley, Ben - Division of Assessment and Accountability Support</cp:lastModifiedBy>
  <cp:revision>90</cp:revision>
  <dcterms:created xsi:type="dcterms:W3CDTF">2022-07-25T15:09:48Z</dcterms:created>
  <dcterms:modified xsi:type="dcterms:W3CDTF">2024-07-25T22:52:06Z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00e1b660-eb7a-425a-8889-0c5eb5f3049e</vt:lpwstr>
  </property>
  <property fmtid="{D5CDD505-2E9C-101B-9397-08002B2CF9AE}" pid="4" name="MSIP_Label_eb544694-0027-44fa-bee4-2648c0363f9d_Enabled">
    <vt:lpwstr>true</vt:lpwstr>
  </property>
  <property fmtid="{D5CDD505-2E9C-101B-9397-08002B2CF9AE}" pid="5" name="MSIP_Label_eb544694-0027-44fa-bee4-2648c0363f9d_SetDate">
    <vt:lpwstr>2024-07-09T19:27:01Z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477d6436-5952-4dd9-90ff-afac1f821e75</vt:lpwstr>
  </property>
  <property fmtid="{D5CDD505-2E9C-101B-9397-08002B2CF9AE}" pid="10" name="MSIP_Label_eb544694-0027-44fa-bee4-2648c0363f9d_ContentBits">
    <vt:lpwstr>0</vt:lpwstr>
  </property>
</Properties>
</file>